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sldIdLst>
    <p:sldId id="256" r:id="rId2"/>
    <p:sldId id="267" r:id="rId3"/>
    <p:sldId id="303" r:id="rId4"/>
    <p:sldId id="306" r:id="rId5"/>
    <p:sldId id="307" r:id="rId6"/>
    <p:sldId id="308" r:id="rId7"/>
    <p:sldId id="285" r:id="rId8"/>
    <p:sldId id="298" r:id="rId9"/>
    <p:sldId id="286" r:id="rId10"/>
    <p:sldId id="309" r:id="rId11"/>
    <p:sldId id="300" r:id="rId12"/>
    <p:sldId id="290" r:id="rId13"/>
    <p:sldId id="301" r:id="rId14"/>
    <p:sldId id="310" r:id="rId15"/>
    <p:sldId id="291" r:id="rId16"/>
    <p:sldId id="278" r:id="rId17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A950E2-9FF3-425F-989A-CEC296F3D7A5}" type="doc">
      <dgm:prSet loTypeId="urn:microsoft.com/office/officeart/2005/8/layout/vList6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2CFD12-8DDF-43D4-8A2D-89C37DDA29AF}">
      <dgm:prSet/>
      <dgm:spPr>
        <a:solidFill>
          <a:srgbClr val="7030A0"/>
        </a:solidFill>
      </dgm:spPr>
      <dgm:t>
        <a:bodyPr/>
        <a:lstStyle/>
        <a:p>
          <a:pPr rtl="0"/>
          <a:r>
            <a:rPr lang="en-US" b="0" i="0" baseline="0" dirty="0" err="1" smtClean="0"/>
            <a:t>Suv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bug’i</a:t>
          </a:r>
          <a:r>
            <a:rPr lang="en-US" b="0" i="0" baseline="0" dirty="0" smtClean="0"/>
            <a:t> bug’ </a:t>
          </a:r>
          <a:r>
            <a:rPr lang="en-US" b="0" i="0" baseline="0" dirty="0" err="1" smtClean="0"/>
            <a:t>turbinalari</a:t>
          </a:r>
          <a:r>
            <a:rPr lang="en-US" b="0" i="0" baseline="0" dirty="0" smtClean="0"/>
            <a:t>, bug’ </a:t>
          </a:r>
          <a:r>
            <a:rPr lang="en-US" b="0" i="0" baseline="0" dirty="0" err="1" smtClean="0"/>
            <a:t>mashinalari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boshqa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necha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qurilmalarda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jism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almashinuv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qurilmalarida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esa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tashuvchi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sifatida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qo’llaniladi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24A36161-A519-41C1-B64A-B4B5AF003FE5}" type="parTrans" cxnId="{139BB640-8EFD-43E0-8C00-6E7459E23D3B}">
      <dgm:prSet/>
      <dgm:spPr/>
      <dgm:t>
        <a:bodyPr/>
        <a:lstStyle/>
        <a:p>
          <a:endParaRPr lang="ru-RU"/>
        </a:p>
      </dgm:t>
    </dgm:pt>
    <dgm:pt modelId="{23838849-79C3-4CDD-83AF-02AC06EE4144}" type="sibTrans" cxnId="{139BB640-8EFD-43E0-8C00-6E7459E23D3B}">
      <dgm:prSet/>
      <dgm:spPr/>
      <dgm:t>
        <a:bodyPr/>
        <a:lstStyle/>
        <a:p>
          <a:endParaRPr lang="ru-RU"/>
        </a:p>
      </dgm:t>
    </dgm:pt>
    <dgm:pt modelId="{927C6307-78E3-4B73-8244-C828EE76538A}">
      <dgm:prSet/>
      <dgm:spPr>
        <a:solidFill>
          <a:srgbClr val="7030A0"/>
        </a:solidFill>
      </dgm:spPr>
      <dgm:t>
        <a:bodyPr/>
        <a:lstStyle/>
        <a:p>
          <a:pPr rtl="0"/>
          <a:r>
            <a:rPr lang="en-US" b="0" i="0" baseline="0" dirty="0" err="1" smtClean="0"/>
            <a:t>Moddaning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suyuq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holatdan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gaz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holatiga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o’tishi</a:t>
          </a:r>
          <a:r>
            <a:rPr lang="en-US" b="0" i="0" baseline="0" dirty="0" smtClean="0"/>
            <a:t> </a:t>
          </a:r>
          <a:r>
            <a:rPr lang="en-US" b="1" i="0" baseline="0" dirty="0" err="1" smtClean="0"/>
            <a:t>bug’lanish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deyiladi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Bunda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molekulalarning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qismi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suyuqlik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yuzasidan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qolgan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mo­lekulalarning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tortishish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kuchini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yengib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uchib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chiqadi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atrof</a:t>
          </a:r>
          <a:r>
            <a:rPr lang="en-US" b="0" i="0" baseline="0" dirty="0" smtClean="0"/>
            <a:t> - </a:t>
          </a:r>
          <a:r>
            <a:rPr lang="en-US" b="0" i="0" baseline="0" dirty="0" err="1" smtClean="0"/>
            <a:t>muhitga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tarqaladi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Kinetik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energiyasi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ancha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katta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molekula­largina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bunday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bajara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oladi</a:t>
          </a:r>
          <a:r>
            <a:rPr lang="en-US" b="0" i="0" baseline="0" dirty="0" smtClean="0"/>
            <a:t>.</a:t>
          </a:r>
          <a:endParaRPr lang="en-US" b="0" i="0" baseline="0" dirty="0"/>
        </a:p>
      </dgm:t>
    </dgm:pt>
    <dgm:pt modelId="{60154C97-E277-4364-B54B-FE002D592468}" type="parTrans" cxnId="{6D2C9C16-82C9-4C3C-92B6-6675C4529725}">
      <dgm:prSet/>
      <dgm:spPr/>
      <dgm:t>
        <a:bodyPr/>
        <a:lstStyle/>
        <a:p>
          <a:endParaRPr lang="ru-RU"/>
        </a:p>
      </dgm:t>
    </dgm:pt>
    <dgm:pt modelId="{2AFF627B-F08C-44A3-9324-941023C2FC78}" type="sibTrans" cxnId="{6D2C9C16-82C9-4C3C-92B6-6675C4529725}">
      <dgm:prSet/>
      <dgm:spPr/>
      <dgm:t>
        <a:bodyPr/>
        <a:lstStyle/>
        <a:p>
          <a:endParaRPr lang="ru-RU"/>
        </a:p>
      </dgm:t>
    </dgm:pt>
    <dgm:pt modelId="{5729EB4E-647C-4010-90BF-1801C498DE6A}" type="pres">
      <dgm:prSet presAssocID="{46A950E2-9FF3-425F-989A-CEC296F3D7A5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A5B87F7-0434-4D49-9717-6B6ED939213F}" type="pres">
      <dgm:prSet presAssocID="{DC2CFD12-8DDF-43D4-8A2D-89C37DDA29AF}" presName="linNode" presStyleCnt="0"/>
      <dgm:spPr/>
    </dgm:pt>
    <dgm:pt modelId="{B86E780F-0EA8-471A-B9E6-7BAA72E4F0D9}" type="pres">
      <dgm:prSet presAssocID="{DC2CFD12-8DDF-43D4-8A2D-89C37DDA29AF}" presName="parentShp" presStyleLbl="node1" presStyleIdx="0" presStyleCnt="2" custScaleX="3376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7113C4-9E86-4834-A9E9-72A09064CED1}" type="pres">
      <dgm:prSet presAssocID="{DC2CFD12-8DDF-43D4-8A2D-89C37DDA29AF}" presName="childShp" presStyleLbl="bgAccFollowNode1" presStyleIdx="0" presStyleCnt="2">
        <dgm:presLayoutVars>
          <dgm:bulletEnabled val="1"/>
        </dgm:presLayoutVars>
      </dgm:prSet>
      <dgm:spPr>
        <a:solidFill>
          <a:srgbClr val="FF0000">
            <a:alpha val="90000"/>
          </a:srgbClr>
        </a:solidFill>
      </dgm:spPr>
    </dgm:pt>
    <dgm:pt modelId="{E8113E6E-1779-4860-8FF7-E342B579C996}" type="pres">
      <dgm:prSet presAssocID="{23838849-79C3-4CDD-83AF-02AC06EE4144}" presName="spacing" presStyleCnt="0"/>
      <dgm:spPr/>
    </dgm:pt>
    <dgm:pt modelId="{56C859B5-5718-4FCE-BD1A-F3AE78318568}" type="pres">
      <dgm:prSet presAssocID="{927C6307-78E3-4B73-8244-C828EE76538A}" presName="linNode" presStyleCnt="0"/>
      <dgm:spPr/>
    </dgm:pt>
    <dgm:pt modelId="{F3903E1B-AEE4-4DFC-8DA6-71C9BDE24669}" type="pres">
      <dgm:prSet presAssocID="{927C6307-78E3-4B73-8244-C828EE76538A}" presName="parentShp" presStyleLbl="node1" presStyleIdx="1" presStyleCnt="2" custScaleX="3533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7EA08B-BECB-4364-B722-2F6BA746D1D6}" type="pres">
      <dgm:prSet presAssocID="{927C6307-78E3-4B73-8244-C828EE76538A}" presName="childShp" presStyleLbl="bgAccFollowNode1" presStyleIdx="1" presStyleCnt="2">
        <dgm:presLayoutVars>
          <dgm:bulletEnabled val="1"/>
        </dgm:presLayoutVars>
      </dgm:prSet>
      <dgm:spPr>
        <a:solidFill>
          <a:srgbClr val="FF0000">
            <a:alpha val="90000"/>
          </a:srgbClr>
        </a:solidFill>
      </dgm:spPr>
    </dgm:pt>
  </dgm:ptLst>
  <dgm:cxnLst>
    <dgm:cxn modelId="{E897830B-E8DB-4A79-A0C7-30DB725BE747}" type="presOf" srcId="{927C6307-78E3-4B73-8244-C828EE76538A}" destId="{F3903E1B-AEE4-4DFC-8DA6-71C9BDE24669}" srcOrd="0" destOrd="0" presId="urn:microsoft.com/office/officeart/2005/8/layout/vList6"/>
    <dgm:cxn modelId="{6F230B6B-4D78-4CCA-90CE-AFDEBA322F34}" type="presOf" srcId="{DC2CFD12-8DDF-43D4-8A2D-89C37DDA29AF}" destId="{B86E780F-0EA8-471A-B9E6-7BAA72E4F0D9}" srcOrd="0" destOrd="0" presId="urn:microsoft.com/office/officeart/2005/8/layout/vList6"/>
    <dgm:cxn modelId="{AB0F3D58-D7E4-41A9-AEAE-6E019F6FBA6A}" type="presOf" srcId="{46A950E2-9FF3-425F-989A-CEC296F3D7A5}" destId="{5729EB4E-647C-4010-90BF-1801C498DE6A}" srcOrd="0" destOrd="0" presId="urn:microsoft.com/office/officeart/2005/8/layout/vList6"/>
    <dgm:cxn modelId="{139BB640-8EFD-43E0-8C00-6E7459E23D3B}" srcId="{46A950E2-9FF3-425F-989A-CEC296F3D7A5}" destId="{DC2CFD12-8DDF-43D4-8A2D-89C37DDA29AF}" srcOrd="0" destOrd="0" parTransId="{24A36161-A519-41C1-B64A-B4B5AF003FE5}" sibTransId="{23838849-79C3-4CDD-83AF-02AC06EE4144}"/>
    <dgm:cxn modelId="{6D2C9C16-82C9-4C3C-92B6-6675C4529725}" srcId="{46A950E2-9FF3-425F-989A-CEC296F3D7A5}" destId="{927C6307-78E3-4B73-8244-C828EE76538A}" srcOrd="1" destOrd="0" parTransId="{60154C97-E277-4364-B54B-FE002D592468}" sibTransId="{2AFF627B-F08C-44A3-9324-941023C2FC78}"/>
    <dgm:cxn modelId="{FAF8DEE2-E2B0-4FF1-BFD5-9C9C95943225}" type="presParOf" srcId="{5729EB4E-647C-4010-90BF-1801C498DE6A}" destId="{4A5B87F7-0434-4D49-9717-6B6ED939213F}" srcOrd="0" destOrd="0" presId="urn:microsoft.com/office/officeart/2005/8/layout/vList6"/>
    <dgm:cxn modelId="{C96AD42B-3D43-47DB-AAFD-C322D2B77B02}" type="presParOf" srcId="{4A5B87F7-0434-4D49-9717-6B6ED939213F}" destId="{B86E780F-0EA8-471A-B9E6-7BAA72E4F0D9}" srcOrd="0" destOrd="0" presId="urn:microsoft.com/office/officeart/2005/8/layout/vList6"/>
    <dgm:cxn modelId="{86E22F89-AA5B-408C-9F75-A485BC25AB25}" type="presParOf" srcId="{4A5B87F7-0434-4D49-9717-6B6ED939213F}" destId="{0D7113C4-9E86-4834-A9E9-72A09064CED1}" srcOrd="1" destOrd="0" presId="urn:microsoft.com/office/officeart/2005/8/layout/vList6"/>
    <dgm:cxn modelId="{CF5010A2-5457-40FD-AF97-6CF959D0216B}" type="presParOf" srcId="{5729EB4E-647C-4010-90BF-1801C498DE6A}" destId="{E8113E6E-1779-4860-8FF7-E342B579C996}" srcOrd="1" destOrd="0" presId="urn:microsoft.com/office/officeart/2005/8/layout/vList6"/>
    <dgm:cxn modelId="{3BD22187-1AD1-4E07-950C-78BC53D20A08}" type="presParOf" srcId="{5729EB4E-647C-4010-90BF-1801C498DE6A}" destId="{56C859B5-5718-4FCE-BD1A-F3AE78318568}" srcOrd="2" destOrd="0" presId="urn:microsoft.com/office/officeart/2005/8/layout/vList6"/>
    <dgm:cxn modelId="{3D9A405A-B333-4166-AC86-FE8480A62452}" type="presParOf" srcId="{56C859B5-5718-4FCE-BD1A-F3AE78318568}" destId="{F3903E1B-AEE4-4DFC-8DA6-71C9BDE24669}" srcOrd="0" destOrd="0" presId="urn:microsoft.com/office/officeart/2005/8/layout/vList6"/>
    <dgm:cxn modelId="{36FCA825-475E-4A90-9F98-A8692C156A5D}" type="presParOf" srcId="{56C859B5-5718-4FCE-BD1A-F3AE78318568}" destId="{697EA08B-BECB-4364-B722-2F6BA746D1D6}" srcOrd="1" destOrd="0" presId="urn:microsoft.com/office/officeart/2005/8/layout/vList6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58D757B-CFC3-489D-95DB-8D63670F3B2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1300D58-F2BA-46C6-A1D2-4AA4F50C0926}">
      <dgm:prSet/>
      <dgm:spPr>
        <a:solidFill>
          <a:srgbClr val="FF0000"/>
        </a:solidFill>
      </dgm:spPr>
      <dgm:t>
        <a:bodyPr/>
        <a:lstStyle/>
        <a:p>
          <a:pPr algn="just" rtl="0"/>
          <a:r>
            <a:rPr lang="en-US" b="0" i="0" baseline="0" dirty="0" smtClean="0"/>
            <a:t>	Agar </a:t>
          </a:r>
          <a:r>
            <a:rPr lang="en-US" b="0" i="0" baseline="0" dirty="0" err="1" smtClean="0"/>
            <a:t>suyuqlik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o’zgarmas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isitilsa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uning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molekulalari­ning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barcha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hajm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bo’yicha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harakat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tezligi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ortadi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bug’ </a:t>
          </a:r>
          <a:r>
            <a:rPr lang="en-US" b="0" i="0" baseline="0" dirty="0" err="1" smtClean="0"/>
            <a:t>hosil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kuchayadi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Suyuqlikning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fizik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xususiyatiga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qat’iy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muvofiq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keladigan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muayyan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temperaturada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bug’lanish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qaynash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aylanadi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E3E335DE-2A67-4540-A318-FCA7EE7639B4}" type="parTrans" cxnId="{4D605757-C159-4F2E-AA7E-C5319167CED4}">
      <dgm:prSet/>
      <dgm:spPr/>
      <dgm:t>
        <a:bodyPr/>
        <a:lstStyle/>
        <a:p>
          <a:endParaRPr lang="ru-RU"/>
        </a:p>
      </dgm:t>
    </dgm:pt>
    <dgm:pt modelId="{00F215E6-EAD9-42A8-ABA6-B5615BE68CC0}" type="sibTrans" cxnId="{4D605757-C159-4F2E-AA7E-C5319167CED4}">
      <dgm:prSet/>
      <dgm:spPr/>
      <dgm:t>
        <a:bodyPr/>
        <a:lstStyle/>
        <a:p>
          <a:endParaRPr lang="ru-RU"/>
        </a:p>
      </dgm:t>
    </dgm:pt>
    <dgm:pt modelId="{C3A088D0-563C-40D5-B32E-2C2E9FDEC81E}">
      <dgm:prSet/>
      <dgm:spPr>
        <a:solidFill>
          <a:srgbClr val="FF0000"/>
        </a:solidFill>
      </dgm:spPr>
      <dgm:t>
        <a:bodyPr/>
        <a:lstStyle/>
        <a:p>
          <a:pPr algn="just" rtl="0"/>
          <a:r>
            <a:rPr lang="en-US" b="0" i="0" baseline="0" dirty="0" smtClean="0"/>
            <a:t>	</a:t>
          </a:r>
          <a:r>
            <a:rPr lang="en-US" b="0" i="0" baseline="0" dirty="0" err="1" smtClean="0"/>
            <a:t>Suyuqlikning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faqat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erkin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sirtidan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emas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balki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butun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hajmi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bo’yicha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jadal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ravishda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bug’ga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aylanishi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bug’ </a:t>
          </a:r>
          <a:r>
            <a:rPr lang="en-US" b="0" i="0" baseline="0" dirty="0" err="1" smtClean="0"/>
            <a:t>pufakchalarining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tez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hosil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ko’paya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borishi</a:t>
          </a:r>
          <a:r>
            <a:rPr lang="en-US" b="0" i="0" baseline="0" dirty="0" smtClean="0"/>
            <a:t> </a:t>
          </a:r>
          <a:r>
            <a:rPr lang="en-US" b="1" i="0" baseline="0" dirty="0" err="1" smtClean="0"/>
            <a:t>qaynash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deyladi</a:t>
          </a:r>
          <a:r>
            <a:rPr lang="en-US" b="0" i="0" baseline="0" dirty="0" smtClean="0"/>
            <a:t>.</a:t>
          </a:r>
          <a:endParaRPr lang="en-US" b="0" i="0" baseline="0" dirty="0"/>
        </a:p>
      </dgm:t>
    </dgm:pt>
    <dgm:pt modelId="{E412A79C-8ADB-4EAF-9CD1-78A26AE6212B}" type="parTrans" cxnId="{74E1A439-D845-4BE5-BF5A-DBDCB6751C4B}">
      <dgm:prSet/>
      <dgm:spPr/>
      <dgm:t>
        <a:bodyPr/>
        <a:lstStyle/>
        <a:p>
          <a:endParaRPr lang="ru-RU"/>
        </a:p>
      </dgm:t>
    </dgm:pt>
    <dgm:pt modelId="{7102BCC1-946A-4E58-B284-13D069668F48}" type="sibTrans" cxnId="{74E1A439-D845-4BE5-BF5A-DBDCB6751C4B}">
      <dgm:prSet/>
      <dgm:spPr/>
      <dgm:t>
        <a:bodyPr/>
        <a:lstStyle/>
        <a:p>
          <a:endParaRPr lang="ru-RU"/>
        </a:p>
      </dgm:t>
    </dgm:pt>
    <dgm:pt modelId="{1F651DB7-4AAB-484D-8990-231D15F1B79B}" type="pres">
      <dgm:prSet presAssocID="{D58D757B-CFC3-489D-95DB-8D63670F3B2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2F3F10-E9E2-41F1-8245-89BFEEC1F16C}" type="pres">
      <dgm:prSet presAssocID="{61300D58-F2BA-46C6-A1D2-4AA4F50C0926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416562-F1E9-42E6-9240-A5C368FCE0D8}" type="pres">
      <dgm:prSet presAssocID="{00F215E6-EAD9-42A8-ABA6-B5615BE68CC0}" presName="spacer" presStyleCnt="0"/>
      <dgm:spPr/>
    </dgm:pt>
    <dgm:pt modelId="{3791285F-4001-4983-B630-29E9830F7453}" type="pres">
      <dgm:prSet presAssocID="{C3A088D0-563C-40D5-B32E-2C2E9FDEC81E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33F6FC5-99D7-4C18-864E-AAA0A8D5B3BB}" type="presOf" srcId="{D58D757B-CFC3-489D-95DB-8D63670F3B22}" destId="{1F651DB7-4AAB-484D-8990-231D15F1B79B}" srcOrd="0" destOrd="0" presId="urn:microsoft.com/office/officeart/2005/8/layout/vList2"/>
    <dgm:cxn modelId="{E8C8A1A2-782F-4091-A0B5-53E63C34E8E8}" type="presOf" srcId="{C3A088D0-563C-40D5-B32E-2C2E9FDEC81E}" destId="{3791285F-4001-4983-B630-29E9830F7453}" srcOrd="0" destOrd="0" presId="urn:microsoft.com/office/officeart/2005/8/layout/vList2"/>
    <dgm:cxn modelId="{4D605757-C159-4F2E-AA7E-C5319167CED4}" srcId="{D58D757B-CFC3-489D-95DB-8D63670F3B22}" destId="{61300D58-F2BA-46C6-A1D2-4AA4F50C0926}" srcOrd="0" destOrd="0" parTransId="{E3E335DE-2A67-4540-A318-FCA7EE7639B4}" sibTransId="{00F215E6-EAD9-42A8-ABA6-B5615BE68CC0}"/>
    <dgm:cxn modelId="{74E1A439-D845-4BE5-BF5A-DBDCB6751C4B}" srcId="{D58D757B-CFC3-489D-95DB-8D63670F3B22}" destId="{C3A088D0-563C-40D5-B32E-2C2E9FDEC81E}" srcOrd="1" destOrd="0" parTransId="{E412A79C-8ADB-4EAF-9CD1-78A26AE6212B}" sibTransId="{7102BCC1-946A-4E58-B284-13D069668F48}"/>
    <dgm:cxn modelId="{31A33BDD-FF7C-4611-B24F-1AB1EE5CE522}" type="presOf" srcId="{61300D58-F2BA-46C6-A1D2-4AA4F50C0926}" destId="{842F3F10-E9E2-41F1-8245-89BFEEC1F16C}" srcOrd="0" destOrd="0" presId="urn:microsoft.com/office/officeart/2005/8/layout/vList2"/>
    <dgm:cxn modelId="{479D7D8C-B971-4F7C-A7BD-77ADE1FC02FF}" type="presParOf" srcId="{1F651DB7-4AAB-484D-8990-231D15F1B79B}" destId="{842F3F10-E9E2-41F1-8245-89BFEEC1F16C}" srcOrd="0" destOrd="0" presId="urn:microsoft.com/office/officeart/2005/8/layout/vList2"/>
    <dgm:cxn modelId="{C1FFCD02-B699-43E2-81E7-6080F49F31CA}" type="presParOf" srcId="{1F651DB7-4AAB-484D-8990-231D15F1B79B}" destId="{86416562-F1E9-42E6-9240-A5C368FCE0D8}" srcOrd="1" destOrd="0" presId="urn:microsoft.com/office/officeart/2005/8/layout/vList2"/>
    <dgm:cxn modelId="{68504839-F12C-4914-8F80-2046F3EC8504}" type="presParOf" srcId="{1F651DB7-4AAB-484D-8990-231D15F1B79B}" destId="{3791285F-4001-4983-B630-29E9830F7453}" srcOrd="2" destOrd="0" presId="urn:microsoft.com/office/officeart/2005/8/layout/vList2"/>
  </dgm:cxnLst>
  <dgm:bg>
    <a:solidFill>
      <a:srgbClr val="92D050"/>
    </a:solidFill>
  </dgm:bg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616DC8D-1F36-4CC5-AA28-E4E710F19077}" type="doc">
      <dgm:prSet loTypeId="urn:microsoft.com/office/officeart/2005/8/layout/hProcess9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8FCC3AB-AB61-4C55-BBB8-5B3C74CB88AE}">
      <dgm:prSet/>
      <dgm:spPr>
        <a:solidFill>
          <a:srgbClr val="FFFF00"/>
        </a:solidFill>
      </dgm:spPr>
      <dgm:t>
        <a:bodyPr/>
        <a:lstStyle/>
        <a:p>
          <a:pPr rtl="0"/>
          <a:r>
            <a:rPr lang="en-US" b="0" i="0" baseline="0" dirty="0" smtClean="0">
              <a:solidFill>
                <a:srgbClr val="7030A0"/>
              </a:solidFill>
            </a:rPr>
            <a:t>Agar </a:t>
          </a:r>
          <a:r>
            <a:rPr lang="en-US" b="0" i="0" baseline="0" dirty="0" err="1" smtClean="0">
              <a:solidFill>
                <a:srgbClr val="7030A0"/>
              </a:solidFill>
            </a:rPr>
            <a:t>bug’lanish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yopiq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idishda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ketayotgan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bo’lsa</a:t>
          </a:r>
          <a:r>
            <a:rPr lang="en-US" b="0" i="0" baseline="0" dirty="0" smtClean="0">
              <a:solidFill>
                <a:srgbClr val="7030A0"/>
              </a:solidFill>
            </a:rPr>
            <a:t>, u </a:t>
          </a:r>
          <a:r>
            <a:rPr lang="en-US" b="0" i="0" baseline="0" dirty="0" err="1" smtClean="0">
              <a:solidFill>
                <a:srgbClr val="7030A0"/>
              </a:solidFill>
            </a:rPr>
            <a:t>holda</a:t>
          </a:r>
          <a:r>
            <a:rPr lang="en-US" b="0" i="0" baseline="0" dirty="0" smtClean="0">
              <a:solidFill>
                <a:srgbClr val="7030A0"/>
              </a:solidFill>
            </a:rPr>
            <a:t> bug’ </a:t>
          </a:r>
          <a:r>
            <a:rPr lang="en-US" b="0" i="0" baseline="0" dirty="0" err="1" smtClean="0">
              <a:solidFill>
                <a:srgbClr val="7030A0"/>
              </a:solidFill>
            </a:rPr>
            <a:t>miqdori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muvozanat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qaror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topguncha</a:t>
          </a:r>
          <a:r>
            <a:rPr lang="en-US" b="0" i="0" baseline="0" dirty="0" smtClean="0">
              <a:solidFill>
                <a:srgbClr val="7030A0"/>
              </a:solidFill>
            </a:rPr>
            <a:t>, </a:t>
          </a:r>
          <a:r>
            <a:rPr lang="en-US" b="0" i="0" baseline="0" dirty="0" err="1" smtClean="0">
              <a:solidFill>
                <a:srgbClr val="7030A0"/>
              </a:solidFill>
            </a:rPr>
            <a:t>ya’ni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suyuqlik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va</a:t>
          </a:r>
          <a:r>
            <a:rPr lang="en-US" b="0" i="0" baseline="0" dirty="0" smtClean="0">
              <a:solidFill>
                <a:srgbClr val="7030A0"/>
              </a:solidFill>
            </a:rPr>
            <a:t> bug’ </a:t>
          </a:r>
          <a:r>
            <a:rPr lang="en-US" b="0" i="0" baseline="0" dirty="0" err="1" smtClean="0">
              <a:solidFill>
                <a:srgbClr val="7030A0"/>
              </a:solidFill>
            </a:rPr>
            <a:t>miqdorlari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o’zgarmas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bo’lguncha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ortaveradi</a:t>
          </a:r>
          <a:r>
            <a:rPr lang="en-US" b="0" i="0" baseline="0" dirty="0" smtClean="0">
              <a:solidFill>
                <a:srgbClr val="7030A0"/>
              </a:solidFill>
            </a:rPr>
            <a:t>. Bu </a:t>
          </a:r>
          <a:r>
            <a:rPr lang="en-US" b="0" i="0" baseline="0" dirty="0" err="1" smtClean="0">
              <a:solidFill>
                <a:srgbClr val="7030A0"/>
              </a:solidFill>
            </a:rPr>
            <a:t>vaqt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birligi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ichida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suyuqlikdan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chiqib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ketayotgan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zarralar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soni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shu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vaqt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ichida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suyuqlikka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qaytayotgan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zarralar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soniga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teng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degan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so’zdir</a:t>
          </a:r>
          <a:r>
            <a:rPr lang="en-US" b="0" i="0" baseline="0" dirty="0" smtClean="0">
              <a:solidFill>
                <a:srgbClr val="7030A0"/>
              </a:solidFill>
            </a:rPr>
            <a:t>. </a:t>
          </a:r>
          <a:r>
            <a:rPr lang="en-US" b="0" i="0" baseline="0" dirty="0" err="1" smtClean="0">
              <a:solidFill>
                <a:srgbClr val="7030A0"/>
              </a:solidFill>
            </a:rPr>
            <a:t>Suyuqlik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bilan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muvozanat­da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turgan</a:t>
          </a:r>
          <a:r>
            <a:rPr lang="en-US" b="0" i="0" baseline="0" dirty="0" smtClean="0">
              <a:solidFill>
                <a:srgbClr val="7030A0"/>
              </a:solidFill>
            </a:rPr>
            <a:t> bug’ </a:t>
          </a:r>
          <a:r>
            <a:rPr lang="en-US" b="1" i="0" baseline="0" dirty="0" err="1" smtClean="0">
              <a:solidFill>
                <a:srgbClr val="7030A0"/>
              </a:solidFill>
            </a:rPr>
            <a:t>to’yingan</a:t>
          </a:r>
          <a:r>
            <a:rPr lang="en-US" b="1" i="0" baseline="0" dirty="0" smtClean="0">
              <a:solidFill>
                <a:srgbClr val="7030A0"/>
              </a:solidFill>
            </a:rPr>
            <a:t> bug’ </a:t>
          </a:r>
          <a:r>
            <a:rPr lang="en-US" b="0" i="0" baseline="0" dirty="0" err="1" smtClean="0">
              <a:solidFill>
                <a:srgbClr val="7030A0"/>
              </a:solidFill>
            </a:rPr>
            <a:t>deyiladi</a:t>
          </a:r>
          <a:r>
            <a:rPr lang="en-US" b="0" i="0" baseline="0" dirty="0" smtClean="0">
              <a:solidFill>
                <a:srgbClr val="7030A0"/>
              </a:solidFill>
            </a:rPr>
            <a:t>.</a:t>
          </a:r>
          <a:endParaRPr lang="en-US" b="0" i="0" baseline="0" dirty="0">
            <a:solidFill>
              <a:srgbClr val="7030A0"/>
            </a:solidFill>
          </a:endParaRPr>
        </a:p>
      </dgm:t>
    </dgm:pt>
    <dgm:pt modelId="{DF7F0906-59FF-429F-9EC3-825C10958372}" type="parTrans" cxnId="{E6C738C2-BB1A-4C00-8BD5-49BB8977B398}">
      <dgm:prSet/>
      <dgm:spPr/>
      <dgm:t>
        <a:bodyPr/>
        <a:lstStyle/>
        <a:p>
          <a:endParaRPr lang="ru-RU"/>
        </a:p>
      </dgm:t>
    </dgm:pt>
    <dgm:pt modelId="{029C6C65-0883-4806-B07D-9A1706CB0A8B}" type="sibTrans" cxnId="{E6C738C2-BB1A-4C00-8BD5-49BB8977B398}">
      <dgm:prSet/>
      <dgm:spPr/>
      <dgm:t>
        <a:bodyPr/>
        <a:lstStyle/>
        <a:p>
          <a:endParaRPr lang="ru-RU"/>
        </a:p>
      </dgm:t>
    </dgm:pt>
    <dgm:pt modelId="{A41052A8-6D93-49BD-A300-98A2335AF7D5}" type="pres">
      <dgm:prSet presAssocID="{6616DC8D-1F36-4CC5-AA28-E4E710F19077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10B322A-22B0-4B0B-909F-D5EA4B48492E}" type="pres">
      <dgm:prSet presAssocID="{6616DC8D-1F36-4CC5-AA28-E4E710F19077}" presName="arrow" presStyleLbl="bgShp" presStyleIdx="0" presStyleCnt="1" custScaleX="117647"/>
      <dgm:spPr>
        <a:solidFill>
          <a:srgbClr val="00B0F0"/>
        </a:solidFill>
      </dgm:spPr>
    </dgm:pt>
    <dgm:pt modelId="{7FF9446A-470F-4166-8004-3D109AB99661}" type="pres">
      <dgm:prSet presAssocID="{6616DC8D-1F36-4CC5-AA28-E4E710F19077}" presName="linearProcess" presStyleCnt="0"/>
      <dgm:spPr/>
    </dgm:pt>
    <dgm:pt modelId="{50AA053F-CD45-4494-A0A9-1C7E9E7093CE}" type="pres">
      <dgm:prSet presAssocID="{08FCC3AB-AB61-4C55-BBB8-5B3C74CB88AE}" presName="textNode" presStyleLbl="node1" presStyleIdx="0" presStyleCnt="1" custScaleY="1660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C738C2-BB1A-4C00-8BD5-49BB8977B398}" srcId="{6616DC8D-1F36-4CC5-AA28-E4E710F19077}" destId="{08FCC3AB-AB61-4C55-BBB8-5B3C74CB88AE}" srcOrd="0" destOrd="0" parTransId="{DF7F0906-59FF-429F-9EC3-825C10958372}" sibTransId="{029C6C65-0883-4806-B07D-9A1706CB0A8B}"/>
    <dgm:cxn modelId="{25217A15-08A9-419B-9646-5D152C88AEAE}" type="presOf" srcId="{08FCC3AB-AB61-4C55-BBB8-5B3C74CB88AE}" destId="{50AA053F-CD45-4494-A0A9-1C7E9E7093CE}" srcOrd="0" destOrd="0" presId="urn:microsoft.com/office/officeart/2005/8/layout/hProcess9"/>
    <dgm:cxn modelId="{1731C140-4755-4CF5-9DA1-F84D20945F4B}" type="presOf" srcId="{6616DC8D-1F36-4CC5-AA28-E4E710F19077}" destId="{A41052A8-6D93-49BD-A300-98A2335AF7D5}" srcOrd="0" destOrd="0" presId="urn:microsoft.com/office/officeart/2005/8/layout/hProcess9"/>
    <dgm:cxn modelId="{68A91B9F-9579-4407-8892-444F2F63963A}" type="presParOf" srcId="{A41052A8-6D93-49BD-A300-98A2335AF7D5}" destId="{B10B322A-22B0-4B0B-909F-D5EA4B48492E}" srcOrd="0" destOrd="0" presId="urn:microsoft.com/office/officeart/2005/8/layout/hProcess9"/>
    <dgm:cxn modelId="{5260A31B-4DAF-47FB-BAB1-8305A2DE3A6C}" type="presParOf" srcId="{A41052A8-6D93-49BD-A300-98A2335AF7D5}" destId="{7FF9446A-470F-4166-8004-3D109AB99661}" srcOrd="1" destOrd="0" presId="urn:microsoft.com/office/officeart/2005/8/layout/hProcess9"/>
    <dgm:cxn modelId="{95895590-FB62-40E1-BE21-8057B23F2F1B}" type="presParOf" srcId="{7FF9446A-470F-4166-8004-3D109AB99661}" destId="{50AA053F-CD45-4494-A0A9-1C7E9E7093CE}" srcOrd="0" destOrd="0" presId="urn:microsoft.com/office/officeart/2005/8/layout/hProcess9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BE2B5A2-CD66-4B81-A8B3-C7F2C49F9339}" type="doc">
      <dgm:prSet loTypeId="urn:microsoft.com/office/officeart/2005/8/layout/vProcess5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4F101B7-F9D5-45C5-B977-A1702A817329}">
      <dgm:prSet/>
      <dgm:spPr>
        <a:solidFill>
          <a:srgbClr val="92D050"/>
        </a:solidFill>
      </dgm:spPr>
      <dgm:t>
        <a:bodyPr/>
        <a:lstStyle/>
        <a:p>
          <a:pPr rtl="0"/>
          <a:r>
            <a:rPr lang="en-US" b="0" i="0" baseline="0" dirty="0" err="1" smtClean="0">
              <a:solidFill>
                <a:srgbClr val="7030A0"/>
              </a:solidFill>
            </a:rPr>
            <a:t>Temperaturasi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va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bosimi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to’yinish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bosimi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bilan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temperaturasi­ga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teng</a:t>
          </a:r>
          <a:r>
            <a:rPr lang="en-US" b="0" i="0" baseline="0" dirty="0" smtClean="0">
              <a:solidFill>
                <a:srgbClr val="7030A0"/>
              </a:solidFill>
            </a:rPr>
            <a:t>, </a:t>
          </a:r>
          <a:r>
            <a:rPr lang="en-US" b="0" i="0" baseline="0" dirty="0" err="1" smtClean="0">
              <a:solidFill>
                <a:srgbClr val="7030A0"/>
              </a:solidFill>
            </a:rPr>
            <a:t>lekin</a:t>
          </a:r>
          <a:r>
            <a:rPr lang="en-US" b="0" i="0" baseline="0" dirty="0" smtClean="0">
              <a:solidFill>
                <a:srgbClr val="7030A0"/>
              </a:solidFill>
            </a:rPr>
            <a:t>  </a:t>
          </a:r>
          <a:r>
            <a:rPr lang="en-US" b="0" i="0" baseline="0" dirty="0" err="1" smtClean="0">
              <a:solidFill>
                <a:srgbClr val="7030A0"/>
              </a:solidFill>
            </a:rPr>
            <a:t>tarkibida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suv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zarralari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bo’lmagan</a:t>
          </a:r>
          <a:r>
            <a:rPr lang="en-US" b="0" i="0" baseline="0" dirty="0" smtClean="0">
              <a:solidFill>
                <a:srgbClr val="7030A0"/>
              </a:solidFill>
            </a:rPr>
            <a:t> bug’  </a:t>
          </a:r>
          <a:r>
            <a:rPr lang="en-US" b="1" i="0" baseline="0" dirty="0" err="1" smtClean="0">
              <a:solidFill>
                <a:srgbClr val="7030A0"/>
              </a:solidFill>
            </a:rPr>
            <a:t>quruq</a:t>
          </a:r>
          <a:r>
            <a:rPr lang="en-US" b="1" i="0" baseline="0" dirty="0" smtClean="0">
              <a:solidFill>
                <a:srgbClr val="7030A0"/>
              </a:solidFill>
            </a:rPr>
            <a:t>  bug’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deyiladi</a:t>
          </a:r>
          <a:r>
            <a:rPr lang="en-US" b="0" i="0" baseline="0" dirty="0" smtClean="0">
              <a:solidFill>
                <a:srgbClr val="7030A0"/>
              </a:solidFill>
            </a:rPr>
            <a:t>.</a:t>
          </a:r>
          <a:endParaRPr lang="ru-RU" b="0" i="0" baseline="0" dirty="0">
            <a:solidFill>
              <a:srgbClr val="7030A0"/>
            </a:solidFill>
          </a:endParaRPr>
        </a:p>
      </dgm:t>
    </dgm:pt>
    <dgm:pt modelId="{C7987E58-4DFB-4421-B17F-16EAAE109F6B}" type="parTrans" cxnId="{EBDE9521-75FF-4D71-8F82-366A0E876B72}">
      <dgm:prSet/>
      <dgm:spPr/>
      <dgm:t>
        <a:bodyPr/>
        <a:lstStyle/>
        <a:p>
          <a:endParaRPr lang="ru-RU"/>
        </a:p>
      </dgm:t>
    </dgm:pt>
    <dgm:pt modelId="{A8720624-64ED-484F-BEAE-1B80284F8A14}" type="sibTrans" cxnId="{EBDE9521-75FF-4D71-8F82-366A0E876B72}">
      <dgm:prSet/>
      <dgm:spPr/>
      <dgm:t>
        <a:bodyPr/>
        <a:lstStyle/>
        <a:p>
          <a:endParaRPr lang="ru-RU"/>
        </a:p>
      </dgm:t>
    </dgm:pt>
    <dgm:pt modelId="{AA5C77A0-8A3C-4E72-ACE2-48F055A677F8}">
      <dgm:prSet/>
      <dgm:spPr>
        <a:solidFill>
          <a:srgbClr val="92D050"/>
        </a:solidFill>
      </dgm:spPr>
      <dgm:t>
        <a:bodyPr/>
        <a:lstStyle/>
        <a:p>
          <a:pPr rtl="0"/>
          <a:r>
            <a:rPr lang="en-US" b="0" i="0" baseline="0" dirty="0" err="1" smtClean="0">
              <a:solidFill>
                <a:srgbClr val="7030A0"/>
              </a:solidFill>
            </a:rPr>
            <a:t>Suyuqlikka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tegib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turgan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va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uning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ustidagi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bo’shliqni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to’yinti­radigan</a:t>
          </a:r>
          <a:r>
            <a:rPr lang="en-US" b="0" i="0" baseline="0" dirty="0" smtClean="0">
              <a:solidFill>
                <a:srgbClr val="7030A0"/>
              </a:solidFill>
            </a:rPr>
            <a:t> bug’ </a:t>
          </a:r>
          <a:r>
            <a:rPr lang="en-US" b="1" i="0" baseline="0" dirty="0" err="1" smtClean="0">
              <a:solidFill>
                <a:srgbClr val="7030A0"/>
              </a:solidFill>
            </a:rPr>
            <a:t>to’yingan</a:t>
          </a:r>
          <a:r>
            <a:rPr lang="en-US" b="1" i="0" baseline="0" dirty="0" smtClean="0">
              <a:solidFill>
                <a:srgbClr val="7030A0"/>
              </a:solidFill>
            </a:rPr>
            <a:t>  </a:t>
          </a:r>
          <a:r>
            <a:rPr lang="en-US" b="1" i="0" baseline="0" dirty="0" err="1" smtClean="0">
              <a:solidFill>
                <a:srgbClr val="7030A0"/>
              </a:solidFill>
            </a:rPr>
            <a:t>nam</a:t>
          </a:r>
          <a:r>
            <a:rPr lang="en-US" b="1" i="0" baseline="0" dirty="0" smtClean="0">
              <a:solidFill>
                <a:srgbClr val="7030A0"/>
              </a:solidFill>
            </a:rPr>
            <a:t> bug’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deyiladi</a:t>
          </a:r>
          <a:r>
            <a:rPr lang="en-US" b="0" i="0" baseline="0" dirty="0" smtClean="0">
              <a:solidFill>
                <a:srgbClr val="7030A0"/>
              </a:solidFill>
            </a:rPr>
            <a:t>. </a:t>
          </a:r>
          <a:r>
            <a:rPr lang="en-US" b="0" i="0" baseline="0" dirty="0" err="1" smtClean="0">
              <a:solidFill>
                <a:srgbClr val="7030A0"/>
              </a:solidFill>
            </a:rPr>
            <a:t>To’yingan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nam</a:t>
          </a:r>
          <a:r>
            <a:rPr lang="en-US" b="0" i="0" baseline="0" dirty="0" smtClean="0">
              <a:solidFill>
                <a:srgbClr val="7030A0"/>
              </a:solidFill>
            </a:rPr>
            <a:t> bug’-bug’ </a:t>
          </a:r>
          <a:r>
            <a:rPr lang="en-US" b="0" i="0" baseline="0" dirty="0" err="1" smtClean="0">
              <a:solidFill>
                <a:srgbClr val="7030A0"/>
              </a:solidFill>
            </a:rPr>
            <a:t>bilan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juda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mayda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suv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tomchilari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aralashmasidir</a:t>
          </a:r>
          <a:r>
            <a:rPr lang="en-US" b="0" i="0" baseline="0" dirty="0" smtClean="0">
              <a:solidFill>
                <a:srgbClr val="7030A0"/>
              </a:solidFill>
            </a:rPr>
            <a:t>. </a:t>
          </a:r>
          <a:r>
            <a:rPr lang="en-US" b="0" i="0" baseline="0" dirty="0" err="1" smtClean="0">
              <a:solidFill>
                <a:srgbClr val="7030A0"/>
              </a:solidFill>
            </a:rPr>
            <a:t>Bug’dagi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suyuqlik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zarralarining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miqdori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bug’ning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quruq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yoki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namlik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darajasini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bel­gilaydi</a:t>
          </a:r>
          <a:r>
            <a:rPr lang="en-US" b="0" i="0" baseline="0" dirty="0" smtClean="0">
              <a:solidFill>
                <a:srgbClr val="7030A0"/>
              </a:solidFill>
            </a:rPr>
            <a:t>.</a:t>
          </a:r>
          <a:endParaRPr lang="ru-RU" b="0" i="0" baseline="0" dirty="0">
            <a:solidFill>
              <a:srgbClr val="7030A0"/>
            </a:solidFill>
          </a:endParaRPr>
        </a:p>
      </dgm:t>
    </dgm:pt>
    <dgm:pt modelId="{578486E4-DD59-4757-BA46-E9937B69195D}" type="parTrans" cxnId="{85AC09D1-11BF-4414-A121-D40B55DDB0DA}">
      <dgm:prSet/>
      <dgm:spPr/>
      <dgm:t>
        <a:bodyPr/>
        <a:lstStyle/>
        <a:p>
          <a:endParaRPr lang="ru-RU"/>
        </a:p>
      </dgm:t>
    </dgm:pt>
    <dgm:pt modelId="{E847A62A-1525-4DBD-A43A-8B6BA2A84F95}" type="sibTrans" cxnId="{85AC09D1-11BF-4414-A121-D40B55DDB0DA}">
      <dgm:prSet/>
      <dgm:spPr/>
      <dgm:t>
        <a:bodyPr/>
        <a:lstStyle/>
        <a:p>
          <a:endParaRPr lang="ru-RU"/>
        </a:p>
      </dgm:t>
    </dgm:pt>
    <dgm:pt modelId="{9B7E2690-A608-4ECF-992B-8E53E1F45830}">
      <dgm:prSet/>
      <dgm:spPr>
        <a:solidFill>
          <a:srgbClr val="92D050"/>
        </a:solidFill>
      </dgm:spPr>
      <dgm:t>
        <a:bodyPr/>
        <a:lstStyle/>
        <a:p>
          <a:pPr rtl="0"/>
          <a:r>
            <a:rPr lang="en-US" b="0" i="0" baseline="0" dirty="0" err="1" smtClean="0">
              <a:solidFill>
                <a:srgbClr val="7030A0"/>
              </a:solidFill>
            </a:rPr>
            <a:t>Quruq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to’yingan</a:t>
          </a:r>
          <a:r>
            <a:rPr lang="en-US" b="0" i="0" baseline="0" dirty="0" smtClean="0">
              <a:solidFill>
                <a:srgbClr val="7030A0"/>
              </a:solidFill>
            </a:rPr>
            <a:t> bug’ </a:t>
          </a:r>
          <a:r>
            <a:rPr lang="en-US" b="0" i="0" baseline="0" dirty="0" err="1" smtClean="0">
              <a:solidFill>
                <a:srgbClr val="7030A0"/>
              </a:solidFill>
            </a:rPr>
            <a:t>massasini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to’yingan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nam</a:t>
          </a:r>
          <a:r>
            <a:rPr lang="en-US" b="0" i="0" baseline="0" dirty="0" smtClean="0">
              <a:solidFill>
                <a:srgbClr val="7030A0"/>
              </a:solidFill>
            </a:rPr>
            <a:t> bug’ </a:t>
          </a:r>
          <a:r>
            <a:rPr lang="en-US" b="0" i="0" baseline="0" dirty="0" err="1" smtClean="0">
              <a:solidFill>
                <a:srgbClr val="7030A0"/>
              </a:solidFill>
            </a:rPr>
            <a:t>massasi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yig’indisiga</a:t>
          </a:r>
          <a:r>
            <a:rPr lang="en-US" b="0" i="0" baseline="0" dirty="0" smtClean="0">
              <a:solidFill>
                <a:srgbClr val="7030A0"/>
              </a:solidFill>
            </a:rPr>
            <a:t> (bug’ </a:t>
          </a:r>
          <a:r>
            <a:rPr lang="en-US" b="0" i="0" baseline="0" dirty="0" err="1" smtClean="0">
              <a:solidFill>
                <a:srgbClr val="7030A0"/>
              </a:solidFill>
            </a:rPr>
            <a:t>va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suyuqlik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aralashmasi</a:t>
          </a:r>
          <a:r>
            <a:rPr lang="en-US" b="0" i="0" baseline="0" dirty="0" smtClean="0">
              <a:solidFill>
                <a:srgbClr val="7030A0"/>
              </a:solidFill>
            </a:rPr>
            <a:t>) </a:t>
          </a:r>
          <a:r>
            <a:rPr lang="en-US" b="0" i="0" baseline="0" dirty="0" err="1" smtClean="0">
              <a:solidFill>
                <a:srgbClr val="7030A0"/>
              </a:solidFill>
            </a:rPr>
            <a:t>nisbati</a:t>
          </a:r>
          <a:r>
            <a:rPr lang="en-US" b="0" i="0" baseline="0" dirty="0" smtClean="0">
              <a:solidFill>
                <a:srgbClr val="7030A0"/>
              </a:solidFill>
            </a:rPr>
            <a:t> X </a:t>
          </a:r>
          <a:r>
            <a:rPr lang="en-US" b="0" i="0" baseline="0" dirty="0" err="1" smtClean="0">
              <a:solidFill>
                <a:srgbClr val="7030A0"/>
              </a:solidFill>
            </a:rPr>
            <a:t>bilan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belgila­nadi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va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1" i="0" baseline="0" dirty="0" smtClean="0">
              <a:solidFill>
                <a:srgbClr val="7030A0"/>
              </a:solidFill>
            </a:rPr>
            <a:t>bug’ </a:t>
          </a:r>
          <a:r>
            <a:rPr lang="en-US" b="1" i="0" baseline="0" dirty="0" err="1" smtClean="0">
              <a:solidFill>
                <a:srgbClr val="7030A0"/>
              </a:solidFill>
            </a:rPr>
            <a:t>saqlami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yoki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1" i="0" baseline="0" dirty="0" err="1" smtClean="0">
              <a:solidFill>
                <a:srgbClr val="7030A0"/>
              </a:solidFill>
            </a:rPr>
            <a:t>bug’ning</a:t>
          </a:r>
          <a:r>
            <a:rPr lang="en-US" b="1" i="0" baseline="0" dirty="0" smtClean="0">
              <a:solidFill>
                <a:srgbClr val="7030A0"/>
              </a:solidFill>
            </a:rPr>
            <a:t> </a:t>
          </a:r>
          <a:r>
            <a:rPr lang="en-US" b="1" i="0" baseline="0" dirty="0" err="1" smtClean="0">
              <a:solidFill>
                <a:srgbClr val="7030A0"/>
              </a:solidFill>
            </a:rPr>
            <a:t>quruqlik</a:t>
          </a:r>
          <a:r>
            <a:rPr lang="en-US" b="1" i="0" baseline="0" dirty="0" smtClean="0">
              <a:solidFill>
                <a:srgbClr val="7030A0"/>
              </a:solidFill>
            </a:rPr>
            <a:t> </a:t>
          </a:r>
          <a:r>
            <a:rPr lang="en-US" b="1" i="0" baseline="0" dirty="0" err="1" smtClean="0">
              <a:solidFill>
                <a:srgbClr val="7030A0"/>
              </a:solidFill>
            </a:rPr>
            <a:t>darajasi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deyiladi</a:t>
          </a:r>
          <a:r>
            <a:rPr lang="en-US" b="0" i="0" baseline="0" dirty="0" smtClean="0">
              <a:solidFill>
                <a:srgbClr val="7030A0"/>
              </a:solidFill>
            </a:rPr>
            <a:t>.</a:t>
          </a:r>
          <a:endParaRPr lang="en-US" b="0" i="0" baseline="0" dirty="0">
            <a:solidFill>
              <a:srgbClr val="7030A0"/>
            </a:solidFill>
          </a:endParaRPr>
        </a:p>
      </dgm:t>
    </dgm:pt>
    <dgm:pt modelId="{4AADE6D7-0E5D-4DC4-BBC9-4F23C7715EDD}" type="parTrans" cxnId="{D0002032-477A-4991-8B4E-3D1136EF4ED7}">
      <dgm:prSet/>
      <dgm:spPr/>
      <dgm:t>
        <a:bodyPr/>
        <a:lstStyle/>
        <a:p>
          <a:endParaRPr lang="ru-RU"/>
        </a:p>
      </dgm:t>
    </dgm:pt>
    <dgm:pt modelId="{060D9496-52CD-480C-B3E5-8B156023F4FF}" type="sibTrans" cxnId="{D0002032-477A-4991-8B4E-3D1136EF4ED7}">
      <dgm:prSet/>
      <dgm:spPr/>
      <dgm:t>
        <a:bodyPr/>
        <a:lstStyle/>
        <a:p>
          <a:endParaRPr lang="ru-RU"/>
        </a:p>
      </dgm:t>
    </dgm:pt>
    <dgm:pt modelId="{FB0DAE76-437C-48C5-A3C7-A0FC9D218558}" type="pres">
      <dgm:prSet presAssocID="{EBE2B5A2-CD66-4B81-A8B3-C7F2C49F9339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B57CA02-8013-4BA1-95E3-7AE984FE738D}" type="pres">
      <dgm:prSet presAssocID="{EBE2B5A2-CD66-4B81-A8B3-C7F2C49F9339}" presName="dummyMaxCanvas" presStyleCnt="0">
        <dgm:presLayoutVars/>
      </dgm:prSet>
      <dgm:spPr/>
    </dgm:pt>
    <dgm:pt modelId="{F92CEA05-2C3B-456D-A548-FA484CAA16F6}" type="pres">
      <dgm:prSet presAssocID="{EBE2B5A2-CD66-4B81-A8B3-C7F2C49F9339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130AFD-ADBB-4AE0-B2D5-53D9F6647455}" type="pres">
      <dgm:prSet presAssocID="{EBE2B5A2-CD66-4B81-A8B3-C7F2C49F9339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E17EA3-0F30-4DCF-A9FE-0AFFE5110DB0}" type="pres">
      <dgm:prSet presAssocID="{EBE2B5A2-CD66-4B81-A8B3-C7F2C49F9339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DA317E-38AC-41AD-87F2-689DAFC245FA}" type="pres">
      <dgm:prSet presAssocID="{EBE2B5A2-CD66-4B81-A8B3-C7F2C49F9339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8A304F-96D7-45E9-8AB0-86409EB13CBB}" type="pres">
      <dgm:prSet presAssocID="{EBE2B5A2-CD66-4B81-A8B3-C7F2C49F9339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8B9D08-5430-4C0B-B2E0-A5C8F2721518}" type="pres">
      <dgm:prSet presAssocID="{EBE2B5A2-CD66-4B81-A8B3-C7F2C49F9339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5AEA35-8B38-4B9E-895B-67214C138F05}" type="pres">
      <dgm:prSet presAssocID="{EBE2B5A2-CD66-4B81-A8B3-C7F2C49F9339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4B90BF-BE3F-4680-B409-A7E449EC9F9F}" type="pres">
      <dgm:prSet presAssocID="{EBE2B5A2-CD66-4B81-A8B3-C7F2C49F9339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A16E959-6A7F-47F2-86AC-9FB8A9F5B380}" type="presOf" srcId="{EBE2B5A2-CD66-4B81-A8B3-C7F2C49F9339}" destId="{FB0DAE76-437C-48C5-A3C7-A0FC9D218558}" srcOrd="0" destOrd="0" presId="urn:microsoft.com/office/officeart/2005/8/layout/vProcess5"/>
    <dgm:cxn modelId="{29CAC19F-0654-4E4A-8756-B8C59345DE36}" type="presOf" srcId="{E847A62A-1525-4DBD-A43A-8B6BA2A84F95}" destId="{568A304F-96D7-45E9-8AB0-86409EB13CBB}" srcOrd="0" destOrd="0" presId="urn:microsoft.com/office/officeart/2005/8/layout/vProcess5"/>
    <dgm:cxn modelId="{3B31FA06-204B-4686-BDC3-DD0B114E67DA}" type="presOf" srcId="{64F101B7-F9D5-45C5-B977-A1702A817329}" destId="{F92CEA05-2C3B-456D-A548-FA484CAA16F6}" srcOrd="0" destOrd="0" presId="urn:microsoft.com/office/officeart/2005/8/layout/vProcess5"/>
    <dgm:cxn modelId="{D0002032-477A-4991-8B4E-3D1136EF4ED7}" srcId="{EBE2B5A2-CD66-4B81-A8B3-C7F2C49F9339}" destId="{9B7E2690-A608-4ECF-992B-8E53E1F45830}" srcOrd="2" destOrd="0" parTransId="{4AADE6D7-0E5D-4DC4-BBC9-4F23C7715EDD}" sibTransId="{060D9496-52CD-480C-B3E5-8B156023F4FF}"/>
    <dgm:cxn modelId="{EC9258CC-140A-4524-8896-0CFBF79A7F9F}" type="presOf" srcId="{9B7E2690-A608-4ECF-992B-8E53E1F45830}" destId="{B5E17EA3-0F30-4DCF-A9FE-0AFFE5110DB0}" srcOrd="0" destOrd="0" presId="urn:microsoft.com/office/officeart/2005/8/layout/vProcess5"/>
    <dgm:cxn modelId="{1D1020FE-770B-4384-AA6C-BC29F53B79E5}" type="presOf" srcId="{A8720624-64ED-484F-BEAE-1B80284F8A14}" destId="{BBDA317E-38AC-41AD-87F2-689DAFC245FA}" srcOrd="0" destOrd="0" presId="urn:microsoft.com/office/officeart/2005/8/layout/vProcess5"/>
    <dgm:cxn modelId="{EBDE9521-75FF-4D71-8F82-366A0E876B72}" srcId="{EBE2B5A2-CD66-4B81-A8B3-C7F2C49F9339}" destId="{64F101B7-F9D5-45C5-B977-A1702A817329}" srcOrd="0" destOrd="0" parTransId="{C7987E58-4DFB-4421-B17F-16EAAE109F6B}" sibTransId="{A8720624-64ED-484F-BEAE-1B80284F8A14}"/>
    <dgm:cxn modelId="{926DB098-DFB0-43BD-B83B-C4A97DCC05A4}" type="presOf" srcId="{9B7E2690-A608-4ECF-992B-8E53E1F45830}" destId="{844B90BF-BE3F-4680-B409-A7E449EC9F9F}" srcOrd="1" destOrd="0" presId="urn:microsoft.com/office/officeart/2005/8/layout/vProcess5"/>
    <dgm:cxn modelId="{85AC09D1-11BF-4414-A121-D40B55DDB0DA}" srcId="{EBE2B5A2-CD66-4B81-A8B3-C7F2C49F9339}" destId="{AA5C77A0-8A3C-4E72-ACE2-48F055A677F8}" srcOrd="1" destOrd="0" parTransId="{578486E4-DD59-4757-BA46-E9937B69195D}" sibTransId="{E847A62A-1525-4DBD-A43A-8B6BA2A84F95}"/>
    <dgm:cxn modelId="{292A3FCE-2CF6-4B94-85EA-5D6683123D8D}" type="presOf" srcId="{AA5C77A0-8A3C-4E72-ACE2-48F055A677F8}" destId="{06130AFD-ADBB-4AE0-B2D5-53D9F6647455}" srcOrd="0" destOrd="0" presId="urn:microsoft.com/office/officeart/2005/8/layout/vProcess5"/>
    <dgm:cxn modelId="{D8C9F2FC-C4BD-4091-9558-9DB1A3FB351E}" type="presOf" srcId="{AA5C77A0-8A3C-4E72-ACE2-48F055A677F8}" destId="{085AEA35-8B38-4B9E-895B-67214C138F05}" srcOrd="1" destOrd="0" presId="urn:microsoft.com/office/officeart/2005/8/layout/vProcess5"/>
    <dgm:cxn modelId="{76B2CD71-2CF0-430C-9B74-7A8EEC5ECEA5}" type="presOf" srcId="{64F101B7-F9D5-45C5-B977-A1702A817329}" destId="{678B9D08-5430-4C0B-B2E0-A5C8F2721518}" srcOrd="1" destOrd="0" presId="urn:microsoft.com/office/officeart/2005/8/layout/vProcess5"/>
    <dgm:cxn modelId="{BA5750AD-FF02-48F2-950D-C44C7433B0E8}" type="presParOf" srcId="{FB0DAE76-437C-48C5-A3C7-A0FC9D218558}" destId="{7B57CA02-8013-4BA1-95E3-7AE984FE738D}" srcOrd="0" destOrd="0" presId="urn:microsoft.com/office/officeart/2005/8/layout/vProcess5"/>
    <dgm:cxn modelId="{19124CE7-24EB-4F75-9607-617AA7620316}" type="presParOf" srcId="{FB0DAE76-437C-48C5-A3C7-A0FC9D218558}" destId="{F92CEA05-2C3B-456D-A548-FA484CAA16F6}" srcOrd="1" destOrd="0" presId="urn:microsoft.com/office/officeart/2005/8/layout/vProcess5"/>
    <dgm:cxn modelId="{F4DE14FC-AB66-4215-8F7A-3C9E60B42019}" type="presParOf" srcId="{FB0DAE76-437C-48C5-A3C7-A0FC9D218558}" destId="{06130AFD-ADBB-4AE0-B2D5-53D9F6647455}" srcOrd="2" destOrd="0" presId="urn:microsoft.com/office/officeart/2005/8/layout/vProcess5"/>
    <dgm:cxn modelId="{1E782FE2-E5AC-4398-81CC-F611733C7FB4}" type="presParOf" srcId="{FB0DAE76-437C-48C5-A3C7-A0FC9D218558}" destId="{B5E17EA3-0F30-4DCF-A9FE-0AFFE5110DB0}" srcOrd="3" destOrd="0" presId="urn:microsoft.com/office/officeart/2005/8/layout/vProcess5"/>
    <dgm:cxn modelId="{0FCD9646-EA6C-436F-8155-0E7267E0067A}" type="presParOf" srcId="{FB0DAE76-437C-48C5-A3C7-A0FC9D218558}" destId="{BBDA317E-38AC-41AD-87F2-689DAFC245FA}" srcOrd="4" destOrd="0" presId="urn:microsoft.com/office/officeart/2005/8/layout/vProcess5"/>
    <dgm:cxn modelId="{87D114D4-EBDA-41C2-9DE3-7A178EEF1EA7}" type="presParOf" srcId="{FB0DAE76-437C-48C5-A3C7-A0FC9D218558}" destId="{568A304F-96D7-45E9-8AB0-86409EB13CBB}" srcOrd="5" destOrd="0" presId="urn:microsoft.com/office/officeart/2005/8/layout/vProcess5"/>
    <dgm:cxn modelId="{071347DC-DD6E-4239-B845-08361423E88A}" type="presParOf" srcId="{FB0DAE76-437C-48C5-A3C7-A0FC9D218558}" destId="{678B9D08-5430-4C0B-B2E0-A5C8F2721518}" srcOrd="6" destOrd="0" presId="urn:microsoft.com/office/officeart/2005/8/layout/vProcess5"/>
    <dgm:cxn modelId="{68F69D5F-B005-4935-88DC-213ED074263A}" type="presParOf" srcId="{FB0DAE76-437C-48C5-A3C7-A0FC9D218558}" destId="{085AEA35-8B38-4B9E-895B-67214C138F05}" srcOrd="7" destOrd="0" presId="urn:microsoft.com/office/officeart/2005/8/layout/vProcess5"/>
    <dgm:cxn modelId="{F7BA4925-43DD-4737-9A5E-EB9C82AE44F2}" type="presParOf" srcId="{FB0DAE76-437C-48C5-A3C7-A0FC9D218558}" destId="{844B90BF-BE3F-4680-B409-A7E449EC9F9F}" srcOrd="8" destOrd="0" presId="urn:microsoft.com/office/officeart/2005/8/layout/vProcess5"/>
  </dgm:cxnLst>
  <dgm:bg>
    <a:solidFill>
      <a:srgbClr val="C00000"/>
    </a:solidFill>
  </dgm:bg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EBB7FF0-A0ED-494A-A0E8-8B5052D455A2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B0F1F34-A6EB-4BA9-B391-7B35646F40AE}">
      <dgm:prSet custT="1"/>
      <dgm:spPr>
        <a:solidFill>
          <a:srgbClr val="7030A0">
            <a:alpha val="90000"/>
          </a:srgbClr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sz="2000" b="1" dirty="0" smtClean="0">
              <a:solidFill>
                <a:schemeClr val="bg1"/>
              </a:solidFill>
            </a:rPr>
            <a:t>2   Bug’ </a:t>
          </a:r>
          <a:r>
            <a:rPr lang="en-US" sz="2000" b="1" dirty="0" err="1" smtClean="0">
              <a:solidFill>
                <a:schemeClr val="bg1"/>
              </a:solidFill>
            </a:rPr>
            <a:t>hosil</a:t>
          </a:r>
          <a:r>
            <a:rPr lang="en-US" sz="2000" b="1" dirty="0" smtClean="0">
              <a:solidFill>
                <a:schemeClr val="bg1"/>
              </a:solidFill>
            </a:rPr>
            <a:t> </a:t>
          </a:r>
          <a:r>
            <a:rPr lang="en-US" sz="2000" b="1" dirty="0" err="1" smtClean="0">
              <a:solidFill>
                <a:schemeClr val="bg1"/>
              </a:solidFill>
            </a:rPr>
            <a:t>bo’lish</a:t>
          </a:r>
          <a:r>
            <a:rPr lang="en-US" sz="2000" b="1" dirty="0" smtClean="0">
              <a:solidFill>
                <a:schemeClr val="bg1"/>
              </a:solidFill>
            </a:rPr>
            <a:t> </a:t>
          </a:r>
          <a:r>
            <a:rPr lang="en-US" sz="2000" b="1" dirty="0" err="1" smtClean="0">
              <a:solidFill>
                <a:schemeClr val="bg1"/>
              </a:solidFill>
            </a:rPr>
            <a:t>protsessining</a:t>
          </a:r>
          <a:r>
            <a:rPr lang="en-US" sz="2000" b="1" dirty="0" smtClean="0">
              <a:solidFill>
                <a:schemeClr val="bg1"/>
              </a:solidFill>
            </a:rPr>
            <a:t> p   - </a:t>
          </a:r>
          <a:r>
            <a:rPr lang="en-US" sz="2000" b="1" dirty="0" err="1" smtClean="0">
              <a:solidFill>
                <a:schemeClr val="bg1"/>
              </a:solidFill>
            </a:rPr>
            <a:t>diagrammada</a:t>
          </a:r>
          <a:r>
            <a:rPr lang="en-US" sz="2000" b="1" dirty="0" smtClean="0">
              <a:solidFill>
                <a:schemeClr val="bg1"/>
              </a:solidFill>
            </a:rPr>
            <a:t> </a:t>
          </a:r>
          <a:r>
            <a:rPr lang="en-US" sz="2000" b="1" dirty="0" err="1" smtClean="0">
              <a:solidFill>
                <a:schemeClr val="bg1"/>
              </a:solidFill>
            </a:rPr>
            <a:t>tasvirlanishi</a:t>
          </a:r>
          <a:endParaRPr lang="ru-RU" sz="2000" b="1" dirty="0" smtClean="0">
            <a:solidFill>
              <a:schemeClr val="bg1"/>
            </a:solidFill>
          </a:endParaRPr>
        </a:p>
        <a:p>
          <a:endParaRPr lang="ru-RU" sz="2000" b="1" dirty="0" smtClean="0">
            <a:solidFill>
              <a:schemeClr val="bg1"/>
            </a:solidFill>
          </a:endParaRPr>
        </a:p>
        <a:p>
          <a:r>
            <a:rPr lang="en-US" sz="2000" dirty="0" err="1" smtClean="0">
              <a:solidFill>
                <a:schemeClr val="bg1"/>
              </a:solidFill>
            </a:rPr>
            <a:t>Suyuqlik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va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bug’dan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iborat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sistemaning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fazoviy</a:t>
          </a:r>
          <a:r>
            <a:rPr lang="en-US" sz="2000" dirty="0" smtClean="0">
              <a:solidFill>
                <a:schemeClr val="bg1"/>
              </a:solidFill>
            </a:rPr>
            <a:t> P  </a:t>
          </a:r>
          <a:r>
            <a:rPr lang="en-US" sz="2000" dirty="0" err="1" smtClean="0">
              <a:solidFill>
                <a:schemeClr val="bg1"/>
              </a:solidFill>
            </a:rPr>
            <a:t>diagrammasi</a:t>
          </a:r>
          <a:r>
            <a:rPr lang="en-US" sz="2000" dirty="0" smtClean="0">
              <a:solidFill>
                <a:schemeClr val="bg1"/>
              </a:solidFill>
            </a:rPr>
            <a:t>, </a:t>
          </a:r>
          <a:r>
            <a:rPr lang="en-US" sz="2000" dirty="0" err="1" smtClean="0">
              <a:solidFill>
                <a:schemeClr val="bg1"/>
              </a:solidFill>
            </a:rPr>
            <a:t>suv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va</a:t>
          </a:r>
          <a:r>
            <a:rPr lang="en-US" sz="2000" dirty="0" smtClean="0">
              <a:solidFill>
                <a:schemeClr val="bg1"/>
              </a:solidFill>
            </a:rPr>
            <a:t> bug’ </a:t>
          </a:r>
          <a:r>
            <a:rPr lang="en-US" sz="2000" dirty="0" err="1" smtClean="0">
              <a:solidFill>
                <a:schemeClr val="bg1"/>
              </a:solidFill>
            </a:rPr>
            <a:t>solishtirma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hajmining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bosimga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bog’liqlik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grafigidan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iborat</a:t>
          </a:r>
          <a:r>
            <a:rPr lang="en-US" sz="2000" dirty="0" smtClean="0">
              <a:solidFill>
                <a:schemeClr val="bg1"/>
              </a:solidFill>
            </a:rPr>
            <a:t>.</a:t>
          </a:r>
          <a:endParaRPr lang="ru-RU" sz="2000" dirty="0" smtClean="0">
            <a:solidFill>
              <a:schemeClr val="bg1"/>
            </a:solidFill>
          </a:endParaRPr>
        </a:p>
        <a:p>
          <a:r>
            <a:rPr lang="en-US" sz="2000" dirty="0" err="1" smtClean="0">
              <a:solidFill>
                <a:schemeClr val="bg1"/>
              </a:solidFill>
            </a:rPr>
            <a:t>Suv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temperaturasi</a:t>
          </a:r>
          <a:r>
            <a:rPr lang="en-US" sz="2000" dirty="0" smtClean="0">
              <a:solidFill>
                <a:schemeClr val="bg1"/>
              </a:solidFill>
            </a:rPr>
            <a:t> 0</a:t>
          </a:r>
          <a:r>
            <a:rPr lang="ru-RU" sz="2000" dirty="0" smtClean="0">
              <a:solidFill>
                <a:schemeClr val="bg1"/>
              </a:solidFill>
            </a:rPr>
            <a:t>  </a:t>
          </a:r>
          <a:r>
            <a:rPr lang="en-US" sz="2000" dirty="0" smtClean="0">
              <a:solidFill>
                <a:schemeClr val="bg1"/>
              </a:solidFill>
            </a:rPr>
            <a:t>S </a:t>
          </a:r>
          <a:r>
            <a:rPr lang="en-US" sz="2000" dirty="0" err="1" smtClean="0">
              <a:solidFill>
                <a:schemeClr val="bg1"/>
              </a:solidFill>
            </a:rPr>
            <a:t>va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bosimi</a:t>
          </a:r>
          <a:r>
            <a:rPr lang="en-US" sz="2000" dirty="0" smtClean="0">
              <a:solidFill>
                <a:schemeClr val="bg1"/>
              </a:solidFill>
            </a:rPr>
            <a:t> P </a:t>
          </a:r>
          <a:r>
            <a:rPr lang="en-US" sz="2000" dirty="0" err="1" smtClean="0">
              <a:solidFill>
                <a:schemeClr val="bg1"/>
              </a:solidFill>
            </a:rPr>
            <a:t>bo’lganda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solishtirma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hajmi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ru-RU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bo’lsin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bu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holat</a:t>
          </a:r>
          <a:r>
            <a:rPr lang="en-US" sz="2000" dirty="0" smtClean="0">
              <a:solidFill>
                <a:schemeClr val="bg1"/>
              </a:solidFill>
            </a:rPr>
            <a:t> a</a:t>
          </a:r>
          <a:r>
            <a:rPr lang="en-US" sz="2000" baseline="-25000" dirty="0" smtClean="0">
              <a:solidFill>
                <a:schemeClr val="bg1"/>
              </a:solidFill>
            </a:rPr>
            <a:t>1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nuqtaga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mos</a:t>
          </a:r>
          <a:r>
            <a:rPr lang="en-US" sz="2000" dirty="0" smtClean="0">
              <a:solidFill>
                <a:schemeClr val="bg1"/>
              </a:solidFill>
            </a:rPr>
            <a:t> </a:t>
          </a:r>
          <a:r>
            <a:rPr lang="en-US" sz="2000" dirty="0" err="1" smtClean="0">
              <a:solidFill>
                <a:schemeClr val="bg1"/>
              </a:solidFill>
            </a:rPr>
            <a:t>keladi</a:t>
          </a:r>
          <a:r>
            <a:rPr lang="en-US" sz="2000" dirty="0" smtClean="0">
              <a:solidFill>
                <a:schemeClr val="bg1"/>
              </a:solidFill>
            </a:rPr>
            <a:t>.</a:t>
          </a:r>
          <a:endParaRPr lang="ru-RU" sz="2000" b="0" i="0" baseline="0" dirty="0">
            <a:solidFill>
              <a:schemeClr val="bg1"/>
            </a:solidFill>
          </a:endParaRPr>
        </a:p>
      </dgm:t>
    </dgm:pt>
    <dgm:pt modelId="{B6D64BE9-1051-4597-BC99-5DB845A3C54E}" type="parTrans" cxnId="{D3D292A6-521E-4649-956D-69208056D2DD}">
      <dgm:prSet/>
      <dgm:spPr/>
      <dgm:t>
        <a:bodyPr/>
        <a:lstStyle/>
        <a:p>
          <a:endParaRPr lang="ru-RU"/>
        </a:p>
      </dgm:t>
    </dgm:pt>
    <dgm:pt modelId="{3B8325C4-8DEE-4C8A-88B7-2D94533055BE}" type="sibTrans" cxnId="{D3D292A6-521E-4649-956D-69208056D2DD}">
      <dgm:prSet/>
      <dgm:spPr/>
      <dgm:t>
        <a:bodyPr/>
        <a:lstStyle/>
        <a:p>
          <a:endParaRPr lang="ru-RU"/>
        </a:p>
      </dgm:t>
    </dgm:pt>
    <dgm:pt modelId="{9DF99B1E-2B65-421B-A6CA-207BEB3527B9}" type="pres">
      <dgm:prSet presAssocID="{EEBB7FF0-A0ED-494A-A0E8-8B5052D455A2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1767AA17-204B-4453-BC6B-C111942A74F5}" type="pres">
      <dgm:prSet presAssocID="{EEBB7FF0-A0ED-494A-A0E8-8B5052D455A2}" presName="pyramid" presStyleLbl="node1" presStyleIdx="0" presStyleCnt="1" custScaleX="166003"/>
      <dgm:spPr>
        <a:solidFill>
          <a:srgbClr val="FFFF00"/>
        </a:solidFill>
        <a:ln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589C3D5D-FE45-4032-9B92-5BC948D65B20}" type="pres">
      <dgm:prSet presAssocID="{EEBB7FF0-A0ED-494A-A0E8-8B5052D455A2}" presName="theList" presStyleCnt="0"/>
      <dgm:spPr/>
    </dgm:pt>
    <dgm:pt modelId="{74AC91BE-037F-4C15-AC22-3CD1BA70D0D7}" type="pres">
      <dgm:prSet presAssocID="{0B0F1F34-A6EB-4BA9-B391-7B35646F40AE}" presName="aNode" presStyleLbl="fgAcc1" presStyleIdx="0" presStyleCnt="1" custScaleX="249292" custScaleY="48328" custLinFactY="-14762" custLinFactNeighborX="-16644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8E7D43-F126-4EC8-AC8D-046E0A99E7DC}" type="pres">
      <dgm:prSet presAssocID="{0B0F1F34-A6EB-4BA9-B391-7B35646F40AE}" presName="aSpace" presStyleCnt="0"/>
      <dgm:spPr/>
    </dgm:pt>
  </dgm:ptLst>
  <dgm:cxnLst>
    <dgm:cxn modelId="{A1C29910-5F70-4417-BC72-CB494976C379}" type="presOf" srcId="{0B0F1F34-A6EB-4BA9-B391-7B35646F40AE}" destId="{74AC91BE-037F-4C15-AC22-3CD1BA70D0D7}" srcOrd="0" destOrd="0" presId="urn:microsoft.com/office/officeart/2005/8/layout/pyramid2"/>
    <dgm:cxn modelId="{D3D292A6-521E-4649-956D-69208056D2DD}" srcId="{EEBB7FF0-A0ED-494A-A0E8-8B5052D455A2}" destId="{0B0F1F34-A6EB-4BA9-B391-7B35646F40AE}" srcOrd="0" destOrd="0" parTransId="{B6D64BE9-1051-4597-BC99-5DB845A3C54E}" sibTransId="{3B8325C4-8DEE-4C8A-88B7-2D94533055BE}"/>
    <dgm:cxn modelId="{374CB8C1-6AD6-4D17-8562-47D9016ECA86}" type="presOf" srcId="{EEBB7FF0-A0ED-494A-A0E8-8B5052D455A2}" destId="{9DF99B1E-2B65-421B-A6CA-207BEB3527B9}" srcOrd="0" destOrd="0" presId="urn:microsoft.com/office/officeart/2005/8/layout/pyramid2"/>
    <dgm:cxn modelId="{BBDE41F9-CBBE-4E68-A1A9-265CC3DDD9DC}" type="presParOf" srcId="{9DF99B1E-2B65-421B-A6CA-207BEB3527B9}" destId="{1767AA17-204B-4453-BC6B-C111942A74F5}" srcOrd="0" destOrd="0" presId="urn:microsoft.com/office/officeart/2005/8/layout/pyramid2"/>
    <dgm:cxn modelId="{BEA9FEDA-60DA-4B1E-98A5-22F9C76683EA}" type="presParOf" srcId="{9DF99B1E-2B65-421B-A6CA-207BEB3527B9}" destId="{589C3D5D-FE45-4032-9B92-5BC948D65B20}" srcOrd="1" destOrd="0" presId="urn:microsoft.com/office/officeart/2005/8/layout/pyramid2"/>
    <dgm:cxn modelId="{7DB4EC35-E76D-4060-B9FC-787A3F2E87D0}" type="presParOf" srcId="{589C3D5D-FE45-4032-9B92-5BC948D65B20}" destId="{74AC91BE-037F-4C15-AC22-3CD1BA70D0D7}" srcOrd="0" destOrd="0" presId="urn:microsoft.com/office/officeart/2005/8/layout/pyramid2"/>
    <dgm:cxn modelId="{83065513-E54C-4748-A575-69BB5BBE6CE0}" type="presParOf" srcId="{589C3D5D-FE45-4032-9B92-5BC948D65B20}" destId="{F88E7D43-F126-4EC8-AC8D-046E0A99E7DC}" srcOrd="1" destOrd="0" presId="urn:microsoft.com/office/officeart/2005/8/layout/pyramid2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63D8777-7D92-49E4-81A5-E35EDB2B0010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BEF56B-D323-4ADE-9AA1-C86994BBC968}">
      <dgm:prSet/>
      <dgm:spPr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smtClean="0"/>
            <a:t>Agar </a:t>
          </a:r>
          <a:r>
            <a:rPr lang="en-US" b="0" i="0" baseline="0" dirty="0" err="1" smtClean="0"/>
            <a:t>o’zgarmas</a:t>
          </a:r>
          <a:r>
            <a:rPr lang="en-US" b="0" i="0" baseline="0" dirty="0" smtClean="0"/>
            <a:t> P</a:t>
          </a:r>
          <a:r>
            <a:rPr lang="en-US" b="0" i="0" baseline="-30000" dirty="0" smtClean="0"/>
            <a:t>1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suvga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bersak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suvning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solishtirma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hajmi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temperaturasi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ortib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boradi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Suvning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tempera­turasi</a:t>
          </a:r>
          <a:r>
            <a:rPr lang="en-US" b="0" i="0" baseline="0" dirty="0" smtClean="0"/>
            <a:t> P</a:t>
          </a:r>
          <a:r>
            <a:rPr lang="en-US" b="0" i="0" baseline="-30000" dirty="0" smtClean="0"/>
            <a:t>1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bosimga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mos</a:t>
          </a:r>
          <a:r>
            <a:rPr lang="en-US" b="0" i="0" baseline="0" dirty="0" smtClean="0"/>
            <a:t>            t = t</a:t>
          </a:r>
          <a:r>
            <a:rPr lang="en-US" b="0" i="0" baseline="-30000" dirty="0" smtClean="0"/>
            <a:t>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bo’lgan</a:t>
          </a:r>
          <a:r>
            <a:rPr lang="en-US" b="0" i="0" baseline="0" dirty="0" smtClean="0"/>
            <a:t> b</a:t>
          </a:r>
          <a:r>
            <a:rPr lang="en-US" b="0" i="0" baseline="-30000" dirty="0" smtClean="0"/>
            <a:t>1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nuqtada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qaynash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boshlanadi</a:t>
          </a:r>
          <a:r>
            <a:rPr lang="en-US" b="0" i="0" baseline="0" dirty="0" smtClean="0"/>
            <a:t>. Bu </a:t>
          </a:r>
          <a:r>
            <a:rPr lang="en-US" b="0" i="0" baseline="0" dirty="0" err="1" smtClean="0"/>
            <a:t>vaqtda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suv</a:t>
          </a:r>
          <a:r>
            <a:rPr lang="en-US" b="0" i="0" baseline="0" dirty="0" smtClean="0"/>
            <a:t> V </a:t>
          </a:r>
          <a:r>
            <a:rPr lang="en-US" b="0" i="0" baseline="0" dirty="0" err="1" smtClean="0"/>
            <a:t>hajmni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egallaydi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berishni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davom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ettirsak</a:t>
          </a:r>
          <a:r>
            <a:rPr lang="en-US" b="0" i="0" baseline="0" dirty="0" smtClean="0"/>
            <a:t> v</a:t>
          </a:r>
          <a:r>
            <a:rPr lang="en-US" b="0" i="0" baseline="-30000" dirty="0" smtClean="0"/>
            <a:t>1</a:t>
          </a:r>
          <a:r>
            <a:rPr lang="en-US" b="0" i="0" baseline="0" dirty="0" smtClean="0"/>
            <a:t> – s</a:t>
          </a:r>
          <a:r>
            <a:rPr lang="en-US" b="0" i="0" baseline="-30000" dirty="0" smtClean="0"/>
            <a:t>1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chiziq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bo’yicha</a:t>
          </a:r>
          <a:r>
            <a:rPr lang="en-US" b="0" i="0" baseline="0" dirty="0" smtClean="0"/>
            <a:t>  bug’ </a:t>
          </a:r>
          <a:r>
            <a:rPr lang="en-US" b="0" i="0" baseline="0" dirty="0" err="1" smtClean="0"/>
            <a:t>hosil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amalga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oshadi</a:t>
          </a:r>
          <a:r>
            <a:rPr lang="en-US" b="0" i="0" baseline="0" dirty="0" smtClean="0"/>
            <a:t>.  Bu </a:t>
          </a:r>
          <a:r>
            <a:rPr lang="en-US" b="0" i="0" baseline="0" dirty="0" err="1" smtClean="0"/>
            <a:t>protsessda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temperatura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o’zgarmasdan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qoladi</a:t>
          </a:r>
          <a:r>
            <a:rPr lang="en-US" b="0" i="0" baseline="0" dirty="0" smtClean="0"/>
            <a:t>(t</a:t>
          </a:r>
          <a:r>
            <a:rPr lang="en-US" b="0" i="0" baseline="-30000" dirty="0" smtClean="0"/>
            <a:t>m</a:t>
          </a:r>
          <a:r>
            <a:rPr lang="en-US" b="0" i="0" baseline="0" dirty="0" smtClean="0"/>
            <a:t> =const) </a:t>
          </a:r>
          <a:r>
            <a:rPr lang="en-US" b="0" i="0" baseline="0" dirty="0" err="1" smtClean="0"/>
            <a:t>chunki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shu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vaqtda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keltirilgan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suv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bug’ </a:t>
          </a:r>
          <a:r>
            <a:rPr lang="en-US" b="0" i="0" baseline="0" dirty="0" err="1" smtClean="0"/>
            <a:t>temperaturasi­ning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ko’tarilishiga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emas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balki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faqat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molekulalar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orasidagi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tor­tishish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kuchlarini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yengishga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bug’ning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kengayish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sarflanadi</a:t>
          </a:r>
          <a:r>
            <a:rPr lang="en-US" b="0" i="0" baseline="0" dirty="0" smtClean="0"/>
            <a:t>. Bu </a:t>
          </a:r>
          <a:r>
            <a:rPr lang="en-US" b="0" i="0" baseline="0" dirty="0" err="1" smtClean="0"/>
            <a:t>protsessda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ikki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fazali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muhit</a:t>
          </a:r>
          <a:r>
            <a:rPr lang="en-US" b="0" i="0" baseline="0" dirty="0" smtClean="0"/>
            <a:t>: </a:t>
          </a:r>
          <a:r>
            <a:rPr lang="en-US" b="0" i="0" baseline="0" dirty="0" err="1" smtClean="0"/>
            <a:t>suv</a:t>
          </a:r>
          <a:r>
            <a:rPr lang="en-US" b="0" i="0" baseline="0" dirty="0" smtClean="0"/>
            <a:t> + bug’ </a:t>
          </a:r>
          <a:r>
            <a:rPr lang="en-US" b="0" i="0" baseline="0" dirty="0" err="1" smtClean="0"/>
            <a:t>bo’ladi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bu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muhit</a:t>
          </a:r>
          <a:r>
            <a:rPr lang="en-US" b="0" i="0" baseline="0" dirty="0" smtClean="0"/>
            <a:t> </a:t>
          </a:r>
          <a:r>
            <a:rPr lang="en-US" b="1" i="0" baseline="0" dirty="0" err="1" smtClean="0"/>
            <a:t>to’yingan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nam</a:t>
          </a:r>
          <a:r>
            <a:rPr lang="en-US" b="1" i="0" baseline="0" dirty="0" smtClean="0"/>
            <a:t> bug’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deyiladi</a:t>
          </a:r>
          <a:r>
            <a:rPr lang="en-US" b="0" i="0" baseline="0" dirty="0" smtClean="0"/>
            <a:t>.</a:t>
          </a:r>
          <a:endParaRPr lang="en-US" b="0" i="0" baseline="0" dirty="0"/>
        </a:p>
      </dgm:t>
    </dgm:pt>
    <dgm:pt modelId="{66CD3F77-BB67-4F35-A1DE-F78FE3B22BDB}" type="parTrans" cxnId="{21B959B7-032F-4647-A441-524FF870ED72}">
      <dgm:prSet/>
      <dgm:spPr/>
      <dgm:t>
        <a:bodyPr/>
        <a:lstStyle/>
        <a:p>
          <a:endParaRPr lang="ru-RU"/>
        </a:p>
      </dgm:t>
    </dgm:pt>
    <dgm:pt modelId="{2E57AEE9-0CD2-4258-9755-71D596F4E5AC}" type="sibTrans" cxnId="{21B959B7-032F-4647-A441-524FF870ED72}">
      <dgm:prSet/>
      <dgm:spPr/>
      <dgm:t>
        <a:bodyPr/>
        <a:lstStyle/>
        <a:p>
          <a:endParaRPr lang="ru-RU"/>
        </a:p>
      </dgm:t>
    </dgm:pt>
    <dgm:pt modelId="{3C144F8E-DF85-4236-8795-8F9201229913}" type="pres">
      <dgm:prSet presAssocID="{763D8777-7D92-49E4-81A5-E35EDB2B001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E922B10-D082-475B-8DB1-3C60CC17CF93}" type="pres">
      <dgm:prSet presAssocID="{4BBEF56B-D323-4ADE-9AA1-C86994BBC968}" presName="circle1" presStyleLbl="node1" presStyleIdx="0" presStyleCnt="1"/>
      <dgm:spPr>
        <a:solidFill>
          <a:srgbClr val="00B050"/>
        </a:solidFill>
        <a:ln>
          <a:solidFill>
            <a:srgbClr val="FF0000"/>
          </a:solidFill>
        </a:ln>
      </dgm:spPr>
    </dgm:pt>
    <dgm:pt modelId="{44F3ADB2-BCF5-4435-9275-C5068D2C7737}" type="pres">
      <dgm:prSet presAssocID="{4BBEF56B-D323-4ADE-9AA1-C86994BBC968}" presName="space" presStyleCnt="0"/>
      <dgm:spPr/>
    </dgm:pt>
    <dgm:pt modelId="{769EA819-B576-436F-B8A6-05E2CAD6C79C}" type="pres">
      <dgm:prSet presAssocID="{4BBEF56B-D323-4ADE-9AA1-C86994BBC968}" presName="rect1" presStyleLbl="alignAcc1" presStyleIdx="0" presStyleCnt="1"/>
      <dgm:spPr/>
      <dgm:t>
        <a:bodyPr/>
        <a:lstStyle/>
        <a:p>
          <a:endParaRPr lang="ru-RU"/>
        </a:p>
      </dgm:t>
    </dgm:pt>
    <dgm:pt modelId="{41C52F8B-B21D-4BF9-A50B-F5541696E086}" type="pres">
      <dgm:prSet presAssocID="{4BBEF56B-D323-4ADE-9AA1-C86994BBC968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A226497-CF74-470B-AC18-AF2213855A6A}" type="presOf" srcId="{4BBEF56B-D323-4ADE-9AA1-C86994BBC968}" destId="{41C52F8B-B21D-4BF9-A50B-F5541696E086}" srcOrd="1" destOrd="0" presId="urn:microsoft.com/office/officeart/2005/8/layout/target3"/>
    <dgm:cxn modelId="{789F03B5-1ADB-43A3-9054-2F3C0B397D96}" type="presOf" srcId="{763D8777-7D92-49E4-81A5-E35EDB2B0010}" destId="{3C144F8E-DF85-4236-8795-8F9201229913}" srcOrd="0" destOrd="0" presId="urn:microsoft.com/office/officeart/2005/8/layout/target3"/>
    <dgm:cxn modelId="{B052D543-8448-46ED-BC4C-6774B9455FDC}" type="presOf" srcId="{4BBEF56B-D323-4ADE-9AA1-C86994BBC968}" destId="{769EA819-B576-436F-B8A6-05E2CAD6C79C}" srcOrd="0" destOrd="0" presId="urn:microsoft.com/office/officeart/2005/8/layout/target3"/>
    <dgm:cxn modelId="{21B959B7-032F-4647-A441-524FF870ED72}" srcId="{763D8777-7D92-49E4-81A5-E35EDB2B0010}" destId="{4BBEF56B-D323-4ADE-9AA1-C86994BBC968}" srcOrd="0" destOrd="0" parTransId="{66CD3F77-BB67-4F35-A1DE-F78FE3B22BDB}" sibTransId="{2E57AEE9-0CD2-4258-9755-71D596F4E5AC}"/>
    <dgm:cxn modelId="{05DF7E27-01A2-417F-971B-B634A591D8AB}" type="presParOf" srcId="{3C144F8E-DF85-4236-8795-8F9201229913}" destId="{CE922B10-D082-475B-8DB1-3C60CC17CF93}" srcOrd="0" destOrd="0" presId="urn:microsoft.com/office/officeart/2005/8/layout/target3"/>
    <dgm:cxn modelId="{98AF91CD-B618-4905-A392-FB33DFBC4DBA}" type="presParOf" srcId="{3C144F8E-DF85-4236-8795-8F9201229913}" destId="{44F3ADB2-BCF5-4435-9275-C5068D2C7737}" srcOrd="1" destOrd="0" presId="urn:microsoft.com/office/officeart/2005/8/layout/target3"/>
    <dgm:cxn modelId="{ECF2C366-0AD4-4AFD-B082-908726E5E0E1}" type="presParOf" srcId="{3C144F8E-DF85-4236-8795-8F9201229913}" destId="{769EA819-B576-436F-B8A6-05E2CAD6C79C}" srcOrd="2" destOrd="0" presId="urn:microsoft.com/office/officeart/2005/8/layout/target3"/>
    <dgm:cxn modelId="{D9623106-82F3-4A8D-B7DB-F972E18211B7}" type="presParOf" srcId="{3C144F8E-DF85-4236-8795-8F9201229913}" destId="{41C52F8B-B21D-4BF9-A50B-F5541696E086}" srcOrd="3" destOrd="0" presId="urn:microsoft.com/office/officeart/2005/8/layout/target3"/>
  </dgm:cxnLst>
  <dgm:bg>
    <a:noFill/>
  </dgm:bg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7762475-E984-4DE0-9CE8-B9DF502BE20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A9E4070-1593-4595-9D3A-CCB940426FF3}">
      <dgm:prSet/>
      <dgm:spPr>
        <a:solidFill>
          <a:srgbClr val="FFFF00"/>
        </a:solidFill>
        <a:ln>
          <a:solidFill>
            <a:srgbClr val="FF0000"/>
          </a:solidFill>
        </a:ln>
      </dgm:spPr>
      <dgm:t>
        <a:bodyPr/>
        <a:lstStyle/>
        <a:p>
          <a:pPr algn="just" rtl="0"/>
          <a:r>
            <a:rPr lang="en-US" dirty="0" smtClean="0">
              <a:solidFill>
                <a:srgbClr val="7030A0"/>
              </a:solidFill>
            </a:rPr>
            <a:t>	AK </a:t>
          </a:r>
          <a:r>
            <a:rPr lang="en-US" dirty="0" err="1" smtClean="0">
              <a:solidFill>
                <a:srgbClr val="7030A0"/>
              </a:solidFill>
            </a:rPr>
            <a:t>va</a:t>
          </a:r>
          <a:r>
            <a:rPr lang="en-US" dirty="0" smtClean="0">
              <a:solidFill>
                <a:srgbClr val="7030A0"/>
              </a:solidFill>
            </a:rPr>
            <a:t> VK </a:t>
          </a:r>
          <a:r>
            <a:rPr lang="en-US" dirty="0" err="1" smtClean="0">
              <a:solidFill>
                <a:srgbClr val="7030A0"/>
              </a:solidFill>
            </a:rPr>
            <a:t>chegara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egri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chiziqlar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tutashadigan</a:t>
          </a:r>
          <a:r>
            <a:rPr lang="en-US" dirty="0" smtClean="0">
              <a:solidFill>
                <a:srgbClr val="7030A0"/>
              </a:solidFill>
            </a:rPr>
            <a:t> K </a:t>
          </a:r>
          <a:r>
            <a:rPr lang="en-US" dirty="0" err="1" smtClean="0">
              <a:solidFill>
                <a:srgbClr val="7030A0"/>
              </a:solidFill>
            </a:rPr>
            <a:t>nuqta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b="1" dirty="0" err="1" smtClean="0">
              <a:solidFill>
                <a:srgbClr val="7030A0"/>
              </a:solidFill>
            </a:rPr>
            <a:t>kritik</a:t>
          </a:r>
          <a:r>
            <a:rPr lang="en-US" b="1" dirty="0" smtClean="0">
              <a:solidFill>
                <a:srgbClr val="7030A0"/>
              </a:solidFill>
            </a:rPr>
            <a:t> </a:t>
          </a:r>
          <a:r>
            <a:rPr lang="en-US" b="1" dirty="0" err="1" smtClean="0">
              <a:solidFill>
                <a:srgbClr val="7030A0"/>
              </a:solidFill>
            </a:rPr>
            <a:t>nuqta</a:t>
          </a:r>
          <a:r>
            <a:rPr lang="en-US" b="1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deyiladi</a:t>
          </a:r>
          <a:r>
            <a:rPr lang="en-US" dirty="0" smtClean="0">
              <a:solidFill>
                <a:srgbClr val="7030A0"/>
              </a:solidFill>
            </a:rPr>
            <a:t>. Bu </a:t>
          </a:r>
          <a:r>
            <a:rPr lang="en-US" dirty="0" err="1" smtClean="0">
              <a:solidFill>
                <a:srgbClr val="7030A0"/>
              </a:solidFill>
            </a:rPr>
            <a:t>nuqtada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suyuqlik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bilan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uning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to’yingan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bug’i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orasidagi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farq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yo’qoladi</a:t>
          </a:r>
          <a:r>
            <a:rPr lang="en-US" dirty="0" smtClean="0">
              <a:solidFill>
                <a:srgbClr val="7030A0"/>
              </a:solidFill>
            </a:rPr>
            <a:t>, </a:t>
          </a:r>
          <a:r>
            <a:rPr lang="en-US" dirty="0" err="1" smtClean="0">
              <a:solidFill>
                <a:srgbClr val="7030A0"/>
              </a:solidFill>
            </a:rPr>
            <a:t>ya’ni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modda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gaz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va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suyuq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jismlarning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xossalariga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ega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bo’ladi</a:t>
          </a:r>
          <a:r>
            <a:rPr lang="en-US" dirty="0" smtClean="0">
              <a:solidFill>
                <a:srgbClr val="7030A0"/>
              </a:solidFill>
            </a:rPr>
            <a:t>.</a:t>
          </a:r>
          <a:endParaRPr lang="ru-RU" dirty="0" smtClean="0">
            <a:solidFill>
              <a:srgbClr val="7030A0"/>
            </a:solidFill>
          </a:endParaRPr>
        </a:p>
        <a:p>
          <a:pPr algn="just"/>
          <a:r>
            <a:rPr lang="en-US" dirty="0" smtClean="0">
              <a:solidFill>
                <a:srgbClr val="7030A0"/>
              </a:solidFill>
            </a:rPr>
            <a:t>	</a:t>
          </a:r>
          <a:r>
            <a:rPr lang="en-US" dirty="0" err="1" smtClean="0">
              <a:solidFill>
                <a:srgbClr val="7030A0"/>
              </a:solidFill>
            </a:rPr>
            <a:t>Suv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bug’i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uchun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kritik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parametrlar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quyidagicha</a:t>
          </a:r>
          <a:r>
            <a:rPr lang="en-US" dirty="0" smtClean="0">
              <a:solidFill>
                <a:srgbClr val="7030A0"/>
              </a:solidFill>
            </a:rPr>
            <a:t>:  t = 374,12 C                               =0,003147 m  / kg ;  </a:t>
          </a:r>
          <a:r>
            <a:rPr lang="en-US" dirty="0" err="1" smtClean="0">
              <a:solidFill>
                <a:srgbClr val="7030A0"/>
              </a:solidFill>
            </a:rPr>
            <a:t>P</a:t>
          </a:r>
          <a:r>
            <a:rPr lang="en-US" baseline="-25000" dirty="0" err="1" smtClean="0">
              <a:solidFill>
                <a:srgbClr val="7030A0"/>
              </a:solidFill>
            </a:rPr>
            <a:t>k</a:t>
          </a:r>
          <a:r>
            <a:rPr lang="en-US" dirty="0" smtClean="0">
              <a:solidFill>
                <a:srgbClr val="7030A0"/>
              </a:solidFill>
            </a:rPr>
            <a:t> =22,1145 </a:t>
          </a:r>
          <a:r>
            <a:rPr lang="en-US" dirty="0" err="1" smtClean="0">
              <a:solidFill>
                <a:srgbClr val="7030A0"/>
              </a:solidFill>
            </a:rPr>
            <a:t>MPa</a:t>
          </a:r>
          <a:r>
            <a:rPr lang="en-US" dirty="0" smtClean="0">
              <a:solidFill>
                <a:srgbClr val="7030A0"/>
              </a:solidFill>
            </a:rPr>
            <a:t>; </a:t>
          </a:r>
          <a:r>
            <a:rPr lang="en-US" dirty="0" err="1" smtClean="0">
              <a:solidFill>
                <a:srgbClr val="7030A0"/>
              </a:solidFill>
            </a:rPr>
            <a:t>i</a:t>
          </a:r>
          <a:r>
            <a:rPr lang="en-US" baseline="-25000" dirty="0" err="1" smtClean="0">
              <a:solidFill>
                <a:srgbClr val="7030A0"/>
              </a:solidFill>
            </a:rPr>
            <a:t>k</a:t>
          </a:r>
          <a:r>
            <a:rPr lang="en-US" dirty="0" smtClean="0">
              <a:solidFill>
                <a:srgbClr val="7030A0"/>
              </a:solidFill>
            </a:rPr>
            <a:t> =2095,2 </a:t>
          </a:r>
          <a:r>
            <a:rPr lang="en-US" dirty="0" err="1" smtClean="0">
              <a:solidFill>
                <a:srgbClr val="7030A0"/>
              </a:solidFill>
            </a:rPr>
            <a:t>kDj</a:t>
          </a:r>
          <a:r>
            <a:rPr lang="en-US" dirty="0" smtClean="0">
              <a:solidFill>
                <a:srgbClr val="7030A0"/>
              </a:solidFill>
            </a:rPr>
            <a:t>/kg; </a:t>
          </a:r>
          <a:r>
            <a:rPr lang="en-US" dirty="0" err="1" smtClean="0">
              <a:solidFill>
                <a:srgbClr val="7030A0"/>
              </a:solidFill>
            </a:rPr>
            <a:t>S</a:t>
          </a:r>
          <a:r>
            <a:rPr lang="en-US" baseline="-25000" dirty="0" err="1" smtClean="0">
              <a:solidFill>
                <a:srgbClr val="7030A0"/>
              </a:solidFill>
            </a:rPr>
            <a:t>k</a:t>
          </a:r>
          <a:r>
            <a:rPr lang="en-US" dirty="0" smtClean="0">
              <a:solidFill>
                <a:srgbClr val="7030A0"/>
              </a:solidFill>
            </a:rPr>
            <a:t> =4,424 </a:t>
          </a:r>
          <a:r>
            <a:rPr lang="en-US" dirty="0" err="1" smtClean="0">
              <a:solidFill>
                <a:srgbClr val="7030A0"/>
              </a:solidFill>
            </a:rPr>
            <a:t>kDj</a:t>
          </a:r>
          <a:r>
            <a:rPr lang="en-US" dirty="0" smtClean="0">
              <a:solidFill>
                <a:srgbClr val="7030A0"/>
              </a:solidFill>
            </a:rPr>
            <a:t>/</a:t>
          </a:r>
          <a:r>
            <a:rPr lang="ru-RU" dirty="0" smtClean="0">
              <a:solidFill>
                <a:srgbClr val="7030A0"/>
              </a:solidFill>
            </a:rPr>
            <a:t> </a:t>
          </a:r>
          <a:endParaRPr lang="ru-RU" dirty="0" smtClean="0">
            <a:solidFill>
              <a:srgbClr val="7030A0"/>
            </a:solidFill>
          </a:endParaRPr>
        </a:p>
      </dgm:t>
    </dgm:pt>
    <dgm:pt modelId="{F378B67F-B67D-48C6-9F7E-2D757EA04DDE}" type="parTrans" cxnId="{35689C13-9DCB-400E-9866-3053C9A29500}">
      <dgm:prSet/>
      <dgm:spPr/>
      <dgm:t>
        <a:bodyPr/>
        <a:lstStyle/>
        <a:p>
          <a:endParaRPr lang="ru-RU"/>
        </a:p>
      </dgm:t>
    </dgm:pt>
    <dgm:pt modelId="{D048DDE2-3C05-4005-9F2C-36DB13D08118}" type="sibTrans" cxnId="{35689C13-9DCB-400E-9866-3053C9A29500}">
      <dgm:prSet/>
      <dgm:spPr/>
      <dgm:t>
        <a:bodyPr/>
        <a:lstStyle/>
        <a:p>
          <a:endParaRPr lang="ru-RU"/>
        </a:p>
      </dgm:t>
    </dgm:pt>
    <dgm:pt modelId="{F68EEDB9-F842-41E6-8B49-AADFC33F9D4A}" type="pres">
      <dgm:prSet presAssocID="{27762475-E984-4DE0-9CE8-B9DF502BE20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F9ECCA-2EB8-40CE-858E-1DA588CD33AE}" type="pres">
      <dgm:prSet presAssocID="{2A9E4070-1593-4595-9D3A-CCB940426FF3}" presName="parentText" presStyleLbl="node1" presStyleIdx="0" presStyleCnt="1" custLinFactNeighborX="-180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5689C13-9DCB-400E-9866-3053C9A29500}" srcId="{27762475-E984-4DE0-9CE8-B9DF502BE20B}" destId="{2A9E4070-1593-4595-9D3A-CCB940426FF3}" srcOrd="0" destOrd="0" parTransId="{F378B67F-B67D-48C6-9F7E-2D757EA04DDE}" sibTransId="{D048DDE2-3C05-4005-9F2C-36DB13D08118}"/>
    <dgm:cxn modelId="{AAA09A08-2F14-4CD0-B6B9-BBF4CBCFB8D5}" type="presOf" srcId="{2A9E4070-1593-4595-9D3A-CCB940426FF3}" destId="{4FF9ECCA-2EB8-40CE-858E-1DA588CD33AE}" srcOrd="0" destOrd="0" presId="urn:microsoft.com/office/officeart/2005/8/layout/vList2"/>
    <dgm:cxn modelId="{A0F2BEA0-BD9B-4D95-8278-00009E12B35F}" type="presOf" srcId="{27762475-E984-4DE0-9CE8-B9DF502BE20B}" destId="{F68EEDB9-F842-41E6-8B49-AADFC33F9D4A}" srcOrd="0" destOrd="0" presId="urn:microsoft.com/office/officeart/2005/8/layout/vList2"/>
    <dgm:cxn modelId="{9106AA57-D661-4C4F-A19F-50C0ACF55981}" type="presParOf" srcId="{F68EEDB9-F842-41E6-8B49-AADFC33F9D4A}" destId="{4FF9ECCA-2EB8-40CE-858E-1DA588CD33AE}" srcOrd="0" destOrd="0" presId="urn:microsoft.com/office/officeart/2005/8/layout/vList2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45C75FB-268D-4C4A-8ECA-18E55CB84CB6}" type="doc">
      <dgm:prSet loTypeId="urn:microsoft.com/office/officeart/2005/8/layout/target3" loCatId="relationship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B8D984E-42FA-4E17-8173-EC18A6853387}">
      <dgm:prSet custT="1"/>
      <dgm:spPr/>
      <dgm:t>
        <a:bodyPr/>
        <a:lstStyle/>
        <a:p>
          <a:pPr rtl="0"/>
          <a:r>
            <a:rPr lang="en-US" sz="2400" b="1" i="0" baseline="0" dirty="0" smtClean="0"/>
            <a:t>3.   SUV BUG’INING TS VA IS –DIAGRAMMASI</a:t>
          </a:r>
          <a:endParaRPr lang="ru-RU" sz="1500" b="0" i="0" baseline="0" dirty="0"/>
        </a:p>
      </dgm:t>
    </dgm:pt>
    <dgm:pt modelId="{0E0C5C93-C823-4329-A9C9-01D643C79EBE}" type="parTrans" cxnId="{2EDDACFF-749A-4CD6-B975-56D83E535E4E}">
      <dgm:prSet/>
      <dgm:spPr/>
      <dgm:t>
        <a:bodyPr/>
        <a:lstStyle/>
        <a:p>
          <a:endParaRPr lang="ru-RU"/>
        </a:p>
      </dgm:t>
    </dgm:pt>
    <dgm:pt modelId="{6B915FF9-FDFF-4E5E-B0E9-2409E9C90A06}" type="sibTrans" cxnId="{2EDDACFF-749A-4CD6-B975-56D83E535E4E}">
      <dgm:prSet/>
      <dgm:spPr/>
      <dgm:t>
        <a:bodyPr/>
        <a:lstStyle/>
        <a:p>
          <a:endParaRPr lang="ru-RU"/>
        </a:p>
      </dgm:t>
    </dgm:pt>
    <dgm:pt modelId="{2EF512C7-DAE6-44F7-837B-E4C763F104E4}">
      <dgm:prSet/>
      <dgm:spPr/>
      <dgm:t>
        <a:bodyPr/>
        <a:lstStyle/>
        <a:p>
          <a:pPr rtl="0"/>
          <a:r>
            <a:rPr lang="en-US" b="0" i="0" baseline="0" dirty="0" smtClean="0"/>
            <a:t>TS - </a:t>
          </a:r>
          <a:r>
            <a:rPr lang="en-US" b="0" i="0" baseline="0" dirty="0" err="1" smtClean="0"/>
            <a:t>diagrammada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egri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chizig’ining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ostidagi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yuza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jismga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berilgan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undan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olingan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aniqlanadi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A30419C7-9FF0-4730-B590-043C4CFC690D}" type="parTrans" cxnId="{8519B9D9-B9E4-44B8-B07B-DE2DB03E5C2E}">
      <dgm:prSet/>
      <dgm:spPr/>
      <dgm:t>
        <a:bodyPr/>
        <a:lstStyle/>
        <a:p>
          <a:endParaRPr lang="ru-RU"/>
        </a:p>
      </dgm:t>
    </dgm:pt>
    <dgm:pt modelId="{D9EEF131-6642-47AD-BF66-16F64283520A}" type="sibTrans" cxnId="{8519B9D9-B9E4-44B8-B07B-DE2DB03E5C2E}">
      <dgm:prSet/>
      <dgm:spPr/>
      <dgm:t>
        <a:bodyPr/>
        <a:lstStyle/>
        <a:p>
          <a:endParaRPr lang="ru-RU"/>
        </a:p>
      </dgm:t>
    </dgm:pt>
    <dgm:pt modelId="{66584351-44DB-4B3B-8279-4170803F3DA5}">
      <dgm:prSet/>
      <dgm:spPr/>
      <dgm:t>
        <a:bodyPr/>
        <a:lstStyle/>
        <a:p>
          <a:pPr rtl="0"/>
          <a:r>
            <a:rPr lang="en-US" b="0" i="0" baseline="0" dirty="0" err="1" smtClean="0"/>
            <a:t>Har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qanday</a:t>
          </a:r>
          <a:r>
            <a:rPr lang="en-US" b="0" i="0" baseline="0" dirty="0" smtClean="0"/>
            <a:t> past </a:t>
          </a:r>
          <a:r>
            <a:rPr lang="en-US" b="0" i="0" baseline="0" dirty="0" err="1" smtClean="0"/>
            <a:t>bosimda</a:t>
          </a:r>
          <a:r>
            <a:rPr lang="en-US" b="0" i="0" baseline="0" dirty="0" smtClean="0"/>
            <a:t> ham </a:t>
          </a:r>
          <a:r>
            <a:rPr lang="en-US" b="0" i="0" baseline="0" dirty="0" err="1" smtClean="0"/>
            <a:t>suyuqlik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sirti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ustida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ma`lum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to`yingan</a:t>
          </a:r>
          <a:r>
            <a:rPr lang="en-US" b="0" i="0" baseline="0" dirty="0" smtClean="0"/>
            <a:t> bug` </a:t>
          </a:r>
          <a:r>
            <a:rPr lang="en-US" b="0" i="0" baseline="0" dirty="0" err="1" smtClean="0"/>
            <a:t>bo`ladi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3472F4E9-D5CB-4FD9-B741-BA27DCD825CF}" type="parTrans" cxnId="{1075CA79-425F-470F-86A0-8560D4E89C25}">
      <dgm:prSet/>
      <dgm:spPr/>
      <dgm:t>
        <a:bodyPr/>
        <a:lstStyle/>
        <a:p>
          <a:endParaRPr lang="ru-RU"/>
        </a:p>
      </dgm:t>
    </dgm:pt>
    <dgm:pt modelId="{B93BF7C6-A88C-423C-B3B2-822287017878}" type="sibTrans" cxnId="{1075CA79-425F-470F-86A0-8560D4E89C25}">
      <dgm:prSet/>
      <dgm:spPr/>
      <dgm:t>
        <a:bodyPr/>
        <a:lstStyle/>
        <a:p>
          <a:endParaRPr lang="ru-RU"/>
        </a:p>
      </dgm:t>
    </dgm:pt>
    <dgm:pt modelId="{A1B87AB4-43ED-4275-9F42-26D3F2B8FBFB}">
      <dgm:prSet/>
      <dgm:spPr/>
      <dgm:t>
        <a:bodyPr/>
        <a:lstStyle/>
        <a:p>
          <a:pPr rtl="0"/>
          <a:r>
            <a:rPr lang="en-US" b="0" i="0" baseline="0" smtClean="0"/>
            <a:t>2.-rasmda suv bug’ining TS - diagrammasi tasvirlangan.Bug’­lanish protsessining Rv  - diagrammasidagi har bir nuqtasini TS - diagrammasiga ko’chiramiz.</a:t>
          </a:r>
          <a:endParaRPr lang="en-US" b="0" i="0" baseline="0" dirty="0"/>
        </a:p>
      </dgm:t>
    </dgm:pt>
    <dgm:pt modelId="{648FC819-98EE-4A0C-9CC2-3FEC0FAFE6BA}" type="parTrans" cxnId="{6945608E-51D3-4710-8D7E-34630F5F5460}">
      <dgm:prSet/>
      <dgm:spPr/>
      <dgm:t>
        <a:bodyPr/>
        <a:lstStyle/>
        <a:p>
          <a:endParaRPr lang="ru-RU"/>
        </a:p>
      </dgm:t>
    </dgm:pt>
    <dgm:pt modelId="{207B2E5A-263E-4847-9A1F-057DB00287D3}" type="sibTrans" cxnId="{6945608E-51D3-4710-8D7E-34630F5F5460}">
      <dgm:prSet/>
      <dgm:spPr/>
      <dgm:t>
        <a:bodyPr/>
        <a:lstStyle/>
        <a:p>
          <a:endParaRPr lang="ru-RU"/>
        </a:p>
      </dgm:t>
    </dgm:pt>
    <dgm:pt modelId="{AC1480E5-EBF6-459B-923C-D9DE8E195FA9}" type="pres">
      <dgm:prSet presAssocID="{245C75FB-268D-4C4A-8ECA-18E55CB84CB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4F54A79-765B-43F2-AD17-AF96E8F35D72}" type="pres">
      <dgm:prSet presAssocID="{0B8D984E-42FA-4E17-8173-EC18A6853387}" presName="circle1" presStyleLbl="node1" presStyleIdx="0" presStyleCnt="4"/>
      <dgm:spPr>
        <a:solidFill>
          <a:srgbClr val="FF0000"/>
        </a:solidFill>
      </dgm:spPr>
      <dgm:t>
        <a:bodyPr/>
        <a:lstStyle/>
        <a:p>
          <a:endParaRPr lang="ru-RU"/>
        </a:p>
      </dgm:t>
    </dgm:pt>
    <dgm:pt modelId="{6BC74856-0CBC-4549-9746-063925622D27}" type="pres">
      <dgm:prSet presAssocID="{0B8D984E-42FA-4E17-8173-EC18A6853387}" presName="space" presStyleCnt="0"/>
      <dgm:spPr/>
    </dgm:pt>
    <dgm:pt modelId="{B3B93FBA-A29E-4A6D-9EDD-2E009C109708}" type="pres">
      <dgm:prSet presAssocID="{0B8D984E-42FA-4E17-8173-EC18A6853387}" presName="rect1" presStyleLbl="alignAcc1" presStyleIdx="0" presStyleCnt="4"/>
      <dgm:spPr/>
      <dgm:t>
        <a:bodyPr/>
        <a:lstStyle/>
        <a:p>
          <a:endParaRPr lang="ru-RU"/>
        </a:p>
      </dgm:t>
    </dgm:pt>
    <dgm:pt modelId="{6185FD05-CACE-44C0-AE03-A75990180587}" type="pres">
      <dgm:prSet presAssocID="{2EF512C7-DAE6-44F7-837B-E4C763F104E4}" presName="vertSpace2" presStyleLbl="node1" presStyleIdx="0" presStyleCnt="4"/>
      <dgm:spPr/>
    </dgm:pt>
    <dgm:pt modelId="{80DB49E4-29E1-49C3-A0EE-2D27C401F411}" type="pres">
      <dgm:prSet presAssocID="{2EF512C7-DAE6-44F7-837B-E4C763F104E4}" presName="circle2" presStyleLbl="node1" presStyleIdx="1" presStyleCnt="4"/>
      <dgm:spPr>
        <a:solidFill>
          <a:srgbClr val="7030A0"/>
        </a:solidFill>
      </dgm:spPr>
      <dgm:t>
        <a:bodyPr/>
        <a:lstStyle/>
        <a:p>
          <a:endParaRPr lang="ru-RU"/>
        </a:p>
      </dgm:t>
    </dgm:pt>
    <dgm:pt modelId="{9BA04145-3B0E-4756-BAE8-A28EBAA92942}" type="pres">
      <dgm:prSet presAssocID="{2EF512C7-DAE6-44F7-837B-E4C763F104E4}" presName="rect2" presStyleLbl="alignAcc1" presStyleIdx="1" presStyleCnt="4"/>
      <dgm:spPr/>
      <dgm:t>
        <a:bodyPr/>
        <a:lstStyle/>
        <a:p>
          <a:endParaRPr lang="ru-RU"/>
        </a:p>
      </dgm:t>
    </dgm:pt>
    <dgm:pt modelId="{D8A3549E-7DBB-4DA3-B24D-A22C582DB42E}" type="pres">
      <dgm:prSet presAssocID="{66584351-44DB-4B3B-8279-4170803F3DA5}" presName="vertSpace3" presStyleLbl="node1" presStyleIdx="1" presStyleCnt="4"/>
      <dgm:spPr/>
    </dgm:pt>
    <dgm:pt modelId="{F44C3D94-8F7C-44C9-9765-F2704EF0D7ED}" type="pres">
      <dgm:prSet presAssocID="{66584351-44DB-4B3B-8279-4170803F3DA5}" presName="circle3" presStyleLbl="node1" presStyleIdx="2" presStyleCnt="4"/>
      <dgm:spPr>
        <a:solidFill>
          <a:srgbClr val="00B050"/>
        </a:solidFill>
      </dgm:spPr>
      <dgm:t>
        <a:bodyPr/>
        <a:lstStyle/>
        <a:p>
          <a:endParaRPr lang="ru-RU"/>
        </a:p>
      </dgm:t>
    </dgm:pt>
    <dgm:pt modelId="{450CBD6E-3BA8-444C-B4AD-E5F70EB41FFC}" type="pres">
      <dgm:prSet presAssocID="{66584351-44DB-4B3B-8279-4170803F3DA5}" presName="rect3" presStyleLbl="alignAcc1" presStyleIdx="2" presStyleCnt="4"/>
      <dgm:spPr/>
      <dgm:t>
        <a:bodyPr/>
        <a:lstStyle/>
        <a:p>
          <a:endParaRPr lang="ru-RU"/>
        </a:p>
      </dgm:t>
    </dgm:pt>
    <dgm:pt modelId="{836A25B8-5D14-4079-883E-BA4441391920}" type="pres">
      <dgm:prSet presAssocID="{A1B87AB4-43ED-4275-9F42-26D3F2B8FBFB}" presName="vertSpace4" presStyleLbl="node1" presStyleIdx="2" presStyleCnt="4"/>
      <dgm:spPr/>
    </dgm:pt>
    <dgm:pt modelId="{62278E45-F86D-4665-82E0-FDCFED59DF9C}" type="pres">
      <dgm:prSet presAssocID="{A1B87AB4-43ED-4275-9F42-26D3F2B8FBFB}" presName="circle4" presStyleLbl="node1" presStyleIdx="3" presStyleCnt="4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1CFC56FA-5BAA-4344-A803-86B789E6B3B0}" type="pres">
      <dgm:prSet presAssocID="{A1B87AB4-43ED-4275-9F42-26D3F2B8FBFB}" presName="rect4" presStyleLbl="alignAcc1" presStyleIdx="3" presStyleCnt="4"/>
      <dgm:spPr/>
    </dgm:pt>
    <dgm:pt modelId="{4EAB0652-37E4-4920-81A4-A7EBEFC9DC1C}" type="pres">
      <dgm:prSet presAssocID="{0B8D984E-42FA-4E17-8173-EC18A6853387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E6FCB5-5E84-4E91-A6BB-E09BC46537A3}" type="pres">
      <dgm:prSet presAssocID="{2EF512C7-DAE6-44F7-837B-E4C763F104E4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151AF9-D749-4414-84D7-C4B03FE3DF64}" type="pres">
      <dgm:prSet presAssocID="{66584351-44DB-4B3B-8279-4170803F3DA5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8697E5-4A28-4EE8-9EED-7563542EC675}" type="pres">
      <dgm:prSet presAssocID="{A1B87AB4-43ED-4275-9F42-26D3F2B8FBFB}" presName="rect4ParTxNoCh" presStyleLbl="alignAcc1" presStyleIdx="3" presStyleCnt="4">
        <dgm:presLayoutVars>
          <dgm:chMax val="1"/>
          <dgm:bulletEnabled val="1"/>
        </dgm:presLayoutVars>
      </dgm:prSet>
      <dgm:spPr/>
    </dgm:pt>
  </dgm:ptLst>
  <dgm:cxnLst>
    <dgm:cxn modelId="{133EDF29-46DD-4DEF-929F-C276181CD949}" type="presOf" srcId="{A1B87AB4-43ED-4275-9F42-26D3F2B8FBFB}" destId="{1CFC56FA-5BAA-4344-A803-86B789E6B3B0}" srcOrd="0" destOrd="0" presId="urn:microsoft.com/office/officeart/2005/8/layout/target3"/>
    <dgm:cxn modelId="{C7065153-A096-4613-B89E-FB1EB4FC3108}" type="presOf" srcId="{2EF512C7-DAE6-44F7-837B-E4C763F104E4}" destId="{9BA04145-3B0E-4756-BAE8-A28EBAA92942}" srcOrd="0" destOrd="0" presId="urn:microsoft.com/office/officeart/2005/8/layout/target3"/>
    <dgm:cxn modelId="{B54F4006-EB22-4E72-815B-C7172EDA697B}" type="presOf" srcId="{A1B87AB4-43ED-4275-9F42-26D3F2B8FBFB}" destId="{FD8697E5-4A28-4EE8-9EED-7563542EC675}" srcOrd="1" destOrd="0" presId="urn:microsoft.com/office/officeart/2005/8/layout/target3"/>
    <dgm:cxn modelId="{2EDDACFF-749A-4CD6-B975-56D83E535E4E}" srcId="{245C75FB-268D-4C4A-8ECA-18E55CB84CB6}" destId="{0B8D984E-42FA-4E17-8173-EC18A6853387}" srcOrd="0" destOrd="0" parTransId="{0E0C5C93-C823-4329-A9C9-01D643C79EBE}" sibTransId="{6B915FF9-FDFF-4E5E-B0E9-2409E9C90A06}"/>
    <dgm:cxn modelId="{6945608E-51D3-4710-8D7E-34630F5F5460}" srcId="{245C75FB-268D-4C4A-8ECA-18E55CB84CB6}" destId="{A1B87AB4-43ED-4275-9F42-26D3F2B8FBFB}" srcOrd="3" destOrd="0" parTransId="{648FC819-98EE-4A0C-9CC2-3FEC0FAFE6BA}" sibTransId="{207B2E5A-263E-4847-9A1F-057DB00287D3}"/>
    <dgm:cxn modelId="{F75F22EE-9BD0-44EF-9269-BAAF692C0F93}" type="presOf" srcId="{0B8D984E-42FA-4E17-8173-EC18A6853387}" destId="{B3B93FBA-A29E-4A6D-9EDD-2E009C109708}" srcOrd="0" destOrd="0" presId="urn:microsoft.com/office/officeart/2005/8/layout/target3"/>
    <dgm:cxn modelId="{49F8E73F-1761-461E-AAA6-4BF4372A581A}" type="presOf" srcId="{2EF512C7-DAE6-44F7-837B-E4C763F104E4}" destId="{99E6FCB5-5E84-4E91-A6BB-E09BC46537A3}" srcOrd="1" destOrd="0" presId="urn:microsoft.com/office/officeart/2005/8/layout/target3"/>
    <dgm:cxn modelId="{8519B9D9-B9E4-44B8-B07B-DE2DB03E5C2E}" srcId="{245C75FB-268D-4C4A-8ECA-18E55CB84CB6}" destId="{2EF512C7-DAE6-44F7-837B-E4C763F104E4}" srcOrd="1" destOrd="0" parTransId="{A30419C7-9FF0-4730-B590-043C4CFC690D}" sibTransId="{D9EEF131-6642-47AD-BF66-16F64283520A}"/>
    <dgm:cxn modelId="{20333949-AF4D-4C2E-B46E-B9F44DCA6CCD}" type="presOf" srcId="{245C75FB-268D-4C4A-8ECA-18E55CB84CB6}" destId="{AC1480E5-EBF6-459B-923C-D9DE8E195FA9}" srcOrd="0" destOrd="0" presId="urn:microsoft.com/office/officeart/2005/8/layout/target3"/>
    <dgm:cxn modelId="{32C4AAE5-5F41-4069-8CB2-4972FC39BFF6}" type="presOf" srcId="{66584351-44DB-4B3B-8279-4170803F3DA5}" destId="{FD151AF9-D749-4414-84D7-C4B03FE3DF64}" srcOrd="1" destOrd="0" presId="urn:microsoft.com/office/officeart/2005/8/layout/target3"/>
    <dgm:cxn modelId="{5051D69D-E687-49D4-872C-84B1A7C6F46A}" type="presOf" srcId="{66584351-44DB-4B3B-8279-4170803F3DA5}" destId="{450CBD6E-3BA8-444C-B4AD-E5F70EB41FFC}" srcOrd="0" destOrd="0" presId="urn:microsoft.com/office/officeart/2005/8/layout/target3"/>
    <dgm:cxn modelId="{1075CA79-425F-470F-86A0-8560D4E89C25}" srcId="{245C75FB-268D-4C4A-8ECA-18E55CB84CB6}" destId="{66584351-44DB-4B3B-8279-4170803F3DA5}" srcOrd="2" destOrd="0" parTransId="{3472F4E9-D5CB-4FD9-B741-BA27DCD825CF}" sibTransId="{B93BF7C6-A88C-423C-B3B2-822287017878}"/>
    <dgm:cxn modelId="{D9959FA5-78B8-4007-A615-7F307CEE2131}" type="presOf" srcId="{0B8D984E-42FA-4E17-8173-EC18A6853387}" destId="{4EAB0652-37E4-4920-81A4-A7EBEFC9DC1C}" srcOrd="1" destOrd="0" presId="urn:microsoft.com/office/officeart/2005/8/layout/target3"/>
    <dgm:cxn modelId="{EA2E73AC-F5E4-4A4D-85ED-EE0F93428268}" type="presParOf" srcId="{AC1480E5-EBF6-459B-923C-D9DE8E195FA9}" destId="{34F54A79-765B-43F2-AD17-AF96E8F35D72}" srcOrd="0" destOrd="0" presId="urn:microsoft.com/office/officeart/2005/8/layout/target3"/>
    <dgm:cxn modelId="{79F49E49-E3E1-4E67-88E0-C1D9908CD6E8}" type="presParOf" srcId="{AC1480E5-EBF6-459B-923C-D9DE8E195FA9}" destId="{6BC74856-0CBC-4549-9746-063925622D27}" srcOrd="1" destOrd="0" presId="urn:microsoft.com/office/officeart/2005/8/layout/target3"/>
    <dgm:cxn modelId="{5E12E3CF-27D6-4168-A797-91AF4A71234E}" type="presParOf" srcId="{AC1480E5-EBF6-459B-923C-D9DE8E195FA9}" destId="{B3B93FBA-A29E-4A6D-9EDD-2E009C109708}" srcOrd="2" destOrd="0" presId="urn:microsoft.com/office/officeart/2005/8/layout/target3"/>
    <dgm:cxn modelId="{C910FD39-1F66-4F37-9E41-27CC2E400E66}" type="presParOf" srcId="{AC1480E5-EBF6-459B-923C-D9DE8E195FA9}" destId="{6185FD05-CACE-44C0-AE03-A75990180587}" srcOrd="3" destOrd="0" presId="urn:microsoft.com/office/officeart/2005/8/layout/target3"/>
    <dgm:cxn modelId="{BA5B7936-4281-459B-B736-2882827771D9}" type="presParOf" srcId="{AC1480E5-EBF6-459B-923C-D9DE8E195FA9}" destId="{80DB49E4-29E1-49C3-A0EE-2D27C401F411}" srcOrd="4" destOrd="0" presId="urn:microsoft.com/office/officeart/2005/8/layout/target3"/>
    <dgm:cxn modelId="{EABBD300-AF8F-44C9-8C24-0834A6C4FA7A}" type="presParOf" srcId="{AC1480E5-EBF6-459B-923C-D9DE8E195FA9}" destId="{9BA04145-3B0E-4756-BAE8-A28EBAA92942}" srcOrd="5" destOrd="0" presId="urn:microsoft.com/office/officeart/2005/8/layout/target3"/>
    <dgm:cxn modelId="{86EE9636-4570-456B-88F8-0314E44310A2}" type="presParOf" srcId="{AC1480E5-EBF6-459B-923C-D9DE8E195FA9}" destId="{D8A3549E-7DBB-4DA3-B24D-A22C582DB42E}" srcOrd="6" destOrd="0" presId="urn:microsoft.com/office/officeart/2005/8/layout/target3"/>
    <dgm:cxn modelId="{69525E61-6AAB-4F6E-AA61-1119716D469C}" type="presParOf" srcId="{AC1480E5-EBF6-459B-923C-D9DE8E195FA9}" destId="{F44C3D94-8F7C-44C9-9765-F2704EF0D7ED}" srcOrd="7" destOrd="0" presId="urn:microsoft.com/office/officeart/2005/8/layout/target3"/>
    <dgm:cxn modelId="{8EB462D3-D2AE-4B89-969B-AEB2F5E9F447}" type="presParOf" srcId="{AC1480E5-EBF6-459B-923C-D9DE8E195FA9}" destId="{450CBD6E-3BA8-444C-B4AD-E5F70EB41FFC}" srcOrd="8" destOrd="0" presId="urn:microsoft.com/office/officeart/2005/8/layout/target3"/>
    <dgm:cxn modelId="{BFDF3242-9C01-4D15-8640-267C130A937F}" type="presParOf" srcId="{AC1480E5-EBF6-459B-923C-D9DE8E195FA9}" destId="{836A25B8-5D14-4079-883E-BA4441391920}" srcOrd="9" destOrd="0" presId="urn:microsoft.com/office/officeart/2005/8/layout/target3"/>
    <dgm:cxn modelId="{DC147C93-E3C9-4052-93D3-9FB1C9CC1A45}" type="presParOf" srcId="{AC1480E5-EBF6-459B-923C-D9DE8E195FA9}" destId="{62278E45-F86D-4665-82E0-FDCFED59DF9C}" srcOrd="10" destOrd="0" presId="urn:microsoft.com/office/officeart/2005/8/layout/target3"/>
    <dgm:cxn modelId="{B77F7105-A9E3-4B8D-B11B-C3F3A2CAC9D0}" type="presParOf" srcId="{AC1480E5-EBF6-459B-923C-D9DE8E195FA9}" destId="{1CFC56FA-5BAA-4344-A803-86B789E6B3B0}" srcOrd="11" destOrd="0" presId="urn:microsoft.com/office/officeart/2005/8/layout/target3"/>
    <dgm:cxn modelId="{513467BB-3110-44CA-880A-E51B7A01AB8A}" type="presParOf" srcId="{AC1480E5-EBF6-459B-923C-D9DE8E195FA9}" destId="{4EAB0652-37E4-4920-81A4-A7EBEFC9DC1C}" srcOrd="12" destOrd="0" presId="urn:microsoft.com/office/officeart/2005/8/layout/target3"/>
    <dgm:cxn modelId="{301D2B40-3C85-4FF5-BA74-D7764801FFC5}" type="presParOf" srcId="{AC1480E5-EBF6-459B-923C-D9DE8E195FA9}" destId="{99E6FCB5-5E84-4E91-A6BB-E09BC46537A3}" srcOrd="13" destOrd="0" presId="urn:microsoft.com/office/officeart/2005/8/layout/target3"/>
    <dgm:cxn modelId="{C53A22A3-7E96-44E5-92BA-34D3AF296C1E}" type="presParOf" srcId="{AC1480E5-EBF6-459B-923C-D9DE8E195FA9}" destId="{FD151AF9-D749-4414-84D7-C4B03FE3DF64}" srcOrd="14" destOrd="0" presId="urn:microsoft.com/office/officeart/2005/8/layout/target3"/>
    <dgm:cxn modelId="{08F04D78-C6C5-4659-9AD1-262B5B465FB0}" type="presParOf" srcId="{AC1480E5-EBF6-459B-923C-D9DE8E195FA9}" destId="{FD8697E5-4A28-4EE8-9EED-7563542EC675}" srcOrd="15" destOrd="0" presId="urn:microsoft.com/office/officeart/2005/8/layout/target3"/>
  </dgm:cxnLst>
  <dgm:bg>
    <a:noFill/>
  </dgm:bg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67713B6-C6FB-4FB7-96AE-E6A3D084194C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B757332-8650-4A87-999D-B27F984A8A75}">
      <dgm:prSet/>
      <dgm:spPr>
        <a:solidFill>
          <a:srgbClr val="7030A0"/>
        </a:solidFill>
      </dgm:spPr>
      <dgm:t>
        <a:bodyPr/>
        <a:lstStyle/>
        <a:p>
          <a:r>
            <a:rPr lang="en-US" smtClean="0"/>
            <a:t>Termodinamikada 0  S temperaturadagi entropiya va ental</a:t>
          </a:r>
          <a:r>
            <a:rPr lang="ru-RU" smtClean="0"/>
            <a:t>ь</a:t>
          </a:r>
          <a:r>
            <a:rPr lang="en-US" smtClean="0"/>
            <a:t>piya shartli ravishda nolga teng deb hisoblanadi. Bu holat is- diagram­mada koordinatalar boshi bilan tasvirlanadi.</a:t>
          </a:r>
          <a:endParaRPr lang="ru-RU"/>
        </a:p>
      </dgm:t>
    </dgm:pt>
    <dgm:pt modelId="{61A50606-B0F5-4A7C-A8C6-F42DFF32BDC1}" type="parTrans" cxnId="{8ABAA088-6106-4969-932A-716E99B84490}">
      <dgm:prSet/>
      <dgm:spPr/>
      <dgm:t>
        <a:bodyPr/>
        <a:lstStyle/>
        <a:p>
          <a:endParaRPr lang="ru-RU"/>
        </a:p>
      </dgm:t>
    </dgm:pt>
    <dgm:pt modelId="{1AC05F4C-4427-45B8-A562-A4CB060DDE31}" type="sibTrans" cxnId="{8ABAA088-6106-4969-932A-716E99B84490}">
      <dgm:prSet/>
      <dgm:spPr/>
      <dgm:t>
        <a:bodyPr/>
        <a:lstStyle/>
        <a:p>
          <a:endParaRPr lang="ru-RU"/>
        </a:p>
      </dgm:t>
    </dgm:pt>
    <dgm:pt modelId="{58BC8F01-430F-43A3-BE98-D971C43EC125}">
      <dgm:prSet/>
      <dgm:spPr>
        <a:solidFill>
          <a:srgbClr val="FF0000"/>
        </a:solidFill>
      </dgm:spPr>
      <dgm:t>
        <a:bodyPr/>
        <a:lstStyle/>
        <a:p>
          <a:r>
            <a:rPr lang="en-US" smtClean="0"/>
            <a:t>Suvning AK va bug’ning VK egri chiziqlari kritik nuqta K da tutashib diagrammani ikki sohaga bo’ladi. Bu egri chiziqlardan yuqorida o’ta qizigan bug’ sohasi, pastda esa to’yingan nam bug’ sohasi joylashgan.</a:t>
          </a:r>
          <a:endParaRPr lang="ru-RU"/>
        </a:p>
      </dgm:t>
    </dgm:pt>
    <dgm:pt modelId="{D250DA39-2D14-4051-98A6-F86E2B92B63C}" type="parTrans" cxnId="{B2CC0011-2EF2-4874-A55B-2134E29CB9A1}">
      <dgm:prSet/>
      <dgm:spPr/>
      <dgm:t>
        <a:bodyPr/>
        <a:lstStyle/>
        <a:p>
          <a:endParaRPr lang="ru-RU"/>
        </a:p>
      </dgm:t>
    </dgm:pt>
    <dgm:pt modelId="{095DA6B1-71E5-4A01-B39C-7B071DAD11DF}" type="sibTrans" cxnId="{B2CC0011-2EF2-4874-A55B-2134E29CB9A1}">
      <dgm:prSet/>
      <dgm:spPr/>
      <dgm:t>
        <a:bodyPr/>
        <a:lstStyle/>
        <a:p>
          <a:endParaRPr lang="ru-RU"/>
        </a:p>
      </dgm:t>
    </dgm:pt>
    <dgm:pt modelId="{296BBCCF-2EC8-4929-8680-47D029903443}">
      <dgm:prSet/>
      <dgm:spPr>
        <a:solidFill>
          <a:srgbClr val="00B050"/>
        </a:solidFill>
      </dgm:spPr>
      <dgm:t>
        <a:bodyPr/>
        <a:lstStyle/>
        <a:p>
          <a:r>
            <a:rPr lang="en-US" smtClean="0"/>
            <a:t>To’yinish sohasidagi izobaralar nol</a:t>
          </a:r>
          <a:r>
            <a:rPr lang="ru-RU" smtClean="0"/>
            <a:t>ь </a:t>
          </a:r>
          <a:r>
            <a:rPr lang="en-US" smtClean="0"/>
            <a:t>nuqtadan boshlanib, bosim qanchalik katta bo’lsa, izobaralar shunchalik yuqorida joylashadi.</a:t>
          </a:r>
          <a:endParaRPr lang="ru-RU"/>
        </a:p>
      </dgm:t>
    </dgm:pt>
    <dgm:pt modelId="{A20E24FA-2335-4D36-A953-1D4E9DD7429A}" type="parTrans" cxnId="{AEAFF657-9C07-4517-A7DC-18105A1F9FBD}">
      <dgm:prSet/>
      <dgm:spPr/>
      <dgm:t>
        <a:bodyPr/>
        <a:lstStyle/>
        <a:p>
          <a:endParaRPr lang="ru-RU"/>
        </a:p>
      </dgm:t>
    </dgm:pt>
    <dgm:pt modelId="{F5C29343-397F-4F11-8E17-07E5A054A6D6}" type="sibTrans" cxnId="{AEAFF657-9C07-4517-A7DC-18105A1F9FBD}">
      <dgm:prSet/>
      <dgm:spPr/>
      <dgm:t>
        <a:bodyPr/>
        <a:lstStyle/>
        <a:p>
          <a:endParaRPr lang="ru-RU"/>
        </a:p>
      </dgm:t>
    </dgm:pt>
    <dgm:pt modelId="{DC57DD0E-6620-4326-B900-F633669350B3}">
      <dgm:prSet/>
      <dgm:spPr>
        <a:solidFill>
          <a:srgbClr val="FFFF00"/>
        </a:solidFill>
      </dgm:spPr>
      <dgm:t>
        <a:bodyPr/>
        <a:lstStyle/>
        <a:p>
          <a:r>
            <a:rPr lang="en-US" dirty="0" err="1" smtClean="0">
              <a:solidFill>
                <a:srgbClr val="7030A0"/>
              </a:solidFill>
            </a:rPr>
            <a:t>O’ta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qizigan</a:t>
          </a:r>
          <a:r>
            <a:rPr lang="en-US" dirty="0" smtClean="0">
              <a:solidFill>
                <a:srgbClr val="7030A0"/>
              </a:solidFill>
            </a:rPr>
            <a:t> bug’ </a:t>
          </a:r>
          <a:r>
            <a:rPr lang="en-US" dirty="0" err="1" smtClean="0">
              <a:solidFill>
                <a:srgbClr val="7030A0"/>
              </a:solidFill>
            </a:rPr>
            <a:t>sohasida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yuqoridagi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chegara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egri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chiziqda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izo­bara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va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izotermalar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bir-biridan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ajraladi</a:t>
          </a:r>
          <a:r>
            <a:rPr lang="en-US" dirty="0" smtClean="0">
              <a:solidFill>
                <a:srgbClr val="7030A0"/>
              </a:solidFill>
            </a:rPr>
            <a:t>.</a:t>
          </a:r>
          <a:endParaRPr lang="ru-RU" dirty="0">
            <a:solidFill>
              <a:srgbClr val="7030A0"/>
            </a:solidFill>
          </a:endParaRPr>
        </a:p>
      </dgm:t>
    </dgm:pt>
    <dgm:pt modelId="{02E0EBD0-71EF-465C-B5D9-D0C61138C397}" type="parTrans" cxnId="{9403B398-B590-4002-B17E-8804FCC400FF}">
      <dgm:prSet/>
      <dgm:spPr/>
      <dgm:t>
        <a:bodyPr/>
        <a:lstStyle/>
        <a:p>
          <a:endParaRPr lang="ru-RU"/>
        </a:p>
      </dgm:t>
    </dgm:pt>
    <dgm:pt modelId="{196FD951-E8F8-4085-9877-2CEF270F0625}" type="sibTrans" cxnId="{9403B398-B590-4002-B17E-8804FCC400FF}">
      <dgm:prSet/>
      <dgm:spPr/>
      <dgm:t>
        <a:bodyPr/>
        <a:lstStyle/>
        <a:p>
          <a:endParaRPr lang="ru-RU"/>
        </a:p>
      </dgm:t>
    </dgm:pt>
    <dgm:pt modelId="{6F57EDFE-31D5-4660-83BE-81004D90D263}" type="pres">
      <dgm:prSet presAssocID="{967713B6-C6FB-4FB7-96AE-E6A3D084194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1E5DC53-B5D0-4CE7-88E0-75393670CB50}" type="pres">
      <dgm:prSet presAssocID="{AB757332-8650-4A87-999D-B27F984A8A75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6540B4-0B81-4DED-8B5B-65FAF40B78F5}" type="pres">
      <dgm:prSet presAssocID="{1AC05F4C-4427-45B8-A562-A4CB060DDE31}" presName="sibTrans" presStyleCnt="0"/>
      <dgm:spPr/>
    </dgm:pt>
    <dgm:pt modelId="{CC375B18-F3AB-4BC3-B107-77688381A3E9}" type="pres">
      <dgm:prSet presAssocID="{58BC8F01-430F-43A3-BE98-D971C43EC12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E8EFD7-97AF-4E4D-9B58-3D046DA37EEE}" type="pres">
      <dgm:prSet presAssocID="{095DA6B1-71E5-4A01-B39C-7B071DAD11DF}" presName="sibTrans" presStyleCnt="0"/>
      <dgm:spPr/>
    </dgm:pt>
    <dgm:pt modelId="{5B5BFE69-44FF-4054-AB73-66D7F69F8EBA}" type="pres">
      <dgm:prSet presAssocID="{296BBCCF-2EC8-4929-8680-47D029903443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9238D0-7652-456D-96E9-E2BF65B45032}" type="pres">
      <dgm:prSet presAssocID="{F5C29343-397F-4F11-8E17-07E5A054A6D6}" presName="sibTrans" presStyleCnt="0"/>
      <dgm:spPr/>
    </dgm:pt>
    <dgm:pt modelId="{33803DC5-809B-42C0-A216-FD3894EC7793}" type="pres">
      <dgm:prSet presAssocID="{DC57DD0E-6620-4326-B900-F633669350B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F5FBD5D-CA0D-40AA-9F65-0AC4D2CD5D9B}" type="presOf" srcId="{AB757332-8650-4A87-999D-B27F984A8A75}" destId="{F1E5DC53-B5D0-4CE7-88E0-75393670CB50}" srcOrd="0" destOrd="0" presId="urn:microsoft.com/office/officeart/2005/8/layout/hList6"/>
    <dgm:cxn modelId="{190CB6D6-3696-48AA-A7DE-C7E9A57EF03A}" type="presOf" srcId="{296BBCCF-2EC8-4929-8680-47D029903443}" destId="{5B5BFE69-44FF-4054-AB73-66D7F69F8EBA}" srcOrd="0" destOrd="0" presId="urn:microsoft.com/office/officeart/2005/8/layout/hList6"/>
    <dgm:cxn modelId="{03163954-992C-4F20-B330-7C5D3D4B27E6}" type="presOf" srcId="{58BC8F01-430F-43A3-BE98-D971C43EC125}" destId="{CC375B18-F3AB-4BC3-B107-77688381A3E9}" srcOrd="0" destOrd="0" presId="urn:microsoft.com/office/officeart/2005/8/layout/hList6"/>
    <dgm:cxn modelId="{2C88B59D-C24A-4BB2-9D5A-DCFA9D437EAA}" type="presOf" srcId="{DC57DD0E-6620-4326-B900-F633669350B3}" destId="{33803DC5-809B-42C0-A216-FD3894EC7793}" srcOrd="0" destOrd="0" presId="urn:microsoft.com/office/officeart/2005/8/layout/hList6"/>
    <dgm:cxn modelId="{B2CC0011-2EF2-4874-A55B-2134E29CB9A1}" srcId="{967713B6-C6FB-4FB7-96AE-E6A3D084194C}" destId="{58BC8F01-430F-43A3-BE98-D971C43EC125}" srcOrd="1" destOrd="0" parTransId="{D250DA39-2D14-4051-98A6-F86E2B92B63C}" sibTransId="{095DA6B1-71E5-4A01-B39C-7B071DAD11DF}"/>
    <dgm:cxn modelId="{8ABAA088-6106-4969-932A-716E99B84490}" srcId="{967713B6-C6FB-4FB7-96AE-E6A3D084194C}" destId="{AB757332-8650-4A87-999D-B27F984A8A75}" srcOrd="0" destOrd="0" parTransId="{61A50606-B0F5-4A7C-A8C6-F42DFF32BDC1}" sibTransId="{1AC05F4C-4427-45B8-A562-A4CB060DDE31}"/>
    <dgm:cxn modelId="{AEAFF657-9C07-4517-A7DC-18105A1F9FBD}" srcId="{967713B6-C6FB-4FB7-96AE-E6A3D084194C}" destId="{296BBCCF-2EC8-4929-8680-47D029903443}" srcOrd="2" destOrd="0" parTransId="{A20E24FA-2335-4D36-A953-1D4E9DD7429A}" sibTransId="{F5C29343-397F-4F11-8E17-07E5A054A6D6}"/>
    <dgm:cxn modelId="{B4A4340C-63BE-4159-8ADE-A1B81E4A886F}" type="presOf" srcId="{967713B6-C6FB-4FB7-96AE-E6A3D084194C}" destId="{6F57EDFE-31D5-4660-83BE-81004D90D263}" srcOrd="0" destOrd="0" presId="urn:microsoft.com/office/officeart/2005/8/layout/hList6"/>
    <dgm:cxn modelId="{9403B398-B590-4002-B17E-8804FCC400FF}" srcId="{967713B6-C6FB-4FB7-96AE-E6A3D084194C}" destId="{DC57DD0E-6620-4326-B900-F633669350B3}" srcOrd="3" destOrd="0" parTransId="{02E0EBD0-71EF-465C-B5D9-D0C61138C397}" sibTransId="{196FD951-E8F8-4085-9877-2CEF270F0625}"/>
    <dgm:cxn modelId="{5480CCB9-34C6-4AD3-9F64-6AFEF168F663}" type="presParOf" srcId="{6F57EDFE-31D5-4660-83BE-81004D90D263}" destId="{F1E5DC53-B5D0-4CE7-88E0-75393670CB50}" srcOrd="0" destOrd="0" presId="urn:microsoft.com/office/officeart/2005/8/layout/hList6"/>
    <dgm:cxn modelId="{7E0F908D-5DDB-49F9-BEA6-F7EC24662DEB}" type="presParOf" srcId="{6F57EDFE-31D5-4660-83BE-81004D90D263}" destId="{416540B4-0B81-4DED-8B5B-65FAF40B78F5}" srcOrd="1" destOrd="0" presId="urn:microsoft.com/office/officeart/2005/8/layout/hList6"/>
    <dgm:cxn modelId="{EDF04559-DA46-428E-A2F4-15946BC8E2C5}" type="presParOf" srcId="{6F57EDFE-31D5-4660-83BE-81004D90D263}" destId="{CC375B18-F3AB-4BC3-B107-77688381A3E9}" srcOrd="2" destOrd="0" presId="urn:microsoft.com/office/officeart/2005/8/layout/hList6"/>
    <dgm:cxn modelId="{FCBED072-1429-448E-9057-91CA31C49DAB}" type="presParOf" srcId="{6F57EDFE-31D5-4660-83BE-81004D90D263}" destId="{9AE8EFD7-97AF-4E4D-9B58-3D046DA37EEE}" srcOrd="3" destOrd="0" presId="urn:microsoft.com/office/officeart/2005/8/layout/hList6"/>
    <dgm:cxn modelId="{AA6611E5-8CBB-42DC-9619-89EDDEF46595}" type="presParOf" srcId="{6F57EDFE-31D5-4660-83BE-81004D90D263}" destId="{5B5BFE69-44FF-4054-AB73-66D7F69F8EBA}" srcOrd="4" destOrd="0" presId="urn:microsoft.com/office/officeart/2005/8/layout/hList6"/>
    <dgm:cxn modelId="{04D9494F-FE38-467C-9EE3-BEA77F458450}" type="presParOf" srcId="{6F57EDFE-31D5-4660-83BE-81004D90D263}" destId="{959238D0-7652-456D-96E9-E2BF65B45032}" srcOrd="5" destOrd="0" presId="urn:microsoft.com/office/officeart/2005/8/layout/hList6"/>
    <dgm:cxn modelId="{EAC8A120-50EE-41CF-89E9-B2681A4A7F41}" type="presParOf" srcId="{6F57EDFE-31D5-4660-83BE-81004D90D263}" destId="{33803DC5-809B-42C0-A216-FD3894EC7793}" srcOrd="6" destOrd="0" presId="urn:microsoft.com/office/officeart/2005/8/layout/hList6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B318AC-E278-4DD4-84CE-755C75CD06E5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D49AAC49-1D6B-4CAB-90BA-68E2407C1C4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D2B964-7780-4F45-9EF0-FDB6AEA18FC8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8111C011-A536-4C61-9E0F-BB81A16DF05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7CE23B-F9BA-4D09-8185-DBB6518172DA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56D8A6-F0B8-4543-9531-C2A4F530E79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070AB9-72F0-4D41-A8AB-18AD3E4AFFD0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EC6C2C-C66B-4526-88F1-1C468D1115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24E85B-238C-4768-B03E-B4358FF14381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pPr>
              <a:defRPr/>
            </a:pPr>
            <a:fld id="{D9FEA659-A0EC-4C54-AC23-80D2C899CD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64A0C8-EB2F-4BE9-9F4E-49C786CC214D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2A19E9-0F43-4554-AE23-26478D8844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BC6117-665E-4065-826B-D786553AEE15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ECCCE2-5B19-493E-A9A3-0F13E95D2F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1F5E12-7E6C-4CEC-95B8-FB482C37D725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70C05E-15CF-4E3B-A33B-333932826B1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B23D4A-C346-4EC3-9045-40A3E5013143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12B034-054A-4A5D-946B-7311AAE7FC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6884E5-D772-4287-81F1-01B77B24A710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03CB8-68B8-4FC5-81A0-DB2D7B3F8E8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AF73D6-AB74-4778-BF45-27CFED1497F7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902C13-2514-41B8-9774-64707A7719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FCCE646-B046-4993-AF09-F6DE73EEAF7B}" type="datetimeFigureOut">
              <a:rPr lang="ru-RU" smtClean="0"/>
              <a:pPr>
                <a:defRPr/>
              </a:pPr>
              <a:t>12.11.2018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954958D-1F61-4E93-8760-D6DA66623EC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885117" y="919310"/>
            <a:ext cx="10945812" cy="127317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900" dirty="0" err="1" smtClean="0"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11 </a:t>
            </a:r>
            <a:br>
              <a:rPr lang="en-US" sz="4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>BUG’  HOSIL  BO’LISH  PROTSESSI </a:t>
            </a:r>
            <a:endParaRPr lang="ru-RU" sz="4400" dirty="0" smtClean="0"/>
          </a:p>
        </p:txBody>
      </p:sp>
      <p:sp>
        <p:nvSpPr>
          <p:cNvPr id="18434" name="Объект 2"/>
          <p:cNvSpPr>
            <a:spLocks noGrp="1"/>
          </p:cNvSpPr>
          <p:nvPr>
            <p:ph idx="1"/>
          </p:nvPr>
        </p:nvSpPr>
        <p:spPr>
          <a:xfrm>
            <a:off x="1092200" y="2377440"/>
            <a:ext cx="10412413" cy="3982085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8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en-US" sz="6700" dirty="0" err="1" smtClean="0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67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i="1" dirty="0" err="1" smtClean="0"/>
              <a:t>Umumiy</a:t>
            </a:r>
            <a:r>
              <a:rPr lang="en-US" i="1" dirty="0" smtClean="0"/>
              <a:t> </a:t>
            </a:r>
            <a:r>
              <a:rPr lang="en-US" i="1" dirty="0" err="1" smtClean="0"/>
              <a:t>tushinchalar</a:t>
            </a:r>
            <a:r>
              <a:rPr lang="ru-RU" i="1" dirty="0" smtClean="0"/>
              <a:t>.</a:t>
            </a:r>
            <a:endParaRPr lang="ru-RU" b="1" i="1" dirty="0" smtClean="0"/>
          </a:p>
          <a:p>
            <a:r>
              <a:rPr lang="en-US" i="1" dirty="0" smtClean="0"/>
              <a:t>Bug’ </a:t>
            </a:r>
            <a:r>
              <a:rPr lang="en-US" i="1" dirty="0" err="1" smtClean="0"/>
              <a:t>hosil</a:t>
            </a:r>
            <a:r>
              <a:rPr lang="en-US" i="1" dirty="0" smtClean="0"/>
              <a:t> </a:t>
            </a:r>
            <a:r>
              <a:rPr lang="en-US" i="1" dirty="0" err="1" smtClean="0"/>
              <a:t>bo’lish</a:t>
            </a:r>
            <a:r>
              <a:rPr lang="en-US" i="1" dirty="0" smtClean="0"/>
              <a:t> </a:t>
            </a:r>
            <a:r>
              <a:rPr lang="en-US" i="1" dirty="0" err="1" smtClean="0"/>
              <a:t>protsessining</a:t>
            </a:r>
            <a:r>
              <a:rPr lang="en-US" i="1" dirty="0" smtClean="0"/>
              <a:t> p  - </a:t>
            </a:r>
            <a:r>
              <a:rPr lang="en-US" i="1" dirty="0" err="1" smtClean="0"/>
              <a:t>diagrammada</a:t>
            </a:r>
            <a:r>
              <a:rPr lang="en-US" i="1" dirty="0" smtClean="0"/>
              <a:t> </a:t>
            </a:r>
            <a:r>
              <a:rPr lang="en-US" i="1" dirty="0" err="1" smtClean="0"/>
              <a:t>tasvirlanishi</a:t>
            </a:r>
            <a:r>
              <a:rPr lang="en-US" i="1" dirty="0" smtClean="0"/>
              <a:t>.</a:t>
            </a:r>
            <a:endParaRPr lang="ru-RU" b="1" i="1" dirty="0" smtClean="0"/>
          </a:p>
          <a:p>
            <a:r>
              <a:rPr lang="en-US" i="1" dirty="0" err="1" smtClean="0"/>
              <a:t>Suv</a:t>
            </a:r>
            <a:r>
              <a:rPr lang="en-US" i="1" dirty="0" smtClean="0"/>
              <a:t> </a:t>
            </a:r>
            <a:r>
              <a:rPr lang="en-US" i="1" dirty="0" err="1" smtClean="0"/>
              <a:t>bug’ining</a:t>
            </a:r>
            <a:r>
              <a:rPr lang="en-US" i="1" dirty="0" smtClean="0"/>
              <a:t> </a:t>
            </a:r>
            <a:r>
              <a:rPr lang="en-US" i="1" dirty="0" err="1" smtClean="0"/>
              <a:t>ts</a:t>
            </a:r>
            <a:r>
              <a:rPr lang="en-US" i="1" dirty="0" smtClean="0"/>
              <a:t> </a:t>
            </a:r>
            <a:r>
              <a:rPr lang="en-US" i="1" dirty="0" err="1" smtClean="0"/>
              <a:t>va</a:t>
            </a:r>
            <a:r>
              <a:rPr lang="en-US" i="1" dirty="0" smtClean="0"/>
              <a:t> is –</a:t>
            </a:r>
            <a:r>
              <a:rPr lang="en-US" i="1" dirty="0" err="1" smtClean="0"/>
              <a:t>diagrammasi</a:t>
            </a:r>
            <a:r>
              <a:rPr lang="en-US" i="1" dirty="0" smtClean="0"/>
              <a:t>.</a:t>
            </a:r>
            <a:endParaRPr lang="ru-RU" b="1" i="1" dirty="0" smtClean="0"/>
          </a:p>
          <a:p>
            <a:pPr lvl="0">
              <a:buNone/>
            </a:pPr>
            <a:endParaRPr lang="ru-RU" sz="3200" dirty="0" smtClean="0"/>
          </a:p>
          <a:p>
            <a:pPr lvl="0">
              <a:buNone/>
            </a:pPr>
            <a:endParaRPr lang="en-US" sz="53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391886" y="290286"/>
          <a:ext cx="11451771" cy="6313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711200" y="493485"/>
          <a:ext cx="11103429" cy="59653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928468" y="562708"/>
          <a:ext cx="11043138" cy="5528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899885" y="653143"/>
          <a:ext cx="10697029" cy="57331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309489" y="801858"/>
            <a:ext cx="11577711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119813" algn="l"/>
              </a:tabLst>
            </a:pP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Nam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Virtec Times New Roman Uz" charset="-52"/>
                <a:ea typeface="Times New Roman" pitchFamily="18" charset="0"/>
                <a:cs typeface="Arial" pitchFamily="34" charset="0"/>
              </a:rPr>
              <a:t>g’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dagi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qaynayotgan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suyuqlikning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massasi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ulushiga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Virtec Times New Roman Uz" charset="-52"/>
                <a:ea typeface="Times New Roman" pitchFamily="18" charset="0"/>
                <a:cs typeface="Arial" pitchFamily="34" charset="0"/>
              </a:rPr>
              <a:t>g’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ning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namlik</a:t>
            </a:r>
            <a:r>
              <a:rPr kumimoji="0" lang="en-US" sz="32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darajasi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deyiladi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U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bilan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belgilanadi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marL="0" marR="0" lvl="0" indent="46831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119813" algn="l"/>
              </a:tabLst>
            </a:pPr>
            <a:endParaRPr kumimoji="0" lang="ru-RU" sz="3200" b="0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6831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119813" algn="l"/>
              </a:tabLst>
            </a:pPr>
            <a:r>
              <a:rPr kumimoji="0" lang="en-US" sz="44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 = 1 – x</a:t>
            </a:r>
          </a:p>
          <a:p>
            <a:pPr marL="0" marR="0" lvl="0" indent="4683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119813" algn="l"/>
              </a:tabLst>
            </a:pPr>
            <a:endParaRPr kumimoji="0" lang="ru-RU" sz="3200" b="0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683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119813" algn="l"/>
              </a:tabLst>
            </a:pP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Agar X = 0,6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bo’lsa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u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Virtec Times New Roman Uz" charset="-52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olda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U = 1 - 0,6 = 0,4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bo’ladi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to’yingan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nam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bu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Virtec Times New Roman Uz" charset="-52"/>
                <a:ea typeface="Times New Roman" pitchFamily="18" charset="0"/>
                <a:cs typeface="Arial" pitchFamily="34" charset="0"/>
              </a:rPr>
              <a:t>g’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60% 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quruq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bu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Virtec Times New Roman Uz" charset="-52"/>
                <a:ea typeface="Times New Roman" pitchFamily="18" charset="0"/>
                <a:cs typeface="Arial" pitchFamily="34" charset="0"/>
              </a:rPr>
              <a:t>g’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bilan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40 %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suyuqlikdan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suvdan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iborat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bo’ladi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3200" b="0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6831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119813" algn="l"/>
              </a:tabLst>
            </a:pP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Agar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to’yingan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quruq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Virtec Times New Roman Uz" charset="-52"/>
                <a:ea typeface="Times New Roman" pitchFamily="18" charset="0"/>
                <a:cs typeface="Arial" pitchFamily="34" charset="0"/>
              </a:rPr>
              <a:t>g’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o’zgarmas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bosimda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issiqlik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beril­sa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uning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temperaturasi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ko’tarilib,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Virtec Times New Roman Uz" charset="-52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ajmi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ortadi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Virtec Times New Roman Uz" charset="-52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osil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bo’lgan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bu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Virtec Times New Roman Uz" charset="-52"/>
                <a:ea typeface="Times New Roman" pitchFamily="18" charset="0"/>
                <a:cs typeface="Arial" pitchFamily="34" charset="0"/>
              </a:rPr>
              <a:t>g’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o’ta</a:t>
            </a:r>
            <a:r>
              <a:rPr kumimoji="0" lang="en-US" sz="32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qizigan</a:t>
            </a:r>
            <a:r>
              <a:rPr kumimoji="0" lang="en-US" sz="32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bu</a:t>
            </a:r>
            <a:r>
              <a:rPr kumimoji="0" lang="en-US" sz="32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Virtec Times New Roman Uz" charset="-52"/>
                <a:ea typeface="Times New Roman" pitchFamily="18" charset="0"/>
                <a:cs typeface="Arial" pitchFamily="34" charset="0"/>
              </a:rPr>
              <a:t>g’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0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deyiladi</a:t>
            </a:r>
            <a:r>
              <a:rPr kumimoji="0" lang="en-US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3200" b="0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858129" y="168812"/>
          <a:ext cx="10860259" cy="5992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 descr="08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9114" y="2785427"/>
            <a:ext cx="6313829" cy="3896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1380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" name="Схема 10"/>
          <p:cNvGraphicFramePr/>
          <p:nvPr/>
        </p:nvGraphicFramePr>
        <p:xfrm>
          <a:off x="609600" y="406400"/>
          <a:ext cx="11234057" cy="60814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/>
          <a:srcRect l="28544" t="30000" r="23343" b="13462"/>
          <a:stretch>
            <a:fillRect/>
          </a:stretch>
        </p:blipFill>
        <p:spPr bwMode="auto">
          <a:xfrm>
            <a:off x="2042736" y="675249"/>
            <a:ext cx="8578372" cy="5667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/>
          <a:srcRect l="28544" t="27885" r="24424" b="28654"/>
          <a:stretch>
            <a:fillRect/>
          </a:stretch>
        </p:blipFill>
        <p:spPr bwMode="auto">
          <a:xfrm>
            <a:off x="1414924" y="886266"/>
            <a:ext cx="9558246" cy="4965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211016" y="407962"/>
          <a:ext cx="11535508" cy="64500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Схема 9"/>
          <p:cNvGraphicFramePr/>
          <p:nvPr/>
        </p:nvGraphicFramePr>
        <p:xfrm>
          <a:off x="551543" y="493486"/>
          <a:ext cx="10638971" cy="5704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31409" y="697079"/>
            <a:ext cx="563176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/>
              <a:t>	</a:t>
            </a:r>
            <a:r>
              <a:rPr lang="en-US" sz="2800" i="1" dirty="0" smtClean="0">
                <a:solidFill>
                  <a:srgbClr val="7030A0"/>
                </a:solidFill>
              </a:rPr>
              <a:t>TS- </a:t>
            </a:r>
            <a:r>
              <a:rPr lang="en-US" sz="2800" i="1" dirty="0" err="1" smtClean="0">
                <a:solidFill>
                  <a:srgbClr val="7030A0"/>
                </a:solidFill>
              </a:rPr>
              <a:t>diagramma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termodinamik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protsesslar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va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tsikllarni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tekshi­rishda</a:t>
            </a:r>
            <a:r>
              <a:rPr lang="en-US" sz="2800" i="1" dirty="0" smtClean="0">
                <a:solidFill>
                  <a:srgbClr val="7030A0"/>
                </a:solidFill>
              </a:rPr>
              <a:t>, </a:t>
            </a:r>
            <a:r>
              <a:rPr lang="en-US" sz="2800" i="1" dirty="0" err="1" smtClean="0">
                <a:solidFill>
                  <a:srgbClr val="7030A0"/>
                </a:solidFill>
              </a:rPr>
              <a:t>ya’ni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protsessdagi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issiqlik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miqdori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va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qaytar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tsikllarda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ish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miqdorini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topishda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keng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qo’llaniladi</a:t>
            </a:r>
            <a:r>
              <a:rPr lang="en-US" sz="2800" i="1" dirty="0" smtClean="0">
                <a:solidFill>
                  <a:srgbClr val="7030A0"/>
                </a:solidFill>
              </a:rPr>
              <a:t>. </a:t>
            </a:r>
            <a:r>
              <a:rPr lang="en-US" sz="2800" i="1" dirty="0" err="1" smtClean="0">
                <a:solidFill>
                  <a:srgbClr val="7030A0"/>
                </a:solidFill>
              </a:rPr>
              <a:t>Bundan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tashqari</a:t>
            </a:r>
            <a:r>
              <a:rPr lang="en-US" sz="2800" i="1" dirty="0" smtClean="0">
                <a:solidFill>
                  <a:srgbClr val="7030A0"/>
                </a:solidFill>
              </a:rPr>
              <a:t> TS- </a:t>
            </a:r>
            <a:r>
              <a:rPr lang="en-US" sz="2800" i="1" dirty="0" err="1" smtClean="0">
                <a:solidFill>
                  <a:srgbClr val="7030A0"/>
                </a:solidFill>
              </a:rPr>
              <a:t>diagram­mada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temperatura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o’zgarishini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aniq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ko’rish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mumkin</a:t>
            </a:r>
            <a:r>
              <a:rPr lang="en-US" sz="2800" i="1" dirty="0" smtClean="0">
                <a:solidFill>
                  <a:srgbClr val="7030A0"/>
                </a:solidFill>
              </a:rPr>
              <a:t>. </a:t>
            </a:r>
            <a:r>
              <a:rPr lang="en-US" sz="2800" i="1" dirty="0" err="1" smtClean="0">
                <a:solidFill>
                  <a:srgbClr val="7030A0"/>
                </a:solidFill>
              </a:rPr>
              <a:t>Diagrammaning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noqulayligi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shundan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iboratki</a:t>
            </a:r>
            <a:r>
              <a:rPr lang="en-US" sz="2800" i="1" dirty="0" smtClean="0">
                <a:solidFill>
                  <a:srgbClr val="7030A0"/>
                </a:solidFill>
              </a:rPr>
              <a:t>, </a:t>
            </a:r>
            <a:r>
              <a:rPr lang="en-US" sz="2800" i="1" dirty="0" err="1" smtClean="0">
                <a:solidFill>
                  <a:srgbClr val="7030A0"/>
                </a:solidFill>
              </a:rPr>
              <a:t>issiqlik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miqdorini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aniqlash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uchun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har</a:t>
            </a:r>
            <a:r>
              <a:rPr lang="en-US" sz="2800" i="1" dirty="0" smtClean="0">
                <a:solidFill>
                  <a:srgbClr val="7030A0"/>
                </a:solidFill>
              </a:rPr>
              <a:t> gal </a:t>
            </a:r>
            <a:r>
              <a:rPr lang="en-US" sz="2800" i="1" dirty="0" err="1" smtClean="0">
                <a:solidFill>
                  <a:srgbClr val="7030A0"/>
                </a:solidFill>
              </a:rPr>
              <a:t>tegishli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yuzalarni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hisoblab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chiqib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to­pishga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to’g’ri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keladi</a:t>
            </a:r>
            <a:endParaRPr lang="ru-RU" sz="2800" i="1" dirty="0">
              <a:solidFill>
                <a:srgbClr val="7030A0"/>
              </a:solidFill>
            </a:endParaRPr>
          </a:p>
        </p:txBody>
      </p:sp>
      <p:pic>
        <p:nvPicPr>
          <p:cNvPr id="6" name="Рисунок 5" descr="0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90639" y="1372895"/>
            <a:ext cx="4916733" cy="37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31409" y="232845"/>
            <a:ext cx="592718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/>
              <a:t>	</a:t>
            </a:r>
            <a:r>
              <a:rPr lang="ru-RU" sz="2800" i="1" dirty="0" err="1" smtClean="0">
                <a:solidFill>
                  <a:srgbClr val="7030A0"/>
                </a:solidFill>
              </a:rPr>
              <a:t>Agar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</a:rPr>
              <a:t>entropiya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</a:rPr>
              <a:t>diagrammasining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</a:rPr>
              <a:t>ordinatalari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</a:rPr>
              <a:t>o’qiga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</a:rPr>
              <a:t>entalpiya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</a:rPr>
              <a:t>qiymatlari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</a:rPr>
              <a:t>qo’yilsa</a:t>
            </a:r>
            <a:r>
              <a:rPr lang="ru-RU" sz="2800" i="1" dirty="0" smtClean="0">
                <a:solidFill>
                  <a:srgbClr val="7030A0"/>
                </a:solidFill>
              </a:rPr>
              <a:t>, </a:t>
            </a:r>
            <a:r>
              <a:rPr lang="ru-RU" sz="2800" i="1" dirty="0" err="1" smtClean="0">
                <a:solidFill>
                  <a:srgbClr val="7030A0"/>
                </a:solidFill>
              </a:rPr>
              <a:t>u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</a:rPr>
              <a:t>holda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smtClean="0">
                <a:solidFill>
                  <a:srgbClr val="7030A0"/>
                </a:solidFill>
              </a:rPr>
              <a:t>S</a:t>
            </a:r>
            <a:r>
              <a:rPr lang="ru-RU" sz="2800" i="1" dirty="0" smtClean="0">
                <a:solidFill>
                  <a:srgbClr val="7030A0"/>
                </a:solidFill>
              </a:rPr>
              <a:t>=</a:t>
            </a:r>
            <a:r>
              <a:rPr lang="en-US" sz="2800" i="1" dirty="0" smtClean="0">
                <a:solidFill>
                  <a:srgbClr val="7030A0"/>
                </a:solidFill>
              </a:rPr>
              <a:t>const </a:t>
            </a:r>
            <a:r>
              <a:rPr lang="ru-RU" sz="2800" i="1" dirty="0" err="1" smtClean="0">
                <a:solidFill>
                  <a:srgbClr val="7030A0"/>
                </a:solidFill>
              </a:rPr>
              <a:t>bo’lgandagi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</a:rPr>
              <a:t>ish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</a:rPr>
              <a:t>va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smtClean="0">
                <a:solidFill>
                  <a:srgbClr val="7030A0"/>
                </a:solidFill>
              </a:rPr>
              <a:t>P</a:t>
            </a:r>
            <a:r>
              <a:rPr lang="ru-RU" sz="2800" i="1" dirty="0" smtClean="0">
                <a:solidFill>
                  <a:srgbClr val="7030A0"/>
                </a:solidFill>
              </a:rPr>
              <a:t>=</a:t>
            </a:r>
            <a:r>
              <a:rPr lang="en-US" sz="2800" i="1" dirty="0" smtClean="0">
                <a:solidFill>
                  <a:srgbClr val="7030A0"/>
                </a:solidFill>
              </a:rPr>
              <a:t>const </a:t>
            </a:r>
            <a:r>
              <a:rPr lang="ru-RU" sz="2800" i="1" dirty="0" err="1" smtClean="0">
                <a:solidFill>
                  <a:srgbClr val="7030A0"/>
                </a:solidFill>
              </a:rPr>
              <a:t>bo’lgandagi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</a:rPr>
              <a:t>issiqlik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</a:rPr>
              <a:t>miqdori</a:t>
            </a:r>
            <a:r>
              <a:rPr lang="ru-RU" sz="2800" i="1" dirty="0" smtClean="0">
                <a:solidFill>
                  <a:srgbClr val="7030A0"/>
                </a:solidFill>
              </a:rPr>
              <a:t> T</a:t>
            </a:r>
            <a:r>
              <a:rPr lang="en-US" sz="2800" i="1" dirty="0" smtClean="0">
                <a:solidFill>
                  <a:srgbClr val="7030A0"/>
                </a:solidFill>
              </a:rPr>
              <a:t>s</a:t>
            </a:r>
            <a:r>
              <a:rPr lang="ru-RU" sz="2800" i="1" dirty="0" smtClean="0">
                <a:solidFill>
                  <a:srgbClr val="7030A0"/>
                </a:solidFill>
              </a:rPr>
              <a:t> -</a:t>
            </a:r>
            <a:r>
              <a:rPr lang="ru-RU" sz="2800" i="1" dirty="0" err="1" smtClean="0">
                <a:solidFill>
                  <a:srgbClr val="7030A0"/>
                </a:solidFill>
              </a:rPr>
              <a:t>diagrammadagidek</a:t>
            </a:r>
            <a:r>
              <a:rPr lang="ru-RU" sz="2800" i="1" dirty="0" smtClean="0">
                <a:solidFill>
                  <a:srgbClr val="7030A0"/>
                </a:solidFill>
              </a:rPr>
              <a:t>  </a:t>
            </a:r>
            <a:r>
              <a:rPr lang="ru-RU" sz="2800" i="1" dirty="0" err="1" smtClean="0">
                <a:solidFill>
                  <a:srgbClr val="7030A0"/>
                </a:solidFill>
              </a:rPr>
              <a:t>yuzalar</a:t>
            </a:r>
            <a:r>
              <a:rPr lang="ru-RU" sz="2800" i="1" dirty="0" smtClean="0">
                <a:solidFill>
                  <a:srgbClr val="7030A0"/>
                </a:solidFill>
              </a:rPr>
              <a:t>  </a:t>
            </a:r>
            <a:r>
              <a:rPr lang="ru-RU" sz="2800" i="1" dirty="0" err="1" smtClean="0">
                <a:solidFill>
                  <a:srgbClr val="7030A0"/>
                </a:solidFill>
              </a:rPr>
              <a:t>bilan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</a:rPr>
              <a:t>emas</a:t>
            </a:r>
            <a:r>
              <a:rPr lang="ru-RU" sz="2800" i="1" dirty="0" smtClean="0">
                <a:solidFill>
                  <a:srgbClr val="7030A0"/>
                </a:solidFill>
              </a:rPr>
              <a:t>, </a:t>
            </a:r>
            <a:r>
              <a:rPr lang="ru-RU" sz="2800" i="1" dirty="0" err="1" smtClean="0">
                <a:solidFill>
                  <a:srgbClr val="7030A0"/>
                </a:solidFill>
              </a:rPr>
              <a:t>balki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</a:rPr>
              <a:t>chiziq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</a:rPr>
              <a:t>kesmalari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</a:rPr>
              <a:t>bilan</a:t>
            </a:r>
            <a:r>
              <a:rPr lang="ru-RU" sz="2800" i="1" dirty="0" smtClean="0">
                <a:solidFill>
                  <a:srgbClr val="7030A0"/>
                </a:solidFill>
              </a:rPr>
              <a:t> </a:t>
            </a:r>
            <a:r>
              <a:rPr lang="ru-RU" sz="2800" i="1" dirty="0" err="1" smtClean="0">
                <a:solidFill>
                  <a:srgbClr val="7030A0"/>
                </a:solidFill>
              </a:rPr>
              <a:t>tasvirlanadi</a:t>
            </a:r>
            <a:r>
              <a:rPr lang="ru-RU" sz="2800" i="1" dirty="0" smtClean="0">
                <a:solidFill>
                  <a:srgbClr val="7030A0"/>
                </a:solidFill>
              </a:rPr>
              <a:t>.</a:t>
            </a:r>
          </a:p>
          <a:p>
            <a:pPr algn="just"/>
            <a:r>
              <a:rPr lang="en-US" sz="2800" i="1" dirty="0" smtClean="0">
                <a:solidFill>
                  <a:srgbClr val="7030A0"/>
                </a:solidFill>
              </a:rPr>
              <a:t>	Bug</a:t>
            </a:r>
            <a:r>
              <a:rPr lang="en-US" sz="2800" i="1" dirty="0" smtClean="0">
                <a:solidFill>
                  <a:srgbClr val="7030A0"/>
                </a:solidFill>
              </a:rPr>
              <a:t>’ </a:t>
            </a:r>
            <a:r>
              <a:rPr lang="en-US" sz="2800" i="1" dirty="0" err="1" smtClean="0">
                <a:solidFill>
                  <a:srgbClr val="7030A0"/>
                </a:solidFill>
              </a:rPr>
              <a:t>protsesslari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va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sikllarini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termodinavikaviy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tekshirish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hamda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hisoblashda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i</a:t>
            </a:r>
            <a:r>
              <a:rPr lang="en-US" sz="2800" i="1" dirty="0" smtClean="0">
                <a:solidFill>
                  <a:srgbClr val="7030A0"/>
                </a:solidFill>
              </a:rPr>
              <a:t>-s </a:t>
            </a:r>
            <a:r>
              <a:rPr lang="en-US" sz="2800" i="1" dirty="0" err="1" smtClean="0">
                <a:solidFill>
                  <a:srgbClr val="7030A0"/>
                </a:solidFill>
              </a:rPr>
              <a:t>diagrammadan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foydalanish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hisoblash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metodikasini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ancha</a:t>
            </a:r>
            <a:r>
              <a:rPr lang="en-US" sz="2800" i="1" dirty="0" smtClean="0">
                <a:solidFill>
                  <a:srgbClr val="7030A0"/>
                </a:solidFill>
              </a:rPr>
              <a:t> </a:t>
            </a:r>
            <a:r>
              <a:rPr lang="en-US" sz="2800" i="1" dirty="0" err="1" smtClean="0">
                <a:solidFill>
                  <a:srgbClr val="7030A0"/>
                </a:solidFill>
              </a:rPr>
              <a:t>soddalashtiradi</a:t>
            </a:r>
            <a:r>
              <a:rPr lang="en-US" sz="2800" i="1" dirty="0" smtClean="0">
                <a:solidFill>
                  <a:srgbClr val="7030A0"/>
                </a:solidFill>
              </a:rPr>
              <a:t>.</a:t>
            </a:r>
            <a:endParaRPr lang="ru-RU" sz="2800" i="1" dirty="0" smtClean="0">
              <a:solidFill>
                <a:srgbClr val="7030A0"/>
              </a:solidFill>
            </a:endParaRPr>
          </a:p>
          <a:p>
            <a:pPr algn="just"/>
            <a:endParaRPr lang="ru-RU" sz="2800" i="1" dirty="0">
              <a:solidFill>
                <a:srgbClr val="7030A0"/>
              </a:solidFill>
            </a:endParaRPr>
          </a:p>
        </p:txBody>
      </p:sp>
      <p:pic>
        <p:nvPicPr>
          <p:cNvPr id="4" name="Рисунок 3" descr="0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15772" y="861474"/>
            <a:ext cx="5015158" cy="4090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7149084" y="5213812"/>
            <a:ext cx="46255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suv</a:t>
            </a:r>
            <a:r>
              <a:rPr lang="en-US" dirty="0" smtClean="0"/>
              <a:t> </a:t>
            </a:r>
            <a:r>
              <a:rPr lang="en-US" dirty="0" err="1" smtClean="0"/>
              <a:t>bug’i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- is </a:t>
            </a:r>
            <a:r>
              <a:rPr lang="en-US" dirty="0" err="1" smtClean="0"/>
              <a:t>diagramma</a:t>
            </a:r>
            <a:r>
              <a:rPr lang="en-US" dirty="0" smtClean="0"/>
              <a:t> </a:t>
            </a:r>
            <a:r>
              <a:rPr lang="en-US" dirty="0" err="1" smtClean="0"/>
              <a:t>sxema</a:t>
            </a:r>
            <a:r>
              <a:rPr lang="en-US" dirty="0" smtClean="0"/>
              <a:t> </a:t>
            </a:r>
            <a:r>
              <a:rPr lang="en-US" dirty="0" err="1" smtClean="0"/>
              <a:t>tarzida</a:t>
            </a:r>
            <a:r>
              <a:rPr lang="en-US" dirty="0" smtClean="0"/>
              <a:t> </a:t>
            </a:r>
            <a:r>
              <a:rPr lang="en-US" dirty="0" err="1" smtClean="0"/>
              <a:t>ko’rsatilgan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365760" y="450166"/>
          <a:ext cx="11465169" cy="59224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775252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RAXMAT!  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709</TotalTime>
  <Words>652</Words>
  <Application>Microsoft Office PowerPoint</Application>
  <PresentationFormat>Произвольный</PresentationFormat>
  <Paragraphs>40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Трек</vt:lpstr>
      <vt:lpstr>Ma’ruza №11  BUG’  HOSIL  BO’LISH  PROTSESSI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Asus</cp:lastModifiedBy>
  <cp:revision>94</cp:revision>
  <dcterms:created xsi:type="dcterms:W3CDTF">2016-11-02T09:43:45Z</dcterms:created>
  <dcterms:modified xsi:type="dcterms:W3CDTF">2018-11-12T09:55:23Z</dcterms:modified>
</cp:coreProperties>
</file>