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diagrams/layout9.xml" ContentType="application/vnd.openxmlformats-officedocument.drawingml.diagram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9.xml" ContentType="application/vnd.openxmlformats-officedocument.drawingml.diagramStyle+xml"/>
  <Override PartName="/ppt/diagrams/quickStyle10.xml" ContentType="application/vnd.openxmlformats-officedocument.drawingml.diagramStyl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quickStyle6.xml" ContentType="application/vnd.openxmlformats-officedocument.drawingml.diagramStyle+xml"/>
  <Override PartName="/ppt/diagrams/quickStyle7.xml" ContentType="application/vnd.openxmlformats-officedocument.drawingml.diagramStyl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Default Extension="png" ContentType="image/png"/>
  <Override PartName="/ppt/diagrams/quickStyle5.xml" ContentType="application/vnd.openxmlformats-officedocument.drawingml.diagramStyl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Default Extension="vml" ContentType="application/vnd.openxmlformats-officedocument.vmlDrawi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705" r:id="rId1"/>
  </p:sldMasterIdLst>
  <p:sldIdLst>
    <p:sldId id="256" r:id="rId2"/>
    <p:sldId id="284" r:id="rId3"/>
    <p:sldId id="324" r:id="rId4"/>
    <p:sldId id="325" r:id="rId5"/>
    <p:sldId id="310" r:id="rId6"/>
    <p:sldId id="328" r:id="rId7"/>
    <p:sldId id="311" r:id="rId8"/>
    <p:sldId id="329" r:id="rId9"/>
    <p:sldId id="326" r:id="rId10"/>
    <p:sldId id="330" r:id="rId11"/>
    <p:sldId id="327" r:id="rId12"/>
    <p:sldId id="315" r:id="rId13"/>
    <p:sldId id="331" r:id="rId14"/>
    <p:sldId id="332" r:id="rId15"/>
    <p:sldId id="333" r:id="rId16"/>
    <p:sldId id="334" r:id="rId17"/>
    <p:sldId id="335" r:id="rId18"/>
    <p:sldId id="278" r:id="rId19"/>
  </p:sldIdLst>
  <p:sldSz cx="12192000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-786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45DCD8D-5F1E-4195-9CB1-4BB8A05D8F70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F1D7FD0-B74B-4D16-B91A-654A0B5A11C9}">
      <dgm:prSet/>
      <dgm:spPr>
        <a:solidFill>
          <a:srgbClr val="FF0000"/>
        </a:solidFill>
        <a:ln>
          <a:solidFill>
            <a:srgbClr val="7030A0"/>
          </a:solidFill>
        </a:ln>
      </dgm:spPr>
      <dgm:t>
        <a:bodyPr/>
        <a:lstStyle/>
        <a:p>
          <a:pPr rtl="0"/>
          <a:r>
            <a:rPr lang="en-US" dirty="0" err="1" smtClean="0"/>
            <a:t>Gazni</a:t>
          </a:r>
          <a:r>
            <a:rPr lang="en-US" dirty="0" smtClean="0"/>
            <a:t> </a:t>
          </a:r>
          <a:r>
            <a:rPr lang="en-US" dirty="0" err="1" smtClean="0"/>
            <a:t>siqish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haydash</a:t>
          </a:r>
          <a:r>
            <a:rPr lang="en-US" dirty="0" smtClean="0"/>
            <a:t> </a:t>
          </a:r>
          <a:r>
            <a:rPr lang="en-US" dirty="0" err="1" smtClean="0"/>
            <a:t>uchun</a:t>
          </a:r>
          <a:r>
            <a:rPr lang="en-US" dirty="0" smtClean="0"/>
            <a:t> </a:t>
          </a:r>
          <a:r>
            <a:rPr lang="en-US" dirty="0" err="1" smtClean="0"/>
            <a:t>mo’ljallangan</a:t>
          </a:r>
          <a:r>
            <a:rPr lang="en-US" dirty="0" smtClean="0"/>
            <a:t>  </a:t>
          </a:r>
          <a:r>
            <a:rPr lang="en-US" dirty="0" err="1" smtClean="0"/>
            <a:t>mashinalar</a:t>
          </a:r>
          <a:r>
            <a:rPr lang="en-US" dirty="0" smtClean="0"/>
            <a:t> </a:t>
          </a:r>
          <a:r>
            <a:rPr lang="en-US" b="1" dirty="0" err="1" smtClean="0"/>
            <a:t>kompressorlar</a:t>
          </a:r>
          <a:r>
            <a:rPr lang="en-US" dirty="0" smtClean="0"/>
            <a:t> </a:t>
          </a:r>
          <a:r>
            <a:rPr lang="en-US" dirty="0" err="1" smtClean="0"/>
            <a:t>deyiladi</a:t>
          </a:r>
          <a:r>
            <a:rPr lang="en-US" dirty="0" smtClean="0"/>
            <a:t>.</a:t>
          </a:r>
          <a:endParaRPr lang="ru-RU" dirty="0" smtClean="0"/>
        </a:p>
        <a:p>
          <a:r>
            <a:rPr lang="en-US" dirty="0" err="1" smtClean="0"/>
            <a:t>Kompressorlar</a:t>
          </a:r>
          <a:r>
            <a:rPr lang="en-US" dirty="0" smtClean="0"/>
            <a:t> </a:t>
          </a:r>
          <a:r>
            <a:rPr lang="en-US" dirty="0" err="1" smtClean="0"/>
            <a:t>xalq</a:t>
          </a:r>
          <a:r>
            <a:rPr lang="en-US" dirty="0" smtClean="0"/>
            <a:t> </a:t>
          </a:r>
          <a:r>
            <a:rPr lang="en-US" dirty="0" err="1" smtClean="0"/>
            <a:t>xo’jaligida</a:t>
          </a:r>
          <a:r>
            <a:rPr lang="en-US" dirty="0" smtClean="0"/>
            <a:t> </a:t>
          </a:r>
          <a:r>
            <a:rPr lang="en-US" dirty="0" err="1" smtClean="0"/>
            <a:t>qo’llanilayotgan</a:t>
          </a:r>
          <a:r>
            <a:rPr lang="en-US" dirty="0" smtClean="0"/>
            <a:t> </a:t>
          </a:r>
          <a:r>
            <a:rPr lang="en-US" dirty="0" err="1" smtClean="0"/>
            <a:t>zamonaviy</a:t>
          </a:r>
          <a:r>
            <a:rPr lang="en-US" dirty="0" smtClean="0"/>
            <a:t> </a:t>
          </a:r>
          <a:r>
            <a:rPr lang="en-US" dirty="0" err="1" smtClean="0"/>
            <a:t>texnikalarda</a:t>
          </a:r>
          <a:r>
            <a:rPr lang="en-US" dirty="0" smtClean="0"/>
            <a:t> </a:t>
          </a:r>
          <a:r>
            <a:rPr lang="en-US" dirty="0" err="1" smtClean="0"/>
            <a:t>keng</a:t>
          </a:r>
          <a:r>
            <a:rPr lang="en-US" dirty="0" smtClean="0"/>
            <a:t> </a:t>
          </a:r>
          <a:r>
            <a:rPr lang="en-US" dirty="0" err="1" smtClean="0"/>
            <a:t>foydalanilmoqda</a:t>
          </a:r>
          <a:r>
            <a:rPr lang="en-US" dirty="0" smtClean="0"/>
            <a:t>. </a:t>
          </a:r>
          <a:r>
            <a:rPr lang="en-US" dirty="0" err="1" smtClean="0"/>
            <a:t>Ayniqsa</a:t>
          </a:r>
          <a:r>
            <a:rPr lang="en-US" dirty="0" smtClean="0"/>
            <a:t> </a:t>
          </a:r>
          <a:r>
            <a:rPr lang="en-US" dirty="0" err="1" smtClean="0"/>
            <a:t>kimyo</a:t>
          </a:r>
          <a:r>
            <a:rPr lang="en-US" dirty="0" smtClean="0"/>
            <a:t>, </a:t>
          </a:r>
          <a:r>
            <a:rPr lang="en-US" dirty="0" err="1" smtClean="0"/>
            <a:t>mashinasozlik</a:t>
          </a:r>
          <a:r>
            <a:rPr lang="en-US" dirty="0" smtClean="0"/>
            <a:t>, </a:t>
          </a:r>
          <a:r>
            <a:rPr lang="en-US" dirty="0" err="1" smtClean="0"/>
            <a:t>metallurgiya</a:t>
          </a:r>
          <a:r>
            <a:rPr lang="en-US" dirty="0" smtClean="0"/>
            <a:t>, </a:t>
          </a:r>
          <a:r>
            <a:rPr lang="en-US" dirty="0" err="1" smtClean="0"/>
            <a:t>temir</a:t>
          </a:r>
          <a:r>
            <a:rPr lang="en-US" dirty="0" smtClean="0"/>
            <a:t> </a:t>
          </a:r>
          <a:r>
            <a:rPr lang="en-US" dirty="0" err="1" smtClean="0"/>
            <a:t>yo’li</a:t>
          </a:r>
          <a:r>
            <a:rPr lang="en-US" dirty="0" smtClean="0"/>
            <a:t>, </a:t>
          </a:r>
          <a:r>
            <a:rPr lang="en-US" dirty="0" err="1" smtClean="0"/>
            <a:t>aviatsiya</a:t>
          </a:r>
          <a:r>
            <a:rPr lang="en-US" dirty="0" smtClean="0"/>
            <a:t> </a:t>
          </a:r>
          <a:r>
            <a:rPr lang="en-US" dirty="0" err="1" smtClean="0"/>
            <a:t>sanoatlarida</a:t>
          </a:r>
          <a:r>
            <a:rPr lang="en-US" dirty="0" smtClean="0"/>
            <a:t>, </a:t>
          </a:r>
          <a:r>
            <a:rPr lang="en-US" dirty="0" err="1" smtClean="0"/>
            <a:t>gaz-turbinali</a:t>
          </a:r>
          <a:r>
            <a:rPr lang="en-US" dirty="0" smtClean="0"/>
            <a:t> </a:t>
          </a:r>
          <a:r>
            <a:rPr lang="en-US" dirty="0" err="1" smtClean="0"/>
            <a:t>dvigatellarda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sovitish</a:t>
          </a:r>
          <a:r>
            <a:rPr lang="en-US" dirty="0" smtClean="0"/>
            <a:t> </a:t>
          </a:r>
          <a:r>
            <a:rPr lang="en-US" dirty="0" err="1" smtClean="0"/>
            <a:t>qurilmalarida</a:t>
          </a:r>
          <a:r>
            <a:rPr lang="en-US" dirty="0" smtClean="0"/>
            <a:t> </a:t>
          </a:r>
          <a:r>
            <a:rPr lang="en-US" dirty="0" err="1" smtClean="0"/>
            <a:t>kompressorlar</a:t>
          </a:r>
          <a:r>
            <a:rPr lang="en-US" dirty="0" smtClean="0"/>
            <a:t> </a:t>
          </a:r>
          <a:r>
            <a:rPr lang="en-US" dirty="0" err="1" smtClean="0"/>
            <a:t>keng</a:t>
          </a:r>
          <a:r>
            <a:rPr lang="en-US" dirty="0" smtClean="0"/>
            <a:t> </a:t>
          </a:r>
          <a:r>
            <a:rPr lang="en-US" dirty="0" err="1" smtClean="0"/>
            <a:t>ishlatiladi</a:t>
          </a:r>
          <a:r>
            <a:rPr lang="en-US" dirty="0" smtClean="0"/>
            <a:t>.</a:t>
          </a:r>
          <a:endParaRPr lang="en-US" b="0" i="0" baseline="0" dirty="0"/>
        </a:p>
      </dgm:t>
    </dgm:pt>
    <dgm:pt modelId="{71997029-3887-4CCA-AC67-6D6CA3315AAB}" type="parTrans" cxnId="{A51179BD-52F6-4ED9-8CA2-82A86493FFB1}">
      <dgm:prSet/>
      <dgm:spPr/>
      <dgm:t>
        <a:bodyPr/>
        <a:lstStyle/>
        <a:p>
          <a:endParaRPr lang="ru-RU"/>
        </a:p>
      </dgm:t>
    </dgm:pt>
    <dgm:pt modelId="{B3D8AA80-3595-46E6-A88A-6E350A428BB7}" type="sibTrans" cxnId="{A51179BD-52F6-4ED9-8CA2-82A86493FFB1}">
      <dgm:prSet/>
      <dgm:spPr/>
      <dgm:t>
        <a:bodyPr/>
        <a:lstStyle/>
        <a:p>
          <a:endParaRPr lang="ru-RU"/>
        </a:p>
      </dgm:t>
    </dgm:pt>
    <dgm:pt modelId="{F62F168C-FE22-491A-8813-267ACCE9B699}" type="pres">
      <dgm:prSet presAssocID="{345DCD8D-5F1E-4195-9CB1-4BB8A05D8F70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294B2B6A-0CD5-4B04-889D-37116DFBB136}" type="pres">
      <dgm:prSet presAssocID="{8F1D7FD0-B74B-4D16-B91A-654A0B5A11C9}" presName="linNode" presStyleCnt="0"/>
      <dgm:spPr/>
    </dgm:pt>
    <dgm:pt modelId="{AC4E1FAA-DFE5-4395-B3E3-68BDEDFC736C}" type="pres">
      <dgm:prSet presAssocID="{8F1D7FD0-B74B-4D16-B91A-654A0B5A11C9}" presName="parentShp" presStyleLbl="node1" presStyleIdx="0" presStyleCnt="1" custScaleX="4120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807EAF-C608-4908-BEE9-60E81D4C49A1}" type="pres">
      <dgm:prSet presAssocID="{8F1D7FD0-B74B-4D16-B91A-654A0B5A11C9}" presName="childShp" presStyleLbl="bgAccFollowNode1" presStyleIdx="0" presStyleCnt="1" custScaleX="39002">
        <dgm:presLayoutVars>
          <dgm:bulletEnabled val="1"/>
        </dgm:presLayoutVars>
      </dgm:prSet>
      <dgm:spPr>
        <a:solidFill>
          <a:srgbClr val="7030A0">
            <a:alpha val="90000"/>
          </a:srgbClr>
        </a:solidFill>
        <a:ln>
          <a:solidFill>
            <a:srgbClr val="FF0000">
              <a:alpha val="90000"/>
            </a:srgbClr>
          </a:solidFill>
        </a:ln>
      </dgm:spPr>
      <dgm:t>
        <a:bodyPr/>
        <a:lstStyle/>
        <a:p>
          <a:endParaRPr lang="ru-RU"/>
        </a:p>
      </dgm:t>
    </dgm:pt>
  </dgm:ptLst>
  <dgm:cxnLst>
    <dgm:cxn modelId="{03834035-25F9-40B8-A161-142DC63AAB5F}" type="presOf" srcId="{8F1D7FD0-B74B-4D16-B91A-654A0B5A11C9}" destId="{AC4E1FAA-DFE5-4395-B3E3-68BDEDFC736C}" srcOrd="0" destOrd="0" presId="urn:microsoft.com/office/officeart/2005/8/layout/vList6"/>
    <dgm:cxn modelId="{A51179BD-52F6-4ED9-8CA2-82A86493FFB1}" srcId="{345DCD8D-5F1E-4195-9CB1-4BB8A05D8F70}" destId="{8F1D7FD0-B74B-4D16-B91A-654A0B5A11C9}" srcOrd="0" destOrd="0" parTransId="{71997029-3887-4CCA-AC67-6D6CA3315AAB}" sibTransId="{B3D8AA80-3595-46E6-A88A-6E350A428BB7}"/>
    <dgm:cxn modelId="{BD394ED1-D071-4A9F-A944-AE0938A91C86}" type="presOf" srcId="{345DCD8D-5F1E-4195-9CB1-4BB8A05D8F70}" destId="{F62F168C-FE22-491A-8813-267ACCE9B699}" srcOrd="0" destOrd="0" presId="urn:microsoft.com/office/officeart/2005/8/layout/vList6"/>
    <dgm:cxn modelId="{8F10272E-EA4A-4A6F-8CFB-8145B54020EF}" type="presParOf" srcId="{F62F168C-FE22-491A-8813-267ACCE9B699}" destId="{294B2B6A-0CD5-4B04-889D-37116DFBB136}" srcOrd="0" destOrd="0" presId="urn:microsoft.com/office/officeart/2005/8/layout/vList6"/>
    <dgm:cxn modelId="{24EC1728-6776-4674-AF4E-393060F3D644}" type="presParOf" srcId="{294B2B6A-0CD5-4B04-889D-37116DFBB136}" destId="{AC4E1FAA-DFE5-4395-B3E3-68BDEDFC736C}" srcOrd="0" destOrd="0" presId="urn:microsoft.com/office/officeart/2005/8/layout/vList6"/>
    <dgm:cxn modelId="{2E711513-815F-4B66-AD40-BE80DA33D7CA}" type="presParOf" srcId="{294B2B6A-0CD5-4B04-889D-37116DFBB136}" destId="{8F807EAF-C608-4908-BEE9-60E81D4C49A1}" srcOrd="1" destOrd="0" presId="urn:microsoft.com/office/officeart/2005/8/layout/vList6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41E921D-F581-4B1D-9E5E-43C475B89B12}" type="doc">
      <dgm:prSet loTypeId="urn:microsoft.com/office/officeart/2005/8/layout/target3" loCatId="relationship" qsTypeId="urn:microsoft.com/office/officeart/2005/8/quickstyle/3d9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154F7A0F-3331-4D09-80A1-8DAB08CE39CB}">
      <dgm:prSet/>
      <dgm:spPr/>
      <dgm:t>
        <a:bodyPr/>
        <a:lstStyle/>
        <a:p>
          <a:pPr rtl="0"/>
          <a:r>
            <a:rPr lang="en-US" b="0" i="0" baseline="0" dirty="0" err="1" smtClean="0"/>
            <a:t>Parrakli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kompressorlarda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gazning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bosimi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kompressorning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g’ildiraklari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aylanganida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vujudga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keladigan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inertsion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kuchlar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ta’sirida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ko’payadi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Ular</a:t>
          </a:r>
          <a:r>
            <a:rPr lang="en-US" b="0" i="0" baseline="0" dirty="0" smtClean="0"/>
            <a:t> </a:t>
          </a:r>
          <a:r>
            <a:rPr lang="en-US" b="1" i="0" baseline="0" dirty="0" err="1" smtClean="0"/>
            <a:t>trubokompressorlar</a:t>
          </a:r>
          <a:r>
            <a:rPr lang="en-US" b="1" i="0" baseline="0" dirty="0" smtClean="0"/>
            <a:t> </a:t>
          </a:r>
          <a:r>
            <a:rPr lang="en-US" b="0" i="0" baseline="0" dirty="0" smtClean="0"/>
            <a:t>ham </a:t>
          </a:r>
          <a:r>
            <a:rPr lang="en-US" b="0" i="0" baseline="0" dirty="0" err="1" smtClean="0"/>
            <a:t>deyiladi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va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markaz­dan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qochma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hamda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o’qiy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kompressorlariga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bo’linadi</a:t>
          </a:r>
          <a:r>
            <a:rPr lang="en-US" b="0" i="0" baseline="0" dirty="0" smtClean="0"/>
            <a:t>.</a:t>
          </a:r>
          <a:endParaRPr lang="en-US" b="0" i="0" baseline="0" dirty="0"/>
        </a:p>
      </dgm:t>
    </dgm:pt>
    <dgm:pt modelId="{4CBF4C94-F744-445B-9390-A46CFC4C7DEF}" type="parTrans" cxnId="{3D4A0F70-7ECF-4CAD-8865-2E942B6532E3}">
      <dgm:prSet/>
      <dgm:spPr/>
      <dgm:t>
        <a:bodyPr/>
        <a:lstStyle/>
        <a:p>
          <a:endParaRPr lang="ru-RU"/>
        </a:p>
      </dgm:t>
    </dgm:pt>
    <dgm:pt modelId="{2C2EDF01-03DC-4596-8FC3-DAEB1FDEF3D4}" type="sibTrans" cxnId="{3D4A0F70-7ECF-4CAD-8865-2E942B6532E3}">
      <dgm:prSet/>
      <dgm:spPr/>
      <dgm:t>
        <a:bodyPr/>
        <a:lstStyle/>
        <a:p>
          <a:endParaRPr lang="ru-RU"/>
        </a:p>
      </dgm:t>
    </dgm:pt>
    <dgm:pt modelId="{81868B1B-8171-4F2A-9C0E-5625BC7AEB93}" type="pres">
      <dgm:prSet presAssocID="{341E921D-F581-4B1D-9E5E-43C475B89B12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BAD6C3E-E996-422F-9EEF-0C00F482A6C7}" type="pres">
      <dgm:prSet presAssocID="{154F7A0F-3331-4D09-80A1-8DAB08CE39CB}" presName="circle1" presStyleLbl="node1" presStyleIdx="0" presStyleCnt="1"/>
      <dgm:spPr/>
    </dgm:pt>
    <dgm:pt modelId="{D62B983E-32FB-49B5-A2B3-3476DD019D7C}" type="pres">
      <dgm:prSet presAssocID="{154F7A0F-3331-4D09-80A1-8DAB08CE39CB}" presName="space" presStyleCnt="0"/>
      <dgm:spPr/>
    </dgm:pt>
    <dgm:pt modelId="{C144A843-0186-4939-A4D8-55D87EDE1EAF}" type="pres">
      <dgm:prSet presAssocID="{154F7A0F-3331-4D09-80A1-8DAB08CE39CB}" presName="rect1" presStyleLbl="alignAcc1" presStyleIdx="0" presStyleCnt="1"/>
      <dgm:spPr/>
      <dgm:t>
        <a:bodyPr/>
        <a:lstStyle/>
        <a:p>
          <a:endParaRPr lang="ru-RU"/>
        </a:p>
      </dgm:t>
    </dgm:pt>
    <dgm:pt modelId="{DA871C1A-80F2-4A0F-8870-760B126ACDE1}" type="pres">
      <dgm:prSet presAssocID="{154F7A0F-3331-4D09-80A1-8DAB08CE39CB}" presName="rect1ParTxNoCh" presStyleLbl="alignAcc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4DC03B8-DB2A-44EB-BCA3-8052BA1006A5}" type="presOf" srcId="{154F7A0F-3331-4D09-80A1-8DAB08CE39CB}" destId="{C144A843-0186-4939-A4D8-55D87EDE1EAF}" srcOrd="0" destOrd="0" presId="urn:microsoft.com/office/officeart/2005/8/layout/target3"/>
    <dgm:cxn modelId="{CD270F85-F52B-4A65-8546-C286FA996137}" type="presOf" srcId="{154F7A0F-3331-4D09-80A1-8DAB08CE39CB}" destId="{DA871C1A-80F2-4A0F-8870-760B126ACDE1}" srcOrd="1" destOrd="0" presId="urn:microsoft.com/office/officeart/2005/8/layout/target3"/>
    <dgm:cxn modelId="{86F73FCD-A5BF-45AB-A23D-C58D99254F0D}" type="presOf" srcId="{341E921D-F581-4B1D-9E5E-43C475B89B12}" destId="{81868B1B-8171-4F2A-9C0E-5625BC7AEB93}" srcOrd="0" destOrd="0" presId="urn:microsoft.com/office/officeart/2005/8/layout/target3"/>
    <dgm:cxn modelId="{3D4A0F70-7ECF-4CAD-8865-2E942B6532E3}" srcId="{341E921D-F581-4B1D-9E5E-43C475B89B12}" destId="{154F7A0F-3331-4D09-80A1-8DAB08CE39CB}" srcOrd="0" destOrd="0" parTransId="{4CBF4C94-F744-445B-9390-A46CFC4C7DEF}" sibTransId="{2C2EDF01-03DC-4596-8FC3-DAEB1FDEF3D4}"/>
    <dgm:cxn modelId="{67351450-8FEF-497B-895D-ADAEFF08A0B1}" type="presParOf" srcId="{81868B1B-8171-4F2A-9C0E-5625BC7AEB93}" destId="{ABAD6C3E-E996-422F-9EEF-0C00F482A6C7}" srcOrd="0" destOrd="0" presId="urn:microsoft.com/office/officeart/2005/8/layout/target3"/>
    <dgm:cxn modelId="{493650C6-80E2-48DC-9039-3A6BA04B78F3}" type="presParOf" srcId="{81868B1B-8171-4F2A-9C0E-5625BC7AEB93}" destId="{D62B983E-32FB-49B5-A2B3-3476DD019D7C}" srcOrd="1" destOrd="0" presId="urn:microsoft.com/office/officeart/2005/8/layout/target3"/>
    <dgm:cxn modelId="{559FE648-9AF4-430E-B68B-37675CFF4500}" type="presParOf" srcId="{81868B1B-8171-4F2A-9C0E-5625BC7AEB93}" destId="{C144A843-0186-4939-A4D8-55D87EDE1EAF}" srcOrd="2" destOrd="0" presId="urn:microsoft.com/office/officeart/2005/8/layout/target3"/>
    <dgm:cxn modelId="{43FB1C56-04C8-43A3-9895-E7DE756E76FF}" type="presParOf" srcId="{81868B1B-8171-4F2A-9C0E-5625BC7AEB93}" destId="{DA871C1A-80F2-4A0F-8870-760B126ACDE1}" srcOrd="3" destOrd="0" presId="urn:microsoft.com/office/officeart/2005/8/layout/target3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8AE430E-B93C-45E5-ABFE-1905D6AC9EE9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5B51E33-98F0-43C4-A458-1E7A4DC2F11A}">
      <dgm:prSet/>
      <dgm:spPr>
        <a:solidFill>
          <a:srgbClr val="002060"/>
        </a:solidFill>
        <a:ln>
          <a:solidFill>
            <a:srgbClr val="FF0000"/>
          </a:solidFill>
        </a:ln>
      </dgm:spPr>
      <dgm:t>
        <a:bodyPr/>
        <a:lstStyle/>
        <a:p>
          <a:pPr rtl="0"/>
          <a:r>
            <a:rPr lang="en-US" b="1" i="0" baseline="0" dirty="0" smtClean="0"/>
            <a:t>2  </a:t>
          </a:r>
          <a:r>
            <a:rPr lang="en-US" b="1" i="0" baseline="0" dirty="0" err="1" smtClean="0"/>
            <a:t>Bir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bosqichli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porshenli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kompressorlarning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tuzilishi</a:t>
          </a:r>
          <a:endParaRPr lang="ru-RU" b="0" i="0" baseline="0" dirty="0"/>
        </a:p>
      </dgm:t>
    </dgm:pt>
    <dgm:pt modelId="{9CE5164A-A343-4315-8009-8F80AB084468}" type="parTrans" cxnId="{AF55EC41-868F-4798-AE1C-BB2EE4845095}">
      <dgm:prSet/>
      <dgm:spPr/>
      <dgm:t>
        <a:bodyPr/>
        <a:lstStyle/>
        <a:p>
          <a:endParaRPr lang="ru-RU"/>
        </a:p>
      </dgm:t>
    </dgm:pt>
    <dgm:pt modelId="{E9F49AEF-5A35-4A5D-872A-E034B7EE7396}" type="sibTrans" cxnId="{AF55EC41-868F-4798-AE1C-BB2EE4845095}">
      <dgm:prSet/>
      <dgm:spPr/>
      <dgm:t>
        <a:bodyPr/>
        <a:lstStyle/>
        <a:p>
          <a:endParaRPr lang="ru-RU"/>
        </a:p>
      </dgm:t>
    </dgm:pt>
    <dgm:pt modelId="{B14039BD-01E1-40AA-92C4-DB0E7DF0D65A}">
      <dgm:prSet/>
      <dgm:spPr>
        <a:solidFill>
          <a:srgbClr val="002060"/>
        </a:solidFill>
        <a:ln>
          <a:solidFill>
            <a:srgbClr val="FF0000"/>
          </a:solidFill>
        </a:ln>
      </dgm:spPr>
      <dgm:t>
        <a:bodyPr/>
        <a:lstStyle/>
        <a:p>
          <a:pPr rtl="0"/>
          <a:r>
            <a:rPr lang="en-US" b="0" i="0" baseline="0" dirty="0" err="1" smtClean="0"/>
            <a:t>Kompressorlarda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sodir</a:t>
          </a:r>
          <a:r>
            <a:rPr lang="en-US" b="0" i="0" baseline="0" dirty="0" smtClean="0"/>
            <a:t>  </a:t>
          </a:r>
          <a:r>
            <a:rPr lang="en-US" b="0" i="0" baseline="0" dirty="0" err="1" smtClean="0"/>
            <a:t>bo’ladigan</a:t>
          </a:r>
          <a:r>
            <a:rPr lang="en-US" b="0" i="0" baseline="0" dirty="0" smtClean="0"/>
            <a:t>  </a:t>
          </a:r>
          <a:r>
            <a:rPr lang="en-US" b="0" i="0" baseline="0" dirty="0" err="1" smtClean="0"/>
            <a:t>protsesslarni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tekshirish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va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tahlil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qilish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uchun</a:t>
          </a:r>
          <a:r>
            <a:rPr lang="en-US" b="0" i="0" baseline="0" dirty="0" smtClean="0"/>
            <a:t>,  </a:t>
          </a:r>
          <a:r>
            <a:rPr lang="en-US" b="0" i="0" baseline="0" dirty="0" err="1" smtClean="0"/>
            <a:t>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printsipi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oddiyroq</a:t>
          </a:r>
          <a:r>
            <a:rPr lang="en-US" b="0" i="0" baseline="0" dirty="0" smtClean="0"/>
            <a:t>  </a:t>
          </a:r>
          <a:r>
            <a:rPr lang="en-US" b="0" i="0" baseline="0" dirty="0" err="1" smtClean="0"/>
            <a:t>bo’lgan</a:t>
          </a:r>
          <a:r>
            <a:rPr lang="en-US" b="0" i="0" baseline="0" dirty="0" smtClean="0"/>
            <a:t>  </a:t>
          </a:r>
          <a:r>
            <a:rPr lang="en-US" b="0" i="0" baseline="0" dirty="0" err="1" smtClean="0"/>
            <a:t>bir</a:t>
          </a:r>
          <a:r>
            <a:rPr lang="en-US" b="0" i="0" baseline="0" dirty="0" smtClean="0"/>
            <a:t>  </a:t>
          </a:r>
          <a:r>
            <a:rPr lang="en-US" b="0" i="0" baseline="0" dirty="0" err="1" smtClean="0"/>
            <a:t>bosqichli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porshenli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kompressorlarni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ko’rib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chiqamiz</a:t>
          </a:r>
          <a:r>
            <a:rPr lang="ru-RU" b="0" i="0" baseline="0" dirty="0" smtClean="0"/>
            <a:t> </a:t>
          </a:r>
          <a:endParaRPr lang="ru-RU" b="0" i="0" baseline="0" dirty="0"/>
        </a:p>
      </dgm:t>
    </dgm:pt>
    <dgm:pt modelId="{C7449D1A-9493-4CEF-8340-6CE6AD313E1D}" type="parTrans" cxnId="{D34A71EF-15B9-41F7-A9FE-A699F066E17C}">
      <dgm:prSet/>
      <dgm:spPr/>
      <dgm:t>
        <a:bodyPr/>
        <a:lstStyle/>
        <a:p>
          <a:endParaRPr lang="ru-RU"/>
        </a:p>
      </dgm:t>
    </dgm:pt>
    <dgm:pt modelId="{46AFB58A-1669-4330-9A24-BB5449043FD3}" type="sibTrans" cxnId="{D34A71EF-15B9-41F7-A9FE-A699F066E17C}">
      <dgm:prSet/>
      <dgm:spPr/>
      <dgm:t>
        <a:bodyPr/>
        <a:lstStyle/>
        <a:p>
          <a:endParaRPr lang="ru-RU"/>
        </a:p>
      </dgm:t>
    </dgm:pt>
    <dgm:pt modelId="{C9868701-0C3F-4C49-9BB1-D0844760F3DE}" type="pres">
      <dgm:prSet presAssocID="{C8AE430E-B93C-45E5-ABFE-1905D6AC9EE9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A006DF89-6499-4752-A6DC-CE78EB8CBD9D}" type="pres">
      <dgm:prSet presAssocID="{E5B51E33-98F0-43C4-A458-1E7A4DC2F11A}" presName="horFlow" presStyleCnt="0"/>
      <dgm:spPr/>
    </dgm:pt>
    <dgm:pt modelId="{AFD5F2E4-11C1-4B55-A3DF-91598E46F068}" type="pres">
      <dgm:prSet presAssocID="{E5B51E33-98F0-43C4-A458-1E7A4DC2F11A}" presName="bigChev" presStyleLbl="node1" presStyleIdx="0" presStyleCnt="2"/>
      <dgm:spPr/>
      <dgm:t>
        <a:bodyPr/>
        <a:lstStyle/>
        <a:p>
          <a:endParaRPr lang="ru-RU"/>
        </a:p>
      </dgm:t>
    </dgm:pt>
    <dgm:pt modelId="{92C7BA38-B14C-4589-8186-D28DCAF21542}" type="pres">
      <dgm:prSet presAssocID="{E5B51E33-98F0-43C4-A458-1E7A4DC2F11A}" presName="vSp" presStyleCnt="0"/>
      <dgm:spPr/>
    </dgm:pt>
    <dgm:pt modelId="{ECA65661-72F0-4FB7-B2AC-D86661ED55A0}" type="pres">
      <dgm:prSet presAssocID="{B14039BD-01E1-40AA-92C4-DB0E7DF0D65A}" presName="horFlow" presStyleCnt="0"/>
      <dgm:spPr/>
    </dgm:pt>
    <dgm:pt modelId="{BCDED912-793A-45EF-9AD5-5E25D34D9142}" type="pres">
      <dgm:prSet presAssocID="{B14039BD-01E1-40AA-92C4-DB0E7DF0D65A}" presName="bigChev" presStyleLbl="node1" presStyleIdx="1" presStyleCnt="2" custScaleY="138942"/>
      <dgm:spPr/>
      <dgm:t>
        <a:bodyPr/>
        <a:lstStyle/>
        <a:p>
          <a:endParaRPr lang="ru-RU"/>
        </a:p>
      </dgm:t>
    </dgm:pt>
  </dgm:ptLst>
  <dgm:cxnLst>
    <dgm:cxn modelId="{9E205A63-F25D-4C9D-9A9B-5734C9C36426}" type="presOf" srcId="{B14039BD-01E1-40AA-92C4-DB0E7DF0D65A}" destId="{BCDED912-793A-45EF-9AD5-5E25D34D9142}" srcOrd="0" destOrd="0" presId="urn:microsoft.com/office/officeart/2005/8/layout/lProcess3"/>
    <dgm:cxn modelId="{AF55EC41-868F-4798-AE1C-BB2EE4845095}" srcId="{C8AE430E-B93C-45E5-ABFE-1905D6AC9EE9}" destId="{E5B51E33-98F0-43C4-A458-1E7A4DC2F11A}" srcOrd="0" destOrd="0" parTransId="{9CE5164A-A343-4315-8009-8F80AB084468}" sibTransId="{E9F49AEF-5A35-4A5D-872A-E034B7EE7396}"/>
    <dgm:cxn modelId="{F53D70A9-0181-4A85-A4F8-5A5CC185DBED}" type="presOf" srcId="{E5B51E33-98F0-43C4-A458-1E7A4DC2F11A}" destId="{AFD5F2E4-11C1-4B55-A3DF-91598E46F068}" srcOrd="0" destOrd="0" presId="urn:microsoft.com/office/officeart/2005/8/layout/lProcess3"/>
    <dgm:cxn modelId="{E0507367-1AB3-4906-B170-D1C7E5EC21C5}" type="presOf" srcId="{C8AE430E-B93C-45E5-ABFE-1905D6AC9EE9}" destId="{C9868701-0C3F-4C49-9BB1-D0844760F3DE}" srcOrd="0" destOrd="0" presId="urn:microsoft.com/office/officeart/2005/8/layout/lProcess3"/>
    <dgm:cxn modelId="{D34A71EF-15B9-41F7-A9FE-A699F066E17C}" srcId="{C8AE430E-B93C-45E5-ABFE-1905D6AC9EE9}" destId="{B14039BD-01E1-40AA-92C4-DB0E7DF0D65A}" srcOrd="1" destOrd="0" parTransId="{C7449D1A-9493-4CEF-8340-6CE6AD313E1D}" sibTransId="{46AFB58A-1669-4330-9A24-BB5449043FD3}"/>
    <dgm:cxn modelId="{CB567E18-220A-4BD3-909E-E8A43FC6EB22}" type="presParOf" srcId="{C9868701-0C3F-4C49-9BB1-D0844760F3DE}" destId="{A006DF89-6499-4752-A6DC-CE78EB8CBD9D}" srcOrd="0" destOrd="0" presId="urn:microsoft.com/office/officeart/2005/8/layout/lProcess3"/>
    <dgm:cxn modelId="{206FBF72-CE5F-4F32-8CF4-29AABFF23BE0}" type="presParOf" srcId="{A006DF89-6499-4752-A6DC-CE78EB8CBD9D}" destId="{AFD5F2E4-11C1-4B55-A3DF-91598E46F068}" srcOrd="0" destOrd="0" presId="urn:microsoft.com/office/officeart/2005/8/layout/lProcess3"/>
    <dgm:cxn modelId="{B87691BE-D0F8-4DC5-B397-822C24B52829}" type="presParOf" srcId="{C9868701-0C3F-4C49-9BB1-D0844760F3DE}" destId="{92C7BA38-B14C-4589-8186-D28DCAF21542}" srcOrd="1" destOrd="0" presId="urn:microsoft.com/office/officeart/2005/8/layout/lProcess3"/>
    <dgm:cxn modelId="{ADDDA580-CF96-481E-85F3-CE9106BC98C0}" type="presParOf" srcId="{C9868701-0C3F-4C49-9BB1-D0844760F3DE}" destId="{ECA65661-72F0-4FB7-B2AC-D86661ED55A0}" srcOrd="2" destOrd="0" presId="urn:microsoft.com/office/officeart/2005/8/layout/lProcess3"/>
    <dgm:cxn modelId="{CA560EEB-604B-46B2-8240-1500CC9865DE}" type="presParOf" srcId="{ECA65661-72F0-4FB7-B2AC-D86661ED55A0}" destId="{BCDED912-793A-45EF-9AD5-5E25D34D9142}" srcOrd="0" destOrd="0" presId="urn:microsoft.com/office/officeart/2005/8/layout/lProcess3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25A82AD-5A8E-4D67-B205-E78C58B090E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966A68B-E981-48FE-A691-06FAC9C850C5}">
      <dgm:prSet/>
      <dgm:spPr>
        <a:solidFill>
          <a:srgbClr val="7030A0"/>
        </a:solidFill>
        <a:ln>
          <a:solidFill>
            <a:srgbClr val="FFFF00"/>
          </a:solidFill>
        </a:ln>
      </dgm:spPr>
      <dgm:t>
        <a:bodyPr/>
        <a:lstStyle/>
        <a:p>
          <a:pPr algn="just" rtl="0"/>
          <a:r>
            <a:rPr lang="en-US" dirty="0" smtClean="0"/>
            <a:t>	U </a:t>
          </a:r>
          <a:r>
            <a:rPr lang="en-US" dirty="0" err="1" smtClean="0"/>
            <a:t>silindr</a:t>
          </a:r>
          <a:r>
            <a:rPr lang="en-US" dirty="0" smtClean="0"/>
            <a:t> 1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ichida</a:t>
          </a:r>
          <a:r>
            <a:rPr lang="en-US" dirty="0" smtClean="0"/>
            <a:t> </a:t>
          </a:r>
          <a:r>
            <a:rPr lang="en-US" dirty="0" err="1" smtClean="0"/>
            <a:t>harakatlanadigan</a:t>
          </a:r>
          <a:r>
            <a:rPr lang="en-US" dirty="0" smtClean="0"/>
            <a:t> </a:t>
          </a:r>
          <a:r>
            <a:rPr lang="en-US" dirty="0" err="1" smtClean="0"/>
            <a:t>porshen</a:t>
          </a:r>
          <a:r>
            <a:rPr lang="en-US" dirty="0" smtClean="0"/>
            <a:t> 2 </a:t>
          </a:r>
          <a:r>
            <a:rPr lang="en-US" dirty="0" err="1" smtClean="0"/>
            <a:t>dan</a:t>
          </a:r>
          <a:r>
            <a:rPr lang="en-US" dirty="0" smtClean="0"/>
            <a:t> </a:t>
          </a:r>
          <a:r>
            <a:rPr lang="en-US" dirty="0" err="1" smtClean="0"/>
            <a:t>ibo­rat</a:t>
          </a:r>
          <a:r>
            <a:rPr lang="en-US" dirty="0" smtClean="0"/>
            <a:t>. </a:t>
          </a:r>
          <a:r>
            <a:rPr lang="en-US" dirty="0" err="1" smtClean="0"/>
            <a:t>Silindr</a:t>
          </a:r>
          <a:r>
            <a:rPr lang="en-US" dirty="0" smtClean="0"/>
            <a:t> </a:t>
          </a:r>
          <a:r>
            <a:rPr lang="en-US" dirty="0" err="1" smtClean="0"/>
            <a:t>devori</a:t>
          </a:r>
          <a:r>
            <a:rPr lang="en-US" dirty="0" smtClean="0"/>
            <a:t> </a:t>
          </a:r>
          <a:r>
            <a:rPr lang="en-US" dirty="0" err="1" smtClean="0"/>
            <a:t>ichi</a:t>
          </a:r>
          <a:r>
            <a:rPr lang="en-US" dirty="0" smtClean="0"/>
            <a:t> </a:t>
          </a:r>
          <a:r>
            <a:rPr lang="en-US" dirty="0" err="1" smtClean="0"/>
            <a:t>bo’shliq</a:t>
          </a:r>
          <a:r>
            <a:rPr lang="en-US" dirty="0" smtClean="0"/>
            <a:t> 6 </a:t>
          </a:r>
          <a:r>
            <a:rPr lang="en-US" dirty="0" err="1" smtClean="0"/>
            <a:t>dan</a:t>
          </a:r>
          <a:r>
            <a:rPr lang="en-US" dirty="0" smtClean="0"/>
            <a:t> </a:t>
          </a:r>
          <a:r>
            <a:rPr lang="en-US" dirty="0" err="1" smtClean="0"/>
            <a:t>iborat</a:t>
          </a:r>
          <a:r>
            <a:rPr lang="en-US" dirty="0" smtClean="0"/>
            <a:t> </a:t>
          </a:r>
          <a:r>
            <a:rPr lang="en-US" dirty="0" err="1" smtClean="0"/>
            <a:t>bo’lib</a:t>
          </a:r>
          <a:r>
            <a:rPr lang="en-US" dirty="0" smtClean="0"/>
            <a:t> </a:t>
          </a:r>
          <a:r>
            <a:rPr lang="en-US" dirty="0" err="1" smtClean="0"/>
            <a:t>unda</a:t>
          </a:r>
          <a:r>
            <a:rPr lang="en-US" dirty="0" smtClean="0"/>
            <a:t> </a:t>
          </a:r>
          <a:r>
            <a:rPr lang="en-US" dirty="0" err="1" smtClean="0"/>
            <a:t>sovituvchi</a:t>
          </a:r>
          <a:r>
            <a:rPr lang="en-US" dirty="0" smtClean="0"/>
            <a:t> </a:t>
          </a:r>
          <a:r>
            <a:rPr lang="en-US" dirty="0" err="1" smtClean="0"/>
            <a:t>suv</a:t>
          </a:r>
          <a:r>
            <a:rPr lang="en-US" dirty="0" smtClean="0"/>
            <a:t> </a:t>
          </a:r>
          <a:r>
            <a:rPr lang="en-US" dirty="0" err="1" smtClean="0"/>
            <a:t>aylanma</a:t>
          </a:r>
          <a:r>
            <a:rPr lang="en-US" dirty="0" smtClean="0"/>
            <a:t> </a:t>
          </a:r>
          <a:r>
            <a:rPr lang="en-US" dirty="0" err="1" smtClean="0"/>
            <a:t>harakat</a:t>
          </a:r>
          <a:r>
            <a:rPr lang="en-US" dirty="0" smtClean="0"/>
            <a:t> </a:t>
          </a:r>
          <a:r>
            <a:rPr lang="en-US" dirty="0" err="1" smtClean="0"/>
            <a:t>qiladi</a:t>
          </a:r>
          <a:r>
            <a:rPr lang="en-US" dirty="0" smtClean="0"/>
            <a:t>. </a:t>
          </a:r>
          <a:r>
            <a:rPr lang="en-US" dirty="0" err="1" smtClean="0"/>
            <a:t>Porshen</a:t>
          </a:r>
          <a:r>
            <a:rPr lang="en-US" dirty="0" smtClean="0"/>
            <a:t> </a:t>
          </a:r>
          <a:r>
            <a:rPr lang="en-US" dirty="0" err="1" smtClean="0"/>
            <a:t>shatun</a:t>
          </a:r>
          <a:r>
            <a:rPr lang="en-US" dirty="0" smtClean="0"/>
            <a:t> 3 </a:t>
          </a:r>
          <a:r>
            <a:rPr lang="en-US" dirty="0" err="1" smtClean="0"/>
            <a:t>vositasida</a:t>
          </a:r>
          <a:r>
            <a:rPr lang="en-US" dirty="0" smtClean="0"/>
            <a:t> </a:t>
          </a:r>
          <a:r>
            <a:rPr lang="en-US" dirty="0" err="1" smtClean="0"/>
            <a:t>krivoship</a:t>
          </a:r>
          <a:r>
            <a:rPr lang="en-US" dirty="0" smtClean="0"/>
            <a:t> 4 </a:t>
          </a:r>
          <a:r>
            <a:rPr lang="en-US" dirty="0" err="1" smtClean="0"/>
            <a:t>orqali</a:t>
          </a:r>
          <a:r>
            <a:rPr lang="en-US" dirty="0" smtClean="0"/>
            <a:t> </a:t>
          </a:r>
          <a:r>
            <a:rPr lang="en-US" dirty="0" err="1" smtClean="0"/>
            <a:t>kompressorning</a:t>
          </a:r>
          <a:r>
            <a:rPr lang="en-US" dirty="0" smtClean="0"/>
            <a:t> </a:t>
          </a:r>
          <a:r>
            <a:rPr lang="en-US" dirty="0" err="1" smtClean="0"/>
            <a:t>tirsakli</a:t>
          </a:r>
          <a:r>
            <a:rPr lang="en-US" dirty="0" smtClean="0"/>
            <a:t> </a:t>
          </a:r>
          <a:r>
            <a:rPr lang="en-US" dirty="0" err="1" smtClean="0"/>
            <a:t>vali</a:t>
          </a:r>
          <a:r>
            <a:rPr lang="en-US" dirty="0" smtClean="0"/>
            <a:t> 5 </a:t>
          </a:r>
          <a:r>
            <a:rPr lang="en-US" dirty="0" err="1" smtClean="0"/>
            <a:t>bilan</a:t>
          </a:r>
          <a:r>
            <a:rPr lang="en-US" dirty="0" smtClean="0"/>
            <a:t> </a:t>
          </a:r>
          <a:r>
            <a:rPr lang="en-US" dirty="0" err="1" smtClean="0"/>
            <a:t>birlashtirilgan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ilgarilama-qaytma</a:t>
          </a:r>
          <a:r>
            <a:rPr lang="en-US" dirty="0" smtClean="0"/>
            <a:t> </a:t>
          </a:r>
          <a:r>
            <a:rPr lang="en-US" dirty="0" err="1" smtClean="0"/>
            <a:t>harakat</a:t>
          </a:r>
          <a:r>
            <a:rPr lang="en-US" dirty="0" smtClean="0"/>
            <a:t> </a:t>
          </a:r>
          <a:r>
            <a:rPr lang="en-US" dirty="0" err="1" smtClean="0"/>
            <a:t>qiladi</a:t>
          </a:r>
          <a:r>
            <a:rPr lang="en-US" dirty="0" smtClean="0"/>
            <a:t>.</a:t>
          </a:r>
          <a:endParaRPr lang="ru-RU" dirty="0" smtClean="0"/>
        </a:p>
        <a:p>
          <a:pPr algn="just"/>
          <a:r>
            <a:rPr lang="en-US" dirty="0" smtClean="0"/>
            <a:t>	</a:t>
          </a:r>
          <a:r>
            <a:rPr lang="en-US" dirty="0" err="1" smtClean="0"/>
            <a:t>Porshen</a:t>
          </a:r>
          <a:r>
            <a:rPr lang="en-US" dirty="0" smtClean="0"/>
            <a:t> </a:t>
          </a:r>
          <a:r>
            <a:rPr lang="en-US" dirty="0" err="1" smtClean="0"/>
            <a:t>chapdan</a:t>
          </a:r>
          <a:r>
            <a:rPr lang="en-US" dirty="0" smtClean="0"/>
            <a:t> </a:t>
          </a:r>
          <a:r>
            <a:rPr lang="en-US" dirty="0" err="1" smtClean="0"/>
            <a:t>o’ngga</a:t>
          </a:r>
          <a:r>
            <a:rPr lang="en-US" dirty="0" smtClean="0"/>
            <a:t> </a:t>
          </a:r>
          <a:r>
            <a:rPr lang="en-US" dirty="0" err="1" smtClean="0"/>
            <a:t>siljiganda</a:t>
          </a:r>
          <a:r>
            <a:rPr lang="en-US" dirty="0" smtClean="0"/>
            <a:t> </a:t>
          </a:r>
          <a:r>
            <a:rPr lang="en-US" dirty="0" err="1" smtClean="0"/>
            <a:t>kompressor</a:t>
          </a:r>
          <a:r>
            <a:rPr lang="en-US" dirty="0" smtClean="0"/>
            <a:t> </a:t>
          </a:r>
          <a:r>
            <a:rPr lang="en-US" dirty="0" err="1" smtClean="0"/>
            <a:t>silindrida</a:t>
          </a:r>
          <a:r>
            <a:rPr lang="en-US" dirty="0" smtClean="0"/>
            <a:t> </a:t>
          </a:r>
          <a:r>
            <a:rPr lang="en-US" dirty="0" err="1" smtClean="0"/>
            <a:t>siy­raklanish</a:t>
          </a:r>
          <a:r>
            <a:rPr lang="en-US" dirty="0" smtClean="0"/>
            <a:t> </a:t>
          </a:r>
          <a:r>
            <a:rPr lang="en-US" dirty="0" err="1" smtClean="0"/>
            <a:t>vujudga</a:t>
          </a:r>
          <a:r>
            <a:rPr lang="en-US" dirty="0" smtClean="0"/>
            <a:t> </a:t>
          </a:r>
          <a:r>
            <a:rPr lang="en-US" dirty="0" err="1" smtClean="0"/>
            <a:t>keladi</a:t>
          </a:r>
          <a:r>
            <a:rPr lang="en-US" dirty="0" smtClean="0"/>
            <a:t>. </a:t>
          </a:r>
          <a:r>
            <a:rPr lang="en-US" dirty="0" err="1" smtClean="0"/>
            <a:t>Tevarakdagi</a:t>
          </a:r>
          <a:r>
            <a:rPr lang="en-US" dirty="0" smtClean="0"/>
            <a:t> </a:t>
          </a:r>
          <a:r>
            <a:rPr lang="en-US" dirty="0" err="1" smtClean="0"/>
            <a:t>muhitning</a:t>
          </a:r>
          <a:r>
            <a:rPr lang="en-US" dirty="0" smtClean="0"/>
            <a:t> </a:t>
          </a:r>
          <a:r>
            <a:rPr lang="en-US" dirty="0" err="1" smtClean="0"/>
            <a:t>bosimi</a:t>
          </a:r>
          <a:r>
            <a:rPr lang="en-US" dirty="0" smtClean="0"/>
            <a:t> </a:t>
          </a:r>
          <a:r>
            <a:rPr lang="en-US" dirty="0" err="1" smtClean="0"/>
            <a:t>ta’sirida</a:t>
          </a:r>
          <a:r>
            <a:rPr lang="en-US" dirty="0" smtClean="0"/>
            <a:t> </a:t>
          </a:r>
          <a:r>
            <a:rPr lang="en-US" dirty="0" err="1" smtClean="0"/>
            <a:t>so’rish</a:t>
          </a:r>
          <a:r>
            <a:rPr lang="en-US" dirty="0" smtClean="0"/>
            <a:t> </a:t>
          </a:r>
          <a:r>
            <a:rPr lang="en-US" dirty="0" err="1" smtClean="0"/>
            <a:t>klapani</a:t>
          </a:r>
          <a:r>
            <a:rPr lang="en-US" dirty="0" smtClean="0"/>
            <a:t>  7 </a:t>
          </a:r>
          <a:r>
            <a:rPr lang="en-US" dirty="0" err="1" smtClean="0"/>
            <a:t>ochiladi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silindrga</a:t>
          </a:r>
          <a:r>
            <a:rPr lang="en-US" dirty="0" smtClean="0"/>
            <a:t> </a:t>
          </a:r>
          <a:r>
            <a:rPr lang="en-US" dirty="0" err="1" smtClean="0"/>
            <a:t>siqilishi</a:t>
          </a:r>
          <a:r>
            <a:rPr lang="en-US" dirty="0" smtClean="0"/>
            <a:t> </a:t>
          </a:r>
          <a:r>
            <a:rPr lang="en-US" dirty="0" err="1" smtClean="0"/>
            <a:t>lozim</a:t>
          </a:r>
          <a:r>
            <a:rPr lang="en-US" dirty="0" smtClean="0"/>
            <a:t> </a:t>
          </a:r>
          <a:r>
            <a:rPr lang="en-US" dirty="0" err="1" smtClean="0"/>
            <a:t>bo’lgan</a:t>
          </a:r>
          <a:r>
            <a:rPr lang="en-US" dirty="0" smtClean="0"/>
            <a:t> </a:t>
          </a:r>
          <a:r>
            <a:rPr lang="en-US" dirty="0" err="1" smtClean="0"/>
            <a:t>gaz</a:t>
          </a:r>
          <a:r>
            <a:rPr lang="en-US" dirty="0" smtClean="0"/>
            <a:t> </a:t>
          </a:r>
          <a:r>
            <a:rPr lang="en-US" dirty="0" err="1" smtClean="0"/>
            <a:t>to’ladi</a:t>
          </a:r>
          <a:r>
            <a:rPr lang="en-US" dirty="0" smtClean="0"/>
            <a:t>.</a:t>
          </a:r>
          <a:endParaRPr lang="uz-Cyrl-UZ" b="0" i="0" baseline="0" dirty="0"/>
        </a:p>
      </dgm:t>
    </dgm:pt>
    <dgm:pt modelId="{02F0E7A3-C0CD-48F4-9129-6EBA480F929A}" type="parTrans" cxnId="{B9C8CCFE-572B-46BD-A289-710E5861B9ED}">
      <dgm:prSet/>
      <dgm:spPr/>
      <dgm:t>
        <a:bodyPr/>
        <a:lstStyle/>
        <a:p>
          <a:endParaRPr lang="ru-RU"/>
        </a:p>
      </dgm:t>
    </dgm:pt>
    <dgm:pt modelId="{EF469D66-B7C3-4316-8A38-E96410732723}" type="sibTrans" cxnId="{B9C8CCFE-572B-46BD-A289-710E5861B9ED}">
      <dgm:prSet/>
      <dgm:spPr/>
      <dgm:t>
        <a:bodyPr/>
        <a:lstStyle/>
        <a:p>
          <a:endParaRPr lang="ru-RU"/>
        </a:p>
      </dgm:t>
    </dgm:pt>
    <dgm:pt modelId="{574B89A1-4EB0-4980-A7A6-B2CF6C689534}" type="pres">
      <dgm:prSet presAssocID="{025A82AD-5A8E-4D67-B205-E78C58B090E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9B8DE75-50C8-4859-9EC4-CC5B92986C7A}" type="pres">
      <dgm:prSet presAssocID="{D966A68B-E981-48FE-A691-06FAC9C850C5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C016FD0-51CC-4A1D-BEC4-00743AE882F6}" type="presOf" srcId="{025A82AD-5A8E-4D67-B205-E78C58B090EC}" destId="{574B89A1-4EB0-4980-A7A6-B2CF6C689534}" srcOrd="0" destOrd="0" presId="urn:microsoft.com/office/officeart/2005/8/layout/vList2"/>
    <dgm:cxn modelId="{B9C8CCFE-572B-46BD-A289-710E5861B9ED}" srcId="{025A82AD-5A8E-4D67-B205-E78C58B090EC}" destId="{D966A68B-E981-48FE-A691-06FAC9C850C5}" srcOrd="0" destOrd="0" parTransId="{02F0E7A3-C0CD-48F4-9129-6EBA480F929A}" sibTransId="{EF469D66-B7C3-4316-8A38-E96410732723}"/>
    <dgm:cxn modelId="{C20D1271-0712-4D9E-9CEF-CDE4FD2E7ED7}" type="presOf" srcId="{D966A68B-E981-48FE-A691-06FAC9C850C5}" destId="{09B8DE75-50C8-4859-9EC4-CC5B92986C7A}" srcOrd="0" destOrd="0" presId="urn:microsoft.com/office/officeart/2005/8/layout/vList2"/>
    <dgm:cxn modelId="{760716A8-8A73-46F4-A993-FAC4EEE5020B}" type="presParOf" srcId="{574B89A1-4EB0-4980-A7A6-B2CF6C689534}" destId="{09B8DE75-50C8-4859-9EC4-CC5B92986C7A}" srcOrd="0" destOrd="0" presId="urn:microsoft.com/office/officeart/2005/8/layout/vList2"/>
  </dgm:cxnLst>
  <dgm:bg>
    <a:solidFill>
      <a:srgbClr val="FF0000"/>
    </a:solidFill>
  </dgm:bg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25A82AD-5A8E-4D67-B205-E78C58B090E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966A68B-E981-48FE-A691-06FAC9C850C5}">
      <dgm:prSet/>
      <dgm:spPr>
        <a:solidFill>
          <a:srgbClr val="FF0000"/>
        </a:solidFill>
        <a:ln>
          <a:solidFill>
            <a:srgbClr val="FFFF00"/>
          </a:solidFill>
        </a:ln>
      </dgm:spPr>
      <dgm:t>
        <a:bodyPr/>
        <a:lstStyle/>
        <a:p>
          <a:pPr algn="just" rtl="0"/>
          <a:r>
            <a:rPr lang="en-US" dirty="0" smtClean="0"/>
            <a:t>	</a:t>
          </a:r>
          <a:r>
            <a:rPr lang="en-US" dirty="0" err="1" smtClean="0"/>
            <a:t>Porshen</a:t>
          </a:r>
          <a:r>
            <a:rPr lang="en-US" dirty="0" smtClean="0"/>
            <a:t> </a:t>
          </a:r>
          <a:r>
            <a:rPr lang="en-US" dirty="0" err="1" smtClean="0"/>
            <a:t>o’ngdan</a:t>
          </a:r>
          <a:r>
            <a:rPr lang="en-US" dirty="0" smtClean="0"/>
            <a:t> </a:t>
          </a:r>
          <a:r>
            <a:rPr lang="en-US" dirty="0" err="1" smtClean="0"/>
            <a:t>chapga</a:t>
          </a:r>
          <a:r>
            <a:rPr lang="en-US" dirty="0" smtClean="0"/>
            <a:t> </a:t>
          </a:r>
          <a:r>
            <a:rPr lang="en-US" dirty="0" err="1" smtClean="0"/>
            <a:t>tomon</a:t>
          </a:r>
          <a:r>
            <a:rPr lang="en-US" dirty="0" smtClean="0"/>
            <a:t> </a:t>
          </a:r>
          <a:r>
            <a:rPr lang="en-US" dirty="0" err="1" smtClean="0"/>
            <a:t>siljiganida</a:t>
          </a:r>
          <a:r>
            <a:rPr lang="en-US" dirty="0" smtClean="0"/>
            <a:t> </a:t>
          </a:r>
          <a:r>
            <a:rPr lang="en-US" dirty="0" err="1" smtClean="0"/>
            <a:t>so’rish</a:t>
          </a:r>
          <a:r>
            <a:rPr lang="en-US" dirty="0" smtClean="0"/>
            <a:t> </a:t>
          </a:r>
          <a:r>
            <a:rPr lang="en-US" dirty="0" err="1" smtClean="0"/>
            <a:t>klapani</a:t>
          </a:r>
          <a:r>
            <a:rPr lang="en-US" dirty="0" smtClean="0"/>
            <a:t> </a:t>
          </a:r>
          <a:r>
            <a:rPr lang="en-US" dirty="0" err="1" smtClean="0"/>
            <a:t>yopila­di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porshen</a:t>
          </a:r>
          <a:r>
            <a:rPr lang="en-US" dirty="0" smtClean="0"/>
            <a:t> </a:t>
          </a:r>
          <a:r>
            <a:rPr lang="en-US" dirty="0" err="1" smtClean="0"/>
            <a:t>silindrdagi</a:t>
          </a:r>
          <a:r>
            <a:rPr lang="en-US" dirty="0" smtClean="0"/>
            <a:t> </a:t>
          </a:r>
          <a:r>
            <a:rPr lang="en-US" dirty="0" err="1" smtClean="0"/>
            <a:t>gazni</a:t>
          </a:r>
          <a:r>
            <a:rPr lang="en-US" dirty="0" smtClean="0"/>
            <a:t> </a:t>
          </a:r>
          <a:r>
            <a:rPr lang="en-US" dirty="0" err="1" smtClean="0"/>
            <a:t>siqadi</a:t>
          </a:r>
          <a:r>
            <a:rPr lang="en-US" dirty="0" smtClean="0"/>
            <a:t>. </a:t>
          </a:r>
          <a:r>
            <a:rPr lang="en-US" dirty="0" err="1" smtClean="0"/>
            <a:t>Siqilgan</a:t>
          </a:r>
          <a:r>
            <a:rPr lang="en-US" dirty="0" smtClean="0"/>
            <a:t> </a:t>
          </a:r>
          <a:r>
            <a:rPr lang="en-US" dirty="0" err="1" smtClean="0"/>
            <a:t>gaz</a:t>
          </a:r>
          <a:r>
            <a:rPr lang="en-US" dirty="0" smtClean="0"/>
            <a:t> </a:t>
          </a:r>
          <a:r>
            <a:rPr lang="en-US" dirty="0" err="1" smtClean="0"/>
            <a:t>haydash</a:t>
          </a:r>
          <a:r>
            <a:rPr lang="en-US" dirty="0" smtClean="0"/>
            <a:t> </a:t>
          </a:r>
          <a:r>
            <a:rPr lang="en-US" dirty="0" err="1" smtClean="0"/>
            <a:t>kla­pani</a:t>
          </a:r>
          <a:r>
            <a:rPr lang="en-US" dirty="0" smtClean="0"/>
            <a:t> 8 </a:t>
          </a:r>
          <a:r>
            <a:rPr lang="en-US" dirty="0" err="1" smtClean="0"/>
            <a:t>ochilib</a:t>
          </a:r>
          <a:r>
            <a:rPr lang="en-US" dirty="0" smtClean="0"/>
            <a:t> </a:t>
          </a:r>
          <a:r>
            <a:rPr lang="en-US" dirty="0" err="1" smtClean="0"/>
            <a:t>silindrdan</a:t>
          </a:r>
          <a:r>
            <a:rPr lang="en-US" dirty="0" smtClean="0"/>
            <a:t> </a:t>
          </a:r>
          <a:r>
            <a:rPr lang="en-US" dirty="0" err="1" smtClean="0"/>
            <a:t>itarib</a:t>
          </a:r>
          <a:r>
            <a:rPr lang="en-US" dirty="0" smtClean="0"/>
            <a:t> </a:t>
          </a:r>
          <a:r>
            <a:rPr lang="en-US" dirty="0" err="1" smtClean="0"/>
            <a:t>chiqariladi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gaz</a:t>
          </a:r>
          <a:r>
            <a:rPr lang="en-US" dirty="0" smtClean="0"/>
            <a:t> </a:t>
          </a:r>
          <a:r>
            <a:rPr lang="en-US" dirty="0" err="1" smtClean="0"/>
            <a:t>yig’gichga</a:t>
          </a:r>
          <a:r>
            <a:rPr lang="en-US" dirty="0" smtClean="0"/>
            <a:t> </a:t>
          </a:r>
          <a:r>
            <a:rPr lang="en-US" dirty="0" err="1" smtClean="0"/>
            <a:t>haydaladi</a:t>
          </a:r>
          <a:r>
            <a:rPr lang="en-US" dirty="0" smtClean="0"/>
            <a:t>, </a:t>
          </a:r>
          <a:r>
            <a:rPr lang="en-US" dirty="0" err="1" smtClean="0"/>
            <a:t>undan</a:t>
          </a:r>
          <a:r>
            <a:rPr lang="en-US" dirty="0" smtClean="0"/>
            <a:t> </a:t>
          </a:r>
          <a:r>
            <a:rPr lang="en-US" dirty="0" err="1" smtClean="0"/>
            <a:t>esa</a:t>
          </a:r>
          <a:r>
            <a:rPr lang="en-US" dirty="0" smtClean="0"/>
            <a:t> </a:t>
          </a:r>
          <a:r>
            <a:rPr lang="en-US" dirty="0" err="1" smtClean="0"/>
            <a:t>iste’molchiga</a:t>
          </a:r>
          <a:r>
            <a:rPr lang="en-US" dirty="0" smtClean="0"/>
            <a:t> </a:t>
          </a:r>
          <a:r>
            <a:rPr lang="en-US" dirty="0" err="1" smtClean="0"/>
            <a:t>beriladi</a:t>
          </a:r>
          <a:r>
            <a:rPr lang="en-US" dirty="0" smtClean="0"/>
            <a:t>.</a:t>
          </a:r>
          <a:endParaRPr lang="ru-RU" dirty="0" smtClean="0"/>
        </a:p>
        <a:p>
          <a:pPr algn="just"/>
          <a:r>
            <a:rPr lang="en-US" dirty="0" err="1" smtClean="0"/>
            <a:t>Bunda</a:t>
          </a:r>
          <a:r>
            <a:rPr lang="en-US" dirty="0" smtClean="0"/>
            <a:t> </a:t>
          </a:r>
          <a:r>
            <a:rPr lang="en-US" dirty="0" err="1" smtClean="0"/>
            <a:t>kompressorning</a:t>
          </a:r>
          <a:r>
            <a:rPr lang="en-US" dirty="0" smtClean="0"/>
            <a:t> </a:t>
          </a:r>
          <a:r>
            <a:rPr lang="en-US" dirty="0" err="1" smtClean="0"/>
            <a:t>ish</a:t>
          </a:r>
          <a:r>
            <a:rPr lang="en-US" dirty="0" smtClean="0"/>
            <a:t> </a:t>
          </a:r>
          <a:r>
            <a:rPr lang="en-US" dirty="0" err="1" smtClean="0"/>
            <a:t>protsessi</a:t>
          </a:r>
          <a:r>
            <a:rPr lang="en-US" dirty="0" smtClean="0"/>
            <a:t> </a:t>
          </a:r>
          <a:r>
            <a:rPr lang="en-US" dirty="0" err="1" smtClean="0"/>
            <a:t>porshenning</a:t>
          </a:r>
          <a:r>
            <a:rPr lang="en-US" dirty="0" smtClean="0"/>
            <a:t> </a:t>
          </a:r>
          <a:r>
            <a:rPr lang="en-US" dirty="0" err="1" smtClean="0"/>
            <a:t>ikki</a:t>
          </a:r>
          <a:r>
            <a:rPr lang="en-US" dirty="0" smtClean="0"/>
            <a:t> </a:t>
          </a:r>
          <a:r>
            <a:rPr lang="en-US" dirty="0" err="1" smtClean="0"/>
            <a:t>marta</a:t>
          </a:r>
          <a:r>
            <a:rPr lang="en-US" dirty="0" smtClean="0"/>
            <a:t> </a:t>
          </a:r>
          <a:r>
            <a:rPr lang="en-US" dirty="0" err="1" smtClean="0"/>
            <a:t>harakatlanishida</a:t>
          </a:r>
          <a:r>
            <a:rPr lang="en-US" dirty="0" smtClean="0"/>
            <a:t> </a:t>
          </a:r>
          <a:r>
            <a:rPr lang="en-US" dirty="0" err="1" smtClean="0"/>
            <a:t>amalga</a:t>
          </a:r>
          <a:r>
            <a:rPr lang="en-US" dirty="0" smtClean="0"/>
            <a:t> </a:t>
          </a:r>
          <a:r>
            <a:rPr lang="en-US" dirty="0" err="1" smtClean="0"/>
            <a:t>oshadi</a:t>
          </a:r>
          <a:r>
            <a:rPr lang="en-US" dirty="0" smtClean="0"/>
            <a:t>, </a:t>
          </a:r>
          <a:r>
            <a:rPr lang="en-US" dirty="0" err="1" smtClean="0"/>
            <a:t>bu</a:t>
          </a:r>
          <a:r>
            <a:rPr lang="en-US" dirty="0" smtClean="0"/>
            <a:t> </a:t>
          </a:r>
          <a:r>
            <a:rPr lang="en-US" dirty="0" err="1" smtClean="0"/>
            <a:t>esa</a:t>
          </a:r>
          <a:r>
            <a:rPr lang="en-US" dirty="0" smtClean="0"/>
            <a:t> </a:t>
          </a:r>
          <a:r>
            <a:rPr lang="en-US" dirty="0" err="1" smtClean="0"/>
            <a:t>valning</a:t>
          </a:r>
          <a:r>
            <a:rPr lang="en-US" dirty="0" smtClean="0"/>
            <a:t> </a:t>
          </a:r>
          <a:r>
            <a:rPr lang="en-US" dirty="0" err="1" smtClean="0"/>
            <a:t>bir</a:t>
          </a:r>
          <a:r>
            <a:rPr lang="en-US" dirty="0" smtClean="0"/>
            <a:t> </a:t>
          </a:r>
          <a:r>
            <a:rPr lang="en-US" dirty="0" err="1" smtClean="0"/>
            <a:t>marta</a:t>
          </a:r>
          <a:r>
            <a:rPr lang="en-US" dirty="0" smtClean="0"/>
            <a:t> </a:t>
          </a:r>
          <a:r>
            <a:rPr lang="en-US" dirty="0" err="1" smtClean="0"/>
            <a:t>aylanishiga</a:t>
          </a:r>
          <a:r>
            <a:rPr lang="en-US" dirty="0" smtClean="0"/>
            <a:t> </a:t>
          </a:r>
          <a:r>
            <a:rPr lang="en-US" dirty="0" err="1" smtClean="0"/>
            <a:t>muvofiq</a:t>
          </a:r>
          <a:r>
            <a:rPr lang="en-US" dirty="0" smtClean="0"/>
            <a:t> </a:t>
          </a:r>
          <a:r>
            <a:rPr lang="en-US" dirty="0" err="1" smtClean="0"/>
            <a:t>keladi</a:t>
          </a:r>
          <a:r>
            <a:rPr lang="en-US" dirty="0" smtClean="0"/>
            <a:t>.</a:t>
          </a:r>
          <a:endParaRPr lang="uz-Cyrl-UZ" b="0" i="0" baseline="0" dirty="0"/>
        </a:p>
      </dgm:t>
    </dgm:pt>
    <dgm:pt modelId="{02F0E7A3-C0CD-48F4-9129-6EBA480F929A}" type="parTrans" cxnId="{B9C8CCFE-572B-46BD-A289-710E5861B9ED}">
      <dgm:prSet/>
      <dgm:spPr/>
      <dgm:t>
        <a:bodyPr/>
        <a:lstStyle/>
        <a:p>
          <a:endParaRPr lang="ru-RU"/>
        </a:p>
      </dgm:t>
    </dgm:pt>
    <dgm:pt modelId="{EF469D66-B7C3-4316-8A38-E96410732723}" type="sibTrans" cxnId="{B9C8CCFE-572B-46BD-A289-710E5861B9ED}">
      <dgm:prSet/>
      <dgm:spPr/>
      <dgm:t>
        <a:bodyPr/>
        <a:lstStyle/>
        <a:p>
          <a:endParaRPr lang="ru-RU"/>
        </a:p>
      </dgm:t>
    </dgm:pt>
    <dgm:pt modelId="{574B89A1-4EB0-4980-A7A6-B2CF6C689534}" type="pres">
      <dgm:prSet presAssocID="{025A82AD-5A8E-4D67-B205-E78C58B090E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9B8DE75-50C8-4859-9EC4-CC5B92986C7A}" type="pres">
      <dgm:prSet presAssocID="{D966A68B-E981-48FE-A691-06FAC9C850C5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9C8CCFE-572B-46BD-A289-710E5861B9ED}" srcId="{025A82AD-5A8E-4D67-B205-E78C58B090EC}" destId="{D966A68B-E981-48FE-A691-06FAC9C850C5}" srcOrd="0" destOrd="0" parTransId="{02F0E7A3-C0CD-48F4-9129-6EBA480F929A}" sibTransId="{EF469D66-B7C3-4316-8A38-E96410732723}"/>
    <dgm:cxn modelId="{9DBC9C63-A61F-4B8F-AFF9-056E6BB0B6E3}" type="presOf" srcId="{D966A68B-E981-48FE-A691-06FAC9C850C5}" destId="{09B8DE75-50C8-4859-9EC4-CC5B92986C7A}" srcOrd="0" destOrd="0" presId="urn:microsoft.com/office/officeart/2005/8/layout/vList2"/>
    <dgm:cxn modelId="{A801E9D2-24ED-4FD6-8AEE-1DD6AF4882B7}" type="presOf" srcId="{025A82AD-5A8E-4D67-B205-E78C58B090EC}" destId="{574B89A1-4EB0-4980-A7A6-B2CF6C689534}" srcOrd="0" destOrd="0" presId="urn:microsoft.com/office/officeart/2005/8/layout/vList2"/>
    <dgm:cxn modelId="{9D44978F-DF60-44F3-A26B-4FCA8A60DFB9}" type="presParOf" srcId="{574B89A1-4EB0-4980-A7A6-B2CF6C689534}" destId="{09B8DE75-50C8-4859-9EC4-CC5B92986C7A}" srcOrd="0" destOrd="0" presId="urn:microsoft.com/office/officeart/2005/8/layout/vList2"/>
  </dgm:cxnLst>
  <dgm:bg>
    <a:solidFill>
      <a:srgbClr val="7030A0"/>
    </a:solidFill>
  </dgm:bg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AF7F7B9-19BE-4D1C-910E-5D1019CE0E5F}" type="doc">
      <dgm:prSet loTypeId="urn:microsoft.com/office/officeart/2005/8/layout/vProcess5" loCatId="process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CFDE425-4420-4F76-AB06-2D24189408FA}">
      <dgm:prSet/>
      <dgm:spPr>
        <a:solidFill>
          <a:srgbClr val="00B0F0"/>
        </a:solidFill>
      </dgm:spPr>
      <dgm:t>
        <a:bodyPr/>
        <a:lstStyle/>
        <a:p>
          <a:pPr rtl="0"/>
          <a:r>
            <a:rPr lang="en-US" b="0" i="0" baseline="0" dirty="0" err="1" smtClean="0"/>
            <a:t>Kompressorda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porshen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chapdan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o’ngga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qarab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harakatlanganda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silindrga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bosimi</a:t>
          </a:r>
          <a:r>
            <a:rPr lang="en-US" b="0" i="0" baseline="0" dirty="0" smtClean="0"/>
            <a:t> R</a:t>
          </a:r>
          <a:r>
            <a:rPr lang="en-US" b="0" i="0" baseline="-30000" dirty="0" smtClean="0"/>
            <a:t>1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bo’lgan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gaz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kiradi</a:t>
          </a:r>
          <a:r>
            <a:rPr lang="en-US" b="0" i="0" baseline="0" dirty="0" smtClean="0"/>
            <a:t>. Bu </a:t>
          </a:r>
          <a:r>
            <a:rPr lang="en-US" b="0" i="0" baseline="0" dirty="0" err="1" smtClean="0"/>
            <a:t>protsess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diagrammada</a:t>
          </a:r>
          <a:r>
            <a:rPr lang="en-US" b="0" i="0" baseline="0" dirty="0" smtClean="0"/>
            <a:t> 0-1 </a:t>
          </a:r>
          <a:r>
            <a:rPr lang="en-US" b="0" i="0" baseline="0" dirty="0" err="1" smtClean="0"/>
            <a:t>chizig’i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bilan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tasvirlanib</a:t>
          </a:r>
          <a:r>
            <a:rPr lang="en-US" b="0" i="0" baseline="0" dirty="0" smtClean="0"/>
            <a:t> </a:t>
          </a:r>
          <a:r>
            <a:rPr lang="en-US" b="1" i="0" baseline="0" dirty="0" err="1" smtClean="0"/>
            <a:t>so’rish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chizig’i</a:t>
          </a:r>
          <a:r>
            <a:rPr lang="en-US" b="1" i="0" baseline="0" dirty="0" smtClean="0"/>
            <a:t> </a:t>
          </a:r>
          <a:r>
            <a:rPr lang="en-US" b="0" i="0" baseline="0" dirty="0" err="1" smtClean="0"/>
            <a:t>deyiladi</a:t>
          </a:r>
          <a:r>
            <a:rPr lang="en-US" b="0" i="0" baseline="0" dirty="0" smtClean="0"/>
            <a:t>.</a:t>
          </a:r>
          <a:endParaRPr lang="ru-RU" b="0" i="0" baseline="0" dirty="0"/>
        </a:p>
      </dgm:t>
    </dgm:pt>
    <dgm:pt modelId="{9CE4D634-53E6-424D-82E7-AB059F653DAA}" type="parTrans" cxnId="{7F1FD3B6-48A0-465A-85DB-CBC8834ED7C6}">
      <dgm:prSet/>
      <dgm:spPr/>
      <dgm:t>
        <a:bodyPr/>
        <a:lstStyle/>
        <a:p>
          <a:endParaRPr lang="ru-RU"/>
        </a:p>
      </dgm:t>
    </dgm:pt>
    <dgm:pt modelId="{A9B3CC69-FDDA-4776-A954-082A390B4304}" type="sibTrans" cxnId="{7F1FD3B6-48A0-465A-85DB-CBC8834ED7C6}">
      <dgm:prSet/>
      <dgm:spPr>
        <a:solidFill>
          <a:srgbClr val="FF0000">
            <a:alpha val="90000"/>
          </a:srgbClr>
        </a:solidFill>
      </dgm:spPr>
      <dgm:t>
        <a:bodyPr/>
        <a:lstStyle/>
        <a:p>
          <a:endParaRPr lang="ru-RU"/>
        </a:p>
      </dgm:t>
    </dgm:pt>
    <dgm:pt modelId="{D20ED976-3F5C-4101-8018-AD28DE5C5F1D}">
      <dgm:prSet/>
      <dgm:spPr>
        <a:solidFill>
          <a:srgbClr val="92D050"/>
        </a:solidFill>
      </dgm:spPr>
      <dgm:t>
        <a:bodyPr/>
        <a:lstStyle/>
        <a:p>
          <a:pPr rtl="0"/>
          <a:r>
            <a:rPr lang="en-US" b="0" i="0" baseline="0" dirty="0" err="1" smtClean="0"/>
            <a:t>Porshen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o’ngdan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chapga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harakatlanganda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gazni</a:t>
          </a:r>
          <a:r>
            <a:rPr lang="en-US" b="0" i="0" baseline="0" dirty="0" smtClean="0"/>
            <a:t> R</a:t>
          </a:r>
          <a:r>
            <a:rPr lang="en-US" b="0" i="0" baseline="-30000" dirty="0" smtClean="0"/>
            <a:t>2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bosim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va</a:t>
          </a:r>
          <a:r>
            <a:rPr lang="en-US" b="0" i="0" baseline="0" dirty="0" smtClean="0"/>
            <a:t> V</a:t>
          </a:r>
          <a:r>
            <a:rPr lang="en-US" b="0" i="0" baseline="-30000" dirty="0" smtClean="0"/>
            <a:t>2 </a:t>
          </a:r>
          <a:r>
            <a:rPr lang="en-US" b="0" i="0" baseline="0" dirty="0" err="1" smtClean="0"/>
            <a:t>hajmgacha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siqadi</a:t>
          </a:r>
          <a:r>
            <a:rPr lang="en-US" b="0" i="0" baseline="0" dirty="0" smtClean="0"/>
            <a:t>. 1-2 </a:t>
          </a:r>
          <a:r>
            <a:rPr lang="en-US" b="0" i="0" baseline="0" dirty="0" err="1" smtClean="0"/>
            <a:t>chizig’i</a:t>
          </a:r>
          <a:r>
            <a:rPr lang="en-US" b="0" i="0" baseline="0" dirty="0" smtClean="0"/>
            <a:t> </a:t>
          </a:r>
          <a:r>
            <a:rPr lang="en-US" b="1" i="0" baseline="0" dirty="0" err="1" smtClean="0"/>
            <a:t>siqish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protsessi</a:t>
          </a:r>
          <a:r>
            <a:rPr lang="en-US" b="1" i="0" baseline="0" dirty="0" smtClean="0"/>
            <a:t> </a:t>
          </a:r>
          <a:r>
            <a:rPr lang="en-US" b="0" i="0" baseline="0" dirty="0" err="1" smtClean="0"/>
            <a:t>deyiladi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Porshen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chapga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tomon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harakatlanishda</a:t>
          </a:r>
          <a:r>
            <a:rPr lang="en-US" b="0" i="0" baseline="0" dirty="0" smtClean="0"/>
            <a:t>  </a:t>
          </a:r>
          <a:r>
            <a:rPr lang="en-US" b="0" i="0" baseline="0" dirty="0" err="1" smtClean="0"/>
            <a:t>davom</a:t>
          </a:r>
          <a:r>
            <a:rPr lang="en-US" b="0" i="0" baseline="0" dirty="0" smtClean="0"/>
            <a:t>  </a:t>
          </a:r>
          <a:r>
            <a:rPr lang="en-US" b="0" i="0" baseline="0" dirty="0" err="1" smtClean="0"/>
            <a:t>etib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siqilgan</a:t>
          </a:r>
          <a:r>
            <a:rPr lang="en-US" b="0" i="0" baseline="0" dirty="0" smtClean="0"/>
            <a:t>  </a:t>
          </a:r>
          <a:r>
            <a:rPr lang="en-US" b="0" i="0" baseline="0" dirty="0" err="1" smtClean="0"/>
            <a:t>gazni</a:t>
          </a:r>
          <a:r>
            <a:rPr lang="en-US" b="0" i="0" baseline="0" dirty="0" smtClean="0"/>
            <a:t>  </a:t>
          </a:r>
          <a:r>
            <a:rPr lang="en-US" b="0" i="0" baseline="0" dirty="0" err="1" smtClean="0"/>
            <a:t>haydash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klapani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orqali</a:t>
          </a:r>
          <a:r>
            <a:rPr lang="en-US" b="0" i="0" baseline="0" dirty="0" smtClean="0"/>
            <a:t>  </a:t>
          </a:r>
          <a:r>
            <a:rPr lang="en-US" b="0" i="0" baseline="0" dirty="0" err="1" smtClean="0"/>
            <a:t>gaz</a:t>
          </a:r>
          <a:r>
            <a:rPr lang="en-US" b="0" i="0" baseline="0" dirty="0" smtClean="0"/>
            <a:t>  </a:t>
          </a:r>
          <a:r>
            <a:rPr lang="en-US" b="0" i="0" baseline="0" dirty="0" err="1" smtClean="0"/>
            <a:t>yig’gichga</a:t>
          </a:r>
          <a:r>
            <a:rPr lang="en-US" b="0" i="0" baseline="0" dirty="0" smtClean="0"/>
            <a:t>  </a:t>
          </a:r>
          <a:r>
            <a:rPr lang="en-US" b="0" i="0" baseline="0" dirty="0" err="1" smtClean="0"/>
            <a:t>siqib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chiqaradi</a:t>
          </a:r>
          <a:r>
            <a:rPr lang="en-US" b="0" i="0" baseline="0" dirty="0" smtClean="0"/>
            <a:t>. 2-3 </a:t>
          </a:r>
          <a:r>
            <a:rPr lang="en-US" b="0" i="0" baseline="0" dirty="0" err="1" smtClean="0"/>
            <a:t>chizig’i</a:t>
          </a:r>
          <a:r>
            <a:rPr lang="en-US" b="0" i="0" baseline="0" dirty="0" smtClean="0"/>
            <a:t> </a:t>
          </a:r>
          <a:r>
            <a:rPr lang="en-US" b="1" i="0" baseline="0" dirty="0" err="1" smtClean="0"/>
            <a:t>haydash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chizig’i</a:t>
          </a:r>
          <a:r>
            <a:rPr lang="en-US" b="1" i="0" baseline="0" dirty="0" smtClean="0"/>
            <a:t> </a:t>
          </a:r>
          <a:r>
            <a:rPr lang="en-US" b="0" i="0" baseline="0" dirty="0" err="1" smtClean="0"/>
            <a:t>deyiladi</a:t>
          </a:r>
          <a:r>
            <a:rPr lang="en-US" b="0" i="0" baseline="0" dirty="0" smtClean="0"/>
            <a:t>.</a:t>
          </a:r>
          <a:endParaRPr lang="ru-RU" b="0" i="0" baseline="0" dirty="0"/>
        </a:p>
      </dgm:t>
    </dgm:pt>
    <dgm:pt modelId="{3095EA15-DB6A-432B-8CDF-F9045AE7504B}" type="parTrans" cxnId="{62366556-81B8-4039-9794-A4F65EE35F01}">
      <dgm:prSet/>
      <dgm:spPr/>
      <dgm:t>
        <a:bodyPr/>
        <a:lstStyle/>
        <a:p>
          <a:endParaRPr lang="ru-RU"/>
        </a:p>
      </dgm:t>
    </dgm:pt>
    <dgm:pt modelId="{2E90469C-1AC0-4D56-933A-C834A79D369F}" type="sibTrans" cxnId="{62366556-81B8-4039-9794-A4F65EE35F01}">
      <dgm:prSet/>
      <dgm:spPr>
        <a:solidFill>
          <a:srgbClr val="FF0000">
            <a:alpha val="90000"/>
          </a:srgbClr>
        </a:solidFill>
      </dgm:spPr>
      <dgm:t>
        <a:bodyPr/>
        <a:lstStyle/>
        <a:p>
          <a:endParaRPr lang="ru-RU"/>
        </a:p>
      </dgm:t>
    </dgm:pt>
    <dgm:pt modelId="{268B0A8B-1E96-4A31-B123-6A0F7D520958}">
      <dgm:prSet/>
      <dgm:spPr/>
      <dgm:t>
        <a:bodyPr/>
        <a:lstStyle/>
        <a:p>
          <a:pPr rtl="0"/>
          <a:r>
            <a:rPr lang="en-US" b="0" i="0" baseline="0" dirty="0" err="1" smtClean="0"/>
            <a:t>Porshen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qaytadan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o’ng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tomonga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harakatlana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boshlaganida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so’rish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klapani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ochilib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silindrda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bosim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juda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tez</a:t>
          </a:r>
          <a:r>
            <a:rPr lang="en-US" b="0" i="0" baseline="0" dirty="0" smtClean="0"/>
            <a:t> R</a:t>
          </a:r>
          <a:r>
            <a:rPr lang="en-US" b="0" i="0" baseline="-30000" dirty="0" smtClean="0"/>
            <a:t>2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dan</a:t>
          </a:r>
          <a:r>
            <a:rPr lang="en-US" b="0" i="0" baseline="0" dirty="0" smtClean="0"/>
            <a:t> R</a:t>
          </a:r>
          <a:r>
            <a:rPr lang="en-US" b="0" i="0" baseline="-30000" dirty="0" smtClean="0"/>
            <a:t>1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tushadi</a:t>
          </a:r>
          <a:r>
            <a:rPr lang="en-US" b="0" i="0" baseline="0" dirty="0" smtClean="0"/>
            <a:t>.</a:t>
          </a:r>
          <a:endParaRPr lang="en-US" b="0" i="0" baseline="0" dirty="0"/>
        </a:p>
      </dgm:t>
    </dgm:pt>
    <dgm:pt modelId="{06CEC5EC-375F-4F3B-B2FF-8B37848346A5}" type="parTrans" cxnId="{CD46B2A8-C42D-42E3-9E5A-E87FDC7B0809}">
      <dgm:prSet/>
      <dgm:spPr/>
      <dgm:t>
        <a:bodyPr/>
        <a:lstStyle/>
        <a:p>
          <a:endParaRPr lang="ru-RU"/>
        </a:p>
      </dgm:t>
    </dgm:pt>
    <dgm:pt modelId="{E2C8A476-55ED-4822-A791-430C532F28F6}" type="sibTrans" cxnId="{CD46B2A8-C42D-42E3-9E5A-E87FDC7B0809}">
      <dgm:prSet/>
      <dgm:spPr/>
      <dgm:t>
        <a:bodyPr/>
        <a:lstStyle/>
        <a:p>
          <a:endParaRPr lang="ru-RU"/>
        </a:p>
      </dgm:t>
    </dgm:pt>
    <dgm:pt modelId="{B9D186D8-AA5F-4892-9C44-F1858CBB5038}" type="pres">
      <dgm:prSet presAssocID="{2AF7F7B9-19BE-4D1C-910E-5D1019CE0E5F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AD8D3B5-FF34-45BF-BAC9-914279502A17}" type="pres">
      <dgm:prSet presAssocID="{2AF7F7B9-19BE-4D1C-910E-5D1019CE0E5F}" presName="dummyMaxCanvas" presStyleCnt="0">
        <dgm:presLayoutVars/>
      </dgm:prSet>
      <dgm:spPr/>
    </dgm:pt>
    <dgm:pt modelId="{49AE2CE7-C79F-48A8-BFAC-23C8A0EA8F56}" type="pres">
      <dgm:prSet presAssocID="{2AF7F7B9-19BE-4D1C-910E-5D1019CE0E5F}" presName="ThreeNodes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31211A8-E0EE-43A0-A691-E159329B961E}" type="pres">
      <dgm:prSet presAssocID="{2AF7F7B9-19BE-4D1C-910E-5D1019CE0E5F}" presName="ThreeNodes_2" presStyleLbl="node1" presStyleIdx="1" presStyleCnt="3" custScaleY="13790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CCED5E-D6F6-496F-B2A8-E94ADC74DD41}" type="pres">
      <dgm:prSet presAssocID="{2AF7F7B9-19BE-4D1C-910E-5D1019CE0E5F}" presName="ThreeNodes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740BA8-E7B6-4417-A1FF-73B510D5273B}" type="pres">
      <dgm:prSet presAssocID="{2AF7F7B9-19BE-4D1C-910E-5D1019CE0E5F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98D838-EA8F-4E30-80A9-2D5E5618ABBA}" type="pres">
      <dgm:prSet presAssocID="{2AF7F7B9-19BE-4D1C-910E-5D1019CE0E5F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E13FC7-77C6-484F-B649-A56ACE8779A9}" type="pres">
      <dgm:prSet presAssocID="{2AF7F7B9-19BE-4D1C-910E-5D1019CE0E5F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FFA816-D8D5-4BEB-925E-877D37225B0C}" type="pres">
      <dgm:prSet presAssocID="{2AF7F7B9-19BE-4D1C-910E-5D1019CE0E5F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ED94F42-3310-4175-B2CE-48F5BF6967AB}" type="pres">
      <dgm:prSet presAssocID="{2AF7F7B9-19BE-4D1C-910E-5D1019CE0E5F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2366556-81B8-4039-9794-A4F65EE35F01}" srcId="{2AF7F7B9-19BE-4D1C-910E-5D1019CE0E5F}" destId="{D20ED976-3F5C-4101-8018-AD28DE5C5F1D}" srcOrd="1" destOrd="0" parTransId="{3095EA15-DB6A-432B-8CDF-F9045AE7504B}" sibTransId="{2E90469C-1AC0-4D56-933A-C834A79D369F}"/>
    <dgm:cxn modelId="{890BB3CA-7D7B-4C27-A08C-A0130E4C0659}" type="presOf" srcId="{2E90469C-1AC0-4D56-933A-C834A79D369F}" destId="{DB98D838-EA8F-4E30-80A9-2D5E5618ABBA}" srcOrd="0" destOrd="0" presId="urn:microsoft.com/office/officeart/2005/8/layout/vProcess5"/>
    <dgm:cxn modelId="{E2419126-AD40-4BF0-BC7C-70C6673E3D5E}" type="presOf" srcId="{268B0A8B-1E96-4A31-B123-6A0F7D520958}" destId="{6ACCED5E-D6F6-496F-B2A8-E94ADC74DD41}" srcOrd="0" destOrd="0" presId="urn:microsoft.com/office/officeart/2005/8/layout/vProcess5"/>
    <dgm:cxn modelId="{8FE6BC18-42A4-4AA1-B873-D28A448BDF0B}" type="presOf" srcId="{ACFDE425-4420-4F76-AB06-2D24189408FA}" destId="{96E13FC7-77C6-484F-B649-A56ACE8779A9}" srcOrd="1" destOrd="0" presId="urn:microsoft.com/office/officeart/2005/8/layout/vProcess5"/>
    <dgm:cxn modelId="{022DDC9C-C101-4475-9C7B-8ED2B97674BD}" type="presOf" srcId="{D20ED976-3F5C-4101-8018-AD28DE5C5F1D}" destId="{231211A8-E0EE-43A0-A691-E159329B961E}" srcOrd="0" destOrd="0" presId="urn:microsoft.com/office/officeart/2005/8/layout/vProcess5"/>
    <dgm:cxn modelId="{CD46B2A8-C42D-42E3-9E5A-E87FDC7B0809}" srcId="{2AF7F7B9-19BE-4D1C-910E-5D1019CE0E5F}" destId="{268B0A8B-1E96-4A31-B123-6A0F7D520958}" srcOrd="2" destOrd="0" parTransId="{06CEC5EC-375F-4F3B-B2FF-8B37848346A5}" sibTransId="{E2C8A476-55ED-4822-A791-430C532F28F6}"/>
    <dgm:cxn modelId="{7F1FD3B6-48A0-465A-85DB-CBC8834ED7C6}" srcId="{2AF7F7B9-19BE-4D1C-910E-5D1019CE0E5F}" destId="{ACFDE425-4420-4F76-AB06-2D24189408FA}" srcOrd="0" destOrd="0" parTransId="{9CE4D634-53E6-424D-82E7-AB059F653DAA}" sibTransId="{A9B3CC69-FDDA-4776-A954-082A390B4304}"/>
    <dgm:cxn modelId="{E240B42A-C84D-40BF-AECF-D40574B4E075}" type="presOf" srcId="{A9B3CC69-FDDA-4776-A954-082A390B4304}" destId="{22740BA8-E7B6-4417-A1FF-73B510D5273B}" srcOrd="0" destOrd="0" presId="urn:microsoft.com/office/officeart/2005/8/layout/vProcess5"/>
    <dgm:cxn modelId="{59B344A7-28A8-4CBA-A340-F85CC78B8591}" type="presOf" srcId="{268B0A8B-1E96-4A31-B123-6A0F7D520958}" destId="{BED94F42-3310-4175-B2CE-48F5BF6967AB}" srcOrd="1" destOrd="0" presId="urn:microsoft.com/office/officeart/2005/8/layout/vProcess5"/>
    <dgm:cxn modelId="{26BEFE3C-DBD0-4D80-9133-037896D55394}" type="presOf" srcId="{2AF7F7B9-19BE-4D1C-910E-5D1019CE0E5F}" destId="{B9D186D8-AA5F-4892-9C44-F1858CBB5038}" srcOrd="0" destOrd="0" presId="urn:microsoft.com/office/officeart/2005/8/layout/vProcess5"/>
    <dgm:cxn modelId="{FFACD017-23AA-4753-8ACE-C5276E0D80E4}" type="presOf" srcId="{ACFDE425-4420-4F76-AB06-2D24189408FA}" destId="{49AE2CE7-C79F-48A8-BFAC-23C8A0EA8F56}" srcOrd="0" destOrd="0" presId="urn:microsoft.com/office/officeart/2005/8/layout/vProcess5"/>
    <dgm:cxn modelId="{4B977AF9-C3B4-46B7-ADD1-C804A6DEBAA7}" type="presOf" srcId="{D20ED976-3F5C-4101-8018-AD28DE5C5F1D}" destId="{6CFFA816-D8D5-4BEB-925E-877D37225B0C}" srcOrd="1" destOrd="0" presId="urn:microsoft.com/office/officeart/2005/8/layout/vProcess5"/>
    <dgm:cxn modelId="{65CDEA70-59A5-4666-B37F-A06C0EFB1006}" type="presParOf" srcId="{B9D186D8-AA5F-4892-9C44-F1858CBB5038}" destId="{EAD8D3B5-FF34-45BF-BAC9-914279502A17}" srcOrd="0" destOrd="0" presId="urn:microsoft.com/office/officeart/2005/8/layout/vProcess5"/>
    <dgm:cxn modelId="{16E06E1D-3D8C-43FA-A43F-62EC57BFEFF4}" type="presParOf" srcId="{B9D186D8-AA5F-4892-9C44-F1858CBB5038}" destId="{49AE2CE7-C79F-48A8-BFAC-23C8A0EA8F56}" srcOrd="1" destOrd="0" presId="urn:microsoft.com/office/officeart/2005/8/layout/vProcess5"/>
    <dgm:cxn modelId="{CF6A6215-66EA-44B7-B078-459FCC7DA804}" type="presParOf" srcId="{B9D186D8-AA5F-4892-9C44-F1858CBB5038}" destId="{231211A8-E0EE-43A0-A691-E159329B961E}" srcOrd="2" destOrd="0" presId="urn:microsoft.com/office/officeart/2005/8/layout/vProcess5"/>
    <dgm:cxn modelId="{7DC17D03-ECAB-4CB2-9A6B-F35C310DFF03}" type="presParOf" srcId="{B9D186D8-AA5F-4892-9C44-F1858CBB5038}" destId="{6ACCED5E-D6F6-496F-B2A8-E94ADC74DD41}" srcOrd="3" destOrd="0" presId="urn:microsoft.com/office/officeart/2005/8/layout/vProcess5"/>
    <dgm:cxn modelId="{CEA58CF3-924C-40DB-828C-3ED2CA96126A}" type="presParOf" srcId="{B9D186D8-AA5F-4892-9C44-F1858CBB5038}" destId="{22740BA8-E7B6-4417-A1FF-73B510D5273B}" srcOrd="4" destOrd="0" presId="urn:microsoft.com/office/officeart/2005/8/layout/vProcess5"/>
    <dgm:cxn modelId="{C6755EC4-FBDC-4266-8B8E-7EC3BFF14D3A}" type="presParOf" srcId="{B9D186D8-AA5F-4892-9C44-F1858CBB5038}" destId="{DB98D838-EA8F-4E30-80A9-2D5E5618ABBA}" srcOrd="5" destOrd="0" presId="urn:microsoft.com/office/officeart/2005/8/layout/vProcess5"/>
    <dgm:cxn modelId="{F4E2082E-0487-43FC-894A-20454A262287}" type="presParOf" srcId="{B9D186D8-AA5F-4892-9C44-F1858CBB5038}" destId="{96E13FC7-77C6-484F-B649-A56ACE8779A9}" srcOrd="6" destOrd="0" presId="urn:microsoft.com/office/officeart/2005/8/layout/vProcess5"/>
    <dgm:cxn modelId="{A2CB6EBB-DB95-41DC-B89F-ACF6CBEB6672}" type="presParOf" srcId="{B9D186D8-AA5F-4892-9C44-F1858CBB5038}" destId="{6CFFA816-D8D5-4BEB-925E-877D37225B0C}" srcOrd="7" destOrd="0" presId="urn:microsoft.com/office/officeart/2005/8/layout/vProcess5"/>
    <dgm:cxn modelId="{6D10DB99-6DAA-4369-80F0-7F4C5826FCDC}" type="presParOf" srcId="{B9D186D8-AA5F-4892-9C44-F1858CBB5038}" destId="{BED94F42-3310-4175-B2CE-48F5BF6967AB}" srcOrd="8" destOrd="0" presId="urn:microsoft.com/office/officeart/2005/8/layout/vProcess5"/>
  </dgm:cxnLst>
  <dgm:bg>
    <a:noFill/>
  </dgm:bg>
  <dgm:whole/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AF21C9A-1771-4D6E-8D7A-C56C230A2704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E013167-A72F-418A-A843-DEBE745CA318}">
      <dgm:prSet/>
      <dgm:spPr>
        <a:solidFill>
          <a:schemeClr val="accent5">
            <a:lumMod val="75000"/>
          </a:schemeClr>
        </a:solidFill>
      </dgm:spPr>
      <dgm:t>
        <a:bodyPr/>
        <a:lstStyle/>
        <a:p>
          <a:pPr rtl="0"/>
          <a:r>
            <a:rPr lang="en-US" b="0" i="0" baseline="0" dirty="0" err="1" smtClean="0"/>
            <a:t>Yuqoridagi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rasmda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keltirilgan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diagrammadan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ko’rinib</a:t>
          </a:r>
          <a:r>
            <a:rPr lang="en-US" b="0" i="0" baseline="0" dirty="0" smtClean="0"/>
            <a:t>  </a:t>
          </a:r>
          <a:r>
            <a:rPr lang="en-US" b="0" i="0" baseline="0" dirty="0" err="1" smtClean="0"/>
            <a:t>turibdi­ki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kompressor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silindrining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devorlaridan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issiqlik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olib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ketilma­ganda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gazni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siqish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protsessi</a:t>
          </a:r>
          <a:r>
            <a:rPr lang="en-US" b="0" i="0" baseline="0" dirty="0" smtClean="0"/>
            <a:t> 1-2 </a:t>
          </a:r>
          <a:r>
            <a:rPr lang="en-US" b="0" i="0" baseline="0" dirty="0" err="1" smtClean="0"/>
            <a:t>adiabata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bo’yicha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boradi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Silindr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devorlaridan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issiqlik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tez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olib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ketib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turilganda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protsess</a:t>
          </a:r>
          <a:r>
            <a:rPr lang="en-US" b="0" i="0" baseline="0" dirty="0" smtClean="0"/>
            <a:t> 1-2 </a:t>
          </a:r>
          <a:r>
            <a:rPr lang="en-US" b="0" i="0" baseline="0" dirty="0" err="1" smtClean="0"/>
            <a:t>izoterma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bo’yicha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sodir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bo’ladi</a:t>
          </a:r>
          <a:r>
            <a:rPr lang="en-US" b="0" i="0" baseline="0" dirty="0" smtClean="0"/>
            <a:t>.</a:t>
          </a:r>
          <a:endParaRPr lang="ru-RU" b="0" i="0" baseline="0" dirty="0"/>
        </a:p>
      </dgm:t>
    </dgm:pt>
    <dgm:pt modelId="{02BB08B6-4E2D-49E3-9C1C-1D07C58AA335}" type="parTrans" cxnId="{B11D475D-4E87-412A-AF4A-B80BEC320521}">
      <dgm:prSet/>
      <dgm:spPr/>
      <dgm:t>
        <a:bodyPr/>
        <a:lstStyle/>
        <a:p>
          <a:endParaRPr lang="ru-RU"/>
        </a:p>
      </dgm:t>
    </dgm:pt>
    <dgm:pt modelId="{847181DC-8172-4B34-99BE-2760B0A4E2AA}" type="sibTrans" cxnId="{B11D475D-4E87-412A-AF4A-B80BEC320521}">
      <dgm:prSet/>
      <dgm:spPr/>
      <dgm:t>
        <a:bodyPr/>
        <a:lstStyle/>
        <a:p>
          <a:endParaRPr lang="ru-RU"/>
        </a:p>
      </dgm:t>
    </dgm:pt>
    <dgm:pt modelId="{BBAAF31D-AD88-40DE-8FAA-A72454B40797}">
      <dgm:prSet/>
      <dgm:spPr>
        <a:solidFill>
          <a:schemeClr val="accent5">
            <a:lumMod val="75000"/>
          </a:schemeClr>
        </a:solidFill>
      </dgm:spPr>
      <dgm:t>
        <a:bodyPr/>
        <a:lstStyle/>
        <a:p>
          <a:pPr rtl="0"/>
          <a:r>
            <a:rPr lang="en-US" b="0" i="0" baseline="0" dirty="0" err="1" smtClean="0"/>
            <a:t>Ko’rinib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turibdiki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ikkala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prosessdan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izotermik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protsess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tejamlirok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chunki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izotermik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siqishda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sarf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bo’ladigan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adiabatik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siqishdagiga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qaraganda</a:t>
          </a:r>
          <a:r>
            <a:rPr lang="en-US" b="0" i="0" baseline="0" dirty="0" smtClean="0"/>
            <a:t> son </a:t>
          </a:r>
          <a:r>
            <a:rPr lang="en-US" b="0" i="0" baseline="0" dirty="0" err="1" smtClean="0"/>
            <a:t>jihatdan</a:t>
          </a:r>
          <a:r>
            <a:rPr lang="en-US" b="0" i="0" baseline="0" dirty="0" smtClean="0"/>
            <a:t> 12’’ 2’1 </a:t>
          </a:r>
          <a:r>
            <a:rPr lang="en-US" b="0" i="0" baseline="0" dirty="0" err="1" smtClean="0"/>
            <a:t>yuzaga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teng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miqdorda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kam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bo’ladi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Lekin</a:t>
          </a:r>
          <a:r>
            <a:rPr lang="en-US" b="0" i="0" baseline="0" dirty="0" smtClean="0"/>
            <a:t>  real </a:t>
          </a:r>
          <a:r>
            <a:rPr lang="en-US" b="0" i="0" baseline="0" dirty="0" err="1" smtClean="0"/>
            <a:t>kompressorda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gazni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izotermik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siqib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bo’l­maydi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chunki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silindrni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sovituvchi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suv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havoni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siqishda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chiqadigan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issiqlikning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hammasini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olib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keta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olmaydi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SHuning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uchun</a:t>
          </a:r>
          <a:r>
            <a:rPr lang="en-US" b="0" i="0" baseline="0" dirty="0" smtClean="0"/>
            <a:t> real </a:t>
          </a:r>
          <a:r>
            <a:rPr lang="en-US" b="0" i="0" baseline="0" dirty="0" err="1" smtClean="0"/>
            <a:t>sharo­itlarda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siqilish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protsessi</a:t>
          </a:r>
          <a:r>
            <a:rPr lang="en-US" b="0" i="0" baseline="0" dirty="0" smtClean="0"/>
            <a:t> 1-2 </a:t>
          </a:r>
          <a:r>
            <a:rPr lang="en-US" b="0" i="0" baseline="0" dirty="0" err="1" smtClean="0"/>
            <a:t>politropa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bo’yicha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ketadi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Politropa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chizig’i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izoterma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va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adiabata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chizig’i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orasida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bo’lib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politropa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ko’r­satkichi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Pq</a:t>
          </a:r>
          <a:r>
            <a:rPr lang="en-US" b="0" i="0" baseline="0" dirty="0" smtClean="0"/>
            <a:t> 1,18 ÷1,25 </a:t>
          </a:r>
          <a:r>
            <a:rPr lang="en-US" b="0" i="0" baseline="0" dirty="0" err="1" smtClean="0"/>
            <a:t>atrofida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bo’ladi</a:t>
          </a:r>
          <a:r>
            <a:rPr lang="en-US" b="0" i="0" baseline="0" dirty="0" smtClean="0"/>
            <a:t>.</a:t>
          </a:r>
          <a:endParaRPr lang="en-US" b="0" i="0" baseline="0" dirty="0"/>
        </a:p>
      </dgm:t>
    </dgm:pt>
    <dgm:pt modelId="{20183042-3587-4306-9D5C-5A19DA928461}" type="parTrans" cxnId="{ECBE6988-04D7-46FA-AB33-D0F709C37768}">
      <dgm:prSet/>
      <dgm:spPr/>
      <dgm:t>
        <a:bodyPr/>
        <a:lstStyle/>
        <a:p>
          <a:endParaRPr lang="ru-RU"/>
        </a:p>
      </dgm:t>
    </dgm:pt>
    <dgm:pt modelId="{737B5B94-92F1-4328-8869-9BDB870DB344}" type="sibTrans" cxnId="{ECBE6988-04D7-46FA-AB33-D0F709C37768}">
      <dgm:prSet/>
      <dgm:spPr/>
      <dgm:t>
        <a:bodyPr/>
        <a:lstStyle/>
        <a:p>
          <a:endParaRPr lang="ru-RU"/>
        </a:p>
      </dgm:t>
    </dgm:pt>
    <dgm:pt modelId="{C3289743-B3CD-453C-A35A-4692A2BF574D}" type="pres">
      <dgm:prSet presAssocID="{6AF21C9A-1771-4D6E-8D7A-C56C230A270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0034EE6-330E-45CA-9C21-FC3FE785FC4E}" type="pres">
      <dgm:prSet presAssocID="{8E013167-A72F-418A-A843-DEBE745CA318}" presName="linNode" presStyleCnt="0"/>
      <dgm:spPr/>
    </dgm:pt>
    <dgm:pt modelId="{12A0F6C2-E0F9-40CA-8A86-71983F5E06EF}" type="pres">
      <dgm:prSet presAssocID="{8E013167-A72F-418A-A843-DEBE745CA318}" presName="parentText" presStyleLbl="node1" presStyleIdx="0" presStyleCnt="2" custScaleX="27777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8C53B3-86ED-4A8E-BE81-DAED6012686B}" type="pres">
      <dgm:prSet presAssocID="{847181DC-8172-4B34-99BE-2760B0A4E2AA}" presName="sp" presStyleCnt="0"/>
      <dgm:spPr/>
    </dgm:pt>
    <dgm:pt modelId="{E5C44821-0E4E-46D2-B139-7D90E86008AD}" type="pres">
      <dgm:prSet presAssocID="{BBAAF31D-AD88-40DE-8FAA-A72454B40797}" presName="linNode" presStyleCnt="0"/>
      <dgm:spPr/>
    </dgm:pt>
    <dgm:pt modelId="{CF2EA897-EBA7-4E71-8916-F1B7E6C0811C}" type="pres">
      <dgm:prSet presAssocID="{BBAAF31D-AD88-40DE-8FAA-A72454B40797}" presName="parentText" presStyleLbl="node1" presStyleIdx="1" presStyleCnt="2" custScaleX="277778" custScaleY="19260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CBE6988-04D7-46FA-AB33-D0F709C37768}" srcId="{6AF21C9A-1771-4D6E-8D7A-C56C230A2704}" destId="{BBAAF31D-AD88-40DE-8FAA-A72454B40797}" srcOrd="1" destOrd="0" parTransId="{20183042-3587-4306-9D5C-5A19DA928461}" sibTransId="{737B5B94-92F1-4328-8869-9BDB870DB344}"/>
    <dgm:cxn modelId="{B147C70E-A9D8-4639-812E-E2DBAFE1C62C}" type="presOf" srcId="{8E013167-A72F-418A-A843-DEBE745CA318}" destId="{12A0F6C2-E0F9-40CA-8A86-71983F5E06EF}" srcOrd="0" destOrd="0" presId="urn:microsoft.com/office/officeart/2005/8/layout/vList5"/>
    <dgm:cxn modelId="{B11D475D-4E87-412A-AF4A-B80BEC320521}" srcId="{6AF21C9A-1771-4D6E-8D7A-C56C230A2704}" destId="{8E013167-A72F-418A-A843-DEBE745CA318}" srcOrd="0" destOrd="0" parTransId="{02BB08B6-4E2D-49E3-9C1C-1D07C58AA335}" sibTransId="{847181DC-8172-4B34-99BE-2760B0A4E2AA}"/>
    <dgm:cxn modelId="{57382DE0-EBE2-4DC1-BF90-FCE51A6076E0}" type="presOf" srcId="{BBAAF31D-AD88-40DE-8FAA-A72454B40797}" destId="{CF2EA897-EBA7-4E71-8916-F1B7E6C0811C}" srcOrd="0" destOrd="0" presId="urn:microsoft.com/office/officeart/2005/8/layout/vList5"/>
    <dgm:cxn modelId="{28049D70-1DCD-4A1A-8276-97323A2991F6}" type="presOf" srcId="{6AF21C9A-1771-4D6E-8D7A-C56C230A2704}" destId="{C3289743-B3CD-453C-A35A-4692A2BF574D}" srcOrd="0" destOrd="0" presId="urn:microsoft.com/office/officeart/2005/8/layout/vList5"/>
    <dgm:cxn modelId="{028BFC0C-A2FE-48E0-96AB-37808797F4FD}" type="presParOf" srcId="{C3289743-B3CD-453C-A35A-4692A2BF574D}" destId="{20034EE6-330E-45CA-9C21-FC3FE785FC4E}" srcOrd="0" destOrd="0" presId="urn:microsoft.com/office/officeart/2005/8/layout/vList5"/>
    <dgm:cxn modelId="{F5E0F406-CE08-4385-9FFA-8319C6DF8D0C}" type="presParOf" srcId="{20034EE6-330E-45CA-9C21-FC3FE785FC4E}" destId="{12A0F6C2-E0F9-40CA-8A86-71983F5E06EF}" srcOrd="0" destOrd="0" presId="urn:microsoft.com/office/officeart/2005/8/layout/vList5"/>
    <dgm:cxn modelId="{466A0817-28BC-45C4-A1FC-5E10B72CBE8E}" type="presParOf" srcId="{C3289743-B3CD-453C-A35A-4692A2BF574D}" destId="{A98C53B3-86ED-4A8E-BE81-DAED6012686B}" srcOrd="1" destOrd="0" presId="urn:microsoft.com/office/officeart/2005/8/layout/vList5"/>
    <dgm:cxn modelId="{59744739-7B47-4CB8-BAC5-EAD1EA43D055}" type="presParOf" srcId="{C3289743-B3CD-453C-A35A-4692A2BF574D}" destId="{E5C44821-0E4E-46D2-B139-7D90E86008AD}" srcOrd="2" destOrd="0" presId="urn:microsoft.com/office/officeart/2005/8/layout/vList5"/>
    <dgm:cxn modelId="{A4B1F8A4-DECF-4FDC-AF29-5FB6864B6772}" type="presParOf" srcId="{E5C44821-0E4E-46D2-B139-7D90E86008AD}" destId="{CF2EA897-EBA7-4E71-8916-F1B7E6C0811C}" srcOrd="0" destOrd="0" presId="urn:microsoft.com/office/officeart/2005/8/layout/vList5"/>
  </dgm:cxnLst>
  <dgm:bg>
    <a:solidFill>
      <a:srgbClr val="FF0000"/>
    </a:solidFill>
  </dgm:bg>
  <dgm:whole/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C6D43CC4-59A4-423A-84D7-A15A502006C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73CF965-8860-41D8-8C3D-0CF47E10427E}">
      <dgm:prSet/>
      <dgm:spPr>
        <a:solidFill>
          <a:srgbClr val="00B0F0"/>
        </a:solidFill>
        <a:ln>
          <a:solidFill>
            <a:srgbClr val="FF0000"/>
          </a:solidFill>
        </a:ln>
      </dgm:spPr>
      <dgm:t>
        <a:bodyPr/>
        <a:lstStyle/>
        <a:p>
          <a:pPr algn="ctr" rtl="0"/>
          <a:r>
            <a:rPr lang="en-US" dirty="0" err="1" smtClean="0"/>
            <a:t>Politropik</a:t>
          </a:r>
          <a:r>
            <a:rPr lang="en-US" dirty="0" smtClean="0"/>
            <a:t> </a:t>
          </a:r>
          <a:r>
            <a:rPr lang="en-US" dirty="0" err="1" smtClean="0"/>
            <a:t>siqilishda</a:t>
          </a:r>
          <a:r>
            <a:rPr lang="en-US" dirty="0" smtClean="0"/>
            <a:t> </a:t>
          </a:r>
          <a:r>
            <a:rPr lang="en-US" dirty="0" err="1" smtClean="0"/>
            <a:t>kompressorning</a:t>
          </a:r>
          <a:r>
            <a:rPr lang="en-US" dirty="0" smtClean="0"/>
            <a:t> </a:t>
          </a:r>
          <a:r>
            <a:rPr lang="en-US" dirty="0" err="1" smtClean="0"/>
            <a:t>to’liq</a:t>
          </a:r>
          <a:r>
            <a:rPr lang="en-US" dirty="0" smtClean="0"/>
            <a:t> </a:t>
          </a:r>
          <a:r>
            <a:rPr lang="en-US" dirty="0" err="1" smtClean="0"/>
            <a:t>solishtirma</a:t>
          </a:r>
          <a:r>
            <a:rPr lang="en-US" dirty="0" smtClean="0"/>
            <a:t> </a:t>
          </a:r>
          <a:r>
            <a:rPr lang="en-US" dirty="0" err="1" smtClean="0"/>
            <a:t>ishi</a:t>
          </a:r>
          <a:r>
            <a:rPr lang="en-US" dirty="0" smtClean="0"/>
            <a:t> </a:t>
          </a:r>
          <a:r>
            <a:rPr lang="en-US" dirty="0" err="1" smtClean="0"/>
            <a:t>quyidagiga</a:t>
          </a:r>
          <a:r>
            <a:rPr lang="en-US" dirty="0" smtClean="0"/>
            <a:t> </a:t>
          </a:r>
          <a:r>
            <a:rPr lang="en-US" dirty="0" err="1" smtClean="0"/>
            <a:t>teng</a:t>
          </a:r>
          <a:r>
            <a:rPr lang="en-US" dirty="0" smtClean="0"/>
            <a:t>:</a:t>
          </a:r>
          <a:endParaRPr lang="ru-RU" dirty="0" smtClean="0"/>
        </a:p>
      </dgm:t>
    </dgm:pt>
    <dgm:pt modelId="{221C0DB5-4A52-45FD-899B-32C573E388FB}" type="parTrans" cxnId="{8CE69A90-F34B-49DA-88FC-31C3C03CD77E}">
      <dgm:prSet/>
      <dgm:spPr/>
      <dgm:t>
        <a:bodyPr/>
        <a:lstStyle/>
        <a:p>
          <a:endParaRPr lang="ru-RU"/>
        </a:p>
      </dgm:t>
    </dgm:pt>
    <dgm:pt modelId="{F0DBC0DE-1DBD-4E24-9B7D-ADCD6DC61774}" type="sibTrans" cxnId="{8CE69A90-F34B-49DA-88FC-31C3C03CD77E}">
      <dgm:prSet/>
      <dgm:spPr/>
      <dgm:t>
        <a:bodyPr/>
        <a:lstStyle/>
        <a:p>
          <a:endParaRPr lang="ru-RU"/>
        </a:p>
      </dgm:t>
    </dgm:pt>
    <dgm:pt modelId="{4F4151FE-EF27-49A0-9FC8-E7F40283D6C5}" type="pres">
      <dgm:prSet presAssocID="{C6D43CC4-59A4-423A-84D7-A15A502006C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107D80D-670A-4302-A44C-E76A51A946C4}" type="pres">
      <dgm:prSet presAssocID="{273CF965-8860-41D8-8C3D-0CF47E10427E}" presName="parentText" presStyleLbl="node1" presStyleIdx="0" presStyleCnt="1" custLinFactNeighborX="1178" custLinFactNeighborY="-2077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BDB00F7-F415-4885-93AF-F382E2C62623}" type="presOf" srcId="{273CF965-8860-41D8-8C3D-0CF47E10427E}" destId="{8107D80D-670A-4302-A44C-E76A51A946C4}" srcOrd="0" destOrd="0" presId="urn:microsoft.com/office/officeart/2005/8/layout/vList2"/>
    <dgm:cxn modelId="{8CE69A90-F34B-49DA-88FC-31C3C03CD77E}" srcId="{C6D43CC4-59A4-423A-84D7-A15A502006C2}" destId="{273CF965-8860-41D8-8C3D-0CF47E10427E}" srcOrd="0" destOrd="0" parTransId="{221C0DB5-4A52-45FD-899B-32C573E388FB}" sibTransId="{F0DBC0DE-1DBD-4E24-9B7D-ADCD6DC61774}"/>
    <dgm:cxn modelId="{43B2A69E-D6A7-46E1-A841-92E67A6894D8}" type="presOf" srcId="{C6D43CC4-59A4-423A-84D7-A15A502006C2}" destId="{4F4151FE-EF27-49A0-9FC8-E7F40283D6C5}" srcOrd="0" destOrd="0" presId="urn:microsoft.com/office/officeart/2005/8/layout/vList2"/>
    <dgm:cxn modelId="{A3539BE9-C51A-4F93-B71E-3AEA0D5182A9}" type="presParOf" srcId="{4F4151FE-EF27-49A0-9FC8-E7F40283D6C5}" destId="{8107D80D-670A-4302-A44C-E76A51A946C4}" srcOrd="0" destOrd="0" presId="urn:microsoft.com/office/officeart/2005/8/layout/vList2"/>
  </dgm:cxnLst>
  <dgm:bg>
    <a:solidFill>
      <a:srgbClr val="FFFF00"/>
    </a:solidFill>
  </dgm:bg>
  <dgm:whole/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24F6C3F-7295-4EA6-9056-7FFE56055151}" type="doc">
      <dgm:prSet loTypeId="urn:microsoft.com/office/officeart/2005/8/layout/process4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F5A26FB-DBDD-4BC2-8CF9-536FD86730A6}">
      <dgm:prSet/>
      <dgm:spPr>
        <a:solidFill>
          <a:srgbClr val="FF0000"/>
        </a:solidFill>
        <a:ln>
          <a:solidFill>
            <a:srgbClr val="7030A0"/>
          </a:solidFill>
        </a:ln>
      </dgm:spPr>
      <dgm:t>
        <a:bodyPr/>
        <a:lstStyle/>
        <a:p>
          <a:pPr rtl="0"/>
          <a:r>
            <a:rPr lang="en-US" b="0" i="0" baseline="0" dirty="0" err="1" smtClean="0"/>
            <a:t>Yuqorida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aytib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o’tilganidek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kompressor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iste’mol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qiladigan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ishni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kamaytirish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uchun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uning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silindrini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suv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bilan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tez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sovitib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turish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kerak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Bundan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tashqari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surkov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moyining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o’z-o’zidan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alangalanishi­ning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oldini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olish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maqsadida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siqilayotgan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gazning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temperaturasini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pasaytirish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uchun</a:t>
          </a:r>
          <a:r>
            <a:rPr lang="en-US" b="0" i="0" baseline="0" dirty="0" smtClean="0"/>
            <a:t> ham </a:t>
          </a:r>
          <a:r>
            <a:rPr lang="en-US" b="0" i="0" baseline="0" dirty="0" err="1" smtClean="0"/>
            <a:t>silindrni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sovitib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turish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lozim</a:t>
          </a:r>
          <a:r>
            <a:rPr lang="en-US" b="0" i="0" baseline="0" dirty="0" smtClean="0"/>
            <a:t>.</a:t>
          </a:r>
          <a:endParaRPr lang="ru-RU" b="0" i="0" baseline="0" dirty="0"/>
        </a:p>
      </dgm:t>
    </dgm:pt>
    <dgm:pt modelId="{1ADFD3A0-F2FC-42B8-9EFA-FEE9BFFFC31A}" type="parTrans" cxnId="{62782510-BCA0-44B8-A3FB-63288FA0AB42}">
      <dgm:prSet/>
      <dgm:spPr/>
      <dgm:t>
        <a:bodyPr/>
        <a:lstStyle/>
        <a:p>
          <a:endParaRPr lang="ru-RU"/>
        </a:p>
      </dgm:t>
    </dgm:pt>
    <dgm:pt modelId="{DB924427-7ED3-45F6-A12D-7F085E47649F}" type="sibTrans" cxnId="{62782510-BCA0-44B8-A3FB-63288FA0AB42}">
      <dgm:prSet/>
      <dgm:spPr/>
      <dgm:t>
        <a:bodyPr/>
        <a:lstStyle/>
        <a:p>
          <a:endParaRPr lang="ru-RU"/>
        </a:p>
      </dgm:t>
    </dgm:pt>
    <dgm:pt modelId="{B688328F-63FA-4DFB-9B50-F2F672EF41E6}">
      <dgm:prSet/>
      <dgm:spPr>
        <a:solidFill>
          <a:srgbClr val="FF0000"/>
        </a:solidFill>
        <a:ln>
          <a:solidFill>
            <a:srgbClr val="7030A0"/>
          </a:solidFill>
        </a:ln>
      </dgm:spPr>
      <dgm:t>
        <a:bodyPr/>
        <a:lstStyle/>
        <a:p>
          <a:pPr rtl="0"/>
          <a:r>
            <a:rPr lang="en-US" b="0" i="0" baseline="0" dirty="0" err="1" smtClean="0"/>
            <a:t>Bir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bosqichli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kompressor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bosimini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oshirishni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cheklovchi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yana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muhim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omillardan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biri-haydash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bosimi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oshishi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bilan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unumdorligining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pasayishidadir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SHuning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uchun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bosqichli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kompressorlar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bosimi</a:t>
          </a:r>
          <a:r>
            <a:rPr lang="en-US" b="0" i="0" baseline="0" dirty="0" smtClean="0"/>
            <a:t> 0,8-1,0 </a:t>
          </a:r>
          <a:r>
            <a:rPr lang="en-US" b="0" i="0" baseline="0" dirty="0" err="1" smtClean="0"/>
            <a:t>MPa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dan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yuqori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bo’lmagan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siqilgan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gaz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olishda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ishlatiladi</a:t>
          </a:r>
          <a:r>
            <a:rPr lang="en-US" b="0" i="0" baseline="0" dirty="0" smtClean="0"/>
            <a:t>.</a:t>
          </a:r>
          <a:endParaRPr lang="ru-RU" dirty="0"/>
        </a:p>
      </dgm:t>
    </dgm:pt>
    <dgm:pt modelId="{077B7948-DA13-4AF6-A99B-37BD03DB30A9}" type="parTrans" cxnId="{6C462DDC-E098-4311-987A-A357408CD1CF}">
      <dgm:prSet/>
      <dgm:spPr/>
      <dgm:t>
        <a:bodyPr/>
        <a:lstStyle/>
        <a:p>
          <a:endParaRPr lang="ru-RU"/>
        </a:p>
      </dgm:t>
    </dgm:pt>
    <dgm:pt modelId="{362D7A73-FF84-4605-AA26-96C5859808EB}" type="sibTrans" cxnId="{6C462DDC-E098-4311-987A-A357408CD1CF}">
      <dgm:prSet/>
      <dgm:spPr/>
      <dgm:t>
        <a:bodyPr/>
        <a:lstStyle/>
        <a:p>
          <a:endParaRPr lang="ru-RU"/>
        </a:p>
      </dgm:t>
    </dgm:pt>
    <dgm:pt modelId="{BDDF8DB3-07DF-487F-A236-4444D0204929}">
      <dgm:prSet/>
      <dgm:spPr>
        <a:solidFill>
          <a:srgbClr val="FF0000"/>
        </a:solidFill>
        <a:ln>
          <a:solidFill>
            <a:srgbClr val="7030A0"/>
          </a:solidFill>
        </a:ln>
      </dgm:spPr>
      <dgm:t>
        <a:bodyPr/>
        <a:lstStyle/>
        <a:p>
          <a:pPr rtl="0"/>
          <a:r>
            <a:rPr lang="en-US" b="0" i="0" baseline="0" dirty="0" err="1" smtClean="0"/>
            <a:t>Gazni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ancha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yuqori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bosimlargacha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siqish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uchun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uni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bosqich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bi­lan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ya’ni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oraliq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sovitish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yo’li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bilan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necha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marta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siqish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kerak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bo’ladi</a:t>
          </a:r>
          <a:r>
            <a:rPr lang="ru-RU" b="0" i="0" baseline="0" dirty="0" smtClean="0"/>
            <a:t> </a:t>
          </a:r>
          <a:endParaRPr lang="ru-RU" b="0" i="0" baseline="0" dirty="0"/>
        </a:p>
      </dgm:t>
    </dgm:pt>
    <dgm:pt modelId="{A669E22C-9477-4B73-A2D7-4467F055833C}" type="parTrans" cxnId="{BD575AD3-248B-448C-999F-C4F0545BDA0B}">
      <dgm:prSet/>
      <dgm:spPr/>
      <dgm:t>
        <a:bodyPr/>
        <a:lstStyle/>
        <a:p>
          <a:endParaRPr lang="ru-RU"/>
        </a:p>
      </dgm:t>
    </dgm:pt>
    <dgm:pt modelId="{6BB5A277-1B6E-425B-AF4F-61D26537E39F}" type="sibTrans" cxnId="{BD575AD3-248B-448C-999F-C4F0545BDA0B}">
      <dgm:prSet/>
      <dgm:spPr/>
      <dgm:t>
        <a:bodyPr/>
        <a:lstStyle/>
        <a:p>
          <a:endParaRPr lang="ru-RU"/>
        </a:p>
      </dgm:t>
    </dgm:pt>
    <dgm:pt modelId="{8D4F4491-5396-4560-97B2-A448A76660A0}" type="pres">
      <dgm:prSet presAssocID="{F24F6C3F-7295-4EA6-9056-7FFE56055151}" presName="Name0" presStyleCnt="0">
        <dgm:presLayoutVars>
          <dgm:dir/>
          <dgm:animLvl val="lvl"/>
          <dgm:resizeHandles val="exact"/>
        </dgm:presLayoutVars>
      </dgm:prSet>
      <dgm:spPr/>
    </dgm:pt>
    <dgm:pt modelId="{7BB54A58-6BAB-4B1B-9ABD-12D828B2163E}" type="pres">
      <dgm:prSet presAssocID="{BDDF8DB3-07DF-487F-A236-4444D0204929}" presName="boxAndChildren" presStyleCnt="0"/>
      <dgm:spPr/>
    </dgm:pt>
    <dgm:pt modelId="{791B7CDD-3C6E-4A64-B52D-BA1840AE40D5}" type="pres">
      <dgm:prSet presAssocID="{BDDF8DB3-07DF-487F-A236-4444D0204929}" presName="parentTextBox" presStyleLbl="node1" presStyleIdx="0" presStyleCnt="3"/>
      <dgm:spPr/>
    </dgm:pt>
    <dgm:pt modelId="{122B00E1-4E73-4472-B318-314C5F05FD28}" type="pres">
      <dgm:prSet presAssocID="{362D7A73-FF84-4605-AA26-96C5859808EB}" presName="sp" presStyleCnt="0"/>
      <dgm:spPr/>
    </dgm:pt>
    <dgm:pt modelId="{2D485FC5-7F61-4A73-98AF-C11F4E5B1691}" type="pres">
      <dgm:prSet presAssocID="{B688328F-63FA-4DFB-9B50-F2F672EF41E6}" presName="arrowAndChildren" presStyleCnt="0"/>
      <dgm:spPr/>
    </dgm:pt>
    <dgm:pt modelId="{EFB57D0C-634F-4C04-957B-C1D31BBE0376}" type="pres">
      <dgm:prSet presAssocID="{B688328F-63FA-4DFB-9B50-F2F672EF41E6}" presName="parentTextArrow" presStyleLbl="node1" presStyleIdx="1" presStyleCnt="3"/>
      <dgm:spPr/>
    </dgm:pt>
    <dgm:pt modelId="{C9569E99-57DA-4145-90AE-9F414A55894C}" type="pres">
      <dgm:prSet presAssocID="{DB924427-7ED3-45F6-A12D-7F085E47649F}" presName="sp" presStyleCnt="0"/>
      <dgm:spPr/>
    </dgm:pt>
    <dgm:pt modelId="{8134420E-83D4-4740-8597-C72682DD4648}" type="pres">
      <dgm:prSet presAssocID="{7F5A26FB-DBDD-4BC2-8CF9-536FD86730A6}" presName="arrowAndChildren" presStyleCnt="0"/>
      <dgm:spPr/>
    </dgm:pt>
    <dgm:pt modelId="{DB7CAF78-D655-4DAF-AC8E-0BB9B837A5C2}" type="pres">
      <dgm:prSet presAssocID="{7F5A26FB-DBDD-4BC2-8CF9-536FD86730A6}" presName="parentTextArrow" presStyleLbl="node1" presStyleIdx="2" presStyleCnt="3"/>
      <dgm:spPr/>
    </dgm:pt>
  </dgm:ptLst>
  <dgm:cxnLst>
    <dgm:cxn modelId="{DAB5D6AA-803F-463A-90FA-CBCED59F719C}" type="presOf" srcId="{BDDF8DB3-07DF-487F-A236-4444D0204929}" destId="{791B7CDD-3C6E-4A64-B52D-BA1840AE40D5}" srcOrd="0" destOrd="0" presId="urn:microsoft.com/office/officeart/2005/8/layout/process4"/>
    <dgm:cxn modelId="{7EA05164-83BB-41C4-948E-73A7BE145CF4}" type="presOf" srcId="{7F5A26FB-DBDD-4BC2-8CF9-536FD86730A6}" destId="{DB7CAF78-D655-4DAF-AC8E-0BB9B837A5C2}" srcOrd="0" destOrd="0" presId="urn:microsoft.com/office/officeart/2005/8/layout/process4"/>
    <dgm:cxn modelId="{62782510-BCA0-44B8-A3FB-63288FA0AB42}" srcId="{F24F6C3F-7295-4EA6-9056-7FFE56055151}" destId="{7F5A26FB-DBDD-4BC2-8CF9-536FD86730A6}" srcOrd="0" destOrd="0" parTransId="{1ADFD3A0-F2FC-42B8-9EFA-FEE9BFFFC31A}" sibTransId="{DB924427-7ED3-45F6-A12D-7F085E47649F}"/>
    <dgm:cxn modelId="{6C462DDC-E098-4311-987A-A357408CD1CF}" srcId="{F24F6C3F-7295-4EA6-9056-7FFE56055151}" destId="{B688328F-63FA-4DFB-9B50-F2F672EF41E6}" srcOrd="1" destOrd="0" parTransId="{077B7948-DA13-4AF6-A99B-37BD03DB30A9}" sibTransId="{362D7A73-FF84-4605-AA26-96C5859808EB}"/>
    <dgm:cxn modelId="{6EB46B1A-4A22-4F51-BD1A-098B7CFA2DEA}" type="presOf" srcId="{B688328F-63FA-4DFB-9B50-F2F672EF41E6}" destId="{EFB57D0C-634F-4C04-957B-C1D31BBE0376}" srcOrd="0" destOrd="0" presId="urn:microsoft.com/office/officeart/2005/8/layout/process4"/>
    <dgm:cxn modelId="{87574ED0-2E50-44BB-9464-6FBDE17A6A17}" type="presOf" srcId="{F24F6C3F-7295-4EA6-9056-7FFE56055151}" destId="{8D4F4491-5396-4560-97B2-A448A76660A0}" srcOrd="0" destOrd="0" presId="urn:microsoft.com/office/officeart/2005/8/layout/process4"/>
    <dgm:cxn modelId="{BD575AD3-248B-448C-999F-C4F0545BDA0B}" srcId="{F24F6C3F-7295-4EA6-9056-7FFE56055151}" destId="{BDDF8DB3-07DF-487F-A236-4444D0204929}" srcOrd="2" destOrd="0" parTransId="{A669E22C-9477-4B73-A2D7-4467F055833C}" sibTransId="{6BB5A277-1B6E-425B-AF4F-61D26537E39F}"/>
    <dgm:cxn modelId="{F77586B2-7339-42BA-A32A-F7F195CACB05}" type="presParOf" srcId="{8D4F4491-5396-4560-97B2-A448A76660A0}" destId="{7BB54A58-6BAB-4B1B-9ABD-12D828B2163E}" srcOrd="0" destOrd="0" presId="urn:microsoft.com/office/officeart/2005/8/layout/process4"/>
    <dgm:cxn modelId="{04C335F0-D55D-4401-AAA8-9DD4D52A521C}" type="presParOf" srcId="{7BB54A58-6BAB-4B1B-9ABD-12D828B2163E}" destId="{791B7CDD-3C6E-4A64-B52D-BA1840AE40D5}" srcOrd="0" destOrd="0" presId="urn:microsoft.com/office/officeart/2005/8/layout/process4"/>
    <dgm:cxn modelId="{BD8348C7-8001-40A6-B2C6-FEBE97008719}" type="presParOf" srcId="{8D4F4491-5396-4560-97B2-A448A76660A0}" destId="{122B00E1-4E73-4472-B318-314C5F05FD28}" srcOrd="1" destOrd="0" presId="urn:microsoft.com/office/officeart/2005/8/layout/process4"/>
    <dgm:cxn modelId="{B5326855-7706-4438-8EF8-594A5A1D6105}" type="presParOf" srcId="{8D4F4491-5396-4560-97B2-A448A76660A0}" destId="{2D485FC5-7F61-4A73-98AF-C11F4E5B1691}" srcOrd="2" destOrd="0" presId="urn:microsoft.com/office/officeart/2005/8/layout/process4"/>
    <dgm:cxn modelId="{121DBF3F-D76D-403E-9EC5-2AB7F3B8DD24}" type="presParOf" srcId="{2D485FC5-7F61-4A73-98AF-C11F4E5B1691}" destId="{EFB57D0C-634F-4C04-957B-C1D31BBE0376}" srcOrd="0" destOrd="0" presId="urn:microsoft.com/office/officeart/2005/8/layout/process4"/>
    <dgm:cxn modelId="{4A283372-BB77-4BD8-9007-166E627B620C}" type="presParOf" srcId="{8D4F4491-5396-4560-97B2-A448A76660A0}" destId="{C9569E99-57DA-4145-90AE-9F414A55894C}" srcOrd="3" destOrd="0" presId="urn:microsoft.com/office/officeart/2005/8/layout/process4"/>
    <dgm:cxn modelId="{E905FCA5-3A9F-4EB0-938A-A054A9207E99}" type="presParOf" srcId="{8D4F4491-5396-4560-97B2-A448A76660A0}" destId="{8134420E-83D4-4740-8597-C72682DD4648}" srcOrd="4" destOrd="0" presId="urn:microsoft.com/office/officeart/2005/8/layout/process4"/>
    <dgm:cxn modelId="{9D87E0A2-EC5D-4890-BD80-B23A38491C0A}" type="presParOf" srcId="{8134420E-83D4-4740-8597-C72682DD4648}" destId="{DB7CAF78-D655-4DAF-AC8E-0BB9B837A5C2}" srcOrd="0" destOrd="0" presId="urn:microsoft.com/office/officeart/2005/8/layout/process4"/>
  </dgm:cxnLst>
  <dgm:bg>
    <a:solidFill>
      <a:srgbClr val="FFFF00"/>
    </a:solidFill>
  </dgm:bg>
  <dgm:whole/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5A854706-B00A-45CA-9295-74B82B2977E0}" type="doc">
      <dgm:prSet loTypeId="urn:microsoft.com/office/officeart/2005/8/layout/vProcess5" loCatId="process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3CDD3C3-3A16-4E8C-B256-25E1DCF9C2EF}">
      <dgm:prSet/>
      <dgm:spPr>
        <a:solidFill>
          <a:srgbClr val="FF0000"/>
        </a:solidFill>
        <a:ln>
          <a:solidFill>
            <a:srgbClr val="FF0000"/>
          </a:solidFill>
        </a:ln>
      </dgm:spPr>
      <dgm:t>
        <a:bodyPr/>
        <a:lstStyle/>
        <a:p>
          <a:pPr rtl="0"/>
          <a:r>
            <a:rPr lang="en-US" b="1" i="0" baseline="0" dirty="0" smtClean="0"/>
            <a:t>3. KO’P  BOSQICHLI  PORSHENLI  KOMPRESSOR</a:t>
          </a:r>
          <a:endParaRPr lang="ru-RU" b="0" i="0" baseline="0" dirty="0"/>
        </a:p>
      </dgm:t>
    </dgm:pt>
    <dgm:pt modelId="{66C513B3-64F4-4A36-802B-F08A9C93F56D}" type="parTrans" cxnId="{65394F0E-5E67-4D05-B261-CBF9575289B5}">
      <dgm:prSet/>
      <dgm:spPr/>
      <dgm:t>
        <a:bodyPr/>
        <a:lstStyle/>
        <a:p>
          <a:endParaRPr lang="ru-RU"/>
        </a:p>
      </dgm:t>
    </dgm:pt>
    <dgm:pt modelId="{6A8FAFD1-AFE3-4D91-9708-27A689644987}" type="sibTrans" cxnId="{65394F0E-5E67-4D05-B261-CBF9575289B5}">
      <dgm:prSet/>
      <dgm:spPr>
        <a:solidFill>
          <a:srgbClr val="7030A0">
            <a:alpha val="90000"/>
          </a:srgbClr>
        </a:solidFill>
        <a:ln>
          <a:solidFill>
            <a:srgbClr val="FF0000">
              <a:alpha val="90000"/>
            </a:srgbClr>
          </a:solidFill>
        </a:ln>
      </dgm:spPr>
      <dgm:t>
        <a:bodyPr/>
        <a:lstStyle/>
        <a:p>
          <a:endParaRPr lang="ru-RU"/>
        </a:p>
      </dgm:t>
    </dgm:pt>
    <dgm:pt modelId="{E010B321-F2C0-4B4E-B5B2-63EB6EBE647F}">
      <dgm:prSet/>
      <dgm:spPr>
        <a:solidFill>
          <a:srgbClr val="7030A0"/>
        </a:solidFill>
        <a:ln>
          <a:solidFill>
            <a:srgbClr val="FF0000"/>
          </a:solidFill>
        </a:ln>
      </dgm:spPr>
      <dgm:t>
        <a:bodyPr/>
        <a:lstStyle/>
        <a:p>
          <a:pPr rtl="0"/>
          <a:r>
            <a:rPr lang="en-US" b="0" i="0" baseline="0" dirty="0" err="1" smtClean="0"/>
            <a:t>Ko’p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bosqichli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porshenli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kompressorlar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yuqori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bosimli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gaz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olish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uchun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qo’llaniladi</a:t>
          </a:r>
          <a:r>
            <a:rPr lang="en-US" b="0" i="0" baseline="0" dirty="0" smtClean="0"/>
            <a:t>.</a:t>
          </a:r>
          <a:endParaRPr lang="ru-RU" b="0" i="0" baseline="0" dirty="0"/>
        </a:p>
      </dgm:t>
    </dgm:pt>
    <dgm:pt modelId="{F60EE016-8CB0-40F7-A35D-98C06ED8CCF4}" type="parTrans" cxnId="{E48EFAA4-39B5-40C5-AFD9-5AA51B77CE2E}">
      <dgm:prSet/>
      <dgm:spPr/>
      <dgm:t>
        <a:bodyPr/>
        <a:lstStyle/>
        <a:p>
          <a:endParaRPr lang="ru-RU"/>
        </a:p>
      </dgm:t>
    </dgm:pt>
    <dgm:pt modelId="{8DC0445A-6357-4817-998E-17784AB54305}" type="sibTrans" cxnId="{E48EFAA4-39B5-40C5-AFD9-5AA51B77CE2E}">
      <dgm:prSet/>
      <dgm:spPr>
        <a:solidFill>
          <a:srgbClr val="FF0000">
            <a:alpha val="90000"/>
          </a:srgbClr>
        </a:solidFill>
      </dgm:spPr>
      <dgm:t>
        <a:bodyPr/>
        <a:lstStyle/>
        <a:p>
          <a:endParaRPr lang="ru-RU"/>
        </a:p>
      </dgm:t>
    </dgm:pt>
    <dgm:pt modelId="{E210D861-E327-4A84-8B9D-C641B44B3EF6}">
      <dgm:prSet/>
      <dgm:spPr>
        <a:solidFill>
          <a:srgbClr val="7030A0"/>
        </a:solidFill>
        <a:ln>
          <a:solidFill>
            <a:srgbClr val="FF0000"/>
          </a:solidFill>
        </a:ln>
      </dgm:spPr>
      <dgm:t>
        <a:bodyPr/>
        <a:lstStyle/>
        <a:p>
          <a:pPr rtl="0"/>
          <a:r>
            <a:rPr lang="en-US" b="0" i="0" baseline="0" dirty="0" err="1" smtClean="0"/>
            <a:t>Gazni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siqish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politropa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bo’yicha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ketma-ket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necha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silindrda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oraliq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sovitish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bilan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amalga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oshiriladi</a:t>
          </a:r>
          <a:r>
            <a:rPr lang="en-US" b="0" i="0" baseline="0" dirty="0" smtClean="0"/>
            <a:t>.</a:t>
          </a:r>
          <a:endParaRPr lang="ru-RU" b="0" i="0" baseline="0" dirty="0"/>
        </a:p>
      </dgm:t>
    </dgm:pt>
    <dgm:pt modelId="{A2679BE3-969C-478A-939B-ABBE4ECC92EE}" type="parTrans" cxnId="{AFA25C0A-3337-455D-9FD4-C3A43773744C}">
      <dgm:prSet/>
      <dgm:spPr/>
      <dgm:t>
        <a:bodyPr/>
        <a:lstStyle/>
        <a:p>
          <a:endParaRPr lang="ru-RU"/>
        </a:p>
      </dgm:t>
    </dgm:pt>
    <dgm:pt modelId="{FEFD83FA-8A60-4CC7-AB26-594597F8A393}" type="sibTrans" cxnId="{AFA25C0A-3337-455D-9FD4-C3A43773744C}">
      <dgm:prSet/>
      <dgm:spPr>
        <a:solidFill>
          <a:srgbClr val="FF0000">
            <a:alpha val="90000"/>
          </a:srgbClr>
        </a:solidFill>
      </dgm:spPr>
      <dgm:t>
        <a:bodyPr/>
        <a:lstStyle/>
        <a:p>
          <a:endParaRPr lang="ru-RU"/>
        </a:p>
      </dgm:t>
    </dgm:pt>
    <dgm:pt modelId="{F62EF16F-3B78-474E-904B-30C9019AF5E1}">
      <dgm:prSet/>
      <dgm:spPr>
        <a:solidFill>
          <a:srgbClr val="7030A0"/>
        </a:solidFill>
        <a:ln>
          <a:solidFill>
            <a:srgbClr val="FF0000"/>
          </a:solidFill>
        </a:ln>
      </dgm:spPr>
      <dgm:t>
        <a:bodyPr/>
        <a:lstStyle/>
        <a:p>
          <a:pPr rtl="0"/>
          <a:r>
            <a:rPr lang="en-US" b="0" i="0" baseline="0" dirty="0" smtClean="0"/>
            <a:t>3-rasmda </a:t>
          </a:r>
          <a:r>
            <a:rPr lang="en-US" b="0" i="0" baseline="0" dirty="0" err="1" smtClean="0"/>
            <a:t>uch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bosqichli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porshenli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kompressorning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sxema­si</a:t>
          </a:r>
          <a:r>
            <a:rPr lang="en-US" b="0" i="0" baseline="0" dirty="0" smtClean="0"/>
            <a:t>, 4-rasmda </a:t>
          </a:r>
          <a:r>
            <a:rPr lang="en-US" b="0" i="0" baseline="0" dirty="0" err="1" smtClean="0"/>
            <a:t>esa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undan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sodir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bo’ladigan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protsessning</a:t>
          </a:r>
          <a:r>
            <a:rPr lang="en-US" b="0" i="0" baseline="0" dirty="0" smtClean="0"/>
            <a:t> RV </a:t>
          </a:r>
          <a:r>
            <a:rPr lang="en-US" b="0" i="0" baseline="0" dirty="0" err="1" smtClean="0"/>
            <a:t>diagrammasi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ko’rsatilgan</a:t>
          </a:r>
          <a:r>
            <a:rPr lang="en-US" b="0" i="0" baseline="0" dirty="0" smtClean="0"/>
            <a:t>.</a:t>
          </a:r>
          <a:endParaRPr lang="ru-RU" b="0" i="0" baseline="0" dirty="0"/>
        </a:p>
      </dgm:t>
    </dgm:pt>
    <dgm:pt modelId="{8BDA1E72-87AC-4EAD-BD6B-DAC0C59F51B1}" type="parTrans" cxnId="{01C6663F-C3F7-4EB6-8E88-F563AF10C102}">
      <dgm:prSet/>
      <dgm:spPr/>
      <dgm:t>
        <a:bodyPr/>
        <a:lstStyle/>
        <a:p>
          <a:endParaRPr lang="ru-RU"/>
        </a:p>
      </dgm:t>
    </dgm:pt>
    <dgm:pt modelId="{8DCE14CE-7996-4EC3-9207-0139DD7AEE8F}" type="sibTrans" cxnId="{01C6663F-C3F7-4EB6-8E88-F563AF10C102}">
      <dgm:prSet/>
      <dgm:spPr>
        <a:solidFill>
          <a:srgbClr val="FF0000">
            <a:alpha val="90000"/>
          </a:srgbClr>
        </a:solidFill>
        <a:ln>
          <a:solidFill>
            <a:srgbClr val="FF0000">
              <a:alpha val="90000"/>
            </a:srgbClr>
          </a:solidFill>
        </a:ln>
      </dgm:spPr>
      <dgm:t>
        <a:bodyPr/>
        <a:lstStyle/>
        <a:p>
          <a:endParaRPr lang="ru-RU"/>
        </a:p>
      </dgm:t>
    </dgm:pt>
    <dgm:pt modelId="{F9511B9B-88A4-498F-9030-E5CAA513D9E6}">
      <dgm:prSet/>
      <dgm:spPr>
        <a:solidFill>
          <a:srgbClr val="7030A0"/>
        </a:solidFill>
        <a:ln>
          <a:solidFill>
            <a:srgbClr val="FF0000"/>
          </a:solidFill>
        </a:ln>
      </dgm:spPr>
      <dgm:t>
        <a:bodyPr/>
        <a:lstStyle/>
        <a:p>
          <a:pPr rtl="0"/>
          <a:r>
            <a:rPr lang="en-US" b="0" i="0" baseline="0" dirty="0" err="1" smtClean="0"/>
            <a:t>Gaz</a:t>
          </a:r>
          <a:r>
            <a:rPr lang="en-US" b="0" i="0" baseline="0" dirty="0" smtClean="0"/>
            <a:t> 0-1 </a:t>
          </a:r>
          <a:r>
            <a:rPr lang="en-US" b="0" i="0" baseline="0" dirty="0" err="1" smtClean="0"/>
            <a:t>protsessida</a:t>
          </a:r>
          <a:r>
            <a:rPr lang="en-US" b="0" i="0" baseline="0" dirty="0" smtClean="0"/>
            <a:t> past </a:t>
          </a:r>
          <a:r>
            <a:rPr lang="en-US" b="0" i="0" baseline="0" dirty="0" err="1" smtClean="0"/>
            <a:t>bosimli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silindr</a:t>
          </a:r>
          <a:r>
            <a:rPr lang="en-US" b="0" i="0" baseline="0" dirty="0" smtClean="0"/>
            <a:t> TS</a:t>
          </a:r>
          <a:r>
            <a:rPr lang="en-US" b="0" i="0" baseline="-30000" dirty="0" smtClean="0"/>
            <a:t>1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so’rilib</a:t>
          </a:r>
          <a:r>
            <a:rPr lang="en-US" b="0" i="0" baseline="0" dirty="0" smtClean="0"/>
            <a:t>, 1-2 </a:t>
          </a:r>
          <a:r>
            <a:rPr lang="en-US" b="0" i="0" baseline="0" dirty="0" err="1" smtClean="0"/>
            <a:t>politropa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bo’yicha</a:t>
          </a:r>
          <a:r>
            <a:rPr lang="en-US" b="0" i="0" baseline="0" dirty="0" smtClean="0"/>
            <a:t> R</a:t>
          </a:r>
          <a:r>
            <a:rPr lang="en-US" b="0" i="0" baseline="-30000" dirty="0" smtClean="0"/>
            <a:t>2</a:t>
          </a:r>
          <a:r>
            <a:rPr lang="en-US" b="0" i="0" baseline="0" dirty="0" smtClean="0"/>
            <a:t>  </a:t>
          </a:r>
          <a:r>
            <a:rPr lang="en-US" b="0" i="0" baseline="0" dirty="0" err="1" smtClean="0"/>
            <a:t>bosimgacha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siqiladi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va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sovitkich</a:t>
          </a:r>
          <a:r>
            <a:rPr lang="en-US" b="0" i="0" baseline="0" dirty="0" smtClean="0"/>
            <a:t> S</a:t>
          </a:r>
          <a:r>
            <a:rPr lang="en-US" b="0" i="0" baseline="-30000" dirty="0" smtClean="0"/>
            <a:t>1</a:t>
          </a:r>
          <a:r>
            <a:rPr lang="en-US" b="0" i="0" baseline="0" dirty="0" smtClean="0"/>
            <a:t>  </a:t>
          </a:r>
          <a:r>
            <a:rPr lang="en-US" b="0" i="0" baseline="0" dirty="0" err="1" smtClean="0"/>
            <a:t>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o’tadi</a:t>
          </a:r>
          <a:r>
            <a:rPr lang="en-US" b="0" i="0" baseline="0" dirty="0" smtClean="0"/>
            <a:t>.</a:t>
          </a:r>
          <a:endParaRPr lang="en-US" b="0" i="0" baseline="0" dirty="0"/>
        </a:p>
      </dgm:t>
    </dgm:pt>
    <dgm:pt modelId="{4FF773C3-CA04-4B8D-9225-13C9965C94CE}" type="parTrans" cxnId="{0DB7AE93-4668-4118-A62E-D8D6EC808C35}">
      <dgm:prSet/>
      <dgm:spPr/>
      <dgm:t>
        <a:bodyPr/>
        <a:lstStyle/>
        <a:p>
          <a:endParaRPr lang="ru-RU"/>
        </a:p>
      </dgm:t>
    </dgm:pt>
    <dgm:pt modelId="{B903DAF5-5352-4D25-A19B-6987AC525827}" type="sibTrans" cxnId="{0DB7AE93-4668-4118-A62E-D8D6EC808C35}">
      <dgm:prSet/>
      <dgm:spPr/>
      <dgm:t>
        <a:bodyPr/>
        <a:lstStyle/>
        <a:p>
          <a:endParaRPr lang="ru-RU"/>
        </a:p>
      </dgm:t>
    </dgm:pt>
    <dgm:pt modelId="{344567C0-CA42-45F2-8A9B-2A10A30C879E}" type="pres">
      <dgm:prSet presAssocID="{5A854706-B00A-45CA-9295-74B82B2977E0}" presName="outerComposite" presStyleCnt="0">
        <dgm:presLayoutVars>
          <dgm:chMax val="5"/>
          <dgm:dir/>
          <dgm:resizeHandles val="exact"/>
        </dgm:presLayoutVars>
      </dgm:prSet>
      <dgm:spPr/>
    </dgm:pt>
    <dgm:pt modelId="{34A30E78-2E8F-47B6-A583-AC5D40320EC5}" type="pres">
      <dgm:prSet presAssocID="{5A854706-B00A-45CA-9295-74B82B2977E0}" presName="dummyMaxCanvas" presStyleCnt="0">
        <dgm:presLayoutVars/>
      </dgm:prSet>
      <dgm:spPr/>
    </dgm:pt>
    <dgm:pt modelId="{23FD5D8D-9A0F-4170-A1D1-744B215B7FC9}" type="pres">
      <dgm:prSet presAssocID="{5A854706-B00A-45CA-9295-74B82B2977E0}" presName="FiveNodes_1" presStyleLbl="node1" presStyleIdx="0" presStyleCnt="5">
        <dgm:presLayoutVars>
          <dgm:bulletEnabled val="1"/>
        </dgm:presLayoutVars>
      </dgm:prSet>
      <dgm:spPr/>
    </dgm:pt>
    <dgm:pt modelId="{F33713AA-B5EA-4443-A3C3-8A5E341D417E}" type="pres">
      <dgm:prSet presAssocID="{5A854706-B00A-45CA-9295-74B82B2977E0}" presName="FiveNodes_2" presStyleLbl="node1" presStyleIdx="1" presStyleCnt="5">
        <dgm:presLayoutVars>
          <dgm:bulletEnabled val="1"/>
        </dgm:presLayoutVars>
      </dgm:prSet>
      <dgm:spPr/>
    </dgm:pt>
    <dgm:pt modelId="{D3FF6799-8411-45F4-B7CD-D09366756921}" type="pres">
      <dgm:prSet presAssocID="{5A854706-B00A-45CA-9295-74B82B2977E0}" presName="FiveNodes_3" presStyleLbl="node1" presStyleIdx="2" presStyleCnt="5">
        <dgm:presLayoutVars>
          <dgm:bulletEnabled val="1"/>
        </dgm:presLayoutVars>
      </dgm:prSet>
      <dgm:spPr/>
    </dgm:pt>
    <dgm:pt modelId="{9CE7AF38-6D65-4FB3-9D37-1E6B3BB895F5}" type="pres">
      <dgm:prSet presAssocID="{5A854706-B00A-45CA-9295-74B82B2977E0}" presName="FiveNodes_4" presStyleLbl="node1" presStyleIdx="3" presStyleCnt="5">
        <dgm:presLayoutVars>
          <dgm:bulletEnabled val="1"/>
        </dgm:presLayoutVars>
      </dgm:prSet>
      <dgm:spPr/>
    </dgm:pt>
    <dgm:pt modelId="{482AB4D1-A07F-4606-9E68-72AD3B5D20C1}" type="pres">
      <dgm:prSet presAssocID="{5A854706-B00A-45CA-9295-74B82B2977E0}" presName="FiveNodes_5" presStyleLbl="node1" presStyleIdx="4" presStyleCnt="5">
        <dgm:presLayoutVars>
          <dgm:bulletEnabled val="1"/>
        </dgm:presLayoutVars>
      </dgm:prSet>
      <dgm:spPr/>
    </dgm:pt>
    <dgm:pt modelId="{A4225DBE-F665-4B47-AC7B-B74DF575D3B1}" type="pres">
      <dgm:prSet presAssocID="{5A854706-B00A-45CA-9295-74B82B2977E0}" presName="FiveConn_1-2" presStyleLbl="fgAccFollowNode1" presStyleIdx="0" presStyleCnt="4">
        <dgm:presLayoutVars>
          <dgm:bulletEnabled val="1"/>
        </dgm:presLayoutVars>
      </dgm:prSet>
      <dgm:spPr/>
    </dgm:pt>
    <dgm:pt modelId="{EDB34A16-836C-455B-8BFF-A76850A94CE5}" type="pres">
      <dgm:prSet presAssocID="{5A854706-B00A-45CA-9295-74B82B2977E0}" presName="FiveConn_2-3" presStyleLbl="fgAccFollowNode1" presStyleIdx="1" presStyleCnt="4">
        <dgm:presLayoutVars>
          <dgm:bulletEnabled val="1"/>
        </dgm:presLayoutVars>
      </dgm:prSet>
      <dgm:spPr/>
    </dgm:pt>
    <dgm:pt modelId="{D7A8256E-34EE-42C3-8F5F-60E2332D24E9}" type="pres">
      <dgm:prSet presAssocID="{5A854706-B00A-45CA-9295-74B82B2977E0}" presName="FiveConn_3-4" presStyleLbl="fgAccFollowNode1" presStyleIdx="2" presStyleCnt="4">
        <dgm:presLayoutVars>
          <dgm:bulletEnabled val="1"/>
        </dgm:presLayoutVars>
      </dgm:prSet>
      <dgm:spPr/>
    </dgm:pt>
    <dgm:pt modelId="{9742147B-2C7E-4099-8CB2-946EB501F980}" type="pres">
      <dgm:prSet presAssocID="{5A854706-B00A-45CA-9295-74B82B2977E0}" presName="FiveConn_4-5" presStyleLbl="fgAccFollowNode1" presStyleIdx="3" presStyleCnt="4">
        <dgm:presLayoutVars>
          <dgm:bulletEnabled val="1"/>
        </dgm:presLayoutVars>
      </dgm:prSet>
      <dgm:spPr/>
    </dgm:pt>
    <dgm:pt modelId="{1F55B894-A998-4C48-AEA4-23B585E3BBD4}" type="pres">
      <dgm:prSet presAssocID="{5A854706-B00A-45CA-9295-74B82B2977E0}" presName="FiveNodes_1_text" presStyleLbl="node1" presStyleIdx="4" presStyleCnt="5">
        <dgm:presLayoutVars>
          <dgm:bulletEnabled val="1"/>
        </dgm:presLayoutVars>
      </dgm:prSet>
      <dgm:spPr/>
    </dgm:pt>
    <dgm:pt modelId="{A60F2110-1FF4-4899-8EC3-39B00BD2C924}" type="pres">
      <dgm:prSet presAssocID="{5A854706-B00A-45CA-9295-74B82B2977E0}" presName="FiveNodes_2_text" presStyleLbl="node1" presStyleIdx="4" presStyleCnt="5">
        <dgm:presLayoutVars>
          <dgm:bulletEnabled val="1"/>
        </dgm:presLayoutVars>
      </dgm:prSet>
      <dgm:spPr/>
    </dgm:pt>
    <dgm:pt modelId="{4971849C-4A43-4A0E-A4C9-D1ED999C7D89}" type="pres">
      <dgm:prSet presAssocID="{5A854706-B00A-45CA-9295-74B82B2977E0}" presName="FiveNodes_3_text" presStyleLbl="node1" presStyleIdx="4" presStyleCnt="5">
        <dgm:presLayoutVars>
          <dgm:bulletEnabled val="1"/>
        </dgm:presLayoutVars>
      </dgm:prSet>
      <dgm:spPr/>
    </dgm:pt>
    <dgm:pt modelId="{D499919E-3BD1-4BE4-8FDB-19BC51355846}" type="pres">
      <dgm:prSet presAssocID="{5A854706-B00A-45CA-9295-74B82B2977E0}" presName="FiveNodes_4_text" presStyleLbl="node1" presStyleIdx="4" presStyleCnt="5">
        <dgm:presLayoutVars>
          <dgm:bulletEnabled val="1"/>
        </dgm:presLayoutVars>
      </dgm:prSet>
      <dgm:spPr/>
    </dgm:pt>
    <dgm:pt modelId="{2D2A5A3F-16D8-4170-A2D1-6E10E5E29E0D}" type="pres">
      <dgm:prSet presAssocID="{5A854706-B00A-45CA-9295-74B82B2977E0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65394F0E-5E67-4D05-B261-CBF9575289B5}" srcId="{5A854706-B00A-45CA-9295-74B82B2977E0}" destId="{03CDD3C3-3A16-4E8C-B256-25E1DCF9C2EF}" srcOrd="0" destOrd="0" parTransId="{66C513B3-64F4-4A36-802B-F08A9C93F56D}" sibTransId="{6A8FAFD1-AFE3-4D91-9708-27A689644987}"/>
    <dgm:cxn modelId="{AFA25C0A-3337-455D-9FD4-C3A43773744C}" srcId="{5A854706-B00A-45CA-9295-74B82B2977E0}" destId="{E210D861-E327-4A84-8B9D-C641B44B3EF6}" srcOrd="2" destOrd="0" parTransId="{A2679BE3-969C-478A-939B-ABBE4ECC92EE}" sibTransId="{FEFD83FA-8A60-4CC7-AB26-594597F8A393}"/>
    <dgm:cxn modelId="{033B01C6-7755-46E2-9BFB-C810714627D3}" type="presOf" srcId="{F9511B9B-88A4-498F-9030-E5CAA513D9E6}" destId="{2D2A5A3F-16D8-4170-A2D1-6E10E5E29E0D}" srcOrd="1" destOrd="0" presId="urn:microsoft.com/office/officeart/2005/8/layout/vProcess5"/>
    <dgm:cxn modelId="{C1E0A135-EB57-4FF5-84FE-29A5C3B806D8}" type="presOf" srcId="{5A854706-B00A-45CA-9295-74B82B2977E0}" destId="{344567C0-CA42-45F2-8A9B-2A10A30C879E}" srcOrd="0" destOrd="0" presId="urn:microsoft.com/office/officeart/2005/8/layout/vProcess5"/>
    <dgm:cxn modelId="{5F1D3FA7-3A2E-4271-924D-18D816FAF45A}" type="presOf" srcId="{E210D861-E327-4A84-8B9D-C641B44B3EF6}" destId="{D3FF6799-8411-45F4-B7CD-D09366756921}" srcOrd="0" destOrd="0" presId="urn:microsoft.com/office/officeart/2005/8/layout/vProcess5"/>
    <dgm:cxn modelId="{E48EFAA4-39B5-40C5-AFD9-5AA51B77CE2E}" srcId="{5A854706-B00A-45CA-9295-74B82B2977E0}" destId="{E010B321-F2C0-4B4E-B5B2-63EB6EBE647F}" srcOrd="1" destOrd="0" parTransId="{F60EE016-8CB0-40F7-A35D-98C06ED8CCF4}" sibTransId="{8DC0445A-6357-4817-998E-17784AB54305}"/>
    <dgm:cxn modelId="{B5294F39-23AF-49F0-9E44-4559194CC631}" type="presOf" srcId="{6A8FAFD1-AFE3-4D91-9708-27A689644987}" destId="{A4225DBE-F665-4B47-AC7B-B74DF575D3B1}" srcOrd="0" destOrd="0" presId="urn:microsoft.com/office/officeart/2005/8/layout/vProcess5"/>
    <dgm:cxn modelId="{686390FC-5DD3-47DB-9BAA-24CD99BF3236}" type="presOf" srcId="{FEFD83FA-8A60-4CC7-AB26-594597F8A393}" destId="{D7A8256E-34EE-42C3-8F5F-60E2332D24E9}" srcOrd="0" destOrd="0" presId="urn:microsoft.com/office/officeart/2005/8/layout/vProcess5"/>
    <dgm:cxn modelId="{262F9F06-1B48-4A6E-9819-98CA0AC6CAA3}" type="presOf" srcId="{F62EF16F-3B78-474E-904B-30C9019AF5E1}" destId="{D499919E-3BD1-4BE4-8FDB-19BC51355846}" srcOrd="1" destOrd="0" presId="urn:microsoft.com/office/officeart/2005/8/layout/vProcess5"/>
    <dgm:cxn modelId="{A97BEB06-5ABA-47D6-8A61-AD217AE8EEFB}" type="presOf" srcId="{8DC0445A-6357-4817-998E-17784AB54305}" destId="{EDB34A16-836C-455B-8BFF-A76850A94CE5}" srcOrd="0" destOrd="0" presId="urn:microsoft.com/office/officeart/2005/8/layout/vProcess5"/>
    <dgm:cxn modelId="{8E032F09-C011-44CF-A91F-D5791E64C700}" type="presOf" srcId="{8DCE14CE-7996-4EC3-9207-0139DD7AEE8F}" destId="{9742147B-2C7E-4099-8CB2-946EB501F980}" srcOrd="0" destOrd="0" presId="urn:microsoft.com/office/officeart/2005/8/layout/vProcess5"/>
    <dgm:cxn modelId="{0DB7AE93-4668-4118-A62E-D8D6EC808C35}" srcId="{5A854706-B00A-45CA-9295-74B82B2977E0}" destId="{F9511B9B-88A4-498F-9030-E5CAA513D9E6}" srcOrd="4" destOrd="0" parTransId="{4FF773C3-CA04-4B8D-9225-13C9965C94CE}" sibTransId="{B903DAF5-5352-4D25-A19B-6987AC525827}"/>
    <dgm:cxn modelId="{2F4740E0-8C93-4815-98EC-975AB673125F}" type="presOf" srcId="{E210D861-E327-4A84-8B9D-C641B44B3EF6}" destId="{4971849C-4A43-4A0E-A4C9-D1ED999C7D89}" srcOrd="1" destOrd="0" presId="urn:microsoft.com/office/officeart/2005/8/layout/vProcess5"/>
    <dgm:cxn modelId="{1E06CE2B-B546-41A6-BF0F-E5DC4F453A1C}" type="presOf" srcId="{03CDD3C3-3A16-4E8C-B256-25E1DCF9C2EF}" destId="{23FD5D8D-9A0F-4170-A1D1-744B215B7FC9}" srcOrd="0" destOrd="0" presId="urn:microsoft.com/office/officeart/2005/8/layout/vProcess5"/>
    <dgm:cxn modelId="{F0F04854-A088-4430-8090-A31A699F99FB}" type="presOf" srcId="{E010B321-F2C0-4B4E-B5B2-63EB6EBE647F}" destId="{A60F2110-1FF4-4899-8EC3-39B00BD2C924}" srcOrd="1" destOrd="0" presId="urn:microsoft.com/office/officeart/2005/8/layout/vProcess5"/>
    <dgm:cxn modelId="{01C6663F-C3F7-4EB6-8E88-F563AF10C102}" srcId="{5A854706-B00A-45CA-9295-74B82B2977E0}" destId="{F62EF16F-3B78-474E-904B-30C9019AF5E1}" srcOrd="3" destOrd="0" parTransId="{8BDA1E72-87AC-4EAD-BD6B-DAC0C59F51B1}" sibTransId="{8DCE14CE-7996-4EC3-9207-0139DD7AEE8F}"/>
    <dgm:cxn modelId="{E8DE5C88-F84B-4644-AABB-3C8695E7A238}" type="presOf" srcId="{F9511B9B-88A4-498F-9030-E5CAA513D9E6}" destId="{482AB4D1-A07F-4606-9E68-72AD3B5D20C1}" srcOrd="0" destOrd="0" presId="urn:microsoft.com/office/officeart/2005/8/layout/vProcess5"/>
    <dgm:cxn modelId="{116F1586-B6A3-42C9-9A74-02A99D9AD046}" type="presOf" srcId="{F62EF16F-3B78-474E-904B-30C9019AF5E1}" destId="{9CE7AF38-6D65-4FB3-9D37-1E6B3BB895F5}" srcOrd="0" destOrd="0" presId="urn:microsoft.com/office/officeart/2005/8/layout/vProcess5"/>
    <dgm:cxn modelId="{7A58CBA6-21CF-4CF9-9DD2-B1D034272816}" type="presOf" srcId="{03CDD3C3-3A16-4E8C-B256-25E1DCF9C2EF}" destId="{1F55B894-A998-4C48-AEA4-23B585E3BBD4}" srcOrd="1" destOrd="0" presId="urn:microsoft.com/office/officeart/2005/8/layout/vProcess5"/>
    <dgm:cxn modelId="{B7DDA5FE-95D3-46B3-A1FA-03506793E31A}" type="presOf" srcId="{E010B321-F2C0-4B4E-B5B2-63EB6EBE647F}" destId="{F33713AA-B5EA-4443-A3C3-8A5E341D417E}" srcOrd="0" destOrd="0" presId="urn:microsoft.com/office/officeart/2005/8/layout/vProcess5"/>
    <dgm:cxn modelId="{97BBD910-B2C3-4CAA-B943-D0DACB00308A}" type="presParOf" srcId="{344567C0-CA42-45F2-8A9B-2A10A30C879E}" destId="{34A30E78-2E8F-47B6-A583-AC5D40320EC5}" srcOrd="0" destOrd="0" presId="urn:microsoft.com/office/officeart/2005/8/layout/vProcess5"/>
    <dgm:cxn modelId="{E7269975-CACA-421E-B14E-7A4033A682FC}" type="presParOf" srcId="{344567C0-CA42-45F2-8A9B-2A10A30C879E}" destId="{23FD5D8D-9A0F-4170-A1D1-744B215B7FC9}" srcOrd="1" destOrd="0" presId="urn:microsoft.com/office/officeart/2005/8/layout/vProcess5"/>
    <dgm:cxn modelId="{40091E54-4C59-417B-A452-C87E338CF347}" type="presParOf" srcId="{344567C0-CA42-45F2-8A9B-2A10A30C879E}" destId="{F33713AA-B5EA-4443-A3C3-8A5E341D417E}" srcOrd="2" destOrd="0" presId="urn:microsoft.com/office/officeart/2005/8/layout/vProcess5"/>
    <dgm:cxn modelId="{8CDB53F6-B6B2-4689-AAD8-1DA2070A1988}" type="presParOf" srcId="{344567C0-CA42-45F2-8A9B-2A10A30C879E}" destId="{D3FF6799-8411-45F4-B7CD-D09366756921}" srcOrd="3" destOrd="0" presId="urn:microsoft.com/office/officeart/2005/8/layout/vProcess5"/>
    <dgm:cxn modelId="{838ADB9C-EDC5-403A-A2A7-BD55EE22EA04}" type="presParOf" srcId="{344567C0-CA42-45F2-8A9B-2A10A30C879E}" destId="{9CE7AF38-6D65-4FB3-9D37-1E6B3BB895F5}" srcOrd="4" destOrd="0" presId="urn:microsoft.com/office/officeart/2005/8/layout/vProcess5"/>
    <dgm:cxn modelId="{6C0719D6-95B4-46BE-8167-E8A1018B51ED}" type="presParOf" srcId="{344567C0-CA42-45F2-8A9B-2A10A30C879E}" destId="{482AB4D1-A07F-4606-9E68-72AD3B5D20C1}" srcOrd="5" destOrd="0" presId="urn:microsoft.com/office/officeart/2005/8/layout/vProcess5"/>
    <dgm:cxn modelId="{8C0078F4-DB1B-4D4B-96AD-3FB13A15E47B}" type="presParOf" srcId="{344567C0-CA42-45F2-8A9B-2A10A30C879E}" destId="{A4225DBE-F665-4B47-AC7B-B74DF575D3B1}" srcOrd="6" destOrd="0" presId="urn:microsoft.com/office/officeart/2005/8/layout/vProcess5"/>
    <dgm:cxn modelId="{3FB0D9E2-DFC3-48E9-84F0-957188C7F12B}" type="presParOf" srcId="{344567C0-CA42-45F2-8A9B-2A10A30C879E}" destId="{EDB34A16-836C-455B-8BFF-A76850A94CE5}" srcOrd="7" destOrd="0" presId="urn:microsoft.com/office/officeart/2005/8/layout/vProcess5"/>
    <dgm:cxn modelId="{E48C5A99-7E4F-4F55-B8E4-465C9882F2CA}" type="presParOf" srcId="{344567C0-CA42-45F2-8A9B-2A10A30C879E}" destId="{D7A8256E-34EE-42C3-8F5F-60E2332D24E9}" srcOrd="8" destOrd="0" presId="urn:microsoft.com/office/officeart/2005/8/layout/vProcess5"/>
    <dgm:cxn modelId="{8AB9A4DB-9263-4FE5-9F80-1E2A9D33DD13}" type="presParOf" srcId="{344567C0-CA42-45F2-8A9B-2A10A30C879E}" destId="{9742147B-2C7E-4099-8CB2-946EB501F980}" srcOrd="9" destOrd="0" presId="urn:microsoft.com/office/officeart/2005/8/layout/vProcess5"/>
    <dgm:cxn modelId="{A9F05284-5484-4C2F-B734-7EF356EB8877}" type="presParOf" srcId="{344567C0-CA42-45F2-8A9B-2A10A30C879E}" destId="{1F55B894-A998-4C48-AEA4-23B585E3BBD4}" srcOrd="10" destOrd="0" presId="urn:microsoft.com/office/officeart/2005/8/layout/vProcess5"/>
    <dgm:cxn modelId="{79FA5287-A1DD-4D95-B7BA-55AD6F82682A}" type="presParOf" srcId="{344567C0-CA42-45F2-8A9B-2A10A30C879E}" destId="{A60F2110-1FF4-4899-8EC3-39B00BD2C924}" srcOrd="11" destOrd="0" presId="urn:microsoft.com/office/officeart/2005/8/layout/vProcess5"/>
    <dgm:cxn modelId="{13E67E8E-3F21-4DA7-B65B-D6C6B01ED811}" type="presParOf" srcId="{344567C0-CA42-45F2-8A9B-2A10A30C879E}" destId="{4971849C-4A43-4A0E-A4C9-D1ED999C7D89}" srcOrd="12" destOrd="0" presId="urn:microsoft.com/office/officeart/2005/8/layout/vProcess5"/>
    <dgm:cxn modelId="{EA0C4F45-2EBD-48F9-BCEF-B3110453AB78}" type="presParOf" srcId="{344567C0-CA42-45F2-8A9B-2A10A30C879E}" destId="{D499919E-3BD1-4BE4-8FDB-19BC51355846}" srcOrd="13" destOrd="0" presId="urn:microsoft.com/office/officeart/2005/8/layout/vProcess5"/>
    <dgm:cxn modelId="{E21121EA-20BC-4DAF-A78B-8C4D00626BA6}" type="presParOf" srcId="{344567C0-CA42-45F2-8A9B-2A10A30C879E}" destId="{2D2A5A3F-16D8-4170-A2D1-6E10E5E29E0D}" srcOrd="14" destOrd="0" presId="urn:microsoft.com/office/officeart/2005/8/layout/vProcess5"/>
  </dgm:cxnLst>
  <dgm:bg>
    <a:solidFill>
      <a:srgbClr val="00B0F0"/>
    </a:solidFill>
  </dgm:bg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5349903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508000" y="4853412"/>
            <a:ext cx="112776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08000" y="3886200"/>
            <a:ext cx="112776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5B318AC-E278-4DD4-84CE-755C75CD06E5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10972800" y="6473952"/>
            <a:ext cx="1011936" cy="246888"/>
          </a:xfrm>
        </p:spPr>
        <p:txBody>
          <a:bodyPr/>
          <a:lstStyle/>
          <a:p>
            <a:pPr>
              <a:defRPr/>
            </a:pPr>
            <a:fld id="{D49AAC49-1D6B-4CAB-90BA-68E2407C1C4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AD2B964-7780-4F45-9EF0-FDB6AEA18FC8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4775200" y="76201"/>
            <a:ext cx="3860800" cy="288925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10972800" y="6473952"/>
            <a:ext cx="1011936" cy="246888"/>
          </a:xfrm>
        </p:spPr>
        <p:txBody>
          <a:bodyPr/>
          <a:lstStyle/>
          <a:p>
            <a:pPr>
              <a:defRPr/>
            </a:pPr>
            <a:fld id="{8111C011-A536-4C61-9E0F-BB81A16DF05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3444903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508000" y="1676400"/>
            <a:ext cx="112776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7CE23B-F9BA-4D09-8185-DBB6518172DA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56D8A6-F0B8-4543-9531-C2A4F530E79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40633" y="2947086"/>
            <a:ext cx="115824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406400" y="1600200"/>
            <a:ext cx="5588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791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9070AB9-72F0-4D41-A8AB-18AD3E4AFFD0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EC6C2C-C66B-4526-88F1-1C468D1115E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406400" y="5410200"/>
            <a:ext cx="114808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75259" y="666750"/>
            <a:ext cx="57207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6193367" y="666750"/>
            <a:ext cx="5722988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375259" y="1316038"/>
            <a:ext cx="5720741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6198307" y="1316038"/>
            <a:ext cx="571804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124E85B-238C-4768-B03E-B4358FF14381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972800" y="6477000"/>
            <a:ext cx="1016000" cy="246888"/>
          </a:xfrm>
        </p:spPr>
        <p:txBody>
          <a:bodyPr/>
          <a:lstStyle/>
          <a:p>
            <a:pPr>
              <a:defRPr/>
            </a:pPr>
            <a:fld id="{D9FEA659-A0EC-4C54-AC23-80D2C899CDC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685800" y="6019801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64A0C8-EB2F-4BE9-9F4E-49C786CC214D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2A19E9-0F43-4554-AE23-26478D8844A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DBC6117-665E-4065-826B-D786553AEE15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ECCCE2-5B19-493E-A9A3-0F13E95D2FC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85800" y="5849118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609600" y="5486400"/>
            <a:ext cx="112776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609601" y="609600"/>
            <a:ext cx="4011084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4766733" y="609600"/>
            <a:ext cx="7120467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1F5E12-7E6C-4CEC-95B8-FB482C37D725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70C05E-15CF-4E3B-A33B-333932826B1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4673600" y="616634"/>
            <a:ext cx="67056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AB23D4A-C346-4EC3-9045-40A3E5013143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12B034-054A-4A5D-946B-7311AAE7FC0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508000" y="4993760"/>
            <a:ext cx="78232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508000" y="5533218"/>
            <a:ext cx="78232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B6884E5-D772-4287-81F1-01B77B24A710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E03CB8-68B8-4FC5-81A0-DB2D7B3F8E8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144000" y="549277"/>
            <a:ext cx="2438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549277"/>
            <a:ext cx="83312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8AF73D6-AB74-4778-BF45-27CFED1497F7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902C13-2514-41B8-9774-64707A7719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1050899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406400" y="1554163"/>
            <a:ext cx="115824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8636000" y="76201"/>
            <a:ext cx="33528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DFCCE646-B046-4993-AF09-F6DE73EEAF7B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4165600" y="76201"/>
            <a:ext cx="44704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10972800" y="6477001"/>
            <a:ext cx="1016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D954958D-1F61-4E93-8760-D6DA66623EC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406400" y="457200"/>
            <a:ext cx="115824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85800" y="1050899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685800" y="1057987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Заголовок 1"/>
          <p:cNvSpPr>
            <a:spLocks noGrp="1"/>
          </p:cNvSpPr>
          <p:nvPr>
            <p:ph type="title"/>
          </p:nvPr>
        </p:nvSpPr>
        <p:spPr>
          <a:xfrm>
            <a:off x="885117" y="919310"/>
            <a:ext cx="10945812" cy="1273175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900" dirty="0" err="1" smtClean="0">
                <a:latin typeface="Times New Roman" pitchFamily="18" charset="0"/>
                <a:cs typeface="Times New Roman" pitchFamily="18" charset="0"/>
              </a:rPr>
              <a:t>Ma’ruza</a:t>
            </a:r>
            <a:r>
              <a:rPr lang="en-US" sz="4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№</a:t>
            </a:r>
            <a:r>
              <a:rPr lang="en-US" sz="4900" dirty="0" smtClean="0">
                <a:latin typeface="Times New Roman" pitchFamily="18" charset="0"/>
                <a:cs typeface="Times New Roman" pitchFamily="18" charset="0"/>
              </a:rPr>
              <a:t>12 </a:t>
            </a:r>
            <a:br>
              <a:rPr lang="en-US" sz="49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/>
              <a:t>BIR BOSQICHLI PORSHENLI KOMPRESSORLAR</a:t>
            </a:r>
            <a:endParaRPr lang="ru-RU" sz="4400" dirty="0" smtClean="0"/>
          </a:p>
        </p:txBody>
      </p:sp>
      <p:sp>
        <p:nvSpPr>
          <p:cNvPr id="18434" name="Объект 2"/>
          <p:cNvSpPr>
            <a:spLocks noGrp="1"/>
          </p:cNvSpPr>
          <p:nvPr>
            <p:ph idx="1"/>
          </p:nvPr>
        </p:nvSpPr>
        <p:spPr>
          <a:xfrm>
            <a:off x="1092200" y="2377440"/>
            <a:ext cx="10412413" cy="3982085"/>
          </a:xfrm>
        </p:spPr>
        <p:txBody>
          <a:bodyPr>
            <a:normAutofit/>
          </a:bodyPr>
          <a:lstStyle/>
          <a:p>
            <a:pPr algn="ctr" eaLnBrk="1" hangingPunct="1">
              <a:lnSpc>
                <a:spcPct val="8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lnSpc>
                <a:spcPct val="80000"/>
              </a:lnSpc>
              <a:buNone/>
            </a:pPr>
            <a:r>
              <a:rPr lang="en-US" sz="6700" dirty="0" err="1" smtClean="0">
                <a:latin typeface="Times New Roman" pitchFamily="18" charset="0"/>
                <a:cs typeface="Times New Roman" pitchFamily="18" charset="0"/>
              </a:rPr>
              <a:t>Reja</a:t>
            </a:r>
            <a:r>
              <a:rPr lang="en-US" sz="67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0"/>
            <a:r>
              <a:rPr lang="en-US" i="1" dirty="0" err="1" smtClean="0"/>
              <a:t>Kompressorlar</a:t>
            </a:r>
            <a:r>
              <a:rPr lang="en-US" i="1" dirty="0" smtClean="0"/>
              <a:t> </a:t>
            </a:r>
            <a:r>
              <a:rPr lang="en-US" i="1" dirty="0" err="1" smtClean="0"/>
              <a:t>xaqida</a:t>
            </a:r>
            <a:r>
              <a:rPr lang="en-US" i="1" dirty="0" smtClean="0"/>
              <a:t> </a:t>
            </a:r>
            <a:r>
              <a:rPr lang="en-US" i="1" dirty="0" err="1" smtClean="0"/>
              <a:t>umumiy</a:t>
            </a:r>
            <a:r>
              <a:rPr lang="ru-RU" i="1" dirty="0" smtClean="0"/>
              <a:t> </a:t>
            </a:r>
            <a:r>
              <a:rPr lang="ru-RU" i="1" dirty="0" err="1" smtClean="0"/>
              <a:t>tushunchalar</a:t>
            </a:r>
            <a:r>
              <a:rPr lang="ru-RU" i="1" dirty="0" smtClean="0"/>
              <a:t>.</a:t>
            </a:r>
            <a:endParaRPr lang="ru-RU" b="1" i="1" dirty="0" smtClean="0"/>
          </a:p>
          <a:p>
            <a:pPr lvl="0"/>
            <a:r>
              <a:rPr lang="en-US" i="1" dirty="0" err="1" smtClean="0"/>
              <a:t>Bir</a:t>
            </a:r>
            <a:r>
              <a:rPr lang="en-US" i="1" dirty="0" smtClean="0"/>
              <a:t> </a:t>
            </a:r>
            <a:r>
              <a:rPr lang="en-US" i="1" dirty="0" err="1" smtClean="0"/>
              <a:t>bosqichli</a:t>
            </a:r>
            <a:r>
              <a:rPr lang="en-US" i="1" dirty="0" smtClean="0"/>
              <a:t> </a:t>
            </a:r>
            <a:r>
              <a:rPr lang="en-US" i="1" dirty="0" err="1" smtClean="0"/>
              <a:t>porshenli</a:t>
            </a:r>
            <a:r>
              <a:rPr lang="en-US" i="1" dirty="0" smtClean="0"/>
              <a:t> </a:t>
            </a:r>
            <a:r>
              <a:rPr lang="en-US" i="1" dirty="0" err="1" smtClean="0"/>
              <a:t>kompressorlarning</a:t>
            </a:r>
            <a:r>
              <a:rPr lang="en-US" i="1" dirty="0" smtClean="0"/>
              <a:t> </a:t>
            </a:r>
            <a:r>
              <a:rPr lang="en-US" i="1" dirty="0" err="1" smtClean="0"/>
              <a:t>tuilishi</a:t>
            </a:r>
            <a:r>
              <a:rPr lang="en-US" i="1" dirty="0" smtClean="0"/>
              <a:t>.</a:t>
            </a:r>
            <a:endParaRPr lang="ru-RU" b="1" i="1" dirty="0" smtClean="0"/>
          </a:p>
          <a:p>
            <a:pPr lvl="0"/>
            <a:r>
              <a:rPr lang="ru-RU" i="1" dirty="0" err="1" smtClean="0"/>
              <a:t>Ko’p</a:t>
            </a:r>
            <a:r>
              <a:rPr lang="ru-RU" i="1" dirty="0" smtClean="0"/>
              <a:t> </a:t>
            </a:r>
            <a:r>
              <a:rPr lang="ru-RU" i="1" dirty="0" err="1" smtClean="0"/>
              <a:t>bosqichli</a:t>
            </a:r>
            <a:r>
              <a:rPr lang="ru-RU" i="1" dirty="0" smtClean="0"/>
              <a:t> </a:t>
            </a:r>
            <a:r>
              <a:rPr lang="ru-RU" i="1" dirty="0" err="1" smtClean="0"/>
              <a:t>porshenli</a:t>
            </a:r>
            <a:r>
              <a:rPr lang="ru-RU" i="1" dirty="0" smtClean="0"/>
              <a:t> </a:t>
            </a:r>
            <a:r>
              <a:rPr lang="ru-RU" i="1" dirty="0" err="1" smtClean="0"/>
              <a:t>kompressor</a:t>
            </a:r>
            <a:r>
              <a:rPr lang="ru-RU" i="1" dirty="0" smtClean="0"/>
              <a:t>.</a:t>
            </a:r>
            <a:endParaRPr lang="ru-RU" b="1" i="1" dirty="0" smtClean="0"/>
          </a:p>
          <a:p>
            <a:pPr lvl="0">
              <a:buNone/>
            </a:pPr>
            <a:endParaRPr lang="en-US" sz="53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трелка вправо 3"/>
          <p:cNvSpPr/>
          <p:nvPr/>
        </p:nvSpPr>
        <p:spPr>
          <a:xfrm rot="10800000">
            <a:off x="0" y="214531"/>
            <a:ext cx="1361794" cy="6231988"/>
          </a:xfrm>
          <a:prstGeom prst="rightArrow">
            <a:avLst>
              <a:gd name="adj1" fmla="val 75000"/>
              <a:gd name="adj2" fmla="val 50000"/>
            </a:avLst>
          </a:prstGeom>
          <a:solidFill>
            <a:srgbClr val="7030A0">
              <a:alpha val="90000"/>
            </a:srgbClr>
          </a:solidFill>
          <a:ln>
            <a:solidFill>
              <a:srgbClr val="FF0000">
                <a:alpha val="90000"/>
              </a:srgbClr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aphicFrame>
        <p:nvGraphicFramePr>
          <p:cNvPr id="8" name="Схема 7"/>
          <p:cNvGraphicFramePr/>
          <p:nvPr/>
        </p:nvGraphicFramePr>
        <p:xfrm>
          <a:off x="1237957" y="323557"/>
          <a:ext cx="10954043" cy="62319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710530" y="447264"/>
          <a:ext cx="11103429" cy="5341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перфолента 1"/>
          <p:cNvSpPr/>
          <p:nvPr/>
        </p:nvSpPr>
        <p:spPr>
          <a:xfrm>
            <a:off x="1" y="1"/>
            <a:ext cx="12192000" cy="6858000"/>
          </a:xfrm>
          <a:prstGeom prst="flowChartPunchedTap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5" name="Схема 4"/>
          <p:cNvGraphicFramePr/>
          <p:nvPr/>
        </p:nvGraphicFramePr>
        <p:xfrm>
          <a:off x="562707" y="196948"/>
          <a:ext cx="6063175" cy="69635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Рисунок 5" descr="10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703109" y="1026941"/>
            <a:ext cx="5198159" cy="4121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422031" y="520505"/>
          <a:ext cx="11437034" cy="60209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422031" y="520505"/>
          <a:ext cx="11437034" cy="60209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870858" y="580571"/>
            <a:ext cx="4847772" cy="569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6831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Nazariy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(ideal)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bir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bosqichli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kompressorni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ishlashini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ko’rib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chiqamiz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2800" b="0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6831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Ishqalanishni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yengishga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sarf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bo’ladigan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ish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yo’q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silindrning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geo­metrik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Virtec Times New Roman Uz"/>
                <a:ea typeface="Times New Roman" pitchFamily="18" charset="0"/>
                <a:cs typeface="Arial" pitchFamily="34" charset="0"/>
              </a:rPr>
              <a:t>h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ajmi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foydali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ish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Virtec Times New Roman Uz"/>
                <a:ea typeface="Times New Roman" pitchFamily="18" charset="0"/>
                <a:cs typeface="Arial" pitchFamily="34" charset="0"/>
              </a:rPr>
              <a:t>h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ajmiga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teng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qoldiq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bo’shliq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Virtec Times New Roman Uz"/>
                <a:ea typeface="Times New Roman" pitchFamily="18" charset="0"/>
                <a:cs typeface="Arial" pitchFamily="34" charset="0"/>
              </a:rPr>
              <a:t>h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ajm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Virtec Times New Roman Uz"/>
                <a:ea typeface="Times New Roman" pitchFamily="18" charset="0"/>
                <a:cs typeface="Arial" pitchFamily="34" charset="0"/>
              </a:rPr>
              <a:t>h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osil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kilmaydi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deb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faraz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qilamiz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Gazni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silindrga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so’rish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yi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Virtec Times New Roman Uz"/>
                <a:ea typeface="Times New Roman" pitchFamily="18" charset="0"/>
                <a:cs typeface="Arial" pitchFamily="34" charset="0"/>
              </a:rPr>
              <a:t>g’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gich­ga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Virtec Times New Roman Uz"/>
                <a:ea typeface="Times New Roman" pitchFamily="18" charset="0"/>
                <a:cs typeface="Arial" pitchFamily="34" charset="0"/>
              </a:rPr>
              <a:t>h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aydash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o’zgarmas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bosimda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amalga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oshadi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en-US" sz="2800" b="0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 descr="12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22547" y="952954"/>
            <a:ext cx="5519510" cy="36190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6589485" y="4847550"/>
            <a:ext cx="50509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 smtClean="0"/>
              <a:t>kompressorda</a:t>
            </a:r>
            <a:r>
              <a:rPr lang="en-US" dirty="0" smtClean="0"/>
              <a:t> </a:t>
            </a:r>
            <a:r>
              <a:rPr lang="en-US" dirty="0" err="1" smtClean="0"/>
              <a:t>siqilgan</a:t>
            </a:r>
            <a:r>
              <a:rPr lang="en-US" dirty="0" smtClean="0"/>
              <a:t> </a:t>
            </a:r>
            <a:r>
              <a:rPr lang="en-US" dirty="0" err="1" smtClean="0"/>
              <a:t>gaz</a:t>
            </a:r>
            <a:r>
              <a:rPr lang="en-US" dirty="0" smtClean="0"/>
              <a:t> </a:t>
            </a:r>
            <a:r>
              <a:rPr lang="en-US" dirty="0" err="1" smtClean="0"/>
              <a:t>olishni</a:t>
            </a:r>
            <a:r>
              <a:rPr lang="en-US" dirty="0" smtClean="0"/>
              <a:t> </a:t>
            </a:r>
            <a:r>
              <a:rPr lang="en-US" dirty="0" err="1" smtClean="0"/>
              <a:t>nazariy</a:t>
            </a:r>
            <a:r>
              <a:rPr lang="en-US" dirty="0" smtClean="0"/>
              <a:t> </a:t>
            </a:r>
            <a:r>
              <a:rPr lang="en-US" dirty="0" err="1" smtClean="0"/>
              <a:t>indikator</a:t>
            </a:r>
            <a:r>
              <a:rPr lang="en-US" dirty="0" smtClean="0"/>
              <a:t> </a:t>
            </a:r>
            <a:r>
              <a:rPr lang="en-US" dirty="0" err="1" smtClean="0"/>
              <a:t>diagrammasi</a:t>
            </a:r>
            <a:r>
              <a:rPr lang="en-US" dirty="0" smtClean="0"/>
              <a:t> </a:t>
            </a:r>
            <a:r>
              <a:rPr lang="en-US" dirty="0" err="1" smtClean="0"/>
              <a:t>tasvirlangan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377371" y="391886"/>
          <a:ext cx="11117943" cy="61395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Лента лицом вверх 1"/>
          <p:cNvSpPr/>
          <p:nvPr/>
        </p:nvSpPr>
        <p:spPr>
          <a:xfrm>
            <a:off x="0" y="1"/>
            <a:ext cx="12192000" cy="6858000"/>
          </a:xfrm>
          <a:prstGeom prst="ribbon2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50529" name="Picture 1"/>
          <p:cNvPicPr>
            <a:picLocks noChangeAspect="1" noChangeArrowheads="1"/>
          </p:cNvPicPr>
          <p:nvPr/>
        </p:nvPicPr>
        <p:blipFill>
          <a:blip r:embed="rId2"/>
          <a:srcRect l="28760" t="37115" r="24100" b="30962"/>
          <a:stretch>
            <a:fillRect/>
          </a:stretch>
        </p:blipFill>
        <p:spPr bwMode="auto">
          <a:xfrm>
            <a:off x="1301174" y="703384"/>
            <a:ext cx="9741963" cy="5219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Схема 16"/>
          <p:cNvGraphicFramePr/>
          <p:nvPr/>
        </p:nvGraphicFramePr>
        <p:xfrm>
          <a:off x="1175657" y="246743"/>
          <a:ext cx="9666514" cy="63427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Лента лицом вверх 1"/>
          <p:cNvSpPr/>
          <p:nvPr/>
        </p:nvSpPr>
        <p:spPr>
          <a:xfrm rot="10800000">
            <a:off x="0" y="0"/>
            <a:ext cx="12192000" cy="6858000"/>
          </a:xfrm>
          <a:prstGeom prst="ribbon2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3361" name="Picture 1"/>
          <p:cNvPicPr>
            <a:picLocks noChangeAspect="1" noChangeArrowheads="1"/>
          </p:cNvPicPr>
          <p:nvPr/>
        </p:nvPicPr>
        <p:blipFill>
          <a:blip r:embed="rId2"/>
          <a:srcRect l="28760" t="30962" r="23667" b="15577"/>
          <a:stretch>
            <a:fillRect/>
          </a:stretch>
        </p:blipFill>
        <p:spPr bwMode="auto">
          <a:xfrm>
            <a:off x="1762917" y="590845"/>
            <a:ext cx="8661244" cy="5472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/>
        </p:nvGraphicFramePr>
        <p:xfrm>
          <a:off x="1958980" y="400371"/>
          <a:ext cx="8621487" cy="22061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5171" name="Rectangle 3"/>
          <p:cNvSpPr>
            <a:spLocks noChangeArrowheads="1"/>
          </p:cNvSpPr>
          <p:nvPr/>
        </p:nvSpPr>
        <p:spPr bwMode="auto">
          <a:xfrm>
            <a:off x="0" y="100965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233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42337" name="Object 1"/>
          <p:cNvGraphicFramePr>
            <a:graphicFrameLocks noChangeAspect="1"/>
          </p:cNvGraphicFramePr>
          <p:nvPr/>
        </p:nvGraphicFramePr>
        <p:xfrm>
          <a:off x="1322363" y="3193366"/>
          <a:ext cx="9945859" cy="1223889"/>
        </p:xfrm>
        <a:graphic>
          <a:graphicData uri="http://schemas.openxmlformats.org/presentationml/2006/ole">
            <p:oleObj spid="_x0000_s142337" name="Формула" r:id="rId7" imgW="4635500" imgH="495300" progId="Equation.3">
              <p:embed/>
            </p:oleObj>
          </a:graphicData>
        </a:graphic>
      </p:graphicFrame>
      <p:sp>
        <p:nvSpPr>
          <p:cNvPr id="142339" name="Rectangle 3"/>
          <p:cNvSpPr>
            <a:spLocks noChangeArrowheads="1"/>
          </p:cNvSpPr>
          <p:nvPr/>
        </p:nvSpPr>
        <p:spPr bwMode="auto">
          <a:xfrm>
            <a:off x="10428240" y="4539762"/>
            <a:ext cx="151523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   (12.4)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827314" y="493486"/>
          <a:ext cx="10827657" cy="58492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801858" y="393896"/>
          <a:ext cx="10860259" cy="62601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3" name="Rectangle 1"/>
          <p:cNvSpPr>
            <a:spLocks noChangeArrowheads="1"/>
          </p:cNvSpPr>
          <p:nvPr/>
        </p:nvSpPr>
        <p:spPr bwMode="auto">
          <a:xfrm>
            <a:off x="333829" y="725714"/>
            <a:ext cx="6633029" cy="569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6831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Gaz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sovitkichda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o’zgarmas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bosimda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dastlabki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temperaturasi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t</a:t>
            </a:r>
            <a:r>
              <a:rPr kumimoji="0" lang="en-US" sz="2800" b="0" i="1" u="none" strike="noStrike" cap="none" normalizeH="0" baseline="-3000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gacha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sovitilib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ikkinchi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bosqich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TS</a:t>
            </a:r>
            <a:r>
              <a:rPr kumimoji="0" lang="en-US" sz="2800" b="0" i="1" u="none" strike="noStrike" cap="none" normalizeH="0" baseline="-3000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beriladi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yerda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politropa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2-3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bo’yicha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R</a:t>
            </a:r>
            <a:r>
              <a:rPr kumimoji="0" lang="en-US" sz="2800" b="0" i="1" u="none" strike="noStrike" cap="none" normalizeH="0" baseline="-3000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bosimgacha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siqiladi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Siqilgan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bosqich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TS</a:t>
            </a:r>
            <a:r>
              <a:rPr kumimoji="0" lang="en-US" sz="2800" b="0" i="1" u="none" strike="noStrike" cap="none" normalizeH="0" baseline="-3000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gaz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politropa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2-3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bo’yicha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R</a:t>
            </a:r>
            <a:r>
              <a:rPr kumimoji="0" lang="en-US" sz="2800" b="0" i="1" u="none" strike="noStrike" cap="none" normalizeH="0" baseline="-3000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bosimgacha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siqiladi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Siqilgan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gaz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sovitkich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S</a:t>
            </a:r>
            <a:r>
              <a:rPr kumimoji="0" lang="en-US" sz="2800" b="0" i="1" u="none" strike="noStrike" cap="none" normalizeH="0" baseline="-3000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o’tadi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t</a:t>
            </a:r>
            <a:r>
              <a:rPr kumimoji="0" lang="en-US" sz="2800" b="0" i="1" u="none" strike="noStrike" cap="none" normalizeH="0" baseline="-3000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temperaturagacha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soviydi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Uchinchi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bosqich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TS</a:t>
            </a:r>
            <a:r>
              <a:rPr kumimoji="0" lang="en-US" sz="2800" b="0" i="1" u="none" strike="noStrike" cap="none" normalizeH="0" baseline="-3000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gaz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politropa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3-4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bo’yicha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oxirgi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bosimgacha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siqiladi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So’ngra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sovitkich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S</a:t>
            </a:r>
            <a:r>
              <a:rPr kumimoji="0" lang="en-US" sz="2800" b="0" i="1" u="none" strike="noStrike" cap="none" normalizeH="0" baseline="-3000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undan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iste’molchiga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o’tadi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en-US" sz="2800" b="0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2" descr="0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84130" y="1538287"/>
            <a:ext cx="4661127" cy="39626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058" name="Picture 2"/>
          <p:cNvPicPr>
            <a:picLocks noChangeAspect="1" noChangeArrowheads="1"/>
          </p:cNvPicPr>
          <p:nvPr/>
        </p:nvPicPr>
        <p:blipFill>
          <a:blip r:embed="rId2"/>
          <a:srcRect l="36220" t="32500" r="23667" b="26538"/>
          <a:stretch>
            <a:fillRect/>
          </a:stretch>
        </p:blipFill>
        <p:spPr bwMode="auto">
          <a:xfrm>
            <a:off x="1786597" y="858129"/>
            <a:ext cx="9158068" cy="50972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82" name="Picture 2"/>
          <p:cNvPicPr>
            <a:picLocks noChangeAspect="1" noChangeArrowheads="1"/>
          </p:cNvPicPr>
          <p:nvPr/>
        </p:nvPicPr>
        <p:blipFill>
          <a:blip r:embed="rId2"/>
          <a:srcRect l="27787" t="33077" r="23991" b="9615"/>
          <a:stretch>
            <a:fillRect/>
          </a:stretch>
        </p:blipFill>
        <p:spPr bwMode="auto">
          <a:xfrm>
            <a:off x="2206456" y="492369"/>
            <a:ext cx="8442787" cy="5852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894522" y="775252"/>
            <a:ext cx="10575235" cy="5446643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 UCHUN RAXMAT!  </a:t>
            </a:r>
            <a:endParaRPr lang="en-US" sz="5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5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868</TotalTime>
  <Words>612</Words>
  <Application>Microsoft Office PowerPoint</Application>
  <PresentationFormat>Произвольный</PresentationFormat>
  <Paragraphs>36</Paragraphs>
  <Slides>18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0" baseType="lpstr">
      <vt:lpstr>Трек</vt:lpstr>
      <vt:lpstr>Microsoft Equation 3.0</vt:lpstr>
      <vt:lpstr>Ma’ruza №12  BIR BOSQICHLI PORSHENLI KOMPRESSORLAR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Ma’ruza №2 KINEMATIK JUFTLAR VA ULARNING TURLARI </dc:title>
  <dc:creator>Admin</dc:creator>
  <cp:lastModifiedBy>Asus</cp:lastModifiedBy>
  <cp:revision>105</cp:revision>
  <dcterms:created xsi:type="dcterms:W3CDTF">2016-11-02T09:43:45Z</dcterms:created>
  <dcterms:modified xsi:type="dcterms:W3CDTF">2018-11-12T16:40:46Z</dcterms:modified>
</cp:coreProperties>
</file>