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78" r:id="rId5"/>
    <p:sldId id="259" r:id="rId6"/>
    <p:sldId id="279" r:id="rId7"/>
    <p:sldId id="261" r:id="rId8"/>
    <p:sldId id="262" r:id="rId9"/>
    <p:sldId id="263" r:id="rId10"/>
    <p:sldId id="280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4" r:id="rId19"/>
    <p:sldId id="275" r:id="rId20"/>
    <p:sldId id="271" r:id="rId21"/>
    <p:sldId id="272" r:id="rId22"/>
    <p:sldId id="273" r:id="rId23"/>
    <p:sldId id="276" r:id="rId24"/>
    <p:sldId id="282" r:id="rId25"/>
    <p:sldId id="277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872E5C-9CD0-4F6E-ACD0-C53EB560D99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8521F79D-B66F-4E1D-9372-A2DD8F195BD2}">
      <dgm:prSet phldrT="[Текст]" custT="1"/>
      <dgm:spPr/>
      <dgm:t>
        <a:bodyPr/>
        <a:lstStyle/>
        <a:p>
          <a:pPr>
            <a:lnSpc>
              <a:spcPct val="150000"/>
            </a:lnSpc>
          </a:pPr>
          <a:r>
            <a: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3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o‘lchashda</a:t>
          </a:r>
          <a:r>
            <a: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usullardan</a:t>
          </a:r>
          <a:r>
            <a: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E7875B-1BD7-4112-A65F-E88503508B7E}" type="sibTrans" cxnId="{4E5E3613-E6C6-4FDF-BD4A-9A2449B21B8E}">
      <dgm:prSet/>
      <dgm:spPr/>
      <dgm:t>
        <a:bodyPr/>
        <a:lstStyle/>
        <a:p>
          <a:endParaRPr lang="ru-RU"/>
        </a:p>
      </dgm:t>
    </dgm:pt>
    <dgm:pt modelId="{BF7C561F-CD74-4723-94E5-A2787F4512FE}" type="parTrans" cxnId="{4E5E3613-E6C6-4FDF-BD4A-9A2449B21B8E}">
      <dgm:prSet/>
      <dgm:spPr/>
      <dgm:t>
        <a:bodyPr/>
        <a:lstStyle/>
        <a:p>
          <a:endParaRPr lang="ru-RU"/>
        </a:p>
      </dgm:t>
    </dgm:pt>
    <dgm:pt modelId="{A7D3193F-EE1C-41A1-B1F0-DBEDB48A3600}">
      <dgm:prSet phldrT="[Текст]" custT="1"/>
      <dgm:spPr/>
      <dgm:t>
        <a:bodyPr/>
        <a:lstStyle/>
        <a:p>
          <a:pPr algn="ctr">
            <a:lnSpc>
              <a:spcPct val="150000"/>
            </a:lnSpc>
          </a:pP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Bilvosita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1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2000" b="0" i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arteral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xilda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o’lchanishi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>
            <a:lnSpc>
              <a:spcPct val="150000"/>
            </a:lnSpc>
          </a:pP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Auskultativ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ctr">
            <a:lnSpc>
              <a:spcPct val="150000"/>
            </a:lnSpc>
          </a:pP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Palpator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algn="ctr">
            <a:lnSpc>
              <a:spcPct val="150000"/>
            </a:lnSpc>
          </a:pP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Ossillografik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B1411-5051-4C04-BAD0-9D2B558B588D}" type="sibTrans" cxnId="{4BD030D5-56A3-4C34-B5E3-CEAE1C1721AB}">
      <dgm:prSet/>
      <dgm:spPr/>
      <dgm:t>
        <a:bodyPr/>
        <a:lstStyle/>
        <a:p>
          <a:endParaRPr lang="ru-RU"/>
        </a:p>
      </dgm:t>
    </dgm:pt>
    <dgm:pt modelId="{2714B036-62BF-4792-AC1C-CCDC1F2D3442}" type="parTrans" cxnId="{4BD030D5-56A3-4C34-B5E3-CEAE1C1721AB}">
      <dgm:prSet/>
      <dgm:spPr/>
      <dgm:t>
        <a:bodyPr/>
        <a:lstStyle/>
        <a:p>
          <a:endParaRPr lang="ru-RU"/>
        </a:p>
      </dgm:t>
    </dgm:pt>
    <dgm:pt modelId="{AAF6A26B-1C64-4F37-89E9-88C41905080F}">
      <dgm:prSet phldrT="[Текст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arteriyani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punksiya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yo‘li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manometming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kanyulasi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ulanadi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ancha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noqulay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sababli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qo‘llanilmaydi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kardiojarrohlikda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400" dirty="0" smtClean="0"/>
            <a:t>	</a:t>
          </a:r>
          <a:endParaRPr lang="ru-RU" sz="2400" dirty="0"/>
        </a:p>
      </dgm:t>
    </dgm:pt>
    <dgm:pt modelId="{388233C2-069A-43C0-B859-75D25C019A14}" type="sibTrans" cxnId="{636BC43B-A07A-4BFE-90DD-51FC2D04B439}">
      <dgm:prSet/>
      <dgm:spPr/>
      <dgm:t>
        <a:bodyPr/>
        <a:lstStyle/>
        <a:p>
          <a:endParaRPr lang="ru-RU"/>
        </a:p>
      </dgm:t>
    </dgm:pt>
    <dgm:pt modelId="{0BC15992-C2BA-4C1E-B263-B77D9F448BCF}" type="parTrans" cxnId="{636BC43B-A07A-4BFE-90DD-51FC2D04B439}">
      <dgm:prSet/>
      <dgm:spPr/>
      <dgm:t>
        <a:bodyPr/>
        <a:lstStyle/>
        <a:p>
          <a:endParaRPr lang="ru-RU"/>
        </a:p>
      </dgm:t>
    </dgm:pt>
    <dgm:pt modelId="{2E3AD42D-D970-4D59-A3AD-9F2DBD93E792}" type="pres">
      <dgm:prSet presAssocID="{29872E5C-9CD0-4F6E-ACD0-C53EB560D9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E1B851-93A8-417E-B43E-CAAD441DE86E}" type="pres">
      <dgm:prSet presAssocID="{8521F79D-B66F-4E1D-9372-A2DD8F195BD2}" presName="root1" presStyleCnt="0"/>
      <dgm:spPr/>
    </dgm:pt>
    <dgm:pt modelId="{93E245CF-BFE6-42EE-8922-C4B7359590BE}" type="pres">
      <dgm:prSet presAssocID="{8521F79D-B66F-4E1D-9372-A2DD8F195BD2}" presName="LevelOneTextNode" presStyleLbl="node0" presStyleIdx="0" presStyleCnt="1" custScaleX="185247" custScaleY="815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52F60C-ACF9-4B99-9EED-D77349D53DCD}" type="pres">
      <dgm:prSet presAssocID="{8521F79D-B66F-4E1D-9372-A2DD8F195BD2}" presName="level2hierChild" presStyleCnt="0"/>
      <dgm:spPr/>
    </dgm:pt>
    <dgm:pt modelId="{D132DAD2-CB8A-48C8-91C0-7A0BE48C0DAC}" type="pres">
      <dgm:prSet presAssocID="{0BC15992-C2BA-4C1E-B263-B77D9F448BCF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7B925EB8-4BD9-4CA2-8FB6-50656E9314D7}" type="pres">
      <dgm:prSet presAssocID="{0BC15992-C2BA-4C1E-B263-B77D9F448BCF}" presName="connTx" presStyleLbl="parChTrans1D2" presStyleIdx="0" presStyleCnt="2"/>
      <dgm:spPr/>
      <dgm:t>
        <a:bodyPr/>
        <a:lstStyle/>
        <a:p>
          <a:endParaRPr lang="ru-RU"/>
        </a:p>
      </dgm:t>
    </dgm:pt>
    <dgm:pt modelId="{E2ED4B74-985C-42C3-92A3-B542E025D706}" type="pres">
      <dgm:prSet presAssocID="{AAF6A26B-1C64-4F37-89E9-88C41905080F}" presName="root2" presStyleCnt="0"/>
      <dgm:spPr/>
    </dgm:pt>
    <dgm:pt modelId="{792508CD-1B43-4D34-96B7-3D7F8843BA87}" type="pres">
      <dgm:prSet presAssocID="{AAF6A26B-1C64-4F37-89E9-88C41905080F}" presName="LevelTwoTextNode" presStyleLbl="node2" presStyleIdx="0" presStyleCnt="2" custScaleX="121428" custScaleY="263816" custLinFactNeighborX="29901" custLinFactNeighborY="98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E24B9B-9E61-4745-ACFA-75ACAEDB5A71}" type="pres">
      <dgm:prSet presAssocID="{AAF6A26B-1C64-4F37-89E9-88C41905080F}" presName="level3hierChild" presStyleCnt="0"/>
      <dgm:spPr/>
    </dgm:pt>
    <dgm:pt modelId="{D67F128E-C061-4663-B40B-11A291435A64}" type="pres">
      <dgm:prSet presAssocID="{2714B036-62BF-4792-AC1C-CCDC1F2D3442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34140C59-877B-4104-B2BA-BA1496BDBC85}" type="pres">
      <dgm:prSet presAssocID="{2714B036-62BF-4792-AC1C-CCDC1F2D3442}" presName="connTx" presStyleLbl="parChTrans1D2" presStyleIdx="1" presStyleCnt="2"/>
      <dgm:spPr/>
      <dgm:t>
        <a:bodyPr/>
        <a:lstStyle/>
        <a:p>
          <a:endParaRPr lang="ru-RU"/>
        </a:p>
      </dgm:t>
    </dgm:pt>
    <dgm:pt modelId="{EA8DFDF5-ECBF-49BC-9941-D8D8BDC3FD93}" type="pres">
      <dgm:prSet presAssocID="{A7D3193F-EE1C-41A1-B1F0-DBEDB48A3600}" presName="root2" presStyleCnt="0"/>
      <dgm:spPr/>
    </dgm:pt>
    <dgm:pt modelId="{4FB6B70A-A2AD-4EA2-93A0-BDF74AEB95D4}" type="pres">
      <dgm:prSet presAssocID="{A7D3193F-EE1C-41A1-B1F0-DBEDB48A3600}" presName="LevelTwoTextNode" presStyleLbl="node2" presStyleIdx="1" presStyleCnt="2" custScaleX="128845" custScaleY="236008" custLinFactNeighborX="30583" custLinFactNeighborY="-25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971CFE-8F3A-4D57-AD04-B2251B13A4C8}" type="pres">
      <dgm:prSet presAssocID="{A7D3193F-EE1C-41A1-B1F0-DBEDB48A3600}" presName="level3hierChild" presStyleCnt="0"/>
      <dgm:spPr/>
    </dgm:pt>
  </dgm:ptLst>
  <dgm:cxnLst>
    <dgm:cxn modelId="{5E58A123-958A-4ED7-98E6-77E7C48EE5DE}" type="presOf" srcId="{8521F79D-B66F-4E1D-9372-A2DD8F195BD2}" destId="{93E245CF-BFE6-42EE-8922-C4B7359590BE}" srcOrd="0" destOrd="0" presId="urn:microsoft.com/office/officeart/2008/layout/HorizontalMultiLevelHierarchy"/>
    <dgm:cxn modelId="{4BD030D5-56A3-4C34-B5E3-CEAE1C1721AB}" srcId="{8521F79D-B66F-4E1D-9372-A2DD8F195BD2}" destId="{A7D3193F-EE1C-41A1-B1F0-DBEDB48A3600}" srcOrd="1" destOrd="0" parTransId="{2714B036-62BF-4792-AC1C-CCDC1F2D3442}" sibTransId="{996B1411-5051-4C04-BAD0-9D2B558B588D}"/>
    <dgm:cxn modelId="{4E5E3613-E6C6-4FDF-BD4A-9A2449B21B8E}" srcId="{29872E5C-9CD0-4F6E-ACD0-C53EB560D992}" destId="{8521F79D-B66F-4E1D-9372-A2DD8F195BD2}" srcOrd="0" destOrd="0" parTransId="{BF7C561F-CD74-4723-94E5-A2787F4512FE}" sibTransId="{12E7875B-1BD7-4112-A65F-E88503508B7E}"/>
    <dgm:cxn modelId="{FE82696A-E7DD-4B13-95EC-8AC9BE9B5386}" type="presOf" srcId="{AAF6A26B-1C64-4F37-89E9-88C41905080F}" destId="{792508CD-1B43-4D34-96B7-3D7F8843BA87}" srcOrd="0" destOrd="0" presId="urn:microsoft.com/office/officeart/2008/layout/HorizontalMultiLevelHierarchy"/>
    <dgm:cxn modelId="{9AD0C601-D99C-4733-83A1-31BB99856D4E}" type="presOf" srcId="{A7D3193F-EE1C-41A1-B1F0-DBEDB48A3600}" destId="{4FB6B70A-A2AD-4EA2-93A0-BDF74AEB95D4}" srcOrd="0" destOrd="0" presId="urn:microsoft.com/office/officeart/2008/layout/HorizontalMultiLevelHierarchy"/>
    <dgm:cxn modelId="{52965729-0124-4DD2-8D07-FB3F567C0BCE}" type="presOf" srcId="{29872E5C-9CD0-4F6E-ACD0-C53EB560D992}" destId="{2E3AD42D-D970-4D59-A3AD-9F2DBD93E792}" srcOrd="0" destOrd="0" presId="urn:microsoft.com/office/officeart/2008/layout/HorizontalMultiLevelHierarchy"/>
    <dgm:cxn modelId="{B18FD532-BAA9-4683-9830-7131F98BD4ED}" type="presOf" srcId="{0BC15992-C2BA-4C1E-B263-B77D9F448BCF}" destId="{7B925EB8-4BD9-4CA2-8FB6-50656E9314D7}" srcOrd="1" destOrd="0" presId="urn:microsoft.com/office/officeart/2008/layout/HorizontalMultiLevelHierarchy"/>
    <dgm:cxn modelId="{50B88CA9-8A60-44D1-AB73-51FC50DCDFA8}" type="presOf" srcId="{2714B036-62BF-4792-AC1C-CCDC1F2D3442}" destId="{D67F128E-C061-4663-B40B-11A291435A64}" srcOrd="0" destOrd="0" presId="urn:microsoft.com/office/officeart/2008/layout/HorizontalMultiLevelHierarchy"/>
    <dgm:cxn modelId="{C64CDFCE-AF8F-4D79-BC08-D7C97C2876FA}" type="presOf" srcId="{2714B036-62BF-4792-AC1C-CCDC1F2D3442}" destId="{34140C59-877B-4104-B2BA-BA1496BDBC85}" srcOrd="1" destOrd="0" presId="urn:microsoft.com/office/officeart/2008/layout/HorizontalMultiLevelHierarchy"/>
    <dgm:cxn modelId="{AD7CBB5A-FEA4-43DB-BBD7-3DA91ABDE982}" type="presOf" srcId="{0BC15992-C2BA-4C1E-B263-B77D9F448BCF}" destId="{D132DAD2-CB8A-48C8-91C0-7A0BE48C0DAC}" srcOrd="0" destOrd="0" presId="urn:microsoft.com/office/officeart/2008/layout/HorizontalMultiLevelHierarchy"/>
    <dgm:cxn modelId="{636BC43B-A07A-4BFE-90DD-51FC2D04B439}" srcId="{8521F79D-B66F-4E1D-9372-A2DD8F195BD2}" destId="{AAF6A26B-1C64-4F37-89E9-88C41905080F}" srcOrd="0" destOrd="0" parTransId="{0BC15992-C2BA-4C1E-B263-B77D9F448BCF}" sibTransId="{388233C2-069A-43C0-B859-75D25C019A14}"/>
    <dgm:cxn modelId="{E0B81A72-64A9-4A94-AB9A-6F352EA10417}" type="presParOf" srcId="{2E3AD42D-D970-4D59-A3AD-9F2DBD93E792}" destId="{6AE1B851-93A8-417E-B43E-CAAD441DE86E}" srcOrd="0" destOrd="0" presId="urn:microsoft.com/office/officeart/2008/layout/HorizontalMultiLevelHierarchy"/>
    <dgm:cxn modelId="{395E91D4-FABC-4A22-A82F-B862F8A3CBE1}" type="presParOf" srcId="{6AE1B851-93A8-417E-B43E-CAAD441DE86E}" destId="{93E245CF-BFE6-42EE-8922-C4B7359590BE}" srcOrd="0" destOrd="0" presId="urn:microsoft.com/office/officeart/2008/layout/HorizontalMultiLevelHierarchy"/>
    <dgm:cxn modelId="{35105FCF-225C-462A-9077-0707164CE924}" type="presParOf" srcId="{6AE1B851-93A8-417E-B43E-CAAD441DE86E}" destId="{6752F60C-ACF9-4B99-9EED-D77349D53DCD}" srcOrd="1" destOrd="0" presId="urn:microsoft.com/office/officeart/2008/layout/HorizontalMultiLevelHierarchy"/>
    <dgm:cxn modelId="{72C3C484-0986-4DF5-AD86-6BBCAF7C8855}" type="presParOf" srcId="{6752F60C-ACF9-4B99-9EED-D77349D53DCD}" destId="{D132DAD2-CB8A-48C8-91C0-7A0BE48C0DAC}" srcOrd="0" destOrd="0" presId="urn:microsoft.com/office/officeart/2008/layout/HorizontalMultiLevelHierarchy"/>
    <dgm:cxn modelId="{95212466-2410-4F53-B57D-F46F7FF852DF}" type="presParOf" srcId="{D132DAD2-CB8A-48C8-91C0-7A0BE48C0DAC}" destId="{7B925EB8-4BD9-4CA2-8FB6-50656E9314D7}" srcOrd="0" destOrd="0" presId="urn:microsoft.com/office/officeart/2008/layout/HorizontalMultiLevelHierarchy"/>
    <dgm:cxn modelId="{67C03E3C-AA41-4826-828E-1CDF9D234D69}" type="presParOf" srcId="{6752F60C-ACF9-4B99-9EED-D77349D53DCD}" destId="{E2ED4B74-985C-42C3-92A3-B542E025D706}" srcOrd="1" destOrd="0" presId="urn:microsoft.com/office/officeart/2008/layout/HorizontalMultiLevelHierarchy"/>
    <dgm:cxn modelId="{9BD58626-447D-41D7-A689-5608AFB97C21}" type="presParOf" srcId="{E2ED4B74-985C-42C3-92A3-B542E025D706}" destId="{792508CD-1B43-4D34-96B7-3D7F8843BA87}" srcOrd="0" destOrd="0" presId="urn:microsoft.com/office/officeart/2008/layout/HorizontalMultiLevelHierarchy"/>
    <dgm:cxn modelId="{8C622A6E-A94D-4480-BBF7-EE5E4DC2393B}" type="presParOf" srcId="{E2ED4B74-985C-42C3-92A3-B542E025D706}" destId="{EBE24B9B-9E61-4745-ACFA-75ACAEDB5A71}" srcOrd="1" destOrd="0" presId="urn:microsoft.com/office/officeart/2008/layout/HorizontalMultiLevelHierarchy"/>
    <dgm:cxn modelId="{775434C4-70C3-41BE-A83C-0FFF980F43D4}" type="presParOf" srcId="{6752F60C-ACF9-4B99-9EED-D77349D53DCD}" destId="{D67F128E-C061-4663-B40B-11A291435A64}" srcOrd="2" destOrd="0" presId="urn:microsoft.com/office/officeart/2008/layout/HorizontalMultiLevelHierarchy"/>
    <dgm:cxn modelId="{C722FE28-9353-42E8-B06E-DDC1910B99AF}" type="presParOf" srcId="{D67F128E-C061-4663-B40B-11A291435A64}" destId="{34140C59-877B-4104-B2BA-BA1496BDBC85}" srcOrd="0" destOrd="0" presId="urn:microsoft.com/office/officeart/2008/layout/HorizontalMultiLevelHierarchy"/>
    <dgm:cxn modelId="{4C5688B8-0C3B-447A-B88E-630C4C715274}" type="presParOf" srcId="{6752F60C-ACF9-4B99-9EED-D77349D53DCD}" destId="{EA8DFDF5-ECBF-49BC-9941-D8D8BDC3FD93}" srcOrd="3" destOrd="0" presId="urn:microsoft.com/office/officeart/2008/layout/HorizontalMultiLevelHierarchy"/>
    <dgm:cxn modelId="{D5ECA3F1-0642-4836-8F32-A1F77CB1110C}" type="presParOf" srcId="{EA8DFDF5-ECBF-49BC-9941-D8D8BDC3FD93}" destId="{4FB6B70A-A2AD-4EA2-93A0-BDF74AEB95D4}" srcOrd="0" destOrd="0" presId="urn:microsoft.com/office/officeart/2008/layout/HorizontalMultiLevelHierarchy"/>
    <dgm:cxn modelId="{01F1511F-406A-42E0-B693-73A9823FB2B3}" type="presParOf" srcId="{EA8DFDF5-ECBF-49BC-9941-D8D8BDC3FD93}" destId="{3E971CFE-8F3A-4D57-AD04-B2251B13A4C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7F128E-C061-4663-B40B-11A291435A64}">
      <dsp:nvSpPr>
        <dsp:cNvPr id="0" name=""/>
        <dsp:cNvSpPr/>
      </dsp:nvSpPr>
      <dsp:spPr>
        <a:xfrm>
          <a:off x="3125383" y="3149600"/>
          <a:ext cx="1696186" cy="1694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48093" y="0"/>
              </a:lnTo>
              <a:lnTo>
                <a:pt x="848093" y="1694044"/>
              </a:lnTo>
              <a:lnTo>
                <a:pt x="1696186" y="1694044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3913545" y="3936690"/>
        <a:ext cx="119862" cy="119862"/>
      </dsp:txXfrm>
    </dsp:sp>
    <dsp:sp modelId="{D132DAD2-CB8A-48C8-91C0-7A0BE48C0DAC}">
      <dsp:nvSpPr>
        <dsp:cNvPr id="0" name=""/>
        <dsp:cNvSpPr/>
      </dsp:nvSpPr>
      <dsp:spPr>
        <a:xfrm>
          <a:off x="3125383" y="1708553"/>
          <a:ext cx="1955120" cy="1441046"/>
        </a:xfrm>
        <a:custGeom>
          <a:avLst/>
          <a:gdLst/>
          <a:ahLst/>
          <a:cxnLst/>
          <a:rect l="0" t="0" r="0" b="0"/>
          <a:pathLst>
            <a:path>
              <a:moveTo>
                <a:pt x="0" y="1441046"/>
              </a:moveTo>
              <a:lnTo>
                <a:pt x="977560" y="1441046"/>
              </a:lnTo>
              <a:lnTo>
                <a:pt x="977560" y="0"/>
              </a:lnTo>
              <a:lnTo>
                <a:pt x="1955120" y="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4042223" y="2368356"/>
        <a:ext cx="121440" cy="121440"/>
      </dsp:txXfrm>
    </dsp:sp>
    <dsp:sp modelId="{93E245CF-BFE6-42EE-8922-C4B7359590BE}">
      <dsp:nvSpPr>
        <dsp:cNvPr id="0" name=""/>
        <dsp:cNvSpPr/>
      </dsp:nvSpPr>
      <dsp:spPr>
        <a:xfrm rot="16200000">
          <a:off x="-544593" y="2043201"/>
          <a:ext cx="5127157" cy="22127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32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3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o‘lchashda</a:t>
          </a:r>
          <a:r>
            <a:rPr lang="en-US" sz="3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3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usullardan</a:t>
          </a:r>
          <a:r>
            <a:rPr lang="en-US" sz="32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544593" y="2043201"/>
        <a:ext cx="5127157" cy="2212796"/>
      </dsp:txXfrm>
    </dsp:sp>
    <dsp:sp modelId="{792508CD-1B43-4D34-96B7-3D7F8843BA87}">
      <dsp:nvSpPr>
        <dsp:cNvPr id="0" name=""/>
        <dsp:cNvSpPr/>
      </dsp:nvSpPr>
      <dsp:spPr>
        <a:xfrm>
          <a:off x="5080504" y="132896"/>
          <a:ext cx="4757546" cy="315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arteriyani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punksiya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yo‘li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manometming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kanyulasi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ulanadi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ancha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noqulay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bo‘lgani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sababli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qo‘llanilmaydi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kardiojarrohlikda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400" kern="1200" dirty="0" smtClean="0"/>
            <a:t>	</a:t>
          </a:r>
          <a:endParaRPr lang="ru-RU" sz="2400" kern="1200" dirty="0"/>
        </a:p>
      </dsp:txBody>
      <dsp:txXfrm>
        <a:off x="5080504" y="132896"/>
        <a:ext cx="4757546" cy="3151312"/>
      </dsp:txXfrm>
    </dsp:sp>
    <dsp:sp modelId="{4FB6B70A-A2AD-4EA2-93A0-BDF74AEB95D4}">
      <dsp:nvSpPr>
        <dsp:cNvPr id="0" name=""/>
        <dsp:cNvSpPr/>
      </dsp:nvSpPr>
      <dsp:spPr>
        <a:xfrm>
          <a:off x="4821570" y="3434072"/>
          <a:ext cx="5048144" cy="28191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Bilvosita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1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2000" b="0" i="1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arteral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3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xilda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o’lchanishi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Auskultativ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Palpator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Ossillografik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1570" y="3434072"/>
        <a:ext cx="5048144" cy="2819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65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907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93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387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01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275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91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974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493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92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5869D-1F73-4F64-A6DF-550F1D22CDAF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09B29-C258-4920-B511-37315CB05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824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eJdov3iGKNneGfND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U8pE2eSGUFvxaVuk7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mamkW3PqXWVqJMKs9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egzatrLXP93VPN82A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9zXTom8hZL2DwAUX9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mages.app.goo.gl/MgXY5aQxM8QQhr32A" TargetMode="External"/><Relationship Id="rId4" Type="http://schemas.openxmlformats.org/officeDocument/2006/relationships/hyperlink" Target="https://images.app.goo.gl/Y1gK5793zX7hnD4U6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XdWqWqo8az9XdzK37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3AoFgjREhAySKkhC6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FiFFBDX5KCtoDk1j6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qPDpifNdmK4e2HkK7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kMsnCpZ9Jf6jmVhN9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MhHALG81DVR37xzq9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VCq42GJcqg31Wu5j8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mages.app.goo.gl/f1rB27WgbtN4xHvP8" TargetMode="External"/><Relationship Id="rId4" Type="http://schemas.openxmlformats.org/officeDocument/2006/relationships/hyperlink" Target="https://images.app.goo.gl/eFdrUqkpNgJ8Vb2c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aoykUoefdaVWJzA56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ppfsVurMbCaLA5fb6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s.app.goo.gl/m4NprVQmFXXZBXBRA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hyperlink" Target="https://images.app.goo.gl/kbhgJzRtTMpyum8X8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78279" y="283336"/>
            <a:ext cx="9002094" cy="244698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–MAVZU: ILMIY TARAQQIYOT NATIJASIDA TIBBIY TEXNIKA RIVOJI. ODDIY TIBBIY ASBOB-USKUNALAR, ULARNING TUZILISHI, ISH </a:t>
            </a:r>
            <a:r>
              <a:rPr 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PRINSIPI.</a:t>
            </a:r>
            <a:endParaRPr lang="ru-RU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op 10 Medical Device Companies to Work For in 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446" y="2668767"/>
            <a:ext cx="5125791" cy="311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66828" y="5724250"/>
            <a:ext cx="2727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https://images.app.goo.gl/eJdov3iGKNneGfNDA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23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5306" y="309095"/>
            <a:ext cx="11191741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KIRISH</a:t>
            </a:r>
          </a:p>
          <a:p>
            <a:pPr algn="just"/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amaliyotida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qo‘llaniladigan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elektrotibbiyot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apparaturalarining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vositalar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tizimidagi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o‘rnini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tasnifini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texnologiyasi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bajaradigan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vazifasiga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guruhga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bo‘linadi</a:t>
            </a:r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shiddat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elektrotibbiyot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iboratdir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2161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971" y="596721"/>
            <a:ext cx="10437134" cy="5984384"/>
          </a:xfrm>
        </p:spPr>
        <p:txBody>
          <a:bodyPr numCol="1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apparaturadan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elektrotibbiyot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apparaturalarini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yo'nalishiga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qo‘llanish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terapevtik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Terapevtik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lang="en-US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yuritiladi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95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2450" y="797689"/>
            <a:ext cx="6096000" cy="51229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mo‘ljallangan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ko‘rsatuvchi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elektrostimulyator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bo'ylab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o‘tkazilayotgan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nojo‘ya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ta’sirlarning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ibbiyot asbob-uskunalari Toshkentda. Tovar.uz-da narxlarni solishtiring,  sotib oling va buyurtma qi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433" y="904543"/>
            <a:ext cx="4931544" cy="490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18968" y="5797519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https://images.app.goo.gl/U8pE2eSGUFvxaVuk7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05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410754" y="259993"/>
            <a:ext cx="4417453" cy="32283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69901" y="361738"/>
            <a:ext cx="750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texnikasining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rivojlanish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2629" y="925148"/>
            <a:ext cx="593582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Odamzod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evolyutsiya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kurashish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tug‘ilgan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Insoniyat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rivoji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fan-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rivojlanib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o’sha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amaliyoti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asbob-uskunalar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-fan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taraqqiyoti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murakkablashib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bormoqda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Xitoyda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o‘rganganlar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aniqlaganlar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Xitoyda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Neftzin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borliqni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unsur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olovdan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hisoblashgan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18 Old Fashioned Medical Devices that Belonged in Horror Movies | Vintage  medical, Medical photos, Medical his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650" y="1635617"/>
            <a:ext cx="4694820" cy="435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902388" y="5988676"/>
            <a:ext cx="289534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https://images.app.goo.gl/mamkW3PqXWVqJMKs9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9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2121" y="247651"/>
            <a:ext cx="648063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Massaj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qo‘l-oyoqlarini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xushbo‘y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moysimon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uqalashdir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miozit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nevritni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Qadimgi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sanchib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qilishdir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360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og‘riq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sanchiladi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sanchib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akupunktura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Oyoq~qo'l va bo'g'imlar og'rig'idan aziyat chekayotganlar uchun ajoyib  yangi texnalogiyalar bilan ishlangan masaj aparatimizni taklif  qilamiz.Natijani 1marta ishlatgadayoq bilasiz.Huddi moxir massajirlar kabi  masaj qiladi.Pultdan va aparatini o'zida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451" y="634930"/>
            <a:ext cx="4282351" cy="508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467486" y="5714999"/>
            <a:ext cx="26757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https://images.app.goo.gl/egzatrLXP93VPN82A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9954" y="1836946"/>
            <a:ext cx="476947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Auskultatsiya</a:t>
            </a: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Bu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fransuz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Rene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Laennek</a:t>
            </a:r>
            <a:endParaRPr lang="en-US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( 1781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— 1826)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Laennek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olimlar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singari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o‘pka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yurakni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eshitishda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a’zolarga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qulog‘ini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qo‘yib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/>
          </a:p>
        </p:txBody>
      </p:sp>
      <p:pic>
        <p:nvPicPr>
          <p:cNvPr id="3074" name="Picture 2" descr="Аускультация легких - справочник методов диагностики — ЗдоровьеИнф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318" y="1904241"/>
            <a:ext cx="4566580" cy="304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89099" y="4945489"/>
            <a:ext cx="28472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https://images.app.goo.gl/9zXTom8hZL2DwAUX9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43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Josef Leopold Auenbrugger (1722–1809), born in Graz, invented... | Download 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Josef Leopold Auenbrugger (1722–1809), born in Graz, invented... | Download 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431" y="2805593"/>
            <a:ext cx="4285717" cy="318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Перкуссия сердца: алгоритм, границы, нор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114" y="2805593"/>
            <a:ext cx="4729578" cy="318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06828" y="275488"/>
            <a:ext cx="88220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Perkussiya</a:t>
            </a: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Bu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venalik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mashhur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Leopold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Avenbruger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(1722— 1809)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U 1761-yilda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kitob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perkussiyani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kerakligini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ko‘rsatib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113362" y="5992302"/>
            <a:ext cx="273985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https://images.app.goo.gl/Y1gK5793zX7hnD4U6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98333" y="5992301"/>
            <a:ext cx="28472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https://images.app.goo.gl/MgXY5aQxM8QQhr32A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24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2696" y="903187"/>
            <a:ext cx="6096000" cy="48294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gollandiyalik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Eyntxoven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(1860—1927)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qulaydir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Электрокардиография (ЭКГ) в состоянии поко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426" y="1395344"/>
            <a:ext cx="4362096" cy="384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46303" y="5240493"/>
            <a:ext cx="27847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https://images.app.goo.gl/XdWqWqo8az9XdzK37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62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Что такое рентгеноскопия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28" y="1819679"/>
            <a:ext cx="4811457" cy="358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980358" y="1460276"/>
            <a:ext cx="5215944" cy="4465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Rentgenoskopiya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fizik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V. K.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U 1895-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tasodifan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ko‘rinmas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kashf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ko‘rilganda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yumshoq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qattiq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26178" y="5407653"/>
            <a:ext cx="27286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https://images.app.goo.gl/3AoFgjREhAySKkhC6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18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5105" y="489397"/>
            <a:ext cx="4743718" cy="5547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og‘lom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do’lmiy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sutka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o‘zgarib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(36—37°C).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pastroq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kechga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Sog’lom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37°C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past,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sutka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o‘zgarishi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0,3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1°C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do’lmiy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pic>
        <p:nvPicPr>
          <p:cNvPr id="1026" name="Picture 2" descr="Медицинский бесконтактный инфракрасный термометр DT-8809C купить в наличии  в интернет магазине Tonometr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350" y="1188799"/>
            <a:ext cx="4536933" cy="453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248522" y="5725732"/>
            <a:ext cx="27045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https://images.app.goo.gl/c1EFKz4oENMtnudE6</a:t>
            </a:r>
          </a:p>
        </p:txBody>
      </p:sp>
    </p:spTree>
    <p:extLst>
      <p:ext uri="{BB962C8B-B14F-4D97-AF65-F5344CB8AC3E}">
        <p14:creationId xmlns:p14="http://schemas.microsoft.com/office/powerpoint/2010/main" val="384263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463638"/>
            <a:ext cx="4572000" cy="2956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Termodinamika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1552-yil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G.Galileyning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termoskop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ixtirosi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boshlandi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Galiley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havoning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kengayishi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termoskopiga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-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endParaRPr lang="ru-RU" dirty="0"/>
          </a:p>
        </p:txBody>
      </p:sp>
      <p:pic>
        <p:nvPicPr>
          <p:cNvPr id="7170" name="Picture 2" descr="Галилей, Галилео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621" y="1130609"/>
            <a:ext cx="3630813" cy="348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78287" y="3420025"/>
            <a:ext cx="48081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Havoli</a:t>
            </a:r>
            <a:r>
              <a:rPr lang="en-US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b="1" i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termoskop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1702-yilda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o‘rtacha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tashqaridan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qo‘yilgan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shaming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1mm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o‘zgarganda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shardagi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pc="3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pc="3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o'zgaradi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40541" y="4618708"/>
            <a:ext cx="26917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https://images.app.goo.gl/FiFFBDX5KCtoDk1j6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5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9700" y="888643"/>
            <a:ext cx="6645499" cy="4547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Suyuqlik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termoskoplar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XVIII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ixtiro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yasalgan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Ko’rstilgan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egallagan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maqsadidagi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italiyalik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G.Galiley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taxminan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1597-yilda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yaratilgan</a:t>
            </a:r>
            <a:endParaRPr lang="ru-RU" sz="2800" dirty="0"/>
          </a:p>
        </p:txBody>
      </p:sp>
      <p:pic>
        <p:nvPicPr>
          <p:cNvPr id="5" name="Рисунок 4" descr="Thermoscope - Wikiwa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514" y="1143183"/>
            <a:ext cx="4154444" cy="46523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8469817" y="5672382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https://images.app.goo.gl/qPDpifNdmK4e2HkK7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70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1014" y="468833"/>
            <a:ext cx="55937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Gipotermiya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grekcha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hypo—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past,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Iherme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normal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holatidir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gomeostaz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agar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olmasligi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Гипотермия. Причины. Симптомы. Диагностика. Лечение причины, симптомы,  лечени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837" y="798490"/>
            <a:ext cx="5221847" cy="511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707687" y="5788292"/>
            <a:ext cx="27013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https://images.app.goo.gl/kMsnCpZ9Jf6jmVhN9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60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63652" y="425004"/>
            <a:ext cx="817808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Gipotermiyada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suvdagi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gipotermiyagacha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davvri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uzaytirishda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tadbirlardan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Hatto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ho‘l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atrof-muhitga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uzatilishini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sekinlashtiradi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4 — 5°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pic>
        <p:nvPicPr>
          <p:cNvPr id="9218" name="Picture 2" descr="Terapevtik gipotermiya. Miyani himoya qilish. Gipotermiya. Yurakning sun'iy  gipoter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571" y="2842071"/>
            <a:ext cx="4765183" cy="336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40288" y="6210107"/>
            <a:ext cx="28248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https://images.app.goo.gl/MhHALG81DVR37xzq9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0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3804" y="713327"/>
            <a:ext cx="8036416" cy="2812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Arterial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—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sistola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diastola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tomirlar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devoriga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sog‘lom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odamlarda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bemorlarda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tomirlar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sistemasiga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o‘lchanadi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Arterial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yurakdan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otilib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periferik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tomirlarning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nechog‘liq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qarshilik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ko‘rsatishiga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tomirlar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devorining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elastikligiga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endParaRPr lang="ru-RU" sz="2000" dirty="0"/>
          </a:p>
        </p:txBody>
      </p:sp>
      <p:pic>
        <p:nvPicPr>
          <p:cNvPr id="10242" name="Picture 2" descr="Arterial bosim - Terapi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271" y="3655066"/>
            <a:ext cx="4762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4242" y="6041994"/>
            <a:ext cx="268855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https://images.app.goo.gl/VCq42GJcqg31Wu5j8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13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07222" y="662015"/>
            <a:ext cx="3996744" cy="2464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1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1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— arterial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sistemada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chap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qorincha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sistolasidan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puls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to‘lqini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maksimal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ko‘tariladigan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endParaRPr lang="ru-RU" sz="2100" dirty="0"/>
          </a:p>
        </p:txBody>
      </p:sp>
      <p:pic>
        <p:nvPicPr>
          <p:cNvPr id="11266" name="Picture 2" descr="sistolik bos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626" y="665858"/>
            <a:ext cx="3539244" cy="256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6130858" y="1287887"/>
            <a:ext cx="1468191" cy="6954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93853" y="3466444"/>
            <a:ext cx="3790683" cy="2249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Diastolik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diastolasi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puls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to’lqini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sp>
        <p:nvSpPr>
          <p:cNvPr id="10" name="AutoShape 8" descr="https://img.pobedidijabetes.org/img/ochemgovoritpovishennoediastolicheskoeni_FA1D571F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0" descr="Ko'tarilgan diastolik (pastki) bosim nimani anglatadi? &gt; Davolash va oldini  oli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Sistolik va diastolik bosim - bu nima? Ishlashdagi farqning xavfi. Qanday  ma'nolar b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626" y="3721434"/>
            <a:ext cx="3539244" cy="219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5960985" y="4243285"/>
            <a:ext cx="1638064" cy="8512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251809" y="3147711"/>
            <a:ext cx="26468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https://images.app.goo.gl/eFdrUqkpNgJ8Vb2c7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24557" y="5921211"/>
            <a:ext cx="26741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https://images.app.goo.gl/f1rB27WgbtN4xHvP8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5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7500" y="643235"/>
            <a:ext cx="3708400" cy="5028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sfigmomanometr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(Riva—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Rochchi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nokcha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qopqog‘iga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manometr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sig‘imi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15—20 ml li shisha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rezervuarga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kavsharlangan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Manometrga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millimetrli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250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Tayvan non simobli sfigmomanometr ishlab chiqaruvchilari, etkazib  beruvchilari - fabrika to'g'ridan-to'g'ri ulgurji savdosi - SPIR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5" y="770235"/>
            <a:ext cx="4538365" cy="483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6188075" y="2958341"/>
            <a:ext cx="2362200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550275" y="5425570"/>
            <a:ext cx="26853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https://images.app.goo.gl/aoykUoefdaVWJzA56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98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16000" y="639445"/>
            <a:ext cx="10337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Shisha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"0”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12—14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30—50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ichibo'sh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qopchiqdir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Qopchiqqa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dag‘al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g‘ilof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kiygizilgan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qopchiqqa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cho‘zilib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ketmasligi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to‘sqinlik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rezervuardan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nokcha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biriktiruvchi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tonometrlar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siferblat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AutoShape 4" descr="O'ZBEKSTON RESPUBLIKASI OLIY VA O'RTA-MAXSUS TA'LIM VAZIRLIG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04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o'tarilgan diastolik (pastki) bosim nimani anglatadi? &gt; Davolash va oldini  oli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Sistolik va diastolik bosim - bu nima? Ishlashdagi farqning xavfi. Qanday  ma'nolar bo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7975" y="758348"/>
            <a:ext cx="5599339" cy="4815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Arterial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yurak-tomirlar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140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90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5—10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bo‘y-bastiga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Qanday qilib qon bosimini to'g'ri o'lchash mumkin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317" y="861547"/>
            <a:ext cx="5945683" cy="460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11763" y="5470287"/>
            <a:ext cx="26613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https://images.app.goo.gl/ppfsVurMbCaLA5fb6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1556529709"/>
              </p:ext>
            </p:extLst>
          </p:nvPr>
        </p:nvGraphicFramePr>
        <p:xfrm>
          <a:off x="1233714" y="319314"/>
          <a:ext cx="9869715" cy="629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312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8500" y="673080"/>
            <a:ext cx="2667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1905-yildaN. S.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Korotkov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sfigmomanometr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fonendoskopdan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Sfigmomanometr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arteriyani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manjetkadan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prujinali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manometrdan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birlashtiruvchi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rezina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endParaRPr lang="ru-RU" dirty="0"/>
          </a:p>
        </p:txBody>
      </p:sp>
      <p:pic>
        <p:nvPicPr>
          <p:cNvPr id="4098" name="Picture 2" descr="Qon guruhi qizil qon tanachalarining xususiyatlari bilan belgilanadi. Qon  guruhlarining ta'rifi va muvofiqligi. Qon guruhini va Rh omilini aniqlash  usu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87" y="1520756"/>
            <a:ext cx="2663825" cy="302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166100" y="850037"/>
            <a:ext cx="3251200" cy="5449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Ballonchadan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manometrga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rezina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ventil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manjetkadagi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havoni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o‘zgartirishda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Arterial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simobli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Riva—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Rochchi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naychadagi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simob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ustunining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33887" y="4543356"/>
            <a:ext cx="293702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https://images.app.goo.gl/m4NprVQmFXXZBXBRA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89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7100" y="455136"/>
            <a:ext cx="48641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Riva—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Rochchi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Korotkov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manjetkadagi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pasaytirishga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Korotkov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Aneroid Sphygmomanometer - Wall Desk Standing Aneroid Sphygmomanometers -  CM-3623 Mercury Sphygmomanometer - CARETEK TECHNOLOG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27437" y="4392630"/>
            <a:ext cx="28985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latin typeface="Roboto"/>
                <a:hlinkClick r:id="rId2"/>
              </a:rPr>
              <a:t>https://images.app.goo.gl/kbhgJzRtTMpyum8X8</a:t>
            </a:r>
            <a:endParaRPr lang="ru-RU" sz="1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65" y="750194"/>
            <a:ext cx="48768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5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334" y="643944"/>
            <a:ext cx="11423561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22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3500" cy="5464175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44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1287</Words>
  <Application>Microsoft Office PowerPoint</Application>
  <PresentationFormat>Широкоэкранный</PresentationFormat>
  <Paragraphs>70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Roboto</vt:lpstr>
      <vt:lpstr>Times New Roman</vt:lpstr>
      <vt:lpstr>Тема Office</vt:lpstr>
      <vt:lpstr>  1 –MAVZU: ILMIY TARAQQIYOT NATIJASIDA TIBBIY TEXNIKA RIVOJI. ODDIY TIBBIY ASBOB-USKUNALAR, ULARNING TUZILISHI, ISH             PRINSIPI.</vt:lpstr>
      <vt:lpstr>Презентация PowerPoint</vt:lpstr>
      <vt:lpstr> Apparaturalar ish faoliyati har qanday holatda bemorga bog’liq, ya’ni apparatura — bemor tizimida apparaturadan bemorga yoki teskari yo‘nalishda energiya harakati o‘rnatiladi. Barcha elektrotibbiyot apparaturalarini energiya oqimi yo'nalishiga qarab ikki qismga bo'lish mumkin: ta’sir qiluvchi va qabul qiluvchi apparaturalar  Shuningdek, funksional belgilari va qo‘llanish maqsadiga ko‘ra ularni diagnostik va terapevtik turlarga bo’lish mumkin. Terapevtik apparaturalar apparatlar, diagnostik apparaturalar esa moslamalar deb yuritiladi.  </vt:lpstr>
      <vt:lpstr>Презентация PowerPoint</vt:lpstr>
      <vt:lpstr>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 RAHMAT!!!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1 –MAVZU: ILMIY TARAQQIYOT NATIJASIDA TIBBIY TEXNIKA RIVOJI. ODDIY TIBBIY ASBOB-USKUNALAR, ULARNING TUZILISHI, ISH PRINSIPI</dc:title>
  <dc:creator>it-edu</dc:creator>
  <cp:lastModifiedBy>it-edu</cp:lastModifiedBy>
  <cp:revision>39</cp:revision>
  <dcterms:created xsi:type="dcterms:W3CDTF">2021-03-26T05:39:39Z</dcterms:created>
  <dcterms:modified xsi:type="dcterms:W3CDTF">2021-04-10T10:12:57Z</dcterms:modified>
</cp:coreProperties>
</file>