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7" r:id="rId8"/>
    <p:sldId id="262" r:id="rId9"/>
    <p:sldId id="263" r:id="rId10"/>
    <p:sldId id="264" r:id="rId11"/>
    <p:sldId id="265" r:id="rId12"/>
    <p:sldId id="266" r:id="rId13"/>
    <p:sldId id="278" r:id="rId14"/>
    <p:sldId id="279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81" r:id="rId25"/>
    <p:sldId id="276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00BA872-8C4B-4451-A620-9B3B93AFF0BE}" type="doc">
      <dgm:prSet loTypeId="urn:microsoft.com/office/officeart/2005/8/layout/radial5" loCatId="cycle" qsTypeId="urn:microsoft.com/office/officeart/2005/8/quickstyle/simple1" qsCatId="simple" csTypeId="urn:microsoft.com/office/officeart/2005/8/colors/accent5_1" csCatId="accent5" phldr="1"/>
      <dgm:spPr/>
      <dgm:t>
        <a:bodyPr/>
        <a:lstStyle/>
        <a:p>
          <a:endParaRPr lang="ru-RU"/>
        </a:p>
      </dgm:t>
    </dgm:pt>
    <dgm:pt modelId="{41D8D9CA-749A-45CF-98CB-EEB7C23DBF66}">
      <dgm:prSet phldrT="[Текст]" custT="1"/>
      <dgm:spPr/>
      <dgm:t>
        <a:bodyPr/>
        <a:lstStyle/>
        <a:p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Biopotensialarni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yozib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olish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usullari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92EDE6E-F9B1-49CA-ACD4-59648C19B44E}" type="parTrans" cxnId="{C1847996-FA72-4AA3-9AAA-CDE7846F87D9}">
      <dgm:prSet/>
      <dgm:spPr/>
      <dgm:t>
        <a:bodyPr/>
        <a:lstStyle/>
        <a:p>
          <a:endParaRPr lang="ru-RU"/>
        </a:p>
      </dgm:t>
    </dgm:pt>
    <dgm:pt modelId="{54353EBF-5D6C-4199-AE0E-8DC464D10426}" type="sibTrans" cxnId="{C1847996-FA72-4AA3-9AAA-CDE7846F87D9}">
      <dgm:prSet/>
      <dgm:spPr/>
      <dgm:t>
        <a:bodyPr/>
        <a:lstStyle/>
        <a:p>
          <a:endParaRPr lang="ru-RU"/>
        </a:p>
      </dgm:t>
    </dgm:pt>
    <dgm:pt modelId="{784656F2-6118-4215-B538-4B07F75EF38B}">
      <dgm:prSet phldrT="[Текст]"/>
      <dgm:spPr/>
      <dgm:t>
        <a:bodyPr/>
        <a:lstStyle/>
        <a:p>
          <a:r>
            <a:rPr lang="en-US" dirty="0" smtClean="0"/>
            <a:t>EMG</a:t>
          </a:r>
          <a:endParaRPr lang="ru-RU" dirty="0"/>
        </a:p>
      </dgm:t>
    </dgm:pt>
    <dgm:pt modelId="{44F07374-93E2-4D19-BD3A-685219CE9ECE}" type="parTrans" cxnId="{F56AA7B8-0173-4933-BC8A-625E32E0AC4D}">
      <dgm:prSet/>
      <dgm:spPr/>
      <dgm:t>
        <a:bodyPr/>
        <a:lstStyle/>
        <a:p>
          <a:endParaRPr lang="ru-RU"/>
        </a:p>
      </dgm:t>
    </dgm:pt>
    <dgm:pt modelId="{C7A3C6AD-D38E-4B0D-98A5-0BEF7604817A}" type="sibTrans" cxnId="{F56AA7B8-0173-4933-BC8A-625E32E0AC4D}">
      <dgm:prSet/>
      <dgm:spPr/>
      <dgm:t>
        <a:bodyPr/>
        <a:lstStyle/>
        <a:p>
          <a:endParaRPr lang="ru-RU"/>
        </a:p>
      </dgm:t>
    </dgm:pt>
    <dgm:pt modelId="{88E47D44-1404-4CA7-9B7E-48B149092DE7}">
      <dgm:prSet phldrT="[Текст]"/>
      <dgm:spPr/>
      <dgm:t>
        <a:bodyPr/>
        <a:lstStyle/>
        <a:p>
          <a:r>
            <a:rPr lang="en-US" dirty="0" smtClean="0"/>
            <a:t>EKG</a:t>
          </a:r>
          <a:endParaRPr lang="ru-RU" dirty="0"/>
        </a:p>
      </dgm:t>
    </dgm:pt>
    <dgm:pt modelId="{C1A996E1-0585-4D2C-9A5E-D7A14DDC42AB}" type="parTrans" cxnId="{E4E4D071-B917-4687-ADE8-0E8B5AAD1B56}">
      <dgm:prSet/>
      <dgm:spPr/>
      <dgm:t>
        <a:bodyPr/>
        <a:lstStyle/>
        <a:p>
          <a:endParaRPr lang="ru-RU"/>
        </a:p>
      </dgm:t>
    </dgm:pt>
    <dgm:pt modelId="{70944538-A47A-40E5-9CB5-06F36CC7C425}" type="sibTrans" cxnId="{E4E4D071-B917-4687-ADE8-0E8B5AAD1B56}">
      <dgm:prSet/>
      <dgm:spPr/>
      <dgm:t>
        <a:bodyPr/>
        <a:lstStyle/>
        <a:p>
          <a:endParaRPr lang="ru-RU"/>
        </a:p>
      </dgm:t>
    </dgm:pt>
    <dgm:pt modelId="{35406815-E4B6-4636-AA33-580293D4978E}">
      <dgm:prSet phldrT="[Текст]"/>
      <dgm:spPr/>
      <dgm:t>
        <a:bodyPr/>
        <a:lstStyle/>
        <a:p>
          <a:r>
            <a:rPr lang="en-US" dirty="0" smtClean="0"/>
            <a:t>ERG</a:t>
          </a:r>
          <a:endParaRPr lang="ru-RU" dirty="0"/>
        </a:p>
      </dgm:t>
    </dgm:pt>
    <dgm:pt modelId="{BA69191D-D55C-42F3-B5F7-08F2A91E01E1}" type="parTrans" cxnId="{8858B4B5-1A2D-4ED4-97F3-F7BDB9C9672E}">
      <dgm:prSet/>
      <dgm:spPr/>
      <dgm:t>
        <a:bodyPr/>
        <a:lstStyle/>
        <a:p>
          <a:endParaRPr lang="ru-RU"/>
        </a:p>
      </dgm:t>
    </dgm:pt>
    <dgm:pt modelId="{0D8FD00A-F328-47FD-814E-20459E8AAC4E}" type="sibTrans" cxnId="{8858B4B5-1A2D-4ED4-97F3-F7BDB9C9672E}">
      <dgm:prSet/>
      <dgm:spPr/>
      <dgm:t>
        <a:bodyPr/>
        <a:lstStyle/>
        <a:p>
          <a:endParaRPr lang="ru-RU"/>
        </a:p>
      </dgm:t>
    </dgm:pt>
    <dgm:pt modelId="{B9DF5970-3E49-4BD0-AC99-1CB8FB2C7AEC}">
      <dgm:prSet phldrT="[Текст]"/>
      <dgm:spPr/>
      <dgm:t>
        <a:bodyPr/>
        <a:lstStyle/>
        <a:p>
          <a:pPr algn="ctr"/>
          <a:r>
            <a:rPr lang="en-US" dirty="0" smtClean="0"/>
            <a:t>EEG</a:t>
          </a:r>
          <a:endParaRPr lang="ru-RU" dirty="0"/>
        </a:p>
      </dgm:t>
    </dgm:pt>
    <dgm:pt modelId="{9A883CCC-C669-413B-AAE4-078D69FC80F7}" type="parTrans" cxnId="{AF4C785E-F3EA-487A-86B8-26248EF0BF5D}">
      <dgm:prSet/>
      <dgm:spPr/>
      <dgm:t>
        <a:bodyPr/>
        <a:lstStyle/>
        <a:p>
          <a:endParaRPr lang="ru-RU"/>
        </a:p>
      </dgm:t>
    </dgm:pt>
    <dgm:pt modelId="{B9E0DEF8-9033-4B4E-9F0D-3E792D5F6A66}" type="sibTrans" cxnId="{AF4C785E-F3EA-487A-86B8-26248EF0BF5D}">
      <dgm:prSet/>
      <dgm:spPr/>
      <dgm:t>
        <a:bodyPr/>
        <a:lstStyle/>
        <a:p>
          <a:endParaRPr lang="ru-RU"/>
        </a:p>
      </dgm:t>
    </dgm:pt>
    <dgm:pt modelId="{33F03392-E978-419F-AD80-2FEEEF92216A}" type="pres">
      <dgm:prSet presAssocID="{A00BA872-8C4B-4451-A620-9B3B93AFF0BE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676F6FB-BE59-428F-9634-AE679881BE98}" type="pres">
      <dgm:prSet presAssocID="{41D8D9CA-749A-45CF-98CB-EEB7C23DBF66}" presName="centerShape" presStyleLbl="node0" presStyleIdx="0" presStyleCnt="1" custScaleX="196122" custScaleY="134676" custLinFactNeighborX="1804" custLinFactNeighborY="-902"/>
      <dgm:spPr/>
      <dgm:t>
        <a:bodyPr/>
        <a:lstStyle/>
        <a:p>
          <a:endParaRPr lang="ru-RU"/>
        </a:p>
      </dgm:t>
    </dgm:pt>
    <dgm:pt modelId="{130D531A-A420-452E-914D-953957D9D4EC}" type="pres">
      <dgm:prSet presAssocID="{44F07374-93E2-4D19-BD3A-685219CE9ECE}" presName="parTrans" presStyleLbl="sibTrans2D1" presStyleIdx="0" presStyleCnt="4"/>
      <dgm:spPr/>
      <dgm:t>
        <a:bodyPr/>
        <a:lstStyle/>
        <a:p>
          <a:endParaRPr lang="ru-RU"/>
        </a:p>
      </dgm:t>
    </dgm:pt>
    <dgm:pt modelId="{C054863A-F616-48E0-8DF5-F4A38E1EBB78}" type="pres">
      <dgm:prSet presAssocID="{44F07374-93E2-4D19-BD3A-685219CE9ECE}" presName="connectorText" presStyleLbl="sibTrans2D1" presStyleIdx="0" presStyleCnt="4"/>
      <dgm:spPr/>
      <dgm:t>
        <a:bodyPr/>
        <a:lstStyle/>
        <a:p>
          <a:endParaRPr lang="ru-RU"/>
        </a:p>
      </dgm:t>
    </dgm:pt>
    <dgm:pt modelId="{2317D035-FD07-4022-AE87-EC318ED88D4E}" type="pres">
      <dgm:prSet presAssocID="{784656F2-6118-4215-B538-4B07F75EF38B}" presName="node" presStyleLbl="node1" presStyleIdx="0" presStyleCnt="4" custRadScaleRad="94386" custRadScaleInc="-22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30453F-9355-425A-B400-F9F510E8C237}" type="pres">
      <dgm:prSet presAssocID="{C1A996E1-0585-4D2C-9A5E-D7A14DDC42AB}" presName="parTrans" presStyleLbl="sibTrans2D1" presStyleIdx="1" presStyleCnt="4"/>
      <dgm:spPr/>
      <dgm:t>
        <a:bodyPr/>
        <a:lstStyle/>
        <a:p>
          <a:endParaRPr lang="ru-RU"/>
        </a:p>
      </dgm:t>
    </dgm:pt>
    <dgm:pt modelId="{A0186267-22EC-4ED0-A8A8-AB5D6D9384A2}" type="pres">
      <dgm:prSet presAssocID="{C1A996E1-0585-4D2C-9A5E-D7A14DDC42AB}" presName="connectorText" presStyleLbl="sibTrans2D1" presStyleIdx="1" presStyleCnt="4"/>
      <dgm:spPr/>
      <dgm:t>
        <a:bodyPr/>
        <a:lstStyle/>
        <a:p>
          <a:endParaRPr lang="ru-RU"/>
        </a:p>
      </dgm:t>
    </dgm:pt>
    <dgm:pt modelId="{F49C59F0-8959-4C2C-A6D8-55D32F58C179}" type="pres">
      <dgm:prSet presAssocID="{88E47D44-1404-4CA7-9B7E-48B149092DE7}" presName="node" presStyleLbl="node1" presStyleIdx="1" presStyleCnt="4" custRadScaleRad="1751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A4F454-D469-4528-8293-59590C3DCC86}" type="pres">
      <dgm:prSet presAssocID="{BA69191D-D55C-42F3-B5F7-08F2A91E01E1}" presName="parTrans" presStyleLbl="sibTrans2D1" presStyleIdx="2" presStyleCnt="4"/>
      <dgm:spPr/>
      <dgm:t>
        <a:bodyPr/>
        <a:lstStyle/>
        <a:p>
          <a:endParaRPr lang="ru-RU"/>
        </a:p>
      </dgm:t>
    </dgm:pt>
    <dgm:pt modelId="{9C3556A2-F75D-4BBD-826A-57904E4B6B54}" type="pres">
      <dgm:prSet presAssocID="{BA69191D-D55C-42F3-B5F7-08F2A91E01E1}" presName="connectorText" presStyleLbl="sibTrans2D1" presStyleIdx="2" presStyleCnt="4"/>
      <dgm:spPr/>
      <dgm:t>
        <a:bodyPr/>
        <a:lstStyle/>
        <a:p>
          <a:endParaRPr lang="ru-RU"/>
        </a:p>
      </dgm:t>
    </dgm:pt>
    <dgm:pt modelId="{078E1F31-19B7-4A5A-A32E-65E82B6D65CC}" type="pres">
      <dgm:prSet presAssocID="{35406815-E4B6-4636-AA33-580293D4978E}" presName="node" presStyleLbl="node1" presStyleIdx="2" presStyleCnt="4" custRadScaleRad="96899" custRadScaleInc="-96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CB584B-F59A-43E0-9338-F21CF5EE16F2}" type="pres">
      <dgm:prSet presAssocID="{9A883CCC-C669-413B-AAE4-078D69FC80F7}" presName="parTrans" presStyleLbl="sibTrans2D1" presStyleIdx="3" presStyleCnt="4"/>
      <dgm:spPr/>
      <dgm:t>
        <a:bodyPr/>
        <a:lstStyle/>
        <a:p>
          <a:endParaRPr lang="ru-RU"/>
        </a:p>
      </dgm:t>
    </dgm:pt>
    <dgm:pt modelId="{1AEBFB37-46D4-4EA6-B7AA-BC8120B0A21F}" type="pres">
      <dgm:prSet presAssocID="{9A883CCC-C669-413B-AAE4-078D69FC80F7}" presName="connectorText" presStyleLbl="sibTrans2D1" presStyleIdx="3" presStyleCnt="4"/>
      <dgm:spPr/>
      <dgm:t>
        <a:bodyPr/>
        <a:lstStyle/>
        <a:p>
          <a:endParaRPr lang="ru-RU"/>
        </a:p>
      </dgm:t>
    </dgm:pt>
    <dgm:pt modelId="{B9944F64-DA6D-485C-86C4-4FE0914FA759}" type="pres">
      <dgm:prSet presAssocID="{B9DF5970-3E49-4BD0-AC99-1CB8FB2C7AEC}" presName="node" presStyleLbl="node1" presStyleIdx="3" presStyleCnt="4" custRadScaleRad="146269" custRadScaleInc="41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2BE95C4-55B6-4140-969A-B3A7A2CDDD8E}" type="presOf" srcId="{44F07374-93E2-4D19-BD3A-685219CE9ECE}" destId="{130D531A-A420-452E-914D-953957D9D4EC}" srcOrd="0" destOrd="0" presId="urn:microsoft.com/office/officeart/2005/8/layout/radial5"/>
    <dgm:cxn modelId="{AF4C785E-F3EA-487A-86B8-26248EF0BF5D}" srcId="{41D8D9CA-749A-45CF-98CB-EEB7C23DBF66}" destId="{B9DF5970-3E49-4BD0-AC99-1CB8FB2C7AEC}" srcOrd="3" destOrd="0" parTransId="{9A883CCC-C669-413B-AAE4-078D69FC80F7}" sibTransId="{B9E0DEF8-9033-4B4E-9F0D-3E792D5F6A66}"/>
    <dgm:cxn modelId="{68D846C8-3097-4763-A30F-0F9A04DA62A3}" type="presOf" srcId="{C1A996E1-0585-4D2C-9A5E-D7A14DDC42AB}" destId="{A0186267-22EC-4ED0-A8A8-AB5D6D9384A2}" srcOrd="1" destOrd="0" presId="urn:microsoft.com/office/officeart/2005/8/layout/radial5"/>
    <dgm:cxn modelId="{D68FEAF0-DF39-41C8-9A44-464C9769924E}" type="presOf" srcId="{9A883CCC-C669-413B-AAE4-078D69FC80F7}" destId="{1AEBFB37-46D4-4EA6-B7AA-BC8120B0A21F}" srcOrd="1" destOrd="0" presId="urn:microsoft.com/office/officeart/2005/8/layout/radial5"/>
    <dgm:cxn modelId="{C1847996-FA72-4AA3-9AAA-CDE7846F87D9}" srcId="{A00BA872-8C4B-4451-A620-9B3B93AFF0BE}" destId="{41D8D9CA-749A-45CF-98CB-EEB7C23DBF66}" srcOrd="0" destOrd="0" parTransId="{192EDE6E-F9B1-49CA-ACD4-59648C19B44E}" sibTransId="{54353EBF-5D6C-4199-AE0E-8DC464D10426}"/>
    <dgm:cxn modelId="{3BA3EC84-4064-45A5-959D-7D5738E62DE5}" type="presOf" srcId="{41D8D9CA-749A-45CF-98CB-EEB7C23DBF66}" destId="{A676F6FB-BE59-428F-9634-AE679881BE98}" srcOrd="0" destOrd="0" presId="urn:microsoft.com/office/officeart/2005/8/layout/radial5"/>
    <dgm:cxn modelId="{7C94034A-8EA6-4280-AA7E-7D9939FFB829}" type="presOf" srcId="{35406815-E4B6-4636-AA33-580293D4978E}" destId="{078E1F31-19B7-4A5A-A32E-65E82B6D65CC}" srcOrd="0" destOrd="0" presId="urn:microsoft.com/office/officeart/2005/8/layout/radial5"/>
    <dgm:cxn modelId="{85D3BF3B-5A9B-4CD5-B732-8EC7D70511F8}" type="presOf" srcId="{44F07374-93E2-4D19-BD3A-685219CE9ECE}" destId="{C054863A-F616-48E0-8DF5-F4A38E1EBB78}" srcOrd="1" destOrd="0" presId="urn:microsoft.com/office/officeart/2005/8/layout/radial5"/>
    <dgm:cxn modelId="{7FDA427A-C8EE-46CB-BC4C-A064C46A8D46}" type="presOf" srcId="{9A883CCC-C669-413B-AAE4-078D69FC80F7}" destId="{03CB584B-F59A-43E0-9338-F21CF5EE16F2}" srcOrd="0" destOrd="0" presId="urn:microsoft.com/office/officeart/2005/8/layout/radial5"/>
    <dgm:cxn modelId="{9BD6A028-2A4D-417E-8143-649FE9457768}" type="presOf" srcId="{88E47D44-1404-4CA7-9B7E-48B149092DE7}" destId="{F49C59F0-8959-4C2C-A6D8-55D32F58C179}" srcOrd="0" destOrd="0" presId="urn:microsoft.com/office/officeart/2005/8/layout/radial5"/>
    <dgm:cxn modelId="{0098908A-3D3B-42FE-B9E8-574E4F5CF20D}" type="presOf" srcId="{B9DF5970-3E49-4BD0-AC99-1CB8FB2C7AEC}" destId="{B9944F64-DA6D-485C-86C4-4FE0914FA759}" srcOrd="0" destOrd="0" presId="urn:microsoft.com/office/officeart/2005/8/layout/radial5"/>
    <dgm:cxn modelId="{FB995255-DB9F-43B6-8047-F87E318297CB}" type="presOf" srcId="{A00BA872-8C4B-4451-A620-9B3B93AFF0BE}" destId="{33F03392-E978-419F-AD80-2FEEEF92216A}" srcOrd="0" destOrd="0" presId="urn:microsoft.com/office/officeart/2005/8/layout/radial5"/>
    <dgm:cxn modelId="{10A2D00D-B131-4BE7-9789-5B6CEEC208EF}" type="presOf" srcId="{BA69191D-D55C-42F3-B5F7-08F2A91E01E1}" destId="{A5A4F454-D469-4528-8293-59590C3DCC86}" srcOrd="0" destOrd="0" presId="urn:microsoft.com/office/officeart/2005/8/layout/radial5"/>
    <dgm:cxn modelId="{8858B4B5-1A2D-4ED4-97F3-F7BDB9C9672E}" srcId="{41D8D9CA-749A-45CF-98CB-EEB7C23DBF66}" destId="{35406815-E4B6-4636-AA33-580293D4978E}" srcOrd="2" destOrd="0" parTransId="{BA69191D-D55C-42F3-B5F7-08F2A91E01E1}" sibTransId="{0D8FD00A-F328-47FD-814E-20459E8AAC4E}"/>
    <dgm:cxn modelId="{E4E4D071-B917-4687-ADE8-0E8B5AAD1B56}" srcId="{41D8D9CA-749A-45CF-98CB-EEB7C23DBF66}" destId="{88E47D44-1404-4CA7-9B7E-48B149092DE7}" srcOrd="1" destOrd="0" parTransId="{C1A996E1-0585-4D2C-9A5E-D7A14DDC42AB}" sibTransId="{70944538-A47A-40E5-9CB5-06F36CC7C425}"/>
    <dgm:cxn modelId="{C4D3C017-EE82-4F19-9489-FF3D152028D3}" type="presOf" srcId="{784656F2-6118-4215-B538-4B07F75EF38B}" destId="{2317D035-FD07-4022-AE87-EC318ED88D4E}" srcOrd="0" destOrd="0" presId="urn:microsoft.com/office/officeart/2005/8/layout/radial5"/>
    <dgm:cxn modelId="{9837AEAE-E038-4A8F-8A75-62CE65E15A03}" type="presOf" srcId="{BA69191D-D55C-42F3-B5F7-08F2A91E01E1}" destId="{9C3556A2-F75D-4BBD-826A-57904E4B6B54}" srcOrd="1" destOrd="0" presId="urn:microsoft.com/office/officeart/2005/8/layout/radial5"/>
    <dgm:cxn modelId="{F56AA7B8-0173-4933-BC8A-625E32E0AC4D}" srcId="{41D8D9CA-749A-45CF-98CB-EEB7C23DBF66}" destId="{784656F2-6118-4215-B538-4B07F75EF38B}" srcOrd="0" destOrd="0" parTransId="{44F07374-93E2-4D19-BD3A-685219CE9ECE}" sibTransId="{C7A3C6AD-D38E-4B0D-98A5-0BEF7604817A}"/>
    <dgm:cxn modelId="{E6210FE8-BAFF-4353-B543-C6D7A29C9BD0}" type="presOf" srcId="{C1A996E1-0585-4D2C-9A5E-D7A14DDC42AB}" destId="{E830453F-9355-425A-B400-F9F510E8C237}" srcOrd="0" destOrd="0" presId="urn:microsoft.com/office/officeart/2005/8/layout/radial5"/>
    <dgm:cxn modelId="{8AD595EB-C5E5-4B89-8735-9FB3B969B873}" type="presParOf" srcId="{33F03392-E978-419F-AD80-2FEEEF92216A}" destId="{A676F6FB-BE59-428F-9634-AE679881BE98}" srcOrd="0" destOrd="0" presId="urn:microsoft.com/office/officeart/2005/8/layout/radial5"/>
    <dgm:cxn modelId="{89F6DC9A-E99E-4251-9326-1F8C2C8D48A5}" type="presParOf" srcId="{33F03392-E978-419F-AD80-2FEEEF92216A}" destId="{130D531A-A420-452E-914D-953957D9D4EC}" srcOrd="1" destOrd="0" presId="urn:microsoft.com/office/officeart/2005/8/layout/radial5"/>
    <dgm:cxn modelId="{2274E86D-81D2-442F-B1E4-DB12551267F3}" type="presParOf" srcId="{130D531A-A420-452E-914D-953957D9D4EC}" destId="{C054863A-F616-48E0-8DF5-F4A38E1EBB78}" srcOrd="0" destOrd="0" presId="urn:microsoft.com/office/officeart/2005/8/layout/radial5"/>
    <dgm:cxn modelId="{6FED1201-6247-4CF0-9461-9877086EBB54}" type="presParOf" srcId="{33F03392-E978-419F-AD80-2FEEEF92216A}" destId="{2317D035-FD07-4022-AE87-EC318ED88D4E}" srcOrd="2" destOrd="0" presId="urn:microsoft.com/office/officeart/2005/8/layout/radial5"/>
    <dgm:cxn modelId="{10479CDB-639E-400F-B22F-4F4C032233ED}" type="presParOf" srcId="{33F03392-E978-419F-AD80-2FEEEF92216A}" destId="{E830453F-9355-425A-B400-F9F510E8C237}" srcOrd="3" destOrd="0" presId="urn:microsoft.com/office/officeart/2005/8/layout/radial5"/>
    <dgm:cxn modelId="{9F4CF827-3296-4802-A146-B16B892882DD}" type="presParOf" srcId="{E830453F-9355-425A-B400-F9F510E8C237}" destId="{A0186267-22EC-4ED0-A8A8-AB5D6D9384A2}" srcOrd="0" destOrd="0" presId="urn:microsoft.com/office/officeart/2005/8/layout/radial5"/>
    <dgm:cxn modelId="{7E466ED0-3A4E-4B10-AE48-0AD2A859FD82}" type="presParOf" srcId="{33F03392-E978-419F-AD80-2FEEEF92216A}" destId="{F49C59F0-8959-4C2C-A6D8-55D32F58C179}" srcOrd="4" destOrd="0" presId="urn:microsoft.com/office/officeart/2005/8/layout/radial5"/>
    <dgm:cxn modelId="{F22AF240-6898-46A7-85FC-58C3ED519136}" type="presParOf" srcId="{33F03392-E978-419F-AD80-2FEEEF92216A}" destId="{A5A4F454-D469-4528-8293-59590C3DCC86}" srcOrd="5" destOrd="0" presId="urn:microsoft.com/office/officeart/2005/8/layout/radial5"/>
    <dgm:cxn modelId="{478680FC-D988-41C6-A93A-10CE6D290E82}" type="presParOf" srcId="{A5A4F454-D469-4528-8293-59590C3DCC86}" destId="{9C3556A2-F75D-4BBD-826A-57904E4B6B54}" srcOrd="0" destOrd="0" presId="urn:microsoft.com/office/officeart/2005/8/layout/radial5"/>
    <dgm:cxn modelId="{A58E76EB-9FF5-4651-8E56-7247ADEC6D45}" type="presParOf" srcId="{33F03392-E978-419F-AD80-2FEEEF92216A}" destId="{078E1F31-19B7-4A5A-A32E-65E82B6D65CC}" srcOrd="6" destOrd="0" presId="urn:microsoft.com/office/officeart/2005/8/layout/radial5"/>
    <dgm:cxn modelId="{80C080BE-2491-4801-AF39-69EB500C834E}" type="presParOf" srcId="{33F03392-E978-419F-AD80-2FEEEF92216A}" destId="{03CB584B-F59A-43E0-9338-F21CF5EE16F2}" srcOrd="7" destOrd="0" presId="urn:microsoft.com/office/officeart/2005/8/layout/radial5"/>
    <dgm:cxn modelId="{78DEDC62-EB42-42FD-9AAA-E83D3330D78B}" type="presParOf" srcId="{03CB584B-F59A-43E0-9338-F21CF5EE16F2}" destId="{1AEBFB37-46D4-4EA6-B7AA-BC8120B0A21F}" srcOrd="0" destOrd="0" presId="urn:microsoft.com/office/officeart/2005/8/layout/radial5"/>
    <dgm:cxn modelId="{1A4A7E78-EDB1-4B1B-9A63-9FE47FD6826D}" type="presParOf" srcId="{33F03392-E978-419F-AD80-2FEEEF92216A}" destId="{B9944F64-DA6D-485C-86C4-4FE0914FA759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562B73E-200F-4152-A568-C590181F2EBF}" type="doc">
      <dgm:prSet loTypeId="urn:microsoft.com/office/officeart/2005/8/layout/cycle7" loCatId="cycle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72C94501-75EB-4566-930A-FE5B10684045}">
      <dgm:prSet phldrT="[Текст]"/>
      <dgm:spPr/>
      <dgm:t>
        <a:bodyPr/>
        <a:lstStyle/>
        <a:p>
          <a:r>
            <a:rPr lang="en-US" dirty="0" smtClean="0"/>
            <a:t>EMG</a:t>
          </a:r>
          <a:endParaRPr lang="ru-RU" dirty="0"/>
        </a:p>
      </dgm:t>
    </dgm:pt>
    <dgm:pt modelId="{757BFEE8-8CDF-4EEB-BC49-9F6A1968A11F}" type="parTrans" cxnId="{30D697BB-AA6E-46F8-8CFD-FA7CDD215609}">
      <dgm:prSet/>
      <dgm:spPr/>
      <dgm:t>
        <a:bodyPr/>
        <a:lstStyle/>
        <a:p>
          <a:endParaRPr lang="ru-RU"/>
        </a:p>
      </dgm:t>
    </dgm:pt>
    <dgm:pt modelId="{AA156D07-E39A-4094-BEE8-5C3B76AC73B9}" type="sibTrans" cxnId="{30D697BB-AA6E-46F8-8CFD-FA7CDD215609}">
      <dgm:prSet/>
      <dgm:spPr/>
      <dgm:t>
        <a:bodyPr/>
        <a:lstStyle/>
        <a:p>
          <a:endParaRPr lang="ru-RU"/>
        </a:p>
      </dgm:t>
    </dgm:pt>
    <dgm:pt modelId="{131CB14C-6209-4C23-B16B-793CAA0AC8E8}">
      <dgm:prSet phldrT="[Текст]"/>
      <dgm:spPr/>
      <dgm:t>
        <a:bodyPr/>
        <a:lstStyle/>
        <a:p>
          <a:r>
            <a:rPr lang="en-US" dirty="0" smtClean="0"/>
            <a:t>global</a:t>
          </a:r>
          <a:endParaRPr lang="ru-RU" dirty="0"/>
        </a:p>
      </dgm:t>
    </dgm:pt>
    <dgm:pt modelId="{E22E9756-9839-4BC2-AF74-87205AE37ADA}" type="parTrans" cxnId="{34182091-C7DE-49D8-9C9B-111F469FF777}">
      <dgm:prSet/>
      <dgm:spPr/>
      <dgm:t>
        <a:bodyPr/>
        <a:lstStyle/>
        <a:p>
          <a:endParaRPr lang="ru-RU"/>
        </a:p>
      </dgm:t>
    </dgm:pt>
    <dgm:pt modelId="{A6FCD793-B162-4C7C-BC41-473A1E5184DE}" type="sibTrans" cxnId="{34182091-C7DE-49D8-9C9B-111F469FF777}">
      <dgm:prSet/>
      <dgm:spPr/>
      <dgm:t>
        <a:bodyPr/>
        <a:lstStyle/>
        <a:p>
          <a:endParaRPr lang="ru-RU"/>
        </a:p>
      </dgm:t>
    </dgm:pt>
    <dgm:pt modelId="{3E11C4D6-66F4-42B3-8792-B2618B0021E6}">
      <dgm:prSet phldrT="[Текст]"/>
      <dgm:spPr/>
      <dgm:t>
        <a:bodyPr/>
        <a:lstStyle/>
        <a:p>
          <a:r>
            <a:rPr lang="en-US" dirty="0" err="1" smtClean="0"/>
            <a:t>lokal</a:t>
          </a:r>
          <a:endParaRPr lang="ru-RU" dirty="0"/>
        </a:p>
      </dgm:t>
    </dgm:pt>
    <dgm:pt modelId="{5DD37FBB-0BD7-42B0-9CF3-E56A4BF1AE35}" type="parTrans" cxnId="{E80B1ECE-152B-46F2-B19B-B5829CD7ECF2}">
      <dgm:prSet/>
      <dgm:spPr/>
      <dgm:t>
        <a:bodyPr/>
        <a:lstStyle/>
        <a:p>
          <a:endParaRPr lang="ru-RU"/>
        </a:p>
      </dgm:t>
    </dgm:pt>
    <dgm:pt modelId="{AF78A1B1-1ABC-4429-8173-CF6EE3491DB4}" type="sibTrans" cxnId="{E80B1ECE-152B-46F2-B19B-B5829CD7ECF2}">
      <dgm:prSet/>
      <dgm:spPr/>
      <dgm:t>
        <a:bodyPr/>
        <a:lstStyle/>
        <a:p>
          <a:endParaRPr lang="ru-RU"/>
        </a:p>
      </dgm:t>
    </dgm:pt>
    <dgm:pt modelId="{9CA9C884-8181-47C6-BACB-FB539F65E48D}" type="pres">
      <dgm:prSet presAssocID="{B562B73E-200F-4152-A568-C590181F2EB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B82680B-5DA8-44F7-9FC2-008FAF01E688}" type="pres">
      <dgm:prSet presAssocID="{72C94501-75EB-4566-930A-FE5B10684045}" presName="node" presStyleLbl="node1" presStyleIdx="0" presStyleCnt="3" custRadScaleRad="87573" custRadScaleInc="-121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54ED4E-6741-41C4-942A-84F954E0F199}" type="pres">
      <dgm:prSet presAssocID="{AA156D07-E39A-4094-BEE8-5C3B76AC73B9}" presName="sibTrans" presStyleLbl="sibTrans2D1" presStyleIdx="0" presStyleCnt="3"/>
      <dgm:spPr/>
      <dgm:t>
        <a:bodyPr/>
        <a:lstStyle/>
        <a:p>
          <a:endParaRPr lang="ru-RU"/>
        </a:p>
      </dgm:t>
    </dgm:pt>
    <dgm:pt modelId="{4B9BCA05-495A-4516-9ECE-EAB8DE5D86CB}" type="pres">
      <dgm:prSet presAssocID="{AA156D07-E39A-4094-BEE8-5C3B76AC73B9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CFD83BD8-C65F-4713-B46F-9BB4410A12B8}" type="pres">
      <dgm:prSet presAssocID="{131CB14C-6209-4C23-B16B-793CAA0AC8E8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BCEE4F-1A4B-4804-9562-BCDCDE6B6100}" type="pres">
      <dgm:prSet presAssocID="{A6FCD793-B162-4C7C-BC41-473A1E5184DE}" presName="sibTrans" presStyleLbl="sibTrans2D1" presStyleIdx="1" presStyleCnt="3"/>
      <dgm:spPr/>
      <dgm:t>
        <a:bodyPr/>
        <a:lstStyle/>
        <a:p>
          <a:endParaRPr lang="ru-RU"/>
        </a:p>
      </dgm:t>
    </dgm:pt>
    <dgm:pt modelId="{3FB2CC4C-F7D9-46DD-8CC6-CA33ADD0E14C}" type="pres">
      <dgm:prSet presAssocID="{A6FCD793-B162-4C7C-BC41-473A1E5184DE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096C6ECB-0953-408F-876A-7D2B6453B753}" type="pres">
      <dgm:prSet presAssocID="{3E11C4D6-66F4-42B3-8792-B2618B0021E6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36EF6D-B4E4-4AFC-8B8B-A2BF7CB9CF51}" type="pres">
      <dgm:prSet presAssocID="{AF78A1B1-1ABC-4429-8173-CF6EE3491DB4}" presName="sibTrans" presStyleLbl="sibTrans2D1" presStyleIdx="2" presStyleCnt="3"/>
      <dgm:spPr/>
      <dgm:t>
        <a:bodyPr/>
        <a:lstStyle/>
        <a:p>
          <a:endParaRPr lang="ru-RU"/>
        </a:p>
      </dgm:t>
    </dgm:pt>
    <dgm:pt modelId="{F9672349-590E-474D-A0A1-24E0D0D3C29D}" type="pres">
      <dgm:prSet presAssocID="{AF78A1B1-1ABC-4429-8173-CF6EE3491DB4}" presName="connectorText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9472379A-ED68-4E6E-AE22-F6C47936796F}" type="presOf" srcId="{131CB14C-6209-4C23-B16B-793CAA0AC8E8}" destId="{CFD83BD8-C65F-4713-B46F-9BB4410A12B8}" srcOrd="0" destOrd="0" presId="urn:microsoft.com/office/officeart/2005/8/layout/cycle7"/>
    <dgm:cxn modelId="{0DC23452-0F12-4EE5-AB0A-CFC693BD686B}" type="presOf" srcId="{A6FCD793-B162-4C7C-BC41-473A1E5184DE}" destId="{3DBCEE4F-1A4B-4804-9562-BCDCDE6B6100}" srcOrd="0" destOrd="0" presId="urn:microsoft.com/office/officeart/2005/8/layout/cycle7"/>
    <dgm:cxn modelId="{6B98E196-6117-484E-95FC-186686AFDC07}" type="presOf" srcId="{AA156D07-E39A-4094-BEE8-5C3B76AC73B9}" destId="{B354ED4E-6741-41C4-942A-84F954E0F199}" srcOrd="0" destOrd="0" presId="urn:microsoft.com/office/officeart/2005/8/layout/cycle7"/>
    <dgm:cxn modelId="{E80B1ECE-152B-46F2-B19B-B5829CD7ECF2}" srcId="{B562B73E-200F-4152-A568-C590181F2EBF}" destId="{3E11C4D6-66F4-42B3-8792-B2618B0021E6}" srcOrd="2" destOrd="0" parTransId="{5DD37FBB-0BD7-42B0-9CF3-E56A4BF1AE35}" sibTransId="{AF78A1B1-1ABC-4429-8173-CF6EE3491DB4}"/>
    <dgm:cxn modelId="{30D697BB-AA6E-46F8-8CFD-FA7CDD215609}" srcId="{B562B73E-200F-4152-A568-C590181F2EBF}" destId="{72C94501-75EB-4566-930A-FE5B10684045}" srcOrd="0" destOrd="0" parTransId="{757BFEE8-8CDF-4EEB-BC49-9F6A1968A11F}" sibTransId="{AA156D07-E39A-4094-BEE8-5C3B76AC73B9}"/>
    <dgm:cxn modelId="{34182091-C7DE-49D8-9C9B-111F469FF777}" srcId="{B562B73E-200F-4152-A568-C590181F2EBF}" destId="{131CB14C-6209-4C23-B16B-793CAA0AC8E8}" srcOrd="1" destOrd="0" parTransId="{E22E9756-9839-4BC2-AF74-87205AE37ADA}" sibTransId="{A6FCD793-B162-4C7C-BC41-473A1E5184DE}"/>
    <dgm:cxn modelId="{BD032024-5757-4142-B0B4-12B6A2145FB1}" type="presOf" srcId="{AF78A1B1-1ABC-4429-8173-CF6EE3491DB4}" destId="{8C36EF6D-B4E4-4AFC-8B8B-A2BF7CB9CF51}" srcOrd="0" destOrd="0" presId="urn:microsoft.com/office/officeart/2005/8/layout/cycle7"/>
    <dgm:cxn modelId="{E25DBBF6-A511-48B0-A261-EFC3BEC584DD}" type="presOf" srcId="{B562B73E-200F-4152-A568-C590181F2EBF}" destId="{9CA9C884-8181-47C6-BACB-FB539F65E48D}" srcOrd="0" destOrd="0" presId="urn:microsoft.com/office/officeart/2005/8/layout/cycle7"/>
    <dgm:cxn modelId="{9C79C81E-5626-448F-915C-DCC184BDCBAF}" type="presOf" srcId="{3E11C4D6-66F4-42B3-8792-B2618B0021E6}" destId="{096C6ECB-0953-408F-876A-7D2B6453B753}" srcOrd="0" destOrd="0" presId="urn:microsoft.com/office/officeart/2005/8/layout/cycle7"/>
    <dgm:cxn modelId="{4756E9A1-7DAB-46A9-93A1-E5F083112D43}" type="presOf" srcId="{AF78A1B1-1ABC-4429-8173-CF6EE3491DB4}" destId="{F9672349-590E-474D-A0A1-24E0D0D3C29D}" srcOrd="1" destOrd="0" presId="urn:microsoft.com/office/officeart/2005/8/layout/cycle7"/>
    <dgm:cxn modelId="{53951B48-49E5-473F-9C3B-3B46711AB851}" type="presOf" srcId="{A6FCD793-B162-4C7C-BC41-473A1E5184DE}" destId="{3FB2CC4C-F7D9-46DD-8CC6-CA33ADD0E14C}" srcOrd="1" destOrd="0" presId="urn:microsoft.com/office/officeart/2005/8/layout/cycle7"/>
    <dgm:cxn modelId="{F3DAEDD1-3AAE-4321-A86D-BB7A8335D17F}" type="presOf" srcId="{AA156D07-E39A-4094-BEE8-5C3B76AC73B9}" destId="{4B9BCA05-495A-4516-9ECE-EAB8DE5D86CB}" srcOrd="1" destOrd="0" presId="urn:microsoft.com/office/officeart/2005/8/layout/cycle7"/>
    <dgm:cxn modelId="{4A713014-139A-4A3E-8A89-725E796BD415}" type="presOf" srcId="{72C94501-75EB-4566-930A-FE5B10684045}" destId="{DB82680B-5DA8-44F7-9FC2-008FAF01E688}" srcOrd="0" destOrd="0" presId="urn:microsoft.com/office/officeart/2005/8/layout/cycle7"/>
    <dgm:cxn modelId="{E29E1575-A495-4631-BF00-4E7CBFCAB75C}" type="presParOf" srcId="{9CA9C884-8181-47C6-BACB-FB539F65E48D}" destId="{DB82680B-5DA8-44F7-9FC2-008FAF01E688}" srcOrd="0" destOrd="0" presId="urn:microsoft.com/office/officeart/2005/8/layout/cycle7"/>
    <dgm:cxn modelId="{499DB679-080D-447F-B05B-11EF1CF45019}" type="presParOf" srcId="{9CA9C884-8181-47C6-BACB-FB539F65E48D}" destId="{B354ED4E-6741-41C4-942A-84F954E0F199}" srcOrd="1" destOrd="0" presId="urn:microsoft.com/office/officeart/2005/8/layout/cycle7"/>
    <dgm:cxn modelId="{F4B25FEB-6390-4392-A212-D6278907297E}" type="presParOf" srcId="{B354ED4E-6741-41C4-942A-84F954E0F199}" destId="{4B9BCA05-495A-4516-9ECE-EAB8DE5D86CB}" srcOrd="0" destOrd="0" presId="urn:microsoft.com/office/officeart/2005/8/layout/cycle7"/>
    <dgm:cxn modelId="{9B26847D-DF35-437E-B950-806825A6AC57}" type="presParOf" srcId="{9CA9C884-8181-47C6-BACB-FB539F65E48D}" destId="{CFD83BD8-C65F-4713-B46F-9BB4410A12B8}" srcOrd="2" destOrd="0" presId="urn:microsoft.com/office/officeart/2005/8/layout/cycle7"/>
    <dgm:cxn modelId="{BCB85E0E-B80A-4460-B7A9-33987B063407}" type="presParOf" srcId="{9CA9C884-8181-47C6-BACB-FB539F65E48D}" destId="{3DBCEE4F-1A4B-4804-9562-BCDCDE6B6100}" srcOrd="3" destOrd="0" presId="urn:microsoft.com/office/officeart/2005/8/layout/cycle7"/>
    <dgm:cxn modelId="{AD8A1507-2774-4731-9580-31B9C232A718}" type="presParOf" srcId="{3DBCEE4F-1A4B-4804-9562-BCDCDE6B6100}" destId="{3FB2CC4C-F7D9-46DD-8CC6-CA33ADD0E14C}" srcOrd="0" destOrd="0" presId="urn:microsoft.com/office/officeart/2005/8/layout/cycle7"/>
    <dgm:cxn modelId="{846520DD-F1BD-4355-AC55-316C7C8A1118}" type="presParOf" srcId="{9CA9C884-8181-47C6-BACB-FB539F65E48D}" destId="{096C6ECB-0953-408F-876A-7D2B6453B753}" srcOrd="4" destOrd="0" presId="urn:microsoft.com/office/officeart/2005/8/layout/cycle7"/>
    <dgm:cxn modelId="{E01B1F5E-4F6F-4C04-AC3A-21E4057CA6CB}" type="presParOf" srcId="{9CA9C884-8181-47C6-BACB-FB539F65E48D}" destId="{8C36EF6D-B4E4-4AFC-8B8B-A2BF7CB9CF51}" srcOrd="5" destOrd="0" presId="urn:microsoft.com/office/officeart/2005/8/layout/cycle7"/>
    <dgm:cxn modelId="{3198E276-3ADC-4019-9F28-63306A56A833}" type="presParOf" srcId="{8C36EF6D-B4E4-4AFC-8B8B-A2BF7CB9CF51}" destId="{F9672349-590E-474D-A0A1-24E0D0D3C29D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097AAB5-E19C-49EA-A6D7-64514716B700}" type="doc">
      <dgm:prSet loTypeId="urn:microsoft.com/office/officeart/2005/8/layout/radial5" loCatId="relationship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352327D0-3242-4224-8F97-1CF8A87C0DED}">
      <dgm:prSet phldrT="[Текст]" custT="1"/>
      <dgm:spPr/>
      <dgm:t>
        <a:bodyPr/>
        <a:lstStyle/>
        <a:p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Bosh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miya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po‘stlog‘ining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elektrik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faolligi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ritmlari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5B78B0-5FF4-4006-9AA7-84418A5B99A9}" type="parTrans" cxnId="{8C7D21F8-7D00-4051-92E2-7822DA3B4D28}">
      <dgm:prSet/>
      <dgm:spPr/>
      <dgm:t>
        <a:bodyPr/>
        <a:lstStyle/>
        <a:p>
          <a:endParaRPr lang="ru-RU"/>
        </a:p>
      </dgm:t>
    </dgm:pt>
    <dgm:pt modelId="{EA22E347-6B3F-4C26-82C0-CCE8A81DB8D6}" type="sibTrans" cxnId="{8C7D21F8-7D00-4051-92E2-7822DA3B4D28}">
      <dgm:prSet/>
      <dgm:spPr/>
      <dgm:t>
        <a:bodyPr/>
        <a:lstStyle/>
        <a:p>
          <a:endParaRPr lang="ru-RU"/>
        </a:p>
      </dgm:t>
    </dgm:pt>
    <dgm:pt modelId="{0594884A-7ACF-4284-935A-2119D71B426A}">
      <dgm:prSet phldrT="[Текст]" custT="1"/>
      <dgm:spPr/>
      <dgm:t>
        <a:bodyPr/>
        <a:lstStyle/>
        <a:p>
          <a:r>
            <a:rPr lang="en-US" sz="2800" dirty="0" smtClean="0"/>
            <a:t>Delta </a:t>
          </a:r>
          <a:r>
            <a:rPr lang="en-US" sz="2800" dirty="0" err="1" smtClean="0"/>
            <a:t>ritmi</a:t>
          </a:r>
          <a:endParaRPr lang="ru-RU" sz="2800" dirty="0"/>
        </a:p>
      </dgm:t>
    </dgm:pt>
    <dgm:pt modelId="{3E7AF36D-2862-4618-86E5-F5B40D55023E}" type="parTrans" cxnId="{2873DC2A-880A-4C73-8F4D-8E387C064CC3}">
      <dgm:prSet/>
      <dgm:spPr/>
      <dgm:t>
        <a:bodyPr/>
        <a:lstStyle/>
        <a:p>
          <a:endParaRPr lang="ru-RU"/>
        </a:p>
      </dgm:t>
    </dgm:pt>
    <dgm:pt modelId="{E33BD46C-2DF1-461E-8F1C-7EBE6712380C}" type="sibTrans" cxnId="{2873DC2A-880A-4C73-8F4D-8E387C064CC3}">
      <dgm:prSet/>
      <dgm:spPr/>
      <dgm:t>
        <a:bodyPr/>
        <a:lstStyle/>
        <a:p>
          <a:endParaRPr lang="ru-RU"/>
        </a:p>
      </dgm:t>
    </dgm:pt>
    <dgm:pt modelId="{1C218727-EF5A-4391-B209-ACD51264333A}">
      <dgm:prSet phldrT="[Текст]" custT="1"/>
      <dgm:spPr/>
      <dgm:t>
        <a:bodyPr/>
        <a:lstStyle/>
        <a:p>
          <a:r>
            <a:rPr lang="en-US" sz="2800" dirty="0" smtClean="0"/>
            <a:t>Alfa </a:t>
          </a:r>
          <a:r>
            <a:rPr lang="en-US" sz="2800" dirty="0" err="1" smtClean="0"/>
            <a:t>ritmi</a:t>
          </a:r>
          <a:endParaRPr lang="ru-RU" sz="2800" dirty="0"/>
        </a:p>
      </dgm:t>
    </dgm:pt>
    <dgm:pt modelId="{0E226B8A-8145-4F11-86FC-184736582922}" type="parTrans" cxnId="{FF5E6B40-7DAA-45A9-B499-DFB9B5E9A36A}">
      <dgm:prSet/>
      <dgm:spPr/>
      <dgm:t>
        <a:bodyPr/>
        <a:lstStyle/>
        <a:p>
          <a:endParaRPr lang="ru-RU"/>
        </a:p>
      </dgm:t>
    </dgm:pt>
    <dgm:pt modelId="{4541D0AD-DCAE-4BC1-ACDD-23E3CA718551}" type="sibTrans" cxnId="{FF5E6B40-7DAA-45A9-B499-DFB9B5E9A36A}">
      <dgm:prSet/>
      <dgm:spPr/>
      <dgm:t>
        <a:bodyPr/>
        <a:lstStyle/>
        <a:p>
          <a:endParaRPr lang="ru-RU"/>
        </a:p>
      </dgm:t>
    </dgm:pt>
    <dgm:pt modelId="{075ED08D-9302-4902-A0BA-D03708C07D90}">
      <dgm:prSet phldrT="[Текст]" custT="1"/>
      <dgm:spPr/>
      <dgm:t>
        <a:bodyPr/>
        <a:lstStyle/>
        <a:p>
          <a:r>
            <a:rPr lang="en-US" sz="2800" dirty="0" smtClean="0"/>
            <a:t>Beta </a:t>
          </a:r>
          <a:r>
            <a:rPr lang="en-US" sz="2800" dirty="0" err="1" smtClean="0"/>
            <a:t>ritmi</a:t>
          </a:r>
          <a:endParaRPr lang="ru-RU" sz="2800" dirty="0"/>
        </a:p>
      </dgm:t>
    </dgm:pt>
    <dgm:pt modelId="{7A5F5EB9-C57A-4915-8A77-BEBA74596438}" type="parTrans" cxnId="{FE75F5FB-FED4-41EA-9922-8C66FAFD09F5}">
      <dgm:prSet/>
      <dgm:spPr/>
      <dgm:t>
        <a:bodyPr/>
        <a:lstStyle/>
        <a:p>
          <a:endParaRPr lang="ru-RU"/>
        </a:p>
      </dgm:t>
    </dgm:pt>
    <dgm:pt modelId="{59C3D534-0E4C-4FD9-A45F-A0F382E60899}" type="sibTrans" cxnId="{FE75F5FB-FED4-41EA-9922-8C66FAFD09F5}">
      <dgm:prSet/>
      <dgm:spPr/>
      <dgm:t>
        <a:bodyPr/>
        <a:lstStyle/>
        <a:p>
          <a:endParaRPr lang="ru-RU"/>
        </a:p>
      </dgm:t>
    </dgm:pt>
    <dgm:pt modelId="{59C1B5FE-6505-44D6-85A3-2F642781B13A}">
      <dgm:prSet phldrT="[Текст]" custT="1"/>
      <dgm:spPr/>
      <dgm:t>
        <a:bodyPr/>
        <a:lstStyle/>
        <a:p>
          <a:r>
            <a:rPr lang="en-US" sz="2800" dirty="0" err="1" smtClean="0"/>
            <a:t>Teta</a:t>
          </a:r>
          <a:r>
            <a:rPr lang="en-US" sz="2800" dirty="0" smtClean="0"/>
            <a:t> </a:t>
          </a:r>
          <a:r>
            <a:rPr lang="en-US" sz="2800" dirty="0" err="1" smtClean="0"/>
            <a:t>ritmi</a:t>
          </a:r>
          <a:endParaRPr lang="ru-RU" sz="2800" dirty="0"/>
        </a:p>
      </dgm:t>
    </dgm:pt>
    <dgm:pt modelId="{DE428707-1A25-4866-B741-74D84C3711E7}" type="parTrans" cxnId="{87EA1264-FD6D-41DF-A7C3-614B2A6176A4}">
      <dgm:prSet/>
      <dgm:spPr/>
      <dgm:t>
        <a:bodyPr/>
        <a:lstStyle/>
        <a:p>
          <a:endParaRPr lang="ru-RU"/>
        </a:p>
      </dgm:t>
    </dgm:pt>
    <dgm:pt modelId="{1DA0BB95-9D17-4F34-8A74-1FE3016F5C38}" type="sibTrans" cxnId="{87EA1264-FD6D-41DF-A7C3-614B2A6176A4}">
      <dgm:prSet/>
      <dgm:spPr/>
      <dgm:t>
        <a:bodyPr/>
        <a:lstStyle/>
        <a:p>
          <a:endParaRPr lang="ru-RU"/>
        </a:p>
      </dgm:t>
    </dgm:pt>
    <dgm:pt modelId="{E73EFCCD-1F0B-4918-88E4-4BFEC1517299}" type="pres">
      <dgm:prSet presAssocID="{1097AAB5-E19C-49EA-A6D7-64514716B700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19CC109-37F1-46F6-AD82-114618043E8D}" type="pres">
      <dgm:prSet presAssocID="{352327D0-3242-4224-8F97-1CF8A87C0DED}" presName="centerShape" presStyleLbl="node0" presStyleIdx="0" presStyleCnt="1" custScaleX="170320" custScaleY="128586"/>
      <dgm:spPr/>
      <dgm:t>
        <a:bodyPr/>
        <a:lstStyle/>
        <a:p>
          <a:endParaRPr lang="ru-RU"/>
        </a:p>
      </dgm:t>
    </dgm:pt>
    <dgm:pt modelId="{878EC2C8-E975-497F-913B-C778EFFE4208}" type="pres">
      <dgm:prSet presAssocID="{3E7AF36D-2862-4618-86E5-F5B40D55023E}" presName="parTrans" presStyleLbl="sibTrans2D1" presStyleIdx="0" presStyleCnt="4"/>
      <dgm:spPr/>
      <dgm:t>
        <a:bodyPr/>
        <a:lstStyle/>
        <a:p>
          <a:endParaRPr lang="ru-RU"/>
        </a:p>
      </dgm:t>
    </dgm:pt>
    <dgm:pt modelId="{D1804F59-9116-4193-83E5-00898F6C8426}" type="pres">
      <dgm:prSet presAssocID="{3E7AF36D-2862-4618-86E5-F5B40D55023E}" presName="connectorText" presStyleLbl="sibTrans2D1" presStyleIdx="0" presStyleCnt="4"/>
      <dgm:spPr/>
      <dgm:t>
        <a:bodyPr/>
        <a:lstStyle/>
        <a:p>
          <a:endParaRPr lang="ru-RU"/>
        </a:p>
      </dgm:t>
    </dgm:pt>
    <dgm:pt modelId="{8E942BA9-9423-46FE-8877-504177A6C6E8}" type="pres">
      <dgm:prSet presAssocID="{0594884A-7ACF-4284-935A-2119D71B426A}" presName="node" presStyleLbl="node1" presStyleIdx="0" presStyleCnt="4" custRadScaleRad="106303" custRadScaleInc="-43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40893B-F91A-4A3D-8DCE-2FD843DCFCC9}" type="pres">
      <dgm:prSet presAssocID="{0E226B8A-8145-4F11-86FC-184736582922}" presName="parTrans" presStyleLbl="sibTrans2D1" presStyleIdx="1" presStyleCnt="4"/>
      <dgm:spPr/>
      <dgm:t>
        <a:bodyPr/>
        <a:lstStyle/>
        <a:p>
          <a:endParaRPr lang="ru-RU"/>
        </a:p>
      </dgm:t>
    </dgm:pt>
    <dgm:pt modelId="{DC7FC4DF-8337-4ED8-AA25-4436B9E40874}" type="pres">
      <dgm:prSet presAssocID="{0E226B8A-8145-4F11-86FC-184736582922}" presName="connectorText" presStyleLbl="sibTrans2D1" presStyleIdx="1" presStyleCnt="4"/>
      <dgm:spPr/>
      <dgm:t>
        <a:bodyPr/>
        <a:lstStyle/>
        <a:p>
          <a:endParaRPr lang="ru-RU"/>
        </a:p>
      </dgm:t>
    </dgm:pt>
    <dgm:pt modelId="{27ECE199-76EE-457E-B717-8AC7D83CAB87}" type="pres">
      <dgm:prSet presAssocID="{1C218727-EF5A-4391-B209-ACD51264333A}" presName="node" presStyleLbl="node1" presStyleIdx="1" presStyleCnt="4" custRadScaleRad="223216" custRadScaleInc="-27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6F98E5-47A9-4686-93E6-A0A5095C5382}" type="pres">
      <dgm:prSet presAssocID="{7A5F5EB9-C57A-4915-8A77-BEBA74596438}" presName="parTrans" presStyleLbl="sibTrans2D1" presStyleIdx="2" presStyleCnt="4"/>
      <dgm:spPr/>
      <dgm:t>
        <a:bodyPr/>
        <a:lstStyle/>
        <a:p>
          <a:endParaRPr lang="ru-RU"/>
        </a:p>
      </dgm:t>
    </dgm:pt>
    <dgm:pt modelId="{48468E05-F8A0-4886-808A-855BF6414C60}" type="pres">
      <dgm:prSet presAssocID="{7A5F5EB9-C57A-4915-8A77-BEBA74596438}" presName="connectorText" presStyleLbl="sibTrans2D1" presStyleIdx="2" presStyleCnt="4"/>
      <dgm:spPr/>
      <dgm:t>
        <a:bodyPr/>
        <a:lstStyle/>
        <a:p>
          <a:endParaRPr lang="ru-RU"/>
        </a:p>
      </dgm:t>
    </dgm:pt>
    <dgm:pt modelId="{14DAB85F-2476-4408-9908-409EA26E2F80}" type="pres">
      <dgm:prSet presAssocID="{075ED08D-9302-4902-A0BA-D03708C07D90}" presName="node" presStyleLbl="node1" presStyleIdx="2" presStyleCnt="4" custRadScaleRad="112844" custRadScaleInc="-198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DE56BA-FB71-4241-B914-522F3E5341A4}" type="pres">
      <dgm:prSet presAssocID="{DE428707-1A25-4866-B741-74D84C3711E7}" presName="parTrans" presStyleLbl="sibTrans2D1" presStyleIdx="3" presStyleCnt="4"/>
      <dgm:spPr/>
      <dgm:t>
        <a:bodyPr/>
        <a:lstStyle/>
        <a:p>
          <a:endParaRPr lang="ru-RU"/>
        </a:p>
      </dgm:t>
    </dgm:pt>
    <dgm:pt modelId="{FFA47324-4035-4D24-95C5-91F0695EEFF5}" type="pres">
      <dgm:prSet presAssocID="{DE428707-1A25-4866-B741-74D84C3711E7}" presName="connectorText" presStyleLbl="sibTrans2D1" presStyleIdx="3" presStyleCnt="4"/>
      <dgm:spPr/>
      <dgm:t>
        <a:bodyPr/>
        <a:lstStyle/>
        <a:p>
          <a:endParaRPr lang="ru-RU"/>
        </a:p>
      </dgm:t>
    </dgm:pt>
    <dgm:pt modelId="{4071C13C-6E71-4F95-8440-CD3FEA4E0E8F}" type="pres">
      <dgm:prSet presAssocID="{59C1B5FE-6505-44D6-85A3-2F642781B13A}" presName="node" presStyleLbl="node1" presStyleIdx="3" presStyleCnt="4" custRadScaleRad="190297" custRadScaleInc="48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873DC2A-880A-4C73-8F4D-8E387C064CC3}" srcId="{352327D0-3242-4224-8F97-1CF8A87C0DED}" destId="{0594884A-7ACF-4284-935A-2119D71B426A}" srcOrd="0" destOrd="0" parTransId="{3E7AF36D-2862-4618-86E5-F5B40D55023E}" sibTransId="{E33BD46C-2DF1-461E-8F1C-7EBE6712380C}"/>
    <dgm:cxn modelId="{EFA3AB0C-0F91-47B3-BE7F-428A3A1650E2}" type="presOf" srcId="{0594884A-7ACF-4284-935A-2119D71B426A}" destId="{8E942BA9-9423-46FE-8877-504177A6C6E8}" srcOrd="0" destOrd="0" presId="urn:microsoft.com/office/officeart/2005/8/layout/radial5"/>
    <dgm:cxn modelId="{69E4A227-19C4-4860-B5DA-4E9BFAB4267E}" type="presOf" srcId="{3E7AF36D-2862-4618-86E5-F5B40D55023E}" destId="{878EC2C8-E975-497F-913B-C778EFFE4208}" srcOrd="0" destOrd="0" presId="urn:microsoft.com/office/officeart/2005/8/layout/radial5"/>
    <dgm:cxn modelId="{FE75F5FB-FED4-41EA-9922-8C66FAFD09F5}" srcId="{352327D0-3242-4224-8F97-1CF8A87C0DED}" destId="{075ED08D-9302-4902-A0BA-D03708C07D90}" srcOrd="2" destOrd="0" parTransId="{7A5F5EB9-C57A-4915-8A77-BEBA74596438}" sibTransId="{59C3D534-0E4C-4FD9-A45F-A0F382E60899}"/>
    <dgm:cxn modelId="{4FCDCD62-C6E0-4046-8AD5-7B3C9D13F587}" type="presOf" srcId="{7A5F5EB9-C57A-4915-8A77-BEBA74596438}" destId="{48468E05-F8A0-4886-808A-855BF6414C60}" srcOrd="1" destOrd="0" presId="urn:microsoft.com/office/officeart/2005/8/layout/radial5"/>
    <dgm:cxn modelId="{87EA1264-FD6D-41DF-A7C3-614B2A6176A4}" srcId="{352327D0-3242-4224-8F97-1CF8A87C0DED}" destId="{59C1B5FE-6505-44D6-85A3-2F642781B13A}" srcOrd="3" destOrd="0" parTransId="{DE428707-1A25-4866-B741-74D84C3711E7}" sibTransId="{1DA0BB95-9D17-4F34-8A74-1FE3016F5C38}"/>
    <dgm:cxn modelId="{91AC61C7-1F4F-4F2B-996A-8B2BD77E4C35}" type="presOf" srcId="{7A5F5EB9-C57A-4915-8A77-BEBA74596438}" destId="{EC6F98E5-47A9-4686-93E6-A0A5095C5382}" srcOrd="0" destOrd="0" presId="urn:microsoft.com/office/officeart/2005/8/layout/radial5"/>
    <dgm:cxn modelId="{BA839F80-11BA-40EF-8BEA-145C76F41F3B}" type="presOf" srcId="{DE428707-1A25-4866-B741-74D84C3711E7}" destId="{FFA47324-4035-4D24-95C5-91F0695EEFF5}" srcOrd="1" destOrd="0" presId="urn:microsoft.com/office/officeart/2005/8/layout/radial5"/>
    <dgm:cxn modelId="{2EBA5817-9733-48A0-A418-EA544576A592}" type="presOf" srcId="{59C1B5FE-6505-44D6-85A3-2F642781B13A}" destId="{4071C13C-6E71-4F95-8440-CD3FEA4E0E8F}" srcOrd="0" destOrd="0" presId="urn:microsoft.com/office/officeart/2005/8/layout/radial5"/>
    <dgm:cxn modelId="{F4CC33AC-6392-4417-965F-55A8922F5400}" type="presOf" srcId="{352327D0-3242-4224-8F97-1CF8A87C0DED}" destId="{A19CC109-37F1-46F6-AD82-114618043E8D}" srcOrd="0" destOrd="0" presId="urn:microsoft.com/office/officeart/2005/8/layout/radial5"/>
    <dgm:cxn modelId="{E39EBEF2-E279-44E7-B507-67721A43782E}" type="presOf" srcId="{DE428707-1A25-4866-B741-74D84C3711E7}" destId="{2BDE56BA-FB71-4241-B914-522F3E5341A4}" srcOrd="0" destOrd="0" presId="urn:microsoft.com/office/officeart/2005/8/layout/radial5"/>
    <dgm:cxn modelId="{D5B5E4F5-43EC-41E7-B2A2-92D970320913}" type="presOf" srcId="{0E226B8A-8145-4F11-86FC-184736582922}" destId="{5440893B-F91A-4A3D-8DCE-2FD843DCFCC9}" srcOrd="0" destOrd="0" presId="urn:microsoft.com/office/officeart/2005/8/layout/radial5"/>
    <dgm:cxn modelId="{0E764A67-DD49-4C64-857E-B287626950CC}" type="presOf" srcId="{075ED08D-9302-4902-A0BA-D03708C07D90}" destId="{14DAB85F-2476-4408-9908-409EA26E2F80}" srcOrd="0" destOrd="0" presId="urn:microsoft.com/office/officeart/2005/8/layout/radial5"/>
    <dgm:cxn modelId="{BACDE0BB-8A1A-4C72-BC66-CFB14884FF76}" type="presOf" srcId="{0E226B8A-8145-4F11-86FC-184736582922}" destId="{DC7FC4DF-8337-4ED8-AA25-4436B9E40874}" srcOrd="1" destOrd="0" presId="urn:microsoft.com/office/officeart/2005/8/layout/radial5"/>
    <dgm:cxn modelId="{BB01C5F2-0F98-49F9-911B-B5ED8F3D9E11}" type="presOf" srcId="{3E7AF36D-2862-4618-86E5-F5B40D55023E}" destId="{D1804F59-9116-4193-83E5-00898F6C8426}" srcOrd="1" destOrd="0" presId="urn:microsoft.com/office/officeart/2005/8/layout/radial5"/>
    <dgm:cxn modelId="{64D9F1BE-A991-45D2-A8A9-40498ABF94D5}" type="presOf" srcId="{1097AAB5-E19C-49EA-A6D7-64514716B700}" destId="{E73EFCCD-1F0B-4918-88E4-4BFEC1517299}" srcOrd="0" destOrd="0" presId="urn:microsoft.com/office/officeart/2005/8/layout/radial5"/>
    <dgm:cxn modelId="{8C7D21F8-7D00-4051-92E2-7822DA3B4D28}" srcId="{1097AAB5-E19C-49EA-A6D7-64514716B700}" destId="{352327D0-3242-4224-8F97-1CF8A87C0DED}" srcOrd="0" destOrd="0" parTransId="{265B78B0-5FF4-4006-9AA7-84418A5B99A9}" sibTransId="{EA22E347-6B3F-4C26-82C0-CCE8A81DB8D6}"/>
    <dgm:cxn modelId="{FF5E6B40-7DAA-45A9-B499-DFB9B5E9A36A}" srcId="{352327D0-3242-4224-8F97-1CF8A87C0DED}" destId="{1C218727-EF5A-4391-B209-ACD51264333A}" srcOrd="1" destOrd="0" parTransId="{0E226B8A-8145-4F11-86FC-184736582922}" sibTransId="{4541D0AD-DCAE-4BC1-ACDD-23E3CA718551}"/>
    <dgm:cxn modelId="{E2B62F88-E137-42B6-A7BC-8B194D81EA91}" type="presOf" srcId="{1C218727-EF5A-4391-B209-ACD51264333A}" destId="{27ECE199-76EE-457E-B717-8AC7D83CAB87}" srcOrd="0" destOrd="0" presId="urn:microsoft.com/office/officeart/2005/8/layout/radial5"/>
    <dgm:cxn modelId="{F636816B-D30D-46D8-B764-660EB55DB4AB}" type="presParOf" srcId="{E73EFCCD-1F0B-4918-88E4-4BFEC1517299}" destId="{A19CC109-37F1-46F6-AD82-114618043E8D}" srcOrd="0" destOrd="0" presId="urn:microsoft.com/office/officeart/2005/8/layout/radial5"/>
    <dgm:cxn modelId="{7C2F96C3-C67D-4837-BA01-E6F410797278}" type="presParOf" srcId="{E73EFCCD-1F0B-4918-88E4-4BFEC1517299}" destId="{878EC2C8-E975-497F-913B-C778EFFE4208}" srcOrd="1" destOrd="0" presId="urn:microsoft.com/office/officeart/2005/8/layout/radial5"/>
    <dgm:cxn modelId="{DF4F8C9A-A727-412F-96E5-88CCC9B1BEB1}" type="presParOf" srcId="{878EC2C8-E975-497F-913B-C778EFFE4208}" destId="{D1804F59-9116-4193-83E5-00898F6C8426}" srcOrd="0" destOrd="0" presId="urn:microsoft.com/office/officeart/2005/8/layout/radial5"/>
    <dgm:cxn modelId="{B8A8BB29-F8EB-4CD6-A022-96ECC86B3797}" type="presParOf" srcId="{E73EFCCD-1F0B-4918-88E4-4BFEC1517299}" destId="{8E942BA9-9423-46FE-8877-504177A6C6E8}" srcOrd="2" destOrd="0" presId="urn:microsoft.com/office/officeart/2005/8/layout/radial5"/>
    <dgm:cxn modelId="{EA2909E2-C26C-47F9-8DD9-B876E83D2A1D}" type="presParOf" srcId="{E73EFCCD-1F0B-4918-88E4-4BFEC1517299}" destId="{5440893B-F91A-4A3D-8DCE-2FD843DCFCC9}" srcOrd="3" destOrd="0" presId="urn:microsoft.com/office/officeart/2005/8/layout/radial5"/>
    <dgm:cxn modelId="{2DECB46B-56D1-42A6-92C4-FEC04F23263D}" type="presParOf" srcId="{5440893B-F91A-4A3D-8DCE-2FD843DCFCC9}" destId="{DC7FC4DF-8337-4ED8-AA25-4436B9E40874}" srcOrd="0" destOrd="0" presId="urn:microsoft.com/office/officeart/2005/8/layout/radial5"/>
    <dgm:cxn modelId="{906BF564-5DDE-4CF4-9196-B8036CC22C55}" type="presParOf" srcId="{E73EFCCD-1F0B-4918-88E4-4BFEC1517299}" destId="{27ECE199-76EE-457E-B717-8AC7D83CAB87}" srcOrd="4" destOrd="0" presId="urn:microsoft.com/office/officeart/2005/8/layout/radial5"/>
    <dgm:cxn modelId="{E5EDC80A-556E-449B-866B-ADEE0A5F7C49}" type="presParOf" srcId="{E73EFCCD-1F0B-4918-88E4-4BFEC1517299}" destId="{EC6F98E5-47A9-4686-93E6-A0A5095C5382}" srcOrd="5" destOrd="0" presId="urn:microsoft.com/office/officeart/2005/8/layout/radial5"/>
    <dgm:cxn modelId="{04E39690-F9B0-4DC9-B61B-C02064C3C873}" type="presParOf" srcId="{EC6F98E5-47A9-4686-93E6-A0A5095C5382}" destId="{48468E05-F8A0-4886-808A-855BF6414C60}" srcOrd="0" destOrd="0" presId="urn:microsoft.com/office/officeart/2005/8/layout/radial5"/>
    <dgm:cxn modelId="{BC384443-17C4-4D86-8490-B3EDB08F1454}" type="presParOf" srcId="{E73EFCCD-1F0B-4918-88E4-4BFEC1517299}" destId="{14DAB85F-2476-4408-9908-409EA26E2F80}" srcOrd="6" destOrd="0" presId="urn:microsoft.com/office/officeart/2005/8/layout/radial5"/>
    <dgm:cxn modelId="{E00C515C-DBB2-452E-ACA2-A20005290B22}" type="presParOf" srcId="{E73EFCCD-1F0B-4918-88E4-4BFEC1517299}" destId="{2BDE56BA-FB71-4241-B914-522F3E5341A4}" srcOrd="7" destOrd="0" presId="urn:microsoft.com/office/officeart/2005/8/layout/radial5"/>
    <dgm:cxn modelId="{7B7AA46F-858C-4AEC-8448-61651829BC9B}" type="presParOf" srcId="{2BDE56BA-FB71-4241-B914-522F3E5341A4}" destId="{FFA47324-4035-4D24-95C5-91F0695EEFF5}" srcOrd="0" destOrd="0" presId="urn:microsoft.com/office/officeart/2005/8/layout/radial5"/>
    <dgm:cxn modelId="{6BD62950-36B4-4EE5-89BA-7EC7EE79017F}" type="presParOf" srcId="{E73EFCCD-1F0B-4918-88E4-4BFEC1517299}" destId="{4071C13C-6E71-4F95-8440-CD3FEA4E0E8F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76F6FB-BE59-428F-9634-AE679881BE98}">
      <dsp:nvSpPr>
        <dsp:cNvPr id="0" name=""/>
        <dsp:cNvSpPr/>
      </dsp:nvSpPr>
      <dsp:spPr>
        <a:xfrm>
          <a:off x="4068873" y="1968135"/>
          <a:ext cx="3206200" cy="220168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Biopotensialarni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yozib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olish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usullari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538410" y="2290564"/>
        <a:ext cx="2267126" cy="1556824"/>
      </dsp:txXfrm>
    </dsp:sp>
    <dsp:sp modelId="{130D531A-A420-452E-914D-953957D9D4EC}">
      <dsp:nvSpPr>
        <dsp:cNvPr id="0" name=""/>
        <dsp:cNvSpPr/>
      </dsp:nvSpPr>
      <dsp:spPr>
        <a:xfrm rot="16003509">
          <a:off x="5549903" y="1593252"/>
          <a:ext cx="107065" cy="5558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/>
        </a:p>
      </dsp:txBody>
      <dsp:txXfrm rot="10800000">
        <a:off x="5566880" y="1720451"/>
        <a:ext cx="74946" cy="333499"/>
      </dsp:txXfrm>
    </dsp:sp>
    <dsp:sp modelId="{2317D035-FD07-4022-AE87-EC318ED88D4E}">
      <dsp:nvSpPr>
        <dsp:cNvPr id="0" name=""/>
        <dsp:cNvSpPr/>
      </dsp:nvSpPr>
      <dsp:spPr>
        <a:xfrm>
          <a:off x="4733399" y="133838"/>
          <a:ext cx="1634799" cy="163479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70" tIns="52070" rIns="52070" bIns="5207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100" kern="1200" dirty="0" smtClean="0"/>
            <a:t>EMG</a:t>
          </a:r>
          <a:endParaRPr lang="ru-RU" sz="4100" kern="1200" dirty="0"/>
        </a:p>
      </dsp:txBody>
      <dsp:txXfrm>
        <a:off x="4972810" y="373249"/>
        <a:ext cx="1155977" cy="1155977"/>
      </dsp:txXfrm>
    </dsp:sp>
    <dsp:sp modelId="{E830453F-9355-425A-B400-F9F510E8C237}">
      <dsp:nvSpPr>
        <dsp:cNvPr id="0" name=""/>
        <dsp:cNvSpPr/>
      </dsp:nvSpPr>
      <dsp:spPr>
        <a:xfrm rot="36150">
          <a:off x="7605821" y="2815589"/>
          <a:ext cx="797348" cy="5558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/>
        </a:p>
      </dsp:txBody>
      <dsp:txXfrm>
        <a:off x="7605826" y="2925878"/>
        <a:ext cx="630599" cy="333499"/>
      </dsp:txXfrm>
    </dsp:sp>
    <dsp:sp modelId="{F49C59F0-8959-4C2C-A6D8-55D32F58C179}">
      <dsp:nvSpPr>
        <dsp:cNvPr id="0" name=""/>
        <dsp:cNvSpPr/>
      </dsp:nvSpPr>
      <dsp:spPr>
        <a:xfrm>
          <a:off x="8779189" y="2292848"/>
          <a:ext cx="1634799" cy="163479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70" tIns="52070" rIns="52070" bIns="5207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100" kern="1200" dirty="0" smtClean="0"/>
            <a:t>EKG</a:t>
          </a:r>
          <a:endParaRPr lang="ru-RU" sz="4100" kern="1200" dirty="0"/>
        </a:p>
      </dsp:txBody>
      <dsp:txXfrm>
        <a:off x="9018600" y="2532259"/>
        <a:ext cx="1155977" cy="1155977"/>
      </dsp:txXfrm>
    </dsp:sp>
    <dsp:sp modelId="{A5A4F454-D469-4528-8293-59590C3DCC86}">
      <dsp:nvSpPr>
        <dsp:cNvPr id="0" name=""/>
        <dsp:cNvSpPr/>
      </dsp:nvSpPr>
      <dsp:spPr>
        <a:xfrm rot="5270479">
          <a:off x="5630865" y="4053763"/>
          <a:ext cx="177408" cy="5558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/>
        </a:p>
      </dsp:txBody>
      <dsp:txXfrm>
        <a:off x="5656474" y="4138337"/>
        <a:ext cx="124186" cy="333499"/>
      </dsp:txXfrm>
    </dsp:sp>
    <dsp:sp modelId="{078E1F31-19B7-4A5A-A32E-65E82B6D65CC}">
      <dsp:nvSpPr>
        <dsp:cNvPr id="0" name=""/>
        <dsp:cNvSpPr/>
      </dsp:nvSpPr>
      <dsp:spPr>
        <a:xfrm>
          <a:off x="4939452" y="4503364"/>
          <a:ext cx="1634799" cy="163479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70" tIns="52070" rIns="52070" bIns="5207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100" kern="1200" dirty="0" smtClean="0"/>
            <a:t>ERG</a:t>
          </a:r>
          <a:endParaRPr lang="ru-RU" sz="4100" kern="1200" dirty="0"/>
        </a:p>
      </dsp:txBody>
      <dsp:txXfrm>
        <a:off x="5178863" y="4742775"/>
        <a:ext cx="1155977" cy="1155977"/>
      </dsp:txXfrm>
    </dsp:sp>
    <dsp:sp modelId="{03CB584B-F59A-43E0-9338-F21CF5EE16F2}">
      <dsp:nvSpPr>
        <dsp:cNvPr id="0" name=""/>
        <dsp:cNvSpPr/>
      </dsp:nvSpPr>
      <dsp:spPr>
        <a:xfrm rot="10868086">
          <a:off x="3313923" y="2749640"/>
          <a:ext cx="534037" cy="55583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/>
        </a:p>
      </dsp:txBody>
      <dsp:txXfrm rot="10800000">
        <a:off x="3474118" y="2862392"/>
        <a:ext cx="373826" cy="333499"/>
      </dsp:txXfrm>
    </dsp:sp>
    <dsp:sp modelId="{B9944F64-DA6D-485C-86C4-4FE0914FA759}">
      <dsp:nvSpPr>
        <dsp:cNvPr id="0" name=""/>
        <dsp:cNvSpPr/>
      </dsp:nvSpPr>
      <dsp:spPr>
        <a:xfrm>
          <a:off x="1427481" y="2183692"/>
          <a:ext cx="1634799" cy="163479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70" tIns="52070" rIns="52070" bIns="5207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100" kern="1200" dirty="0" smtClean="0"/>
            <a:t>EEG</a:t>
          </a:r>
          <a:endParaRPr lang="ru-RU" sz="4100" kern="1200" dirty="0"/>
        </a:p>
      </dsp:txBody>
      <dsp:txXfrm>
        <a:off x="1666892" y="2423103"/>
        <a:ext cx="1155977" cy="115597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82680B-5DA8-44F7-9FC2-008FAF01E688}">
      <dsp:nvSpPr>
        <dsp:cNvPr id="0" name=""/>
        <dsp:cNvSpPr/>
      </dsp:nvSpPr>
      <dsp:spPr>
        <a:xfrm>
          <a:off x="1566038" y="153558"/>
          <a:ext cx="1219913" cy="60995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EMG</a:t>
          </a:r>
          <a:endParaRPr lang="ru-RU" sz="2600" kern="1200" dirty="0"/>
        </a:p>
      </dsp:txBody>
      <dsp:txXfrm>
        <a:off x="1583903" y="171423"/>
        <a:ext cx="1184183" cy="574226"/>
      </dsp:txXfrm>
    </dsp:sp>
    <dsp:sp modelId="{B354ED4E-6741-41C4-942A-84F954E0F199}">
      <dsp:nvSpPr>
        <dsp:cNvPr id="0" name=""/>
        <dsp:cNvSpPr/>
      </dsp:nvSpPr>
      <dsp:spPr>
        <a:xfrm rot="3269297">
          <a:off x="2426061" y="1148055"/>
          <a:ext cx="636295" cy="213484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>
        <a:off x="2490106" y="1190752"/>
        <a:ext cx="508205" cy="128090"/>
      </dsp:txXfrm>
    </dsp:sp>
    <dsp:sp modelId="{CFD83BD8-C65F-4713-B46F-9BB4410A12B8}">
      <dsp:nvSpPr>
        <dsp:cNvPr id="0" name=""/>
        <dsp:cNvSpPr/>
      </dsp:nvSpPr>
      <dsp:spPr>
        <a:xfrm>
          <a:off x="2702465" y="1746081"/>
          <a:ext cx="1219913" cy="609956"/>
        </a:xfrm>
        <a:prstGeom prst="roundRect">
          <a:avLst>
            <a:gd name="adj" fmla="val 10000"/>
          </a:avLst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global</a:t>
          </a:r>
          <a:endParaRPr lang="ru-RU" sz="2600" kern="1200" dirty="0"/>
        </a:p>
      </dsp:txBody>
      <dsp:txXfrm>
        <a:off x="2720330" y="1763946"/>
        <a:ext cx="1184183" cy="574226"/>
      </dsp:txXfrm>
    </dsp:sp>
    <dsp:sp modelId="{3DBCEE4F-1A4B-4804-9562-BCDCDE6B6100}">
      <dsp:nvSpPr>
        <dsp:cNvPr id="0" name=""/>
        <dsp:cNvSpPr/>
      </dsp:nvSpPr>
      <dsp:spPr>
        <a:xfrm rot="10800000">
          <a:off x="1986633" y="1944317"/>
          <a:ext cx="636295" cy="213484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 rot="10800000">
        <a:off x="2050678" y="1987014"/>
        <a:ext cx="508205" cy="128090"/>
      </dsp:txXfrm>
    </dsp:sp>
    <dsp:sp modelId="{096C6ECB-0953-408F-876A-7D2B6453B753}">
      <dsp:nvSpPr>
        <dsp:cNvPr id="0" name=""/>
        <dsp:cNvSpPr/>
      </dsp:nvSpPr>
      <dsp:spPr>
        <a:xfrm>
          <a:off x="687183" y="1746081"/>
          <a:ext cx="1219913" cy="609956"/>
        </a:xfrm>
        <a:prstGeom prst="roundRect">
          <a:avLst>
            <a:gd name="adj" fmla="val 10000"/>
          </a:avLst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err="1" smtClean="0"/>
            <a:t>lokal</a:t>
          </a:r>
          <a:endParaRPr lang="ru-RU" sz="2600" kern="1200" dirty="0"/>
        </a:p>
      </dsp:txBody>
      <dsp:txXfrm>
        <a:off x="705048" y="1763946"/>
        <a:ext cx="1184183" cy="574226"/>
      </dsp:txXfrm>
    </dsp:sp>
    <dsp:sp modelId="{8C36EF6D-B4E4-4AFC-8B8B-A2BF7CB9CF51}">
      <dsp:nvSpPr>
        <dsp:cNvPr id="0" name=""/>
        <dsp:cNvSpPr/>
      </dsp:nvSpPr>
      <dsp:spPr>
        <a:xfrm rot="17933562">
          <a:off x="1418420" y="1148055"/>
          <a:ext cx="636295" cy="213484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>
        <a:off x="1482465" y="1190752"/>
        <a:ext cx="508205" cy="12809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9CC109-37F1-46F6-AD82-114618043E8D}">
      <dsp:nvSpPr>
        <dsp:cNvPr id="0" name=""/>
        <dsp:cNvSpPr/>
      </dsp:nvSpPr>
      <dsp:spPr>
        <a:xfrm>
          <a:off x="3961324" y="1918949"/>
          <a:ext cx="2592951" cy="195759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Bosh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miya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po‘stlog‘ining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elektrik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faolligi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ritmlari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341053" y="2205632"/>
        <a:ext cx="1833493" cy="1384227"/>
      </dsp:txXfrm>
    </dsp:sp>
    <dsp:sp modelId="{878EC2C8-E975-497F-913B-C778EFFE4208}">
      <dsp:nvSpPr>
        <dsp:cNvPr id="0" name=""/>
        <dsp:cNvSpPr/>
      </dsp:nvSpPr>
      <dsp:spPr>
        <a:xfrm rot="16075790">
          <a:off x="5110082" y="1467761"/>
          <a:ext cx="210765" cy="51761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 rot="10800000">
        <a:off x="5142839" y="1602878"/>
        <a:ext cx="147536" cy="310570"/>
      </dsp:txXfrm>
    </dsp:sp>
    <dsp:sp modelId="{8E942BA9-9423-46FE-8877-504177A6C6E8}">
      <dsp:nvSpPr>
        <dsp:cNvPr id="0" name=""/>
        <dsp:cNvSpPr/>
      </dsp:nvSpPr>
      <dsp:spPr>
        <a:xfrm>
          <a:off x="4419370" y="0"/>
          <a:ext cx="1522400" cy="152240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Delta </a:t>
          </a:r>
          <a:r>
            <a:rPr lang="en-US" sz="2800" kern="1200" dirty="0" err="1" smtClean="0"/>
            <a:t>ritmi</a:t>
          </a:r>
          <a:endParaRPr lang="ru-RU" sz="2800" kern="1200" dirty="0"/>
        </a:p>
      </dsp:txBody>
      <dsp:txXfrm>
        <a:off x="4642320" y="222950"/>
        <a:ext cx="1076500" cy="1076500"/>
      </dsp:txXfrm>
    </dsp:sp>
    <dsp:sp modelId="{5440893B-F91A-4A3D-8DCE-2FD843DCFCC9}">
      <dsp:nvSpPr>
        <dsp:cNvPr id="0" name=""/>
        <dsp:cNvSpPr/>
      </dsp:nvSpPr>
      <dsp:spPr>
        <a:xfrm rot="21521285">
          <a:off x="7090248" y="2582162"/>
          <a:ext cx="1293390" cy="51761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>
        <a:off x="7090268" y="2687463"/>
        <a:ext cx="1138105" cy="310570"/>
      </dsp:txXfrm>
    </dsp:sp>
    <dsp:sp modelId="{27ECE199-76EE-457E-B717-8AC7D83CAB87}">
      <dsp:nvSpPr>
        <dsp:cNvPr id="0" name=""/>
        <dsp:cNvSpPr/>
      </dsp:nvSpPr>
      <dsp:spPr>
        <a:xfrm>
          <a:off x="8993199" y="2033567"/>
          <a:ext cx="1522400" cy="152240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Alfa </a:t>
          </a:r>
          <a:r>
            <a:rPr lang="en-US" sz="2800" kern="1200" dirty="0" err="1" smtClean="0"/>
            <a:t>ritmi</a:t>
          </a:r>
          <a:endParaRPr lang="ru-RU" sz="2800" kern="1200" dirty="0"/>
        </a:p>
      </dsp:txBody>
      <dsp:txXfrm>
        <a:off x="9216149" y="2256517"/>
        <a:ext cx="1076500" cy="1076500"/>
      </dsp:txXfrm>
    </dsp:sp>
    <dsp:sp modelId="{EC6F98E5-47A9-4686-93E6-A0A5095C5382}">
      <dsp:nvSpPr>
        <dsp:cNvPr id="0" name=""/>
        <dsp:cNvSpPr/>
      </dsp:nvSpPr>
      <dsp:spPr>
        <a:xfrm rot="4805055">
          <a:off x="5350730" y="3811243"/>
          <a:ext cx="224003" cy="51761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>
        <a:off x="5378544" y="3881667"/>
        <a:ext cx="156802" cy="310570"/>
      </dsp:txXfrm>
    </dsp:sp>
    <dsp:sp modelId="{14DAB85F-2476-4408-9908-409EA26E2F80}">
      <dsp:nvSpPr>
        <dsp:cNvPr id="0" name=""/>
        <dsp:cNvSpPr/>
      </dsp:nvSpPr>
      <dsp:spPr>
        <a:xfrm>
          <a:off x="4870092" y="4273092"/>
          <a:ext cx="1522400" cy="152240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Beta </a:t>
          </a:r>
          <a:r>
            <a:rPr lang="en-US" sz="2800" kern="1200" dirty="0" err="1" smtClean="0"/>
            <a:t>ritmi</a:t>
          </a:r>
          <a:endParaRPr lang="ru-RU" sz="2800" kern="1200" dirty="0"/>
        </a:p>
      </dsp:txBody>
      <dsp:txXfrm>
        <a:off x="5093042" y="4496042"/>
        <a:ext cx="1076500" cy="1076500"/>
      </dsp:txXfrm>
    </dsp:sp>
    <dsp:sp modelId="{2BDE56BA-FB71-4241-B914-522F3E5341A4}">
      <dsp:nvSpPr>
        <dsp:cNvPr id="0" name=""/>
        <dsp:cNvSpPr/>
      </dsp:nvSpPr>
      <dsp:spPr>
        <a:xfrm rot="10930923">
          <a:off x="2463158" y="2552657"/>
          <a:ext cx="1060365" cy="51761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 rot="10800000">
        <a:off x="2618387" y="2659136"/>
        <a:ext cx="905080" cy="310570"/>
      </dsp:txXfrm>
    </dsp:sp>
    <dsp:sp modelId="{4071C13C-6E71-4F95-8440-CD3FEA4E0E8F}">
      <dsp:nvSpPr>
        <dsp:cNvPr id="0" name=""/>
        <dsp:cNvSpPr/>
      </dsp:nvSpPr>
      <dsp:spPr>
        <a:xfrm>
          <a:off x="441884" y="1982052"/>
          <a:ext cx="1522400" cy="152240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/>
            <a:t>Teta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ritmi</a:t>
          </a:r>
          <a:endParaRPr lang="ru-RU" sz="2800" kern="1200" dirty="0"/>
        </a:p>
      </dsp:txBody>
      <dsp:txXfrm>
        <a:off x="664834" y="2205002"/>
        <a:ext cx="1076500" cy="10765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D2B7F-F843-4C56-8CCD-DE8C01E4D77C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84E19-B101-4115-BD5D-938710F216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68583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D2B7F-F843-4C56-8CCD-DE8C01E4D77C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84E19-B101-4115-BD5D-938710F216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3338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D2B7F-F843-4C56-8CCD-DE8C01E4D77C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84E19-B101-4115-BD5D-938710F216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7708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D2B7F-F843-4C56-8CCD-DE8C01E4D77C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84E19-B101-4115-BD5D-938710F216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9671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D2B7F-F843-4C56-8CCD-DE8C01E4D77C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84E19-B101-4115-BD5D-938710F216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23136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D2B7F-F843-4C56-8CCD-DE8C01E4D77C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84E19-B101-4115-BD5D-938710F216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16545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D2B7F-F843-4C56-8CCD-DE8C01E4D77C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84E19-B101-4115-BD5D-938710F216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4558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D2B7F-F843-4C56-8CCD-DE8C01E4D77C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84E19-B101-4115-BD5D-938710F216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6680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D2B7F-F843-4C56-8CCD-DE8C01E4D77C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84E19-B101-4115-BD5D-938710F216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45032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D2B7F-F843-4C56-8CCD-DE8C01E4D77C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84E19-B101-4115-BD5D-938710F216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40965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D2B7F-F843-4C56-8CCD-DE8C01E4D77C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984E19-B101-4115-BD5D-938710F216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3093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1D2B7F-F843-4C56-8CCD-DE8C01E4D77C}" type="datetimeFigureOut">
              <a:rPr lang="ru-RU" smtClean="0"/>
              <a:t>10.04.2021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984E19-B101-4115-BD5D-938710F216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9523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36631" y="482299"/>
            <a:ext cx="8427076" cy="1683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36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2-MAVZU. BIOPOTENSIALLARNI QAYD QILISH.</a:t>
            </a:r>
            <a:endParaRPr lang="ru-RU" sz="3600" dirty="0" smtClean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  <p:pic>
        <p:nvPicPr>
          <p:cNvPr id="1026" name="Picture 2" descr="Biopotentials and Electrode Sensors to Evaluate Human Sensory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5271" y="2411233"/>
            <a:ext cx="4429796" cy="3322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884871" y="5733581"/>
            <a:ext cx="269496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https://images.app.goo.gl/WSLT8AKc3LTcb1yK8</a:t>
            </a:r>
          </a:p>
        </p:txBody>
      </p:sp>
    </p:spTree>
    <p:extLst>
      <p:ext uri="{BB962C8B-B14F-4D97-AF65-F5344CB8AC3E}">
        <p14:creationId xmlns:p14="http://schemas.microsoft.com/office/powerpoint/2010/main" val="1867919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4489" y="713280"/>
            <a:ext cx="1022582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Biotik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potensial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populyatsiyalari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individlari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cheklovchi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omillar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taʼsiri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bartaraf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etilganidan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mazkur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boʻlgan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koʻpayish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shartli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koʻrsatkichi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Biotik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potensial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tugʻilishning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oʻrtacha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mazkur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individlarining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faraz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qilinganidek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hech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toʻsiqsiz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qavat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tekis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qoplashi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tezligida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koʻpayishi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belgilanadi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fillar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0,3 m/ s,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ayrim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mikroorganizmlar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necha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m/s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endParaRPr lang="en-US" sz="24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Biopotensiallarni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yozib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qo‘zg‘aluvchan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hujayralardagi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biotoklarni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Qo‘zg‘aluvchan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to‘qimalarga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yurak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bosh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pardasi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oshqozon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bezlar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3984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346485187"/>
              </p:ext>
            </p:extLst>
          </p:nvPr>
        </p:nvGraphicFramePr>
        <p:xfrm>
          <a:off x="425003" y="103032"/>
          <a:ext cx="11178861" cy="6220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3419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59872520"/>
              </p:ext>
            </p:extLst>
          </p:nvPr>
        </p:nvGraphicFramePr>
        <p:xfrm>
          <a:off x="6440509" y="437881"/>
          <a:ext cx="4609563" cy="23568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88135" y="437881"/>
            <a:ext cx="438311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EEG 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— bosh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miyada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hosil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bo‘lgan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biopotensiallarni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yozib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olish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;</a:t>
            </a:r>
            <a:endParaRPr lang="ru-RU" sz="20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EMG 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—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mushaklarda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hosil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bo‘lgan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biopotensiallarni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yozib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olish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;</a:t>
            </a:r>
            <a:endParaRPr lang="ru-RU" sz="20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EKG 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—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yurakda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hosil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bo‘lgan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biopotensiallarni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yozib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olish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;</a:t>
            </a:r>
            <a:endParaRPr lang="ru-RU" sz="20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ERG 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—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ko‘z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to‘r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pardasida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hosil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bo‘lgan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biopotensiallarni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yozib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olishlar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kiradi</a:t>
            </a:r>
            <a:endParaRPr lang="en-US" sz="20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EMG</a:t>
            </a:r>
            <a:r>
              <a:rPr lang="en-US" sz="2000" b="1" dirty="0"/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elektromiografiya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faolligini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qayd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File:Linia izoelektryczna EKG.svg - Wikimedia Common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7627802" y="3151005"/>
            <a:ext cx="2736720" cy="2793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655126" y="5875746"/>
            <a:ext cx="270939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https://images.app.goo.gl/RibhQUkwjRDVVxPo9</a:t>
            </a:r>
          </a:p>
        </p:txBody>
      </p:sp>
    </p:spTree>
    <p:extLst>
      <p:ext uri="{BB962C8B-B14F-4D97-AF65-F5344CB8AC3E}">
        <p14:creationId xmlns:p14="http://schemas.microsoft.com/office/powerpoint/2010/main" val="2697708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81319" y="467146"/>
            <a:ext cx="332704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b="1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Miastenik</a:t>
            </a:r>
            <a:r>
              <a:rPr lang="en-US" b="1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b="1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reaksiya</a:t>
            </a:r>
            <a:r>
              <a:rPr lang="en-US" b="1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—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turli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kuchdagi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tok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ta’sirlaganda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mushak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qisqarishlarining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yo‘qolib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borishi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qisqa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vaqt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dam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olishdan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so‘ng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qo‘zg‘aluvchanlik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tiklanishi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xarakterli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  <p:pic>
        <p:nvPicPr>
          <p:cNvPr id="3074" name="Picture 2" descr="Myasthenic reaction in clinical remission in patient (#1). Repetitive... |  Download Scientific Diagra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3807" y="645928"/>
            <a:ext cx="3386115" cy="2620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трелка вправо 4"/>
          <p:cNvSpPr/>
          <p:nvPr/>
        </p:nvSpPr>
        <p:spPr>
          <a:xfrm>
            <a:off x="4713668" y="1313645"/>
            <a:ext cx="2498501" cy="94015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781319" y="3240960"/>
            <a:ext cx="3713408" cy="29563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EKG (</a:t>
            </a:r>
            <a:r>
              <a:rPr lang="en-US" b="1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elektrokardiografiya</a:t>
            </a:r>
            <a:r>
              <a:rPr lang="en-US" b="1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) 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—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yurak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ishini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maxsus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apparat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yordamida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noinvaziv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tekshirish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usuli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boiib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yurak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ishlashi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davomida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yuzaga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keladiganb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turli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potensialdagi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grafiklarni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ekran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yoki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qog’ozga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qayd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qilishdir</a:t>
            </a:r>
            <a:endParaRPr lang="ru-RU" dirty="0"/>
          </a:p>
        </p:txBody>
      </p:sp>
      <p:pic>
        <p:nvPicPr>
          <p:cNvPr id="8" name="Рисунок 7" descr="Renomed India Reno Six C/W-600 ECG Machine 6 Channel, Portable, Automatic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5822" y="3647590"/>
            <a:ext cx="3200400" cy="214312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Стрелка вправо 8"/>
          <p:cNvSpPr/>
          <p:nvPr/>
        </p:nvSpPr>
        <p:spPr>
          <a:xfrm>
            <a:off x="5036669" y="4249073"/>
            <a:ext cx="2498501" cy="94015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960173" y="3266718"/>
            <a:ext cx="270939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https://images.app.goo.gl/nBNXS8mHkpbRsJdr9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174186" y="5802255"/>
            <a:ext cx="264367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https://images.app.goo.gl/2qBhCT8YfRSRBEih7</a:t>
            </a:r>
          </a:p>
        </p:txBody>
      </p:sp>
    </p:spTree>
    <p:extLst>
      <p:ext uri="{BB962C8B-B14F-4D97-AF65-F5344CB8AC3E}">
        <p14:creationId xmlns:p14="http://schemas.microsoft.com/office/powerpoint/2010/main" val="2045780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94198" y="330128"/>
            <a:ext cx="6096000" cy="337188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EKGning</a:t>
            </a:r>
            <a:r>
              <a:rPr lang="en-US" b="1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b="1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yaratilish</a:t>
            </a:r>
            <a:r>
              <a:rPr lang="en-US" b="1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b="1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tarixi</a:t>
            </a:r>
            <a:r>
              <a:rPr lang="en-US" b="1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: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Birinchi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marta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qisqarayotgan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baqa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mushaklaridagi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elektrik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belgilarni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nemis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olimi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A.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Kelliker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G.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Myuller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( 1856)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aniqlashdi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Bunda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ular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yurak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mushaklariga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boruvchi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nervlarni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bog‘lash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yordamida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yurak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mushaklarining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ritmik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qisqarishini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kuzatishdi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Yurak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elektrikligini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1-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marta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instrumental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yozib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olish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toshbaqa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qurbaqalarda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Moreem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tomonidan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Lipmanning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elektr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kapillyari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yordamida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amalga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oshirildi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endParaRPr lang="ru-RU" dirty="0"/>
          </a:p>
        </p:txBody>
      </p:sp>
      <p:pic>
        <p:nvPicPr>
          <p:cNvPr id="4098" name="Picture 2" descr="Кёлликер, Альберт — Википед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2063" y="1224570"/>
            <a:ext cx="2667000" cy="3124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838898" y="4258693"/>
            <a:ext cx="24133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A.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Kelliker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28542" y="3840940"/>
            <a:ext cx="606165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Odamda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1-marta EKG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tekshiruvi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1887-yilda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ingliz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olimi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A.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Uoller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kapillyar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elektrometri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yordamida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yozib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oldi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Uoller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potensiallarni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registratsiyalash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elektrodlarni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ko‘krak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mushaklarga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joylashtirdi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712063" y="4628025"/>
            <a:ext cx="273664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https://images.app.goo.gl/ERgfoTWBw9hSdqvo7</a:t>
            </a:r>
          </a:p>
        </p:txBody>
      </p:sp>
    </p:spTree>
    <p:extLst>
      <p:ext uri="{BB962C8B-B14F-4D97-AF65-F5344CB8AC3E}">
        <p14:creationId xmlns:p14="http://schemas.microsoft.com/office/powerpoint/2010/main" val="864265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28650" y="524293"/>
            <a:ext cx="6191250" cy="63786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900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Elektrokardiogramma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kardio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...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gramma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(EKG) —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yurak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muskuli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ishlayotganda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boʻlgan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impulslari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yozib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egri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chiziq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E.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elektrokardiograf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qogʻozga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fotoplyonkaga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tushiriladi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Butun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gavdaga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tarqaluvchi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yurak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toklari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toklari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EKG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gavdaning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qismlari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koʻkrak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qafasi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qoʻl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oyoqlar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oʻrnatilgan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elektrokardiografga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ulangan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elektrodlar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yozib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Hozirgi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zamon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tibbiy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texnika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yutuqlari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tekshirilayotgan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odam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ancha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uzoq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masofada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boʻlsa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tele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radiouzatkichlar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EKGni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yozib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imkoniyatiga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ogʻir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sinovlarda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sportchilar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kosmonavtlar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boshqalarning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yurak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imkoniyatini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1900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1900" dirty="0"/>
              <a:t/>
            </a:r>
            <a:br>
              <a:rPr lang="en-US" sz="1900" dirty="0"/>
            </a:br>
            <a:endParaRPr lang="ru-RU" sz="1900" dirty="0"/>
          </a:p>
        </p:txBody>
      </p:sp>
      <p:pic>
        <p:nvPicPr>
          <p:cNvPr id="9218" name="Picture 2" descr="Интерпретация ЭКГ — Студопед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124" y="857251"/>
            <a:ext cx="4506393" cy="489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136049" y="5753101"/>
            <a:ext cx="268054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https://images.app.goo.gl/5MHfw3vffKRbnyka6</a:t>
            </a:r>
          </a:p>
        </p:txBody>
      </p:sp>
    </p:spTree>
    <p:extLst>
      <p:ext uri="{BB962C8B-B14F-4D97-AF65-F5344CB8AC3E}">
        <p14:creationId xmlns:p14="http://schemas.microsoft.com/office/powerpoint/2010/main" val="3073872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43944" y="618186"/>
            <a:ext cx="10882648" cy="5854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EKG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ni</a:t>
            </a:r>
            <a:r>
              <a:rPr lang="en-US" sz="28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qo‘llash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:</a:t>
            </a:r>
            <a:endParaRPr lang="ru-RU" sz="2800" dirty="0" smtClean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Yurak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qisqarishlarining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chastota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regulyarligini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aniqlaydi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800" dirty="0" smtClean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Miokardning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o‘tkir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surunkali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xastaliklarini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ko’rsatadi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800" dirty="0" smtClean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Ca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, Mg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boshqa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elementlar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almashinuvi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buzilishini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aniqlashda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yordam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beradi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endParaRPr lang="ru-RU" sz="2800" dirty="0" smtClean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Tomir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ichi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o’tkazuvchiligini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aniqlashda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yordam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beradi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800" dirty="0" smtClean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Yurak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ishemik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kasalliklari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zo‘riqish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sinamalarida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skrining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usuli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800" dirty="0" smtClean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Yurakka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bog‘liq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bo‘lmagan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kasalliklar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masalan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o‘pka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arteriyasi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tromboemboliyasi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haqida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ma’lumot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bera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oladi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8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9267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68400" y="241301"/>
            <a:ext cx="54356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Elektrokardiografik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tekshiruvda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12 ta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o’tkazgich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bor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: 3 ta —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mushaklardan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kuchaytirilgan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bir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polyusli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6 ta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ko‘krak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standart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o‘t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-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kazgichlar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mushaklardagi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ikki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qutbli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o‘t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-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kazgichlar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boiib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ular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rim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raqamlari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bilan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bel­gilanadi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— I, II, III. Bu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o’tkazgich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2 ta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mucha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o‘rtasidagi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potentsiallar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farqini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aniqlashda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yordam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beradi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Buning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uchun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elektrodlar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ikkita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yuqorigi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bitta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pastki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mushaklaiga</a:t>
            </a:r>
            <a:r>
              <a:rPr lang="en-US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biriktiriladi</a:t>
            </a:r>
            <a:endParaRPr lang="ru-RU" sz="2400" dirty="0"/>
          </a:p>
        </p:txBody>
      </p:sp>
      <p:pic>
        <p:nvPicPr>
          <p:cNvPr id="5" name="Рисунок 4" descr="12-Lead ECG Placement Guide with Illustrations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2390" y="384810"/>
            <a:ext cx="3004820" cy="235458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7086600" y="3113038"/>
            <a:ext cx="4699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400"/>
            </a:pPr>
            <a:r>
              <a:rPr lang="en-US" sz="200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I. </a:t>
            </a:r>
            <a:r>
              <a:rPr lang="en-US" sz="200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uzatgich</a:t>
            </a:r>
            <a:r>
              <a:rPr lang="en-US" sz="200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00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o‘ng</a:t>
            </a:r>
            <a:r>
              <a:rPr lang="en-US" sz="200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qo’l</a:t>
            </a:r>
            <a:r>
              <a:rPr lang="en-US" sz="200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manfiy</a:t>
            </a:r>
            <a:r>
              <a:rPr lang="en-US" sz="200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elektrod</a:t>
            </a:r>
            <a:r>
              <a:rPr lang="en-US" sz="200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chap </a:t>
            </a:r>
            <a:r>
              <a:rPr lang="en-US" sz="200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qo’l</a:t>
            </a:r>
            <a:r>
              <a:rPr lang="en-US" sz="200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musbat</a:t>
            </a:r>
            <a:r>
              <a:rPr lang="en-US" sz="200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elektrod</a:t>
            </a:r>
            <a:r>
              <a:rPr lang="en-US" sz="200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u="none" strike="noStrike" spc="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  <a:spcAft>
                <a:spcPts val="0"/>
              </a:spcAft>
              <a:buClr>
                <a:srgbClr val="000000"/>
              </a:buClr>
              <a:buSzPts val="1400"/>
            </a:pPr>
            <a:r>
              <a:rPr lang="en-US" sz="200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200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uzatgich</a:t>
            </a:r>
            <a:r>
              <a:rPr lang="en-US" sz="200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200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o‘ng</a:t>
            </a:r>
            <a:r>
              <a:rPr lang="en-US" sz="200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qo’l</a:t>
            </a:r>
            <a:r>
              <a:rPr lang="en-US" sz="200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manfiy</a:t>
            </a:r>
            <a:r>
              <a:rPr lang="en-US" sz="200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elektrod</a:t>
            </a:r>
            <a:r>
              <a:rPr lang="en-US" sz="200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chap </a:t>
            </a:r>
            <a:r>
              <a:rPr lang="en-US" sz="200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oyoq</a:t>
            </a:r>
            <a:r>
              <a:rPr lang="en-US" sz="200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musbat</a:t>
            </a:r>
            <a:r>
              <a:rPr lang="en-US" sz="200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elektrod</a:t>
            </a:r>
            <a:r>
              <a:rPr lang="en-US" sz="2000" u="none" strike="noStrike" spc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u="none" strike="noStrike" spc="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III.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uzatgich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— chap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qo’l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manfiy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elektrod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, chap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oyoq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musbat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elektrod</a:t>
            </a:r>
            <a:endParaRPr lang="ru-RU" sz="20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7912473" y="2679992"/>
            <a:ext cx="278473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https://images.app.goo.gl/8DdQ1bS7n1chdW2D9</a:t>
            </a:r>
          </a:p>
        </p:txBody>
      </p:sp>
    </p:spTree>
    <p:extLst>
      <p:ext uri="{BB962C8B-B14F-4D97-AF65-F5344CB8AC3E}">
        <p14:creationId xmlns:p14="http://schemas.microsoft.com/office/powerpoint/2010/main" val="117636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9900" y="393701"/>
            <a:ext cx="548640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0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Elektrokardiagramma</a:t>
            </a:r>
            <a:r>
              <a:rPr lang="en-US" sz="20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yozish</a:t>
            </a:r>
            <a:r>
              <a:rPr lang="en-US" sz="20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uslubi</a:t>
            </a:r>
            <a:endParaRPr lang="ru-RU" sz="20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EKG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yozib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olish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iliq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xonada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o‘tkazilishi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kerak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Elektrokardiogramma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rejalashtirish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asosida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o‘tkazilganda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bemor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10—15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daqiqa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davomida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tinch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holatda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oxirgi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ovqatlanganiga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ikki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soat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bo’lgan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bo’lishi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kerak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Bemor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holati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asosan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cho‘zilgan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holatda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bo’ladi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nafas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olishi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ritmik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yuzaki</a:t>
            </a:r>
            <a:r>
              <a:rPr lang="en-US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Electrocardiography (ECG) and electroencephalography (EEG). One cycle... |  Download Scientific Diagr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475" y="621725"/>
            <a:ext cx="5231216" cy="2867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69901" y="3717688"/>
            <a:ext cx="5486400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Usul</a:t>
            </a:r>
            <a:r>
              <a:rPr lang="en-US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kamchiliklari</a:t>
            </a:r>
            <a:r>
              <a:rPr lang="en-US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:</a:t>
            </a:r>
            <a:endParaRPr lang="ru-RU" sz="1600" dirty="0" smtClean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Qisqa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vaqtli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yozib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olish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 smtClean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Yurak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b="0" i="0" u="none" strike="noStrike" spc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rbel" panose="020B0503020204020204" pitchFamily="34" charset="0"/>
                <a:cs typeface="Corbel" panose="020B0503020204020204" pitchFamily="34" charset="0"/>
              </a:rPr>
              <a:t>o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‘smalari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nuqsonlarini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bevosita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ko‘rsatmaydi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 smtClean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Yurak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shovqinlari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borligini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ko‘rsatmaydi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 smtClean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>
              <a:lnSpc>
                <a:spcPct val="150000"/>
              </a:lnSpc>
            </a:pP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Tinch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holatda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olinganda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mavjud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kasallik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chiqmasligi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mumkin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dirty="0"/>
          </a:p>
        </p:txBody>
      </p:sp>
      <p:pic>
        <p:nvPicPr>
          <p:cNvPr id="6148" name="Picture 4" descr="ECG recording of the a normal Wistar rats for the limb lead at position...  | Download Scientific Diagra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8430" y="3953029"/>
            <a:ext cx="5323306" cy="2530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688608" y="3471467"/>
            <a:ext cx="278634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https://images.app.goo.gl/sAVRMn6SN4ZWEjEQA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068824" y="6360055"/>
            <a:ext cx="263245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https://images.app.goo.gl/RRoyfKdFsGn9gkJ78</a:t>
            </a:r>
          </a:p>
        </p:txBody>
      </p:sp>
    </p:spTree>
    <p:extLst>
      <p:ext uri="{BB962C8B-B14F-4D97-AF65-F5344CB8AC3E}">
        <p14:creationId xmlns:p14="http://schemas.microsoft.com/office/powerpoint/2010/main" val="4171106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89000" y="253307"/>
            <a:ext cx="526415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spcAft>
                <a:spcPts val="0"/>
              </a:spcAft>
              <a:buSzPts val="1400"/>
            </a:pPr>
            <a:r>
              <a:rPr lang="en-US" sz="22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Bosh </a:t>
            </a:r>
            <a:r>
              <a:rPr lang="en-US" sz="22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miya</a:t>
            </a:r>
            <a:r>
              <a:rPr lang="en-US" sz="22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potensiallarini</a:t>
            </a:r>
            <a:r>
              <a:rPr lang="en-US" sz="22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qayd</a:t>
            </a:r>
            <a:r>
              <a:rPr lang="en-US" sz="22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qilish</a:t>
            </a:r>
            <a:r>
              <a:rPr lang="en-US" sz="22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</a:t>
            </a:r>
            <a:endParaRPr lang="ru-RU" sz="2200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Organizmning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hayotiy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faoliyati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jarayonida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bioelektrik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toklar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paydo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bo‘lib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turadi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Muskulning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qisqarishi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,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yurakning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ishlashi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,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nervlardan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impulslaming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o‘tishi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,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nerv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hujayralarining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qo‘zg‘alishi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elektr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toki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paydo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bo‘lishga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olib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keladi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Mana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shu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bioelektrik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potensiallarni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har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xil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usullar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yordamida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o‘lchash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tegishli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a’zoning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funksional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yoki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patologik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holatini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baholashga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va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shu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jarayonlar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dinamikasini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aniqroq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kuzatishga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yordam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beradi</a:t>
            </a:r>
            <a:r>
              <a:rPr lang="en-US" sz="22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EEG - Dr.Mehta's Hospital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4867" y="1754779"/>
            <a:ext cx="5063505" cy="2516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759557" y="4270956"/>
            <a:ext cx="271099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https://images.app.goo.gl/7JBnL7tQkVWLbAT37</a:t>
            </a:r>
          </a:p>
        </p:txBody>
      </p:sp>
    </p:spTree>
    <p:extLst>
      <p:ext uri="{BB962C8B-B14F-4D97-AF65-F5344CB8AC3E}">
        <p14:creationId xmlns:p14="http://schemas.microsoft.com/office/powerpoint/2010/main" val="4268098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04045" y="1006372"/>
            <a:ext cx="6096000" cy="446513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Elektroensefalografiya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(EEG)—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miya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po‘stlog‘ining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hujayralarida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paydo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bo‘luvchi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elektr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potensiallarini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bosh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terisiga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qo‘yilgan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elektrodlar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yordamida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yozib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usulidir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U 4—8—16—24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kanallik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boshga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qo‘yiladigan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elektrodlarning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soniga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qarab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elektroensefalograf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uskunasi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yordamida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amalga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oshiriladi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400" dirty="0"/>
          </a:p>
        </p:txBody>
      </p:sp>
      <p:pic>
        <p:nvPicPr>
          <p:cNvPr id="1026" name="Picture 2" descr="Электроэнцефалография — Википед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0167" y="1306995"/>
            <a:ext cx="4645490" cy="3863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217774" y="5170881"/>
            <a:ext cx="269657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https://images.app.goo.gl/TcH2zm6JKvzmPccTA</a:t>
            </a:r>
          </a:p>
        </p:txBody>
      </p:sp>
    </p:spTree>
    <p:extLst>
      <p:ext uri="{BB962C8B-B14F-4D97-AF65-F5344CB8AC3E}">
        <p14:creationId xmlns:p14="http://schemas.microsoft.com/office/powerpoint/2010/main" val="36135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42950" y="1469589"/>
            <a:ext cx="6096000" cy="387798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Elektroensefalografiya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bugungi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elektrofizyologiyaning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muayyan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tarmog'i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miyaning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qismlarining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o'rganadi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O'lchov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joylarda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bosh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terisiga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qo'llaniladigan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elektrodlar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Miyaning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elektroansefalografiyasi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asab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hujayralari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o'zgarishlarni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neyroxirik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kasalliklarni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tashxislashning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ustunlik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darajasini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belgilaydi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2" name="Picture 2" descr="Elektroensefalografiya nima ekanligin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6025" y="1641038"/>
            <a:ext cx="3254375" cy="3869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822484" y="5510299"/>
            <a:ext cx="274145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https://images.app.goo.gl/e7SR2WC3Fms4as5p9</a:t>
            </a:r>
          </a:p>
        </p:txBody>
      </p:sp>
    </p:spTree>
    <p:extLst>
      <p:ext uri="{BB962C8B-B14F-4D97-AF65-F5344CB8AC3E}">
        <p14:creationId xmlns:p14="http://schemas.microsoft.com/office/powerpoint/2010/main" val="2903723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03085" y="694515"/>
            <a:ext cx="10698389" cy="572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</a:pPr>
            <a:r>
              <a:rPr 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Elektroensefalografiya</a:t>
            </a:r>
            <a:r>
              <a:rPr 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tarixi</a:t>
            </a:r>
            <a:endParaRPr lang="en-US" sz="24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>
              <a:lnSpc>
                <a:spcPct val="150000"/>
              </a:lnSpc>
            </a:pP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Miya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elektrostatikasini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o'rganish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1849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mushak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asab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tolasi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singari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impulslarini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chiqarishga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qodir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ekanligini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isbotlaganidan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base">
              <a:lnSpc>
                <a:spcPct val="150000"/>
              </a:lnSpc>
            </a:pP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1875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Danilevskiy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Rossiyada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Angliya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Katonida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miyada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elektrofizyologik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faollikni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o'lchashni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ta'minladi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doglarda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quyonlarda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maymunlarda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o'tkazildi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 fontAlgn="base">
              <a:lnSpc>
                <a:spcPct val="150000"/>
              </a:lnSpc>
            </a:pP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Elektroensefalografiya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asoslari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1913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Vladimir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Vladimirovich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Pravdich-Neminskiy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dastlabki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elektroensefalogrammasini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miyasidan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muvaffaq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bo'ldi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marta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elektrokerebrogram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atamasini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taklif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base">
              <a:lnSpc>
                <a:spcPct val="150000"/>
              </a:lnSpc>
            </a:pP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ansefalogrammasida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marta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1928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nemis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olimi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Xans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Berger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muddatni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elektroensefalogramma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nomlashni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taklif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1934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Berger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ritmining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mavjudligi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tasdiqlangach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uslub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o'zini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kengaytirdi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0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392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4998968"/>
              </p:ext>
            </p:extLst>
          </p:nvPr>
        </p:nvGraphicFramePr>
        <p:xfrm>
          <a:off x="709412" y="399245"/>
          <a:ext cx="10515600" cy="57954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87632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94197" y="1119113"/>
            <a:ext cx="5799787" cy="4191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Balog‘atga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yetgan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sog‘lom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kishilarning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bosh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miya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po‘stlog‘ida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paydo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bo‘luvchi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ritmlar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—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alfa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beta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ritmlardir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</a:t>
            </a:r>
            <a:r>
              <a:rPr lang="en-US" sz="2000" b="1" i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Alfa </a:t>
            </a:r>
            <a:r>
              <a:rPr lang="en-US" sz="20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ritm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deb bosh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miyaning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asosan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ensa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tepa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bo‘laklarida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fiziologik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tinch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holatda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8—13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to'lqin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/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sekund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oralig‘ida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yozib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olinadigan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to’lqinli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chiziqqa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aytiladi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Alfa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ritm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sog‘lom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kishilarning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uyg'oq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olinadigan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ritm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fiziologik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optik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tovush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ritm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o‘zgaradi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Правда и вымысел об «альфа-состоянии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5772" y="1386824"/>
            <a:ext cx="4603415" cy="3455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168314" y="4842455"/>
            <a:ext cx="270619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https://images.app.goo.gl/TPHE9sdWZUrwTyts8</a:t>
            </a:r>
          </a:p>
        </p:txBody>
      </p:sp>
    </p:spTree>
    <p:extLst>
      <p:ext uri="{BB962C8B-B14F-4D97-AF65-F5344CB8AC3E}">
        <p14:creationId xmlns:p14="http://schemas.microsoft.com/office/powerpoint/2010/main" val="212630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70457" y="1467050"/>
            <a:ext cx="528033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Alfa </a:t>
            </a:r>
            <a:r>
              <a:rPr lang="en-US" sz="2400" b="1" i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ritm</a:t>
            </a:r>
            <a:r>
              <a:rPr lang="en-US" sz="2400" b="1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depressiyasi</a:t>
            </a:r>
            <a:r>
              <a:rPr lang="en-US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400" b="1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-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qorong’i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xonada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yumilgan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tinch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yozila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boshlasa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ochilishi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amplitudasi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pasayib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ketishi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butunlay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yo‘qolishi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Alfa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ritm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amplitudasining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optik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kamayishiga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aytiladi</a:t>
            </a:r>
            <a:r>
              <a:rPr lang="en-US" dirty="0" smtClean="0"/>
              <a:t>. </a:t>
            </a:r>
            <a:endParaRPr lang="ru-RU" dirty="0"/>
          </a:p>
        </p:txBody>
      </p:sp>
      <p:pic>
        <p:nvPicPr>
          <p:cNvPr id="3074" name="Picture 2" descr="PDF) Decrease alpha waves in depression: An electroencephalogram(EEG) stud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0324" y="1718994"/>
            <a:ext cx="3048000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трелка вправо 4"/>
          <p:cNvSpPr/>
          <p:nvPr/>
        </p:nvSpPr>
        <p:spPr>
          <a:xfrm>
            <a:off x="5731099" y="2910961"/>
            <a:ext cx="2073498" cy="5792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8374501" y="4766995"/>
            <a:ext cx="272382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https://images.app.goo.gl/L3mgYoAMQkRjtEucA</a:t>
            </a:r>
          </a:p>
        </p:txBody>
      </p:sp>
    </p:spTree>
    <p:extLst>
      <p:ext uri="{BB962C8B-B14F-4D97-AF65-F5344CB8AC3E}">
        <p14:creationId xmlns:p14="http://schemas.microsoft.com/office/powerpoint/2010/main" val="3629773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790422" y="1008367"/>
            <a:ext cx="6877319" cy="464927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b="1" i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Beta ritm</a:t>
            </a:r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deb bosh miya po’stlog’ining peshana bo’lagidan yozib olinadigan 14—30 toiqin/sekund oralig’idagi ritm chizig‘iga aytiladi. Bu ritmning amplitudasi 5 dan 30 m kv gacha bo’ladi. Beta ritm ham depressiya beradi. Lekin depressiya faqatgina ixtiyoriy harakatlar vaqtida yuz beradi. Alfa ritmning depressiyasi beta ritm amplitudasining oshuviga olib keladi.</a:t>
            </a:r>
            <a:endParaRPr lang="ru-RU" dirty="0">
              <a:solidFill>
                <a:srgbClr val="0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1609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4" descr="Бета-ритм — Википедия"/>
          <p:cNvSpPr>
            <a:spLocks noChangeAspect="1" noChangeArrowheads="1"/>
          </p:cNvSpPr>
          <p:nvPr/>
        </p:nvSpPr>
        <p:spPr bwMode="auto">
          <a:xfrm>
            <a:off x="1785877" y="1104379"/>
            <a:ext cx="4339152" cy="4339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914400" y="1060840"/>
            <a:ext cx="5210629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Teta</a:t>
            </a:r>
            <a:r>
              <a:rPr lang="en-US" sz="2000" b="1" i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ritm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deb bosh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miya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po‘stlog‘ining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chakka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tepa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qismlaridan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yozib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olinadigan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4—7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to’lqin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/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sekund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oralig’idagi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sekin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ritmga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aytiladi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Bu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ritmning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amplitudasi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30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150 m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kv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gacha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boradi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Bu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ritm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asosan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normal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holatda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yoshdan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15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yoshgacha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bolalarda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uchraydi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Kattalarda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uyg’oq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holatda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ritm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bo’lmaydi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Lekin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uyquga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ketib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mudray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boshlaganda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ritm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katta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yoshdagilarda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ham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yaqqol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namoyon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000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399" y="1385744"/>
            <a:ext cx="5595100" cy="3723285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691123" y="5123384"/>
            <a:ext cx="262764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https://images.app.goo.gl/JZQWrxikjLvrYNPw5</a:t>
            </a:r>
          </a:p>
        </p:txBody>
      </p:sp>
    </p:spTree>
    <p:extLst>
      <p:ext uri="{BB962C8B-B14F-4D97-AF65-F5344CB8AC3E}">
        <p14:creationId xmlns:p14="http://schemas.microsoft.com/office/powerpoint/2010/main" val="3045303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4" descr="Бета-ритм — Википедия"/>
          <p:cNvSpPr>
            <a:spLocks noChangeAspect="1" noChangeArrowheads="1"/>
          </p:cNvSpPr>
          <p:nvPr/>
        </p:nvSpPr>
        <p:spPr bwMode="auto">
          <a:xfrm>
            <a:off x="1662403" y="1336608"/>
            <a:ext cx="4339152" cy="4339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667657" y="969779"/>
            <a:ext cx="506548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Delta </a:t>
            </a:r>
            <a:r>
              <a:rPr lang="en-US" sz="24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ritm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deb 0,5 — 3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to’lqin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/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sekund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oralig’idagi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sekin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ritmga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aytiladi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Sog’lom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odamlarning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uyg’oqlik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vaqtida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bu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ritm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bo’lmaydi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Bu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ritmning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amplitudasi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50, 500, 1000 m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kv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gacha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boradi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Bu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ritm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normal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odamlarda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chuqur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uyqu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vaqtida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yozib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olinadi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10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yoshli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bolalarda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normal (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uyg’oqlik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holatda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ham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uchraydi</a:t>
            </a:r>
            <a:endParaRPr lang="ru-RU" sz="2400" dirty="0"/>
          </a:p>
        </p:txBody>
      </p:sp>
      <p:pic>
        <p:nvPicPr>
          <p:cNvPr id="6146" name="Picture 2" descr="Дельта-рит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9631" y="1336608"/>
            <a:ext cx="5406505" cy="4339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304294" y="5675774"/>
            <a:ext cx="277832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https://images.app.goo.gl/G2EMC7D6RequEDYT6</a:t>
            </a:r>
          </a:p>
        </p:txBody>
      </p:sp>
    </p:spTree>
    <p:extLst>
      <p:ext uri="{BB962C8B-B14F-4D97-AF65-F5344CB8AC3E}">
        <p14:creationId xmlns:p14="http://schemas.microsoft.com/office/powerpoint/2010/main" val="3617408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67543" y="465247"/>
            <a:ext cx="9085943" cy="61312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Elektroensefalografiya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(EEG)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yordamida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quyidagi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masalalar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hal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qilinadi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:</a:t>
            </a:r>
            <a:endParaRPr lang="ru-RU" sz="2200" dirty="0">
              <a:solidFill>
                <a:srgbClr val="000000"/>
              </a:solidFill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Bosh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miyaga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diffuz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tarqalgan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jarayondan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yallig‘lanish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ma’lum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qismlaridajoylashgan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jarayonlarni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o'sma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absess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gematoma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ajratib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olish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</a:t>
            </a:r>
            <a:endParaRPr lang="ru-RU" sz="2200" dirty="0">
              <a:solidFill>
                <a:srgbClr val="000000"/>
              </a:solidFill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Bosh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miya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yarimsharlarida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joylashgan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jarayonni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miyachada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joylashgan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jarayondan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ajratib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olish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</a:t>
            </a:r>
            <a:endParaRPr lang="ru-RU" sz="2200" dirty="0">
              <a:solidFill>
                <a:srgbClr val="000000"/>
              </a:solidFill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Bosh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miyaning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zararlangan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o‘ng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yoki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chap)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yarimsharini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aniqlab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olish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</a:t>
            </a:r>
            <a:endParaRPr lang="ru-RU" sz="2200" dirty="0">
              <a:solidFill>
                <a:srgbClr val="000000"/>
              </a:solidFill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Bosh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miyaning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ichkarisida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joylashgan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jarayonni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yuzasida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joylashgan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jaryondan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ajratib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olish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</a:t>
            </a:r>
            <a:endParaRPr lang="ru-RU" sz="2200" dirty="0">
              <a:solidFill>
                <a:srgbClr val="000000"/>
              </a:solidFill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Bosh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miyaning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umumiy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simptomlari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qay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darajada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ekanini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aniqlash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</a:t>
            </a:r>
            <a:endParaRPr lang="ru-RU" sz="2200" dirty="0">
              <a:solidFill>
                <a:srgbClr val="000000"/>
              </a:solidFill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Bosh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miyada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epileptogen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sohani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topish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</a:t>
            </a:r>
            <a:endParaRPr lang="ru-RU" sz="2200" dirty="0">
              <a:solidFill>
                <a:srgbClr val="000000"/>
              </a:solidFill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Qo’llanilayotgan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turli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tadbirlarning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davolash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ta’sirini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obyektiv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nazorat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1600" dirty="0">
              <a:solidFill>
                <a:srgbClr val="0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9920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40229" y="485031"/>
            <a:ext cx="6096000" cy="562423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28600" algn="ctr">
              <a:lnSpc>
                <a:spcPct val="150000"/>
              </a:lnSpc>
              <a:spcAft>
                <a:spcPts val="0"/>
              </a:spcAft>
            </a:pP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Bolalarda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elektroensefalografiya</a:t>
            </a:r>
            <a:endParaRPr lang="ru-RU" sz="2200" dirty="0">
              <a:solidFill>
                <a:srgbClr val="000000"/>
              </a:solidFill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Bolalarda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usul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o‘ziga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xos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natijalar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namoyon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bo'ladi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Sog‘lom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bolalarda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elektroensefalografiya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usulini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o‘tkazganda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doimiy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ritmik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faollikda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kechadi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Ba’zi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bolalarda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sekin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tipda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kechuvchi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biopotensiallar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ustunlik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qiladi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qisqa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muddatli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teta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to‘lqin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(5—6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to‘lqin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/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sekund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),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alfa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ritm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chastotali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tofiqinlar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(8—13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toiqin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/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sekund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beta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to‘lqin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(18—20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to‘lqin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/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sekund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). Bu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ritmik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biopotensiallar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bolalaming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tug‘ilgandan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boshlab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miyaning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hamma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qismlarida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paydo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bo‘la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boshlaydi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6 oylik bolada miya chayqalishi belgilari. Miya chayqalishi bolalarda  qanday namoyon bo'lad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3403" y="1357765"/>
            <a:ext cx="4782590" cy="4593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394169" y="5938796"/>
            <a:ext cx="268695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https://images.app.goo.gl/Jmt3cvhfdAyZWTgV8</a:t>
            </a:r>
          </a:p>
        </p:txBody>
      </p:sp>
    </p:spTree>
    <p:extLst>
      <p:ext uri="{BB962C8B-B14F-4D97-AF65-F5344CB8AC3E}">
        <p14:creationId xmlns:p14="http://schemas.microsoft.com/office/powerpoint/2010/main" val="629856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86972" y="663752"/>
            <a:ext cx="6096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	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Bolalarda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hayotining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ilk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soatlaridayoq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tashqi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muhitga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xil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ovozlarga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nisbatan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javob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potensiallari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paydo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bo’ladi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Shuni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e’tiborga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olish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kerakki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ba’zi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bir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bolalarda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hayotining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ilk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soatlarida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yuqori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sinxronlashgan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faollikdagi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o’choqlar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(4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to‘lqin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/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sekund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)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juda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yuqori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daraja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faollikdagi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o’choqlar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aniqlanadi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 Bola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hayotining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3—5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kunlarida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takroran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tekshirilganda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elektroensefalogrammada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yuqoridagi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kabi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o‘zgarishlar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uchramaydi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400" dirty="0"/>
          </a:p>
        </p:txBody>
      </p:sp>
      <p:pic>
        <p:nvPicPr>
          <p:cNvPr id="8194" name="Picture 2" descr="EKGga tayyorgarlik qanday amalga oshiriladi? EKG yurak sog'lig'iga  g'amxo'rlik qilishning eng oson yo'li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4033" y="812800"/>
            <a:ext cx="4279739" cy="5297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004395" y="6110514"/>
            <a:ext cx="271901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00" dirty="0"/>
              <a:t>https://images.app.goo.gl/GHyt45hmDa8F2FfG8</a:t>
            </a:r>
          </a:p>
        </p:txBody>
      </p:sp>
    </p:spTree>
    <p:extLst>
      <p:ext uri="{BB962C8B-B14F-4D97-AF65-F5344CB8AC3E}">
        <p14:creationId xmlns:p14="http://schemas.microsoft.com/office/powerpoint/2010/main" val="396148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3334" y="643944"/>
            <a:ext cx="11423561" cy="5185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amaliyot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shifokorlari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tayyorlashda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yondosh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Ahmedov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R. М.,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Sharipova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N. J. —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Toshkent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2018.</a:t>
            </a:r>
          </a:p>
          <a:p>
            <a:pPr algn="just">
              <a:lnSpc>
                <a:spcPct val="150000"/>
              </a:lnSpc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Biofizika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Bazarbayev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M.I.,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Mullajonov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Darslik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Toshkent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2018 y.</a:t>
            </a:r>
          </a:p>
          <a:p>
            <a:pPr algn="just">
              <a:lnSpc>
                <a:spcPct val="150000"/>
              </a:lnSpc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Tibbiy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biologik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fizika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Remizov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A.N.,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Darslik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Toshkent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2015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“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tibbiyotdagi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G.J.Jarilkasinova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D.R.Adizova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Toshkent. 2012-yil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1951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223500" cy="5464175"/>
          </a:xfrm>
        </p:spPr>
        <p:txBody>
          <a:bodyPr>
            <a:noAutofit/>
          </a:bodyPr>
          <a:lstStyle/>
          <a:p>
            <a:pPr algn="ctr">
              <a:lnSpc>
                <a:spcPct val="200000"/>
              </a:lnSpc>
            </a:pPr>
            <a:r>
              <a:rPr lang="en-US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</a:t>
            </a:r>
            <a:br>
              <a:rPr lang="en-US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RAHMAT!!!</a:t>
            </a:r>
            <a:endParaRPr lang="ru-RU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4707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1198</Words>
  <Application>Microsoft Office PowerPoint</Application>
  <PresentationFormat>Широкоэкранный</PresentationFormat>
  <Paragraphs>95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4" baseType="lpstr">
      <vt:lpstr>Arial</vt:lpstr>
      <vt:lpstr>Calibri</vt:lpstr>
      <vt:lpstr>Calibri Light</vt:lpstr>
      <vt:lpstr>Corbel</vt:lpstr>
      <vt:lpstr>Courier New</vt:lpstr>
      <vt:lpstr>Symbol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E’TIBORINGIZ UCHUN  RAHMAT!!!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it-edu</dc:creator>
  <cp:lastModifiedBy>it-edu</cp:lastModifiedBy>
  <cp:revision>28</cp:revision>
  <dcterms:created xsi:type="dcterms:W3CDTF">2021-03-27T10:56:34Z</dcterms:created>
  <dcterms:modified xsi:type="dcterms:W3CDTF">2021-04-10T10:43:20Z</dcterms:modified>
</cp:coreProperties>
</file>