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1.xml" ContentType="application/vnd.openxmlformats-officedocument.drawingml.diagramData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705" r:id="rId1"/>
  </p:sldMasterIdLst>
  <p:sldIdLst>
    <p:sldId id="256" r:id="rId2"/>
    <p:sldId id="267" r:id="rId3"/>
    <p:sldId id="284" r:id="rId4"/>
    <p:sldId id="298" r:id="rId5"/>
    <p:sldId id="299" r:id="rId6"/>
    <p:sldId id="285" r:id="rId7"/>
    <p:sldId id="286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4" r:id="rId16"/>
    <p:sldId id="295" r:id="rId17"/>
    <p:sldId id="300" r:id="rId18"/>
    <p:sldId id="296" r:id="rId19"/>
    <p:sldId id="301" r:id="rId20"/>
    <p:sldId id="302" r:id="rId21"/>
    <p:sldId id="278" r:id="rId22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8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7B290B-0835-462B-AB22-CF906C50844E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FB770D6-6D3D-4BDA-B37D-003A95AFFB76}">
      <dgm:prSet custT="1"/>
      <dgm:spPr>
        <a:solidFill>
          <a:srgbClr val="FFFF00">
            <a:alpha val="90000"/>
          </a:srgbClr>
        </a:solidFill>
      </dgm:spPr>
      <dgm:t>
        <a:bodyPr/>
        <a:lstStyle/>
        <a:p>
          <a:pPr rtl="0"/>
          <a:r>
            <a:rPr lang="ru-RU" sz="2400" dirty="0" err="1" smtClean="0"/>
            <a:t>Ichki</a:t>
          </a:r>
          <a:r>
            <a:rPr lang="ru-RU" sz="2400" dirty="0" smtClean="0"/>
            <a:t> </a:t>
          </a:r>
          <a:r>
            <a:rPr lang="ru-RU" sz="2400" dirty="0" err="1" smtClean="0"/>
            <a:t>yonuv</a:t>
          </a:r>
          <a:r>
            <a:rPr lang="ru-RU" sz="2400" dirty="0" smtClean="0"/>
            <a:t> </a:t>
          </a:r>
          <a:r>
            <a:rPr lang="ru-RU" sz="2400" dirty="0" err="1" smtClean="0"/>
            <a:t>dvigatellari</a:t>
          </a:r>
          <a:r>
            <a:rPr lang="ru-RU" sz="2400" dirty="0" smtClean="0"/>
            <a:t> </a:t>
          </a:r>
          <a:r>
            <a:rPr lang="ru-RU" sz="2400" dirty="0" err="1" smtClean="0"/>
            <a:t>shunday</a:t>
          </a:r>
          <a:r>
            <a:rPr lang="ru-RU" sz="2400" dirty="0" smtClean="0"/>
            <a:t> </a:t>
          </a:r>
          <a:r>
            <a:rPr lang="ru-RU" sz="2400" dirty="0" err="1" smtClean="0"/>
            <a:t>issiqlik</a:t>
          </a:r>
          <a:r>
            <a:rPr lang="ru-RU" sz="2400" dirty="0" smtClean="0"/>
            <a:t> </a:t>
          </a:r>
          <a:r>
            <a:rPr lang="ru-RU" sz="2400" dirty="0" err="1" smtClean="0"/>
            <a:t>mashinasiki</a:t>
          </a:r>
          <a:r>
            <a:rPr lang="ru-RU" sz="2400" dirty="0" smtClean="0"/>
            <a:t>, </a:t>
          </a:r>
          <a:r>
            <a:rPr lang="ru-RU" sz="2400" dirty="0" err="1" smtClean="0"/>
            <a:t>unda</a:t>
          </a:r>
          <a:r>
            <a:rPr lang="ru-RU" sz="2400" dirty="0" smtClean="0"/>
            <a:t> </a:t>
          </a:r>
          <a:r>
            <a:rPr lang="ru-RU" sz="2400" dirty="0" err="1" smtClean="0"/>
            <a:t>ishchi</a:t>
          </a:r>
          <a:r>
            <a:rPr lang="ru-RU" sz="2400" dirty="0" smtClean="0"/>
            <a:t> </a:t>
          </a:r>
          <a:r>
            <a:rPr lang="ru-RU" sz="2400" dirty="0" err="1" smtClean="0"/>
            <a:t>jismga</a:t>
          </a:r>
          <a:r>
            <a:rPr lang="ru-RU" sz="2400" dirty="0" smtClean="0"/>
            <a:t> </a:t>
          </a:r>
          <a:r>
            <a:rPr lang="ru-RU" sz="2400" dirty="0" err="1" smtClean="0"/>
            <a:t>issiqlik</a:t>
          </a:r>
          <a:r>
            <a:rPr lang="ru-RU" sz="2400" dirty="0" smtClean="0"/>
            <a:t> </a:t>
          </a:r>
          <a:r>
            <a:rPr lang="ru-RU" sz="2400" dirty="0" err="1" smtClean="0"/>
            <a:t>keltirilishi</a:t>
          </a:r>
          <a:r>
            <a:rPr lang="ru-RU" sz="2400" dirty="0" smtClean="0"/>
            <a:t> </a:t>
          </a:r>
          <a:r>
            <a:rPr lang="ru-RU" sz="2400" dirty="0" err="1" smtClean="0"/>
            <a:t>dvigatelning</a:t>
          </a:r>
          <a:r>
            <a:rPr lang="ru-RU" sz="2400" dirty="0" smtClean="0"/>
            <a:t> </a:t>
          </a:r>
          <a:r>
            <a:rPr lang="ru-RU" sz="2400" dirty="0" err="1" smtClean="0"/>
            <a:t>o’zining</a:t>
          </a:r>
          <a:r>
            <a:rPr lang="ru-RU" sz="2400" dirty="0" smtClean="0"/>
            <a:t> </a:t>
          </a:r>
          <a:r>
            <a:rPr lang="ru-RU" sz="2400" dirty="0" err="1" smtClean="0"/>
            <a:t>ichida</a:t>
          </a:r>
          <a:r>
            <a:rPr lang="ru-RU" sz="2400" dirty="0" smtClean="0"/>
            <a:t> </a:t>
          </a:r>
          <a:r>
            <a:rPr lang="ru-RU" sz="2400" dirty="0" err="1" smtClean="0"/>
            <a:t>yoqilg’i</a:t>
          </a:r>
          <a:r>
            <a:rPr lang="ru-RU" sz="2400" dirty="0" smtClean="0"/>
            <a:t> </a:t>
          </a:r>
          <a:r>
            <a:rPr lang="ru-RU" sz="2400" dirty="0" err="1" smtClean="0"/>
            <a:t>yoqish</a:t>
          </a:r>
          <a:r>
            <a:rPr lang="ru-RU" sz="2400" dirty="0" smtClean="0"/>
            <a:t> </a:t>
          </a:r>
          <a:r>
            <a:rPr lang="ru-RU" sz="2400" dirty="0" err="1" smtClean="0"/>
            <a:t>hisobiga</a:t>
          </a:r>
          <a:r>
            <a:rPr lang="ru-RU" sz="2400" dirty="0" smtClean="0"/>
            <a:t> </a:t>
          </a:r>
          <a:r>
            <a:rPr lang="ru-RU" sz="2400" dirty="0" err="1" smtClean="0"/>
            <a:t>amalga</a:t>
          </a:r>
          <a:r>
            <a:rPr lang="ru-RU" sz="2400" dirty="0" smtClean="0"/>
            <a:t> </a:t>
          </a:r>
          <a:r>
            <a:rPr lang="ru-RU" sz="2400" dirty="0" err="1" smtClean="0"/>
            <a:t>oshiriladi</a:t>
          </a:r>
          <a:r>
            <a:rPr lang="ru-RU" sz="2400" dirty="0" smtClean="0"/>
            <a:t>.</a:t>
          </a:r>
          <a:endParaRPr lang="ru-RU" sz="2400" b="0" i="0" baseline="0" dirty="0"/>
        </a:p>
      </dgm:t>
    </dgm:pt>
    <dgm:pt modelId="{817A6619-84CE-4142-9FF1-70F84E9DFD3B}" type="parTrans" cxnId="{9F648E72-BEBC-4FB9-83AD-0073DB41F99D}">
      <dgm:prSet/>
      <dgm:spPr/>
      <dgm:t>
        <a:bodyPr/>
        <a:lstStyle/>
        <a:p>
          <a:endParaRPr lang="ru-RU"/>
        </a:p>
      </dgm:t>
    </dgm:pt>
    <dgm:pt modelId="{4FDC25D4-9811-4454-9D5B-71F1A1193878}" type="sibTrans" cxnId="{9F648E72-BEBC-4FB9-83AD-0073DB41F99D}">
      <dgm:prSet/>
      <dgm:spPr/>
      <dgm:t>
        <a:bodyPr/>
        <a:lstStyle/>
        <a:p>
          <a:endParaRPr lang="ru-RU"/>
        </a:p>
      </dgm:t>
    </dgm:pt>
    <dgm:pt modelId="{C7297ED8-6BF0-4598-80D5-3994A56B4926}">
      <dgm:prSet/>
      <dgm:spPr>
        <a:solidFill>
          <a:srgbClr val="92D050"/>
        </a:solidFill>
      </dgm:spPr>
      <dgm:t>
        <a:bodyPr/>
        <a:lstStyle/>
        <a:p>
          <a:pPr rtl="0"/>
          <a:r>
            <a:rPr lang="en-US" dirty="0" err="1" smtClean="0"/>
            <a:t>O’tgan</a:t>
          </a:r>
          <a:r>
            <a:rPr lang="en-US" dirty="0" smtClean="0"/>
            <a:t> </a:t>
          </a:r>
          <a:r>
            <a:rPr lang="en-US" dirty="0" err="1" smtClean="0"/>
            <a:t>asrning</a:t>
          </a:r>
          <a:r>
            <a:rPr lang="en-US" dirty="0" smtClean="0"/>
            <a:t> 70-80 </a:t>
          </a:r>
          <a:r>
            <a:rPr lang="en-US" dirty="0" err="1" smtClean="0"/>
            <a:t>yillarigacha</a:t>
          </a:r>
          <a:r>
            <a:rPr lang="en-US" dirty="0" smtClean="0"/>
            <a:t> </a:t>
          </a:r>
          <a:r>
            <a:rPr lang="en-US" dirty="0" err="1" smtClean="0"/>
            <a:t>mexanik</a:t>
          </a:r>
          <a:r>
            <a:rPr lang="en-US" dirty="0" smtClean="0"/>
            <a:t> </a:t>
          </a:r>
          <a:r>
            <a:rPr lang="en-US" dirty="0" err="1" smtClean="0"/>
            <a:t>ish</a:t>
          </a:r>
          <a:r>
            <a:rPr lang="en-US" dirty="0" smtClean="0"/>
            <a:t> </a:t>
          </a:r>
          <a:r>
            <a:rPr lang="en-US" dirty="0" err="1" smtClean="0"/>
            <a:t>olishning</a:t>
          </a:r>
          <a:r>
            <a:rPr lang="en-US" dirty="0" smtClean="0"/>
            <a:t>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manbasi</a:t>
          </a:r>
          <a:r>
            <a:rPr lang="en-US" dirty="0" smtClean="0"/>
            <a:t> bug’ </a:t>
          </a:r>
          <a:r>
            <a:rPr lang="en-US" dirty="0" err="1" smtClean="0"/>
            <a:t>mashinalari</a:t>
          </a:r>
          <a:r>
            <a:rPr lang="en-US" dirty="0" smtClean="0"/>
            <a:t> </a:t>
          </a:r>
          <a:r>
            <a:rPr lang="en-US" dirty="0" err="1" smtClean="0"/>
            <a:t>edi</a:t>
          </a:r>
          <a:r>
            <a:rPr lang="en-US" dirty="0" smtClean="0"/>
            <a:t>. </a:t>
          </a:r>
          <a:r>
            <a:rPr lang="en-US" dirty="0" err="1" smtClean="0"/>
            <a:t>Ularda</a:t>
          </a:r>
          <a:r>
            <a:rPr lang="en-US" dirty="0" smtClean="0"/>
            <a:t> bug’ past </a:t>
          </a:r>
          <a:r>
            <a:rPr lang="en-US" dirty="0" err="1" smtClean="0"/>
            <a:t>bosim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past </a:t>
          </a:r>
          <a:r>
            <a:rPr lang="en-US" dirty="0" err="1" smtClean="0"/>
            <a:t>tem­peraturada</a:t>
          </a:r>
          <a:r>
            <a:rPr lang="en-US" dirty="0" smtClean="0"/>
            <a:t> </a:t>
          </a:r>
          <a:r>
            <a:rPr lang="en-US" dirty="0" err="1" smtClean="0"/>
            <a:t>foydalanilar</a:t>
          </a:r>
          <a:r>
            <a:rPr lang="en-US" dirty="0" smtClean="0"/>
            <a:t> </a:t>
          </a:r>
          <a:r>
            <a:rPr lang="en-US" dirty="0" err="1" smtClean="0"/>
            <a:t>edi</a:t>
          </a:r>
          <a:r>
            <a:rPr lang="en-US" dirty="0" smtClean="0"/>
            <a:t>. </a:t>
          </a:r>
          <a:r>
            <a:rPr lang="en-US" dirty="0" err="1" smtClean="0"/>
            <a:t>Yoqilg’ini</a:t>
          </a:r>
          <a:r>
            <a:rPr lang="en-US" dirty="0" smtClean="0"/>
            <a:t> </a:t>
          </a:r>
          <a:r>
            <a:rPr lang="en-US" dirty="0" err="1" smtClean="0"/>
            <a:t>yonishidan</a:t>
          </a:r>
          <a:r>
            <a:rPr lang="en-US" dirty="0" smtClean="0"/>
            <a:t> </a:t>
          </a:r>
          <a:r>
            <a:rPr lang="en-US" dirty="0" err="1" smtClean="0"/>
            <a:t>hosil</a:t>
          </a:r>
          <a:r>
            <a:rPr lang="en-US" dirty="0" smtClean="0"/>
            <a:t> </a:t>
          </a:r>
          <a:r>
            <a:rPr lang="en-US" dirty="0" err="1" smtClean="0"/>
            <a:t>bo’ladigan</a:t>
          </a:r>
          <a:r>
            <a:rPr lang="en-US" dirty="0" smtClean="0"/>
            <a:t> </a:t>
          </a:r>
          <a:r>
            <a:rPr lang="en-US" dirty="0" err="1" smtClean="0"/>
            <a:t>yuqori</a:t>
          </a:r>
          <a:r>
            <a:rPr lang="en-US" dirty="0" smtClean="0"/>
            <a:t> </a:t>
          </a:r>
          <a:r>
            <a:rPr lang="en-US" dirty="0" err="1" smtClean="0"/>
            <a:t>temperaturali</a:t>
          </a:r>
          <a:r>
            <a:rPr lang="en-US" dirty="0" smtClean="0"/>
            <a:t> </a:t>
          </a:r>
          <a:r>
            <a:rPr lang="en-US" dirty="0" err="1" smtClean="0"/>
            <a:t>gazlar</a:t>
          </a:r>
          <a:r>
            <a:rPr lang="en-US" dirty="0" smtClean="0"/>
            <a:t> </a:t>
          </a:r>
          <a:r>
            <a:rPr lang="en-US" dirty="0" err="1" smtClean="0"/>
            <a:t>ishchi</a:t>
          </a:r>
          <a:r>
            <a:rPr lang="en-US" dirty="0" smtClean="0"/>
            <a:t> </a:t>
          </a:r>
          <a:r>
            <a:rPr lang="en-US" dirty="0" err="1" smtClean="0"/>
            <a:t>jism</a:t>
          </a:r>
          <a:r>
            <a:rPr lang="en-US" dirty="0" smtClean="0"/>
            <a:t> </a:t>
          </a:r>
          <a:r>
            <a:rPr lang="en-US" dirty="0" err="1" smtClean="0"/>
            <a:t>bo’lgan</a:t>
          </a:r>
          <a:r>
            <a:rPr lang="en-US" dirty="0" smtClean="0"/>
            <a:t> past </a:t>
          </a:r>
          <a:r>
            <a:rPr lang="en-US" dirty="0" err="1" smtClean="0"/>
            <a:t>bosimli</a:t>
          </a:r>
          <a:r>
            <a:rPr lang="en-US" dirty="0" smtClean="0"/>
            <a:t> bug’ </a:t>
          </a:r>
          <a:r>
            <a:rPr lang="en-US" dirty="0" err="1" smtClean="0"/>
            <a:t>olish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 </a:t>
          </a:r>
          <a:r>
            <a:rPr lang="en-US" dirty="0" err="1" smtClean="0"/>
            <a:t>avval</a:t>
          </a:r>
          <a:r>
            <a:rPr lang="en-US" dirty="0" smtClean="0"/>
            <a:t> bug’ </a:t>
          </a:r>
          <a:r>
            <a:rPr lang="en-US" dirty="0" err="1" smtClean="0"/>
            <a:t>qozonlariga</a:t>
          </a:r>
          <a:r>
            <a:rPr lang="en-US" dirty="0" smtClean="0"/>
            <a:t> </a:t>
          </a:r>
          <a:r>
            <a:rPr lang="en-US" dirty="0" err="1" smtClean="0"/>
            <a:t>yuboriladi</a:t>
          </a:r>
          <a:r>
            <a:rPr lang="en-US" dirty="0" smtClean="0"/>
            <a:t>. </a:t>
          </a:r>
          <a:r>
            <a:rPr lang="en-US" dirty="0" err="1" smtClean="0"/>
            <a:t>Yoqilg’ini</a:t>
          </a:r>
          <a:r>
            <a:rPr lang="en-US" dirty="0" smtClean="0"/>
            <a:t> </a:t>
          </a:r>
          <a:r>
            <a:rPr lang="en-US" dirty="0" err="1" smtClean="0"/>
            <a:t>issiqligidan</a:t>
          </a:r>
          <a:r>
            <a:rPr lang="en-US" dirty="0" smtClean="0"/>
            <a:t> </a:t>
          </a:r>
          <a:r>
            <a:rPr lang="en-US" dirty="0" err="1" smtClean="0"/>
            <a:t>bunday</a:t>
          </a:r>
          <a:r>
            <a:rPr lang="en-US" dirty="0" smtClean="0"/>
            <a:t> </a:t>
          </a:r>
          <a:r>
            <a:rPr lang="en-US" dirty="0" err="1" smtClean="0"/>
            <a:t>foydalanish</a:t>
          </a:r>
          <a:r>
            <a:rPr lang="en-US" dirty="0" smtClean="0"/>
            <a:t> </a:t>
          </a:r>
          <a:r>
            <a:rPr lang="en-US" dirty="0" err="1" smtClean="0"/>
            <a:t>bug’-kuch</a:t>
          </a:r>
          <a:r>
            <a:rPr lang="en-US" dirty="0" smtClean="0"/>
            <a:t> </a:t>
          </a:r>
          <a:r>
            <a:rPr lang="en-US" dirty="0" err="1" smtClean="0"/>
            <a:t>qurilmalari</a:t>
          </a:r>
          <a:r>
            <a:rPr lang="en-US" dirty="0" smtClean="0"/>
            <a:t> f.i.k.ni </a:t>
          </a:r>
          <a:r>
            <a:rPr lang="en-US" dirty="0" err="1" smtClean="0"/>
            <a:t>kichik</a:t>
          </a:r>
          <a:r>
            <a:rPr lang="en-US" dirty="0" smtClean="0"/>
            <a:t> </a:t>
          </a:r>
          <a:r>
            <a:rPr lang="en-US" dirty="0" err="1" smtClean="0"/>
            <a:t>bo’lishiga</a:t>
          </a:r>
          <a:r>
            <a:rPr lang="en-US" dirty="0" smtClean="0"/>
            <a:t> </a:t>
          </a:r>
          <a:r>
            <a:rPr lang="en-US" dirty="0" err="1" smtClean="0"/>
            <a:t>olib</a:t>
          </a:r>
          <a:r>
            <a:rPr lang="en-US" dirty="0" smtClean="0"/>
            <a:t> </a:t>
          </a:r>
          <a:r>
            <a:rPr lang="en-US" dirty="0" err="1" smtClean="0"/>
            <a:t>keladi</a:t>
          </a:r>
          <a:r>
            <a:rPr lang="en-US" dirty="0" smtClean="0"/>
            <a:t>.</a:t>
          </a:r>
          <a:endParaRPr lang="en-US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057A35E2-1644-4111-956A-267EAF9A47A7}" type="parTrans" cxnId="{641E8E31-F59C-4D12-AE66-38A24104D377}">
      <dgm:prSet/>
      <dgm:spPr/>
      <dgm:t>
        <a:bodyPr/>
        <a:lstStyle/>
        <a:p>
          <a:endParaRPr lang="ru-RU"/>
        </a:p>
      </dgm:t>
    </dgm:pt>
    <dgm:pt modelId="{2C833B0E-17E6-4536-8E27-05CB50EC0C41}" type="sibTrans" cxnId="{641E8E31-F59C-4D12-AE66-38A24104D377}">
      <dgm:prSet/>
      <dgm:spPr/>
      <dgm:t>
        <a:bodyPr/>
        <a:lstStyle/>
        <a:p>
          <a:endParaRPr lang="ru-RU"/>
        </a:p>
      </dgm:t>
    </dgm:pt>
    <dgm:pt modelId="{CE38F55D-9632-4398-88C5-6A2CE40683F5}" type="pres">
      <dgm:prSet presAssocID="{5F7B290B-0835-462B-AB22-CF906C50844E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6182770-FA28-493E-81EB-DDCE90DC0A66}" type="pres">
      <dgm:prSet presAssocID="{1FB770D6-6D3D-4BDA-B37D-003A95AFFB76}" presName="circle1" presStyleLbl="node1" presStyleIdx="0" presStyleCnt="2" custScaleY="109875" custLinFactNeighborX="-310" custLinFactNeighborY="-1316"/>
      <dgm:spPr>
        <a:solidFill>
          <a:srgbClr val="7030A0"/>
        </a:solidFill>
      </dgm:spPr>
    </dgm:pt>
    <dgm:pt modelId="{EB6B02C8-72E2-4CB7-A49D-44D8718A1A6B}" type="pres">
      <dgm:prSet presAssocID="{1FB770D6-6D3D-4BDA-B37D-003A95AFFB76}" presName="space" presStyleCnt="0"/>
      <dgm:spPr/>
    </dgm:pt>
    <dgm:pt modelId="{FA2D6034-5DA5-4ACE-8FF5-097F0D4D9339}" type="pres">
      <dgm:prSet presAssocID="{1FB770D6-6D3D-4BDA-B37D-003A95AFFB76}" presName="rect1" presStyleLbl="alignAcc1" presStyleIdx="0" presStyleCnt="2" custScaleX="100000" custScaleY="100000" custLinFactNeighborX="349"/>
      <dgm:spPr/>
      <dgm:t>
        <a:bodyPr/>
        <a:lstStyle/>
        <a:p>
          <a:endParaRPr lang="ru-RU"/>
        </a:p>
      </dgm:t>
    </dgm:pt>
    <dgm:pt modelId="{A628F69A-D98E-4EE7-B743-CF452AD67D88}" type="pres">
      <dgm:prSet presAssocID="{C7297ED8-6BF0-4598-80D5-3994A56B4926}" presName="vertSpace2" presStyleLbl="node1" presStyleIdx="0" presStyleCnt="2"/>
      <dgm:spPr/>
    </dgm:pt>
    <dgm:pt modelId="{79B76FF2-F9E4-479C-AAF6-B7D07FBC76DD}" type="pres">
      <dgm:prSet presAssocID="{C7297ED8-6BF0-4598-80D5-3994A56B4926}" presName="circle2" presStyleLbl="node1" presStyleIdx="1" presStyleCnt="2" custScaleY="108235" custLinFactNeighborX="2607" custLinFactNeighborY="-652"/>
      <dgm:spPr>
        <a:solidFill>
          <a:srgbClr val="FF0000"/>
        </a:solidFill>
      </dgm:spPr>
    </dgm:pt>
    <dgm:pt modelId="{8032EE7B-A9ED-49BF-8AF7-05ACDEBCBE57}" type="pres">
      <dgm:prSet presAssocID="{C7297ED8-6BF0-4598-80D5-3994A56B4926}" presName="rect2" presStyleLbl="alignAcc1" presStyleIdx="1" presStyleCnt="2" custScaleY="121852" custLinFactNeighborX="-349" custLinFactNeighborY="18250"/>
      <dgm:spPr/>
      <dgm:t>
        <a:bodyPr/>
        <a:lstStyle/>
        <a:p>
          <a:endParaRPr lang="ru-RU"/>
        </a:p>
      </dgm:t>
    </dgm:pt>
    <dgm:pt modelId="{578AA506-A0A3-4CE0-B722-3EE68EE2B497}" type="pres">
      <dgm:prSet presAssocID="{1FB770D6-6D3D-4BDA-B37D-003A95AFFB76}" presName="rect1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444D55-5B27-4671-8E7E-E6B49DF0616B}" type="pres">
      <dgm:prSet presAssocID="{C7297ED8-6BF0-4598-80D5-3994A56B4926}" presName="rect2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F6A5EFF-3F20-40EA-AB08-3BB23742CAF0}" type="presOf" srcId="{1FB770D6-6D3D-4BDA-B37D-003A95AFFB76}" destId="{578AA506-A0A3-4CE0-B722-3EE68EE2B497}" srcOrd="1" destOrd="0" presId="urn:microsoft.com/office/officeart/2005/8/layout/target3"/>
    <dgm:cxn modelId="{9F648E72-BEBC-4FB9-83AD-0073DB41F99D}" srcId="{5F7B290B-0835-462B-AB22-CF906C50844E}" destId="{1FB770D6-6D3D-4BDA-B37D-003A95AFFB76}" srcOrd="0" destOrd="0" parTransId="{817A6619-84CE-4142-9FF1-70F84E9DFD3B}" sibTransId="{4FDC25D4-9811-4454-9D5B-71F1A1193878}"/>
    <dgm:cxn modelId="{C5F434D2-F2D6-40E0-A8D4-D059DB12ED80}" type="presOf" srcId="{C7297ED8-6BF0-4598-80D5-3994A56B4926}" destId="{8032EE7B-A9ED-49BF-8AF7-05ACDEBCBE57}" srcOrd="0" destOrd="0" presId="urn:microsoft.com/office/officeart/2005/8/layout/target3"/>
    <dgm:cxn modelId="{70A2445C-1D71-4466-BD34-D851705C94F2}" type="presOf" srcId="{5F7B290B-0835-462B-AB22-CF906C50844E}" destId="{CE38F55D-9632-4398-88C5-6A2CE40683F5}" srcOrd="0" destOrd="0" presId="urn:microsoft.com/office/officeart/2005/8/layout/target3"/>
    <dgm:cxn modelId="{4A0766B4-1E33-4AEA-B55A-E761777BFEF8}" type="presOf" srcId="{C7297ED8-6BF0-4598-80D5-3994A56B4926}" destId="{AE444D55-5B27-4671-8E7E-E6B49DF0616B}" srcOrd="1" destOrd="0" presId="urn:microsoft.com/office/officeart/2005/8/layout/target3"/>
    <dgm:cxn modelId="{641E8E31-F59C-4D12-AE66-38A24104D377}" srcId="{5F7B290B-0835-462B-AB22-CF906C50844E}" destId="{C7297ED8-6BF0-4598-80D5-3994A56B4926}" srcOrd="1" destOrd="0" parTransId="{057A35E2-1644-4111-956A-267EAF9A47A7}" sibTransId="{2C833B0E-17E6-4536-8E27-05CB50EC0C41}"/>
    <dgm:cxn modelId="{6B060297-CF03-45C4-A02A-E6B178F87268}" type="presOf" srcId="{1FB770D6-6D3D-4BDA-B37D-003A95AFFB76}" destId="{FA2D6034-5DA5-4ACE-8FF5-097F0D4D9339}" srcOrd="0" destOrd="0" presId="urn:microsoft.com/office/officeart/2005/8/layout/target3"/>
    <dgm:cxn modelId="{87FDDAF3-9402-43FE-86E7-517C1AD751A3}" type="presParOf" srcId="{CE38F55D-9632-4398-88C5-6A2CE40683F5}" destId="{E6182770-FA28-493E-81EB-DDCE90DC0A66}" srcOrd="0" destOrd="0" presId="urn:microsoft.com/office/officeart/2005/8/layout/target3"/>
    <dgm:cxn modelId="{C926AE96-0B5C-4B90-A194-9435C7C5D275}" type="presParOf" srcId="{CE38F55D-9632-4398-88C5-6A2CE40683F5}" destId="{EB6B02C8-72E2-4CB7-A49D-44D8718A1A6B}" srcOrd="1" destOrd="0" presId="urn:microsoft.com/office/officeart/2005/8/layout/target3"/>
    <dgm:cxn modelId="{1D22586C-B015-42CA-9E72-A5A8C7F3E0DE}" type="presParOf" srcId="{CE38F55D-9632-4398-88C5-6A2CE40683F5}" destId="{FA2D6034-5DA5-4ACE-8FF5-097F0D4D9339}" srcOrd="2" destOrd="0" presId="urn:microsoft.com/office/officeart/2005/8/layout/target3"/>
    <dgm:cxn modelId="{FD97DAF5-852F-47B2-BEB2-250651DD6CB1}" type="presParOf" srcId="{CE38F55D-9632-4398-88C5-6A2CE40683F5}" destId="{A628F69A-D98E-4EE7-B743-CF452AD67D88}" srcOrd="3" destOrd="0" presId="urn:microsoft.com/office/officeart/2005/8/layout/target3"/>
    <dgm:cxn modelId="{4E7C9C76-DB64-4A40-A224-DF49CCAAF829}" type="presParOf" srcId="{CE38F55D-9632-4398-88C5-6A2CE40683F5}" destId="{79B76FF2-F9E4-479C-AAF6-B7D07FBC76DD}" srcOrd="4" destOrd="0" presId="urn:microsoft.com/office/officeart/2005/8/layout/target3"/>
    <dgm:cxn modelId="{A17A2A09-FE80-4A00-9142-616B9A6A6923}" type="presParOf" srcId="{CE38F55D-9632-4398-88C5-6A2CE40683F5}" destId="{8032EE7B-A9ED-49BF-8AF7-05ACDEBCBE57}" srcOrd="5" destOrd="0" presId="urn:microsoft.com/office/officeart/2005/8/layout/target3"/>
    <dgm:cxn modelId="{1184C93F-AC73-4249-9975-0C46BA72B7F5}" type="presParOf" srcId="{CE38F55D-9632-4398-88C5-6A2CE40683F5}" destId="{578AA506-A0A3-4CE0-B722-3EE68EE2B497}" srcOrd="6" destOrd="0" presId="urn:microsoft.com/office/officeart/2005/8/layout/target3"/>
    <dgm:cxn modelId="{24E84E3E-B60B-42F9-9120-1E7162C7BFBE}" type="presParOf" srcId="{CE38F55D-9632-4398-88C5-6A2CE40683F5}" destId="{AE444D55-5B27-4671-8E7E-E6B49DF0616B}" srcOrd="7" destOrd="0" presId="urn:microsoft.com/office/officeart/2005/8/layout/target3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F0CBE72-529C-4C0B-9F3D-B122BE416ACC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EFDE49-6D3E-42AC-A355-DE6ED846179A}">
      <dgm:prSet/>
      <dgm:spPr>
        <a:solidFill>
          <a:srgbClr val="FF000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b="0" i="0" baseline="0" dirty="0" smtClean="0"/>
            <a:t>1860 </a:t>
          </a:r>
          <a:r>
            <a:rPr lang="en-US" b="0" i="0" baseline="0" dirty="0" err="1" smtClean="0"/>
            <a:t>yilda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frantsuz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mexanigi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Lenuar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jismni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oldindan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siqmasdan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yoritilgan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gazda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ishlaydigan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ichki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yonuv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dvigateli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yaratdi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74010FD0-7F5F-4696-9E6C-E6DEBC3BBF7B}" type="parTrans" cxnId="{F99669A8-FC30-4DBD-B4CD-39DB9997EABB}">
      <dgm:prSet/>
      <dgm:spPr/>
      <dgm:t>
        <a:bodyPr/>
        <a:lstStyle/>
        <a:p>
          <a:endParaRPr lang="ru-RU"/>
        </a:p>
      </dgm:t>
    </dgm:pt>
    <dgm:pt modelId="{222DBAD6-0770-4348-A92C-7078E8709C10}" type="sibTrans" cxnId="{F99669A8-FC30-4DBD-B4CD-39DB9997EABB}">
      <dgm:prSet/>
      <dgm:spPr>
        <a:solidFill>
          <a:srgbClr val="7030A0">
            <a:alpha val="90000"/>
          </a:srgbClr>
        </a:solidFill>
        <a:ln>
          <a:solidFill>
            <a:srgbClr val="FF0000">
              <a:alpha val="90000"/>
            </a:srgbClr>
          </a:solidFill>
        </a:ln>
      </dgm:spPr>
      <dgm:t>
        <a:bodyPr/>
        <a:lstStyle/>
        <a:p>
          <a:endParaRPr lang="ru-RU"/>
        </a:p>
      </dgm:t>
    </dgm:pt>
    <dgm:pt modelId="{B85DB6FA-5B1D-402D-9243-0284D9B8F34D}">
      <dgm:prSet/>
      <dgm:spPr>
        <a:solidFill>
          <a:srgbClr val="FF000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b="0" i="0" baseline="0" dirty="0" smtClean="0"/>
            <a:t>1862 </a:t>
          </a:r>
          <a:r>
            <a:rPr lang="en-US" b="0" i="0" baseline="0" dirty="0" err="1" smtClean="0"/>
            <a:t>yil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frantsuz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injeneri</a:t>
          </a:r>
          <a:r>
            <a:rPr lang="en-US" b="0" i="0" baseline="0" dirty="0" smtClean="0"/>
            <a:t> Bo-de-</a:t>
          </a:r>
          <a:r>
            <a:rPr lang="en-US" b="0" i="0" baseline="0" dirty="0" err="1" smtClean="0"/>
            <a:t>Rosha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Karno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g’oyasiga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mos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ke­ladigan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dvigatel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yaratadi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5EF2ABE4-4657-4DA4-9598-0B6CA7FDE36D}" type="parTrans" cxnId="{8D31ED7C-E4C3-4D42-9E4E-7981EF42EE9E}">
      <dgm:prSet/>
      <dgm:spPr/>
      <dgm:t>
        <a:bodyPr/>
        <a:lstStyle/>
        <a:p>
          <a:endParaRPr lang="ru-RU"/>
        </a:p>
      </dgm:t>
    </dgm:pt>
    <dgm:pt modelId="{FB4FD709-2D26-484B-8AF6-20BD5A264C31}" type="sibTrans" cxnId="{8D31ED7C-E4C3-4D42-9E4E-7981EF42EE9E}">
      <dgm:prSet/>
      <dgm:spPr>
        <a:solidFill>
          <a:srgbClr val="7030A0">
            <a:alpha val="90000"/>
          </a:srgbClr>
        </a:solidFill>
        <a:ln>
          <a:solidFill>
            <a:srgbClr val="FF0000">
              <a:alpha val="90000"/>
            </a:srgbClr>
          </a:solidFill>
        </a:ln>
      </dgm:spPr>
      <dgm:t>
        <a:bodyPr/>
        <a:lstStyle/>
        <a:p>
          <a:endParaRPr lang="ru-RU"/>
        </a:p>
      </dgm:t>
    </dgm:pt>
    <dgm:pt modelId="{CB67621C-36E5-4E86-AC81-FB75A44E78CC}">
      <dgm:prSet/>
      <dgm:spPr>
        <a:solidFill>
          <a:srgbClr val="FF000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b="0" i="0" baseline="0" dirty="0" smtClean="0"/>
            <a:t>1877 </a:t>
          </a:r>
          <a:r>
            <a:rPr lang="en-US" b="0" i="0" baseline="0" dirty="0" err="1" smtClean="0"/>
            <a:t>yilda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nemis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injeneri</a:t>
          </a:r>
          <a:r>
            <a:rPr lang="en-US" b="0" i="0" baseline="0" dirty="0" smtClean="0"/>
            <a:t> Otto Bo-de-</a:t>
          </a:r>
          <a:r>
            <a:rPr lang="en-US" b="0" i="0" baseline="0" dirty="0" err="1" smtClean="0"/>
            <a:t>Rosha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taklif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printsipda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benzin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ishlaydigan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dvigatel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yaratdi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9B7FFD34-8FE7-46D0-83A8-CEBCBB6574E1}" type="parTrans" cxnId="{23D50145-6BA7-442D-AB43-54203B4EF735}">
      <dgm:prSet/>
      <dgm:spPr/>
      <dgm:t>
        <a:bodyPr/>
        <a:lstStyle/>
        <a:p>
          <a:endParaRPr lang="ru-RU"/>
        </a:p>
      </dgm:t>
    </dgm:pt>
    <dgm:pt modelId="{98ED40BB-9F7A-4BD4-B8C1-AE1067A324DC}" type="sibTrans" cxnId="{23D50145-6BA7-442D-AB43-54203B4EF735}">
      <dgm:prSet/>
      <dgm:spPr>
        <a:solidFill>
          <a:srgbClr val="7030A0">
            <a:alpha val="90000"/>
          </a:srgbClr>
        </a:solidFill>
        <a:ln>
          <a:solidFill>
            <a:srgbClr val="FF0000">
              <a:alpha val="90000"/>
            </a:srgbClr>
          </a:solidFill>
        </a:ln>
      </dgm:spPr>
      <dgm:t>
        <a:bodyPr/>
        <a:lstStyle/>
        <a:p>
          <a:endParaRPr lang="ru-RU"/>
        </a:p>
      </dgm:t>
    </dgm:pt>
    <dgm:pt modelId="{7EFC8464-5675-4F0C-9A16-858EB1931122}">
      <dgm:prSet/>
      <dgm:spPr>
        <a:solidFill>
          <a:srgbClr val="FF000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b="0" i="0" baseline="0" dirty="0" smtClean="0"/>
            <a:t>1897 </a:t>
          </a:r>
          <a:r>
            <a:rPr lang="en-US" b="0" i="0" baseline="0" dirty="0" err="1" smtClean="0"/>
            <a:t>yilda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nemis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injeneri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Dizel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kerosinda,yuqori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kompressordan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tsilindrga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havo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purkalib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yuqori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siqishda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ishlaydigan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dvigatel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yaratdi</a:t>
          </a:r>
          <a:r>
            <a:rPr lang="en-US" b="0" i="0" baseline="0" dirty="0" smtClean="0"/>
            <a:t>.</a:t>
          </a:r>
          <a:endParaRPr lang="ru-RU" dirty="0"/>
        </a:p>
      </dgm:t>
    </dgm:pt>
    <dgm:pt modelId="{AC36B324-E6C2-4A3E-9D60-0D2786876081}" type="parTrans" cxnId="{CA8F2EAD-ABE9-4F4B-BC12-37BDA8D1ACFC}">
      <dgm:prSet/>
      <dgm:spPr/>
      <dgm:t>
        <a:bodyPr/>
        <a:lstStyle/>
        <a:p>
          <a:endParaRPr lang="ru-RU"/>
        </a:p>
      </dgm:t>
    </dgm:pt>
    <dgm:pt modelId="{B517E554-6812-4A66-BD44-C17572FB097C}" type="sibTrans" cxnId="{CA8F2EAD-ABE9-4F4B-BC12-37BDA8D1ACFC}">
      <dgm:prSet/>
      <dgm:spPr>
        <a:solidFill>
          <a:srgbClr val="7030A0">
            <a:alpha val="90000"/>
          </a:srgbClr>
        </a:solidFill>
        <a:ln>
          <a:solidFill>
            <a:srgbClr val="FF0000">
              <a:alpha val="90000"/>
            </a:srgbClr>
          </a:solidFill>
        </a:ln>
      </dgm:spPr>
      <dgm:t>
        <a:bodyPr/>
        <a:lstStyle/>
        <a:p>
          <a:endParaRPr lang="ru-RU"/>
        </a:p>
      </dgm:t>
    </dgm:pt>
    <dgm:pt modelId="{74D97DEF-BDF9-482F-A2B7-8A266457DC58}">
      <dgm:prSet/>
      <dgm:spPr>
        <a:solidFill>
          <a:srgbClr val="FF000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b="0" i="0" baseline="0" dirty="0" smtClean="0"/>
            <a:t>1904 </a:t>
          </a:r>
          <a:r>
            <a:rPr lang="en-US" b="0" i="0" baseline="0" dirty="0" err="1" smtClean="0"/>
            <a:t>yilda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rus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injeneri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Trinkler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tomonidan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yoqilg’i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oldin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o’zgarmas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hajmda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so’ngra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o’zgarmas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yonadigan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kompressorsiz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dvigatel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yaratildi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Yoqilg’i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aralash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yonadigan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tipdagi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dvigatel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hozirgi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paytda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barcha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mamlakatlarda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qo’llanilyapti</a:t>
          </a:r>
          <a:r>
            <a:rPr lang="en-US" b="0" i="0" baseline="0" dirty="0" smtClean="0"/>
            <a:t>.</a:t>
          </a:r>
          <a:r>
            <a:rPr lang="ru-RU" b="0" i="0" baseline="0" dirty="0" smtClean="0"/>
            <a:t> </a:t>
          </a:r>
          <a:endParaRPr lang="ru-RU" b="0" i="0" baseline="0" dirty="0"/>
        </a:p>
      </dgm:t>
    </dgm:pt>
    <dgm:pt modelId="{5BB29A77-F72B-450A-A882-09A866606218}" type="parTrans" cxnId="{1D06A08B-CB27-4883-8B7F-9AE126E64EC6}">
      <dgm:prSet/>
      <dgm:spPr/>
      <dgm:t>
        <a:bodyPr/>
        <a:lstStyle/>
        <a:p>
          <a:endParaRPr lang="ru-RU"/>
        </a:p>
      </dgm:t>
    </dgm:pt>
    <dgm:pt modelId="{A1E1E1FC-A73A-4EE6-8B91-9682F3543D3A}" type="sibTrans" cxnId="{1D06A08B-CB27-4883-8B7F-9AE126E64EC6}">
      <dgm:prSet/>
      <dgm:spPr/>
      <dgm:t>
        <a:bodyPr/>
        <a:lstStyle/>
        <a:p>
          <a:endParaRPr lang="ru-RU"/>
        </a:p>
      </dgm:t>
    </dgm:pt>
    <dgm:pt modelId="{8805D2E3-61B8-4A72-805F-2D24B00F14E0}" type="pres">
      <dgm:prSet presAssocID="{5F0CBE72-529C-4C0B-9F3D-B122BE416ACC}" presName="outerComposite" presStyleCnt="0">
        <dgm:presLayoutVars>
          <dgm:chMax val="5"/>
          <dgm:dir/>
          <dgm:resizeHandles val="exact"/>
        </dgm:presLayoutVars>
      </dgm:prSet>
      <dgm:spPr/>
    </dgm:pt>
    <dgm:pt modelId="{40E3CEAD-3343-4D88-B9B1-1701E84A3239}" type="pres">
      <dgm:prSet presAssocID="{5F0CBE72-529C-4C0B-9F3D-B122BE416ACC}" presName="dummyMaxCanvas" presStyleCnt="0">
        <dgm:presLayoutVars/>
      </dgm:prSet>
      <dgm:spPr/>
    </dgm:pt>
    <dgm:pt modelId="{91F04C76-D8F7-4564-A92B-129B61AD386A}" type="pres">
      <dgm:prSet presAssocID="{5F0CBE72-529C-4C0B-9F3D-B122BE416ACC}" presName="FiveNodes_1" presStyleLbl="node1" presStyleIdx="0" presStyleCnt="5">
        <dgm:presLayoutVars>
          <dgm:bulletEnabled val="1"/>
        </dgm:presLayoutVars>
      </dgm:prSet>
      <dgm:spPr/>
    </dgm:pt>
    <dgm:pt modelId="{6C6E27F2-4C86-48FA-B07F-261741857CC4}" type="pres">
      <dgm:prSet presAssocID="{5F0CBE72-529C-4C0B-9F3D-B122BE416ACC}" presName="FiveNodes_2" presStyleLbl="node1" presStyleIdx="1" presStyleCnt="5">
        <dgm:presLayoutVars>
          <dgm:bulletEnabled val="1"/>
        </dgm:presLayoutVars>
      </dgm:prSet>
      <dgm:spPr/>
    </dgm:pt>
    <dgm:pt modelId="{2C722CF6-5E68-4CD5-8D0F-7835F11D6B98}" type="pres">
      <dgm:prSet presAssocID="{5F0CBE72-529C-4C0B-9F3D-B122BE416ACC}" presName="FiveNodes_3" presStyleLbl="node1" presStyleIdx="2" presStyleCnt="5">
        <dgm:presLayoutVars>
          <dgm:bulletEnabled val="1"/>
        </dgm:presLayoutVars>
      </dgm:prSet>
      <dgm:spPr/>
    </dgm:pt>
    <dgm:pt modelId="{41D81686-D900-4092-993E-259F354CA3B7}" type="pres">
      <dgm:prSet presAssocID="{5F0CBE72-529C-4C0B-9F3D-B122BE416ACC}" presName="FiveNodes_4" presStyleLbl="node1" presStyleIdx="3" presStyleCnt="5">
        <dgm:presLayoutVars>
          <dgm:bulletEnabled val="1"/>
        </dgm:presLayoutVars>
      </dgm:prSet>
      <dgm:spPr/>
    </dgm:pt>
    <dgm:pt modelId="{795FEAF9-EEFC-435A-955E-4AB51CA3BFD5}" type="pres">
      <dgm:prSet presAssocID="{5F0CBE72-529C-4C0B-9F3D-B122BE416ACC}" presName="FiveNodes_5" presStyleLbl="node1" presStyleIdx="4" presStyleCnt="5">
        <dgm:presLayoutVars>
          <dgm:bulletEnabled val="1"/>
        </dgm:presLayoutVars>
      </dgm:prSet>
      <dgm:spPr/>
    </dgm:pt>
    <dgm:pt modelId="{E4C7A0A5-5A57-4E20-A4BC-A34AF3423D1D}" type="pres">
      <dgm:prSet presAssocID="{5F0CBE72-529C-4C0B-9F3D-B122BE416ACC}" presName="FiveConn_1-2" presStyleLbl="fgAccFollowNode1" presStyleIdx="0" presStyleCnt="4">
        <dgm:presLayoutVars>
          <dgm:bulletEnabled val="1"/>
        </dgm:presLayoutVars>
      </dgm:prSet>
      <dgm:spPr/>
    </dgm:pt>
    <dgm:pt modelId="{E5B95957-5EB8-4FF1-BD06-980C88F442E7}" type="pres">
      <dgm:prSet presAssocID="{5F0CBE72-529C-4C0B-9F3D-B122BE416ACC}" presName="FiveConn_2-3" presStyleLbl="fgAccFollowNode1" presStyleIdx="1" presStyleCnt="4">
        <dgm:presLayoutVars>
          <dgm:bulletEnabled val="1"/>
        </dgm:presLayoutVars>
      </dgm:prSet>
      <dgm:spPr/>
    </dgm:pt>
    <dgm:pt modelId="{9ABCFEF6-0CA1-49E8-85FF-AB18CA9DF573}" type="pres">
      <dgm:prSet presAssocID="{5F0CBE72-529C-4C0B-9F3D-B122BE416ACC}" presName="FiveConn_3-4" presStyleLbl="fgAccFollowNode1" presStyleIdx="2" presStyleCnt="4">
        <dgm:presLayoutVars>
          <dgm:bulletEnabled val="1"/>
        </dgm:presLayoutVars>
      </dgm:prSet>
      <dgm:spPr/>
    </dgm:pt>
    <dgm:pt modelId="{DF91DFF0-F209-417B-A330-E078D5E5A6CC}" type="pres">
      <dgm:prSet presAssocID="{5F0CBE72-529C-4C0B-9F3D-B122BE416ACC}" presName="FiveConn_4-5" presStyleLbl="fgAccFollowNode1" presStyleIdx="3" presStyleCnt="4">
        <dgm:presLayoutVars>
          <dgm:bulletEnabled val="1"/>
        </dgm:presLayoutVars>
      </dgm:prSet>
      <dgm:spPr/>
    </dgm:pt>
    <dgm:pt modelId="{624E5A9A-786D-4384-B195-2CA6C7144A38}" type="pres">
      <dgm:prSet presAssocID="{5F0CBE72-529C-4C0B-9F3D-B122BE416ACC}" presName="FiveNodes_1_text" presStyleLbl="node1" presStyleIdx="4" presStyleCnt="5">
        <dgm:presLayoutVars>
          <dgm:bulletEnabled val="1"/>
        </dgm:presLayoutVars>
      </dgm:prSet>
      <dgm:spPr/>
    </dgm:pt>
    <dgm:pt modelId="{A25B9A17-AB8A-41E7-8E06-33F581C537BF}" type="pres">
      <dgm:prSet presAssocID="{5F0CBE72-529C-4C0B-9F3D-B122BE416ACC}" presName="FiveNodes_2_text" presStyleLbl="node1" presStyleIdx="4" presStyleCnt="5">
        <dgm:presLayoutVars>
          <dgm:bulletEnabled val="1"/>
        </dgm:presLayoutVars>
      </dgm:prSet>
      <dgm:spPr/>
    </dgm:pt>
    <dgm:pt modelId="{D71FF1E3-71C4-40B7-B822-D91C080D508F}" type="pres">
      <dgm:prSet presAssocID="{5F0CBE72-529C-4C0B-9F3D-B122BE416ACC}" presName="FiveNodes_3_text" presStyleLbl="node1" presStyleIdx="4" presStyleCnt="5">
        <dgm:presLayoutVars>
          <dgm:bulletEnabled val="1"/>
        </dgm:presLayoutVars>
      </dgm:prSet>
      <dgm:spPr/>
    </dgm:pt>
    <dgm:pt modelId="{D0116F27-C869-410E-87C0-95B06DF8C864}" type="pres">
      <dgm:prSet presAssocID="{5F0CBE72-529C-4C0B-9F3D-B122BE416ACC}" presName="FiveNodes_4_text" presStyleLbl="node1" presStyleIdx="4" presStyleCnt="5">
        <dgm:presLayoutVars>
          <dgm:bulletEnabled val="1"/>
        </dgm:presLayoutVars>
      </dgm:prSet>
      <dgm:spPr/>
    </dgm:pt>
    <dgm:pt modelId="{CA9ECD70-C367-47D1-9865-DD37849D0405}" type="pres">
      <dgm:prSet presAssocID="{5F0CBE72-529C-4C0B-9F3D-B122BE416ACC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894D918C-98FB-4E1A-949E-D5D029D9A358}" type="presOf" srcId="{98ED40BB-9F7A-4BD4-B8C1-AE1067A324DC}" destId="{9ABCFEF6-0CA1-49E8-85FF-AB18CA9DF573}" srcOrd="0" destOrd="0" presId="urn:microsoft.com/office/officeart/2005/8/layout/vProcess5"/>
    <dgm:cxn modelId="{CA8F2EAD-ABE9-4F4B-BC12-37BDA8D1ACFC}" srcId="{5F0CBE72-529C-4C0B-9F3D-B122BE416ACC}" destId="{7EFC8464-5675-4F0C-9A16-858EB1931122}" srcOrd="3" destOrd="0" parTransId="{AC36B324-E6C2-4A3E-9D60-0D2786876081}" sibTransId="{B517E554-6812-4A66-BD44-C17572FB097C}"/>
    <dgm:cxn modelId="{23D50145-6BA7-442D-AB43-54203B4EF735}" srcId="{5F0CBE72-529C-4C0B-9F3D-B122BE416ACC}" destId="{CB67621C-36E5-4E86-AC81-FB75A44E78CC}" srcOrd="2" destOrd="0" parTransId="{9B7FFD34-8FE7-46D0-83A8-CEBCBB6574E1}" sibTransId="{98ED40BB-9F7A-4BD4-B8C1-AE1067A324DC}"/>
    <dgm:cxn modelId="{6299A13D-9054-4613-82A2-36BAEAF319C2}" type="presOf" srcId="{B85DB6FA-5B1D-402D-9243-0284D9B8F34D}" destId="{A25B9A17-AB8A-41E7-8E06-33F581C537BF}" srcOrd="1" destOrd="0" presId="urn:microsoft.com/office/officeart/2005/8/layout/vProcess5"/>
    <dgm:cxn modelId="{96650BBF-9C4E-4E38-A37F-401863644A30}" type="presOf" srcId="{B85DB6FA-5B1D-402D-9243-0284D9B8F34D}" destId="{6C6E27F2-4C86-48FA-B07F-261741857CC4}" srcOrd="0" destOrd="0" presId="urn:microsoft.com/office/officeart/2005/8/layout/vProcess5"/>
    <dgm:cxn modelId="{B81ADF1A-316B-43F1-9CED-544A6DEB7483}" type="presOf" srcId="{CB67621C-36E5-4E86-AC81-FB75A44E78CC}" destId="{2C722CF6-5E68-4CD5-8D0F-7835F11D6B98}" srcOrd="0" destOrd="0" presId="urn:microsoft.com/office/officeart/2005/8/layout/vProcess5"/>
    <dgm:cxn modelId="{AA74C6C1-8748-41C7-9677-9AD743D5F34A}" type="presOf" srcId="{FB4FD709-2D26-484B-8AF6-20BD5A264C31}" destId="{E5B95957-5EB8-4FF1-BD06-980C88F442E7}" srcOrd="0" destOrd="0" presId="urn:microsoft.com/office/officeart/2005/8/layout/vProcess5"/>
    <dgm:cxn modelId="{0D24B39C-FF70-480D-9225-AF01DF860D1F}" type="presOf" srcId="{CB67621C-36E5-4E86-AC81-FB75A44E78CC}" destId="{D71FF1E3-71C4-40B7-B822-D91C080D508F}" srcOrd="1" destOrd="0" presId="urn:microsoft.com/office/officeart/2005/8/layout/vProcess5"/>
    <dgm:cxn modelId="{8D31ED7C-E4C3-4D42-9E4E-7981EF42EE9E}" srcId="{5F0CBE72-529C-4C0B-9F3D-B122BE416ACC}" destId="{B85DB6FA-5B1D-402D-9243-0284D9B8F34D}" srcOrd="1" destOrd="0" parTransId="{5EF2ABE4-4657-4DA4-9598-0B6CA7FDE36D}" sibTransId="{FB4FD709-2D26-484B-8AF6-20BD5A264C31}"/>
    <dgm:cxn modelId="{D459502B-BD82-42BA-8403-8BA971CDBA57}" type="presOf" srcId="{4BEFDE49-6D3E-42AC-A355-DE6ED846179A}" destId="{624E5A9A-786D-4384-B195-2CA6C7144A38}" srcOrd="1" destOrd="0" presId="urn:microsoft.com/office/officeart/2005/8/layout/vProcess5"/>
    <dgm:cxn modelId="{1D06A08B-CB27-4883-8B7F-9AE126E64EC6}" srcId="{5F0CBE72-529C-4C0B-9F3D-B122BE416ACC}" destId="{74D97DEF-BDF9-482F-A2B7-8A266457DC58}" srcOrd="4" destOrd="0" parTransId="{5BB29A77-F72B-450A-A882-09A866606218}" sibTransId="{A1E1E1FC-A73A-4EE6-8B91-9682F3543D3A}"/>
    <dgm:cxn modelId="{5AFC3828-4864-44AE-AAC4-140F5468AFEB}" type="presOf" srcId="{7EFC8464-5675-4F0C-9A16-858EB1931122}" destId="{D0116F27-C869-410E-87C0-95B06DF8C864}" srcOrd="1" destOrd="0" presId="urn:microsoft.com/office/officeart/2005/8/layout/vProcess5"/>
    <dgm:cxn modelId="{9DDB305E-B8C1-4729-947F-B7E70B687616}" type="presOf" srcId="{4BEFDE49-6D3E-42AC-A355-DE6ED846179A}" destId="{91F04C76-D8F7-4564-A92B-129B61AD386A}" srcOrd="0" destOrd="0" presId="urn:microsoft.com/office/officeart/2005/8/layout/vProcess5"/>
    <dgm:cxn modelId="{1939B9BC-2407-4907-B487-9E4F097C7769}" type="presOf" srcId="{74D97DEF-BDF9-482F-A2B7-8A266457DC58}" destId="{CA9ECD70-C367-47D1-9865-DD37849D0405}" srcOrd="1" destOrd="0" presId="urn:microsoft.com/office/officeart/2005/8/layout/vProcess5"/>
    <dgm:cxn modelId="{C27E49E8-A934-4B95-8036-9791A0406C52}" type="presOf" srcId="{5F0CBE72-529C-4C0B-9F3D-B122BE416ACC}" destId="{8805D2E3-61B8-4A72-805F-2D24B00F14E0}" srcOrd="0" destOrd="0" presId="urn:microsoft.com/office/officeart/2005/8/layout/vProcess5"/>
    <dgm:cxn modelId="{6B90F82B-C6F6-4F3C-A672-5BBA175C47EA}" type="presOf" srcId="{B517E554-6812-4A66-BD44-C17572FB097C}" destId="{DF91DFF0-F209-417B-A330-E078D5E5A6CC}" srcOrd="0" destOrd="0" presId="urn:microsoft.com/office/officeart/2005/8/layout/vProcess5"/>
    <dgm:cxn modelId="{E8DD53C5-DBF3-4B21-934D-9F739768D55E}" type="presOf" srcId="{222DBAD6-0770-4348-A92C-7078E8709C10}" destId="{E4C7A0A5-5A57-4E20-A4BC-A34AF3423D1D}" srcOrd="0" destOrd="0" presId="urn:microsoft.com/office/officeart/2005/8/layout/vProcess5"/>
    <dgm:cxn modelId="{11CD5E2B-12E0-47A0-9FF3-95F17115B36D}" type="presOf" srcId="{74D97DEF-BDF9-482F-A2B7-8A266457DC58}" destId="{795FEAF9-EEFC-435A-955E-4AB51CA3BFD5}" srcOrd="0" destOrd="0" presId="urn:microsoft.com/office/officeart/2005/8/layout/vProcess5"/>
    <dgm:cxn modelId="{AFCC2DF0-6946-4835-8E13-F7B917CE3435}" type="presOf" srcId="{7EFC8464-5675-4F0C-9A16-858EB1931122}" destId="{41D81686-D900-4092-993E-259F354CA3B7}" srcOrd="0" destOrd="0" presId="urn:microsoft.com/office/officeart/2005/8/layout/vProcess5"/>
    <dgm:cxn modelId="{F99669A8-FC30-4DBD-B4CD-39DB9997EABB}" srcId="{5F0CBE72-529C-4C0B-9F3D-B122BE416ACC}" destId="{4BEFDE49-6D3E-42AC-A355-DE6ED846179A}" srcOrd="0" destOrd="0" parTransId="{74010FD0-7F5F-4696-9E6C-E6DEBC3BBF7B}" sibTransId="{222DBAD6-0770-4348-A92C-7078E8709C10}"/>
    <dgm:cxn modelId="{0FD77ABB-5A2D-471B-ACF1-96B2D3B5A03B}" type="presParOf" srcId="{8805D2E3-61B8-4A72-805F-2D24B00F14E0}" destId="{40E3CEAD-3343-4D88-B9B1-1701E84A3239}" srcOrd="0" destOrd="0" presId="urn:microsoft.com/office/officeart/2005/8/layout/vProcess5"/>
    <dgm:cxn modelId="{4677A652-61C1-44C6-A8A0-748F7A9106C6}" type="presParOf" srcId="{8805D2E3-61B8-4A72-805F-2D24B00F14E0}" destId="{91F04C76-D8F7-4564-A92B-129B61AD386A}" srcOrd="1" destOrd="0" presId="urn:microsoft.com/office/officeart/2005/8/layout/vProcess5"/>
    <dgm:cxn modelId="{1B1AB1FB-CF5B-4335-A7AB-C2BC1959D284}" type="presParOf" srcId="{8805D2E3-61B8-4A72-805F-2D24B00F14E0}" destId="{6C6E27F2-4C86-48FA-B07F-261741857CC4}" srcOrd="2" destOrd="0" presId="urn:microsoft.com/office/officeart/2005/8/layout/vProcess5"/>
    <dgm:cxn modelId="{0CC850B5-1B71-43B9-B4A8-10AC76858376}" type="presParOf" srcId="{8805D2E3-61B8-4A72-805F-2D24B00F14E0}" destId="{2C722CF6-5E68-4CD5-8D0F-7835F11D6B98}" srcOrd="3" destOrd="0" presId="urn:microsoft.com/office/officeart/2005/8/layout/vProcess5"/>
    <dgm:cxn modelId="{B7225BEC-270E-4335-A4AA-2D3E1B5B0E1B}" type="presParOf" srcId="{8805D2E3-61B8-4A72-805F-2D24B00F14E0}" destId="{41D81686-D900-4092-993E-259F354CA3B7}" srcOrd="4" destOrd="0" presId="urn:microsoft.com/office/officeart/2005/8/layout/vProcess5"/>
    <dgm:cxn modelId="{2997DD56-81DD-4B3F-AE66-2E65F00C6B96}" type="presParOf" srcId="{8805D2E3-61B8-4A72-805F-2D24B00F14E0}" destId="{795FEAF9-EEFC-435A-955E-4AB51CA3BFD5}" srcOrd="5" destOrd="0" presId="urn:microsoft.com/office/officeart/2005/8/layout/vProcess5"/>
    <dgm:cxn modelId="{28C1B407-9879-4A7A-B8D0-9603F55AFBCA}" type="presParOf" srcId="{8805D2E3-61B8-4A72-805F-2D24B00F14E0}" destId="{E4C7A0A5-5A57-4E20-A4BC-A34AF3423D1D}" srcOrd="6" destOrd="0" presId="urn:microsoft.com/office/officeart/2005/8/layout/vProcess5"/>
    <dgm:cxn modelId="{B30DB604-DF37-44F6-9A98-361FE5A7FF29}" type="presParOf" srcId="{8805D2E3-61B8-4A72-805F-2D24B00F14E0}" destId="{E5B95957-5EB8-4FF1-BD06-980C88F442E7}" srcOrd="7" destOrd="0" presId="urn:microsoft.com/office/officeart/2005/8/layout/vProcess5"/>
    <dgm:cxn modelId="{890D7280-4685-4E7D-BF50-C8FFA2A2E7FE}" type="presParOf" srcId="{8805D2E3-61B8-4A72-805F-2D24B00F14E0}" destId="{9ABCFEF6-0CA1-49E8-85FF-AB18CA9DF573}" srcOrd="8" destOrd="0" presId="urn:microsoft.com/office/officeart/2005/8/layout/vProcess5"/>
    <dgm:cxn modelId="{6A66CF2F-6DC8-4F82-9041-72A8CE0F7564}" type="presParOf" srcId="{8805D2E3-61B8-4A72-805F-2D24B00F14E0}" destId="{DF91DFF0-F209-417B-A330-E078D5E5A6CC}" srcOrd="9" destOrd="0" presId="urn:microsoft.com/office/officeart/2005/8/layout/vProcess5"/>
    <dgm:cxn modelId="{82B523FE-325A-4806-BDB4-26516DD83A4E}" type="presParOf" srcId="{8805D2E3-61B8-4A72-805F-2D24B00F14E0}" destId="{624E5A9A-786D-4384-B195-2CA6C7144A38}" srcOrd="10" destOrd="0" presId="urn:microsoft.com/office/officeart/2005/8/layout/vProcess5"/>
    <dgm:cxn modelId="{70D724E7-D708-4920-80A1-BAD2120E8E9D}" type="presParOf" srcId="{8805D2E3-61B8-4A72-805F-2D24B00F14E0}" destId="{A25B9A17-AB8A-41E7-8E06-33F581C537BF}" srcOrd="11" destOrd="0" presId="urn:microsoft.com/office/officeart/2005/8/layout/vProcess5"/>
    <dgm:cxn modelId="{FB45F1B9-09A8-41F4-95F1-3DE878FBE12F}" type="presParOf" srcId="{8805D2E3-61B8-4A72-805F-2D24B00F14E0}" destId="{D71FF1E3-71C4-40B7-B822-D91C080D508F}" srcOrd="12" destOrd="0" presId="urn:microsoft.com/office/officeart/2005/8/layout/vProcess5"/>
    <dgm:cxn modelId="{F0437633-11E3-404D-95EC-8C300FEF7814}" type="presParOf" srcId="{8805D2E3-61B8-4A72-805F-2D24B00F14E0}" destId="{D0116F27-C869-410E-87C0-95B06DF8C864}" srcOrd="13" destOrd="0" presId="urn:microsoft.com/office/officeart/2005/8/layout/vProcess5"/>
    <dgm:cxn modelId="{F96CFEEC-145F-4776-9C50-6A3CF1D11577}" type="presParOf" srcId="{8805D2E3-61B8-4A72-805F-2D24B00F14E0}" destId="{CA9ECD70-C367-47D1-9865-DD37849D0405}" srcOrd="14" destOrd="0" presId="urn:microsoft.com/office/officeart/2005/8/layout/vProcess5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205F4C4-AC17-4FD6-BD36-E4D84BB43F1E}" type="doc">
      <dgm:prSet loTypeId="urn:microsoft.com/office/officeart/2005/8/layout/hierarchy4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F22154F-5D0C-4F3D-BBE8-7FC2B0869C24}">
      <dgm:prSet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/>
            <a:t>Barcha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takomillashgan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ichki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yonuv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dvigatellari</a:t>
          </a:r>
          <a:r>
            <a:rPr lang="en-US" b="0" i="0" baseline="0" dirty="0" smtClean="0"/>
            <a:t>     3-guruxga </a:t>
          </a:r>
          <a:r>
            <a:rPr lang="en-US" b="0" i="0" baseline="0" dirty="0" err="1" smtClean="0"/>
            <a:t>bo’linadi</a:t>
          </a:r>
          <a:r>
            <a:rPr lang="en-US" b="0" i="0" baseline="0" dirty="0" smtClean="0"/>
            <a:t>:</a:t>
          </a:r>
          <a:endParaRPr lang="ru-RU" b="0" i="0" baseline="0" dirty="0"/>
        </a:p>
      </dgm:t>
    </dgm:pt>
    <dgm:pt modelId="{56311198-87C4-47EC-9EC9-96780A35855E}" type="parTrans" cxnId="{FA76ED16-4AB6-4156-99E2-502DFBA52A3F}">
      <dgm:prSet/>
      <dgm:spPr/>
      <dgm:t>
        <a:bodyPr/>
        <a:lstStyle/>
        <a:p>
          <a:endParaRPr lang="ru-RU"/>
        </a:p>
      </dgm:t>
    </dgm:pt>
    <dgm:pt modelId="{2562C4FC-F05B-40B3-A770-697E62F18B4F}" type="sibTrans" cxnId="{FA76ED16-4AB6-4156-99E2-502DFBA52A3F}">
      <dgm:prSet/>
      <dgm:spPr/>
      <dgm:t>
        <a:bodyPr/>
        <a:lstStyle/>
        <a:p>
          <a:endParaRPr lang="ru-RU"/>
        </a:p>
      </dgm:t>
    </dgm:pt>
    <dgm:pt modelId="{5CBA49E4-FEDA-4777-9F82-3B3022C76598}">
      <dgm:prSet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smtClean="0"/>
            <a:t>1-o’zgarmas </a:t>
          </a:r>
          <a:r>
            <a:rPr lang="en-US" b="0" i="0" baseline="0" dirty="0" err="1" smtClean="0"/>
            <a:t>hajmda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yoqilg’ini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tezda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yonishi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boradigan</a:t>
          </a:r>
          <a:r>
            <a:rPr lang="en-US" b="0" i="0" baseline="0" dirty="0" smtClean="0"/>
            <a:t>;</a:t>
          </a:r>
          <a:endParaRPr lang="ru-RU" b="0" i="0" baseline="0" dirty="0"/>
        </a:p>
      </dgm:t>
    </dgm:pt>
    <dgm:pt modelId="{56B6E4D8-1E06-4B0E-9DC7-964820EE67CB}" type="parTrans" cxnId="{FAD8AD72-E4A4-431D-987E-4AC4F7C27439}">
      <dgm:prSet/>
      <dgm:spPr/>
      <dgm:t>
        <a:bodyPr/>
        <a:lstStyle/>
        <a:p>
          <a:endParaRPr lang="ru-RU"/>
        </a:p>
      </dgm:t>
    </dgm:pt>
    <dgm:pt modelId="{FF5FF4AB-9A79-47D6-83A0-80A99C88FCF9}" type="sibTrans" cxnId="{FAD8AD72-E4A4-431D-987E-4AC4F7C27439}">
      <dgm:prSet/>
      <dgm:spPr/>
      <dgm:t>
        <a:bodyPr/>
        <a:lstStyle/>
        <a:p>
          <a:endParaRPr lang="ru-RU"/>
        </a:p>
      </dgm:t>
    </dgm:pt>
    <dgm:pt modelId="{E61CED2B-4DEF-4BCD-AC52-A7B8E50C4FD2}">
      <dgm:prSet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smtClean="0"/>
            <a:t>2-o’zgarmas </a:t>
          </a:r>
          <a:r>
            <a:rPr lang="en-US" b="0" i="0" baseline="0" dirty="0" err="1" smtClean="0"/>
            <a:t>bosimda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yoqilg’ini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asta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sekin-yonishi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boradigan</a:t>
          </a:r>
          <a:r>
            <a:rPr lang="en-US" b="0" i="0" baseline="0" dirty="0" smtClean="0"/>
            <a:t>;</a:t>
          </a:r>
          <a:endParaRPr lang="ru-RU" dirty="0"/>
        </a:p>
      </dgm:t>
    </dgm:pt>
    <dgm:pt modelId="{006E6D15-900A-4812-A6F5-01B7756EF074}" type="parTrans" cxnId="{D4225C4F-B8CB-4B44-B5C1-4186A7D9EFB1}">
      <dgm:prSet/>
      <dgm:spPr/>
      <dgm:t>
        <a:bodyPr/>
        <a:lstStyle/>
        <a:p>
          <a:endParaRPr lang="ru-RU"/>
        </a:p>
      </dgm:t>
    </dgm:pt>
    <dgm:pt modelId="{D595AA4A-6584-4511-A308-577FD01134CB}" type="sibTrans" cxnId="{D4225C4F-B8CB-4B44-B5C1-4186A7D9EFB1}">
      <dgm:prSet/>
      <dgm:spPr/>
      <dgm:t>
        <a:bodyPr/>
        <a:lstStyle/>
        <a:p>
          <a:endParaRPr lang="ru-RU"/>
        </a:p>
      </dgm:t>
    </dgm:pt>
    <dgm:pt modelId="{F903C750-52DF-4817-9E2D-B99664389331}">
      <dgm:prSet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smtClean="0"/>
            <a:t>3-bir </a:t>
          </a:r>
          <a:r>
            <a:rPr lang="en-US" b="0" i="0" baseline="0" dirty="0" err="1" smtClean="0"/>
            <a:t>qismi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o’zgarmas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hajmda,bir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qismi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o’zgarmas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yoqilg’ini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aralash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yonishi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boradigan</a:t>
          </a:r>
          <a:r>
            <a:rPr lang="ru-RU" b="0" i="0" baseline="0" dirty="0" smtClean="0"/>
            <a:t> </a:t>
          </a:r>
          <a:endParaRPr lang="ru-RU" b="0" i="0" baseline="0" dirty="0"/>
        </a:p>
      </dgm:t>
    </dgm:pt>
    <dgm:pt modelId="{798B6EF3-3E2A-47B0-BCFD-9A4FBEAA7B24}" type="parTrans" cxnId="{1FC2083A-540F-48CF-B4B1-DD672F7DBBD2}">
      <dgm:prSet/>
      <dgm:spPr/>
      <dgm:t>
        <a:bodyPr/>
        <a:lstStyle/>
        <a:p>
          <a:endParaRPr lang="ru-RU"/>
        </a:p>
      </dgm:t>
    </dgm:pt>
    <dgm:pt modelId="{0BDF44EB-55E6-495A-8C9E-05C4C5A60A24}" type="sibTrans" cxnId="{1FC2083A-540F-48CF-B4B1-DD672F7DBBD2}">
      <dgm:prSet/>
      <dgm:spPr/>
      <dgm:t>
        <a:bodyPr/>
        <a:lstStyle/>
        <a:p>
          <a:endParaRPr lang="ru-RU"/>
        </a:p>
      </dgm:t>
    </dgm:pt>
    <dgm:pt modelId="{F37BB079-DCDA-4974-A525-DAA21D4279B7}" type="pres">
      <dgm:prSet presAssocID="{6205F4C4-AC17-4FD6-BD36-E4D84BB43F1E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DF2624C-4FD1-465E-84EE-991275BDC01C}" type="pres">
      <dgm:prSet presAssocID="{AF22154F-5D0C-4F3D-BBE8-7FC2B0869C24}" presName="vertOne" presStyleCnt="0"/>
      <dgm:spPr/>
    </dgm:pt>
    <dgm:pt modelId="{5A35E228-6DAE-4ACA-9B08-AD37BC4A1DB1}" type="pres">
      <dgm:prSet presAssocID="{AF22154F-5D0C-4F3D-BBE8-7FC2B0869C24}" presName="txOne" presStyleLbl="node0" presStyleIdx="0" presStyleCnt="4">
        <dgm:presLayoutVars>
          <dgm:chPref val="3"/>
        </dgm:presLayoutVars>
      </dgm:prSet>
      <dgm:spPr/>
    </dgm:pt>
    <dgm:pt modelId="{ABC7D8B8-226C-4AFE-9CBE-8CFEAB7D3E07}" type="pres">
      <dgm:prSet presAssocID="{AF22154F-5D0C-4F3D-BBE8-7FC2B0869C24}" presName="horzOne" presStyleCnt="0"/>
      <dgm:spPr/>
    </dgm:pt>
    <dgm:pt modelId="{FB4093DE-E4AD-4006-A9CA-5F4AF55A4370}" type="pres">
      <dgm:prSet presAssocID="{2562C4FC-F05B-40B3-A770-697E62F18B4F}" presName="sibSpaceOne" presStyleCnt="0"/>
      <dgm:spPr/>
    </dgm:pt>
    <dgm:pt modelId="{86662F5A-E333-4B16-80BE-F0B6022D01D4}" type="pres">
      <dgm:prSet presAssocID="{5CBA49E4-FEDA-4777-9F82-3B3022C76598}" presName="vertOne" presStyleCnt="0"/>
      <dgm:spPr/>
    </dgm:pt>
    <dgm:pt modelId="{6A0E5D24-0BAB-4A4B-8808-48C57C645160}" type="pres">
      <dgm:prSet presAssocID="{5CBA49E4-FEDA-4777-9F82-3B3022C76598}" presName="txOne" presStyleLbl="node0" presStyleIdx="1" presStyleCnt="4">
        <dgm:presLayoutVars>
          <dgm:chPref val="3"/>
        </dgm:presLayoutVars>
      </dgm:prSet>
      <dgm:spPr/>
    </dgm:pt>
    <dgm:pt modelId="{93F73203-170C-497F-A352-C04B60659A64}" type="pres">
      <dgm:prSet presAssocID="{5CBA49E4-FEDA-4777-9F82-3B3022C76598}" presName="horzOne" presStyleCnt="0"/>
      <dgm:spPr/>
    </dgm:pt>
    <dgm:pt modelId="{961AB384-9BF1-4F11-9292-C514BBD38B8F}" type="pres">
      <dgm:prSet presAssocID="{FF5FF4AB-9A79-47D6-83A0-80A99C88FCF9}" presName="sibSpaceOne" presStyleCnt="0"/>
      <dgm:spPr/>
    </dgm:pt>
    <dgm:pt modelId="{C8F8DC3C-E0CF-42F9-9DFA-D5A887395246}" type="pres">
      <dgm:prSet presAssocID="{E61CED2B-4DEF-4BCD-AC52-A7B8E50C4FD2}" presName="vertOne" presStyleCnt="0"/>
      <dgm:spPr/>
    </dgm:pt>
    <dgm:pt modelId="{A89BA7A7-8FF5-422D-8980-EFFBBFB9BD55}" type="pres">
      <dgm:prSet presAssocID="{E61CED2B-4DEF-4BCD-AC52-A7B8E50C4FD2}" presName="txOne" presStyleLbl="node0" presStyleIdx="2" presStyleCnt="4">
        <dgm:presLayoutVars>
          <dgm:chPref val="3"/>
        </dgm:presLayoutVars>
      </dgm:prSet>
      <dgm:spPr/>
    </dgm:pt>
    <dgm:pt modelId="{FAB76BFB-EB73-4202-BE0C-E11607076B5B}" type="pres">
      <dgm:prSet presAssocID="{E61CED2B-4DEF-4BCD-AC52-A7B8E50C4FD2}" presName="horzOne" presStyleCnt="0"/>
      <dgm:spPr/>
    </dgm:pt>
    <dgm:pt modelId="{D185A2AE-1950-4099-B0FC-2C9E29C1A0FF}" type="pres">
      <dgm:prSet presAssocID="{D595AA4A-6584-4511-A308-577FD01134CB}" presName="sibSpaceOne" presStyleCnt="0"/>
      <dgm:spPr/>
    </dgm:pt>
    <dgm:pt modelId="{EFC147E5-5EAF-4404-AE7F-F71DC829CB36}" type="pres">
      <dgm:prSet presAssocID="{F903C750-52DF-4817-9E2D-B99664389331}" presName="vertOne" presStyleCnt="0"/>
      <dgm:spPr/>
    </dgm:pt>
    <dgm:pt modelId="{96A315B3-38C7-4DF8-BD24-0CE023AB5EE1}" type="pres">
      <dgm:prSet presAssocID="{F903C750-52DF-4817-9E2D-B99664389331}" presName="txOne" presStyleLbl="node0" presStyleIdx="3" presStyleCnt="4">
        <dgm:presLayoutVars>
          <dgm:chPref val="3"/>
        </dgm:presLayoutVars>
      </dgm:prSet>
      <dgm:spPr/>
    </dgm:pt>
    <dgm:pt modelId="{71A1A25B-6112-44FA-B564-0E22B5778FAB}" type="pres">
      <dgm:prSet presAssocID="{F903C750-52DF-4817-9E2D-B99664389331}" presName="horzOne" presStyleCnt="0"/>
      <dgm:spPr/>
    </dgm:pt>
  </dgm:ptLst>
  <dgm:cxnLst>
    <dgm:cxn modelId="{FA76ED16-4AB6-4156-99E2-502DFBA52A3F}" srcId="{6205F4C4-AC17-4FD6-BD36-E4D84BB43F1E}" destId="{AF22154F-5D0C-4F3D-BBE8-7FC2B0869C24}" srcOrd="0" destOrd="0" parTransId="{56311198-87C4-47EC-9EC9-96780A35855E}" sibTransId="{2562C4FC-F05B-40B3-A770-697E62F18B4F}"/>
    <dgm:cxn modelId="{9056004B-5EE4-4237-8B20-C37BAE4EBFFE}" type="presOf" srcId="{6205F4C4-AC17-4FD6-BD36-E4D84BB43F1E}" destId="{F37BB079-DCDA-4974-A525-DAA21D4279B7}" srcOrd="0" destOrd="0" presId="urn:microsoft.com/office/officeart/2005/8/layout/hierarchy4"/>
    <dgm:cxn modelId="{1FC2083A-540F-48CF-B4B1-DD672F7DBBD2}" srcId="{6205F4C4-AC17-4FD6-BD36-E4D84BB43F1E}" destId="{F903C750-52DF-4817-9E2D-B99664389331}" srcOrd="3" destOrd="0" parTransId="{798B6EF3-3E2A-47B0-BCFD-9A4FBEAA7B24}" sibTransId="{0BDF44EB-55E6-495A-8C9E-05C4C5A60A24}"/>
    <dgm:cxn modelId="{D4225C4F-B8CB-4B44-B5C1-4186A7D9EFB1}" srcId="{6205F4C4-AC17-4FD6-BD36-E4D84BB43F1E}" destId="{E61CED2B-4DEF-4BCD-AC52-A7B8E50C4FD2}" srcOrd="2" destOrd="0" parTransId="{006E6D15-900A-4812-A6F5-01B7756EF074}" sibTransId="{D595AA4A-6584-4511-A308-577FD01134CB}"/>
    <dgm:cxn modelId="{E623C910-F1E4-4B86-B83C-9D2DC5205939}" type="presOf" srcId="{AF22154F-5D0C-4F3D-BBE8-7FC2B0869C24}" destId="{5A35E228-6DAE-4ACA-9B08-AD37BC4A1DB1}" srcOrd="0" destOrd="0" presId="urn:microsoft.com/office/officeart/2005/8/layout/hierarchy4"/>
    <dgm:cxn modelId="{FAD8AD72-E4A4-431D-987E-4AC4F7C27439}" srcId="{6205F4C4-AC17-4FD6-BD36-E4D84BB43F1E}" destId="{5CBA49E4-FEDA-4777-9F82-3B3022C76598}" srcOrd="1" destOrd="0" parTransId="{56B6E4D8-1E06-4B0E-9DC7-964820EE67CB}" sibTransId="{FF5FF4AB-9A79-47D6-83A0-80A99C88FCF9}"/>
    <dgm:cxn modelId="{43D9E5E6-E592-440B-92B7-C57AA3261C54}" type="presOf" srcId="{F903C750-52DF-4817-9E2D-B99664389331}" destId="{96A315B3-38C7-4DF8-BD24-0CE023AB5EE1}" srcOrd="0" destOrd="0" presId="urn:microsoft.com/office/officeart/2005/8/layout/hierarchy4"/>
    <dgm:cxn modelId="{974E570C-6C29-48F3-B618-0844D2E844AE}" type="presOf" srcId="{5CBA49E4-FEDA-4777-9F82-3B3022C76598}" destId="{6A0E5D24-0BAB-4A4B-8808-48C57C645160}" srcOrd="0" destOrd="0" presId="urn:microsoft.com/office/officeart/2005/8/layout/hierarchy4"/>
    <dgm:cxn modelId="{4B3D92E1-9A51-4BA5-A152-CE0169CB5D87}" type="presOf" srcId="{E61CED2B-4DEF-4BCD-AC52-A7B8E50C4FD2}" destId="{A89BA7A7-8FF5-422D-8980-EFFBBFB9BD55}" srcOrd="0" destOrd="0" presId="urn:microsoft.com/office/officeart/2005/8/layout/hierarchy4"/>
    <dgm:cxn modelId="{79057CBA-25D1-4609-8836-F3699FE4AA73}" type="presParOf" srcId="{F37BB079-DCDA-4974-A525-DAA21D4279B7}" destId="{4DF2624C-4FD1-465E-84EE-991275BDC01C}" srcOrd="0" destOrd="0" presId="urn:microsoft.com/office/officeart/2005/8/layout/hierarchy4"/>
    <dgm:cxn modelId="{A98775F1-2623-4566-9475-DA3B03A47FA9}" type="presParOf" srcId="{4DF2624C-4FD1-465E-84EE-991275BDC01C}" destId="{5A35E228-6DAE-4ACA-9B08-AD37BC4A1DB1}" srcOrd="0" destOrd="0" presId="urn:microsoft.com/office/officeart/2005/8/layout/hierarchy4"/>
    <dgm:cxn modelId="{A35D72B3-F2D9-4EB7-AE0E-79C55CF2562C}" type="presParOf" srcId="{4DF2624C-4FD1-465E-84EE-991275BDC01C}" destId="{ABC7D8B8-226C-4AFE-9CBE-8CFEAB7D3E07}" srcOrd="1" destOrd="0" presId="urn:microsoft.com/office/officeart/2005/8/layout/hierarchy4"/>
    <dgm:cxn modelId="{61044D8D-1948-4052-8893-E80288406591}" type="presParOf" srcId="{F37BB079-DCDA-4974-A525-DAA21D4279B7}" destId="{FB4093DE-E4AD-4006-A9CA-5F4AF55A4370}" srcOrd="1" destOrd="0" presId="urn:microsoft.com/office/officeart/2005/8/layout/hierarchy4"/>
    <dgm:cxn modelId="{41EB9027-2C4B-4DC5-81A0-40570E08FCC1}" type="presParOf" srcId="{F37BB079-DCDA-4974-A525-DAA21D4279B7}" destId="{86662F5A-E333-4B16-80BE-F0B6022D01D4}" srcOrd="2" destOrd="0" presId="urn:microsoft.com/office/officeart/2005/8/layout/hierarchy4"/>
    <dgm:cxn modelId="{5472F71D-C8DA-4A75-89C8-C606D93CBF54}" type="presParOf" srcId="{86662F5A-E333-4B16-80BE-F0B6022D01D4}" destId="{6A0E5D24-0BAB-4A4B-8808-48C57C645160}" srcOrd="0" destOrd="0" presId="urn:microsoft.com/office/officeart/2005/8/layout/hierarchy4"/>
    <dgm:cxn modelId="{4C60C09D-34D4-426F-AD6E-B0F2057C1FF8}" type="presParOf" srcId="{86662F5A-E333-4B16-80BE-F0B6022D01D4}" destId="{93F73203-170C-497F-A352-C04B60659A64}" srcOrd="1" destOrd="0" presId="urn:microsoft.com/office/officeart/2005/8/layout/hierarchy4"/>
    <dgm:cxn modelId="{30143549-F8A5-4A14-848F-62D808625EE8}" type="presParOf" srcId="{F37BB079-DCDA-4974-A525-DAA21D4279B7}" destId="{961AB384-9BF1-4F11-9292-C514BBD38B8F}" srcOrd="3" destOrd="0" presId="urn:microsoft.com/office/officeart/2005/8/layout/hierarchy4"/>
    <dgm:cxn modelId="{0D4C142A-4B3C-46DF-8142-D481FC7EEA55}" type="presParOf" srcId="{F37BB079-DCDA-4974-A525-DAA21D4279B7}" destId="{C8F8DC3C-E0CF-42F9-9DFA-D5A887395246}" srcOrd="4" destOrd="0" presId="urn:microsoft.com/office/officeart/2005/8/layout/hierarchy4"/>
    <dgm:cxn modelId="{5C103345-C273-4F77-B7D1-7C0366AFCE62}" type="presParOf" srcId="{C8F8DC3C-E0CF-42F9-9DFA-D5A887395246}" destId="{A89BA7A7-8FF5-422D-8980-EFFBBFB9BD55}" srcOrd="0" destOrd="0" presId="urn:microsoft.com/office/officeart/2005/8/layout/hierarchy4"/>
    <dgm:cxn modelId="{58D23FF1-02D3-434F-A0B2-42FCACA31063}" type="presParOf" srcId="{C8F8DC3C-E0CF-42F9-9DFA-D5A887395246}" destId="{FAB76BFB-EB73-4202-BE0C-E11607076B5B}" srcOrd="1" destOrd="0" presId="urn:microsoft.com/office/officeart/2005/8/layout/hierarchy4"/>
    <dgm:cxn modelId="{61E52AA7-63F4-4D29-A601-C8D14A1A3E62}" type="presParOf" srcId="{F37BB079-DCDA-4974-A525-DAA21D4279B7}" destId="{D185A2AE-1950-4099-B0FC-2C9E29C1A0FF}" srcOrd="5" destOrd="0" presId="urn:microsoft.com/office/officeart/2005/8/layout/hierarchy4"/>
    <dgm:cxn modelId="{91065F83-F23F-4F48-80AC-D90899954748}" type="presParOf" srcId="{F37BB079-DCDA-4974-A525-DAA21D4279B7}" destId="{EFC147E5-5EAF-4404-AE7F-F71DC829CB36}" srcOrd="6" destOrd="0" presId="urn:microsoft.com/office/officeart/2005/8/layout/hierarchy4"/>
    <dgm:cxn modelId="{21C5EB67-C1E0-4F07-8FC9-04B59F1E4C6B}" type="presParOf" srcId="{EFC147E5-5EAF-4404-AE7F-F71DC829CB36}" destId="{96A315B3-38C7-4DF8-BD24-0CE023AB5EE1}" srcOrd="0" destOrd="0" presId="urn:microsoft.com/office/officeart/2005/8/layout/hierarchy4"/>
    <dgm:cxn modelId="{8C422809-228F-4B17-A6A5-1F8FCE9D6E0F}" type="presParOf" srcId="{EFC147E5-5EAF-4404-AE7F-F71DC829CB36}" destId="{71A1A25B-6112-44FA-B564-0E22B5778FAB}" srcOrd="1" destOrd="0" presId="urn:microsoft.com/office/officeart/2005/8/layout/hierarchy4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EBB7FF0-A0ED-494A-A0E8-8B5052D455A2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B0F1F34-A6EB-4BA9-B391-7B35646F40AE}">
      <dgm:prSet/>
      <dgm:spPr>
        <a:solidFill>
          <a:srgbClr val="FF0000">
            <a:alpha val="90000"/>
          </a:srgbClr>
        </a:solidFill>
      </dgm:spPr>
      <dgm:t>
        <a:bodyPr/>
        <a:lstStyle/>
        <a:p>
          <a:pPr rtl="0"/>
          <a:endParaRPr lang="ru-RU" b="0" i="0" baseline="0" dirty="0">
            <a:solidFill>
              <a:schemeClr val="bg1"/>
            </a:solidFill>
          </a:endParaRPr>
        </a:p>
      </dgm:t>
    </dgm:pt>
    <dgm:pt modelId="{B6D64BE9-1051-4597-BC99-5DB845A3C54E}" type="parTrans" cxnId="{D3D292A6-521E-4649-956D-69208056D2DD}">
      <dgm:prSet/>
      <dgm:spPr/>
      <dgm:t>
        <a:bodyPr/>
        <a:lstStyle/>
        <a:p>
          <a:endParaRPr lang="ru-RU"/>
        </a:p>
      </dgm:t>
    </dgm:pt>
    <dgm:pt modelId="{3B8325C4-8DEE-4C8A-88B7-2D94533055BE}" type="sibTrans" cxnId="{D3D292A6-521E-4649-956D-69208056D2DD}">
      <dgm:prSet/>
      <dgm:spPr/>
      <dgm:t>
        <a:bodyPr/>
        <a:lstStyle/>
        <a:p>
          <a:endParaRPr lang="ru-RU"/>
        </a:p>
      </dgm:t>
    </dgm:pt>
    <dgm:pt modelId="{92C7A2A0-4997-4C2B-9771-15C7401FC8BA}">
      <dgm:prSet/>
      <dgm:spPr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pPr rtl="0"/>
          <a:endParaRPr lang="en-US" b="0" i="0" baseline="0" dirty="0"/>
        </a:p>
      </dgm:t>
    </dgm:pt>
    <dgm:pt modelId="{8B0CB430-9C99-423D-8DC7-DF85FD375AA7}" type="parTrans" cxnId="{C29A7313-736D-49A8-B289-A3C4028C1D4E}">
      <dgm:prSet/>
      <dgm:spPr/>
      <dgm:t>
        <a:bodyPr/>
        <a:lstStyle/>
        <a:p>
          <a:endParaRPr lang="ru-RU"/>
        </a:p>
      </dgm:t>
    </dgm:pt>
    <dgm:pt modelId="{FBDEF4D5-F3AE-4C58-B0BA-45B88E8123C7}" type="sibTrans" cxnId="{C29A7313-736D-49A8-B289-A3C4028C1D4E}">
      <dgm:prSet/>
      <dgm:spPr/>
      <dgm:t>
        <a:bodyPr/>
        <a:lstStyle/>
        <a:p>
          <a:endParaRPr lang="ru-RU"/>
        </a:p>
      </dgm:t>
    </dgm:pt>
    <dgm:pt modelId="{9DF99B1E-2B65-421B-A6CA-207BEB3527B9}" type="pres">
      <dgm:prSet presAssocID="{EEBB7FF0-A0ED-494A-A0E8-8B5052D455A2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1767AA17-204B-4453-BC6B-C111942A74F5}" type="pres">
      <dgm:prSet presAssocID="{EEBB7FF0-A0ED-494A-A0E8-8B5052D455A2}" presName="pyramid" presStyleLbl="node1" presStyleIdx="0" presStyleCnt="1" custScaleX="166003"/>
      <dgm:spPr>
        <a:solidFill>
          <a:srgbClr val="92D050"/>
        </a:solidFill>
      </dgm:spPr>
    </dgm:pt>
    <dgm:pt modelId="{589C3D5D-FE45-4032-9B92-5BC948D65B20}" type="pres">
      <dgm:prSet presAssocID="{EEBB7FF0-A0ED-494A-A0E8-8B5052D455A2}" presName="theList" presStyleCnt="0"/>
      <dgm:spPr/>
    </dgm:pt>
    <dgm:pt modelId="{74AC91BE-037F-4C15-AC22-3CD1BA70D0D7}" type="pres">
      <dgm:prSet presAssocID="{0B0F1F34-A6EB-4BA9-B391-7B35646F40AE}" presName="aNode" presStyleLbl="fgAcc1" presStyleIdx="0" presStyleCnt="2" custScaleX="312261" custLinFactNeighborX="-12310" custLinFactNeighborY="72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8E7D43-F126-4EC8-AC8D-046E0A99E7DC}" type="pres">
      <dgm:prSet presAssocID="{0B0F1F34-A6EB-4BA9-B391-7B35646F40AE}" presName="aSpace" presStyleCnt="0"/>
      <dgm:spPr/>
    </dgm:pt>
    <dgm:pt modelId="{C4E31EFD-411A-45D3-B4A3-A9B6DCFC4015}" type="pres">
      <dgm:prSet presAssocID="{92C7A2A0-4997-4C2B-9771-15C7401FC8BA}" presName="aNode" presStyleLbl="fgAcc1" presStyleIdx="1" presStyleCnt="2" custScaleX="311770" custScaleY="146805" custLinFactNeighborX="-11489" custLinFactNeighborY="-72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43373F-F48C-4784-AB03-9FCB2D340E66}" type="pres">
      <dgm:prSet presAssocID="{92C7A2A0-4997-4C2B-9771-15C7401FC8BA}" presName="aSpace" presStyleCnt="0"/>
      <dgm:spPr/>
    </dgm:pt>
  </dgm:ptLst>
  <dgm:cxnLst>
    <dgm:cxn modelId="{D3D292A6-521E-4649-956D-69208056D2DD}" srcId="{EEBB7FF0-A0ED-494A-A0E8-8B5052D455A2}" destId="{0B0F1F34-A6EB-4BA9-B391-7B35646F40AE}" srcOrd="0" destOrd="0" parTransId="{B6D64BE9-1051-4597-BC99-5DB845A3C54E}" sibTransId="{3B8325C4-8DEE-4C8A-88B7-2D94533055BE}"/>
    <dgm:cxn modelId="{9F7696B4-080A-4ABA-B6C8-CFFBB2551451}" type="presOf" srcId="{92C7A2A0-4997-4C2B-9771-15C7401FC8BA}" destId="{C4E31EFD-411A-45D3-B4A3-A9B6DCFC4015}" srcOrd="0" destOrd="0" presId="urn:microsoft.com/office/officeart/2005/8/layout/pyramid2"/>
    <dgm:cxn modelId="{A1C29910-5F70-4417-BC72-CB494976C379}" type="presOf" srcId="{0B0F1F34-A6EB-4BA9-B391-7B35646F40AE}" destId="{74AC91BE-037F-4C15-AC22-3CD1BA70D0D7}" srcOrd="0" destOrd="0" presId="urn:microsoft.com/office/officeart/2005/8/layout/pyramid2"/>
    <dgm:cxn modelId="{374CB8C1-6AD6-4D17-8562-47D9016ECA86}" type="presOf" srcId="{EEBB7FF0-A0ED-494A-A0E8-8B5052D455A2}" destId="{9DF99B1E-2B65-421B-A6CA-207BEB3527B9}" srcOrd="0" destOrd="0" presId="urn:microsoft.com/office/officeart/2005/8/layout/pyramid2"/>
    <dgm:cxn modelId="{C29A7313-736D-49A8-B289-A3C4028C1D4E}" srcId="{EEBB7FF0-A0ED-494A-A0E8-8B5052D455A2}" destId="{92C7A2A0-4997-4C2B-9771-15C7401FC8BA}" srcOrd="1" destOrd="0" parTransId="{8B0CB430-9C99-423D-8DC7-DF85FD375AA7}" sibTransId="{FBDEF4D5-F3AE-4C58-B0BA-45B88E8123C7}"/>
    <dgm:cxn modelId="{BBDE41F9-CBBE-4E68-A1A9-265CC3DDD9DC}" type="presParOf" srcId="{9DF99B1E-2B65-421B-A6CA-207BEB3527B9}" destId="{1767AA17-204B-4453-BC6B-C111942A74F5}" srcOrd="0" destOrd="0" presId="urn:microsoft.com/office/officeart/2005/8/layout/pyramid2"/>
    <dgm:cxn modelId="{BEA9FEDA-60DA-4B1E-98A5-22F9C76683EA}" type="presParOf" srcId="{9DF99B1E-2B65-421B-A6CA-207BEB3527B9}" destId="{589C3D5D-FE45-4032-9B92-5BC948D65B20}" srcOrd="1" destOrd="0" presId="urn:microsoft.com/office/officeart/2005/8/layout/pyramid2"/>
    <dgm:cxn modelId="{7DB4EC35-E76D-4060-B9FC-787A3F2E87D0}" type="presParOf" srcId="{589C3D5D-FE45-4032-9B92-5BC948D65B20}" destId="{74AC91BE-037F-4C15-AC22-3CD1BA70D0D7}" srcOrd="0" destOrd="0" presId="urn:microsoft.com/office/officeart/2005/8/layout/pyramid2"/>
    <dgm:cxn modelId="{83065513-E54C-4748-A575-69BB5BBE6CE0}" type="presParOf" srcId="{589C3D5D-FE45-4032-9B92-5BC948D65B20}" destId="{F88E7D43-F126-4EC8-AC8D-046E0A99E7DC}" srcOrd="1" destOrd="0" presId="urn:microsoft.com/office/officeart/2005/8/layout/pyramid2"/>
    <dgm:cxn modelId="{7A6AE48E-25DC-497F-B697-D4EC1533456A}" type="presParOf" srcId="{589C3D5D-FE45-4032-9B92-5BC948D65B20}" destId="{C4E31EFD-411A-45D3-B4A3-A9B6DCFC4015}" srcOrd="2" destOrd="0" presId="urn:microsoft.com/office/officeart/2005/8/layout/pyramid2"/>
    <dgm:cxn modelId="{C41065AC-CD9D-46FF-81FA-5060FE441299}" type="presParOf" srcId="{589C3D5D-FE45-4032-9B92-5BC948D65B20}" destId="{A843373F-F48C-4784-AB03-9FCB2D340E66}" srcOrd="3" destOrd="0" presId="urn:microsoft.com/office/officeart/2005/8/layout/pyramid2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2C47C70-0738-477F-BA96-EDBC647A47D2}" type="doc">
      <dgm:prSet loTypeId="urn:microsoft.com/office/officeart/2005/8/layout/lProcess3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FFC9371-E052-45AB-B6F7-3D0CBFA3C232}">
      <dgm:prSet/>
      <dgm:spPr>
        <a:solidFill>
          <a:srgbClr val="FFFF0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smtClean="0">
              <a:solidFill>
                <a:srgbClr val="7030A0"/>
              </a:solidFill>
            </a:rPr>
            <a:t>1- </a:t>
          </a:r>
          <a:r>
            <a:rPr lang="en-US" b="0" i="0" baseline="0" dirty="0" err="1" smtClean="0">
              <a:solidFill>
                <a:srgbClr val="7030A0"/>
              </a:solidFill>
            </a:rPr>
            <a:t>rasmda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o’zgarmas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hajmda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tez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yonish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bilan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ishlaydigan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dvigatel­ning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indikator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diagrammasi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berilgan</a:t>
          </a:r>
          <a:r>
            <a:rPr lang="en-US" b="0" i="0" baseline="0" dirty="0" smtClean="0">
              <a:solidFill>
                <a:srgbClr val="7030A0"/>
              </a:solidFill>
            </a:rPr>
            <a:t>. </a:t>
          </a:r>
          <a:r>
            <a:rPr lang="en-US" b="0" i="0" baseline="0" dirty="0" err="1" smtClean="0">
              <a:solidFill>
                <a:srgbClr val="7030A0"/>
              </a:solidFill>
            </a:rPr>
            <a:t>Yoqilg’i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sifatida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yengil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yoqilg’ilar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benzin</a:t>
          </a:r>
          <a:r>
            <a:rPr lang="en-US" b="0" i="0" baseline="0" dirty="0" smtClean="0">
              <a:solidFill>
                <a:srgbClr val="7030A0"/>
              </a:solidFill>
            </a:rPr>
            <a:t>, </a:t>
          </a:r>
          <a:r>
            <a:rPr lang="en-US" b="0" i="0" baseline="0" dirty="0" err="1" smtClean="0">
              <a:solidFill>
                <a:srgbClr val="7030A0"/>
              </a:solidFill>
            </a:rPr>
            <a:t>yoritgich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gaz</a:t>
          </a:r>
          <a:r>
            <a:rPr lang="en-US" b="0" i="0" baseline="0" dirty="0" smtClean="0">
              <a:solidFill>
                <a:srgbClr val="7030A0"/>
              </a:solidFill>
            </a:rPr>
            <a:t>, </a:t>
          </a:r>
          <a:r>
            <a:rPr lang="en-US" b="0" i="0" baseline="0" dirty="0" err="1" smtClean="0">
              <a:solidFill>
                <a:srgbClr val="7030A0"/>
              </a:solidFill>
            </a:rPr>
            <a:t>spirt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va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boshqa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shu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kabi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yoqilg’ilar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qo’llaniladi</a:t>
          </a:r>
          <a:r>
            <a:rPr lang="en-US" b="0" i="0" baseline="0" dirty="0" smtClean="0">
              <a:solidFill>
                <a:srgbClr val="7030A0"/>
              </a:solidFill>
            </a:rPr>
            <a:t>.</a:t>
          </a:r>
          <a:endParaRPr lang="ru-RU" b="0" i="0" baseline="0" dirty="0">
            <a:solidFill>
              <a:srgbClr val="7030A0"/>
            </a:solidFill>
          </a:endParaRPr>
        </a:p>
      </dgm:t>
    </dgm:pt>
    <dgm:pt modelId="{38C19383-9888-4899-B08F-2900D84BBE28}" type="parTrans" cxnId="{BFEE6AFE-EBE1-4DC5-8BCF-15D5B1F63EDF}">
      <dgm:prSet/>
      <dgm:spPr/>
      <dgm:t>
        <a:bodyPr/>
        <a:lstStyle/>
        <a:p>
          <a:endParaRPr lang="ru-RU"/>
        </a:p>
      </dgm:t>
    </dgm:pt>
    <dgm:pt modelId="{4A0F2099-B910-46A5-B78B-61CCC1A5209B}" type="sibTrans" cxnId="{BFEE6AFE-EBE1-4DC5-8BCF-15D5B1F63EDF}">
      <dgm:prSet/>
      <dgm:spPr/>
      <dgm:t>
        <a:bodyPr/>
        <a:lstStyle/>
        <a:p>
          <a:endParaRPr lang="ru-RU"/>
        </a:p>
      </dgm:t>
    </dgm:pt>
    <dgm:pt modelId="{7996BAC7-C39F-42F0-BC49-D41FEEC01805}">
      <dgm:prSet/>
      <dgm:spPr>
        <a:solidFill>
          <a:srgbClr val="FFFF0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smtClean="0">
              <a:solidFill>
                <a:srgbClr val="7030A0"/>
              </a:solidFill>
            </a:rPr>
            <a:t>0-1 </a:t>
          </a:r>
          <a:r>
            <a:rPr lang="en-US" b="0" i="0" baseline="0" dirty="0" err="1" smtClean="0">
              <a:solidFill>
                <a:srgbClr val="7030A0"/>
              </a:solidFill>
            </a:rPr>
            <a:t>protsessda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porshen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chapdan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o’ngga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harakatlanadi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va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so’rish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klapani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ochilib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tsilindrga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karbyuratorda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tayyorlangan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yonuvchi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ara­lashma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beriladi</a:t>
          </a:r>
          <a:r>
            <a:rPr lang="en-US" b="0" i="0" baseline="0" dirty="0" smtClean="0">
              <a:solidFill>
                <a:srgbClr val="7030A0"/>
              </a:solidFill>
            </a:rPr>
            <a:t>. </a:t>
          </a:r>
          <a:r>
            <a:rPr lang="en-US" b="0" i="0" baseline="0" dirty="0" err="1" smtClean="0">
              <a:solidFill>
                <a:srgbClr val="7030A0"/>
              </a:solidFill>
            </a:rPr>
            <a:t>Porshen</a:t>
          </a:r>
          <a:r>
            <a:rPr lang="en-US" b="0" i="0" baseline="0" dirty="0" smtClean="0">
              <a:solidFill>
                <a:srgbClr val="7030A0"/>
              </a:solidFill>
            </a:rPr>
            <a:t> eng </a:t>
          </a:r>
          <a:r>
            <a:rPr lang="en-US" b="0" i="0" baseline="0" dirty="0" err="1" smtClean="0">
              <a:solidFill>
                <a:srgbClr val="7030A0"/>
              </a:solidFill>
            </a:rPr>
            <a:t>chekka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holatga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borganidan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so’ng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so’rish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klapani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yopiladi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va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porshen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o’ngdan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chapga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harakatlana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boshlay­di</a:t>
          </a:r>
          <a:r>
            <a:rPr lang="en-US" b="0" i="0" baseline="0" dirty="0" smtClean="0">
              <a:solidFill>
                <a:srgbClr val="7030A0"/>
              </a:solidFill>
            </a:rPr>
            <a:t>. </a:t>
          </a:r>
          <a:r>
            <a:rPr lang="en-US" b="0" i="0" baseline="0" dirty="0" err="1" smtClean="0">
              <a:solidFill>
                <a:srgbClr val="7030A0"/>
              </a:solidFill>
            </a:rPr>
            <a:t>Bunda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yonuvchi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aralashma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tsilindrda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siqiladi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va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uning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bosimi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or­tadi</a:t>
          </a:r>
          <a:r>
            <a:rPr lang="en-US" b="0" i="0" baseline="0" dirty="0" smtClean="0">
              <a:solidFill>
                <a:srgbClr val="7030A0"/>
              </a:solidFill>
            </a:rPr>
            <a:t> (1-2 </a:t>
          </a:r>
          <a:r>
            <a:rPr lang="en-US" b="0" i="0" baseline="0" dirty="0" err="1" smtClean="0">
              <a:solidFill>
                <a:srgbClr val="7030A0"/>
              </a:solidFill>
            </a:rPr>
            <a:t>protsess</a:t>
          </a:r>
          <a:r>
            <a:rPr lang="en-US" b="0" i="0" baseline="0" dirty="0" smtClean="0">
              <a:solidFill>
                <a:srgbClr val="7030A0"/>
              </a:solidFill>
            </a:rPr>
            <a:t>).</a:t>
          </a:r>
          <a:endParaRPr lang="en-US" b="0" i="0" baseline="0" dirty="0">
            <a:solidFill>
              <a:srgbClr val="7030A0"/>
            </a:solidFill>
          </a:endParaRPr>
        </a:p>
      </dgm:t>
    </dgm:pt>
    <dgm:pt modelId="{394B8CA9-78BC-455F-A31D-3A4AB5BA5EBB}" type="parTrans" cxnId="{3DBF6CCF-65C8-4FC7-A8D8-349117C15063}">
      <dgm:prSet/>
      <dgm:spPr/>
      <dgm:t>
        <a:bodyPr/>
        <a:lstStyle/>
        <a:p>
          <a:endParaRPr lang="ru-RU"/>
        </a:p>
      </dgm:t>
    </dgm:pt>
    <dgm:pt modelId="{508872D3-E701-4EB1-A595-C770918A7D70}" type="sibTrans" cxnId="{3DBF6CCF-65C8-4FC7-A8D8-349117C15063}">
      <dgm:prSet/>
      <dgm:spPr/>
      <dgm:t>
        <a:bodyPr/>
        <a:lstStyle/>
        <a:p>
          <a:endParaRPr lang="ru-RU"/>
        </a:p>
      </dgm:t>
    </dgm:pt>
    <dgm:pt modelId="{7D917F52-8350-4DA9-9A1C-3970DE91B15C}" type="pres">
      <dgm:prSet presAssocID="{62C47C70-0738-477F-BA96-EDBC647A47D2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1EDB3C96-93C9-4CD4-9A8E-D82BF180B6EC}" type="pres">
      <dgm:prSet presAssocID="{9FFC9371-E052-45AB-B6F7-3D0CBFA3C232}" presName="horFlow" presStyleCnt="0"/>
      <dgm:spPr/>
    </dgm:pt>
    <dgm:pt modelId="{E77B0BCF-CEA1-42E5-B7CD-576B4F54B791}" type="pres">
      <dgm:prSet presAssocID="{9FFC9371-E052-45AB-B6F7-3D0CBFA3C232}" presName="bigChev" presStyleLbl="node1" presStyleIdx="0" presStyleCnt="2" custScaleX="157439"/>
      <dgm:spPr/>
    </dgm:pt>
    <dgm:pt modelId="{5534E6E8-E35B-4F6B-8720-C23738BE0EB5}" type="pres">
      <dgm:prSet presAssocID="{9FFC9371-E052-45AB-B6F7-3D0CBFA3C232}" presName="vSp" presStyleCnt="0"/>
      <dgm:spPr/>
    </dgm:pt>
    <dgm:pt modelId="{05062642-6432-4A7A-AA9E-E6F7B4961DDF}" type="pres">
      <dgm:prSet presAssocID="{7996BAC7-C39F-42F0-BC49-D41FEEC01805}" presName="horFlow" presStyleCnt="0"/>
      <dgm:spPr/>
    </dgm:pt>
    <dgm:pt modelId="{B11725B2-5E47-40BB-B585-63F359C3422E}" type="pres">
      <dgm:prSet presAssocID="{7996BAC7-C39F-42F0-BC49-D41FEEC01805}" presName="bigChev" presStyleLbl="node1" presStyleIdx="1" presStyleCnt="2" custScaleX="157628"/>
      <dgm:spPr/>
    </dgm:pt>
  </dgm:ptLst>
  <dgm:cxnLst>
    <dgm:cxn modelId="{BFEE6AFE-EBE1-4DC5-8BCF-15D5B1F63EDF}" srcId="{62C47C70-0738-477F-BA96-EDBC647A47D2}" destId="{9FFC9371-E052-45AB-B6F7-3D0CBFA3C232}" srcOrd="0" destOrd="0" parTransId="{38C19383-9888-4899-B08F-2900D84BBE28}" sibTransId="{4A0F2099-B910-46A5-B78B-61CCC1A5209B}"/>
    <dgm:cxn modelId="{3DBF6CCF-65C8-4FC7-A8D8-349117C15063}" srcId="{62C47C70-0738-477F-BA96-EDBC647A47D2}" destId="{7996BAC7-C39F-42F0-BC49-D41FEEC01805}" srcOrd="1" destOrd="0" parTransId="{394B8CA9-78BC-455F-A31D-3A4AB5BA5EBB}" sibTransId="{508872D3-E701-4EB1-A595-C770918A7D70}"/>
    <dgm:cxn modelId="{21D5B5B5-2B44-4255-AE6A-6FC23FBDAF00}" type="presOf" srcId="{9FFC9371-E052-45AB-B6F7-3D0CBFA3C232}" destId="{E77B0BCF-CEA1-42E5-B7CD-576B4F54B791}" srcOrd="0" destOrd="0" presId="urn:microsoft.com/office/officeart/2005/8/layout/lProcess3"/>
    <dgm:cxn modelId="{0189286C-58BE-43BD-A451-6EE27EB0C2F0}" type="presOf" srcId="{7996BAC7-C39F-42F0-BC49-D41FEEC01805}" destId="{B11725B2-5E47-40BB-B585-63F359C3422E}" srcOrd="0" destOrd="0" presId="urn:microsoft.com/office/officeart/2005/8/layout/lProcess3"/>
    <dgm:cxn modelId="{3FFFED8C-239C-4154-AAEC-84D061B81A61}" type="presOf" srcId="{62C47C70-0738-477F-BA96-EDBC647A47D2}" destId="{7D917F52-8350-4DA9-9A1C-3970DE91B15C}" srcOrd="0" destOrd="0" presId="urn:microsoft.com/office/officeart/2005/8/layout/lProcess3"/>
    <dgm:cxn modelId="{1DE2EF45-1792-4162-87AE-34AC9A5414A1}" type="presParOf" srcId="{7D917F52-8350-4DA9-9A1C-3970DE91B15C}" destId="{1EDB3C96-93C9-4CD4-9A8E-D82BF180B6EC}" srcOrd="0" destOrd="0" presId="urn:microsoft.com/office/officeart/2005/8/layout/lProcess3"/>
    <dgm:cxn modelId="{A9AFC643-F8C3-4022-9C0C-7E0EBE231DCF}" type="presParOf" srcId="{1EDB3C96-93C9-4CD4-9A8E-D82BF180B6EC}" destId="{E77B0BCF-CEA1-42E5-B7CD-576B4F54B791}" srcOrd="0" destOrd="0" presId="urn:microsoft.com/office/officeart/2005/8/layout/lProcess3"/>
    <dgm:cxn modelId="{2B1539A5-5CD6-4FAF-9819-EBADFDEAEE78}" type="presParOf" srcId="{7D917F52-8350-4DA9-9A1C-3970DE91B15C}" destId="{5534E6E8-E35B-4F6B-8720-C23738BE0EB5}" srcOrd="1" destOrd="0" presId="urn:microsoft.com/office/officeart/2005/8/layout/lProcess3"/>
    <dgm:cxn modelId="{ECCC7687-AD41-4B24-8442-D780AC5F1FFD}" type="presParOf" srcId="{7D917F52-8350-4DA9-9A1C-3970DE91B15C}" destId="{05062642-6432-4A7A-AA9E-E6F7B4961DDF}" srcOrd="2" destOrd="0" presId="urn:microsoft.com/office/officeart/2005/8/layout/lProcess3"/>
    <dgm:cxn modelId="{48C669E1-B64C-4647-BA26-8B01966F57D5}" type="presParOf" srcId="{05062642-6432-4A7A-AA9E-E6F7B4961DDF}" destId="{B11725B2-5E47-40BB-B585-63F359C3422E}" srcOrd="0" destOrd="0" presId="urn:microsoft.com/office/officeart/2005/8/layout/lProcess3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A3101D0-F575-4085-9B2D-39F427C0DC67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056ABBE-8A89-44D6-9863-4DCF7AE23DB0}">
      <dgm:prSet custT="1"/>
      <dgm:spPr>
        <a:solidFill>
          <a:srgbClr val="FFFF00"/>
        </a:solidFill>
      </dgm:spPr>
      <dgm:t>
        <a:bodyPr/>
        <a:lstStyle/>
        <a:p>
          <a:pPr rtl="0"/>
          <a:r>
            <a:rPr lang="en-US" sz="2000" dirty="0" err="1" smtClean="0">
              <a:solidFill>
                <a:schemeClr val="tx1"/>
              </a:solidFill>
            </a:rPr>
            <a:t>Tahlil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qilish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qulay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bo’lgan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ideallashtirilgan</a:t>
          </a:r>
          <a:r>
            <a:rPr lang="en-US" sz="2000" dirty="0" smtClean="0">
              <a:solidFill>
                <a:schemeClr val="tx1"/>
              </a:solidFill>
            </a:rPr>
            <a:t> Otto </a:t>
          </a:r>
          <a:r>
            <a:rPr lang="en-US" sz="2000" dirty="0" err="1" smtClean="0">
              <a:solidFill>
                <a:schemeClr val="tx1"/>
              </a:solidFill>
            </a:rPr>
            <a:t>siklini</a:t>
          </a:r>
          <a:r>
            <a:rPr lang="en-US" sz="2000" dirty="0" smtClean="0">
              <a:solidFill>
                <a:schemeClr val="tx1"/>
              </a:solidFill>
            </a:rPr>
            <a:t> (2-rasm). </a:t>
          </a:r>
          <a:r>
            <a:rPr lang="en-US" sz="2000" dirty="0" err="1" smtClean="0">
              <a:solidFill>
                <a:schemeClr val="tx1"/>
              </a:solidFill>
            </a:rPr>
            <a:t>ko’rib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chiqamiz</a:t>
          </a:r>
          <a:r>
            <a:rPr lang="en-US" sz="2000" dirty="0" smtClean="0">
              <a:solidFill>
                <a:schemeClr val="tx1"/>
              </a:solidFill>
            </a:rPr>
            <a:t>.</a:t>
          </a:r>
          <a:endParaRPr lang="ru-RU" sz="2000" dirty="0" smtClean="0">
            <a:solidFill>
              <a:schemeClr val="tx1"/>
            </a:solidFill>
          </a:endParaRPr>
        </a:p>
        <a:p>
          <a:r>
            <a:rPr lang="en-US" sz="2000" dirty="0" err="1" smtClean="0">
              <a:solidFill>
                <a:schemeClr val="tx1"/>
              </a:solidFill>
            </a:rPr>
            <a:t>Ichki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yonuv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dvigatelining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sikli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berk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sikl</a:t>
          </a:r>
          <a:r>
            <a:rPr lang="en-US" sz="2000" dirty="0" smtClean="0">
              <a:solidFill>
                <a:schemeClr val="tx1"/>
              </a:solidFill>
            </a:rPr>
            <a:t>, </a:t>
          </a:r>
          <a:r>
            <a:rPr lang="en-US" sz="2000" dirty="0" err="1" smtClean="0">
              <a:solidFill>
                <a:schemeClr val="tx1"/>
              </a:solidFill>
            </a:rPr>
            <a:t>siklning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ishchi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jismi</a:t>
          </a:r>
          <a:r>
            <a:rPr lang="en-US" sz="2000" dirty="0" smtClean="0">
              <a:solidFill>
                <a:schemeClr val="tx1"/>
              </a:solidFill>
            </a:rPr>
            <a:t> ideal </a:t>
          </a:r>
          <a:r>
            <a:rPr lang="en-US" sz="2000" dirty="0" err="1" smtClean="0">
              <a:solidFill>
                <a:schemeClr val="tx1"/>
              </a:solidFill>
            </a:rPr>
            <a:t>gaz</a:t>
          </a:r>
          <a:r>
            <a:rPr lang="en-US" sz="2000" dirty="0" smtClean="0">
              <a:solidFill>
                <a:schemeClr val="tx1"/>
              </a:solidFill>
            </a:rPr>
            <a:t>,  </a:t>
          </a:r>
          <a:r>
            <a:rPr lang="en-US" sz="2000" dirty="0" err="1" smtClean="0">
              <a:solidFill>
                <a:schemeClr val="tx1"/>
              </a:solidFill>
            </a:rPr>
            <a:t>uning</a:t>
          </a:r>
          <a:r>
            <a:rPr lang="en-US" sz="2000" dirty="0" smtClean="0">
              <a:solidFill>
                <a:schemeClr val="tx1"/>
              </a:solidFill>
            </a:rPr>
            <a:t>  </a:t>
          </a:r>
          <a:r>
            <a:rPr lang="en-US" sz="2000" dirty="0" err="1" smtClean="0">
              <a:solidFill>
                <a:schemeClr val="tx1"/>
              </a:solidFill>
            </a:rPr>
            <a:t>miqdori</a:t>
          </a:r>
          <a:r>
            <a:rPr lang="en-US" sz="2000" dirty="0" smtClean="0">
              <a:solidFill>
                <a:schemeClr val="tx1"/>
              </a:solidFill>
            </a:rPr>
            <a:t>  </a:t>
          </a:r>
          <a:r>
            <a:rPr lang="en-US" sz="2000" dirty="0" err="1" smtClean="0">
              <a:solidFill>
                <a:schemeClr val="tx1"/>
              </a:solidFill>
            </a:rPr>
            <a:t>dvigatelda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o’zgarmasdan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qoladi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deb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faraz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err="1" smtClean="0">
              <a:solidFill>
                <a:schemeClr val="tx1"/>
              </a:solidFill>
            </a:rPr>
            <a:t>qilamiz</a:t>
          </a:r>
          <a:r>
            <a:rPr lang="en-US" sz="2000" dirty="0" smtClean="0"/>
            <a:t>.</a:t>
          </a:r>
          <a:endParaRPr lang="en-US" sz="2000" b="0" i="0" baseline="0" dirty="0"/>
        </a:p>
      </dgm:t>
    </dgm:pt>
    <dgm:pt modelId="{95D57151-C09E-4930-B34B-72D0C6CA6017}" type="parTrans" cxnId="{049E9FB4-B932-4235-A2B3-8F7F3AE364E3}">
      <dgm:prSet/>
      <dgm:spPr/>
      <dgm:t>
        <a:bodyPr/>
        <a:lstStyle/>
        <a:p>
          <a:endParaRPr lang="ru-RU"/>
        </a:p>
      </dgm:t>
    </dgm:pt>
    <dgm:pt modelId="{B6713066-0F13-48EE-A868-02A06CEEE45D}" type="sibTrans" cxnId="{049E9FB4-B932-4235-A2B3-8F7F3AE364E3}">
      <dgm:prSet/>
      <dgm:spPr/>
      <dgm:t>
        <a:bodyPr/>
        <a:lstStyle/>
        <a:p>
          <a:endParaRPr lang="ru-RU"/>
        </a:p>
      </dgm:t>
    </dgm:pt>
    <dgm:pt modelId="{E1B80D30-1503-48B0-AB1C-0D81CC743E50}" type="pres">
      <dgm:prSet presAssocID="{7A3101D0-F575-4085-9B2D-39F427C0DC6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0C3E3B1-D4D1-42A7-8B1A-0BFEB3A7D983}" type="pres">
      <dgm:prSet presAssocID="{4056ABBE-8A89-44D6-9863-4DCF7AE23DB0}" presName="composite" presStyleCnt="0"/>
      <dgm:spPr/>
    </dgm:pt>
    <dgm:pt modelId="{88940A77-C1F7-4950-8F40-D8F5088D16BE}" type="pres">
      <dgm:prSet presAssocID="{4056ABBE-8A89-44D6-9863-4DCF7AE23DB0}" presName="parentText" presStyleLbl="alignNode1" presStyleIdx="0" presStyleCnt="1" custScaleX="11012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8E0322-AD2E-4DA7-83B2-2FFBFB117929}" type="pres">
      <dgm:prSet presAssocID="{4056ABBE-8A89-44D6-9863-4DCF7AE23DB0}" presName="descendantText" presStyleLbl="alignAcc1" presStyleIdx="0" presStyleCnt="1" custScaleX="94414" custScaleY="96891">
        <dgm:presLayoutVars>
          <dgm:bulletEnabled val="1"/>
        </dgm:presLayoutVars>
      </dgm:prSet>
      <dgm:spPr>
        <a:ln>
          <a:solidFill>
            <a:srgbClr val="0070C0"/>
          </a:solidFill>
        </a:ln>
      </dgm:spPr>
    </dgm:pt>
  </dgm:ptLst>
  <dgm:cxnLst>
    <dgm:cxn modelId="{049E9FB4-B932-4235-A2B3-8F7F3AE364E3}" srcId="{7A3101D0-F575-4085-9B2D-39F427C0DC67}" destId="{4056ABBE-8A89-44D6-9863-4DCF7AE23DB0}" srcOrd="0" destOrd="0" parTransId="{95D57151-C09E-4930-B34B-72D0C6CA6017}" sibTransId="{B6713066-0F13-48EE-A868-02A06CEEE45D}"/>
    <dgm:cxn modelId="{93E6E368-CED1-46A6-BA6D-31A51D29B9A7}" type="presOf" srcId="{4056ABBE-8A89-44D6-9863-4DCF7AE23DB0}" destId="{88940A77-C1F7-4950-8F40-D8F5088D16BE}" srcOrd="0" destOrd="0" presId="urn:microsoft.com/office/officeart/2005/8/layout/chevron2"/>
    <dgm:cxn modelId="{F3185838-180C-410D-A5DC-43E7765D3637}" type="presOf" srcId="{7A3101D0-F575-4085-9B2D-39F427C0DC67}" destId="{E1B80D30-1503-48B0-AB1C-0D81CC743E50}" srcOrd="0" destOrd="0" presId="urn:microsoft.com/office/officeart/2005/8/layout/chevron2"/>
    <dgm:cxn modelId="{552D51C4-3657-4BC6-8D0C-3E9E82783EAB}" type="presParOf" srcId="{E1B80D30-1503-48B0-AB1C-0D81CC743E50}" destId="{E0C3E3B1-D4D1-42A7-8B1A-0BFEB3A7D983}" srcOrd="0" destOrd="0" presId="urn:microsoft.com/office/officeart/2005/8/layout/chevron2"/>
    <dgm:cxn modelId="{A5492006-E50A-4A45-AADD-7A68FC17FFE1}" type="presParOf" srcId="{E0C3E3B1-D4D1-42A7-8B1A-0BFEB3A7D983}" destId="{88940A77-C1F7-4950-8F40-D8F5088D16BE}" srcOrd="0" destOrd="0" presId="urn:microsoft.com/office/officeart/2005/8/layout/chevron2"/>
    <dgm:cxn modelId="{44E49493-B2FB-4483-A39D-7C02EB5C310D}" type="presParOf" srcId="{E0C3E3B1-D4D1-42A7-8B1A-0BFEB3A7D983}" destId="{A48E0322-AD2E-4DA7-83B2-2FFBFB117929}" srcOrd="1" destOrd="0" presId="urn:microsoft.com/office/officeart/2005/8/layout/chevron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937F235-3AF3-4B18-9638-6DF306EBC722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FD573D2-819A-4D15-9A8B-A3DC1C362D6B}">
      <dgm:prSet custT="1"/>
      <dgm:spPr>
        <a:solidFill>
          <a:srgbClr val="92D05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sz="2800" b="0" i="0" baseline="0" dirty="0" smtClean="0"/>
            <a:t>U </a:t>
          </a:r>
          <a:r>
            <a:rPr lang="en-US" sz="2800" b="0" i="0" baseline="0" dirty="0" err="1" smtClean="0"/>
            <a:t>holda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ishchi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jismga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issiqlik</a:t>
          </a:r>
          <a:r>
            <a:rPr lang="en-US" sz="2800" b="0" i="0" baseline="0" dirty="0" smtClean="0"/>
            <a:t> q</a:t>
          </a:r>
          <a:r>
            <a:rPr lang="en-US" sz="2800" b="0" i="0" baseline="-30000" dirty="0" smtClean="0"/>
            <a:t>1</a:t>
          </a:r>
          <a:r>
            <a:rPr lang="en-US" sz="2800" b="0" i="0" baseline="0" dirty="0" smtClean="0"/>
            <a:t>  </a:t>
          </a:r>
          <a:r>
            <a:rPr lang="en-US" sz="2800" b="0" i="0" baseline="0" dirty="0" err="1" smtClean="0"/>
            <a:t>ning</a:t>
          </a:r>
          <a:r>
            <a:rPr lang="en-US" sz="2800" b="0" i="0" baseline="0" dirty="0" smtClean="0"/>
            <a:t>  </a:t>
          </a:r>
          <a:r>
            <a:rPr lang="en-US" sz="2800" b="0" i="0" baseline="0" dirty="0" err="1" smtClean="0"/>
            <a:t>keltirilishi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esa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tashqi</a:t>
          </a:r>
          <a:r>
            <a:rPr lang="en-US" sz="2800" b="0" i="0" baseline="0" dirty="0" smtClean="0"/>
            <a:t>  </a:t>
          </a:r>
          <a:r>
            <a:rPr lang="en-US" sz="2800" b="0" i="0" baseline="0" dirty="0" err="1" smtClean="0"/>
            <a:t>qizigan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manbadan</a:t>
          </a:r>
          <a:r>
            <a:rPr lang="en-US" sz="2800" b="0" i="0" baseline="0" dirty="0" smtClean="0"/>
            <a:t>  </a:t>
          </a:r>
          <a:r>
            <a:rPr lang="en-US" sz="2800" b="0" i="0" baseline="0" dirty="0" err="1" smtClean="0"/>
            <a:t>izoxorik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protsess</a:t>
          </a:r>
          <a:r>
            <a:rPr lang="en-US" sz="2800" b="0" i="0" baseline="0" dirty="0" smtClean="0"/>
            <a:t> 2-3 </a:t>
          </a:r>
          <a:r>
            <a:rPr lang="en-US" sz="2800" b="0" i="0" baseline="0" dirty="0" err="1" smtClean="0"/>
            <a:t>da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tsilindrning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devorlari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orqali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bajariladi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va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mos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ishchi</a:t>
          </a:r>
          <a:r>
            <a:rPr lang="en-US" sz="2800" b="0" i="0" baseline="0" dirty="0" smtClean="0"/>
            <a:t>  </a:t>
          </a:r>
          <a:r>
            <a:rPr lang="en-US" sz="2800" b="0" i="0" baseline="0" dirty="0" err="1" smtClean="0"/>
            <a:t>jismdan</a:t>
          </a:r>
          <a:r>
            <a:rPr lang="en-US" sz="2800" b="0" i="0" baseline="0" dirty="0" smtClean="0"/>
            <a:t>  </a:t>
          </a:r>
          <a:r>
            <a:rPr lang="en-US" sz="2800" b="0" i="0" baseline="0" dirty="0" err="1" smtClean="0"/>
            <a:t>soviq</a:t>
          </a:r>
          <a:r>
            <a:rPr lang="en-US" sz="2800" b="0" i="0" baseline="0" dirty="0" smtClean="0"/>
            <a:t>  </a:t>
          </a:r>
          <a:r>
            <a:rPr lang="en-US" sz="2800" b="0" i="0" baseline="0" dirty="0" err="1" smtClean="0"/>
            <a:t>manbaga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issiqlik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olinishi</a:t>
          </a:r>
          <a:r>
            <a:rPr lang="en-US" sz="2800" b="0" i="0" baseline="0" dirty="0" smtClean="0"/>
            <a:t>  </a:t>
          </a:r>
          <a:r>
            <a:rPr lang="en-US" sz="2800" b="0" i="0" baseline="0" dirty="0" err="1" smtClean="0"/>
            <a:t>izoxorik</a:t>
          </a:r>
          <a:r>
            <a:rPr lang="en-US" sz="2800" b="0" i="0" baseline="0" dirty="0" smtClean="0"/>
            <a:t>  </a:t>
          </a:r>
          <a:r>
            <a:rPr lang="en-US" sz="2800" b="0" i="0" baseline="0" dirty="0" err="1" smtClean="0"/>
            <a:t>protsess</a:t>
          </a:r>
          <a:r>
            <a:rPr lang="en-US" sz="2800" b="0" i="0" baseline="0" dirty="0" smtClean="0"/>
            <a:t>  4-1 </a:t>
          </a:r>
          <a:r>
            <a:rPr lang="en-US" sz="2800" b="0" i="0" baseline="0" dirty="0" err="1" smtClean="0"/>
            <a:t>da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amalga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oshiriladi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deb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hisoblash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mumkin</a:t>
          </a:r>
          <a:r>
            <a:rPr lang="en-US" sz="2800" b="0" i="0" baseline="0" dirty="0" smtClean="0"/>
            <a:t>.</a:t>
          </a:r>
          <a:endParaRPr lang="ru-RU" sz="2800" b="0" i="0" baseline="0" dirty="0"/>
        </a:p>
      </dgm:t>
    </dgm:pt>
    <dgm:pt modelId="{5ADF1F50-1F9B-4ECD-A33C-1AFA8A5D3A05}" type="parTrans" cxnId="{ABF830C3-3CDA-449A-9954-ED8C315212BF}">
      <dgm:prSet/>
      <dgm:spPr/>
      <dgm:t>
        <a:bodyPr/>
        <a:lstStyle/>
        <a:p>
          <a:endParaRPr lang="ru-RU"/>
        </a:p>
      </dgm:t>
    </dgm:pt>
    <dgm:pt modelId="{684C7114-1B50-45B1-9D73-F9501B856C55}" type="sibTrans" cxnId="{ABF830C3-3CDA-449A-9954-ED8C315212BF}">
      <dgm:prSet/>
      <dgm:spPr/>
      <dgm:t>
        <a:bodyPr/>
        <a:lstStyle/>
        <a:p>
          <a:endParaRPr lang="ru-RU"/>
        </a:p>
      </dgm:t>
    </dgm:pt>
    <dgm:pt modelId="{C7BE1D16-2DC2-4D93-BEB1-032699D43E78}">
      <dgm:prSet custT="1"/>
      <dgm:spPr>
        <a:solidFill>
          <a:srgbClr val="92D05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sz="2800" b="0" i="0" baseline="0" dirty="0" smtClean="0"/>
            <a:t>Bu </a:t>
          </a:r>
          <a:r>
            <a:rPr lang="en-US" sz="2800" b="0" i="0" baseline="0" dirty="0" err="1" smtClean="0"/>
            <a:t>siklda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siqish</a:t>
          </a:r>
          <a:r>
            <a:rPr lang="en-US" sz="2800" b="0" i="0" baseline="0" dirty="0" smtClean="0"/>
            <a:t> (1-2) </a:t>
          </a:r>
          <a:r>
            <a:rPr lang="en-US" sz="2800" b="0" i="0" baseline="0" dirty="0" err="1" smtClean="0"/>
            <a:t>va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kengayish</a:t>
          </a:r>
          <a:r>
            <a:rPr lang="en-US" sz="2800" b="0" i="0" baseline="0" dirty="0" smtClean="0"/>
            <a:t> (3-4) </a:t>
          </a:r>
          <a:r>
            <a:rPr lang="en-US" sz="2800" b="0" i="0" baseline="0" dirty="0" err="1" smtClean="0"/>
            <a:t>protsesslari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juda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qisqa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vaqt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ichida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sodir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bo’lishi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tufayli</a:t>
          </a:r>
          <a:r>
            <a:rPr lang="en-US" sz="2800" b="0" i="0" baseline="0" dirty="0" smtClean="0"/>
            <a:t>, </a:t>
          </a:r>
          <a:r>
            <a:rPr lang="en-US" sz="2800" b="0" i="0" baseline="0" dirty="0" err="1" smtClean="0"/>
            <a:t>bu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vaqt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ichida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ishchi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jism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atrofidagi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muhit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bilan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sezilarli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darajada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issiqlik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almashmaydi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va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shu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sababli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bu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protsesslarni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adiabatik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protsess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deb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hisoblash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mumkin</a:t>
          </a:r>
          <a:r>
            <a:rPr lang="en-US" sz="2800" b="0" i="0" baseline="0" dirty="0" smtClean="0"/>
            <a:t>.</a:t>
          </a:r>
          <a:endParaRPr lang="en-US" sz="2800" b="0" i="0" baseline="0" dirty="0"/>
        </a:p>
      </dgm:t>
    </dgm:pt>
    <dgm:pt modelId="{443AD19E-07CE-4F5A-8C23-71686CF54967}" type="parTrans" cxnId="{AB6A1453-15CF-4EE3-874D-2F7BBD8505A1}">
      <dgm:prSet/>
      <dgm:spPr/>
      <dgm:t>
        <a:bodyPr/>
        <a:lstStyle/>
        <a:p>
          <a:endParaRPr lang="ru-RU"/>
        </a:p>
      </dgm:t>
    </dgm:pt>
    <dgm:pt modelId="{C7B49CFC-C29E-4446-8914-E71E1C7BFADB}" type="sibTrans" cxnId="{AB6A1453-15CF-4EE3-874D-2F7BBD8505A1}">
      <dgm:prSet/>
      <dgm:spPr/>
      <dgm:t>
        <a:bodyPr/>
        <a:lstStyle/>
        <a:p>
          <a:endParaRPr lang="ru-RU"/>
        </a:p>
      </dgm:t>
    </dgm:pt>
    <dgm:pt modelId="{709B80CB-6CF2-423B-ACBB-589276DE260B}" type="pres">
      <dgm:prSet presAssocID="{3937F235-3AF3-4B18-9638-6DF306EBC722}" presName="CompostProcess" presStyleCnt="0">
        <dgm:presLayoutVars>
          <dgm:dir/>
          <dgm:resizeHandles val="exact"/>
        </dgm:presLayoutVars>
      </dgm:prSet>
      <dgm:spPr/>
    </dgm:pt>
    <dgm:pt modelId="{12B35D87-B95A-4F2E-AAD4-63B6C36142D7}" type="pres">
      <dgm:prSet presAssocID="{3937F235-3AF3-4B18-9638-6DF306EBC722}" presName="arrow" presStyleLbl="bgShp" presStyleIdx="0" presStyleCnt="1" custScaleX="117647"/>
      <dgm:spPr>
        <a:solidFill>
          <a:srgbClr val="FF0000"/>
        </a:solidFill>
      </dgm:spPr>
    </dgm:pt>
    <dgm:pt modelId="{7C762160-AAA3-48C2-8451-89EF50CAA0BB}" type="pres">
      <dgm:prSet presAssocID="{3937F235-3AF3-4B18-9638-6DF306EBC722}" presName="linearProcess" presStyleCnt="0"/>
      <dgm:spPr/>
    </dgm:pt>
    <dgm:pt modelId="{8AB6C386-27EA-4F34-BD0D-EDD5FFCF05D6}" type="pres">
      <dgm:prSet presAssocID="{DFD573D2-819A-4D15-9A8B-A3DC1C362D6B}" presName="textNode" presStyleLbl="node1" presStyleIdx="0" presStyleCnt="1" custScaleY="224874">
        <dgm:presLayoutVars>
          <dgm:bulletEnabled val="1"/>
        </dgm:presLayoutVars>
      </dgm:prSet>
      <dgm:spPr/>
    </dgm:pt>
  </dgm:ptLst>
  <dgm:cxnLst>
    <dgm:cxn modelId="{AB6A1453-15CF-4EE3-874D-2F7BBD8505A1}" srcId="{DFD573D2-819A-4D15-9A8B-A3DC1C362D6B}" destId="{C7BE1D16-2DC2-4D93-BEB1-032699D43E78}" srcOrd="0" destOrd="0" parTransId="{443AD19E-07CE-4F5A-8C23-71686CF54967}" sibTransId="{C7B49CFC-C29E-4446-8914-E71E1C7BFADB}"/>
    <dgm:cxn modelId="{ABF830C3-3CDA-449A-9954-ED8C315212BF}" srcId="{3937F235-3AF3-4B18-9638-6DF306EBC722}" destId="{DFD573D2-819A-4D15-9A8B-A3DC1C362D6B}" srcOrd="0" destOrd="0" parTransId="{5ADF1F50-1F9B-4ECD-A33C-1AFA8A5D3A05}" sibTransId="{684C7114-1B50-45B1-9D73-F9501B856C55}"/>
    <dgm:cxn modelId="{D3D0CD6F-F29C-4F10-93CA-C1813F278D6C}" type="presOf" srcId="{DFD573D2-819A-4D15-9A8B-A3DC1C362D6B}" destId="{8AB6C386-27EA-4F34-BD0D-EDD5FFCF05D6}" srcOrd="0" destOrd="0" presId="urn:microsoft.com/office/officeart/2005/8/layout/hProcess9"/>
    <dgm:cxn modelId="{F8EBB9C0-6B32-4F29-98C2-4A3DD95E454F}" type="presOf" srcId="{3937F235-3AF3-4B18-9638-6DF306EBC722}" destId="{709B80CB-6CF2-423B-ACBB-589276DE260B}" srcOrd="0" destOrd="0" presId="urn:microsoft.com/office/officeart/2005/8/layout/hProcess9"/>
    <dgm:cxn modelId="{F849BE93-B11D-4A67-9614-18261F2478FC}" type="presOf" srcId="{C7BE1D16-2DC2-4D93-BEB1-032699D43E78}" destId="{8AB6C386-27EA-4F34-BD0D-EDD5FFCF05D6}" srcOrd="0" destOrd="1" presId="urn:microsoft.com/office/officeart/2005/8/layout/hProcess9"/>
    <dgm:cxn modelId="{A29541D4-5B72-475A-BD93-0B8149820C57}" type="presParOf" srcId="{709B80CB-6CF2-423B-ACBB-589276DE260B}" destId="{12B35D87-B95A-4F2E-AAD4-63B6C36142D7}" srcOrd="0" destOrd="0" presId="urn:microsoft.com/office/officeart/2005/8/layout/hProcess9"/>
    <dgm:cxn modelId="{A8B44C11-114E-4104-A46E-A127CF8A6203}" type="presParOf" srcId="{709B80CB-6CF2-423B-ACBB-589276DE260B}" destId="{7C762160-AAA3-48C2-8451-89EF50CAA0BB}" srcOrd="1" destOrd="0" presId="urn:microsoft.com/office/officeart/2005/8/layout/hProcess9"/>
    <dgm:cxn modelId="{A4D73968-87EE-4CD7-95A5-940150FFD7C7}" type="presParOf" srcId="{7C762160-AAA3-48C2-8451-89EF50CAA0BB}" destId="{8AB6C386-27EA-4F34-BD0D-EDD5FFCF05D6}" srcOrd="0" destOrd="0" presId="urn:microsoft.com/office/officeart/2005/8/layout/hProcess9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67713B6-C6FB-4FB7-96AE-E6A3D084194C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7E8BCA2-3450-4107-92AD-1C98F7917408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3200" b="0" i="0" baseline="0" dirty="0" smtClean="0"/>
            <a:t>: </a:t>
          </a:r>
          <a:endParaRPr lang="ru-RU" sz="3200" b="0" i="0" baseline="0" dirty="0"/>
        </a:p>
      </dgm:t>
    </dgm:pt>
    <dgm:pt modelId="{0CFB258E-64A4-4EAE-B9B6-68010078F0B9}" type="parTrans" cxnId="{696D6AD0-3A86-4864-AC77-2052B3974D79}">
      <dgm:prSet/>
      <dgm:spPr/>
      <dgm:t>
        <a:bodyPr/>
        <a:lstStyle/>
        <a:p>
          <a:endParaRPr lang="ru-RU"/>
        </a:p>
      </dgm:t>
    </dgm:pt>
    <dgm:pt modelId="{0516EDA4-876D-4C32-B32B-DF580C702D48}" type="sibTrans" cxnId="{696D6AD0-3A86-4864-AC77-2052B3974D79}">
      <dgm:prSet/>
      <dgm:spPr/>
      <dgm:t>
        <a:bodyPr/>
        <a:lstStyle/>
        <a:p>
          <a:endParaRPr lang="ru-RU"/>
        </a:p>
      </dgm:t>
    </dgm:pt>
    <dgm:pt modelId="{1D2296E4-C9D4-41D8-8B6B-6D9C673E0AD4}">
      <dgm:prSet custT="1"/>
      <dgm:spPr>
        <a:solidFill>
          <a:srgbClr val="FFFF00"/>
        </a:solidFill>
      </dgm:spPr>
      <dgm:t>
        <a:bodyPr/>
        <a:lstStyle/>
        <a:p>
          <a:pPr rtl="0"/>
          <a:r>
            <a:rPr lang="en-US" sz="4000" b="0" i="1" baseline="0" dirty="0" smtClean="0">
              <a:solidFill>
                <a:srgbClr val="FF0000"/>
              </a:solidFill>
            </a:rPr>
            <a:t>T=273,15 + t</a:t>
          </a:r>
          <a:r>
            <a:rPr lang="en-US" sz="2400" b="0" i="0" baseline="0" dirty="0" smtClean="0"/>
            <a:t>	</a:t>
          </a:r>
          <a:endParaRPr lang="ru-RU" sz="2400" b="0" i="0" baseline="0" dirty="0"/>
        </a:p>
      </dgm:t>
    </dgm:pt>
    <dgm:pt modelId="{600A0BBC-2717-40D1-8FED-8700753F6544}" type="parTrans" cxnId="{F63806A3-90FD-40FC-BE31-199A5E3FA77B}">
      <dgm:prSet/>
      <dgm:spPr/>
      <dgm:t>
        <a:bodyPr/>
        <a:lstStyle/>
        <a:p>
          <a:endParaRPr lang="ru-RU"/>
        </a:p>
      </dgm:t>
    </dgm:pt>
    <dgm:pt modelId="{9164B969-E44F-40A1-8E49-0C5CF517F9E9}" type="sibTrans" cxnId="{F63806A3-90FD-40FC-BE31-199A5E3FA77B}">
      <dgm:prSet/>
      <dgm:spPr/>
      <dgm:t>
        <a:bodyPr/>
        <a:lstStyle/>
        <a:p>
          <a:endParaRPr lang="ru-RU"/>
        </a:p>
      </dgm:t>
    </dgm:pt>
    <dgm:pt modelId="{DF1935EA-3758-4557-9BCB-310A54B28FA4}">
      <dgm:prSet/>
      <dgm:spPr>
        <a:solidFill>
          <a:srgbClr val="00B050"/>
        </a:solidFill>
      </dgm:spPr>
      <dgm:t>
        <a:bodyPr/>
        <a:lstStyle/>
        <a:p>
          <a:pPr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b="0" i="0" baseline="0" dirty="0" smtClean="0"/>
            <a:t> </a:t>
          </a:r>
          <a:endParaRPr lang="ru-RU" b="0" i="0" baseline="0" dirty="0"/>
        </a:p>
      </dgm:t>
    </dgm:pt>
    <dgm:pt modelId="{A1536E6D-3CA9-4782-9915-C5F3534A7ED6}" type="parTrans" cxnId="{B0B63F89-B36D-4755-9A50-B5C4F81F9352}">
      <dgm:prSet/>
      <dgm:spPr/>
      <dgm:t>
        <a:bodyPr/>
        <a:lstStyle/>
        <a:p>
          <a:endParaRPr lang="ru-RU"/>
        </a:p>
      </dgm:t>
    </dgm:pt>
    <dgm:pt modelId="{70BF663A-5CB2-45CD-8A79-48C8F9D285E2}" type="sibTrans" cxnId="{B0B63F89-B36D-4755-9A50-B5C4F81F9352}">
      <dgm:prSet/>
      <dgm:spPr/>
      <dgm:t>
        <a:bodyPr/>
        <a:lstStyle/>
        <a:p>
          <a:endParaRPr lang="ru-RU"/>
        </a:p>
      </dgm:t>
    </dgm:pt>
    <dgm:pt modelId="{6F57EDFE-31D5-4660-83BE-81004D90D263}" type="pres">
      <dgm:prSet presAssocID="{967713B6-C6FB-4FB7-96AE-E6A3D084194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15010CD-BDE2-4866-BB82-0518771BD667}" type="pres">
      <dgm:prSet presAssocID="{77E8BCA2-3450-4107-92AD-1C98F7917408}" presName="node" presStyleLbl="node1" presStyleIdx="0" presStyleCnt="3" custScaleX="2071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3C141B-1D26-4EDC-9A41-1B6F2F815C97}" type="pres">
      <dgm:prSet presAssocID="{0516EDA4-876D-4C32-B32B-DF580C702D48}" presName="sibTrans" presStyleCnt="0"/>
      <dgm:spPr/>
    </dgm:pt>
    <dgm:pt modelId="{A9824A1C-0BC7-40BA-88B4-8C43BA339C87}" type="pres">
      <dgm:prSet presAssocID="{1D2296E4-C9D4-41D8-8B6B-6D9C673E0AD4}" presName="node" presStyleLbl="node1" presStyleIdx="1" presStyleCnt="3" custScaleX="1430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B3FAB1-2447-471C-ADDF-1FB4EB80BD97}" type="pres">
      <dgm:prSet presAssocID="{9164B969-E44F-40A1-8E49-0C5CF517F9E9}" presName="sibTrans" presStyleCnt="0"/>
      <dgm:spPr/>
    </dgm:pt>
    <dgm:pt modelId="{8F67597D-BCBA-48DB-8ADC-38646BAA9BEF}" type="pres">
      <dgm:prSet presAssocID="{DF1935EA-3758-4557-9BCB-310A54B28FA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0B63F89-B36D-4755-9A50-B5C4F81F9352}" srcId="{967713B6-C6FB-4FB7-96AE-E6A3D084194C}" destId="{DF1935EA-3758-4557-9BCB-310A54B28FA4}" srcOrd="2" destOrd="0" parTransId="{A1536E6D-3CA9-4782-9915-C5F3534A7ED6}" sibTransId="{70BF663A-5CB2-45CD-8A79-48C8F9D285E2}"/>
    <dgm:cxn modelId="{F63806A3-90FD-40FC-BE31-199A5E3FA77B}" srcId="{967713B6-C6FB-4FB7-96AE-E6A3D084194C}" destId="{1D2296E4-C9D4-41D8-8B6B-6D9C673E0AD4}" srcOrd="1" destOrd="0" parTransId="{600A0BBC-2717-40D1-8FED-8700753F6544}" sibTransId="{9164B969-E44F-40A1-8E49-0C5CF517F9E9}"/>
    <dgm:cxn modelId="{0E6B56FF-D118-4B95-87F0-7AE360EC4D7C}" type="presOf" srcId="{1D2296E4-C9D4-41D8-8B6B-6D9C673E0AD4}" destId="{A9824A1C-0BC7-40BA-88B4-8C43BA339C87}" srcOrd="0" destOrd="0" presId="urn:microsoft.com/office/officeart/2005/8/layout/hList6"/>
    <dgm:cxn modelId="{EA017C7C-F8D2-4811-9C5D-1E8FE2C0F083}" type="presOf" srcId="{77E8BCA2-3450-4107-92AD-1C98F7917408}" destId="{015010CD-BDE2-4866-BB82-0518771BD667}" srcOrd="0" destOrd="0" presId="urn:microsoft.com/office/officeart/2005/8/layout/hList6"/>
    <dgm:cxn modelId="{6A09079E-B25C-4B4F-B8FD-3A24A07C96A3}" type="presOf" srcId="{DF1935EA-3758-4557-9BCB-310A54B28FA4}" destId="{8F67597D-BCBA-48DB-8ADC-38646BAA9BEF}" srcOrd="0" destOrd="0" presId="urn:microsoft.com/office/officeart/2005/8/layout/hList6"/>
    <dgm:cxn modelId="{B4A4340C-63BE-4159-8ADE-A1B81E4A886F}" type="presOf" srcId="{967713B6-C6FB-4FB7-96AE-E6A3D084194C}" destId="{6F57EDFE-31D5-4660-83BE-81004D90D263}" srcOrd="0" destOrd="0" presId="urn:microsoft.com/office/officeart/2005/8/layout/hList6"/>
    <dgm:cxn modelId="{696D6AD0-3A86-4864-AC77-2052B3974D79}" srcId="{967713B6-C6FB-4FB7-96AE-E6A3D084194C}" destId="{77E8BCA2-3450-4107-92AD-1C98F7917408}" srcOrd="0" destOrd="0" parTransId="{0CFB258E-64A4-4EAE-B9B6-68010078F0B9}" sibTransId="{0516EDA4-876D-4C32-B32B-DF580C702D48}"/>
    <dgm:cxn modelId="{16EB8718-E202-415C-A536-278E9C51A0B7}" type="presParOf" srcId="{6F57EDFE-31D5-4660-83BE-81004D90D263}" destId="{015010CD-BDE2-4866-BB82-0518771BD667}" srcOrd="0" destOrd="0" presId="urn:microsoft.com/office/officeart/2005/8/layout/hList6"/>
    <dgm:cxn modelId="{6655BF1D-8FFC-4040-864A-68495BB0990C}" type="presParOf" srcId="{6F57EDFE-31D5-4660-83BE-81004D90D263}" destId="{103C141B-1D26-4EDC-9A41-1B6F2F815C97}" srcOrd="1" destOrd="0" presId="urn:microsoft.com/office/officeart/2005/8/layout/hList6"/>
    <dgm:cxn modelId="{43C0484F-5624-4CDB-9906-6094EDFF1A78}" type="presParOf" srcId="{6F57EDFE-31D5-4660-83BE-81004D90D263}" destId="{A9824A1C-0BC7-40BA-88B4-8C43BA339C87}" srcOrd="2" destOrd="0" presId="urn:microsoft.com/office/officeart/2005/8/layout/hList6"/>
    <dgm:cxn modelId="{35CCD439-75E3-47A6-8B01-266FF900EF81}" type="presParOf" srcId="{6F57EDFE-31D5-4660-83BE-81004D90D263}" destId="{03B3FAB1-2447-471C-ADDF-1FB4EB80BD97}" srcOrd="3" destOrd="0" presId="urn:microsoft.com/office/officeart/2005/8/layout/hList6"/>
    <dgm:cxn modelId="{D6EF9AFD-7B32-4CA4-8D81-04AD8CABBECE}" type="presParOf" srcId="{6F57EDFE-31D5-4660-83BE-81004D90D263}" destId="{8F67597D-BCBA-48DB-8ADC-38646BAA9BEF}" srcOrd="4" destOrd="0" presId="urn:microsoft.com/office/officeart/2005/8/layout/hList6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7DF5F30-68D9-4D46-9B4F-40B9720F739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4D63D34-A7B5-4EBE-A5BC-ECA4F7FBAA09}">
      <dgm:prSet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algn="just" rtl="0"/>
          <a:r>
            <a:rPr lang="en-US" b="0" i="0" baseline="0" dirty="0" smtClean="0"/>
            <a:t>	1-2 </a:t>
          </a:r>
          <a:r>
            <a:rPr lang="en-US" b="0" i="0" baseline="0" dirty="0" err="1" smtClean="0"/>
            <a:t>protsessda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dvigatel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tsilindriga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so’rilgan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havo</a:t>
          </a:r>
          <a:r>
            <a:rPr lang="en-US" b="0" i="0" baseline="0" dirty="0" smtClean="0"/>
            <a:t> R</a:t>
          </a:r>
          <a:r>
            <a:rPr lang="en-US" b="0" i="0" baseline="-30000" dirty="0" smtClean="0"/>
            <a:t>2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bosimgacha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adiabatik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siqiladi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So’ngra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havoning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kengayish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protsessi</a:t>
          </a:r>
          <a:r>
            <a:rPr lang="en-US" b="0" i="0" baseline="0" dirty="0" smtClean="0"/>
            <a:t> 2-3 </a:t>
          </a:r>
          <a:r>
            <a:rPr lang="en-US" b="0" i="0" baseline="0" dirty="0" err="1" smtClean="0"/>
            <a:t>bosh­lanadi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forsunka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orqali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yoqilg’i</a:t>
          </a:r>
          <a:r>
            <a:rPr lang="en-US" b="0" i="0" baseline="0" dirty="0" smtClean="0"/>
            <a:t> (</a:t>
          </a:r>
          <a:r>
            <a:rPr lang="en-US" b="0" i="0" baseline="0" dirty="0" err="1" smtClean="0"/>
            <a:t>kerosin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solyar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moyi</a:t>
          </a:r>
          <a:r>
            <a:rPr lang="en-US" b="0" i="0" baseline="0" dirty="0" smtClean="0"/>
            <a:t>) </a:t>
          </a:r>
          <a:r>
            <a:rPr lang="en-US" b="0" i="0" baseline="0" dirty="0" err="1" smtClean="0"/>
            <a:t>purkaladi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Siqilgan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havoning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yuqori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temperaturasi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hisobiga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yoqilg’i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alangala­nadi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o’zgarmas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yonib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tugaydi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Shuning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uchun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Dizel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sikli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o’zgarmas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yonib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tugaydigan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sikl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deb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ataladi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6F8100C8-EFB8-4ABF-830E-A2B9A09043A3}" type="parTrans" cxnId="{FB05C6CD-DB3F-4C7E-8AB7-B1AF644D3B60}">
      <dgm:prSet/>
      <dgm:spPr/>
      <dgm:t>
        <a:bodyPr/>
        <a:lstStyle/>
        <a:p>
          <a:endParaRPr lang="ru-RU"/>
        </a:p>
      </dgm:t>
    </dgm:pt>
    <dgm:pt modelId="{EEF76D8D-752A-4D1D-A6F9-3ABF45F9D6BE}" type="sibTrans" cxnId="{FB05C6CD-DB3F-4C7E-8AB7-B1AF644D3B60}">
      <dgm:prSet/>
      <dgm:spPr/>
      <dgm:t>
        <a:bodyPr/>
        <a:lstStyle/>
        <a:p>
          <a:endParaRPr lang="ru-RU"/>
        </a:p>
      </dgm:t>
    </dgm:pt>
    <dgm:pt modelId="{0BF44726-87D6-455E-B222-11F9F3467316}">
      <dgm:prSet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algn="just" rtl="0"/>
          <a:r>
            <a:rPr lang="en-US" b="0" i="0" baseline="0" dirty="0" smtClean="0"/>
            <a:t>	</a:t>
          </a:r>
          <a:r>
            <a:rPr lang="en-US" b="0" i="0" baseline="0" dirty="0" err="1" smtClean="0"/>
            <a:t>Yoqilg’ini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tsilindrga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kiritish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tugaganidan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keyin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jism</a:t>
          </a:r>
          <a:r>
            <a:rPr lang="en-US" b="0" i="0" baseline="0" dirty="0" smtClean="0"/>
            <a:t>  3- 4 </a:t>
          </a:r>
          <a:r>
            <a:rPr lang="en-US" b="0" i="0" baseline="0" dirty="0" err="1" smtClean="0"/>
            <a:t>adiabata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bo’yicha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kengayadi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Nuqta</a:t>
          </a:r>
          <a:r>
            <a:rPr lang="en-US" b="0" i="0" baseline="0" dirty="0" smtClean="0"/>
            <a:t> 4 </a:t>
          </a:r>
          <a:r>
            <a:rPr lang="en-US" b="0" i="0" baseline="0" dirty="0" err="1" smtClean="0"/>
            <a:t>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mos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holat­da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tsilindrning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chiqarish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klapani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ochiladi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4-1 </a:t>
          </a:r>
          <a:r>
            <a:rPr lang="en-US" b="0" i="0" baseline="0" dirty="0" err="1" smtClean="0"/>
            <a:t>izohora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bo’yicha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soviq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manbaga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q</a:t>
          </a:r>
          <a:r>
            <a:rPr lang="en-US" b="0" i="0" baseline="-30000" dirty="0" smtClean="0"/>
            <a:t>2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olinishi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amalga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oshiriladi</a:t>
          </a:r>
          <a:r>
            <a:rPr lang="en-US" b="0" i="0" baseline="0" dirty="0" smtClean="0"/>
            <a:t>.</a:t>
          </a:r>
          <a:endParaRPr lang="en-US" b="0" i="0" baseline="0" dirty="0"/>
        </a:p>
      </dgm:t>
    </dgm:pt>
    <dgm:pt modelId="{DBDF905D-6E45-4768-9D50-E2F28F400AF4}" type="parTrans" cxnId="{645302BF-0718-4D49-903E-2DE49E052039}">
      <dgm:prSet/>
      <dgm:spPr/>
      <dgm:t>
        <a:bodyPr/>
        <a:lstStyle/>
        <a:p>
          <a:endParaRPr lang="ru-RU"/>
        </a:p>
      </dgm:t>
    </dgm:pt>
    <dgm:pt modelId="{30A8D596-05A7-4112-85F4-19DDBA905E90}" type="sibTrans" cxnId="{645302BF-0718-4D49-903E-2DE49E052039}">
      <dgm:prSet/>
      <dgm:spPr/>
      <dgm:t>
        <a:bodyPr/>
        <a:lstStyle/>
        <a:p>
          <a:endParaRPr lang="ru-RU"/>
        </a:p>
      </dgm:t>
    </dgm:pt>
    <dgm:pt modelId="{FF179742-2B40-4EE0-9201-89A5524994F9}" type="pres">
      <dgm:prSet presAssocID="{37DF5F30-68D9-4D46-9B4F-40B9720F739B}" presName="linear" presStyleCnt="0">
        <dgm:presLayoutVars>
          <dgm:animLvl val="lvl"/>
          <dgm:resizeHandles val="exact"/>
        </dgm:presLayoutVars>
      </dgm:prSet>
      <dgm:spPr/>
    </dgm:pt>
    <dgm:pt modelId="{809037FE-C613-41A3-AF87-C4CE868724FD}" type="pres">
      <dgm:prSet presAssocID="{34D63D34-A7B5-4EBE-A5BC-ECA4F7FBAA09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109A837C-A836-4144-AFD5-05A5ED050739}" type="pres">
      <dgm:prSet presAssocID="{EEF76D8D-752A-4D1D-A6F9-3ABF45F9D6BE}" presName="spacer" presStyleCnt="0"/>
      <dgm:spPr/>
    </dgm:pt>
    <dgm:pt modelId="{4DFFD62C-B8C6-4A97-BA1C-61FBB280B472}" type="pres">
      <dgm:prSet presAssocID="{0BF44726-87D6-455E-B222-11F9F3467316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47DB66F9-6DBC-464C-A07F-2751FAEB6949}" type="presOf" srcId="{34D63D34-A7B5-4EBE-A5BC-ECA4F7FBAA09}" destId="{809037FE-C613-41A3-AF87-C4CE868724FD}" srcOrd="0" destOrd="0" presId="urn:microsoft.com/office/officeart/2005/8/layout/vList2"/>
    <dgm:cxn modelId="{2356D14D-873A-4B05-A2B8-4B5CE4D10A7A}" type="presOf" srcId="{0BF44726-87D6-455E-B222-11F9F3467316}" destId="{4DFFD62C-B8C6-4A97-BA1C-61FBB280B472}" srcOrd="0" destOrd="0" presId="urn:microsoft.com/office/officeart/2005/8/layout/vList2"/>
    <dgm:cxn modelId="{FB05C6CD-DB3F-4C7E-8AB7-B1AF644D3B60}" srcId="{37DF5F30-68D9-4D46-9B4F-40B9720F739B}" destId="{34D63D34-A7B5-4EBE-A5BC-ECA4F7FBAA09}" srcOrd="0" destOrd="0" parTransId="{6F8100C8-EFB8-4ABF-830E-A2B9A09043A3}" sibTransId="{EEF76D8D-752A-4D1D-A6F9-3ABF45F9D6BE}"/>
    <dgm:cxn modelId="{645302BF-0718-4D49-903E-2DE49E052039}" srcId="{37DF5F30-68D9-4D46-9B4F-40B9720F739B}" destId="{0BF44726-87D6-455E-B222-11F9F3467316}" srcOrd="1" destOrd="0" parTransId="{DBDF905D-6E45-4768-9D50-E2F28F400AF4}" sibTransId="{30A8D596-05A7-4112-85F4-19DDBA905E90}"/>
    <dgm:cxn modelId="{064C7937-2733-43A4-ADC1-FD7D93963D84}" type="presOf" srcId="{37DF5F30-68D9-4D46-9B4F-40B9720F739B}" destId="{FF179742-2B40-4EE0-9201-89A5524994F9}" srcOrd="0" destOrd="0" presId="urn:microsoft.com/office/officeart/2005/8/layout/vList2"/>
    <dgm:cxn modelId="{F2D2ED20-2731-4BD5-AFB4-86E7C7C249B3}" type="presParOf" srcId="{FF179742-2B40-4EE0-9201-89A5524994F9}" destId="{809037FE-C613-41A3-AF87-C4CE868724FD}" srcOrd="0" destOrd="0" presId="urn:microsoft.com/office/officeart/2005/8/layout/vList2"/>
    <dgm:cxn modelId="{6B9E9626-A99B-4924-BC71-C28BBCCA1317}" type="presParOf" srcId="{FF179742-2B40-4EE0-9201-89A5524994F9}" destId="{109A837C-A836-4144-AFD5-05A5ED050739}" srcOrd="1" destOrd="0" presId="urn:microsoft.com/office/officeart/2005/8/layout/vList2"/>
    <dgm:cxn modelId="{3A751DFA-5AFB-4362-BFDA-53EC099063E7}" type="presParOf" srcId="{FF179742-2B40-4EE0-9201-89A5524994F9}" destId="{4DFFD62C-B8C6-4A97-BA1C-61FBB280B472}" srcOrd="2" destOrd="0" presId="urn:microsoft.com/office/officeart/2005/8/layout/vList2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93CAA9B-EBFD-4C52-93E8-4F15BB73A679}" type="doc">
      <dgm:prSet loTypeId="urn:microsoft.com/office/officeart/2005/8/layout/target3" loCatId="relationship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83F780A-D8C0-4235-A1C3-960360E1DA73}">
      <dgm:prSet/>
      <dgm:spPr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smtClean="0"/>
            <a:t>Ham </a:t>
          </a:r>
          <a:r>
            <a:rPr lang="en-US" b="0" i="0" baseline="0" dirty="0" err="1" smtClean="0"/>
            <a:t>o’zaro</a:t>
          </a:r>
          <a:r>
            <a:rPr lang="en-US" b="0" i="0" baseline="0" dirty="0" smtClean="0"/>
            <a:t>, ham </a:t>
          </a:r>
          <a:r>
            <a:rPr lang="en-US" b="0" i="0" baseline="0" dirty="0" err="1" smtClean="0"/>
            <a:t>atrofdagi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muhit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ta’sirlashib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turuvchi</a:t>
          </a:r>
          <a:r>
            <a:rPr lang="en-US" b="0" i="0" baseline="0" dirty="0" smtClean="0"/>
            <a:t> material </a:t>
          </a:r>
          <a:r>
            <a:rPr lang="en-US" b="0" i="0" baseline="0" dirty="0" err="1" smtClean="0"/>
            <a:t>jismlar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to’plamini</a:t>
          </a:r>
          <a:r>
            <a:rPr lang="en-US" b="0" i="0" baseline="0" dirty="0" smtClean="0"/>
            <a:t> </a:t>
          </a:r>
          <a:r>
            <a:rPr lang="en-US" b="1" i="0" baseline="0" dirty="0" err="1" smtClean="0"/>
            <a:t>termodinamikaviy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sistema</a:t>
          </a:r>
          <a:r>
            <a:rPr lang="en-US" b="1" i="0" baseline="0" dirty="0" smtClean="0"/>
            <a:t> </a:t>
          </a:r>
          <a:r>
            <a:rPr lang="en-US" b="0" i="0" baseline="0" dirty="0" err="1" smtClean="0"/>
            <a:t>deb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ko’rib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chiqilayotgan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sistema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chegarasidan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tashqarida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boshqa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barcha</a:t>
          </a:r>
          <a:r>
            <a:rPr lang="en-US" b="0" i="0" baseline="0" dirty="0" smtClean="0"/>
            <a:t> material </a:t>
          </a:r>
          <a:r>
            <a:rPr lang="en-US" b="0" i="0" baseline="0" dirty="0" err="1" smtClean="0"/>
            <a:t>jismlarni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atrofdagi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yoki</a:t>
          </a:r>
          <a:r>
            <a:rPr lang="en-US" b="0" i="0" baseline="0" dirty="0" smtClean="0"/>
            <a:t> </a:t>
          </a:r>
          <a:r>
            <a:rPr lang="en-US" b="1" i="0" baseline="0" dirty="0" err="1" smtClean="0"/>
            <a:t>tashqi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muhit</a:t>
          </a:r>
          <a:r>
            <a:rPr lang="en-US" b="1" i="0" baseline="0" dirty="0" smtClean="0"/>
            <a:t> </a:t>
          </a:r>
          <a:r>
            <a:rPr lang="en-US" b="0" i="0" baseline="0" dirty="0" err="1" smtClean="0"/>
            <a:t>deb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atash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qabul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qilingan</a:t>
          </a:r>
          <a:r>
            <a:rPr lang="en-US" b="0" i="0" baseline="0" dirty="0" smtClean="0"/>
            <a:t>. </a:t>
          </a:r>
          <a:endParaRPr lang="en-US" b="0" i="0" baseline="0" dirty="0"/>
        </a:p>
      </dgm:t>
    </dgm:pt>
    <dgm:pt modelId="{3A78A322-AE63-4A74-82E1-F85193E6A8F8}" type="parTrans" cxnId="{76670BE1-F2BD-4D60-87BF-BEA0D8708DFB}">
      <dgm:prSet/>
      <dgm:spPr/>
      <dgm:t>
        <a:bodyPr/>
        <a:lstStyle/>
        <a:p>
          <a:endParaRPr lang="ru-RU"/>
        </a:p>
      </dgm:t>
    </dgm:pt>
    <dgm:pt modelId="{902D4A75-01C6-4D2F-A6EF-915D8213409C}" type="sibTrans" cxnId="{76670BE1-F2BD-4D60-87BF-BEA0D8708DFB}">
      <dgm:prSet/>
      <dgm:spPr/>
      <dgm:t>
        <a:bodyPr/>
        <a:lstStyle/>
        <a:p>
          <a:endParaRPr lang="ru-RU"/>
        </a:p>
      </dgm:t>
    </dgm:pt>
    <dgm:pt modelId="{7664F397-4922-472F-B9A5-D276C44C42E2}" type="pres">
      <dgm:prSet presAssocID="{A93CAA9B-EBFD-4C52-93E8-4F15BB73A679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1B943C4-02DE-4865-AFF6-CBC044A267D7}" type="pres">
      <dgm:prSet presAssocID="{383F780A-D8C0-4235-A1C3-960360E1DA73}" presName="circle1" presStyleLbl="node1" presStyleIdx="0" presStyleCnt="1"/>
      <dgm:spPr>
        <a:solidFill>
          <a:srgbClr val="FF0000"/>
        </a:solidFill>
        <a:ln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1EDB8C73-242D-42DE-8FE9-73AC36CC9CA6}" type="pres">
      <dgm:prSet presAssocID="{383F780A-D8C0-4235-A1C3-960360E1DA73}" presName="space" presStyleCnt="0"/>
      <dgm:spPr/>
      <dgm:t>
        <a:bodyPr/>
        <a:lstStyle/>
        <a:p>
          <a:endParaRPr lang="ru-RU"/>
        </a:p>
      </dgm:t>
    </dgm:pt>
    <dgm:pt modelId="{8CE765F6-42CE-489D-9169-A8DFEBF60F34}" type="pres">
      <dgm:prSet presAssocID="{383F780A-D8C0-4235-A1C3-960360E1DA73}" presName="rect1" presStyleLbl="alignAcc1" presStyleIdx="0" presStyleCnt="1"/>
      <dgm:spPr/>
      <dgm:t>
        <a:bodyPr/>
        <a:lstStyle/>
        <a:p>
          <a:endParaRPr lang="ru-RU"/>
        </a:p>
      </dgm:t>
    </dgm:pt>
    <dgm:pt modelId="{B218CE7E-384D-4644-A0C3-4710F16D4243}" type="pres">
      <dgm:prSet presAssocID="{383F780A-D8C0-4235-A1C3-960360E1DA73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73C62F0-ADF8-471E-B8F4-216EA5255278}" type="presOf" srcId="{A93CAA9B-EBFD-4C52-93E8-4F15BB73A679}" destId="{7664F397-4922-472F-B9A5-D276C44C42E2}" srcOrd="0" destOrd="0" presId="urn:microsoft.com/office/officeart/2005/8/layout/target3"/>
    <dgm:cxn modelId="{6BEEF74C-F21F-4A21-96DD-B6093406D7EF}" type="presOf" srcId="{383F780A-D8C0-4235-A1C3-960360E1DA73}" destId="{B218CE7E-384D-4644-A0C3-4710F16D4243}" srcOrd="1" destOrd="0" presId="urn:microsoft.com/office/officeart/2005/8/layout/target3"/>
    <dgm:cxn modelId="{76670BE1-F2BD-4D60-87BF-BEA0D8708DFB}" srcId="{A93CAA9B-EBFD-4C52-93E8-4F15BB73A679}" destId="{383F780A-D8C0-4235-A1C3-960360E1DA73}" srcOrd="0" destOrd="0" parTransId="{3A78A322-AE63-4A74-82E1-F85193E6A8F8}" sibTransId="{902D4A75-01C6-4D2F-A6EF-915D8213409C}"/>
    <dgm:cxn modelId="{92C0609B-C2AF-446B-8930-756ECD043709}" type="presOf" srcId="{383F780A-D8C0-4235-A1C3-960360E1DA73}" destId="{8CE765F6-42CE-489D-9169-A8DFEBF60F34}" srcOrd="0" destOrd="0" presId="urn:microsoft.com/office/officeart/2005/8/layout/target3"/>
    <dgm:cxn modelId="{1F5D8A9B-6B43-4C82-BCA8-680297CF1FD3}" type="presParOf" srcId="{7664F397-4922-472F-B9A5-D276C44C42E2}" destId="{61B943C4-02DE-4865-AFF6-CBC044A267D7}" srcOrd="0" destOrd="0" presId="urn:microsoft.com/office/officeart/2005/8/layout/target3"/>
    <dgm:cxn modelId="{CA7294FB-2111-4996-8C8A-5216779C8E1A}" type="presParOf" srcId="{7664F397-4922-472F-B9A5-D276C44C42E2}" destId="{1EDB8C73-242D-42DE-8FE9-73AC36CC9CA6}" srcOrd="1" destOrd="0" presId="urn:microsoft.com/office/officeart/2005/8/layout/target3"/>
    <dgm:cxn modelId="{713ED62D-98F0-403A-9B1C-40C9B82B42B1}" type="presParOf" srcId="{7664F397-4922-472F-B9A5-D276C44C42E2}" destId="{8CE765F6-42CE-489D-9169-A8DFEBF60F34}" srcOrd="2" destOrd="0" presId="urn:microsoft.com/office/officeart/2005/8/layout/target3"/>
    <dgm:cxn modelId="{0D842781-AA04-411E-B5E1-9DAAC813E01D}" type="presParOf" srcId="{7664F397-4922-472F-B9A5-D276C44C42E2}" destId="{B218CE7E-384D-4644-A0C3-4710F16D4243}" srcOrd="3" destOrd="0" presId="urn:microsoft.com/office/officeart/2005/8/layout/target3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A93CAA9B-EBFD-4C52-93E8-4F15BB73A679}" type="doc">
      <dgm:prSet loTypeId="urn:microsoft.com/office/officeart/2005/8/layout/target3" loCatId="relationship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83F780A-D8C0-4235-A1C3-960360E1DA73}">
      <dgm:prSet/>
      <dgm:spPr>
        <a:ln>
          <a:solidFill>
            <a:srgbClr val="FF0000"/>
          </a:solidFill>
        </a:ln>
      </dgm:spPr>
      <dgm:t>
        <a:bodyPr/>
        <a:lstStyle/>
        <a:p>
          <a:pPr rtl="0"/>
          <a:endParaRPr lang="en-US" b="0" i="0" baseline="0" dirty="0"/>
        </a:p>
      </dgm:t>
    </dgm:pt>
    <dgm:pt modelId="{3A78A322-AE63-4A74-82E1-F85193E6A8F8}" type="parTrans" cxnId="{76670BE1-F2BD-4D60-87BF-BEA0D8708DFB}">
      <dgm:prSet/>
      <dgm:spPr/>
      <dgm:t>
        <a:bodyPr/>
        <a:lstStyle/>
        <a:p>
          <a:endParaRPr lang="ru-RU"/>
        </a:p>
      </dgm:t>
    </dgm:pt>
    <dgm:pt modelId="{902D4A75-01C6-4D2F-A6EF-915D8213409C}" type="sibTrans" cxnId="{76670BE1-F2BD-4D60-87BF-BEA0D8708DFB}">
      <dgm:prSet/>
      <dgm:spPr/>
      <dgm:t>
        <a:bodyPr/>
        <a:lstStyle/>
        <a:p>
          <a:endParaRPr lang="ru-RU"/>
        </a:p>
      </dgm:t>
    </dgm:pt>
    <dgm:pt modelId="{7664F397-4922-472F-B9A5-D276C44C42E2}" type="pres">
      <dgm:prSet presAssocID="{A93CAA9B-EBFD-4C52-93E8-4F15BB73A679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1B943C4-02DE-4865-AFF6-CBC044A267D7}" type="pres">
      <dgm:prSet presAssocID="{383F780A-D8C0-4235-A1C3-960360E1DA73}" presName="circle1" presStyleLbl="node1" presStyleIdx="0" presStyleCnt="1"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1EDB8C73-242D-42DE-8FE9-73AC36CC9CA6}" type="pres">
      <dgm:prSet presAssocID="{383F780A-D8C0-4235-A1C3-960360E1DA73}" presName="space" presStyleCnt="0"/>
      <dgm:spPr/>
      <dgm:t>
        <a:bodyPr/>
        <a:lstStyle/>
        <a:p>
          <a:endParaRPr lang="ru-RU"/>
        </a:p>
      </dgm:t>
    </dgm:pt>
    <dgm:pt modelId="{8CE765F6-42CE-489D-9169-A8DFEBF60F34}" type="pres">
      <dgm:prSet presAssocID="{383F780A-D8C0-4235-A1C3-960360E1DA73}" presName="rect1" presStyleLbl="alignAcc1" presStyleIdx="0" presStyleCnt="1"/>
      <dgm:spPr/>
      <dgm:t>
        <a:bodyPr/>
        <a:lstStyle/>
        <a:p>
          <a:endParaRPr lang="ru-RU"/>
        </a:p>
      </dgm:t>
    </dgm:pt>
    <dgm:pt modelId="{B218CE7E-384D-4644-A0C3-4710F16D4243}" type="pres">
      <dgm:prSet presAssocID="{383F780A-D8C0-4235-A1C3-960360E1DA73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FB9AFF3-DDD0-46CC-9896-C4605E48E771}" type="presOf" srcId="{A93CAA9B-EBFD-4C52-93E8-4F15BB73A679}" destId="{7664F397-4922-472F-B9A5-D276C44C42E2}" srcOrd="0" destOrd="0" presId="urn:microsoft.com/office/officeart/2005/8/layout/target3"/>
    <dgm:cxn modelId="{E8DD15CC-BDB3-4C1E-8AB1-1FCD348CFF55}" type="presOf" srcId="{383F780A-D8C0-4235-A1C3-960360E1DA73}" destId="{B218CE7E-384D-4644-A0C3-4710F16D4243}" srcOrd="1" destOrd="0" presId="urn:microsoft.com/office/officeart/2005/8/layout/target3"/>
    <dgm:cxn modelId="{76670BE1-F2BD-4D60-87BF-BEA0D8708DFB}" srcId="{A93CAA9B-EBFD-4C52-93E8-4F15BB73A679}" destId="{383F780A-D8C0-4235-A1C3-960360E1DA73}" srcOrd="0" destOrd="0" parTransId="{3A78A322-AE63-4A74-82E1-F85193E6A8F8}" sibTransId="{902D4A75-01C6-4D2F-A6EF-915D8213409C}"/>
    <dgm:cxn modelId="{B0C574CC-0534-4FB0-BADB-BA78540849D5}" type="presOf" srcId="{383F780A-D8C0-4235-A1C3-960360E1DA73}" destId="{8CE765F6-42CE-489D-9169-A8DFEBF60F34}" srcOrd="0" destOrd="0" presId="urn:microsoft.com/office/officeart/2005/8/layout/target3"/>
    <dgm:cxn modelId="{FCEA2C47-AAEC-427B-84F8-3D469EDC3D49}" type="presParOf" srcId="{7664F397-4922-472F-B9A5-D276C44C42E2}" destId="{61B943C4-02DE-4865-AFF6-CBC044A267D7}" srcOrd="0" destOrd="0" presId="urn:microsoft.com/office/officeart/2005/8/layout/target3"/>
    <dgm:cxn modelId="{B593C9A2-7DE0-42B1-9408-DD366F986F20}" type="presParOf" srcId="{7664F397-4922-472F-B9A5-D276C44C42E2}" destId="{1EDB8C73-242D-42DE-8FE9-73AC36CC9CA6}" srcOrd="1" destOrd="0" presId="urn:microsoft.com/office/officeart/2005/8/layout/target3"/>
    <dgm:cxn modelId="{44F8A947-9A00-4CD9-81F5-A231B2855BDC}" type="presParOf" srcId="{7664F397-4922-472F-B9A5-D276C44C42E2}" destId="{8CE765F6-42CE-489D-9169-A8DFEBF60F34}" srcOrd="2" destOrd="0" presId="urn:microsoft.com/office/officeart/2005/8/layout/target3"/>
    <dgm:cxn modelId="{5231FA0A-512E-49AD-9555-7EA70D6B0E51}" type="presParOf" srcId="{7664F397-4922-472F-B9A5-D276C44C42E2}" destId="{B218CE7E-384D-4644-A0C3-4710F16D4243}" srcOrd="3" destOrd="0" presId="urn:microsoft.com/office/officeart/2005/8/layout/target3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8AE0250-FEDF-4EAE-AF85-D41FB7E7433C}" type="doc">
      <dgm:prSet loTypeId="urn:microsoft.com/office/officeart/2005/8/layout/pyramid2" loCatId="pyramid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639ED49-BB76-47BE-B967-AA0E17832A6D}">
      <dgm:prSet/>
      <dgm:spPr/>
      <dgm:t>
        <a:bodyPr/>
        <a:lstStyle/>
        <a:p>
          <a:pPr rtl="0"/>
          <a:r>
            <a:rPr lang="en-US" b="1" i="0" baseline="0" dirty="0" smtClean="0"/>
            <a:t>4</a:t>
          </a:r>
          <a:r>
            <a:rPr lang="ru-RU" b="1" i="0" baseline="0" dirty="0" smtClean="0"/>
            <a:t>.  </a:t>
          </a:r>
          <a:r>
            <a:rPr lang="ru-RU" b="1" i="0" baseline="0" dirty="0" err="1" smtClean="0"/>
            <a:t>Aralash</a:t>
          </a:r>
          <a:r>
            <a:rPr lang="ru-RU" b="1" i="0" baseline="0" dirty="0" smtClean="0"/>
            <a:t> </a:t>
          </a:r>
          <a:r>
            <a:rPr lang="ru-RU" b="1" i="0" baseline="0" dirty="0" err="1" smtClean="0"/>
            <a:t>yonuv</a:t>
          </a:r>
          <a:r>
            <a:rPr lang="ru-RU" b="1" i="0" baseline="0" dirty="0" smtClean="0"/>
            <a:t> </a:t>
          </a:r>
          <a:r>
            <a:rPr lang="ru-RU" b="1" i="0" baseline="0" dirty="0" err="1" smtClean="0"/>
            <a:t>sikli</a:t>
          </a:r>
          <a:endParaRPr lang="ru-RU" b="0" i="0" baseline="0" dirty="0"/>
        </a:p>
      </dgm:t>
    </dgm:pt>
    <dgm:pt modelId="{7D543F88-54FF-4EF9-AD7D-D6C286DD82C8}" type="parTrans" cxnId="{432FE612-103E-49B5-9B72-D6C4FF9F39EE}">
      <dgm:prSet/>
      <dgm:spPr/>
      <dgm:t>
        <a:bodyPr/>
        <a:lstStyle/>
        <a:p>
          <a:endParaRPr lang="ru-RU"/>
        </a:p>
      </dgm:t>
    </dgm:pt>
    <dgm:pt modelId="{DE4C2FC6-B879-41D2-959A-C9A86AF7C978}" type="sibTrans" cxnId="{432FE612-103E-49B5-9B72-D6C4FF9F39EE}">
      <dgm:prSet/>
      <dgm:spPr/>
      <dgm:t>
        <a:bodyPr/>
        <a:lstStyle/>
        <a:p>
          <a:endParaRPr lang="ru-RU"/>
        </a:p>
      </dgm:t>
    </dgm:pt>
    <dgm:pt modelId="{C33625DA-7B3F-48AF-92F5-DD635DD98349}">
      <dgm:prSet/>
      <dgm:spPr/>
      <dgm:t>
        <a:bodyPr/>
        <a:lstStyle/>
        <a:p>
          <a:pPr rtl="0"/>
          <a:r>
            <a:rPr lang="en-US" b="0" i="0" baseline="0" dirty="0" err="1" smtClean="0"/>
            <a:t>O’zgarmas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yoqilg’ini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asta-sekin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yonishi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ishlaydigan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dvigatellarning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bir-necha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kamchiliklari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mavjud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Shulardan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biri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yoqilg’ini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uzatishda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kompressordan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foydalanilishi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bo’lib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uning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ishlashi­ga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dvigatelning</a:t>
          </a:r>
          <a:r>
            <a:rPr lang="en-US" b="0" i="0" baseline="0" dirty="0" smtClean="0"/>
            <a:t> 6-10 % </a:t>
          </a:r>
          <a:r>
            <a:rPr lang="en-US" b="0" i="0" baseline="0" dirty="0" err="1" smtClean="0"/>
            <a:t>quvvati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sarf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bo’ladi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nasos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forsunka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kabi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qurilmalar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ishlatiladi</a:t>
          </a:r>
          <a:r>
            <a:rPr lang="en-US" b="0" i="0" baseline="0" dirty="0" smtClean="0"/>
            <a:t>.</a:t>
          </a:r>
          <a:endParaRPr lang="en-US" b="0" i="0" baseline="0" dirty="0"/>
        </a:p>
      </dgm:t>
    </dgm:pt>
    <dgm:pt modelId="{86FF8BF7-C590-4211-A471-EC973A81DF16}" type="parTrans" cxnId="{4A58830C-4B76-492E-B29B-0F030CBB1276}">
      <dgm:prSet/>
      <dgm:spPr/>
      <dgm:t>
        <a:bodyPr/>
        <a:lstStyle/>
        <a:p>
          <a:endParaRPr lang="ru-RU"/>
        </a:p>
      </dgm:t>
    </dgm:pt>
    <dgm:pt modelId="{333E48E4-72B9-40BE-9C93-BEE07FBF6810}" type="sibTrans" cxnId="{4A58830C-4B76-492E-B29B-0F030CBB1276}">
      <dgm:prSet/>
      <dgm:spPr/>
      <dgm:t>
        <a:bodyPr/>
        <a:lstStyle/>
        <a:p>
          <a:endParaRPr lang="ru-RU"/>
        </a:p>
      </dgm:t>
    </dgm:pt>
    <dgm:pt modelId="{C36D0CC7-3D1B-4BE2-80A3-8FB5654A6442}" type="pres">
      <dgm:prSet presAssocID="{F8AE0250-FEDF-4EAE-AF85-D41FB7E7433C}" presName="compositeShape" presStyleCnt="0">
        <dgm:presLayoutVars>
          <dgm:dir/>
          <dgm:resizeHandles/>
        </dgm:presLayoutVars>
      </dgm:prSet>
      <dgm:spPr/>
    </dgm:pt>
    <dgm:pt modelId="{7CBBC8C1-FFF8-46FB-A883-99CA2B6CC886}" type="pres">
      <dgm:prSet presAssocID="{F8AE0250-FEDF-4EAE-AF85-D41FB7E7433C}" presName="pyramid" presStyleLbl="node1" presStyleIdx="0" presStyleCnt="1" custLinFactNeighborX="-32328"/>
      <dgm:spPr>
        <a:solidFill>
          <a:srgbClr val="FF0000"/>
        </a:solidFill>
      </dgm:spPr>
    </dgm:pt>
    <dgm:pt modelId="{9C524295-D289-4650-9B79-D26C269330BA}" type="pres">
      <dgm:prSet presAssocID="{F8AE0250-FEDF-4EAE-AF85-D41FB7E7433C}" presName="theList" presStyleCnt="0"/>
      <dgm:spPr/>
    </dgm:pt>
    <dgm:pt modelId="{55F0B009-0414-445F-939B-9D8DBD154AA6}" type="pres">
      <dgm:prSet presAssocID="{8639ED49-BB76-47BE-B967-AA0E17832A6D}" presName="aNode" presStyleLbl="fgAcc1" presStyleIdx="0" presStyleCnt="2" custLinFactX="-19425" custLinFactY="18687" custLinFactNeighborX="-100000" custLinFactNeighborY="100000">
        <dgm:presLayoutVars>
          <dgm:bulletEnabled val="1"/>
        </dgm:presLayoutVars>
      </dgm:prSet>
      <dgm:spPr/>
    </dgm:pt>
    <dgm:pt modelId="{44C768B7-D59E-4BCB-ABD0-C9FAECF8C832}" type="pres">
      <dgm:prSet presAssocID="{8639ED49-BB76-47BE-B967-AA0E17832A6D}" presName="aSpace" presStyleCnt="0"/>
      <dgm:spPr/>
    </dgm:pt>
    <dgm:pt modelId="{82572103-0FA8-4334-BCD0-CCDB22345011}" type="pres">
      <dgm:prSet presAssocID="{C33625DA-7B3F-48AF-92F5-DD635DD98349}" presName="aNode" presStyleLbl="fgAcc1" presStyleIdx="1" presStyleCnt="2" custScaleX="131970" custScaleY="190883" custLinFactY="18687" custLinFactNeighborX="-88725" custLinFactNeighborY="100000">
        <dgm:presLayoutVars>
          <dgm:bulletEnabled val="1"/>
        </dgm:presLayoutVars>
      </dgm:prSet>
      <dgm:spPr/>
    </dgm:pt>
    <dgm:pt modelId="{4572FDB4-45E8-46C3-A696-5198D467F2E7}" type="pres">
      <dgm:prSet presAssocID="{C33625DA-7B3F-48AF-92F5-DD635DD98349}" presName="aSpace" presStyleCnt="0"/>
      <dgm:spPr/>
    </dgm:pt>
  </dgm:ptLst>
  <dgm:cxnLst>
    <dgm:cxn modelId="{826650E7-1700-4138-8809-40CE1F638613}" type="presOf" srcId="{C33625DA-7B3F-48AF-92F5-DD635DD98349}" destId="{82572103-0FA8-4334-BCD0-CCDB22345011}" srcOrd="0" destOrd="0" presId="urn:microsoft.com/office/officeart/2005/8/layout/pyramid2"/>
    <dgm:cxn modelId="{CC2E9FDA-C245-4FBC-9680-912C9DB669D2}" type="presOf" srcId="{F8AE0250-FEDF-4EAE-AF85-D41FB7E7433C}" destId="{C36D0CC7-3D1B-4BE2-80A3-8FB5654A6442}" srcOrd="0" destOrd="0" presId="urn:microsoft.com/office/officeart/2005/8/layout/pyramid2"/>
    <dgm:cxn modelId="{432FE612-103E-49B5-9B72-D6C4FF9F39EE}" srcId="{F8AE0250-FEDF-4EAE-AF85-D41FB7E7433C}" destId="{8639ED49-BB76-47BE-B967-AA0E17832A6D}" srcOrd="0" destOrd="0" parTransId="{7D543F88-54FF-4EF9-AD7D-D6C286DD82C8}" sibTransId="{DE4C2FC6-B879-41D2-959A-C9A86AF7C978}"/>
    <dgm:cxn modelId="{35AB266E-B4A9-4366-995B-9F212423FFD9}" type="presOf" srcId="{8639ED49-BB76-47BE-B967-AA0E17832A6D}" destId="{55F0B009-0414-445F-939B-9D8DBD154AA6}" srcOrd="0" destOrd="0" presId="urn:microsoft.com/office/officeart/2005/8/layout/pyramid2"/>
    <dgm:cxn modelId="{4A58830C-4B76-492E-B29B-0F030CBB1276}" srcId="{F8AE0250-FEDF-4EAE-AF85-D41FB7E7433C}" destId="{C33625DA-7B3F-48AF-92F5-DD635DD98349}" srcOrd="1" destOrd="0" parTransId="{86FF8BF7-C590-4211-A471-EC973A81DF16}" sibTransId="{333E48E4-72B9-40BE-9C93-BEE07FBF6810}"/>
    <dgm:cxn modelId="{FF20730E-881E-4EDE-A66C-386348DDE906}" type="presParOf" srcId="{C36D0CC7-3D1B-4BE2-80A3-8FB5654A6442}" destId="{7CBBC8C1-FFF8-46FB-A883-99CA2B6CC886}" srcOrd="0" destOrd="0" presId="urn:microsoft.com/office/officeart/2005/8/layout/pyramid2"/>
    <dgm:cxn modelId="{28437FB0-1DB9-47BD-9C0D-519F34C3C9E1}" type="presParOf" srcId="{C36D0CC7-3D1B-4BE2-80A3-8FB5654A6442}" destId="{9C524295-D289-4650-9B79-D26C269330BA}" srcOrd="1" destOrd="0" presId="urn:microsoft.com/office/officeart/2005/8/layout/pyramid2"/>
    <dgm:cxn modelId="{89F0BCA5-6D89-4155-B903-90D2BEB60C84}" type="presParOf" srcId="{9C524295-D289-4650-9B79-D26C269330BA}" destId="{55F0B009-0414-445F-939B-9D8DBD154AA6}" srcOrd="0" destOrd="0" presId="urn:microsoft.com/office/officeart/2005/8/layout/pyramid2"/>
    <dgm:cxn modelId="{FB3BC04F-869D-4179-9E6F-AF172AF865A5}" type="presParOf" srcId="{9C524295-D289-4650-9B79-D26C269330BA}" destId="{44C768B7-D59E-4BCB-ABD0-C9FAECF8C832}" srcOrd="1" destOrd="0" presId="urn:microsoft.com/office/officeart/2005/8/layout/pyramid2"/>
    <dgm:cxn modelId="{8CEAB4D0-DE5F-4BEA-AB15-1E22C3BED905}" type="presParOf" srcId="{9C524295-D289-4650-9B79-D26C269330BA}" destId="{82572103-0FA8-4334-BCD0-CCDB22345011}" srcOrd="2" destOrd="0" presId="urn:microsoft.com/office/officeart/2005/8/layout/pyramid2"/>
    <dgm:cxn modelId="{F0B77E21-FC5B-4DBA-B495-35394D06583A}" type="presParOf" srcId="{9C524295-D289-4650-9B79-D26C269330BA}" destId="{4572FDB4-45E8-46C3-A696-5198D467F2E7}" srcOrd="3" destOrd="0" presId="urn:microsoft.com/office/officeart/2005/8/layout/pyramid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B318AC-E278-4DD4-84CE-755C75CD06E5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D49AAC49-1D6B-4CAB-90BA-68E2407C1C4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D2B964-7780-4F45-9EF0-FDB6AEA18FC8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8111C011-A536-4C61-9E0F-BB81A16DF05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7CE23B-F9BA-4D09-8185-DBB6518172DA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56D8A6-F0B8-4543-9531-C2A4F530E79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070AB9-72F0-4D41-A8AB-18AD3E4AFFD0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EC6C2C-C66B-4526-88F1-1C468D1115E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24E85B-238C-4768-B03E-B4358FF14381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pPr>
              <a:defRPr/>
            </a:pPr>
            <a:fld id="{D9FEA659-A0EC-4C54-AC23-80D2C899CD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64A0C8-EB2F-4BE9-9F4E-49C786CC214D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2A19E9-0F43-4554-AE23-26478D8844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BC6117-665E-4065-826B-D786553AEE15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ECCCE2-5B19-493E-A9A3-0F13E95D2F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1F5E12-7E6C-4CEC-95B8-FB482C37D725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70C05E-15CF-4E3B-A33B-333932826B1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B23D4A-C346-4EC3-9045-40A3E5013143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12B034-054A-4A5D-946B-7311AAE7FC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6884E5-D772-4287-81F1-01B77B24A710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03CB8-68B8-4FC5-81A0-DB2D7B3F8E8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AF73D6-AB74-4778-BF45-27CFED1497F7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902C13-2514-41B8-9774-64707A7719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FCCE646-B046-4993-AF09-F6DE73EEAF7B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954958D-1F61-4E93-8760-D6DA66623EC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885117" y="919310"/>
            <a:ext cx="10945812" cy="127317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900" dirty="0" err="1" smtClean="0"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4000" dirty="0" smtClean="0"/>
              <a:t>ICHKI YONUV DVIGATELLARI SIKLLARI</a:t>
            </a:r>
            <a:endParaRPr lang="ru-RU" sz="4400" dirty="0" smtClean="0"/>
          </a:p>
        </p:txBody>
      </p:sp>
      <p:sp>
        <p:nvSpPr>
          <p:cNvPr id="18434" name="Объект 2"/>
          <p:cNvSpPr>
            <a:spLocks noGrp="1"/>
          </p:cNvSpPr>
          <p:nvPr>
            <p:ph idx="1"/>
          </p:nvPr>
        </p:nvSpPr>
        <p:spPr>
          <a:xfrm>
            <a:off x="1092200" y="2377440"/>
            <a:ext cx="10412413" cy="3982085"/>
          </a:xfrm>
        </p:spPr>
        <p:txBody>
          <a:bodyPr>
            <a:normAutofit lnSpcReduction="10000"/>
          </a:bodyPr>
          <a:lstStyle/>
          <a:p>
            <a:pPr algn="ctr" eaLnBrk="1" hangingPunct="1">
              <a:lnSpc>
                <a:spcPct val="8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None/>
            </a:pPr>
            <a:r>
              <a:rPr lang="en-US" sz="6700" dirty="0" err="1" smtClean="0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67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/>
            <a:r>
              <a:rPr lang="ru-RU" i="1" dirty="0" err="1" smtClean="0"/>
              <a:t>Asosiy</a:t>
            </a:r>
            <a:r>
              <a:rPr lang="ru-RU" i="1" dirty="0" smtClean="0"/>
              <a:t> </a:t>
            </a:r>
            <a:r>
              <a:rPr lang="ru-RU" i="1" dirty="0" err="1" smtClean="0"/>
              <a:t>tushunchalar</a:t>
            </a:r>
            <a:r>
              <a:rPr lang="ru-RU" i="1" dirty="0" smtClean="0"/>
              <a:t>.</a:t>
            </a:r>
            <a:endParaRPr lang="ru-RU" b="1" i="1" dirty="0" smtClean="0"/>
          </a:p>
          <a:p>
            <a:pPr lvl="0"/>
            <a:r>
              <a:rPr lang="en-US" i="1" dirty="0" err="1" smtClean="0"/>
              <a:t>O’zgarmas</a:t>
            </a:r>
            <a:r>
              <a:rPr lang="en-US" i="1" dirty="0" smtClean="0"/>
              <a:t> </a:t>
            </a:r>
            <a:r>
              <a:rPr lang="en-US" i="1" dirty="0" err="1" smtClean="0"/>
              <a:t>hajmda</a:t>
            </a:r>
            <a:r>
              <a:rPr lang="en-US" i="1" dirty="0" smtClean="0"/>
              <a:t> </a:t>
            </a:r>
            <a:r>
              <a:rPr lang="en-US" i="1" dirty="0" err="1" smtClean="0"/>
              <a:t>issiqlik</a:t>
            </a:r>
            <a:r>
              <a:rPr lang="en-US" i="1" dirty="0" smtClean="0"/>
              <a:t> </a:t>
            </a:r>
            <a:r>
              <a:rPr lang="en-US" i="1" dirty="0" err="1" smtClean="0"/>
              <a:t>keltirilishi</a:t>
            </a:r>
            <a:r>
              <a:rPr lang="en-US" i="1" dirty="0" smtClean="0"/>
              <a:t> </a:t>
            </a:r>
            <a:r>
              <a:rPr lang="en-US" i="1" dirty="0" err="1" smtClean="0"/>
              <a:t>bilan</a:t>
            </a:r>
            <a:r>
              <a:rPr lang="en-US" i="1" dirty="0" smtClean="0"/>
              <a:t> </a:t>
            </a:r>
            <a:r>
              <a:rPr lang="en-US" i="1" dirty="0" err="1" smtClean="0"/>
              <a:t>boradigan</a:t>
            </a:r>
            <a:r>
              <a:rPr lang="en-US" i="1" dirty="0" smtClean="0"/>
              <a:t> </a:t>
            </a:r>
            <a:r>
              <a:rPr lang="en-US" i="1" dirty="0" err="1" smtClean="0"/>
              <a:t>sikl</a:t>
            </a:r>
            <a:r>
              <a:rPr lang="en-US" i="1" dirty="0" smtClean="0"/>
              <a:t>.</a:t>
            </a:r>
            <a:endParaRPr lang="ru-RU" b="1" i="1" dirty="0" smtClean="0"/>
          </a:p>
          <a:p>
            <a:pPr lvl="0"/>
            <a:r>
              <a:rPr lang="en-US" i="1" dirty="0" err="1" smtClean="0"/>
              <a:t>O’zgarmas</a:t>
            </a:r>
            <a:r>
              <a:rPr lang="en-US" i="1" dirty="0" smtClean="0"/>
              <a:t> </a:t>
            </a:r>
            <a:r>
              <a:rPr lang="en-US" i="1" dirty="0" err="1" smtClean="0"/>
              <a:t>bosimda</a:t>
            </a:r>
            <a:r>
              <a:rPr lang="en-US" i="1" dirty="0" smtClean="0"/>
              <a:t> </a:t>
            </a:r>
            <a:r>
              <a:rPr lang="en-US" i="1" dirty="0" err="1" smtClean="0"/>
              <a:t>issiqlik</a:t>
            </a:r>
            <a:r>
              <a:rPr lang="en-US" i="1" dirty="0" smtClean="0"/>
              <a:t> </a:t>
            </a:r>
            <a:r>
              <a:rPr lang="en-US" i="1" dirty="0" err="1" smtClean="0"/>
              <a:t>keltirilishi</a:t>
            </a:r>
            <a:r>
              <a:rPr lang="en-US" i="1" dirty="0" smtClean="0"/>
              <a:t> </a:t>
            </a:r>
            <a:r>
              <a:rPr lang="en-US" i="1" dirty="0" err="1" smtClean="0"/>
              <a:t>bilan</a:t>
            </a:r>
            <a:r>
              <a:rPr lang="en-US" i="1" dirty="0" smtClean="0"/>
              <a:t>  </a:t>
            </a:r>
            <a:r>
              <a:rPr lang="en-US" i="1" dirty="0" err="1" smtClean="0"/>
              <a:t>boradigan</a:t>
            </a:r>
            <a:r>
              <a:rPr lang="en-US" i="1" dirty="0" smtClean="0"/>
              <a:t> </a:t>
            </a:r>
            <a:r>
              <a:rPr lang="en-US" i="1" dirty="0" err="1" smtClean="0"/>
              <a:t>sikl</a:t>
            </a:r>
            <a:r>
              <a:rPr lang="en-US" i="1" dirty="0" smtClean="0"/>
              <a:t>.</a:t>
            </a:r>
            <a:endParaRPr lang="ru-RU" b="1" i="1" dirty="0" smtClean="0"/>
          </a:p>
          <a:p>
            <a:pPr lvl="0"/>
            <a:r>
              <a:rPr lang="ru-RU" i="1" dirty="0" err="1" smtClean="0"/>
              <a:t>Aralash</a:t>
            </a:r>
            <a:r>
              <a:rPr lang="ru-RU" i="1" dirty="0" smtClean="0"/>
              <a:t> </a:t>
            </a:r>
            <a:r>
              <a:rPr lang="ru-RU" i="1" dirty="0" err="1" smtClean="0"/>
              <a:t>yonuv</a:t>
            </a:r>
            <a:r>
              <a:rPr lang="ru-RU" i="1" dirty="0" smtClean="0"/>
              <a:t> </a:t>
            </a:r>
            <a:r>
              <a:rPr lang="ru-RU" i="1" dirty="0" err="1" smtClean="0"/>
              <a:t>sikli</a:t>
            </a:r>
            <a:r>
              <a:rPr lang="ru-RU" i="1" dirty="0" smtClean="0"/>
              <a:t>.</a:t>
            </a:r>
            <a:endParaRPr lang="ru-RU" b="1" i="1" dirty="0" smtClean="0"/>
          </a:p>
          <a:p>
            <a:pPr lvl="0">
              <a:buNone/>
            </a:pPr>
            <a:endParaRPr lang="ru-RU" sz="3200" dirty="0" smtClean="0"/>
          </a:p>
          <a:p>
            <a:pPr lvl="0">
              <a:buNone/>
            </a:pPr>
            <a:endParaRPr lang="en-US" sz="53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/>
        </p:nvGraphicFramePr>
        <p:xfrm>
          <a:off x="609600" y="783770"/>
          <a:ext cx="10653486" cy="54763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D:\YULDASHEV\KOZIMJON\diskdagilar\MMN\фото\111111111\Без названия (9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78240" y="644916"/>
            <a:ext cx="3016344" cy="2070148"/>
          </a:xfrm>
          <a:prstGeom prst="rect">
            <a:avLst/>
          </a:prstGeom>
          <a:noFill/>
        </p:spPr>
      </p:pic>
      <p:pic>
        <p:nvPicPr>
          <p:cNvPr id="66563" name="Picture 3" descr="D:\YULDASHEV\KOZIMJON\diskdagilar\MMN\фото\111111111\images (48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76128" y="4404434"/>
            <a:ext cx="2968869" cy="2147932"/>
          </a:xfrm>
          <a:prstGeom prst="rect">
            <a:avLst/>
          </a:prstGeom>
          <a:noFill/>
        </p:spPr>
      </p:pic>
      <p:sp>
        <p:nvSpPr>
          <p:cNvPr id="94209" name="Rectangle 1"/>
          <p:cNvSpPr>
            <a:spLocks noChangeArrowheads="1"/>
          </p:cNvSpPr>
          <p:nvPr/>
        </p:nvSpPr>
        <p:spPr bwMode="auto">
          <a:xfrm>
            <a:off x="422031" y="1041009"/>
            <a:ext cx="7849772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Olim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ixtirochilarning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izlanishlari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natijasida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yoqil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irtec Times New Roman Uz"/>
                <a:ea typeface="Times New Roman" pitchFamily="18" charset="0"/>
                <a:cs typeface="Arial" pitchFamily="34" charset="0"/>
              </a:rPr>
              <a:t>g’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ining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yonishidan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irtec Times New Roman Uz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osil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bo’ladigan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gazlar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bevosita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mashina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porsheniga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ta’sir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etadigan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yangi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tipdagi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dvigatel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yaratildi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683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Bunday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ichki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yonuv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dvigateli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yaratish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mumkinligi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irtec Times New Roman Uz"/>
                <a:ea typeface="Times New Roman" pitchFamily="18" charset="0"/>
                <a:cs typeface="Arial" pitchFamily="34" charset="0"/>
              </a:rPr>
              <a:t>g’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oyasini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bi­rinchi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bo’lib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1824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yilda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Sadi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Karno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e’tirof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etgan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1" y="0"/>
          <a:ext cx="12192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295422" y="225083"/>
          <a:ext cx="11648049" cy="63867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858129" y="887158"/>
          <a:ext cx="10860259" cy="52744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4753" name="Picture 1"/>
          <p:cNvPicPr>
            <a:picLocks noChangeAspect="1" noChangeArrowheads="1"/>
          </p:cNvPicPr>
          <p:nvPr/>
        </p:nvPicPr>
        <p:blipFill>
          <a:blip r:embed="rId6"/>
          <a:srcRect l="28436" t="30962" r="24316" b="17115"/>
          <a:stretch>
            <a:fillRect/>
          </a:stretch>
        </p:blipFill>
        <p:spPr bwMode="auto">
          <a:xfrm>
            <a:off x="1758463" y="445469"/>
            <a:ext cx="8932986" cy="5519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1"/>
          <p:cNvSpPr>
            <a:spLocks noChangeArrowheads="1"/>
          </p:cNvSpPr>
          <p:nvPr/>
        </p:nvSpPr>
        <p:spPr bwMode="auto">
          <a:xfrm>
            <a:off x="351691" y="900332"/>
            <a:ext cx="5697415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2"/>
              <a:tabLst/>
            </a:pP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O’zgarmas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irtec Times New Roman Uz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ajmda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issi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alticaUzbek"/>
                <a:ea typeface="Times New Roman" pitchFamily="18" charset="0"/>
                <a:cs typeface="Arial" pitchFamily="34" charset="0"/>
              </a:rPr>
              <a:t>q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lik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keltirilishi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1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bilan</a:t>
            </a:r>
            <a:r>
              <a:rPr kumimoji="0" lang="en-US" sz="28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1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boradigan</a:t>
            </a:r>
            <a:r>
              <a:rPr kumimoji="0" lang="en-US" sz="28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1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sikl</a:t>
            </a:r>
            <a:endParaRPr kumimoji="0" lang="en-US" sz="2800" b="1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2"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Real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porshenli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dvigatelni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ishlashini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sikl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davomida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porshenni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irtec Times New Roman Uz"/>
                <a:ea typeface="Times New Roman" pitchFamily="18" charset="0"/>
                <a:cs typeface="Times New Roman" pitchFamily="18" charset="0"/>
              </a:rPr>
              <a:t>h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olatiga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qarab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tsilindrda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bosimni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o’zgarishini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ko’rsatadigan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diag­rammada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tekshirish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qulayroq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Indikator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nomli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asbob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yordamida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oli­nadigan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bunday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diagrammani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indikator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diagrammasi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deyiladi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2"/>
          <a:srcRect l="33409" t="40769" r="33939" b="19423"/>
          <a:stretch>
            <a:fillRect/>
          </a:stretch>
        </p:blipFill>
        <p:spPr bwMode="auto">
          <a:xfrm>
            <a:off x="6260124" y="1744394"/>
            <a:ext cx="5479877" cy="3756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478972" y="406401"/>
          <a:ext cx="11074400" cy="599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ChangeArrowheads="1"/>
          </p:cNvSpPr>
          <p:nvPr/>
        </p:nvSpPr>
        <p:spPr bwMode="auto">
          <a:xfrm>
            <a:off x="458652" y="442128"/>
            <a:ext cx="11451771" cy="6125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Aralashma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bosimi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silindrda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nuqta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2-ga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mos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bo’ladigan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ma’lum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kattalikka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erishganidan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so’ng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elektr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uchquni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yordamida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yondiriladi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Aralashmaning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yonishi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amalda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onda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sodir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porshen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sil­jib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ulgira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olmaydi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shuning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yonish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protsessini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izoxorik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pro­tsess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(2-3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protsess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).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Aralashmaning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yonishi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na­tijasida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jism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qiziydi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bosimi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nuqta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3-ga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mos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kela­digan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kattalikkacha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ortadi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Bu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bosim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ta’siri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ostida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porshen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qaytadan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o’ngga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harakatlanadi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bunda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u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tashqi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iste’molchiga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beriladi­gan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kengayish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ishini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bajaradi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(3-4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protsess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).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Porshen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chekka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holatga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yetgandan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so’ng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chiqarish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klapani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ochiladi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tsilindrdagi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bosim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atmosfera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bosimidan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oz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yuqoriroq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qiymatgacha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pa­sayadi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(4-5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protsess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).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Porshen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chekka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holatga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yetgandan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so’ng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chiqarish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klapani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ochiladi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tsilindrdagi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bosim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atmosfera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bosimi­dan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oz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yuqoriroq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qiymatgacha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pasayadi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(4-5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protsess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;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bunda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gazning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qismi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tsilindrdan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So’ngra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porshen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qaytadan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chapga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harakatlanib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bajargan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gazlarning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qolgan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qismini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tsilindrdan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atmosferaga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chiqarib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yuboradi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(5-0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protsess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).</a:t>
            </a: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309489" y="309489"/>
          <a:ext cx="11437034" cy="63585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6"/>
          <a:srcRect l="28652" t="33077" r="24100" b="18462"/>
          <a:stretch>
            <a:fillRect/>
          </a:stretch>
        </p:blipFill>
        <p:spPr bwMode="auto">
          <a:xfrm>
            <a:off x="5317587" y="562708"/>
            <a:ext cx="6147582" cy="3545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045028" y="638629"/>
          <a:ext cx="10101943" cy="57766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365760" y="422031"/>
          <a:ext cx="11465169" cy="6246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2161" name="Picture 1"/>
          <p:cNvPicPr>
            <a:picLocks noChangeAspect="1" noChangeArrowheads="1"/>
          </p:cNvPicPr>
          <p:nvPr/>
        </p:nvPicPr>
        <p:blipFill>
          <a:blip r:embed="rId6"/>
          <a:srcRect l="28760" t="26346" r="24424" b="20541"/>
          <a:stretch>
            <a:fillRect/>
          </a:stretch>
        </p:blipFill>
        <p:spPr bwMode="auto">
          <a:xfrm>
            <a:off x="1603716" y="661182"/>
            <a:ext cx="9214339" cy="5570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1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5782" name="Rectangle 6"/>
          <p:cNvSpPr>
            <a:spLocks noChangeArrowheads="1"/>
          </p:cNvSpPr>
          <p:nvPr/>
        </p:nvSpPr>
        <p:spPr bwMode="auto">
          <a:xfrm>
            <a:off x="0" y="40005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Блок-схема: несколько документов 6"/>
          <p:cNvSpPr/>
          <p:nvPr/>
        </p:nvSpPr>
        <p:spPr>
          <a:xfrm>
            <a:off x="0" y="0"/>
            <a:ext cx="12192000" cy="6858000"/>
          </a:xfrm>
          <a:prstGeom prst="flowChartMultidocument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/>
          <a:srcRect l="28652" t="29423" r="24424" b="29231"/>
          <a:stretch>
            <a:fillRect/>
          </a:stretch>
        </p:blipFill>
        <p:spPr bwMode="auto">
          <a:xfrm>
            <a:off x="945022" y="773722"/>
            <a:ext cx="9513032" cy="4712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Rectangle 1"/>
          <p:cNvSpPr>
            <a:spLocks noChangeArrowheads="1"/>
          </p:cNvSpPr>
          <p:nvPr/>
        </p:nvSpPr>
        <p:spPr bwMode="auto">
          <a:xfrm>
            <a:off x="304801" y="464457"/>
            <a:ext cx="11437257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en-US" sz="20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000" b="1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O’zgarmas</a:t>
            </a:r>
            <a:r>
              <a:rPr kumimoji="0" lang="en-US" sz="20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bosimda</a:t>
            </a:r>
            <a:r>
              <a:rPr kumimoji="0" lang="en-US" sz="20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issiqlik</a:t>
            </a:r>
            <a:r>
              <a:rPr kumimoji="0" lang="en-US" sz="20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keltirilishi</a:t>
            </a:r>
            <a:r>
              <a:rPr kumimoji="0" lang="en-US" sz="20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0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000" b="1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boradigan</a:t>
            </a:r>
            <a:r>
              <a:rPr kumimoji="0" lang="en-US" sz="20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sikl</a:t>
            </a:r>
            <a:endParaRPr kumimoji="0" lang="en-US" sz="2000" b="1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683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683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Agar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yonuvchi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aralashma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o’rniga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toza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havoni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siqib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so’ngra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esa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siqish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protsessi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tugagandan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keyin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silindrga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yoqilg’i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purkalsa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siqish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darajasini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oshirish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Dizel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sikli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printsipga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asoslangan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683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Tahlil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qulay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ideallashtirilgan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Dizel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siklini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(3 -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rasm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chiqamiz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0354" name="Picture 2"/>
          <p:cNvPicPr>
            <a:picLocks noChangeAspect="1" noChangeArrowheads="1"/>
          </p:cNvPicPr>
          <p:nvPr/>
        </p:nvPicPr>
        <p:blipFill>
          <a:blip r:embed="rId2"/>
          <a:srcRect l="29192" t="34615" r="23667" b="21923"/>
          <a:stretch>
            <a:fillRect/>
          </a:stretch>
        </p:blipFill>
        <p:spPr bwMode="auto">
          <a:xfrm>
            <a:off x="2461846" y="2405575"/>
            <a:ext cx="7427742" cy="3850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551543" y="406402"/>
          <a:ext cx="11146971" cy="61105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682171" y="492368"/>
          <a:ext cx="10900229" cy="5655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8305" name="Picture 1"/>
          <p:cNvPicPr>
            <a:picLocks noChangeAspect="1" noChangeArrowheads="1"/>
          </p:cNvPicPr>
          <p:nvPr/>
        </p:nvPicPr>
        <p:blipFill>
          <a:blip r:embed="rId6"/>
          <a:srcRect l="29084" t="33269" r="24424" b="21154"/>
          <a:stretch>
            <a:fillRect/>
          </a:stretch>
        </p:blipFill>
        <p:spPr bwMode="auto">
          <a:xfrm>
            <a:off x="3647745" y="703384"/>
            <a:ext cx="7912335" cy="5247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682171" y="492368"/>
          <a:ext cx="10900229" cy="5655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4450" name="Picture 2"/>
          <p:cNvPicPr>
            <a:picLocks noChangeAspect="1" noChangeArrowheads="1"/>
          </p:cNvPicPr>
          <p:nvPr/>
        </p:nvPicPr>
        <p:blipFill>
          <a:blip r:embed="rId6"/>
          <a:srcRect l="27463" t="28654" r="23559" b="45000"/>
          <a:stretch>
            <a:fillRect/>
          </a:stretch>
        </p:blipFill>
        <p:spPr bwMode="auto">
          <a:xfrm>
            <a:off x="3573194" y="1631851"/>
            <a:ext cx="7907686" cy="3094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88686" y="246743"/>
          <a:ext cx="11814628" cy="64153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7282" name="Picture 2"/>
          <p:cNvPicPr>
            <a:picLocks noChangeAspect="1" noChangeArrowheads="1"/>
          </p:cNvPicPr>
          <p:nvPr/>
        </p:nvPicPr>
        <p:blipFill>
          <a:blip r:embed="rId6"/>
          <a:srcRect l="29084" t="43846" r="24640" b="10577"/>
          <a:stretch>
            <a:fillRect/>
          </a:stretch>
        </p:blipFill>
        <p:spPr bwMode="auto">
          <a:xfrm>
            <a:off x="5586715" y="1237957"/>
            <a:ext cx="6413027" cy="3657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/>
          <p:cNvPicPr>
            <a:picLocks noChangeAspect="1" noChangeArrowheads="1"/>
          </p:cNvPicPr>
          <p:nvPr/>
        </p:nvPicPr>
        <p:blipFill>
          <a:blip r:embed="rId2"/>
          <a:srcRect l="28760" t="29038" r="24640" b="11539"/>
          <a:stretch>
            <a:fillRect/>
          </a:stretch>
        </p:blipFill>
        <p:spPr bwMode="auto">
          <a:xfrm>
            <a:off x="1960461" y="576775"/>
            <a:ext cx="8182345" cy="5866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/>
          <p:cNvPicPr>
            <a:picLocks noChangeAspect="1" noChangeArrowheads="1"/>
          </p:cNvPicPr>
          <p:nvPr/>
        </p:nvPicPr>
        <p:blipFill>
          <a:blip r:embed="rId2"/>
          <a:srcRect l="28111" t="29615" r="24424" b="9039"/>
          <a:stretch>
            <a:fillRect/>
          </a:stretch>
        </p:blipFill>
        <p:spPr bwMode="auto">
          <a:xfrm>
            <a:off x="2256209" y="576775"/>
            <a:ext cx="8111680" cy="589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2" y="775252"/>
            <a:ext cx="10575235" cy="544664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RAXMAT!  </a:t>
            </a:r>
            <a:endParaRPr 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514</TotalTime>
  <Words>768</Words>
  <Application>Microsoft Office PowerPoint</Application>
  <PresentationFormat>Произвольный</PresentationFormat>
  <Paragraphs>43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Трек</vt:lpstr>
      <vt:lpstr>Ma’ruza №13  ICHKI YONUV DVIGATELLARI SIKLLARI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Asus</cp:lastModifiedBy>
  <cp:revision>60</cp:revision>
  <dcterms:created xsi:type="dcterms:W3CDTF">2016-11-02T09:43:45Z</dcterms:created>
  <dcterms:modified xsi:type="dcterms:W3CDTF">2018-11-12T17:40:15Z</dcterms:modified>
</cp:coreProperties>
</file>