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8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123667-81D0-4CFD-B3AA-CAB7B56F4BD4}" type="doc">
      <dgm:prSet loTypeId="urn:microsoft.com/office/officeart/2005/8/layout/radial5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A8A8F33-3F0B-4D70-A1C1-03E1D7A3A034}">
      <dgm:prSet phldrT="[Текст]"/>
      <dgm:spPr/>
      <dgm:t>
        <a:bodyPr/>
        <a:lstStyle/>
        <a:p>
          <a:r>
            <a:rPr lang="en-US" dirty="0" err="1" smtClean="0"/>
            <a:t>Datchik</a:t>
          </a:r>
          <a:r>
            <a:rPr lang="en-US" dirty="0" smtClean="0"/>
            <a:t> </a:t>
          </a:r>
          <a:r>
            <a:rPr lang="en-US" dirty="0" err="1" smtClean="0"/>
            <a:t>turlari</a:t>
          </a:r>
          <a:endParaRPr lang="ru-RU" dirty="0"/>
        </a:p>
      </dgm:t>
    </dgm:pt>
    <dgm:pt modelId="{A011A1AE-FC5D-4C3F-A788-BA2CB6AA1C19}" type="parTrans" cxnId="{50974CDE-6669-46ED-89E0-C9E6ECC0B20D}">
      <dgm:prSet/>
      <dgm:spPr/>
      <dgm:t>
        <a:bodyPr/>
        <a:lstStyle/>
        <a:p>
          <a:endParaRPr lang="ru-RU"/>
        </a:p>
      </dgm:t>
    </dgm:pt>
    <dgm:pt modelId="{FB4B78DB-A9AA-405C-8B84-6EEB4C3B9D2E}" type="sibTrans" cxnId="{50974CDE-6669-46ED-89E0-C9E6ECC0B20D}">
      <dgm:prSet/>
      <dgm:spPr/>
      <dgm:t>
        <a:bodyPr/>
        <a:lstStyle/>
        <a:p>
          <a:endParaRPr lang="ru-RU"/>
        </a:p>
      </dgm:t>
    </dgm:pt>
    <dgm:pt modelId="{553DB0E5-77DD-4693-B8DB-A0A1D5D8B513}">
      <dgm:prSet phldrT="[Текст]"/>
      <dgm:spPr/>
      <dgm:t>
        <a:bodyPr/>
        <a:lstStyle/>
        <a:p>
          <a:r>
            <a:rPr lang="en-US" dirty="0" err="1" smtClean="0"/>
            <a:t>Chiziqli</a:t>
          </a:r>
          <a:endParaRPr lang="ru-RU" dirty="0"/>
        </a:p>
      </dgm:t>
    </dgm:pt>
    <dgm:pt modelId="{BF0211EE-7E40-4563-AEC8-85F18C87338D}" type="parTrans" cxnId="{97575403-A009-4AE7-800F-F8F1B9BFC9EB}">
      <dgm:prSet/>
      <dgm:spPr/>
      <dgm:t>
        <a:bodyPr/>
        <a:lstStyle/>
        <a:p>
          <a:endParaRPr lang="ru-RU"/>
        </a:p>
      </dgm:t>
    </dgm:pt>
    <dgm:pt modelId="{9D241060-8365-4157-9A35-CA9CA4618DEA}" type="sibTrans" cxnId="{97575403-A009-4AE7-800F-F8F1B9BFC9EB}">
      <dgm:prSet/>
      <dgm:spPr/>
      <dgm:t>
        <a:bodyPr/>
        <a:lstStyle/>
        <a:p>
          <a:endParaRPr lang="ru-RU"/>
        </a:p>
      </dgm:t>
    </dgm:pt>
    <dgm:pt modelId="{2299EB9D-2183-4391-B4D0-2103DF013C09}">
      <dgm:prSet phldrT="[Текст]"/>
      <dgm:spPr/>
      <dgm:t>
        <a:bodyPr/>
        <a:lstStyle/>
        <a:p>
          <a:r>
            <a:rPr lang="en-US" dirty="0" err="1" smtClean="0"/>
            <a:t>Konveksli</a:t>
          </a:r>
          <a:endParaRPr lang="ru-RU" dirty="0"/>
        </a:p>
      </dgm:t>
    </dgm:pt>
    <dgm:pt modelId="{239D4A72-EA9E-4A15-A7D8-F7B99E4E1878}" type="parTrans" cxnId="{F552F1CA-7F41-4D89-B2F3-D1365B5FDBB2}">
      <dgm:prSet/>
      <dgm:spPr/>
      <dgm:t>
        <a:bodyPr/>
        <a:lstStyle/>
        <a:p>
          <a:endParaRPr lang="ru-RU"/>
        </a:p>
      </dgm:t>
    </dgm:pt>
    <dgm:pt modelId="{5922260E-81B0-4EC5-A204-8B57E2A822AE}" type="sibTrans" cxnId="{F552F1CA-7F41-4D89-B2F3-D1365B5FDBB2}">
      <dgm:prSet/>
      <dgm:spPr/>
      <dgm:t>
        <a:bodyPr/>
        <a:lstStyle/>
        <a:p>
          <a:endParaRPr lang="ru-RU"/>
        </a:p>
      </dgm:t>
    </dgm:pt>
    <dgm:pt modelId="{4465E5D7-EDBC-4368-9FCD-F6CE3BC11BF3}">
      <dgm:prSet phldrT="[Текст]"/>
      <dgm:spPr/>
      <dgm:t>
        <a:bodyPr/>
        <a:lstStyle/>
        <a:p>
          <a:r>
            <a:rPr lang="en-US" dirty="0" err="1" smtClean="0"/>
            <a:t>Sektorli</a:t>
          </a:r>
          <a:endParaRPr lang="ru-RU" dirty="0"/>
        </a:p>
      </dgm:t>
    </dgm:pt>
    <dgm:pt modelId="{024A5EFD-39BA-4AC2-88DA-5909F626F1B7}" type="parTrans" cxnId="{A0E5F163-EAD2-4767-9F28-30CA564AD1E0}">
      <dgm:prSet/>
      <dgm:spPr/>
      <dgm:t>
        <a:bodyPr/>
        <a:lstStyle/>
        <a:p>
          <a:endParaRPr lang="ru-RU"/>
        </a:p>
      </dgm:t>
    </dgm:pt>
    <dgm:pt modelId="{F8F0AA9E-C2A9-453C-BAFB-340A0FA2408E}" type="sibTrans" cxnId="{A0E5F163-EAD2-4767-9F28-30CA564AD1E0}">
      <dgm:prSet/>
      <dgm:spPr/>
      <dgm:t>
        <a:bodyPr/>
        <a:lstStyle/>
        <a:p>
          <a:endParaRPr lang="ru-RU"/>
        </a:p>
      </dgm:t>
    </dgm:pt>
    <dgm:pt modelId="{CAD946D4-455D-42D4-B423-CA09367FBE72}" type="pres">
      <dgm:prSet presAssocID="{2E123667-81D0-4CFD-B3AA-CAB7B56F4BD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E8E46E-6B0E-469B-858C-0DAFFE937FD5}" type="pres">
      <dgm:prSet presAssocID="{7A8A8F33-3F0B-4D70-A1C1-03E1D7A3A034}" presName="centerShape" presStyleLbl="node0" presStyleIdx="0" presStyleCnt="1"/>
      <dgm:spPr/>
      <dgm:t>
        <a:bodyPr/>
        <a:lstStyle/>
        <a:p>
          <a:endParaRPr lang="ru-RU"/>
        </a:p>
      </dgm:t>
    </dgm:pt>
    <dgm:pt modelId="{9F65BD32-1258-47FB-84B5-3DDEA919B3F3}" type="pres">
      <dgm:prSet presAssocID="{BF0211EE-7E40-4563-AEC8-85F18C87338D}" presName="parTrans" presStyleLbl="sibTrans2D1" presStyleIdx="0" presStyleCnt="3"/>
      <dgm:spPr/>
      <dgm:t>
        <a:bodyPr/>
        <a:lstStyle/>
        <a:p>
          <a:endParaRPr lang="ru-RU"/>
        </a:p>
      </dgm:t>
    </dgm:pt>
    <dgm:pt modelId="{AA791124-BD40-4806-9EAB-0C5831750ED9}" type="pres">
      <dgm:prSet presAssocID="{BF0211EE-7E40-4563-AEC8-85F18C87338D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A31A8276-62EA-4A0A-88CB-CFC923D8F3AB}" type="pres">
      <dgm:prSet presAssocID="{553DB0E5-77DD-4693-B8DB-A0A1D5D8B513}" presName="node" presStyleLbl="node1" presStyleIdx="0" presStyleCnt="3" custRadScaleRad="100249" custRadScaleInc="42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EF945C-599B-44B9-A14E-F0A0008BEC44}" type="pres">
      <dgm:prSet presAssocID="{239D4A72-EA9E-4A15-A7D8-F7B99E4E1878}" presName="parTrans" presStyleLbl="sibTrans2D1" presStyleIdx="1" presStyleCnt="3"/>
      <dgm:spPr/>
      <dgm:t>
        <a:bodyPr/>
        <a:lstStyle/>
        <a:p>
          <a:endParaRPr lang="ru-RU"/>
        </a:p>
      </dgm:t>
    </dgm:pt>
    <dgm:pt modelId="{134385AB-00B4-429F-AAD9-48E0DFB42B7D}" type="pres">
      <dgm:prSet presAssocID="{239D4A72-EA9E-4A15-A7D8-F7B99E4E187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36C16333-83C3-46D3-A786-5480FDD895DE}" type="pres">
      <dgm:prSet presAssocID="{2299EB9D-2183-4391-B4D0-2103DF013C09}" presName="node" presStyleLbl="node1" presStyleIdx="1" presStyleCnt="3" custRadScaleRad="122213" custRadScaleInc="-96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E9153-8DE7-4224-BD18-0F60FE2FE62E}" type="pres">
      <dgm:prSet presAssocID="{024A5EFD-39BA-4AC2-88DA-5909F626F1B7}" presName="parTrans" presStyleLbl="sibTrans2D1" presStyleIdx="2" presStyleCnt="3"/>
      <dgm:spPr/>
      <dgm:t>
        <a:bodyPr/>
        <a:lstStyle/>
        <a:p>
          <a:endParaRPr lang="ru-RU"/>
        </a:p>
      </dgm:t>
    </dgm:pt>
    <dgm:pt modelId="{1352726E-08EC-4787-B408-7A6514BD760D}" type="pres">
      <dgm:prSet presAssocID="{024A5EFD-39BA-4AC2-88DA-5909F626F1B7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42B45347-5F02-4A7A-91B0-E7B9D4D864AC}" type="pres">
      <dgm:prSet presAssocID="{4465E5D7-EDBC-4368-9FCD-F6CE3BC11BF3}" presName="node" presStyleLbl="node1" presStyleIdx="2" presStyleCnt="3" custRadScaleRad="121698" custRadScaleInc="14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8A0C4C-F173-4B6A-AF33-62E36E4E5647}" type="presOf" srcId="{024A5EFD-39BA-4AC2-88DA-5909F626F1B7}" destId="{1352726E-08EC-4787-B408-7A6514BD760D}" srcOrd="1" destOrd="0" presId="urn:microsoft.com/office/officeart/2005/8/layout/radial5"/>
    <dgm:cxn modelId="{97575403-A009-4AE7-800F-F8F1B9BFC9EB}" srcId="{7A8A8F33-3F0B-4D70-A1C1-03E1D7A3A034}" destId="{553DB0E5-77DD-4693-B8DB-A0A1D5D8B513}" srcOrd="0" destOrd="0" parTransId="{BF0211EE-7E40-4563-AEC8-85F18C87338D}" sibTransId="{9D241060-8365-4157-9A35-CA9CA4618DEA}"/>
    <dgm:cxn modelId="{A4498053-A314-4814-BF12-6EE4796308C0}" type="presOf" srcId="{7A8A8F33-3F0B-4D70-A1C1-03E1D7A3A034}" destId="{83E8E46E-6B0E-469B-858C-0DAFFE937FD5}" srcOrd="0" destOrd="0" presId="urn:microsoft.com/office/officeart/2005/8/layout/radial5"/>
    <dgm:cxn modelId="{F77814AD-089C-429A-8190-AC264571D72C}" type="presOf" srcId="{BF0211EE-7E40-4563-AEC8-85F18C87338D}" destId="{AA791124-BD40-4806-9EAB-0C5831750ED9}" srcOrd="1" destOrd="0" presId="urn:microsoft.com/office/officeart/2005/8/layout/radial5"/>
    <dgm:cxn modelId="{9B1A0F69-89DC-49DA-B61A-95612774DB38}" type="presOf" srcId="{024A5EFD-39BA-4AC2-88DA-5909F626F1B7}" destId="{073E9153-8DE7-4224-BD18-0F60FE2FE62E}" srcOrd="0" destOrd="0" presId="urn:microsoft.com/office/officeart/2005/8/layout/radial5"/>
    <dgm:cxn modelId="{2DEFB47C-0F85-4757-BCC0-E3589BA4EE61}" type="presOf" srcId="{BF0211EE-7E40-4563-AEC8-85F18C87338D}" destId="{9F65BD32-1258-47FB-84B5-3DDEA919B3F3}" srcOrd="0" destOrd="0" presId="urn:microsoft.com/office/officeart/2005/8/layout/radial5"/>
    <dgm:cxn modelId="{95A69AD2-7750-4945-AB08-1F00A4B2F36B}" type="presOf" srcId="{2E123667-81D0-4CFD-B3AA-CAB7B56F4BD4}" destId="{CAD946D4-455D-42D4-B423-CA09367FBE72}" srcOrd="0" destOrd="0" presId="urn:microsoft.com/office/officeart/2005/8/layout/radial5"/>
    <dgm:cxn modelId="{F552F1CA-7F41-4D89-B2F3-D1365B5FDBB2}" srcId="{7A8A8F33-3F0B-4D70-A1C1-03E1D7A3A034}" destId="{2299EB9D-2183-4391-B4D0-2103DF013C09}" srcOrd="1" destOrd="0" parTransId="{239D4A72-EA9E-4A15-A7D8-F7B99E4E1878}" sibTransId="{5922260E-81B0-4EC5-A204-8B57E2A822AE}"/>
    <dgm:cxn modelId="{A0E5F163-EAD2-4767-9F28-30CA564AD1E0}" srcId="{7A8A8F33-3F0B-4D70-A1C1-03E1D7A3A034}" destId="{4465E5D7-EDBC-4368-9FCD-F6CE3BC11BF3}" srcOrd="2" destOrd="0" parTransId="{024A5EFD-39BA-4AC2-88DA-5909F626F1B7}" sibTransId="{F8F0AA9E-C2A9-453C-BAFB-340A0FA2408E}"/>
    <dgm:cxn modelId="{2D3D6150-4F63-4BEC-8367-F7FB59D6C32A}" type="presOf" srcId="{553DB0E5-77DD-4693-B8DB-A0A1D5D8B513}" destId="{A31A8276-62EA-4A0A-88CB-CFC923D8F3AB}" srcOrd="0" destOrd="0" presId="urn:microsoft.com/office/officeart/2005/8/layout/radial5"/>
    <dgm:cxn modelId="{AFEAF149-AAB2-4319-94DF-5BD6059F8B8A}" type="presOf" srcId="{239D4A72-EA9E-4A15-A7D8-F7B99E4E1878}" destId="{36EF945C-599B-44B9-A14E-F0A0008BEC44}" srcOrd="0" destOrd="0" presId="urn:microsoft.com/office/officeart/2005/8/layout/radial5"/>
    <dgm:cxn modelId="{41F8F865-A6A6-4E81-80C3-98D522C0B1D0}" type="presOf" srcId="{2299EB9D-2183-4391-B4D0-2103DF013C09}" destId="{36C16333-83C3-46D3-A786-5480FDD895DE}" srcOrd="0" destOrd="0" presId="urn:microsoft.com/office/officeart/2005/8/layout/radial5"/>
    <dgm:cxn modelId="{50974CDE-6669-46ED-89E0-C9E6ECC0B20D}" srcId="{2E123667-81D0-4CFD-B3AA-CAB7B56F4BD4}" destId="{7A8A8F33-3F0B-4D70-A1C1-03E1D7A3A034}" srcOrd="0" destOrd="0" parTransId="{A011A1AE-FC5D-4C3F-A788-BA2CB6AA1C19}" sibTransId="{FB4B78DB-A9AA-405C-8B84-6EEB4C3B9D2E}"/>
    <dgm:cxn modelId="{BBAF3348-8A6F-439D-BF18-11BCC9873EE2}" type="presOf" srcId="{239D4A72-EA9E-4A15-A7D8-F7B99E4E1878}" destId="{134385AB-00B4-429F-AAD9-48E0DFB42B7D}" srcOrd="1" destOrd="0" presId="urn:microsoft.com/office/officeart/2005/8/layout/radial5"/>
    <dgm:cxn modelId="{F0B493C9-3490-4077-AF94-2A4C648442D6}" type="presOf" srcId="{4465E5D7-EDBC-4368-9FCD-F6CE3BC11BF3}" destId="{42B45347-5F02-4A7A-91B0-E7B9D4D864AC}" srcOrd="0" destOrd="0" presId="urn:microsoft.com/office/officeart/2005/8/layout/radial5"/>
    <dgm:cxn modelId="{F275F183-A432-4C0C-BADC-49028EBD91B6}" type="presParOf" srcId="{CAD946D4-455D-42D4-B423-CA09367FBE72}" destId="{83E8E46E-6B0E-469B-858C-0DAFFE937FD5}" srcOrd="0" destOrd="0" presId="urn:microsoft.com/office/officeart/2005/8/layout/radial5"/>
    <dgm:cxn modelId="{AF64E00C-42C6-4912-8B0E-EA2513094F1F}" type="presParOf" srcId="{CAD946D4-455D-42D4-B423-CA09367FBE72}" destId="{9F65BD32-1258-47FB-84B5-3DDEA919B3F3}" srcOrd="1" destOrd="0" presId="urn:microsoft.com/office/officeart/2005/8/layout/radial5"/>
    <dgm:cxn modelId="{9AA579F6-D25D-4F0C-B956-ADDBC642DBCC}" type="presParOf" srcId="{9F65BD32-1258-47FB-84B5-3DDEA919B3F3}" destId="{AA791124-BD40-4806-9EAB-0C5831750ED9}" srcOrd="0" destOrd="0" presId="urn:microsoft.com/office/officeart/2005/8/layout/radial5"/>
    <dgm:cxn modelId="{52B0E973-B1A0-4A5C-AB5E-E69B44B6FB83}" type="presParOf" srcId="{CAD946D4-455D-42D4-B423-CA09367FBE72}" destId="{A31A8276-62EA-4A0A-88CB-CFC923D8F3AB}" srcOrd="2" destOrd="0" presId="urn:microsoft.com/office/officeart/2005/8/layout/radial5"/>
    <dgm:cxn modelId="{7371C721-EFCC-4B18-914B-E84B2B8B66EB}" type="presParOf" srcId="{CAD946D4-455D-42D4-B423-CA09367FBE72}" destId="{36EF945C-599B-44B9-A14E-F0A0008BEC44}" srcOrd="3" destOrd="0" presId="urn:microsoft.com/office/officeart/2005/8/layout/radial5"/>
    <dgm:cxn modelId="{CFFCC4B4-9223-44C4-A4CD-A37E86E20D07}" type="presParOf" srcId="{36EF945C-599B-44B9-A14E-F0A0008BEC44}" destId="{134385AB-00B4-429F-AAD9-48E0DFB42B7D}" srcOrd="0" destOrd="0" presId="urn:microsoft.com/office/officeart/2005/8/layout/radial5"/>
    <dgm:cxn modelId="{97223F3E-B7EA-4816-B275-8F833C005F12}" type="presParOf" srcId="{CAD946D4-455D-42D4-B423-CA09367FBE72}" destId="{36C16333-83C3-46D3-A786-5480FDD895DE}" srcOrd="4" destOrd="0" presId="urn:microsoft.com/office/officeart/2005/8/layout/radial5"/>
    <dgm:cxn modelId="{6430E76B-17EB-4441-ACDF-9F88A69143EA}" type="presParOf" srcId="{CAD946D4-455D-42D4-B423-CA09367FBE72}" destId="{073E9153-8DE7-4224-BD18-0F60FE2FE62E}" srcOrd="5" destOrd="0" presId="urn:microsoft.com/office/officeart/2005/8/layout/radial5"/>
    <dgm:cxn modelId="{A2F9BEB7-D471-4330-B10F-4FAB44821E42}" type="presParOf" srcId="{073E9153-8DE7-4224-BD18-0F60FE2FE62E}" destId="{1352726E-08EC-4787-B408-7A6514BD760D}" srcOrd="0" destOrd="0" presId="urn:microsoft.com/office/officeart/2005/8/layout/radial5"/>
    <dgm:cxn modelId="{510CD1EC-BF2A-4D38-BDC1-C3BC0B3DEECD}" type="presParOf" srcId="{CAD946D4-455D-42D4-B423-CA09367FBE72}" destId="{42B45347-5F02-4A7A-91B0-E7B9D4D864AC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6DCEC9-0AFC-4E9D-974D-FB6F37478FB7}" type="doc">
      <dgm:prSet loTypeId="urn:microsoft.com/office/officeart/2005/8/layout/orgChart1" loCatId="hierarchy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6393B7CD-79D0-4850-ABAB-C62DCF74E662}">
      <dgm:prSet phldrT="[Текст]" custT="1"/>
      <dgm:spPr/>
      <dgm:t>
        <a:bodyPr/>
        <a:lstStyle/>
        <a:p>
          <a:r>
            <a:rPr lang="en-US" sz="3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Datchiklarning</a:t>
          </a:r>
          <a:r>
            <a: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endParaRPr lang="ru-RU" sz="3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3F0A26-0337-467F-B3D5-05470D518576}" type="parTrans" cxnId="{F4704F44-CF24-464B-9B1B-03907063915E}">
      <dgm:prSet/>
      <dgm:spPr/>
      <dgm:t>
        <a:bodyPr/>
        <a:lstStyle/>
        <a:p>
          <a:endParaRPr lang="ru-RU"/>
        </a:p>
      </dgm:t>
    </dgm:pt>
    <dgm:pt modelId="{007305E4-5CCE-4E06-944D-655A3E323F6D}" type="sibTrans" cxnId="{F4704F44-CF24-464B-9B1B-03907063915E}">
      <dgm:prSet/>
      <dgm:spPr/>
      <dgm:t>
        <a:bodyPr/>
        <a:lstStyle/>
        <a:p>
          <a:endParaRPr lang="ru-RU"/>
        </a:p>
      </dgm:t>
    </dgm:pt>
    <dgm:pt modelId="{56E3ABC9-70FF-4AA6-9CD3-911C7AFEABD1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Akusherlikda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chiziqli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konveksial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datchiklar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E0F592-0892-4384-B696-A621A86BE47F}" type="parTrans" cxnId="{4DBDD3ED-FA2E-43C6-AE99-11F2CCAB65E3}">
      <dgm:prSet/>
      <dgm:spPr/>
      <dgm:t>
        <a:bodyPr/>
        <a:lstStyle/>
        <a:p>
          <a:endParaRPr lang="ru-RU"/>
        </a:p>
      </dgm:t>
    </dgm:pt>
    <dgm:pt modelId="{A7AABACF-7FD4-4A24-B2BB-51FF30FBD62A}" type="sibTrans" cxnId="{4DBDD3ED-FA2E-43C6-AE99-11F2CCAB65E3}">
      <dgm:prSet/>
      <dgm:spPr/>
      <dgm:t>
        <a:bodyPr/>
        <a:lstStyle/>
        <a:p>
          <a:endParaRPr lang="ru-RU"/>
        </a:p>
      </dgm:t>
    </dgm:pt>
    <dgm:pt modelId="{714E0EB6-A1EF-448C-AAE1-DA546C4B8E3F}">
      <dgm:prSet phldrT="[Текст]"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amaliyotda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sektorli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konveksial</a:t>
          </a:r>
          <a:endParaRPr lang="ru-RU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E7BF8-F38C-4261-A100-A95C6F53F8C4}" type="parTrans" cxnId="{E864419A-E1E9-4CBC-8969-EA3E8831539D}">
      <dgm:prSet/>
      <dgm:spPr/>
      <dgm:t>
        <a:bodyPr/>
        <a:lstStyle/>
        <a:p>
          <a:endParaRPr lang="ru-RU"/>
        </a:p>
      </dgm:t>
    </dgm:pt>
    <dgm:pt modelId="{C1F7056B-8BCC-49A5-B053-534FE42AE66A}" type="sibTrans" cxnId="{E864419A-E1E9-4CBC-8969-EA3E8831539D}">
      <dgm:prSet/>
      <dgm:spPr/>
      <dgm:t>
        <a:bodyPr/>
        <a:lstStyle/>
        <a:p>
          <a:endParaRPr lang="ru-RU"/>
        </a:p>
      </dgm:t>
    </dgm:pt>
    <dgm:pt modelId="{42A74CAB-6184-4E42-BFBE-48D8CD46292B}" type="pres">
      <dgm:prSet presAssocID="{FA6DCEC9-0AFC-4E9D-974D-FB6F37478FB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ED75EA5-3B70-45E7-A5D4-9F38A01CFA98}" type="pres">
      <dgm:prSet presAssocID="{6393B7CD-79D0-4850-ABAB-C62DCF74E662}" presName="hierRoot1" presStyleCnt="0">
        <dgm:presLayoutVars>
          <dgm:hierBranch val="init"/>
        </dgm:presLayoutVars>
      </dgm:prSet>
      <dgm:spPr/>
    </dgm:pt>
    <dgm:pt modelId="{A92D3EC9-C80E-40E2-90CF-532D243D519C}" type="pres">
      <dgm:prSet presAssocID="{6393B7CD-79D0-4850-ABAB-C62DCF74E662}" presName="rootComposite1" presStyleCnt="0"/>
      <dgm:spPr/>
    </dgm:pt>
    <dgm:pt modelId="{5B742EFC-8951-441E-97B4-E62C3FBB109F}" type="pres">
      <dgm:prSet presAssocID="{6393B7CD-79D0-4850-ABAB-C62DCF74E662}" presName="rootText1" presStyleLbl="node0" presStyleIdx="0" presStyleCnt="1" custScaleX="142942" custScaleY="777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94F8F3-4A95-443A-BD59-FFB3C216C95F}" type="pres">
      <dgm:prSet presAssocID="{6393B7CD-79D0-4850-ABAB-C62DCF74E66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3AF5266-130E-467B-9C7B-744B092DEE05}" type="pres">
      <dgm:prSet presAssocID="{6393B7CD-79D0-4850-ABAB-C62DCF74E662}" presName="hierChild2" presStyleCnt="0"/>
      <dgm:spPr/>
    </dgm:pt>
    <dgm:pt modelId="{17031EF8-C807-4A5D-BC65-757AFF15ABD6}" type="pres">
      <dgm:prSet presAssocID="{46E0F592-0892-4384-B696-A621A86BE47F}" presName="Name37" presStyleLbl="parChTrans1D2" presStyleIdx="0" presStyleCnt="2"/>
      <dgm:spPr/>
      <dgm:t>
        <a:bodyPr/>
        <a:lstStyle/>
        <a:p>
          <a:endParaRPr lang="ru-RU"/>
        </a:p>
      </dgm:t>
    </dgm:pt>
    <dgm:pt modelId="{6B956A68-159D-4E5B-A04D-55FB769FD8C8}" type="pres">
      <dgm:prSet presAssocID="{56E3ABC9-70FF-4AA6-9CD3-911C7AFEABD1}" presName="hierRoot2" presStyleCnt="0">
        <dgm:presLayoutVars>
          <dgm:hierBranch val="init"/>
        </dgm:presLayoutVars>
      </dgm:prSet>
      <dgm:spPr/>
    </dgm:pt>
    <dgm:pt modelId="{9EE4C116-C156-48B5-AB06-5F166CEEEC46}" type="pres">
      <dgm:prSet presAssocID="{56E3ABC9-70FF-4AA6-9CD3-911C7AFEABD1}" presName="rootComposite" presStyleCnt="0"/>
      <dgm:spPr/>
    </dgm:pt>
    <dgm:pt modelId="{1CFB275C-2B43-407C-A774-24B93EC9ED4D}" type="pres">
      <dgm:prSet presAssocID="{56E3ABC9-70FF-4AA6-9CD3-911C7AFEABD1}" presName="rootText" presStyleLbl="node2" presStyleIdx="0" presStyleCnt="2" custScaleX="201095" custLinFactNeighborX="5837" custLinFactNeighborY="-30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81944D-020B-411C-8AE6-366A814051C7}" type="pres">
      <dgm:prSet presAssocID="{56E3ABC9-70FF-4AA6-9CD3-911C7AFEABD1}" presName="rootConnector" presStyleLbl="node2" presStyleIdx="0" presStyleCnt="2"/>
      <dgm:spPr/>
      <dgm:t>
        <a:bodyPr/>
        <a:lstStyle/>
        <a:p>
          <a:endParaRPr lang="ru-RU"/>
        </a:p>
      </dgm:t>
    </dgm:pt>
    <dgm:pt modelId="{287D98B2-8CDE-42E5-8F20-AD5B976BF5E1}" type="pres">
      <dgm:prSet presAssocID="{56E3ABC9-70FF-4AA6-9CD3-911C7AFEABD1}" presName="hierChild4" presStyleCnt="0"/>
      <dgm:spPr/>
    </dgm:pt>
    <dgm:pt modelId="{4A301090-2122-4DFB-99B6-6F5C972378E4}" type="pres">
      <dgm:prSet presAssocID="{56E3ABC9-70FF-4AA6-9CD3-911C7AFEABD1}" presName="hierChild5" presStyleCnt="0"/>
      <dgm:spPr/>
    </dgm:pt>
    <dgm:pt modelId="{43B1D736-1542-48D9-8D8C-92A5E3A5D689}" type="pres">
      <dgm:prSet presAssocID="{998E7BF8-F38C-4261-A100-A95C6F53F8C4}" presName="Name37" presStyleLbl="parChTrans1D2" presStyleIdx="1" presStyleCnt="2"/>
      <dgm:spPr/>
      <dgm:t>
        <a:bodyPr/>
        <a:lstStyle/>
        <a:p>
          <a:endParaRPr lang="ru-RU"/>
        </a:p>
      </dgm:t>
    </dgm:pt>
    <dgm:pt modelId="{DFDB52E2-C62E-4BD7-B8BD-05A7DBA6B806}" type="pres">
      <dgm:prSet presAssocID="{714E0EB6-A1EF-448C-AAE1-DA546C4B8E3F}" presName="hierRoot2" presStyleCnt="0">
        <dgm:presLayoutVars>
          <dgm:hierBranch val="init"/>
        </dgm:presLayoutVars>
      </dgm:prSet>
      <dgm:spPr/>
    </dgm:pt>
    <dgm:pt modelId="{0C656E24-47C2-49BA-B6F1-DC38815786C8}" type="pres">
      <dgm:prSet presAssocID="{714E0EB6-A1EF-448C-AAE1-DA546C4B8E3F}" presName="rootComposite" presStyleCnt="0"/>
      <dgm:spPr/>
    </dgm:pt>
    <dgm:pt modelId="{EA9AB0AA-5DEE-4C4B-9E5E-AB531116ADE9}" type="pres">
      <dgm:prSet presAssocID="{714E0EB6-A1EF-448C-AAE1-DA546C4B8E3F}" presName="rootText" presStyleLbl="node2" presStyleIdx="1" presStyleCnt="2" custScaleX="226072" custLinFactNeighborX="-8841" custLinFactNeighborY="-20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0B00702-41F8-4FC6-9E50-1964703C5DD0}" type="pres">
      <dgm:prSet presAssocID="{714E0EB6-A1EF-448C-AAE1-DA546C4B8E3F}" presName="rootConnector" presStyleLbl="node2" presStyleIdx="1" presStyleCnt="2"/>
      <dgm:spPr/>
      <dgm:t>
        <a:bodyPr/>
        <a:lstStyle/>
        <a:p>
          <a:endParaRPr lang="ru-RU"/>
        </a:p>
      </dgm:t>
    </dgm:pt>
    <dgm:pt modelId="{1232A0E4-BC43-4610-9884-E77662A8BFC8}" type="pres">
      <dgm:prSet presAssocID="{714E0EB6-A1EF-448C-AAE1-DA546C4B8E3F}" presName="hierChild4" presStyleCnt="0"/>
      <dgm:spPr/>
    </dgm:pt>
    <dgm:pt modelId="{C60CB0F3-FDF9-499C-A823-34349EE37E1F}" type="pres">
      <dgm:prSet presAssocID="{714E0EB6-A1EF-448C-AAE1-DA546C4B8E3F}" presName="hierChild5" presStyleCnt="0"/>
      <dgm:spPr/>
    </dgm:pt>
    <dgm:pt modelId="{124863BD-2D05-40E3-9F35-AA48BBB41012}" type="pres">
      <dgm:prSet presAssocID="{6393B7CD-79D0-4850-ABAB-C62DCF74E662}" presName="hierChild3" presStyleCnt="0"/>
      <dgm:spPr/>
    </dgm:pt>
  </dgm:ptLst>
  <dgm:cxnLst>
    <dgm:cxn modelId="{BA11D9B5-0A3B-4E59-B403-1756CF67D449}" type="presOf" srcId="{FA6DCEC9-0AFC-4E9D-974D-FB6F37478FB7}" destId="{42A74CAB-6184-4E42-BFBE-48D8CD46292B}" srcOrd="0" destOrd="0" presId="urn:microsoft.com/office/officeart/2005/8/layout/orgChart1"/>
    <dgm:cxn modelId="{C823A6FC-3E1B-4D9C-8F66-76A701BC9841}" type="presOf" srcId="{56E3ABC9-70FF-4AA6-9CD3-911C7AFEABD1}" destId="{1CFB275C-2B43-407C-A774-24B93EC9ED4D}" srcOrd="0" destOrd="0" presId="urn:microsoft.com/office/officeart/2005/8/layout/orgChart1"/>
    <dgm:cxn modelId="{B01E18E5-69E6-4A01-964D-C976A3643FC9}" type="presOf" srcId="{998E7BF8-F38C-4261-A100-A95C6F53F8C4}" destId="{43B1D736-1542-48D9-8D8C-92A5E3A5D689}" srcOrd="0" destOrd="0" presId="urn:microsoft.com/office/officeart/2005/8/layout/orgChart1"/>
    <dgm:cxn modelId="{5625D576-D0A2-4E6A-ABDF-7D065D334401}" type="presOf" srcId="{6393B7CD-79D0-4850-ABAB-C62DCF74E662}" destId="{5B742EFC-8951-441E-97B4-E62C3FBB109F}" srcOrd="0" destOrd="0" presId="urn:microsoft.com/office/officeart/2005/8/layout/orgChart1"/>
    <dgm:cxn modelId="{36E3D32D-7F69-42C1-8372-21D0211D2CD2}" type="presOf" srcId="{714E0EB6-A1EF-448C-AAE1-DA546C4B8E3F}" destId="{EA9AB0AA-5DEE-4C4B-9E5E-AB531116ADE9}" srcOrd="0" destOrd="0" presId="urn:microsoft.com/office/officeart/2005/8/layout/orgChart1"/>
    <dgm:cxn modelId="{64BC0AB1-E5E3-4B0E-919E-3E7B32180CFB}" type="presOf" srcId="{714E0EB6-A1EF-448C-AAE1-DA546C4B8E3F}" destId="{E0B00702-41F8-4FC6-9E50-1964703C5DD0}" srcOrd="1" destOrd="0" presId="urn:microsoft.com/office/officeart/2005/8/layout/orgChart1"/>
    <dgm:cxn modelId="{E864419A-E1E9-4CBC-8969-EA3E8831539D}" srcId="{6393B7CD-79D0-4850-ABAB-C62DCF74E662}" destId="{714E0EB6-A1EF-448C-AAE1-DA546C4B8E3F}" srcOrd="1" destOrd="0" parTransId="{998E7BF8-F38C-4261-A100-A95C6F53F8C4}" sibTransId="{C1F7056B-8BCC-49A5-B053-534FE42AE66A}"/>
    <dgm:cxn modelId="{802030FD-C62A-4DCF-AFAA-59FE5D796B94}" type="presOf" srcId="{56E3ABC9-70FF-4AA6-9CD3-911C7AFEABD1}" destId="{DE81944D-020B-411C-8AE6-366A814051C7}" srcOrd="1" destOrd="0" presId="urn:microsoft.com/office/officeart/2005/8/layout/orgChart1"/>
    <dgm:cxn modelId="{1419E01F-B8ED-4581-A2B5-7E92504F631A}" type="presOf" srcId="{46E0F592-0892-4384-B696-A621A86BE47F}" destId="{17031EF8-C807-4A5D-BC65-757AFF15ABD6}" srcOrd="0" destOrd="0" presId="urn:microsoft.com/office/officeart/2005/8/layout/orgChart1"/>
    <dgm:cxn modelId="{F4704F44-CF24-464B-9B1B-03907063915E}" srcId="{FA6DCEC9-0AFC-4E9D-974D-FB6F37478FB7}" destId="{6393B7CD-79D0-4850-ABAB-C62DCF74E662}" srcOrd="0" destOrd="0" parTransId="{E83F0A26-0337-467F-B3D5-05470D518576}" sibTransId="{007305E4-5CCE-4E06-944D-655A3E323F6D}"/>
    <dgm:cxn modelId="{ED3495DD-EDD1-4493-897B-8D0694622EC2}" type="presOf" srcId="{6393B7CD-79D0-4850-ABAB-C62DCF74E662}" destId="{5194F8F3-4A95-443A-BD59-FFB3C216C95F}" srcOrd="1" destOrd="0" presId="urn:microsoft.com/office/officeart/2005/8/layout/orgChart1"/>
    <dgm:cxn modelId="{4DBDD3ED-FA2E-43C6-AE99-11F2CCAB65E3}" srcId="{6393B7CD-79D0-4850-ABAB-C62DCF74E662}" destId="{56E3ABC9-70FF-4AA6-9CD3-911C7AFEABD1}" srcOrd="0" destOrd="0" parTransId="{46E0F592-0892-4384-B696-A621A86BE47F}" sibTransId="{A7AABACF-7FD4-4A24-B2BB-51FF30FBD62A}"/>
    <dgm:cxn modelId="{3055F54E-DB58-4E77-8472-2C52DF4AC2DF}" type="presParOf" srcId="{42A74CAB-6184-4E42-BFBE-48D8CD46292B}" destId="{5ED75EA5-3B70-45E7-A5D4-9F38A01CFA98}" srcOrd="0" destOrd="0" presId="urn:microsoft.com/office/officeart/2005/8/layout/orgChart1"/>
    <dgm:cxn modelId="{54123B92-2D21-463A-BEB6-C603388465EC}" type="presParOf" srcId="{5ED75EA5-3B70-45E7-A5D4-9F38A01CFA98}" destId="{A92D3EC9-C80E-40E2-90CF-532D243D519C}" srcOrd="0" destOrd="0" presId="urn:microsoft.com/office/officeart/2005/8/layout/orgChart1"/>
    <dgm:cxn modelId="{A9098213-BC7E-434D-B8D3-66066F649046}" type="presParOf" srcId="{A92D3EC9-C80E-40E2-90CF-532D243D519C}" destId="{5B742EFC-8951-441E-97B4-E62C3FBB109F}" srcOrd="0" destOrd="0" presId="urn:microsoft.com/office/officeart/2005/8/layout/orgChart1"/>
    <dgm:cxn modelId="{8B30D261-39ED-4730-ADA9-12D34782179D}" type="presParOf" srcId="{A92D3EC9-C80E-40E2-90CF-532D243D519C}" destId="{5194F8F3-4A95-443A-BD59-FFB3C216C95F}" srcOrd="1" destOrd="0" presId="urn:microsoft.com/office/officeart/2005/8/layout/orgChart1"/>
    <dgm:cxn modelId="{BE0B1D83-F8A5-470E-A1F6-F356A1A80ACF}" type="presParOf" srcId="{5ED75EA5-3B70-45E7-A5D4-9F38A01CFA98}" destId="{D3AF5266-130E-467B-9C7B-744B092DEE05}" srcOrd="1" destOrd="0" presId="urn:microsoft.com/office/officeart/2005/8/layout/orgChart1"/>
    <dgm:cxn modelId="{AD062556-B2A8-4CE8-A5F9-D2D7B66850C8}" type="presParOf" srcId="{D3AF5266-130E-467B-9C7B-744B092DEE05}" destId="{17031EF8-C807-4A5D-BC65-757AFF15ABD6}" srcOrd="0" destOrd="0" presId="urn:microsoft.com/office/officeart/2005/8/layout/orgChart1"/>
    <dgm:cxn modelId="{B396FFC9-D76C-4B9B-A7A8-CE0427BD2E35}" type="presParOf" srcId="{D3AF5266-130E-467B-9C7B-744B092DEE05}" destId="{6B956A68-159D-4E5B-A04D-55FB769FD8C8}" srcOrd="1" destOrd="0" presId="urn:microsoft.com/office/officeart/2005/8/layout/orgChart1"/>
    <dgm:cxn modelId="{25A7E43D-A5E3-4AF6-87C6-0196DA0CE8B0}" type="presParOf" srcId="{6B956A68-159D-4E5B-A04D-55FB769FD8C8}" destId="{9EE4C116-C156-48B5-AB06-5F166CEEEC46}" srcOrd="0" destOrd="0" presId="urn:microsoft.com/office/officeart/2005/8/layout/orgChart1"/>
    <dgm:cxn modelId="{4C89E707-F5F6-450B-8245-5FED87A3B66E}" type="presParOf" srcId="{9EE4C116-C156-48B5-AB06-5F166CEEEC46}" destId="{1CFB275C-2B43-407C-A774-24B93EC9ED4D}" srcOrd="0" destOrd="0" presId="urn:microsoft.com/office/officeart/2005/8/layout/orgChart1"/>
    <dgm:cxn modelId="{F9E41045-3764-413F-BF65-FBF493846CCA}" type="presParOf" srcId="{9EE4C116-C156-48B5-AB06-5F166CEEEC46}" destId="{DE81944D-020B-411C-8AE6-366A814051C7}" srcOrd="1" destOrd="0" presId="urn:microsoft.com/office/officeart/2005/8/layout/orgChart1"/>
    <dgm:cxn modelId="{DDFC2786-8C28-4037-8914-4B6510B9C8C8}" type="presParOf" srcId="{6B956A68-159D-4E5B-A04D-55FB769FD8C8}" destId="{287D98B2-8CDE-42E5-8F20-AD5B976BF5E1}" srcOrd="1" destOrd="0" presId="urn:microsoft.com/office/officeart/2005/8/layout/orgChart1"/>
    <dgm:cxn modelId="{2FB49130-7A8A-49BF-9B13-154FDFB2C9B4}" type="presParOf" srcId="{6B956A68-159D-4E5B-A04D-55FB769FD8C8}" destId="{4A301090-2122-4DFB-99B6-6F5C972378E4}" srcOrd="2" destOrd="0" presId="urn:microsoft.com/office/officeart/2005/8/layout/orgChart1"/>
    <dgm:cxn modelId="{FBE1EAA8-2115-4CC0-8340-3B53B13A97AF}" type="presParOf" srcId="{D3AF5266-130E-467B-9C7B-744B092DEE05}" destId="{43B1D736-1542-48D9-8D8C-92A5E3A5D689}" srcOrd="2" destOrd="0" presId="urn:microsoft.com/office/officeart/2005/8/layout/orgChart1"/>
    <dgm:cxn modelId="{5F53D75E-E103-42C4-8CE7-7CA876167437}" type="presParOf" srcId="{D3AF5266-130E-467B-9C7B-744B092DEE05}" destId="{DFDB52E2-C62E-4BD7-B8BD-05A7DBA6B806}" srcOrd="3" destOrd="0" presId="urn:microsoft.com/office/officeart/2005/8/layout/orgChart1"/>
    <dgm:cxn modelId="{012BA1B1-B69F-4D8F-A6B1-95FA3C9A9EBA}" type="presParOf" srcId="{DFDB52E2-C62E-4BD7-B8BD-05A7DBA6B806}" destId="{0C656E24-47C2-49BA-B6F1-DC38815786C8}" srcOrd="0" destOrd="0" presId="urn:microsoft.com/office/officeart/2005/8/layout/orgChart1"/>
    <dgm:cxn modelId="{8E98CC0D-A71B-4AAC-8259-485162E4E29E}" type="presParOf" srcId="{0C656E24-47C2-49BA-B6F1-DC38815786C8}" destId="{EA9AB0AA-5DEE-4C4B-9E5E-AB531116ADE9}" srcOrd="0" destOrd="0" presId="urn:microsoft.com/office/officeart/2005/8/layout/orgChart1"/>
    <dgm:cxn modelId="{13DA6B18-2FBD-48CC-88E7-F1609ABB49A0}" type="presParOf" srcId="{0C656E24-47C2-49BA-B6F1-DC38815786C8}" destId="{E0B00702-41F8-4FC6-9E50-1964703C5DD0}" srcOrd="1" destOrd="0" presId="urn:microsoft.com/office/officeart/2005/8/layout/orgChart1"/>
    <dgm:cxn modelId="{977CF577-4CDD-4888-BF48-534387DCD029}" type="presParOf" srcId="{DFDB52E2-C62E-4BD7-B8BD-05A7DBA6B806}" destId="{1232A0E4-BC43-4610-9884-E77662A8BFC8}" srcOrd="1" destOrd="0" presId="urn:microsoft.com/office/officeart/2005/8/layout/orgChart1"/>
    <dgm:cxn modelId="{FE268A88-5148-4E4E-9962-5EF63A6A6C2F}" type="presParOf" srcId="{DFDB52E2-C62E-4BD7-B8BD-05A7DBA6B806}" destId="{C60CB0F3-FDF9-499C-A823-34349EE37E1F}" srcOrd="2" destOrd="0" presId="urn:microsoft.com/office/officeart/2005/8/layout/orgChart1"/>
    <dgm:cxn modelId="{AE14D784-445B-4400-A802-D2BC066EC6FC}" type="presParOf" srcId="{5ED75EA5-3B70-45E7-A5D4-9F38A01CFA98}" destId="{124863BD-2D05-40E3-9F35-AA48BBB4101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E8E46E-6B0E-469B-858C-0DAFFE937FD5}">
      <dsp:nvSpPr>
        <dsp:cNvPr id="0" name=""/>
        <dsp:cNvSpPr/>
      </dsp:nvSpPr>
      <dsp:spPr>
        <a:xfrm>
          <a:off x="4771129" y="2994513"/>
          <a:ext cx="2135390" cy="21353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Datchik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turlari</a:t>
          </a:r>
          <a:endParaRPr lang="ru-RU" sz="3600" kern="1200" dirty="0"/>
        </a:p>
      </dsp:txBody>
      <dsp:txXfrm>
        <a:off x="5083850" y="3307234"/>
        <a:ext cx="1509948" cy="1509948"/>
      </dsp:txXfrm>
    </dsp:sp>
    <dsp:sp modelId="{9F65BD32-1258-47FB-84B5-3DDEA919B3F3}">
      <dsp:nvSpPr>
        <dsp:cNvPr id="0" name=""/>
        <dsp:cNvSpPr/>
      </dsp:nvSpPr>
      <dsp:spPr>
        <a:xfrm rot="16353000">
          <a:off x="5676476" y="2214854"/>
          <a:ext cx="456908" cy="726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5741963" y="2428528"/>
        <a:ext cx="319836" cy="435620"/>
      </dsp:txXfrm>
    </dsp:sp>
    <dsp:sp modelId="{A31A8276-62EA-4A0A-88CB-CFC923D8F3AB}">
      <dsp:nvSpPr>
        <dsp:cNvPr id="0" name=""/>
        <dsp:cNvSpPr/>
      </dsp:nvSpPr>
      <dsp:spPr>
        <a:xfrm>
          <a:off x="4904491" y="0"/>
          <a:ext cx="2135390" cy="21353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 smtClean="0"/>
            <a:t>Chiziqli</a:t>
          </a:r>
          <a:endParaRPr lang="ru-RU" sz="2900" kern="1200" dirty="0"/>
        </a:p>
      </dsp:txBody>
      <dsp:txXfrm>
        <a:off x="5217212" y="312721"/>
        <a:ext cx="1509948" cy="1509948"/>
      </dsp:txXfrm>
    </dsp:sp>
    <dsp:sp modelId="{36EF945C-599B-44B9-A14E-F0A0008BEC44}">
      <dsp:nvSpPr>
        <dsp:cNvPr id="0" name=""/>
        <dsp:cNvSpPr/>
      </dsp:nvSpPr>
      <dsp:spPr>
        <a:xfrm rot="1453600">
          <a:off x="7081752" y="4439591"/>
          <a:ext cx="804974" cy="726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091343" y="4540108"/>
        <a:ext cx="587164" cy="435620"/>
      </dsp:txXfrm>
    </dsp:sp>
    <dsp:sp modelId="{36C16333-83C3-46D3-A786-5480FDD895DE}">
      <dsp:nvSpPr>
        <dsp:cNvPr id="0" name=""/>
        <dsp:cNvSpPr/>
      </dsp:nvSpPr>
      <dsp:spPr>
        <a:xfrm>
          <a:off x="8103510" y="4494009"/>
          <a:ext cx="2135390" cy="21353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 smtClean="0"/>
            <a:t>Konveksli</a:t>
          </a:r>
          <a:endParaRPr lang="ru-RU" sz="2900" kern="1200" dirty="0"/>
        </a:p>
      </dsp:txBody>
      <dsp:txXfrm>
        <a:off x="8416231" y="4806730"/>
        <a:ext cx="1509948" cy="1509948"/>
      </dsp:txXfrm>
    </dsp:sp>
    <dsp:sp modelId="{073E9153-8DE7-4224-BD18-0F60FE2FE62E}">
      <dsp:nvSpPr>
        <dsp:cNvPr id="0" name=""/>
        <dsp:cNvSpPr/>
      </dsp:nvSpPr>
      <dsp:spPr>
        <a:xfrm rot="9520200">
          <a:off x="3766644" y="4352779"/>
          <a:ext cx="796814" cy="7260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 rot="10800000">
        <a:off x="3976994" y="4458372"/>
        <a:ext cx="579004" cy="435620"/>
      </dsp:txXfrm>
    </dsp:sp>
    <dsp:sp modelId="{42B45347-5F02-4A7A-91B0-E7B9D4D864AC}">
      <dsp:nvSpPr>
        <dsp:cNvPr id="0" name=""/>
        <dsp:cNvSpPr/>
      </dsp:nvSpPr>
      <dsp:spPr>
        <a:xfrm>
          <a:off x="1381570" y="4318092"/>
          <a:ext cx="2135390" cy="21353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 smtClean="0"/>
            <a:t>Sektorli</a:t>
          </a:r>
          <a:endParaRPr lang="ru-RU" sz="2900" kern="1200" dirty="0"/>
        </a:p>
      </dsp:txBody>
      <dsp:txXfrm>
        <a:off x="1694291" y="4630813"/>
        <a:ext cx="1509948" cy="1509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B1D736-1542-48D9-8D8C-92A5E3A5D689}">
      <dsp:nvSpPr>
        <dsp:cNvPr id="0" name=""/>
        <dsp:cNvSpPr/>
      </dsp:nvSpPr>
      <dsp:spPr>
        <a:xfrm>
          <a:off x="5937123" y="1132902"/>
          <a:ext cx="2707397" cy="529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623"/>
              </a:lnTo>
              <a:lnTo>
                <a:pt x="2707397" y="251623"/>
              </a:lnTo>
              <a:lnTo>
                <a:pt x="2707397" y="52976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031EF8-C807-4A5D-BC65-757AFF15ABD6}">
      <dsp:nvSpPr>
        <dsp:cNvPr id="0" name=""/>
        <dsp:cNvSpPr/>
      </dsp:nvSpPr>
      <dsp:spPr>
        <a:xfrm>
          <a:off x="2819337" y="1132902"/>
          <a:ext cx="3117785" cy="516491"/>
        </a:xfrm>
        <a:custGeom>
          <a:avLst/>
          <a:gdLst/>
          <a:ahLst/>
          <a:cxnLst/>
          <a:rect l="0" t="0" r="0" b="0"/>
          <a:pathLst>
            <a:path>
              <a:moveTo>
                <a:pt x="3117785" y="0"/>
              </a:moveTo>
              <a:lnTo>
                <a:pt x="3117785" y="238352"/>
              </a:lnTo>
              <a:lnTo>
                <a:pt x="0" y="238352"/>
              </a:lnTo>
              <a:lnTo>
                <a:pt x="0" y="516491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742EFC-8951-441E-97B4-E62C3FBB109F}">
      <dsp:nvSpPr>
        <dsp:cNvPr id="0" name=""/>
        <dsp:cNvSpPr/>
      </dsp:nvSpPr>
      <dsp:spPr>
        <a:xfrm>
          <a:off x="4043893" y="103031"/>
          <a:ext cx="3786459" cy="1029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Datchiklarning</a:t>
          </a:r>
          <a:r>
            <a:rPr lang="en-US" sz="3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endParaRPr lang="ru-RU" sz="3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43893" y="103031"/>
        <a:ext cx="3786459" cy="1029871"/>
      </dsp:txXfrm>
    </dsp:sp>
    <dsp:sp modelId="{1CFB275C-2B43-407C-A774-24B93EC9ED4D}">
      <dsp:nvSpPr>
        <dsp:cNvPr id="0" name=""/>
        <dsp:cNvSpPr/>
      </dsp:nvSpPr>
      <dsp:spPr>
        <a:xfrm>
          <a:off x="155886" y="1649394"/>
          <a:ext cx="5326902" cy="13244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Akusherlikda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sz="4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chiziqli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konveksial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datchiklar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886" y="1649394"/>
        <a:ext cx="5326902" cy="1324474"/>
      </dsp:txXfrm>
    </dsp:sp>
    <dsp:sp modelId="{EA9AB0AA-5DEE-4C4B-9E5E-AB531116ADE9}">
      <dsp:nvSpPr>
        <dsp:cNvPr id="0" name=""/>
        <dsp:cNvSpPr/>
      </dsp:nvSpPr>
      <dsp:spPr>
        <a:xfrm>
          <a:off x="5650255" y="1662665"/>
          <a:ext cx="5988530" cy="13244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amaliyotda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sz="4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sektorli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konveksial</a:t>
          </a:r>
          <a:endParaRPr lang="ru-RU" sz="4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0255" y="1662665"/>
        <a:ext cx="5988530" cy="1324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955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260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832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647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741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23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599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480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585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07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630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DEB1-E929-4713-A7A1-EF3E8107152E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778F5-D9B4-494F-B31A-ECE1C0C15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924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2094" y="722174"/>
            <a:ext cx="10896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3—MAVZU. ULTRATOVUSH DIAGNOSTIKASIDA YANGI TEXNOLOGIYALAR</a:t>
            </a:r>
            <a:endParaRPr lang="ru-RU" sz="3600" dirty="0"/>
          </a:p>
        </p:txBody>
      </p:sp>
      <p:pic>
        <p:nvPicPr>
          <p:cNvPr id="2" name="Picture 2" descr="Advance Biomedic LCD Ultrasound Machine, Continuous Wave, Linear  Array(MHz), Rs 250000 /piece | ID: 183999712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617" y="2258621"/>
            <a:ext cx="4005583" cy="383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20119" y="5845404"/>
            <a:ext cx="26837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https://images.app.goo.gl/ZZbdNaNFimjB5u3e7</a:t>
            </a:r>
          </a:p>
        </p:txBody>
      </p:sp>
    </p:spTree>
    <p:extLst>
      <p:ext uri="{BB962C8B-B14F-4D97-AF65-F5344CB8AC3E}">
        <p14:creationId xmlns:p14="http://schemas.microsoft.com/office/powerpoint/2010/main" val="376699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602" y="271716"/>
            <a:ext cx="112014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to’lqinlari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1881-yilda aka-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Kyurilar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1-marta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jahon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urushi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V.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Shilovskiy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Lanjevinlar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suvosti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kemalarini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1937-yilda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amerikalik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Karl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Dussik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Fridrix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o‘smasini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liqildoqlar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bitmaganda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akustik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deraza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Yuqori chastotali ultratovush qaysi muhitda tarqaladi. Ultrasonik  to'lqinlarning xususiyatl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372" y="3226371"/>
            <a:ext cx="4480819" cy="298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Yuqori chastotali ultratovush qaysi muhitda tarqaladi. Ultrasonik  to'lqinlarning xususiyatla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302" y="3226371"/>
            <a:ext cx="3891679" cy="291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65406" y="6213517"/>
            <a:ext cx="26548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 smtClean="0"/>
              <a:t>https://images.app.goo.gl/W2ZF1jegBGzZkFt59</a:t>
            </a:r>
            <a:endParaRPr lang="ru-RU" sz="1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64099" y="6145130"/>
            <a:ext cx="265008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https://images.app.goo.gl/fUsY9P6LtATcwa877</a:t>
            </a:r>
          </a:p>
        </p:txBody>
      </p:sp>
    </p:spTree>
    <p:extLst>
      <p:ext uri="{BB962C8B-B14F-4D97-AF65-F5344CB8AC3E}">
        <p14:creationId xmlns:p14="http://schemas.microsoft.com/office/powerpoint/2010/main" val="318686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07076" y="491425"/>
            <a:ext cx="5323267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b="1" i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1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20000 (20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kGs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to‘lqinlariga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to’lqinlar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qulog’i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eshitilmaydi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skanerlash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Skanerda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2—10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mGschastotaga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lmGs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1000000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Bu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davomliligi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sekundni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sekundning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milliondan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sekundda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1000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chastota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takrorlanadi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691085" y="491425"/>
            <a:ext cx="4847771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Trandyuser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qilinayotgan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qaytgandan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kuchaytirilishi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chuqurlikda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ko‘proq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chuqurdagi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ko‘proq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kuchaytirish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exosignallar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ultratovush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toiqini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to'qimalar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o’lchamli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sozlash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bo’lamiz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230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0572" y="752066"/>
            <a:ext cx="503645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generatorlar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to’lqinlar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pyezaelektrik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elementlari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vositasida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generatsiya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mexanik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to’lqinlariga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aylantiradi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aylantiradi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ultratovush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to'lqinlarni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uzatadi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endParaRPr lang="ru-RU" sz="24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6066972" y="2844799"/>
            <a:ext cx="1930400" cy="653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980776" y="4591050"/>
            <a:ext cx="261481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https://images.app.goo.gl/uBtvrzYZZvsQPYBv6</a:t>
            </a:r>
          </a:p>
        </p:txBody>
      </p:sp>
      <p:pic>
        <p:nvPicPr>
          <p:cNvPr id="2052" name="Picture 4" descr="Contactless Processing EDM Device Tap Burning Machine Portable Spark Eroder  for Repair Shop|Wire EDM Machine| - AliExpre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314" y="1752600"/>
            <a:ext cx="283845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7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8858" y="882335"/>
            <a:ext cx="9347200" cy="5156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to'lqinining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	</a:t>
            </a:r>
            <a:r>
              <a:rPr lang="en-US" sz="22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UT </a:t>
            </a:r>
            <a:r>
              <a:rPr lang="en-US" sz="22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to</a:t>
            </a:r>
            <a:r>
              <a:rPr lang="en-US" sz="22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’l</a:t>
            </a:r>
            <a:r>
              <a:rPr lang="en-US" sz="22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qinining</a:t>
            </a:r>
            <a:r>
              <a:rPr lang="en-US" sz="22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tarqalishi</a:t>
            </a:r>
            <a:r>
              <a:rPr lang="en-US" sz="22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uzatilishida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To‘qimalaming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to'lqinini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to'lqinlari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diagnostikasi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zaruratini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chegaralanishini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UTT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bo'ylama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molekulaga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bo‘ylab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o‘rtacha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15—40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6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4456" y="595086"/>
            <a:ext cx="632822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To'lqin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Ultratovush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chastotasiga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proporsionaldir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chastotasi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baland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qisqaradi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mGs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chastotali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yumshoq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0,5 mm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uzunlikka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paytda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6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mGs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chastotali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0,25 mm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uzunlikka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kalta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imkoniyati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balanddir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Lekin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chuqurlikka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borishiga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bor.</a:t>
            </a:r>
            <a:endParaRPr lang="ru-RU" sz="2400" dirty="0"/>
          </a:p>
        </p:txBody>
      </p:sp>
      <p:pic>
        <p:nvPicPr>
          <p:cNvPr id="3074" name="Picture 2" descr="To'lqin uzunligi. Qizil rang - ko'rinadigan spektrning pastki chegara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85" y="1247773"/>
            <a:ext cx="4908585" cy="369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379752" y="878441"/>
            <a:ext cx="1734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To'lqin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uzunligi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768804" y="4934852"/>
            <a:ext cx="26548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https://images.app.goo.gl/V14kwiQiA35Ti7Gb8</a:t>
            </a:r>
          </a:p>
        </p:txBody>
      </p:sp>
    </p:spTree>
    <p:extLst>
      <p:ext uri="{BB962C8B-B14F-4D97-AF65-F5344CB8AC3E}">
        <p14:creationId xmlns:p14="http://schemas.microsoft.com/office/powerpoint/2010/main" val="180248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0375" y="531896"/>
            <a:ext cx="5312229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Fokusirovka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(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tasvirni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sozlash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Fokusirovka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linza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oynalar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elementli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yo‘1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oshiriladi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Tor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yo'nalishli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ravshan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ko'rsatadi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?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fokuslanmagan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oqim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bo'lsa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fokuslangan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shunchalik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to'qimaning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tiniq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kesimini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aniqroq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erishish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qo'yilgan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klinik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maqsadga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ko'proq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chuqurlikda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fokusirovkani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Zarurat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tug'ilganda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fokusirovka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endParaRPr lang="ru-RU" sz="2000" dirty="0"/>
          </a:p>
        </p:txBody>
      </p:sp>
      <p:sp>
        <p:nvSpPr>
          <p:cNvPr id="5" name="AutoShape 2" descr="AF Microadjustment Tip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13" y="792387"/>
            <a:ext cx="5646674" cy="51149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19892" y="5907314"/>
            <a:ext cx="27735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https://images.app.goo.gl/2kJwWo3dkfMZwcQy8</a:t>
            </a:r>
          </a:p>
        </p:txBody>
      </p:sp>
    </p:spTree>
    <p:extLst>
      <p:ext uri="{BB962C8B-B14F-4D97-AF65-F5344CB8AC3E}">
        <p14:creationId xmlns:p14="http://schemas.microsoft.com/office/powerpoint/2010/main" val="264632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0856" y="507922"/>
            <a:ext cx="10609944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tekshiruvining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Ko'ndalang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skanerlashda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monitor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ekranidagi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joylashadiki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qaramasdan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olinayotgan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ko'z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bo’lganligiga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Noto'g'ri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mo'ljal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Bo'ylama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kesimlarda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tekshiriluvchining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bosh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oyog'i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68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9314" y="282698"/>
            <a:ext cx="6096000" cy="5864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Ultratovush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nurlarini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taqsimlash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to‘lqinlarini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Ba’zi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to’lqinni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xuddi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singari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aynan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orqaga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Ba’zi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to‘lqinlarini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tuman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tomchilari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singari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tarqatib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yuboradi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рассеивающий цветовой поток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diafragma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texnika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ta’biri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aytganda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"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oynali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"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Monitor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ekranida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diafragma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aynan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yaqqol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Jigar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to’lqinlarini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tarqatib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yuboradi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ekrandagi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jigarda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tuzilmalarga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kelmaydi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yo’nalishlarda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tarqalishi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interferensiya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yuritiladi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qora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fondagi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toiqinlarning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differensirovkasiga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ajratishga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imkoniyat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71699" y="282698"/>
            <a:ext cx="496388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Akustik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kuchaytirish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va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akustik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soya.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Toza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to’lqinlarini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o’zgarishsiz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kuchsizlantirmasdan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o’tkazadi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to’qimalardan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kelayotgan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exosignallar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kuchaytirilgan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yaqqolroq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ko’rinadi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akustik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kuchaytirish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Yetarli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oshqozonning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to’ldirilishi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to’la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ichaklaming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chekkaga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surilishiga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akustik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yaqqol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exografik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fenomen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75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14500" y="181393"/>
            <a:ext cx="9201150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UZI </a:t>
            </a:r>
            <a:r>
              <a:rPr lang="en-US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Ultratovush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tekshiruvi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chastotali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to’lqinlari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bachadonga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Boladan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qaytgan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tovushlar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sado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tarjima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qilinib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ekranda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joylashishi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Suyak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jismlar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to’lqin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qaytargani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rangda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ko’rinadi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yumshoqroq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jismlar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tusda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o’rab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suvlar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suyuqliklar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sado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qaytarmaydi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rangda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ko’rinadi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kontrast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shifokor-mutaxassis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ko’rinishlarni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taxlil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Ko’pgina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ultratovush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tekshiruvini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intiqlik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kutadilar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bo’lajak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farzandlari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tanishuv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7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7700" y="1012414"/>
            <a:ext cx="5029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qurilmasining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Monitor.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Printer.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Kabel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manbasi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Ultrasound mach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1238601"/>
            <a:ext cx="5048854" cy="4298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384378" y="5536728"/>
            <a:ext cx="26308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https://images.app.goo.gl/JaRTGZzoZPEDjEzH6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4191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8821" y="277587"/>
            <a:ext cx="80010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ko'chirish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o‘rnatish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periferik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qo’lqop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aralashtiring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xohlagan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o‘rnating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joy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qoldiring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Ultrasound Machine High Resolution Stock Photography and Images - Alamy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3" b="7594"/>
          <a:stretch/>
        </p:blipFill>
        <p:spPr bwMode="auto">
          <a:xfrm>
            <a:off x="3195728" y="2678244"/>
            <a:ext cx="5374958" cy="32651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69999" y="5935971"/>
            <a:ext cx="282641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https://images.app.goo.gl/mVqm3QCQgGMLjsqPA</a:t>
            </a:r>
          </a:p>
        </p:txBody>
      </p:sp>
    </p:spTree>
    <p:extLst>
      <p:ext uri="{BB962C8B-B14F-4D97-AF65-F5344CB8AC3E}">
        <p14:creationId xmlns:p14="http://schemas.microsoft.com/office/powerpoint/2010/main" val="285905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5717" y="254536"/>
            <a:ext cx="525643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Manbani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o‘chirish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bosqichlarda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boriladi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ushlagich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Yo'riqnoma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tartibsiz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sistemali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operatsiyalarni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iloji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bo‘lmasa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ikkilamchi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tugma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o'chirib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yoqish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37730" y="318573"/>
            <a:ext cx="567326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Transdyuserlar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skanerlovchi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apparatining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qimmatbaho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impulslarini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nurlantiruvchi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skanerlash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nechta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transdyuserdan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transdyuser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chuqurlikda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fokuslangan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generatorning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to'lqinlari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oqimining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o'lchami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bo'ladi</a:t>
            </a:r>
            <a:endParaRPr lang="ru-RU" dirty="0"/>
          </a:p>
        </p:txBody>
      </p:sp>
      <p:pic>
        <p:nvPicPr>
          <p:cNvPr id="8194" name="Picture 2" descr="Ultrasound Transducer at Rs 50000/piece | Ultrasound Transducer, Convex  Probe, अल्ट्रासाउंड प्रोब - Ultraserve Systems, Chennai | ID: 131495589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042" y="3734893"/>
            <a:ext cx="2738643" cy="273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360229" y="3541486"/>
            <a:ext cx="1724129" cy="378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Transdyuserlar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094183" y="6350425"/>
            <a:ext cx="271580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https://images.app.goo.gl/9UwHfwkjkYFYNBdZA</a:t>
            </a:r>
          </a:p>
        </p:txBody>
      </p:sp>
    </p:spTree>
    <p:extLst>
      <p:ext uri="{BB962C8B-B14F-4D97-AF65-F5344CB8AC3E}">
        <p14:creationId xmlns:p14="http://schemas.microsoft.com/office/powerpoint/2010/main" val="329884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746803033"/>
              </p:ext>
            </p:extLst>
          </p:nvPr>
        </p:nvGraphicFramePr>
        <p:xfrm>
          <a:off x="323850" y="228600"/>
          <a:ext cx="1167765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22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3908" y="500552"/>
            <a:ext cx="39495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iziqli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datchiklarni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qo‘llaganda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to‘g‘ri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burchak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ko‘rinishida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akusherlik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amaliyotida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qalqonsimon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bezini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qo'llash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qulay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endParaRPr lang="ru-RU" sz="20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4538461" y="1617571"/>
            <a:ext cx="2338858" cy="514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Medical Ultrasound Machine With Linear Probes In A Hospital Diagnostic..  Stock Photo, Picture And Royalty Free Image. Image 145978183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24323" y="646539"/>
            <a:ext cx="3867418" cy="257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75947" y="3463069"/>
            <a:ext cx="4447504" cy="2956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Sektorli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datchiklarni</a:t>
            </a:r>
            <a:r>
              <a:rPr lang="en-US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qo’llaganda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burchak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ko‘rinishida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bo'lmagan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qulay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qorin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bo‘shlig‘i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sohalarini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ginekologiya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kardiologiya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sohalarida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qo'llaniladi</a:t>
            </a:r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639346" y="4564686"/>
            <a:ext cx="2338858" cy="514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22" name="Picture 6" descr="China Sector Probe Ultrasound Scanner, Sector Probe Ultrasound Scanner  Manufacturers, Suppliers, Price | Made-in-China.c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8" r="-2101"/>
          <a:stretch/>
        </p:blipFill>
        <p:spPr bwMode="auto">
          <a:xfrm>
            <a:off x="874018" y="3433123"/>
            <a:ext cx="3129299" cy="277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20166" y="3216848"/>
            <a:ext cx="26757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https://images.app.goo.gl/QSchsJP4fdAGw1rKA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80763" y="6213621"/>
            <a:ext cx="271580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https://images.app.goo.gl/kuzFWuf79Wdt2vgV8</a:t>
            </a:r>
          </a:p>
        </p:txBody>
      </p:sp>
    </p:spTree>
    <p:extLst>
      <p:ext uri="{BB962C8B-B14F-4D97-AF65-F5344CB8AC3E}">
        <p14:creationId xmlns:p14="http://schemas.microsoft.com/office/powerpoint/2010/main" val="21652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0863" y="291697"/>
            <a:ext cx="4408868" cy="2425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Konveksli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datchik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ko'rinishi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sektorli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ko'rinishi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bo'ladi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exokardiografiyadan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sohalarda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qo'llaniladi</a:t>
            </a:r>
            <a:endParaRPr lang="ru-RU" sz="20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5100034" y="1159099"/>
            <a:ext cx="2408349" cy="8113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AutoShape 2" descr="China Ge Rab4-8-D 3D/4D Convex Probe/Sensor Ultrasound Scanner - China  Probe, Ultras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6" t="27569" r="8291" b="17856"/>
          <a:stretch/>
        </p:blipFill>
        <p:spPr>
          <a:xfrm>
            <a:off x="7508384" y="437881"/>
            <a:ext cx="4365862" cy="2717443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537978054"/>
              </p:ext>
            </p:extLst>
          </p:nvPr>
        </p:nvGraphicFramePr>
        <p:xfrm>
          <a:off x="0" y="3155324"/>
          <a:ext cx="11874246" cy="311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8331006" y="2909103"/>
            <a:ext cx="27206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https://images.app.goo.gl/p7TQUHktZGKvTDwj8</a:t>
            </a:r>
          </a:p>
        </p:txBody>
      </p:sp>
    </p:spTree>
    <p:extLst>
      <p:ext uri="{BB962C8B-B14F-4D97-AF65-F5344CB8AC3E}">
        <p14:creationId xmlns:p14="http://schemas.microsoft.com/office/powerpoint/2010/main" val="97239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228" y="0"/>
            <a:ext cx="6371772" cy="648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50000"/>
              </a:lnSpc>
              <a:spcAft>
                <a:spcPts val="0"/>
              </a:spcAf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tekshiruvlarining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harakatchanligi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o‘tkazuvchanligi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funksional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o‘zaro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harakatchanligi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atrofidagi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tuzilmalarga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nafas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yutinganda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datchik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bosilganda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Harakatchanlik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normal,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pasaygan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umuman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sezilmasligi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geometrik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solishtiriladi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sharsimon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ovalsimon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tomchisimon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linzasimon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Tekshiruv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obyektining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chegaralari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tekis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notekis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noaniq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tekis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chiziqlar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baholanadi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pic>
        <p:nvPicPr>
          <p:cNvPr id="11266" name="Picture 2" descr="Ultrasound scanning diagnostic of young woman mammary glands in clinic,  closeup view. Doctor runs ultrasound sensor over patients mammary glands on  bust. Diagnosis of internal organs. Image - Stock by Pixl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689" y="458236"/>
            <a:ext cx="3864992" cy="257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The Doctor Advises The Patient Girl After An Ultrasound Diagnosis.  Indicates With A Pen On The Monitor Of The Ultrasound Machine Stock Image -  Image of equipment, doctor: 16912189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35" t="3077" r="1708" b="8247"/>
          <a:stretch/>
        </p:blipFill>
        <p:spPr bwMode="auto">
          <a:xfrm>
            <a:off x="7816689" y="3396862"/>
            <a:ext cx="4014993" cy="2597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47158" y="3030214"/>
            <a:ext cx="26965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https://images.app.goo.gl/doZRMniqET85cYqeA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420595" y="5994809"/>
            <a:ext cx="280717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https://images.app.goo.gl/ZTMBw4WdaBroYSuQ7</a:t>
            </a:r>
          </a:p>
        </p:txBody>
      </p:sp>
    </p:spTree>
    <p:extLst>
      <p:ext uri="{BB962C8B-B14F-4D97-AF65-F5344CB8AC3E}">
        <p14:creationId xmlns:p14="http://schemas.microsoft.com/office/powerpoint/2010/main" val="53600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6251" y="261099"/>
            <a:ext cx="115252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Akusherlik</a:t>
            </a:r>
            <a:r>
              <a:rPr lang="en-US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ginekologiya</a:t>
            </a:r>
            <a:r>
              <a:rPr lang="en-US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amaliyotida</a:t>
            </a:r>
            <a:r>
              <a:rPr lang="en-US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diagnostikasi</a:t>
            </a:r>
            <a:r>
              <a:rPr lang="en-US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Akusherlik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ginekologiyada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skanerlash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yetakchi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chanoq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a’zolarining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to‘liq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etmaydi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qo‘llanilishi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tirik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og‘riqsiz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noqulayliklar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tug‘dirmaydi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o‘tkazilib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qulayliklar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etilmaydi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tasvirlarni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tekshiruvchi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o‘ziga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kerakli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real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yaxshilashtirish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maqsadida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boshqara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bemorni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tekshirtirishdan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xalos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77515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1257" y="224135"/>
            <a:ext cx="50945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Ginekologik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amaliyotda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Ko‘rikda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bachadon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bo‘shlig‘i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bachadon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ortiqlari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tuxumdonlar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99200" y="407070"/>
            <a:ext cx="46590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jinsiy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nuqsonlari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Bachadon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rivojlanish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nuqsonlari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shoxli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egarsimon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bachadon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bachadon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ikkilanishi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to‘siqlar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1886" y="3533390"/>
            <a:ext cx="3846286" cy="2803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Bachadon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fibromiomasi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O‘lchamlar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bachadon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hajmi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o‘lchami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fibromatoz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tugunlar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joylashuvi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exostrukturasi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99200" y="3533390"/>
            <a:ext cx="38462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Bachadon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endometriozi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adenomioz</a:t>
            </a:r>
            <a:r>
              <a:rPr lang="en-US" sz="24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endometriozlar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3924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8000" y="493409"/>
            <a:ext cx="6604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Akusherlikda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sz="20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0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Homiladorlik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diagnostikasida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transaginal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bachadon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bo‘shlig‘ida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urug‘langan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tuxum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5—6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haftaligida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embrion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4—5 mm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7—8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haftaligida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haftaligida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Homiladorlikning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oyligida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nuqsonlarini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abort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homiladorlikni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13—16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haftaligida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homila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4" name="Picture 6" descr="Homiladorlik paytida rejalashtirilgan ultratovush tekshiruvi qachon.  Jarayonga tayyorgarlik ko'rishim kerakmi? Ayollarning reproduktiv  organlarining hola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75" y="722898"/>
            <a:ext cx="4518025" cy="270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Oxirgi ultratovush necha hafta davomida bajarilgan. Homiladorlik paytida  ultratovush: transkri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74" y="3716063"/>
            <a:ext cx="4518025" cy="277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15108" y="3417286"/>
            <a:ext cx="259558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https://images.app.goo.gl/VtnAfvjzJh8UoC1L7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115108" y="6372222"/>
            <a:ext cx="26933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https://images.app.goo.gl/qtWsUegy4LxaqLGh6</a:t>
            </a:r>
          </a:p>
        </p:txBody>
      </p:sp>
    </p:spTree>
    <p:extLst>
      <p:ext uri="{BB962C8B-B14F-4D97-AF65-F5344CB8AC3E}">
        <p14:creationId xmlns:p14="http://schemas.microsoft.com/office/powerpoint/2010/main" val="4426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8287" y="616020"/>
            <a:ext cx="426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Exoensefalografiya</a:t>
            </a:r>
            <a:r>
              <a:rPr lang="en-US" sz="3200" b="1" i="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grekcha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i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echo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tovush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b="1" i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encephalon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bosh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b="1" i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grapho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yozmoq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tasvirlamoq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degan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ma’noni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anglatadi</a:t>
            </a:r>
            <a:endParaRPr lang="ru-RU" sz="3200" dirty="0"/>
          </a:p>
        </p:txBody>
      </p:sp>
      <p:pic>
        <p:nvPicPr>
          <p:cNvPr id="13314" name="Picture 2" descr="Стоковые видео Echoencephalography ⬇ Скачать футажи Echoencephalography | 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57" y="972457"/>
            <a:ext cx="4825195" cy="4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08328" y="5140335"/>
            <a:ext cx="26340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https://images.app.goo.gl/3rENwJr6Sntf1q9D8</a:t>
            </a:r>
          </a:p>
        </p:txBody>
      </p:sp>
    </p:spTree>
    <p:extLst>
      <p:ext uri="{BB962C8B-B14F-4D97-AF65-F5344CB8AC3E}">
        <p14:creationId xmlns:p14="http://schemas.microsoft.com/office/powerpoint/2010/main" val="42016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0915" y="175683"/>
            <a:ext cx="490582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ensefalografiya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neyro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sonografiya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— bosh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yor­damida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bosh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yumshoq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qutisi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(bosh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suyaklari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Bosh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to‘qimalari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akustik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qarshilik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bosh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akustik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tovush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qaytarish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xususiyatiga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Exoensefalografiya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hajmini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kasalliklarini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o‘sma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gematoma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absess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yotjism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kista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gipertenziyasi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miyashishini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aniqlashda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diagnostik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hech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qarshi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qo’llanilishi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31542" y="341815"/>
            <a:ext cx="6023429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Exoensefalografiyani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ensefalograf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skanerlar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qilinmaydi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Exoensefalografiya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stulga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olirgan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akustik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vazelin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vazelin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UT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to’lqinlar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ekranda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1400" dirty="0" smtClean="0"/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Exosignallarni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optimal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yonbosh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yolidan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— 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binaaurikulyar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69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3334" y="643944"/>
            <a:ext cx="11423561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shifokorlari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Ahmedov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М.,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Sharipova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N. J. 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2018.</a:t>
            </a: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Bazarbayev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M.I.,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Mullajonov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2018 y.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Remizov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A.N.,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“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tibbiyotdagi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G.J.Jarilkasinova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D.R.Adizova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Toshkent. 2012-yil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44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23500" cy="5464175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2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1652</Words>
  <Application>Microsoft Office PowerPoint</Application>
  <PresentationFormat>Широкоэкранный</PresentationFormat>
  <Paragraphs>95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Corbel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 RAHMAT!!!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it-edu</dc:creator>
  <cp:lastModifiedBy>it-edu</cp:lastModifiedBy>
  <cp:revision>24</cp:revision>
  <dcterms:created xsi:type="dcterms:W3CDTF">2021-03-29T05:16:49Z</dcterms:created>
  <dcterms:modified xsi:type="dcterms:W3CDTF">2021-04-10T11:13:12Z</dcterms:modified>
</cp:coreProperties>
</file>