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6.jpg" ContentType="image/pn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71" r:id="rId6"/>
    <p:sldId id="268" r:id="rId7"/>
    <p:sldId id="269" r:id="rId8"/>
    <p:sldId id="273" r:id="rId9"/>
    <p:sldId id="270" r:id="rId10"/>
    <p:sldId id="274" r:id="rId11"/>
    <p:sldId id="275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72" r:id="rId21"/>
    <p:sldId id="278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B5A48E-B013-46B5-A5EA-4CB82C9905C5}" type="doc">
      <dgm:prSet loTypeId="urn:microsoft.com/office/officeart/2005/8/layout/radial5" loCatId="relationship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AEB88EB-FC63-47B7-933E-8431ADD8A293}">
      <dgm:prSet phldrT="[Текст]"/>
      <dgm:spPr/>
      <dgm:t>
        <a:bodyPr/>
        <a:lstStyle/>
        <a:p>
          <a:r>
            <a:rPr lang="en-US" b="1" i="0" u="none" dirty="0" err="1" smtClean="0"/>
            <a:t>Gipoglikemiya</a:t>
          </a:r>
          <a:r>
            <a:rPr lang="en-US" b="1" i="0" u="none" dirty="0" smtClean="0"/>
            <a:t> </a:t>
          </a:r>
          <a:r>
            <a:rPr lang="en-US" b="1" i="0" u="none" dirty="0" err="1" smtClean="0"/>
            <a:t>sabablari</a:t>
          </a:r>
          <a:endParaRPr lang="ru-RU" dirty="0"/>
        </a:p>
      </dgm:t>
    </dgm:pt>
    <dgm:pt modelId="{EB305CBE-DA11-4848-8C46-843B11D62DEC}" type="parTrans" cxnId="{0C6182A4-437F-44BE-82F6-656CF50BEED3}">
      <dgm:prSet/>
      <dgm:spPr/>
      <dgm:t>
        <a:bodyPr/>
        <a:lstStyle/>
        <a:p>
          <a:endParaRPr lang="ru-RU"/>
        </a:p>
      </dgm:t>
    </dgm:pt>
    <dgm:pt modelId="{C4997DAC-FE4D-43AF-AD41-9E5F680C43A8}" type="sibTrans" cxnId="{0C6182A4-437F-44BE-82F6-656CF50BEED3}">
      <dgm:prSet/>
      <dgm:spPr/>
      <dgm:t>
        <a:bodyPr/>
        <a:lstStyle/>
        <a:p>
          <a:endParaRPr lang="ru-RU"/>
        </a:p>
      </dgm:t>
    </dgm:pt>
    <dgm:pt modelId="{9591AAFA-0031-4D50-B333-3DCADA6C2F42}">
      <dgm:prSet phldrT="[Текст]"/>
      <dgm:spPr/>
      <dgm:t>
        <a:bodyPr/>
        <a:lstStyle/>
        <a:p>
          <a:r>
            <a:rPr lang="en-US" dirty="0" err="1" smtClean="0"/>
            <a:t>o‘sma</a:t>
          </a:r>
          <a:r>
            <a:rPr lang="en-US" dirty="0" smtClean="0"/>
            <a:t> </a:t>
          </a:r>
          <a:r>
            <a:rPr lang="en-US" dirty="0" err="1" smtClean="0"/>
            <a:t>kasalliklarida</a:t>
          </a:r>
          <a:endParaRPr lang="ru-RU" dirty="0"/>
        </a:p>
      </dgm:t>
    </dgm:pt>
    <dgm:pt modelId="{A5CAC1D9-D6D0-4DE7-8ECD-5A4DB161CF55}" type="parTrans" cxnId="{AB6F923E-6E26-477F-B840-674E28D0F0BF}">
      <dgm:prSet/>
      <dgm:spPr/>
      <dgm:t>
        <a:bodyPr/>
        <a:lstStyle/>
        <a:p>
          <a:endParaRPr lang="ru-RU"/>
        </a:p>
      </dgm:t>
    </dgm:pt>
    <dgm:pt modelId="{17AA13F5-F952-4783-BA4D-46B74C5D27FB}" type="sibTrans" cxnId="{AB6F923E-6E26-477F-B840-674E28D0F0BF}">
      <dgm:prSet/>
      <dgm:spPr/>
      <dgm:t>
        <a:bodyPr/>
        <a:lstStyle/>
        <a:p>
          <a:endParaRPr lang="ru-RU"/>
        </a:p>
      </dgm:t>
    </dgm:pt>
    <dgm:pt modelId="{6CDD4AD2-8F64-4EA0-950E-485AC017ADCB}">
      <dgm:prSet phldrT="[Текст]"/>
      <dgm:spPr/>
      <dgm:t>
        <a:bodyPr/>
        <a:lstStyle/>
        <a:p>
          <a:r>
            <a:rPr lang="en-US" dirty="0" smtClean="0"/>
            <a:t>insulin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qand</a:t>
          </a:r>
          <a:r>
            <a:rPr lang="en-US" dirty="0" smtClean="0"/>
            <a:t> </a:t>
          </a:r>
          <a:r>
            <a:rPr lang="en-US" dirty="0" err="1" smtClean="0"/>
            <a:t>tushiruvchi</a:t>
          </a:r>
          <a:r>
            <a:rPr lang="en-US" dirty="0" smtClean="0"/>
            <a:t> </a:t>
          </a:r>
          <a:r>
            <a:rPr lang="en-US" dirty="0" err="1" smtClean="0"/>
            <a:t>dorilarni</a:t>
          </a:r>
          <a:r>
            <a:rPr lang="en-US" dirty="0" smtClean="0"/>
            <a:t> </a:t>
          </a:r>
          <a:r>
            <a:rPr lang="en-US" dirty="0" err="1" smtClean="0"/>
            <a:t>katta</a:t>
          </a:r>
          <a:r>
            <a:rPr lang="en-US" dirty="0" smtClean="0"/>
            <a:t> </a:t>
          </a:r>
          <a:r>
            <a:rPr lang="en-US" dirty="0" err="1" smtClean="0"/>
            <a:t>dozada</a:t>
          </a:r>
          <a:r>
            <a:rPr lang="en-US" dirty="0" smtClean="0"/>
            <a:t> </a:t>
          </a:r>
          <a:r>
            <a:rPr lang="en-US" dirty="0" err="1" smtClean="0"/>
            <a:t>ishlatganda</a:t>
          </a:r>
          <a:endParaRPr lang="ru-RU" dirty="0"/>
        </a:p>
      </dgm:t>
    </dgm:pt>
    <dgm:pt modelId="{0A81EC07-ACE0-41C8-BEB3-281096E73EB2}" type="parTrans" cxnId="{FD824F41-1E7B-46E3-8BCE-BFBC8A18029D}">
      <dgm:prSet/>
      <dgm:spPr/>
      <dgm:t>
        <a:bodyPr/>
        <a:lstStyle/>
        <a:p>
          <a:endParaRPr lang="ru-RU"/>
        </a:p>
      </dgm:t>
    </dgm:pt>
    <dgm:pt modelId="{9B285201-22C7-4E9D-812E-38D12C927745}" type="sibTrans" cxnId="{FD824F41-1E7B-46E3-8BCE-BFBC8A18029D}">
      <dgm:prSet/>
      <dgm:spPr/>
      <dgm:t>
        <a:bodyPr/>
        <a:lstStyle/>
        <a:p>
          <a:endParaRPr lang="ru-RU"/>
        </a:p>
      </dgm:t>
    </dgm:pt>
    <dgm:pt modelId="{2677F7F7-7C7B-42F7-9710-FFCFA39C4D08}">
      <dgm:prSet phldrT="[Текст]"/>
      <dgm:spPr/>
      <dgm:t>
        <a:bodyPr/>
        <a:lstStyle/>
        <a:p>
          <a:r>
            <a:rPr lang="ru-RU" dirty="0" err="1" smtClean="0"/>
            <a:t>gipotireoz</a:t>
          </a:r>
          <a:r>
            <a:rPr lang="ru-RU" dirty="0" smtClean="0"/>
            <a:t> </a:t>
          </a:r>
          <a:r>
            <a:rPr lang="ru-RU" dirty="0" err="1" smtClean="0"/>
            <a:t>kasalligida</a:t>
          </a:r>
          <a:endParaRPr lang="ru-RU" dirty="0"/>
        </a:p>
      </dgm:t>
    </dgm:pt>
    <dgm:pt modelId="{718E4C21-ABF1-46A1-90FA-40A4C3E94A1B}" type="parTrans" cxnId="{20DDA327-2C4E-4A14-80C7-9871F30B1CDB}">
      <dgm:prSet/>
      <dgm:spPr/>
      <dgm:t>
        <a:bodyPr/>
        <a:lstStyle/>
        <a:p>
          <a:endParaRPr lang="ru-RU"/>
        </a:p>
      </dgm:t>
    </dgm:pt>
    <dgm:pt modelId="{BE623326-D6BC-4F98-8923-B611A007B6AC}" type="sibTrans" cxnId="{20DDA327-2C4E-4A14-80C7-9871F30B1CDB}">
      <dgm:prSet/>
      <dgm:spPr/>
      <dgm:t>
        <a:bodyPr/>
        <a:lstStyle/>
        <a:p>
          <a:endParaRPr lang="ru-RU"/>
        </a:p>
      </dgm:t>
    </dgm:pt>
    <dgm:pt modelId="{1F5BC2A9-B13E-45E4-A504-EFF6EA12A5B0}">
      <dgm:prSet phldrT="[Текст]"/>
      <dgm:spPr/>
      <dgm:t>
        <a:bodyPr/>
        <a:lstStyle/>
        <a:p>
          <a:r>
            <a:rPr lang="ru-RU" dirty="0" err="1" smtClean="0"/>
            <a:t>gipofiz</a:t>
          </a:r>
          <a:r>
            <a:rPr lang="ru-RU" dirty="0" smtClean="0"/>
            <a:t> </a:t>
          </a:r>
          <a:r>
            <a:rPr lang="ru-RU" dirty="0" err="1" smtClean="0"/>
            <a:t>gipofunksyasi</a:t>
          </a:r>
          <a:endParaRPr lang="ru-RU" dirty="0"/>
        </a:p>
      </dgm:t>
    </dgm:pt>
    <dgm:pt modelId="{0E2A0ECE-E94A-4865-8EB6-383570DA621E}" type="parTrans" cxnId="{66A363A4-7694-464B-AB9D-29BB72C355A9}">
      <dgm:prSet/>
      <dgm:spPr/>
      <dgm:t>
        <a:bodyPr/>
        <a:lstStyle/>
        <a:p>
          <a:endParaRPr lang="ru-RU"/>
        </a:p>
      </dgm:t>
    </dgm:pt>
    <dgm:pt modelId="{642D822C-C68A-49AC-A52A-7E1AE5AB43FA}" type="sibTrans" cxnId="{66A363A4-7694-464B-AB9D-29BB72C355A9}">
      <dgm:prSet/>
      <dgm:spPr/>
      <dgm:t>
        <a:bodyPr/>
        <a:lstStyle/>
        <a:p>
          <a:endParaRPr lang="ru-RU"/>
        </a:p>
      </dgm:t>
    </dgm:pt>
    <dgm:pt modelId="{60985A51-946B-4A7C-82E1-00410905606F}" type="pres">
      <dgm:prSet presAssocID="{7DB5A48E-B013-46B5-A5EA-4CB82C9905C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A119CC-EA9D-4FFC-BD76-302590129948}" type="pres">
      <dgm:prSet presAssocID="{FAEB88EB-FC63-47B7-933E-8431ADD8A293}" presName="centerShape" presStyleLbl="node0" presStyleIdx="0" presStyleCnt="1" custScaleX="175945" custScaleY="118494"/>
      <dgm:spPr/>
      <dgm:t>
        <a:bodyPr/>
        <a:lstStyle/>
        <a:p>
          <a:endParaRPr lang="ru-RU"/>
        </a:p>
      </dgm:t>
    </dgm:pt>
    <dgm:pt modelId="{45D3636C-E808-4080-95A3-F878A430C692}" type="pres">
      <dgm:prSet presAssocID="{A5CAC1D9-D6D0-4DE7-8ECD-5A4DB161CF55}" presName="parTrans" presStyleLbl="sibTrans2D1" presStyleIdx="0" presStyleCnt="4"/>
      <dgm:spPr/>
      <dgm:t>
        <a:bodyPr/>
        <a:lstStyle/>
        <a:p>
          <a:endParaRPr lang="ru-RU"/>
        </a:p>
      </dgm:t>
    </dgm:pt>
    <dgm:pt modelId="{90CFB477-594B-4D93-A297-9BCFA02D4BD5}" type="pres">
      <dgm:prSet presAssocID="{A5CAC1D9-D6D0-4DE7-8ECD-5A4DB161CF55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618D028C-03C5-43C8-B301-AA82FED04177}" type="pres">
      <dgm:prSet presAssocID="{9591AAFA-0031-4D50-B333-3DCADA6C2F42}" presName="node" presStyleLbl="node1" presStyleIdx="0" presStyleCnt="4" custScaleX="1872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87C503-D901-4335-8C3C-6471EC5A61DB}" type="pres">
      <dgm:prSet presAssocID="{0A81EC07-ACE0-41C8-BEB3-281096E73EB2}" presName="parTrans" presStyleLbl="sibTrans2D1" presStyleIdx="1" presStyleCnt="4"/>
      <dgm:spPr/>
      <dgm:t>
        <a:bodyPr/>
        <a:lstStyle/>
        <a:p>
          <a:endParaRPr lang="ru-RU"/>
        </a:p>
      </dgm:t>
    </dgm:pt>
    <dgm:pt modelId="{7701F5C2-D532-4B9D-8418-F40C1F76D7DD}" type="pres">
      <dgm:prSet presAssocID="{0A81EC07-ACE0-41C8-BEB3-281096E73EB2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F7373E15-D799-4319-AB16-D0517D51A742}" type="pres">
      <dgm:prSet presAssocID="{6CDD4AD2-8F64-4EA0-950E-485AC017ADCB}" presName="node" presStyleLbl="node1" presStyleIdx="1" presStyleCnt="4" custScaleX="183812" custScaleY="180315" custRadScaleRad="160529" custRadScaleInc="-2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EC0247-2171-4D44-A31A-85020AA33473}" type="pres">
      <dgm:prSet presAssocID="{718E4C21-ABF1-46A1-90FA-40A4C3E94A1B}" presName="parTrans" presStyleLbl="sibTrans2D1" presStyleIdx="2" presStyleCnt="4"/>
      <dgm:spPr/>
      <dgm:t>
        <a:bodyPr/>
        <a:lstStyle/>
        <a:p>
          <a:endParaRPr lang="ru-RU"/>
        </a:p>
      </dgm:t>
    </dgm:pt>
    <dgm:pt modelId="{7D51517D-D7AF-4D12-BDA8-2FCF71033D1A}" type="pres">
      <dgm:prSet presAssocID="{718E4C21-ABF1-46A1-90FA-40A4C3E94A1B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6BA436E8-51BA-4BEB-8C13-261233AA4177}" type="pres">
      <dgm:prSet presAssocID="{2677F7F7-7C7B-42F7-9710-FFCFA39C4D08}" presName="node" presStyleLbl="node1" presStyleIdx="2" presStyleCnt="4" custScaleX="195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2FF118-8609-4341-80D8-F0E35A3400EF}" type="pres">
      <dgm:prSet presAssocID="{0E2A0ECE-E94A-4865-8EB6-383570DA621E}" presName="parTrans" presStyleLbl="sibTrans2D1" presStyleIdx="3" presStyleCnt="4"/>
      <dgm:spPr/>
      <dgm:t>
        <a:bodyPr/>
        <a:lstStyle/>
        <a:p>
          <a:endParaRPr lang="ru-RU"/>
        </a:p>
      </dgm:t>
    </dgm:pt>
    <dgm:pt modelId="{546BECDF-933E-44FE-B0F4-D0299B11EA99}" type="pres">
      <dgm:prSet presAssocID="{0E2A0ECE-E94A-4865-8EB6-383570DA621E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F933EDB1-D3B9-47BD-801C-A6944E4D8E04}" type="pres">
      <dgm:prSet presAssocID="{1F5BC2A9-B13E-45E4-A504-EFF6EA12A5B0}" presName="node" presStyleLbl="node1" presStyleIdx="3" presStyleCnt="4" custScaleX="133352" custRadScaleRad="174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0D57CB-974A-4A39-8F7D-E730891EFEE4}" type="presOf" srcId="{718E4C21-ABF1-46A1-90FA-40A4C3E94A1B}" destId="{7D51517D-D7AF-4D12-BDA8-2FCF71033D1A}" srcOrd="1" destOrd="0" presId="urn:microsoft.com/office/officeart/2005/8/layout/radial5"/>
    <dgm:cxn modelId="{4D2934B1-1767-4DDA-8276-7A8B1B67B0EF}" type="presOf" srcId="{7DB5A48E-B013-46B5-A5EA-4CB82C9905C5}" destId="{60985A51-946B-4A7C-82E1-00410905606F}" srcOrd="0" destOrd="0" presId="urn:microsoft.com/office/officeart/2005/8/layout/radial5"/>
    <dgm:cxn modelId="{80D6C00D-D5DE-48FB-A316-67E062668E09}" type="presOf" srcId="{A5CAC1D9-D6D0-4DE7-8ECD-5A4DB161CF55}" destId="{45D3636C-E808-4080-95A3-F878A430C692}" srcOrd="0" destOrd="0" presId="urn:microsoft.com/office/officeart/2005/8/layout/radial5"/>
    <dgm:cxn modelId="{3AAC8912-7CB2-4A7F-8278-E191EB48E91F}" type="presOf" srcId="{FAEB88EB-FC63-47B7-933E-8431ADD8A293}" destId="{D2A119CC-EA9D-4FFC-BD76-302590129948}" srcOrd="0" destOrd="0" presId="urn:microsoft.com/office/officeart/2005/8/layout/radial5"/>
    <dgm:cxn modelId="{B399C953-0822-4F3B-917F-E69AE852D99C}" type="presOf" srcId="{6CDD4AD2-8F64-4EA0-950E-485AC017ADCB}" destId="{F7373E15-D799-4319-AB16-D0517D51A742}" srcOrd="0" destOrd="0" presId="urn:microsoft.com/office/officeart/2005/8/layout/radial5"/>
    <dgm:cxn modelId="{0C6182A4-437F-44BE-82F6-656CF50BEED3}" srcId="{7DB5A48E-B013-46B5-A5EA-4CB82C9905C5}" destId="{FAEB88EB-FC63-47B7-933E-8431ADD8A293}" srcOrd="0" destOrd="0" parTransId="{EB305CBE-DA11-4848-8C46-843B11D62DEC}" sibTransId="{C4997DAC-FE4D-43AF-AD41-9E5F680C43A8}"/>
    <dgm:cxn modelId="{0052B58F-F458-45B3-BB0E-FE4ACB5C3C31}" type="presOf" srcId="{718E4C21-ABF1-46A1-90FA-40A4C3E94A1B}" destId="{58EC0247-2171-4D44-A31A-85020AA33473}" srcOrd="0" destOrd="0" presId="urn:microsoft.com/office/officeart/2005/8/layout/radial5"/>
    <dgm:cxn modelId="{66A363A4-7694-464B-AB9D-29BB72C355A9}" srcId="{FAEB88EB-FC63-47B7-933E-8431ADD8A293}" destId="{1F5BC2A9-B13E-45E4-A504-EFF6EA12A5B0}" srcOrd="3" destOrd="0" parTransId="{0E2A0ECE-E94A-4865-8EB6-383570DA621E}" sibTransId="{642D822C-C68A-49AC-A52A-7E1AE5AB43FA}"/>
    <dgm:cxn modelId="{05E14A68-E570-408E-BD0C-28C5DBF5A769}" type="presOf" srcId="{0E2A0ECE-E94A-4865-8EB6-383570DA621E}" destId="{546BECDF-933E-44FE-B0F4-D0299B11EA99}" srcOrd="1" destOrd="0" presId="urn:microsoft.com/office/officeart/2005/8/layout/radial5"/>
    <dgm:cxn modelId="{FD824F41-1E7B-46E3-8BCE-BFBC8A18029D}" srcId="{FAEB88EB-FC63-47B7-933E-8431ADD8A293}" destId="{6CDD4AD2-8F64-4EA0-950E-485AC017ADCB}" srcOrd="1" destOrd="0" parTransId="{0A81EC07-ACE0-41C8-BEB3-281096E73EB2}" sibTransId="{9B285201-22C7-4E9D-812E-38D12C927745}"/>
    <dgm:cxn modelId="{4D8F035B-358D-422A-B6D4-A4DA050CE697}" type="presOf" srcId="{A5CAC1D9-D6D0-4DE7-8ECD-5A4DB161CF55}" destId="{90CFB477-594B-4D93-A297-9BCFA02D4BD5}" srcOrd="1" destOrd="0" presId="urn:microsoft.com/office/officeart/2005/8/layout/radial5"/>
    <dgm:cxn modelId="{20DDA327-2C4E-4A14-80C7-9871F30B1CDB}" srcId="{FAEB88EB-FC63-47B7-933E-8431ADD8A293}" destId="{2677F7F7-7C7B-42F7-9710-FFCFA39C4D08}" srcOrd="2" destOrd="0" parTransId="{718E4C21-ABF1-46A1-90FA-40A4C3E94A1B}" sibTransId="{BE623326-D6BC-4F98-8923-B611A007B6AC}"/>
    <dgm:cxn modelId="{185D69F1-C9D4-4B77-90CD-4334B8F727FB}" type="presOf" srcId="{0A81EC07-ACE0-41C8-BEB3-281096E73EB2}" destId="{2887C503-D901-4335-8C3C-6471EC5A61DB}" srcOrd="0" destOrd="0" presId="urn:microsoft.com/office/officeart/2005/8/layout/radial5"/>
    <dgm:cxn modelId="{040AA0C4-811E-4A4C-B7C0-13A1EFAD9C0D}" type="presOf" srcId="{0E2A0ECE-E94A-4865-8EB6-383570DA621E}" destId="{792FF118-8609-4341-80D8-F0E35A3400EF}" srcOrd="0" destOrd="0" presId="urn:microsoft.com/office/officeart/2005/8/layout/radial5"/>
    <dgm:cxn modelId="{C8DF6D83-69A2-4116-908B-F0F7A2A736EB}" type="presOf" srcId="{9591AAFA-0031-4D50-B333-3DCADA6C2F42}" destId="{618D028C-03C5-43C8-B301-AA82FED04177}" srcOrd="0" destOrd="0" presId="urn:microsoft.com/office/officeart/2005/8/layout/radial5"/>
    <dgm:cxn modelId="{B5E30BE9-A03C-4DA2-9FA1-DED3FF837BFB}" type="presOf" srcId="{1F5BC2A9-B13E-45E4-A504-EFF6EA12A5B0}" destId="{F933EDB1-D3B9-47BD-801C-A6944E4D8E04}" srcOrd="0" destOrd="0" presId="urn:microsoft.com/office/officeart/2005/8/layout/radial5"/>
    <dgm:cxn modelId="{BDFB865B-5E27-43E9-B82A-8B0064A97713}" type="presOf" srcId="{0A81EC07-ACE0-41C8-BEB3-281096E73EB2}" destId="{7701F5C2-D532-4B9D-8418-F40C1F76D7DD}" srcOrd="1" destOrd="0" presId="urn:microsoft.com/office/officeart/2005/8/layout/radial5"/>
    <dgm:cxn modelId="{E8B29A09-4E8D-4DB8-A1C4-5161EEE8E746}" type="presOf" srcId="{2677F7F7-7C7B-42F7-9710-FFCFA39C4D08}" destId="{6BA436E8-51BA-4BEB-8C13-261233AA4177}" srcOrd="0" destOrd="0" presId="urn:microsoft.com/office/officeart/2005/8/layout/radial5"/>
    <dgm:cxn modelId="{AB6F923E-6E26-477F-B840-674E28D0F0BF}" srcId="{FAEB88EB-FC63-47B7-933E-8431ADD8A293}" destId="{9591AAFA-0031-4D50-B333-3DCADA6C2F42}" srcOrd="0" destOrd="0" parTransId="{A5CAC1D9-D6D0-4DE7-8ECD-5A4DB161CF55}" sibTransId="{17AA13F5-F952-4783-BA4D-46B74C5D27FB}"/>
    <dgm:cxn modelId="{077D4B30-A472-419F-9085-98EA172420CC}" type="presParOf" srcId="{60985A51-946B-4A7C-82E1-00410905606F}" destId="{D2A119CC-EA9D-4FFC-BD76-302590129948}" srcOrd="0" destOrd="0" presId="urn:microsoft.com/office/officeart/2005/8/layout/radial5"/>
    <dgm:cxn modelId="{E52DC309-E06A-4440-9D9D-7C5A755F2CF1}" type="presParOf" srcId="{60985A51-946B-4A7C-82E1-00410905606F}" destId="{45D3636C-E808-4080-95A3-F878A430C692}" srcOrd="1" destOrd="0" presId="urn:microsoft.com/office/officeart/2005/8/layout/radial5"/>
    <dgm:cxn modelId="{716B5B04-27C9-44A0-8745-48574D0476AE}" type="presParOf" srcId="{45D3636C-E808-4080-95A3-F878A430C692}" destId="{90CFB477-594B-4D93-A297-9BCFA02D4BD5}" srcOrd="0" destOrd="0" presId="urn:microsoft.com/office/officeart/2005/8/layout/radial5"/>
    <dgm:cxn modelId="{A00F91FF-C7F4-41C6-AF6D-3C25438FBD38}" type="presParOf" srcId="{60985A51-946B-4A7C-82E1-00410905606F}" destId="{618D028C-03C5-43C8-B301-AA82FED04177}" srcOrd="2" destOrd="0" presId="urn:microsoft.com/office/officeart/2005/8/layout/radial5"/>
    <dgm:cxn modelId="{35820C35-1761-4851-A310-092326BF4085}" type="presParOf" srcId="{60985A51-946B-4A7C-82E1-00410905606F}" destId="{2887C503-D901-4335-8C3C-6471EC5A61DB}" srcOrd="3" destOrd="0" presId="urn:microsoft.com/office/officeart/2005/8/layout/radial5"/>
    <dgm:cxn modelId="{5585F398-6027-47DA-B1CC-9C0F278DF035}" type="presParOf" srcId="{2887C503-D901-4335-8C3C-6471EC5A61DB}" destId="{7701F5C2-D532-4B9D-8418-F40C1F76D7DD}" srcOrd="0" destOrd="0" presId="urn:microsoft.com/office/officeart/2005/8/layout/radial5"/>
    <dgm:cxn modelId="{31DFBF85-1DFE-4491-9A32-2872EF91DC63}" type="presParOf" srcId="{60985A51-946B-4A7C-82E1-00410905606F}" destId="{F7373E15-D799-4319-AB16-D0517D51A742}" srcOrd="4" destOrd="0" presId="urn:microsoft.com/office/officeart/2005/8/layout/radial5"/>
    <dgm:cxn modelId="{1FEB0A9A-D368-4944-9CDF-79A09A5A5B22}" type="presParOf" srcId="{60985A51-946B-4A7C-82E1-00410905606F}" destId="{58EC0247-2171-4D44-A31A-85020AA33473}" srcOrd="5" destOrd="0" presId="urn:microsoft.com/office/officeart/2005/8/layout/radial5"/>
    <dgm:cxn modelId="{929BBFDE-F26A-4F81-AAE1-BF31462E6A08}" type="presParOf" srcId="{58EC0247-2171-4D44-A31A-85020AA33473}" destId="{7D51517D-D7AF-4D12-BDA8-2FCF71033D1A}" srcOrd="0" destOrd="0" presId="urn:microsoft.com/office/officeart/2005/8/layout/radial5"/>
    <dgm:cxn modelId="{D929D264-C90F-4F68-8C6D-8EAA3B14996B}" type="presParOf" srcId="{60985A51-946B-4A7C-82E1-00410905606F}" destId="{6BA436E8-51BA-4BEB-8C13-261233AA4177}" srcOrd="6" destOrd="0" presId="urn:microsoft.com/office/officeart/2005/8/layout/radial5"/>
    <dgm:cxn modelId="{E79B938F-FCCD-4071-9E7F-8DEF35D40A06}" type="presParOf" srcId="{60985A51-946B-4A7C-82E1-00410905606F}" destId="{792FF118-8609-4341-80D8-F0E35A3400EF}" srcOrd="7" destOrd="0" presId="urn:microsoft.com/office/officeart/2005/8/layout/radial5"/>
    <dgm:cxn modelId="{442ADB88-F704-4C6A-ACE6-A62E21A28CC3}" type="presParOf" srcId="{792FF118-8609-4341-80D8-F0E35A3400EF}" destId="{546BECDF-933E-44FE-B0F4-D0299B11EA99}" srcOrd="0" destOrd="0" presId="urn:microsoft.com/office/officeart/2005/8/layout/radial5"/>
    <dgm:cxn modelId="{BF29E996-5E0C-494E-89D1-8094219A1BDA}" type="presParOf" srcId="{60985A51-946B-4A7C-82E1-00410905606F}" destId="{F933EDB1-D3B9-47BD-801C-A6944E4D8E0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0CC899-D810-46E2-AAA0-EFBDBA211F30}" type="doc">
      <dgm:prSet loTypeId="urn:microsoft.com/office/officeart/2005/8/layout/radial5" loCatId="cycle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C8F20AF-1AEB-4756-BC9A-F8FC66BC768B}">
      <dgm:prSet phldrT="[Текст]"/>
      <dgm:spPr/>
      <dgm:t>
        <a:bodyPr/>
        <a:lstStyle/>
        <a:p>
          <a:r>
            <a:rPr lang="en-US" b="1" i="0" u="none" dirty="0" err="1" smtClean="0"/>
            <a:t>Umumiy</a:t>
          </a:r>
          <a:r>
            <a:rPr lang="en-US" b="1" i="0" u="none" dirty="0" smtClean="0"/>
            <a:t> </a:t>
          </a:r>
          <a:r>
            <a:rPr lang="en-US" b="1" i="0" u="none" dirty="0" err="1" smtClean="0"/>
            <a:t>oqsilni</a:t>
          </a:r>
          <a:r>
            <a:rPr lang="en-US" b="1" i="0" u="none" dirty="0" smtClean="0"/>
            <a:t> </a:t>
          </a:r>
          <a:r>
            <a:rPr lang="en-US" b="1" i="0" u="none" dirty="0" err="1" smtClean="0"/>
            <a:t>aniqlash</a:t>
          </a:r>
          <a:r>
            <a:rPr lang="en-US" b="1" i="0" u="none" dirty="0" smtClean="0"/>
            <a:t> </a:t>
          </a:r>
          <a:r>
            <a:rPr lang="en-US" b="1" i="0" u="none" dirty="0" err="1" smtClean="0"/>
            <a:t>usuli</a:t>
          </a:r>
          <a:endParaRPr lang="ru-RU" dirty="0"/>
        </a:p>
      </dgm:t>
    </dgm:pt>
    <dgm:pt modelId="{C3BC48D4-E68B-40CD-AA50-05677186BE8B}" type="parTrans" cxnId="{D0626B04-ADF2-45BC-B0EA-1034A35E5830}">
      <dgm:prSet/>
      <dgm:spPr/>
      <dgm:t>
        <a:bodyPr/>
        <a:lstStyle/>
        <a:p>
          <a:endParaRPr lang="ru-RU"/>
        </a:p>
      </dgm:t>
    </dgm:pt>
    <dgm:pt modelId="{26B46F72-3EEA-403E-A7E9-A45EDB97C1B3}" type="sibTrans" cxnId="{D0626B04-ADF2-45BC-B0EA-1034A35E5830}">
      <dgm:prSet/>
      <dgm:spPr/>
      <dgm:t>
        <a:bodyPr/>
        <a:lstStyle/>
        <a:p>
          <a:endParaRPr lang="ru-RU"/>
        </a:p>
      </dgm:t>
    </dgm:pt>
    <dgm:pt modelId="{1515FDBA-C8D0-4EBE-B7AB-429E7510A852}">
      <dgm:prSet phldrT="[Текст]" custT="1"/>
      <dgm:spPr/>
      <dgm:t>
        <a:bodyPr/>
        <a:lstStyle/>
        <a:p>
          <a:r>
            <a:rPr lang="en-US" sz="2000" b="1" i="1" u="none" dirty="0" err="1" smtClean="0"/>
            <a:t>Fotometrik</a:t>
          </a:r>
          <a:endParaRPr lang="ru-RU" sz="2000" dirty="0"/>
        </a:p>
      </dgm:t>
    </dgm:pt>
    <dgm:pt modelId="{8E58028B-286A-4874-841C-913FF84406D4}" type="parTrans" cxnId="{62D6F580-F3BD-4B31-B1A1-BB1215D93EDA}">
      <dgm:prSet/>
      <dgm:spPr/>
      <dgm:t>
        <a:bodyPr/>
        <a:lstStyle/>
        <a:p>
          <a:endParaRPr lang="ru-RU"/>
        </a:p>
      </dgm:t>
    </dgm:pt>
    <dgm:pt modelId="{E30695D7-7445-4ADD-9269-F2562F40DB05}" type="sibTrans" cxnId="{62D6F580-F3BD-4B31-B1A1-BB1215D93EDA}">
      <dgm:prSet/>
      <dgm:spPr/>
      <dgm:t>
        <a:bodyPr/>
        <a:lstStyle/>
        <a:p>
          <a:endParaRPr lang="ru-RU"/>
        </a:p>
      </dgm:t>
    </dgm:pt>
    <dgm:pt modelId="{E3117F6A-5E41-4D8B-B039-465C2DAC4319}">
      <dgm:prSet phldrT="[Текст]" custT="1"/>
      <dgm:spPr/>
      <dgm:t>
        <a:bodyPr/>
        <a:lstStyle/>
        <a:p>
          <a:r>
            <a:rPr lang="en-US" sz="2000" b="1" i="1" u="none" dirty="0" err="1" smtClean="0"/>
            <a:t>Refraktometrik</a:t>
          </a:r>
          <a:endParaRPr lang="ru-RU" sz="2000" dirty="0"/>
        </a:p>
      </dgm:t>
    </dgm:pt>
    <dgm:pt modelId="{754B1778-1D51-49EA-B42F-1BCC04E9D931}" type="parTrans" cxnId="{4C4C6F8D-A556-4D8C-B6EF-19C5A373484C}">
      <dgm:prSet/>
      <dgm:spPr/>
      <dgm:t>
        <a:bodyPr/>
        <a:lstStyle/>
        <a:p>
          <a:endParaRPr lang="ru-RU"/>
        </a:p>
      </dgm:t>
    </dgm:pt>
    <dgm:pt modelId="{5BD4FDD4-DC6B-41AA-8A73-264BF4674888}" type="sibTrans" cxnId="{4C4C6F8D-A556-4D8C-B6EF-19C5A373484C}">
      <dgm:prSet/>
      <dgm:spPr/>
      <dgm:t>
        <a:bodyPr/>
        <a:lstStyle/>
        <a:p>
          <a:endParaRPr lang="ru-RU"/>
        </a:p>
      </dgm:t>
    </dgm:pt>
    <dgm:pt modelId="{7C66B0A0-9884-40B6-89F8-39BEC0F2A798}">
      <dgm:prSet/>
      <dgm:spPr/>
      <dgm:t>
        <a:bodyPr/>
        <a:lstStyle/>
        <a:p>
          <a:endParaRPr lang="ru-RU"/>
        </a:p>
      </dgm:t>
    </dgm:pt>
    <dgm:pt modelId="{3A59AC25-1148-4313-9C91-43428ED22B1E}" type="parTrans" cxnId="{44ECB9F0-620A-4223-980C-28BFCE3C0442}">
      <dgm:prSet/>
      <dgm:spPr/>
      <dgm:t>
        <a:bodyPr/>
        <a:lstStyle/>
        <a:p>
          <a:endParaRPr lang="ru-RU"/>
        </a:p>
      </dgm:t>
    </dgm:pt>
    <dgm:pt modelId="{4FF7E868-4686-48BF-93BE-90630CC0418D}" type="sibTrans" cxnId="{44ECB9F0-620A-4223-980C-28BFCE3C0442}">
      <dgm:prSet/>
      <dgm:spPr/>
      <dgm:t>
        <a:bodyPr/>
        <a:lstStyle/>
        <a:p>
          <a:endParaRPr lang="ru-RU"/>
        </a:p>
      </dgm:t>
    </dgm:pt>
    <dgm:pt modelId="{C77B1A57-5B85-4142-8F6F-B500815CCFDD}">
      <dgm:prSet/>
      <dgm:spPr/>
      <dgm:t>
        <a:bodyPr/>
        <a:lstStyle/>
        <a:p>
          <a:endParaRPr lang="ru-RU"/>
        </a:p>
      </dgm:t>
    </dgm:pt>
    <dgm:pt modelId="{AB73DCA3-7484-43DE-99EB-CC76822ED1F3}" type="parTrans" cxnId="{1A09602C-E8BE-4E57-8058-56CCA82A8991}">
      <dgm:prSet/>
      <dgm:spPr/>
      <dgm:t>
        <a:bodyPr/>
        <a:lstStyle/>
        <a:p>
          <a:endParaRPr lang="ru-RU"/>
        </a:p>
      </dgm:t>
    </dgm:pt>
    <dgm:pt modelId="{6E5F3408-0E6B-4A8D-A966-543667DA0374}" type="sibTrans" cxnId="{1A09602C-E8BE-4E57-8058-56CCA82A8991}">
      <dgm:prSet/>
      <dgm:spPr/>
      <dgm:t>
        <a:bodyPr/>
        <a:lstStyle/>
        <a:p>
          <a:endParaRPr lang="ru-RU"/>
        </a:p>
      </dgm:t>
    </dgm:pt>
    <dgm:pt modelId="{2B5C1F33-8DD6-4E44-9C76-C60CBB03075D}">
      <dgm:prSet/>
      <dgm:spPr/>
      <dgm:t>
        <a:bodyPr/>
        <a:lstStyle/>
        <a:p>
          <a:endParaRPr lang="ru-RU"/>
        </a:p>
      </dgm:t>
    </dgm:pt>
    <dgm:pt modelId="{4B0A0E1C-F7F8-4CBE-8B9D-F4DEBE16F317}" type="parTrans" cxnId="{B6F37310-0CCC-4430-807A-9DA509D51BD1}">
      <dgm:prSet/>
      <dgm:spPr/>
      <dgm:t>
        <a:bodyPr/>
        <a:lstStyle/>
        <a:p>
          <a:endParaRPr lang="ru-RU"/>
        </a:p>
      </dgm:t>
    </dgm:pt>
    <dgm:pt modelId="{5A15A917-FE3B-492B-B485-175A9732F1BF}" type="sibTrans" cxnId="{B6F37310-0CCC-4430-807A-9DA509D51BD1}">
      <dgm:prSet/>
      <dgm:spPr/>
      <dgm:t>
        <a:bodyPr/>
        <a:lstStyle/>
        <a:p>
          <a:endParaRPr lang="ru-RU"/>
        </a:p>
      </dgm:t>
    </dgm:pt>
    <dgm:pt modelId="{E1CDBD00-5AD0-4235-A59C-D23EF1FF1786}">
      <dgm:prSet/>
      <dgm:spPr/>
      <dgm:t>
        <a:bodyPr/>
        <a:lstStyle/>
        <a:p>
          <a:endParaRPr lang="ru-RU"/>
        </a:p>
      </dgm:t>
    </dgm:pt>
    <dgm:pt modelId="{BB02547B-9D25-4530-8698-569EE14355BA}" type="parTrans" cxnId="{E2CF3079-8A4A-4503-827F-3297B17C7D11}">
      <dgm:prSet/>
      <dgm:spPr/>
      <dgm:t>
        <a:bodyPr/>
        <a:lstStyle/>
        <a:p>
          <a:endParaRPr lang="ru-RU"/>
        </a:p>
      </dgm:t>
    </dgm:pt>
    <dgm:pt modelId="{7DE3289C-5546-4CD4-8691-D4FD326226DB}" type="sibTrans" cxnId="{E2CF3079-8A4A-4503-827F-3297B17C7D11}">
      <dgm:prSet/>
      <dgm:spPr/>
      <dgm:t>
        <a:bodyPr/>
        <a:lstStyle/>
        <a:p>
          <a:endParaRPr lang="ru-RU"/>
        </a:p>
      </dgm:t>
    </dgm:pt>
    <dgm:pt modelId="{48AF4B5B-F5B9-4D83-8750-FF3816896571}" type="pres">
      <dgm:prSet presAssocID="{F00CC899-D810-46E2-AAA0-EFBDBA211F3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59B193-4600-465C-9CE1-4BE1BB69994C}" type="pres">
      <dgm:prSet presAssocID="{9C8F20AF-1AEB-4756-BC9A-F8FC66BC768B}" presName="centerShape" presStyleLbl="node0" presStyleIdx="0" presStyleCnt="1" custScaleX="160351" custLinFactNeighborX="-2814" custLinFactNeighborY="4924"/>
      <dgm:spPr/>
      <dgm:t>
        <a:bodyPr/>
        <a:lstStyle/>
        <a:p>
          <a:endParaRPr lang="ru-RU"/>
        </a:p>
      </dgm:t>
    </dgm:pt>
    <dgm:pt modelId="{EF911AEF-4A03-426B-8389-D57F92B67B8D}" type="pres">
      <dgm:prSet presAssocID="{8E58028B-286A-4874-841C-913FF84406D4}" presName="parTrans" presStyleLbl="sibTrans2D1" presStyleIdx="0" presStyleCnt="2"/>
      <dgm:spPr/>
      <dgm:t>
        <a:bodyPr/>
        <a:lstStyle/>
        <a:p>
          <a:endParaRPr lang="ru-RU"/>
        </a:p>
      </dgm:t>
    </dgm:pt>
    <dgm:pt modelId="{6831E1A1-2DBA-4B75-B247-E32E2338FB50}" type="pres">
      <dgm:prSet presAssocID="{8E58028B-286A-4874-841C-913FF84406D4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6056405B-75A1-49F8-9EF4-F45319A8B154}" type="pres">
      <dgm:prSet presAssocID="{1515FDBA-C8D0-4EBE-B7AB-429E7510A852}" presName="node" presStyleLbl="node1" presStyleIdx="0" presStyleCnt="2" custRadScaleRad="147174" custRadScaleInc="616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C1FB1-4BFF-4350-A3D1-DB69F7D12FEC}" type="pres">
      <dgm:prSet presAssocID="{754B1778-1D51-49EA-B42F-1BCC04E9D931}" presName="parTrans" presStyleLbl="sibTrans2D1" presStyleIdx="1" presStyleCnt="2"/>
      <dgm:spPr/>
      <dgm:t>
        <a:bodyPr/>
        <a:lstStyle/>
        <a:p>
          <a:endParaRPr lang="ru-RU"/>
        </a:p>
      </dgm:t>
    </dgm:pt>
    <dgm:pt modelId="{578EF870-8301-46BE-A574-D7FE5A527C72}" type="pres">
      <dgm:prSet presAssocID="{754B1778-1D51-49EA-B42F-1BCC04E9D93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2A338F1E-4313-4394-94FF-858C9EAA890F}" type="pres">
      <dgm:prSet presAssocID="{E3117F6A-5E41-4D8B-B039-465C2DAC4319}" presName="node" presStyleLbl="node1" presStyleIdx="1" presStyleCnt="2" custRadScaleRad="156480" custRadScaleInc="66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4C6F8D-A556-4D8C-B6EF-19C5A373484C}" srcId="{9C8F20AF-1AEB-4756-BC9A-F8FC66BC768B}" destId="{E3117F6A-5E41-4D8B-B039-465C2DAC4319}" srcOrd="1" destOrd="0" parTransId="{754B1778-1D51-49EA-B42F-1BCC04E9D931}" sibTransId="{5BD4FDD4-DC6B-41AA-8A73-264BF4674888}"/>
    <dgm:cxn modelId="{AD7103A7-58EA-466E-9DB0-089E8918DDCF}" type="presOf" srcId="{754B1778-1D51-49EA-B42F-1BCC04E9D931}" destId="{578EF870-8301-46BE-A574-D7FE5A527C72}" srcOrd="1" destOrd="0" presId="urn:microsoft.com/office/officeart/2005/8/layout/radial5"/>
    <dgm:cxn modelId="{30024889-FE4A-473D-9954-1394D44F3DBB}" type="presOf" srcId="{8E58028B-286A-4874-841C-913FF84406D4}" destId="{6831E1A1-2DBA-4B75-B247-E32E2338FB50}" srcOrd="1" destOrd="0" presId="urn:microsoft.com/office/officeart/2005/8/layout/radial5"/>
    <dgm:cxn modelId="{62D6F580-F3BD-4B31-B1A1-BB1215D93EDA}" srcId="{9C8F20AF-1AEB-4756-BC9A-F8FC66BC768B}" destId="{1515FDBA-C8D0-4EBE-B7AB-429E7510A852}" srcOrd="0" destOrd="0" parTransId="{8E58028B-286A-4874-841C-913FF84406D4}" sibTransId="{E30695D7-7445-4ADD-9269-F2562F40DB05}"/>
    <dgm:cxn modelId="{44ECB9F0-620A-4223-980C-28BFCE3C0442}" srcId="{F00CC899-D810-46E2-AAA0-EFBDBA211F30}" destId="{7C66B0A0-9884-40B6-89F8-39BEC0F2A798}" srcOrd="1" destOrd="0" parTransId="{3A59AC25-1148-4313-9C91-43428ED22B1E}" sibTransId="{4FF7E868-4686-48BF-93BE-90630CC0418D}"/>
    <dgm:cxn modelId="{3D3B211E-5389-49DA-AA18-7910F098D245}" type="presOf" srcId="{1515FDBA-C8D0-4EBE-B7AB-429E7510A852}" destId="{6056405B-75A1-49F8-9EF4-F45319A8B154}" srcOrd="0" destOrd="0" presId="urn:microsoft.com/office/officeart/2005/8/layout/radial5"/>
    <dgm:cxn modelId="{8DEDE404-C1ED-4F58-A5D6-9DD6D591D4B2}" type="presOf" srcId="{E3117F6A-5E41-4D8B-B039-465C2DAC4319}" destId="{2A338F1E-4313-4394-94FF-858C9EAA890F}" srcOrd="0" destOrd="0" presId="urn:microsoft.com/office/officeart/2005/8/layout/radial5"/>
    <dgm:cxn modelId="{C8600CE2-698F-4CF2-8B21-FAB3B56D30BC}" type="presOf" srcId="{F00CC899-D810-46E2-AAA0-EFBDBA211F30}" destId="{48AF4B5B-F5B9-4D83-8750-FF3816896571}" srcOrd="0" destOrd="0" presId="urn:microsoft.com/office/officeart/2005/8/layout/radial5"/>
    <dgm:cxn modelId="{A5BB184F-48F8-4AFA-B67B-88AE8B4304B5}" type="presOf" srcId="{8E58028B-286A-4874-841C-913FF84406D4}" destId="{EF911AEF-4A03-426B-8389-D57F92B67B8D}" srcOrd="0" destOrd="0" presId="urn:microsoft.com/office/officeart/2005/8/layout/radial5"/>
    <dgm:cxn modelId="{D0626B04-ADF2-45BC-B0EA-1034A35E5830}" srcId="{F00CC899-D810-46E2-AAA0-EFBDBA211F30}" destId="{9C8F20AF-1AEB-4756-BC9A-F8FC66BC768B}" srcOrd="0" destOrd="0" parTransId="{C3BC48D4-E68B-40CD-AA50-05677186BE8B}" sibTransId="{26B46F72-3EEA-403E-A7E9-A45EDB97C1B3}"/>
    <dgm:cxn modelId="{1A09602C-E8BE-4E57-8058-56CCA82A8991}" srcId="{F00CC899-D810-46E2-AAA0-EFBDBA211F30}" destId="{C77B1A57-5B85-4142-8F6F-B500815CCFDD}" srcOrd="2" destOrd="0" parTransId="{AB73DCA3-7484-43DE-99EB-CC76822ED1F3}" sibTransId="{6E5F3408-0E6B-4A8D-A966-543667DA0374}"/>
    <dgm:cxn modelId="{B7C2E1B0-F8C1-4DDB-B28C-FAFCCB13BC40}" type="presOf" srcId="{9C8F20AF-1AEB-4756-BC9A-F8FC66BC768B}" destId="{0559B193-4600-465C-9CE1-4BE1BB69994C}" srcOrd="0" destOrd="0" presId="urn:microsoft.com/office/officeart/2005/8/layout/radial5"/>
    <dgm:cxn modelId="{B6F37310-0CCC-4430-807A-9DA509D51BD1}" srcId="{F00CC899-D810-46E2-AAA0-EFBDBA211F30}" destId="{2B5C1F33-8DD6-4E44-9C76-C60CBB03075D}" srcOrd="3" destOrd="0" parTransId="{4B0A0E1C-F7F8-4CBE-8B9D-F4DEBE16F317}" sibTransId="{5A15A917-FE3B-492B-B485-175A9732F1BF}"/>
    <dgm:cxn modelId="{E2CF3079-8A4A-4503-827F-3297B17C7D11}" srcId="{F00CC899-D810-46E2-AAA0-EFBDBA211F30}" destId="{E1CDBD00-5AD0-4235-A59C-D23EF1FF1786}" srcOrd="4" destOrd="0" parTransId="{BB02547B-9D25-4530-8698-569EE14355BA}" sibTransId="{7DE3289C-5546-4CD4-8691-D4FD326226DB}"/>
    <dgm:cxn modelId="{B11615FA-AC31-4BF0-9FEB-7FA0E9F03CF6}" type="presOf" srcId="{754B1778-1D51-49EA-B42F-1BCC04E9D931}" destId="{0E6C1FB1-4BFF-4350-A3D1-DB69F7D12FEC}" srcOrd="0" destOrd="0" presId="urn:microsoft.com/office/officeart/2005/8/layout/radial5"/>
    <dgm:cxn modelId="{4EC2E090-EFC4-4AEE-9D8B-5D81DFA7D41B}" type="presParOf" srcId="{48AF4B5B-F5B9-4D83-8750-FF3816896571}" destId="{0559B193-4600-465C-9CE1-4BE1BB69994C}" srcOrd="0" destOrd="0" presId="urn:microsoft.com/office/officeart/2005/8/layout/radial5"/>
    <dgm:cxn modelId="{47E0BB41-6649-4B9D-8665-052B9BDF22D5}" type="presParOf" srcId="{48AF4B5B-F5B9-4D83-8750-FF3816896571}" destId="{EF911AEF-4A03-426B-8389-D57F92B67B8D}" srcOrd="1" destOrd="0" presId="urn:microsoft.com/office/officeart/2005/8/layout/radial5"/>
    <dgm:cxn modelId="{0CDDCFC7-1BC5-47C9-BD62-072405634273}" type="presParOf" srcId="{EF911AEF-4A03-426B-8389-D57F92B67B8D}" destId="{6831E1A1-2DBA-4B75-B247-E32E2338FB50}" srcOrd="0" destOrd="0" presId="urn:microsoft.com/office/officeart/2005/8/layout/radial5"/>
    <dgm:cxn modelId="{4DC1ADF5-8780-4E5F-9C19-7ED7DC9303C1}" type="presParOf" srcId="{48AF4B5B-F5B9-4D83-8750-FF3816896571}" destId="{6056405B-75A1-49F8-9EF4-F45319A8B154}" srcOrd="2" destOrd="0" presId="urn:microsoft.com/office/officeart/2005/8/layout/radial5"/>
    <dgm:cxn modelId="{9123AA58-3BEF-4345-911E-94091754A169}" type="presParOf" srcId="{48AF4B5B-F5B9-4D83-8750-FF3816896571}" destId="{0E6C1FB1-4BFF-4350-A3D1-DB69F7D12FEC}" srcOrd="3" destOrd="0" presId="urn:microsoft.com/office/officeart/2005/8/layout/radial5"/>
    <dgm:cxn modelId="{1122D6C5-74F2-44EF-B6C6-550EEE0F592A}" type="presParOf" srcId="{0E6C1FB1-4BFF-4350-A3D1-DB69F7D12FEC}" destId="{578EF870-8301-46BE-A574-D7FE5A527C72}" srcOrd="0" destOrd="0" presId="urn:microsoft.com/office/officeart/2005/8/layout/radial5"/>
    <dgm:cxn modelId="{AAE0B012-FD64-4FA8-9053-FF06C8057037}" type="presParOf" srcId="{48AF4B5B-F5B9-4D83-8750-FF3816896571}" destId="{2A338F1E-4313-4394-94FF-858C9EAA890F}" srcOrd="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8261CE2-14A1-4075-BF83-045B9768295C}" type="doc">
      <dgm:prSet loTypeId="urn:microsoft.com/office/officeart/2005/8/layout/orgChart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4C7C40D2-E3A2-4CD4-8D1B-F787B6985704}">
      <dgm:prSet phldrT="[Текст]"/>
      <dgm:spPr/>
      <dgm:t>
        <a:bodyPr/>
        <a:lstStyle/>
        <a:p>
          <a:r>
            <a:rPr lang="en-US" b="0" i="0" dirty="0" err="1" smtClean="0"/>
            <a:t>Mochevinani</a:t>
          </a:r>
          <a:r>
            <a:rPr lang="en-US" b="0" i="0" dirty="0" smtClean="0"/>
            <a:t> </a:t>
          </a:r>
          <a:r>
            <a:rPr lang="en-US" b="0" i="0" dirty="0" err="1" smtClean="0"/>
            <a:t>aniqlash</a:t>
          </a:r>
          <a:r>
            <a:rPr lang="en-US" b="0" i="0" dirty="0" smtClean="0"/>
            <a:t> </a:t>
          </a:r>
          <a:r>
            <a:rPr lang="en-US" b="0" i="0" dirty="0" err="1" smtClean="0"/>
            <a:t>usuli</a:t>
          </a:r>
          <a:endParaRPr lang="ru-RU" b="0" i="0" dirty="0"/>
        </a:p>
      </dgm:t>
    </dgm:pt>
    <dgm:pt modelId="{5C51EF93-D6F6-489D-9986-037BB062C32E}" type="parTrans" cxnId="{1AFA31EE-8F71-4FE8-86B7-5FE2BA5A6A9F}">
      <dgm:prSet/>
      <dgm:spPr/>
      <dgm:t>
        <a:bodyPr/>
        <a:lstStyle/>
        <a:p>
          <a:endParaRPr lang="ru-RU"/>
        </a:p>
      </dgm:t>
    </dgm:pt>
    <dgm:pt modelId="{07428A2B-8F5F-44DE-9965-9CB3B302EC8B}" type="sibTrans" cxnId="{1AFA31EE-8F71-4FE8-86B7-5FE2BA5A6A9F}">
      <dgm:prSet/>
      <dgm:spPr/>
      <dgm:t>
        <a:bodyPr/>
        <a:lstStyle/>
        <a:p>
          <a:endParaRPr lang="ru-RU"/>
        </a:p>
      </dgm:t>
    </dgm:pt>
    <dgm:pt modelId="{03B2123D-75D8-4B18-98F7-288B363E11A8}">
      <dgm:prSet phldrT="[Текст]"/>
      <dgm:spPr/>
      <dgm:t>
        <a:bodyPr/>
        <a:lstStyle/>
        <a:p>
          <a:r>
            <a:rPr lang="ru-RU" dirty="0" err="1" smtClean="0"/>
            <a:t>Diatsetilmonoksin</a:t>
          </a:r>
          <a:endParaRPr lang="en-US" dirty="0" smtClean="0"/>
        </a:p>
        <a:p>
          <a:r>
            <a:rPr lang="en-US" dirty="0" err="1" smtClean="0"/>
            <a:t>usuli</a:t>
          </a:r>
          <a:endParaRPr lang="ru-RU" dirty="0"/>
        </a:p>
      </dgm:t>
    </dgm:pt>
    <dgm:pt modelId="{C0D33FD4-AD5F-4F73-98F7-1EACC7F59E67}" type="parTrans" cxnId="{D980CCB3-EBAA-4D29-83D3-5C4F0637CD82}">
      <dgm:prSet/>
      <dgm:spPr/>
      <dgm:t>
        <a:bodyPr/>
        <a:lstStyle/>
        <a:p>
          <a:endParaRPr lang="ru-RU"/>
        </a:p>
      </dgm:t>
    </dgm:pt>
    <dgm:pt modelId="{3279C1A1-5266-4CAC-AD54-135B2EA70F3D}" type="sibTrans" cxnId="{D980CCB3-EBAA-4D29-83D3-5C4F0637CD82}">
      <dgm:prSet/>
      <dgm:spPr/>
      <dgm:t>
        <a:bodyPr/>
        <a:lstStyle/>
        <a:p>
          <a:endParaRPr lang="ru-RU"/>
        </a:p>
      </dgm:t>
    </dgm:pt>
    <dgm:pt modelId="{9F30417C-3665-40D5-87F1-BA9BBC10D191}">
      <dgm:prSet phldrT="[Текст]"/>
      <dgm:spPr/>
      <dgm:t>
        <a:bodyPr/>
        <a:lstStyle/>
        <a:p>
          <a:r>
            <a:rPr lang="ru-RU" dirty="0" smtClean="0"/>
            <a:t>UREZA</a:t>
          </a:r>
          <a:r>
            <a:rPr lang="en-US" dirty="0" smtClean="0"/>
            <a:t> </a:t>
          </a:r>
          <a:r>
            <a:rPr lang="en-US" dirty="0" err="1" smtClean="0"/>
            <a:t>usuli</a:t>
          </a:r>
          <a:endParaRPr lang="ru-RU" dirty="0"/>
        </a:p>
      </dgm:t>
    </dgm:pt>
    <dgm:pt modelId="{7470AD9D-9EDC-4D9B-8E2C-7F9DD311D393}" type="sibTrans" cxnId="{E1EAFA46-E804-4782-9495-A9BC4064B775}">
      <dgm:prSet/>
      <dgm:spPr/>
      <dgm:t>
        <a:bodyPr/>
        <a:lstStyle/>
        <a:p>
          <a:endParaRPr lang="ru-RU"/>
        </a:p>
      </dgm:t>
    </dgm:pt>
    <dgm:pt modelId="{3A6CD266-B3BB-483D-8969-A5367829E06A}" type="parTrans" cxnId="{E1EAFA46-E804-4782-9495-A9BC4064B775}">
      <dgm:prSet/>
      <dgm:spPr/>
      <dgm:t>
        <a:bodyPr/>
        <a:lstStyle/>
        <a:p>
          <a:endParaRPr lang="ru-RU"/>
        </a:p>
      </dgm:t>
    </dgm:pt>
    <dgm:pt modelId="{CC5B1B34-460B-4229-A39B-4784146BC14D}" type="pres">
      <dgm:prSet presAssocID="{48261CE2-14A1-4075-BF83-045B9768295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57D6A-68E9-49D6-A916-48A52909821A}" type="pres">
      <dgm:prSet presAssocID="{4C7C40D2-E3A2-4CD4-8D1B-F787B6985704}" presName="hierRoot1" presStyleCnt="0">
        <dgm:presLayoutVars>
          <dgm:hierBranch val="init"/>
        </dgm:presLayoutVars>
      </dgm:prSet>
      <dgm:spPr/>
    </dgm:pt>
    <dgm:pt modelId="{B4D1B001-C59B-49E9-A4AB-B56B0247B376}" type="pres">
      <dgm:prSet presAssocID="{4C7C40D2-E3A2-4CD4-8D1B-F787B6985704}" presName="rootComposite1" presStyleCnt="0"/>
      <dgm:spPr/>
    </dgm:pt>
    <dgm:pt modelId="{0F3A3B6E-F58D-4224-B0CA-CBA70273E23B}" type="pres">
      <dgm:prSet presAssocID="{4C7C40D2-E3A2-4CD4-8D1B-F787B698570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7C9AF5-DA9C-4B51-9E06-F183DBCA4614}" type="pres">
      <dgm:prSet presAssocID="{4C7C40D2-E3A2-4CD4-8D1B-F787B698570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B9BD77E-D02E-448A-958B-90DF7EDE8E60}" type="pres">
      <dgm:prSet presAssocID="{4C7C40D2-E3A2-4CD4-8D1B-F787B6985704}" presName="hierChild2" presStyleCnt="0"/>
      <dgm:spPr/>
    </dgm:pt>
    <dgm:pt modelId="{2EC1F5AB-3E9E-462C-928A-CEE02D3E69E1}" type="pres">
      <dgm:prSet presAssocID="{C0D33FD4-AD5F-4F73-98F7-1EACC7F59E67}" presName="Name37" presStyleLbl="parChTrans1D2" presStyleIdx="0" presStyleCnt="2"/>
      <dgm:spPr/>
      <dgm:t>
        <a:bodyPr/>
        <a:lstStyle/>
        <a:p>
          <a:endParaRPr lang="ru-RU"/>
        </a:p>
      </dgm:t>
    </dgm:pt>
    <dgm:pt modelId="{CEE3EC5D-78B7-4F13-9DB3-6821498770D8}" type="pres">
      <dgm:prSet presAssocID="{03B2123D-75D8-4B18-98F7-288B363E11A8}" presName="hierRoot2" presStyleCnt="0">
        <dgm:presLayoutVars>
          <dgm:hierBranch val="init"/>
        </dgm:presLayoutVars>
      </dgm:prSet>
      <dgm:spPr/>
    </dgm:pt>
    <dgm:pt modelId="{13150242-0B5F-4824-AC64-AEC3CEC7EEE4}" type="pres">
      <dgm:prSet presAssocID="{03B2123D-75D8-4B18-98F7-288B363E11A8}" presName="rootComposite" presStyleCnt="0"/>
      <dgm:spPr/>
    </dgm:pt>
    <dgm:pt modelId="{6F4D9332-3383-4DDB-AAB6-99916128AC9B}" type="pres">
      <dgm:prSet presAssocID="{03B2123D-75D8-4B18-98F7-288B363E11A8}" presName="rootText" presStyleLbl="node2" presStyleIdx="0" presStyleCnt="2" custLinFactNeighborX="1" custLinFactNeighborY="-51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6F238D-66FC-4F08-8D8A-1048AD834B43}" type="pres">
      <dgm:prSet presAssocID="{03B2123D-75D8-4B18-98F7-288B363E11A8}" presName="rootConnector" presStyleLbl="node2" presStyleIdx="0" presStyleCnt="2"/>
      <dgm:spPr/>
      <dgm:t>
        <a:bodyPr/>
        <a:lstStyle/>
        <a:p>
          <a:endParaRPr lang="ru-RU"/>
        </a:p>
      </dgm:t>
    </dgm:pt>
    <dgm:pt modelId="{07525B00-B4DD-464F-9FA6-DBFAF0C38F90}" type="pres">
      <dgm:prSet presAssocID="{03B2123D-75D8-4B18-98F7-288B363E11A8}" presName="hierChild4" presStyleCnt="0"/>
      <dgm:spPr/>
    </dgm:pt>
    <dgm:pt modelId="{3C0D9EA9-968E-4CFE-B04E-4F4D1259B26A}" type="pres">
      <dgm:prSet presAssocID="{03B2123D-75D8-4B18-98F7-288B363E11A8}" presName="hierChild5" presStyleCnt="0"/>
      <dgm:spPr/>
    </dgm:pt>
    <dgm:pt modelId="{F975C62F-F3AC-48C2-BF35-E6EB885E0AF6}" type="pres">
      <dgm:prSet presAssocID="{3A6CD266-B3BB-483D-8969-A5367829E06A}" presName="Name37" presStyleLbl="parChTrans1D2" presStyleIdx="1" presStyleCnt="2"/>
      <dgm:spPr/>
      <dgm:t>
        <a:bodyPr/>
        <a:lstStyle/>
        <a:p>
          <a:endParaRPr lang="ru-RU"/>
        </a:p>
      </dgm:t>
    </dgm:pt>
    <dgm:pt modelId="{06534AB1-E42E-44A2-B713-0BD9746B1831}" type="pres">
      <dgm:prSet presAssocID="{9F30417C-3665-40D5-87F1-BA9BBC10D191}" presName="hierRoot2" presStyleCnt="0">
        <dgm:presLayoutVars>
          <dgm:hierBranch val="init"/>
        </dgm:presLayoutVars>
      </dgm:prSet>
      <dgm:spPr/>
    </dgm:pt>
    <dgm:pt modelId="{2A9DD9E0-7765-4652-9CCF-813B53CD50EF}" type="pres">
      <dgm:prSet presAssocID="{9F30417C-3665-40D5-87F1-BA9BBC10D191}" presName="rootComposite" presStyleCnt="0"/>
      <dgm:spPr/>
    </dgm:pt>
    <dgm:pt modelId="{FE713283-FB7B-4227-B030-86C9F1D81E30}" type="pres">
      <dgm:prSet presAssocID="{9F30417C-3665-40D5-87F1-BA9BBC10D191}" presName="rootText" presStyleLbl="node2" presStyleIdx="1" presStyleCnt="2" custLinFactNeighborX="283" custLinFactNeighborY="-45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1E9D25E-71E1-4C72-B874-092B8AC31099}" type="pres">
      <dgm:prSet presAssocID="{9F30417C-3665-40D5-87F1-BA9BBC10D191}" presName="rootConnector" presStyleLbl="node2" presStyleIdx="1" presStyleCnt="2"/>
      <dgm:spPr/>
      <dgm:t>
        <a:bodyPr/>
        <a:lstStyle/>
        <a:p>
          <a:endParaRPr lang="ru-RU"/>
        </a:p>
      </dgm:t>
    </dgm:pt>
    <dgm:pt modelId="{7E8038C1-3BDC-4D58-95CD-6F469C1A7DFC}" type="pres">
      <dgm:prSet presAssocID="{9F30417C-3665-40D5-87F1-BA9BBC10D191}" presName="hierChild4" presStyleCnt="0"/>
      <dgm:spPr/>
    </dgm:pt>
    <dgm:pt modelId="{B20C8743-ABB9-433D-AB32-8599A753D1ED}" type="pres">
      <dgm:prSet presAssocID="{9F30417C-3665-40D5-87F1-BA9BBC10D191}" presName="hierChild5" presStyleCnt="0"/>
      <dgm:spPr/>
    </dgm:pt>
    <dgm:pt modelId="{CBB1BE8E-C59E-4FF9-B38D-2B5DB3D90216}" type="pres">
      <dgm:prSet presAssocID="{4C7C40D2-E3A2-4CD4-8D1B-F787B6985704}" presName="hierChild3" presStyleCnt="0"/>
      <dgm:spPr/>
    </dgm:pt>
  </dgm:ptLst>
  <dgm:cxnLst>
    <dgm:cxn modelId="{5B8E9359-954C-421A-B8BE-EEE725C10E88}" type="presOf" srcId="{48261CE2-14A1-4075-BF83-045B9768295C}" destId="{CC5B1B34-460B-4229-A39B-4784146BC14D}" srcOrd="0" destOrd="0" presId="urn:microsoft.com/office/officeart/2005/8/layout/orgChart1"/>
    <dgm:cxn modelId="{AFBB7FD1-12E7-481B-B176-F19F71585BA4}" type="presOf" srcId="{9F30417C-3665-40D5-87F1-BA9BBC10D191}" destId="{FE713283-FB7B-4227-B030-86C9F1D81E30}" srcOrd="0" destOrd="0" presId="urn:microsoft.com/office/officeart/2005/8/layout/orgChart1"/>
    <dgm:cxn modelId="{487EE0CF-43C9-4A61-BE62-E6DFBEB1FD16}" type="presOf" srcId="{03B2123D-75D8-4B18-98F7-288B363E11A8}" destId="{6F4D9332-3383-4DDB-AAB6-99916128AC9B}" srcOrd="0" destOrd="0" presId="urn:microsoft.com/office/officeart/2005/8/layout/orgChart1"/>
    <dgm:cxn modelId="{59B66DCF-E18B-42C6-A4E2-FC8F1DD0B65E}" type="presOf" srcId="{4C7C40D2-E3A2-4CD4-8D1B-F787B6985704}" destId="{0F3A3B6E-F58D-4224-B0CA-CBA70273E23B}" srcOrd="0" destOrd="0" presId="urn:microsoft.com/office/officeart/2005/8/layout/orgChart1"/>
    <dgm:cxn modelId="{06CB06F8-AEE3-40F7-A19E-C9730CB7A57A}" type="presOf" srcId="{03B2123D-75D8-4B18-98F7-288B363E11A8}" destId="{406F238D-66FC-4F08-8D8A-1048AD834B43}" srcOrd="1" destOrd="0" presId="urn:microsoft.com/office/officeart/2005/8/layout/orgChart1"/>
    <dgm:cxn modelId="{1C2F139D-0A91-40DE-9759-AD70A9A9500D}" type="presOf" srcId="{9F30417C-3665-40D5-87F1-BA9BBC10D191}" destId="{E1E9D25E-71E1-4C72-B874-092B8AC31099}" srcOrd="1" destOrd="0" presId="urn:microsoft.com/office/officeart/2005/8/layout/orgChart1"/>
    <dgm:cxn modelId="{A92328EA-D323-4C91-B124-325C31AA1077}" type="presOf" srcId="{C0D33FD4-AD5F-4F73-98F7-1EACC7F59E67}" destId="{2EC1F5AB-3E9E-462C-928A-CEE02D3E69E1}" srcOrd="0" destOrd="0" presId="urn:microsoft.com/office/officeart/2005/8/layout/orgChart1"/>
    <dgm:cxn modelId="{D980CCB3-EBAA-4D29-83D3-5C4F0637CD82}" srcId="{4C7C40D2-E3A2-4CD4-8D1B-F787B6985704}" destId="{03B2123D-75D8-4B18-98F7-288B363E11A8}" srcOrd="0" destOrd="0" parTransId="{C0D33FD4-AD5F-4F73-98F7-1EACC7F59E67}" sibTransId="{3279C1A1-5266-4CAC-AD54-135B2EA70F3D}"/>
    <dgm:cxn modelId="{1AFA31EE-8F71-4FE8-86B7-5FE2BA5A6A9F}" srcId="{48261CE2-14A1-4075-BF83-045B9768295C}" destId="{4C7C40D2-E3A2-4CD4-8D1B-F787B6985704}" srcOrd="0" destOrd="0" parTransId="{5C51EF93-D6F6-489D-9986-037BB062C32E}" sibTransId="{07428A2B-8F5F-44DE-9965-9CB3B302EC8B}"/>
    <dgm:cxn modelId="{75CE0E19-8BE3-46EC-8BBF-ADE411C56031}" type="presOf" srcId="{4C7C40D2-E3A2-4CD4-8D1B-F787B6985704}" destId="{B37C9AF5-DA9C-4B51-9E06-F183DBCA4614}" srcOrd="1" destOrd="0" presId="urn:microsoft.com/office/officeart/2005/8/layout/orgChart1"/>
    <dgm:cxn modelId="{E1EAFA46-E804-4782-9495-A9BC4064B775}" srcId="{4C7C40D2-E3A2-4CD4-8D1B-F787B6985704}" destId="{9F30417C-3665-40D5-87F1-BA9BBC10D191}" srcOrd="1" destOrd="0" parTransId="{3A6CD266-B3BB-483D-8969-A5367829E06A}" sibTransId="{7470AD9D-9EDC-4D9B-8E2C-7F9DD311D393}"/>
    <dgm:cxn modelId="{8CA5BE4C-CE62-4A4F-849D-844BAA690A02}" type="presOf" srcId="{3A6CD266-B3BB-483D-8969-A5367829E06A}" destId="{F975C62F-F3AC-48C2-BF35-E6EB885E0AF6}" srcOrd="0" destOrd="0" presId="urn:microsoft.com/office/officeart/2005/8/layout/orgChart1"/>
    <dgm:cxn modelId="{3CBC3757-88FB-4856-9D55-743D9EF4207E}" type="presParOf" srcId="{CC5B1B34-460B-4229-A39B-4784146BC14D}" destId="{2DC57D6A-68E9-49D6-A916-48A52909821A}" srcOrd="0" destOrd="0" presId="urn:microsoft.com/office/officeart/2005/8/layout/orgChart1"/>
    <dgm:cxn modelId="{0FC6E3CA-AA25-42E1-A16F-6DF24147C49D}" type="presParOf" srcId="{2DC57D6A-68E9-49D6-A916-48A52909821A}" destId="{B4D1B001-C59B-49E9-A4AB-B56B0247B376}" srcOrd="0" destOrd="0" presId="urn:microsoft.com/office/officeart/2005/8/layout/orgChart1"/>
    <dgm:cxn modelId="{C04F4137-C9FC-412F-934B-F04D397FC783}" type="presParOf" srcId="{B4D1B001-C59B-49E9-A4AB-B56B0247B376}" destId="{0F3A3B6E-F58D-4224-B0CA-CBA70273E23B}" srcOrd="0" destOrd="0" presId="urn:microsoft.com/office/officeart/2005/8/layout/orgChart1"/>
    <dgm:cxn modelId="{0A31ACCA-3C08-41E3-81C7-4C198F42498D}" type="presParOf" srcId="{B4D1B001-C59B-49E9-A4AB-B56B0247B376}" destId="{B37C9AF5-DA9C-4B51-9E06-F183DBCA4614}" srcOrd="1" destOrd="0" presId="urn:microsoft.com/office/officeart/2005/8/layout/orgChart1"/>
    <dgm:cxn modelId="{2F5D02EE-7D0E-4780-AF3A-E9286C6D366E}" type="presParOf" srcId="{2DC57D6A-68E9-49D6-A916-48A52909821A}" destId="{FB9BD77E-D02E-448A-958B-90DF7EDE8E60}" srcOrd="1" destOrd="0" presId="urn:microsoft.com/office/officeart/2005/8/layout/orgChart1"/>
    <dgm:cxn modelId="{C996582C-1123-45D5-B4C0-2C8BB00A30A6}" type="presParOf" srcId="{FB9BD77E-D02E-448A-958B-90DF7EDE8E60}" destId="{2EC1F5AB-3E9E-462C-928A-CEE02D3E69E1}" srcOrd="0" destOrd="0" presId="urn:microsoft.com/office/officeart/2005/8/layout/orgChart1"/>
    <dgm:cxn modelId="{07504D12-DEBA-4088-98E7-8BEF989AC75B}" type="presParOf" srcId="{FB9BD77E-D02E-448A-958B-90DF7EDE8E60}" destId="{CEE3EC5D-78B7-4F13-9DB3-6821498770D8}" srcOrd="1" destOrd="0" presId="urn:microsoft.com/office/officeart/2005/8/layout/orgChart1"/>
    <dgm:cxn modelId="{6F53A57E-7F68-4573-9036-F3D239F97B37}" type="presParOf" srcId="{CEE3EC5D-78B7-4F13-9DB3-6821498770D8}" destId="{13150242-0B5F-4824-AC64-AEC3CEC7EEE4}" srcOrd="0" destOrd="0" presId="urn:microsoft.com/office/officeart/2005/8/layout/orgChart1"/>
    <dgm:cxn modelId="{3085FE8A-E181-4F82-BF68-FEA1D4350087}" type="presParOf" srcId="{13150242-0B5F-4824-AC64-AEC3CEC7EEE4}" destId="{6F4D9332-3383-4DDB-AAB6-99916128AC9B}" srcOrd="0" destOrd="0" presId="urn:microsoft.com/office/officeart/2005/8/layout/orgChart1"/>
    <dgm:cxn modelId="{6F66821C-4DB2-4C35-B80C-7467382C8F11}" type="presParOf" srcId="{13150242-0B5F-4824-AC64-AEC3CEC7EEE4}" destId="{406F238D-66FC-4F08-8D8A-1048AD834B43}" srcOrd="1" destOrd="0" presId="urn:microsoft.com/office/officeart/2005/8/layout/orgChart1"/>
    <dgm:cxn modelId="{275FA73C-C1B5-471E-B15D-A4C0EB89C7FC}" type="presParOf" srcId="{CEE3EC5D-78B7-4F13-9DB3-6821498770D8}" destId="{07525B00-B4DD-464F-9FA6-DBFAF0C38F90}" srcOrd="1" destOrd="0" presId="urn:microsoft.com/office/officeart/2005/8/layout/orgChart1"/>
    <dgm:cxn modelId="{E7628A66-61B9-4DB3-A0EB-9F9F08737FA1}" type="presParOf" srcId="{CEE3EC5D-78B7-4F13-9DB3-6821498770D8}" destId="{3C0D9EA9-968E-4CFE-B04E-4F4D1259B26A}" srcOrd="2" destOrd="0" presId="urn:microsoft.com/office/officeart/2005/8/layout/orgChart1"/>
    <dgm:cxn modelId="{8C6C965B-3993-429C-83A1-3894D993583E}" type="presParOf" srcId="{FB9BD77E-D02E-448A-958B-90DF7EDE8E60}" destId="{F975C62F-F3AC-48C2-BF35-E6EB885E0AF6}" srcOrd="2" destOrd="0" presId="urn:microsoft.com/office/officeart/2005/8/layout/orgChart1"/>
    <dgm:cxn modelId="{B5BF11FA-9760-4021-86AE-748ADDC1BCE5}" type="presParOf" srcId="{FB9BD77E-D02E-448A-958B-90DF7EDE8E60}" destId="{06534AB1-E42E-44A2-B713-0BD9746B1831}" srcOrd="3" destOrd="0" presId="urn:microsoft.com/office/officeart/2005/8/layout/orgChart1"/>
    <dgm:cxn modelId="{841564AD-5948-49E5-B32F-53311B013F05}" type="presParOf" srcId="{06534AB1-E42E-44A2-B713-0BD9746B1831}" destId="{2A9DD9E0-7765-4652-9CCF-813B53CD50EF}" srcOrd="0" destOrd="0" presId="urn:microsoft.com/office/officeart/2005/8/layout/orgChart1"/>
    <dgm:cxn modelId="{0201BDFA-8E99-4BE6-A281-AC3BA37858DC}" type="presParOf" srcId="{2A9DD9E0-7765-4652-9CCF-813B53CD50EF}" destId="{FE713283-FB7B-4227-B030-86C9F1D81E30}" srcOrd="0" destOrd="0" presId="urn:microsoft.com/office/officeart/2005/8/layout/orgChart1"/>
    <dgm:cxn modelId="{A1B02DCE-1A42-486C-A5ED-74D1A7E32C10}" type="presParOf" srcId="{2A9DD9E0-7765-4652-9CCF-813B53CD50EF}" destId="{E1E9D25E-71E1-4C72-B874-092B8AC31099}" srcOrd="1" destOrd="0" presId="urn:microsoft.com/office/officeart/2005/8/layout/orgChart1"/>
    <dgm:cxn modelId="{C4ACD0C7-1AE5-48E9-8127-2CED35647123}" type="presParOf" srcId="{06534AB1-E42E-44A2-B713-0BD9746B1831}" destId="{7E8038C1-3BDC-4D58-95CD-6F469C1A7DFC}" srcOrd="1" destOrd="0" presId="urn:microsoft.com/office/officeart/2005/8/layout/orgChart1"/>
    <dgm:cxn modelId="{E4E63DC2-950A-42E1-BED9-9A6998106765}" type="presParOf" srcId="{06534AB1-E42E-44A2-B713-0BD9746B1831}" destId="{B20C8743-ABB9-433D-AB32-8599A753D1ED}" srcOrd="2" destOrd="0" presId="urn:microsoft.com/office/officeart/2005/8/layout/orgChart1"/>
    <dgm:cxn modelId="{464213F5-390B-40A9-93A1-09534E3A4E84}" type="presParOf" srcId="{2DC57D6A-68E9-49D6-A916-48A52909821A}" destId="{CBB1BE8E-C59E-4FF9-B38D-2B5DB3D9021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A119CC-EA9D-4FFC-BD76-302590129948}">
      <dsp:nvSpPr>
        <dsp:cNvPr id="0" name=""/>
        <dsp:cNvSpPr/>
      </dsp:nvSpPr>
      <dsp:spPr>
        <a:xfrm>
          <a:off x="4276487" y="2291614"/>
          <a:ext cx="3081269" cy="20751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0" u="none" kern="1200" dirty="0" err="1" smtClean="0"/>
            <a:t>Gipoglikemiya</a:t>
          </a:r>
          <a:r>
            <a:rPr lang="en-US" sz="2700" b="1" i="0" u="none" kern="1200" dirty="0" smtClean="0"/>
            <a:t> </a:t>
          </a:r>
          <a:r>
            <a:rPr lang="en-US" sz="2700" b="1" i="0" u="none" kern="1200" dirty="0" err="1" smtClean="0"/>
            <a:t>sabablari</a:t>
          </a:r>
          <a:endParaRPr lang="ru-RU" sz="2700" kern="1200" dirty="0"/>
        </a:p>
      </dsp:txBody>
      <dsp:txXfrm>
        <a:off x="4727728" y="2595512"/>
        <a:ext cx="2178787" cy="1467352"/>
      </dsp:txXfrm>
    </dsp:sp>
    <dsp:sp modelId="{45D3636C-E808-4080-95A3-F878A430C692}">
      <dsp:nvSpPr>
        <dsp:cNvPr id="0" name=""/>
        <dsp:cNvSpPr/>
      </dsp:nvSpPr>
      <dsp:spPr>
        <a:xfrm rot="16200000">
          <a:off x="5674938" y="1733676"/>
          <a:ext cx="284366" cy="5954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5717593" y="1895417"/>
        <a:ext cx="199056" cy="357259"/>
      </dsp:txXfrm>
    </dsp:sp>
    <dsp:sp modelId="{618D028C-03C5-43C8-B301-AA82FED04177}">
      <dsp:nvSpPr>
        <dsp:cNvPr id="0" name=""/>
        <dsp:cNvSpPr/>
      </dsp:nvSpPr>
      <dsp:spPr>
        <a:xfrm>
          <a:off x="4177373" y="3805"/>
          <a:ext cx="3279495" cy="17512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o‘sma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kasalliklarida</a:t>
          </a:r>
          <a:endParaRPr lang="ru-RU" sz="2200" kern="1200" dirty="0"/>
        </a:p>
      </dsp:txBody>
      <dsp:txXfrm>
        <a:off x="4657644" y="260272"/>
        <a:ext cx="2318953" cy="1238334"/>
      </dsp:txXfrm>
    </dsp:sp>
    <dsp:sp modelId="{2887C503-D901-4335-8C3C-6471EC5A61DB}">
      <dsp:nvSpPr>
        <dsp:cNvPr id="0" name=""/>
        <dsp:cNvSpPr/>
      </dsp:nvSpPr>
      <dsp:spPr>
        <a:xfrm rot="21521160">
          <a:off x="7529003" y="2987447"/>
          <a:ext cx="414939" cy="5954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7529019" y="3107960"/>
        <a:ext cx="290457" cy="357259"/>
      </dsp:txXfrm>
    </dsp:sp>
    <dsp:sp modelId="{F7373E15-D799-4319-AB16-D0517D51A742}">
      <dsp:nvSpPr>
        <dsp:cNvPr id="0" name=""/>
        <dsp:cNvSpPr/>
      </dsp:nvSpPr>
      <dsp:spPr>
        <a:xfrm>
          <a:off x="8139123" y="1660108"/>
          <a:ext cx="3219042" cy="31578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insulin </a:t>
          </a:r>
          <a:r>
            <a:rPr lang="en-US" sz="2200" kern="1200" dirty="0" err="1" smtClean="0"/>
            <a:t>va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qand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tushiruvchi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dorilarni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katta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dozada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ishlatganda</a:t>
          </a:r>
          <a:endParaRPr lang="ru-RU" sz="2200" kern="1200" dirty="0"/>
        </a:p>
      </dsp:txBody>
      <dsp:txXfrm>
        <a:off x="8610541" y="2122557"/>
        <a:ext cx="2276206" cy="2232902"/>
      </dsp:txXfrm>
    </dsp:sp>
    <dsp:sp modelId="{58EC0247-2171-4D44-A31A-85020AA33473}">
      <dsp:nvSpPr>
        <dsp:cNvPr id="0" name=""/>
        <dsp:cNvSpPr/>
      </dsp:nvSpPr>
      <dsp:spPr>
        <a:xfrm rot="5400000">
          <a:off x="5674938" y="4329268"/>
          <a:ext cx="284366" cy="5954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5717593" y="4405699"/>
        <a:ext cx="199056" cy="357259"/>
      </dsp:txXfrm>
    </dsp:sp>
    <dsp:sp modelId="{6BA436E8-51BA-4BEB-8C13-261233AA4177}">
      <dsp:nvSpPr>
        <dsp:cNvPr id="0" name=""/>
        <dsp:cNvSpPr/>
      </dsp:nvSpPr>
      <dsp:spPr>
        <a:xfrm>
          <a:off x="4108925" y="4903302"/>
          <a:ext cx="3416392" cy="17512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/>
            <a:t>gipotireoz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kasalligida</a:t>
          </a:r>
          <a:endParaRPr lang="ru-RU" sz="2200" kern="1200" dirty="0"/>
        </a:p>
      </dsp:txBody>
      <dsp:txXfrm>
        <a:off x="4609244" y="5159769"/>
        <a:ext cx="2415754" cy="1238334"/>
      </dsp:txXfrm>
    </dsp:sp>
    <dsp:sp modelId="{792FF118-8609-4341-80D8-F0E35A3400EF}">
      <dsp:nvSpPr>
        <dsp:cNvPr id="0" name=""/>
        <dsp:cNvSpPr/>
      </dsp:nvSpPr>
      <dsp:spPr>
        <a:xfrm rot="10800000">
          <a:off x="3107822" y="3031472"/>
          <a:ext cx="825856" cy="5954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3286451" y="3150558"/>
        <a:ext cx="647227" cy="357259"/>
      </dsp:txXfrm>
    </dsp:sp>
    <dsp:sp modelId="{F933EDB1-D3B9-47BD-801C-A6944E4D8E04}">
      <dsp:nvSpPr>
        <dsp:cNvPr id="0" name=""/>
        <dsp:cNvSpPr/>
      </dsp:nvSpPr>
      <dsp:spPr>
        <a:xfrm>
          <a:off x="382915" y="2453554"/>
          <a:ext cx="2335351" cy="17512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/>
            <a:t>gipofiz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gipofunksyasi</a:t>
          </a:r>
          <a:endParaRPr lang="ru-RU" sz="2200" kern="1200" dirty="0"/>
        </a:p>
      </dsp:txBody>
      <dsp:txXfrm>
        <a:off x="724919" y="2710021"/>
        <a:ext cx="1651343" cy="12383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59B193-4600-465C-9CE1-4BE1BB69994C}">
      <dsp:nvSpPr>
        <dsp:cNvPr id="0" name=""/>
        <dsp:cNvSpPr/>
      </dsp:nvSpPr>
      <dsp:spPr>
        <a:xfrm>
          <a:off x="4266953" y="2679078"/>
          <a:ext cx="2787113" cy="1738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i="0" u="none" kern="1200" dirty="0" err="1" smtClean="0"/>
            <a:t>Umumiy</a:t>
          </a:r>
          <a:r>
            <a:rPr lang="en-US" sz="2500" b="1" i="0" u="none" kern="1200" dirty="0" smtClean="0"/>
            <a:t> </a:t>
          </a:r>
          <a:r>
            <a:rPr lang="en-US" sz="2500" b="1" i="0" u="none" kern="1200" dirty="0" err="1" smtClean="0"/>
            <a:t>oqsilni</a:t>
          </a:r>
          <a:r>
            <a:rPr lang="en-US" sz="2500" b="1" i="0" u="none" kern="1200" dirty="0" smtClean="0"/>
            <a:t> </a:t>
          </a:r>
          <a:r>
            <a:rPr lang="en-US" sz="2500" b="1" i="0" u="none" kern="1200" dirty="0" err="1" smtClean="0"/>
            <a:t>aniqlash</a:t>
          </a:r>
          <a:r>
            <a:rPr lang="en-US" sz="2500" b="1" i="0" u="none" kern="1200" dirty="0" smtClean="0"/>
            <a:t> </a:t>
          </a:r>
          <a:r>
            <a:rPr lang="en-US" sz="2500" b="1" i="0" u="none" kern="1200" dirty="0" err="1" smtClean="0"/>
            <a:t>usuli</a:t>
          </a:r>
          <a:endParaRPr lang="ru-RU" sz="2500" kern="1200" dirty="0"/>
        </a:p>
      </dsp:txBody>
      <dsp:txXfrm>
        <a:off x="4675116" y="2933622"/>
        <a:ext cx="1970787" cy="1229044"/>
      </dsp:txXfrm>
    </dsp:sp>
    <dsp:sp modelId="{EF911AEF-4A03-426B-8389-D57F92B67B8D}">
      <dsp:nvSpPr>
        <dsp:cNvPr id="0" name=""/>
        <dsp:cNvSpPr/>
      </dsp:nvSpPr>
      <dsp:spPr>
        <a:xfrm rot="19423266">
          <a:off x="6795362" y="2060626"/>
          <a:ext cx="978322" cy="5909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6812546" y="2231271"/>
        <a:ext cx="801033" cy="354579"/>
      </dsp:txXfrm>
    </dsp:sp>
    <dsp:sp modelId="{6056405B-75A1-49F8-9EF4-F45319A8B154}">
      <dsp:nvSpPr>
        <dsp:cNvPr id="0" name=""/>
        <dsp:cNvSpPr/>
      </dsp:nvSpPr>
      <dsp:spPr>
        <a:xfrm>
          <a:off x="7882401" y="410295"/>
          <a:ext cx="1738132" cy="1738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u="none" kern="1200" dirty="0" err="1" smtClean="0"/>
            <a:t>Fotometrik</a:t>
          </a:r>
          <a:endParaRPr lang="ru-RU" sz="2000" kern="1200" dirty="0"/>
        </a:p>
      </dsp:txBody>
      <dsp:txXfrm>
        <a:off x="8136945" y="664839"/>
        <a:ext cx="1229044" cy="1229044"/>
      </dsp:txXfrm>
    </dsp:sp>
    <dsp:sp modelId="{0E6C1FB1-4BFF-4350-A3D1-DB69F7D12FEC}">
      <dsp:nvSpPr>
        <dsp:cNvPr id="0" name=""/>
        <dsp:cNvSpPr/>
      </dsp:nvSpPr>
      <dsp:spPr>
        <a:xfrm rot="9148952">
          <a:off x="3548324" y="4145937"/>
          <a:ext cx="794993" cy="5909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3715585" y="4223175"/>
        <a:ext cx="617704" cy="354579"/>
      </dsp:txXfrm>
    </dsp:sp>
    <dsp:sp modelId="{2A338F1E-4313-4394-94FF-858C9EAA890F}">
      <dsp:nvSpPr>
        <dsp:cNvPr id="0" name=""/>
        <dsp:cNvSpPr/>
      </dsp:nvSpPr>
      <dsp:spPr>
        <a:xfrm>
          <a:off x="1620904" y="4330785"/>
          <a:ext cx="1738132" cy="1738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u="none" kern="1200" dirty="0" err="1" smtClean="0"/>
            <a:t>Refraktometrik</a:t>
          </a:r>
          <a:endParaRPr lang="ru-RU" sz="2000" kern="1200" dirty="0"/>
        </a:p>
      </dsp:txBody>
      <dsp:txXfrm>
        <a:off x="1875448" y="4585329"/>
        <a:ext cx="1229044" cy="12290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5C62F-F3AC-48C2-BF35-E6EB885E0AF6}">
      <dsp:nvSpPr>
        <dsp:cNvPr id="0" name=""/>
        <dsp:cNvSpPr/>
      </dsp:nvSpPr>
      <dsp:spPr>
        <a:xfrm>
          <a:off x="5924550" y="2242755"/>
          <a:ext cx="2725456" cy="8400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205"/>
              </a:lnTo>
              <a:lnTo>
                <a:pt x="2725456" y="369205"/>
              </a:lnTo>
              <a:lnTo>
                <a:pt x="2725456" y="84001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C1F5AB-3E9E-462C-928A-CEE02D3E69E1}">
      <dsp:nvSpPr>
        <dsp:cNvPr id="0" name=""/>
        <dsp:cNvSpPr/>
      </dsp:nvSpPr>
      <dsp:spPr>
        <a:xfrm>
          <a:off x="3211827" y="2242755"/>
          <a:ext cx="2712722" cy="825510"/>
        </a:xfrm>
        <a:custGeom>
          <a:avLst/>
          <a:gdLst/>
          <a:ahLst/>
          <a:cxnLst/>
          <a:rect l="0" t="0" r="0" b="0"/>
          <a:pathLst>
            <a:path>
              <a:moveTo>
                <a:pt x="2712722" y="0"/>
              </a:moveTo>
              <a:lnTo>
                <a:pt x="2712722" y="354699"/>
              </a:lnTo>
              <a:lnTo>
                <a:pt x="0" y="354699"/>
              </a:lnTo>
              <a:lnTo>
                <a:pt x="0" y="82551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3A3B6E-F58D-4224-B0CA-CBA70273E23B}">
      <dsp:nvSpPr>
        <dsp:cNvPr id="0" name=""/>
        <dsp:cNvSpPr/>
      </dsp:nvSpPr>
      <dsp:spPr>
        <a:xfrm>
          <a:off x="3682593" y="799"/>
          <a:ext cx="4483912" cy="22419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b="0" i="0" kern="1200" dirty="0" err="1" smtClean="0"/>
            <a:t>Mochevinani</a:t>
          </a:r>
          <a:r>
            <a:rPr lang="en-US" sz="4700" b="0" i="0" kern="1200" dirty="0" smtClean="0"/>
            <a:t> </a:t>
          </a:r>
          <a:r>
            <a:rPr lang="en-US" sz="4700" b="0" i="0" kern="1200" dirty="0" err="1" smtClean="0"/>
            <a:t>aniqlash</a:t>
          </a:r>
          <a:r>
            <a:rPr lang="en-US" sz="4700" b="0" i="0" kern="1200" dirty="0" smtClean="0"/>
            <a:t> </a:t>
          </a:r>
          <a:r>
            <a:rPr lang="en-US" sz="4700" b="0" i="0" kern="1200" dirty="0" err="1" smtClean="0"/>
            <a:t>usuli</a:t>
          </a:r>
          <a:endParaRPr lang="ru-RU" sz="4700" b="0" i="0" kern="1200" dirty="0"/>
        </a:p>
      </dsp:txBody>
      <dsp:txXfrm>
        <a:off x="3682593" y="799"/>
        <a:ext cx="4483912" cy="2241956"/>
      </dsp:txXfrm>
    </dsp:sp>
    <dsp:sp modelId="{6F4D9332-3383-4DDB-AAB6-99916128AC9B}">
      <dsp:nvSpPr>
        <dsp:cNvPr id="0" name=""/>
        <dsp:cNvSpPr/>
      </dsp:nvSpPr>
      <dsp:spPr>
        <a:xfrm>
          <a:off x="969871" y="3068266"/>
          <a:ext cx="4483912" cy="22419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dirty="0" err="1" smtClean="0"/>
            <a:t>Diatsetilmonoksin</a:t>
          </a:r>
          <a:endParaRPr lang="en-US" sz="4700" kern="1200" dirty="0" smtClean="0"/>
        </a:p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err="1" smtClean="0"/>
            <a:t>usuli</a:t>
          </a:r>
          <a:endParaRPr lang="ru-RU" sz="4700" kern="1200" dirty="0"/>
        </a:p>
      </dsp:txBody>
      <dsp:txXfrm>
        <a:off x="969871" y="3068266"/>
        <a:ext cx="4483912" cy="2241956"/>
      </dsp:txXfrm>
    </dsp:sp>
    <dsp:sp modelId="{FE713283-FB7B-4227-B030-86C9F1D81E30}">
      <dsp:nvSpPr>
        <dsp:cNvPr id="0" name=""/>
        <dsp:cNvSpPr/>
      </dsp:nvSpPr>
      <dsp:spPr>
        <a:xfrm>
          <a:off x="6408050" y="3082771"/>
          <a:ext cx="4483912" cy="22419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dirty="0" smtClean="0"/>
            <a:t>UREZA</a:t>
          </a:r>
          <a:r>
            <a:rPr lang="en-US" sz="4700" kern="1200" dirty="0" smtClean="0"/>
            <a:t> </a:t>
          </a:r>
          <a:r>
            <a:rPr lang="en-US" sz="4700" kern="1200" dirty="0" err="1" smtClean="0"/>
            <a:t>usuli</a:t>
          </a:r>
          <a:endParaRPr lang="ru-RU" sz="4700" kern="1200" dirty="0"/>
        </a:p>
      </dsp:txBody>
      <dsp:txXfrm>
        <a:off x="6408050" y="3082771"/>
        <a:ext cx="4483912" cy="2241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077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26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95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642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918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907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171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572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06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54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050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5BC0F-D633-4326-B704-C564262288A7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7E747-10DA-4C5D-B4AA-94754CE87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62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8842" y="470521"/>
            <a:ext cx="10251589" cy="10818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4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4-MAVZU. LABORATOR USULLAR</a:t>
            </a: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Laboratoriya xizma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142" y="1552420"/>
            <a:ext cx="7120988" cy="403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51893" y="5590030"/>
            <a:ext cx="26212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https://images.app.goo.gl/F8irLjp9FPLr2QW38</a:t>
            </a:r>
          </a:p>
        </p:txBody>
      </p:sp>
    </p:spTree>
    <p:extLst>
      <p:ext uri="{BB962C8B-B14F-4D97-AF65-F5344CB8AC3E}">
        <p14:creationId xmlns:p14="http://schemas.microsoft.com/office/powerpoint/2010/main" val="7122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98286" y="272372"/>
            <a:ext cx="98189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shakarini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qoningizdagi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o'lchaydi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shakar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tanangizning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Sizning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tanangiz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iste'mol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uglevodlarni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o'zgartiradi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tekshiruvi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1-toifa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diabet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2-toifa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diabet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homiladorlik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diabeti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o'tkaziladi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Qandli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diabet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sizning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qondagi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Qoningizdagi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shakar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insulin deb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ataladigan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gormon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boshqariladi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Ammo, agar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diabetga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chalingan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bo'lsangiz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tanangiz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etarli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insulin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qilmaydi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insulin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ishlamaydi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qoningizda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shakar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to'planishiga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shakarining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ko'payishi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agar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davolanmagan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jiddiy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a'zolarning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shikastlanishiga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testini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gipoglikemiya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qoningizdagi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bo'lganida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64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3312" y="418653"/>
            <a:ext cx="694314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sz="16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16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</a:t>
            </a:r>
            <a:r>
              <a:rPr lang="en-US" sz="16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glyukoza</a:t>
            </a:r>
            <a:r>
              <a:rPr lang="en-US" sz="16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en-US" sz="16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aniqlashning</a:t>
            </a:r>
            <a:r>
              <a:rPr lang="en-US" sz="16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16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Glyukometrni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yo‘rig‘iga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tilishning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o‘rovini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to'rtinchi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panjasi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nashtar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sanchishdan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spirtga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ho'llangan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paxta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Barmoqqa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nashtar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sanchiladi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tomchisi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paxta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tampon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Barmoqni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qismasdan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tomchisi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tilishning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hududiga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tushiriladi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yuzani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butunlay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qoplab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olguncha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kutiladi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yo‘l-yo‘rig‘ida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glyukomerga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glyukometrlarda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tilishcha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kiritilib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yo‘l-yo‘rig‘ida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glyukometr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o‘qiladi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Qandli diabet kasalligi ⋆ WWW.SAVOL-JAVOB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0" y="874714"/>
            <a:ext cx="4121150" cy="261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" b="11264"/>
          <a:stretch/>
        </p:blipFill>
        <p:spPr>
          <a:xfrm>
            <a:off x="7842250" y="3669360"/>
            <a:ext cx="4121150" cy="257175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59129" y="3446464"/>
            <a:ext cx="26821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https://images.app.goo.gl/i6V7R8qye2UUztZQA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409436" y="6217785"/>
            <a:ext cx="27318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 smtClean="0"/>
              <a:t>https://images.app.goo.gl/KwEZUA1sKTSmfu9C7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14021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1066" y="682580"/>
            <a:ext cx="59886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Eslatma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Tilish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test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hududining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rangi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ishlatilmaydi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chunki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noaniq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kasallikning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shifokor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noto‘g‘ri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aniqlanilishiga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bemor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jiddiy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oqibatlar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bo’lishiga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Tilishlarning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test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hududiga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barmoq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biror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narsa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tekkizmang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test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hudud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reaktiviga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zarar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noto‘g‘ri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natijalarga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!!!</a:t>
            </a:r>
            <a:endParaRPr lang="ru-RU" sz="2400" dirty="0"/>
          </a:p>
        </p:txBody>
      </p:sp>
      <p:pic>
        <p:nvPicPr>
          <p:cNvPr id="6150" name="Picture 6" descr="𝐐𝐀𝐍𝐃𝐋𝐈 𝐃𝐈𝐀𝐁𝐄𝐓 /Сахарный диабет – Tele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228" y="972779"/>
            <a:ext cx="3540662" cy="234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Uzbekistonda qandli diabet kasalligi profilaktikasi buyicha davlat dasturi  qabul qilinadi – Дарё уз Янгиликла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228" y="3734874"/>
            <a:ext cx="3804513" cy="221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694992" y="3281412"/>
            <a:ext cx="278313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https://images.app.goo.gl/P1noa5KWVoGw9Syu7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075055" y="5950039"/>
            <a:ext cx="26516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https://images.app.goo.gl/9X8YH7srjM3CELr67</a:t>
            </a:r>
          </a:p>
        </p:txBody>
      </p:sp>
    </p:spTree>
    <p:extLst>
      <p:ext uri="{BB962C8B-B14F-4D97-AF65-F5344CB8AC3E}">
        <p14:creationId xmlns:p14="http://schemas.microsoft.com/office/powerpoint/2010/main" val="40955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78279" y="976221"/>
            <a:ext cx="8383001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Atsetontest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test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tilishchalar</a:t>
            </a:r>
            <a:endParaRPr lang="en-US" sz="2400" b="1" i="0" u="none" strike="noStrike" spc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/>
              <a:t>Bu test </a:t>
            </a:r>
            <a:r>
              <a:rPr lang="en-US" sz="2400" dirty="0" err="1"/>
              <a:t>tilishlar</a:t>
            </a:r>
            <a:r>
              <a:rPr lang="en-US" sz="2400" dirty="0"/>
              <a:t> </a:t>
            </a:r>
            <a:r>
              <a:rPr lang="en-US" sz="2400" dirty="0" err="1"/>
              <a:t>siydikdagi</a:t>
            </a:r>
            <a:r>
              <a:rPr lang="en-US" sz="2400" dirty="0"/>
              <a:t> </a:t>
            </a:r>
            <a:r>
              <a:rPr lang="en-US" sz="2400" dirty="0" err="1"/>
              <a:t>keton</a:t>
            </a:r>
            <a:r>
              <a:rPr lang="en-US" sz="2400" dirty="0"/>
              <a:t> </a:t>
            </a:r>
            <a:r>
              <a:rPr lang="en-US" sz="2400" dirty="0" err="1"/>
              <a:t>tanachalarini</a:t>
            </a:r>
            <a:r>
              <a:rPr lang="en-US" sz="2400" dirty="0"/>
              <a:t> </a:t>
            </a:r>
            <a:r>
              <a:rPr lang="en-US" sz="2400" dirty="0" err="1" smtClean="0"/>
              <a:t>aniqlaydi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ru-RU" sz="2400" dirty="0" err="1"/>
              <a:t>Konsentratsiya</a:t>
            </a:r>
            <a:r>
              <a:rPr lang="ru-RU" sz="2400" dirty="0"/>
              <a:t> </a:t>
            </a:r>
            <a:r>
              <a:rPr lang="ru-RU" sz="2400" dirty="0" err="1"/>
              <a:t>diapazoni</a:t>
            </a:r>
            <a:r>
              <a:rPr lang="ru-RU" sz="2400" dirty="0"/>
              <a:t>: 0— 15mmol/l</a:t>
            </a:r>
            <a:r>
              <a:rPr lang="ru-RU" sz="2400" dirty="0" smtClean="0"/>
              <a:t>.</a:t>
            </a:r>
            <a:endParaRPr lang="en-US" sz="2400" dirty="0" smtClean="0"/>
          </a:p>
          <a:p>
            <a:pPr marL="457200" lvl="0" indent="-457200" algn="just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err="1"/>
              <a:t>Qadoqlangan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qorong‘i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quruq</a:t>
            </a:r>
            <a:r>
              <a:rPr lang="en-US" sz="2400" dirty="0"/>
              <a:t> </a:t>
            </a:r>
            <a:r>
              <a:rPr lang="en-US" sz="2400" dirty="0" err="1"/>
              <a:t>joyda</a:t>
            </a:r>
            <a:r>
              <a:rPr lang="en-US" sz="2400" dirty="0"/>
              <a:t> </a:t>
            </a:r>
            <a:r>
              <a:rPr lang="en-US" sz="2400" dirty="0" err="1"/>
              <a:t>saqlanilishi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marL="457200" lvl="0" indent="-457200" algn="just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err="1"/>
              <a:t>Ishlatilish</a:t>
            </a:r>
            <a:r>
              <a:rPr lang="en-US" sz="2400" dirty="0"/>
              <a:t> </a:t>
            </a:r>
            <a:r>
              <a:rPr lang="en-US" sz="2400" dirty="0" err="1"/>
              <a:t>mudati</a:t>
            </a:r>
            <a:r>
              <a:rPr lang="en-US" sz="2400" dirty="0"/>
              <a:t> </a:t>
            </a:r>
            <a:r>
              <a:rPr lang="en-US" sz="2400" dirty="0" err="1"/>
              <a:t>qadoq</a:t>
            </a:r>
            <a:r>
              <a:rPr lang="en-US" sz="2400" dirty="0"/>
              <a:t> </a:t>
            </a:r>
            <a:r>
              <a:rPr lang="en-US" sz="2400" dirty="0" err="1"/>
              <a:t>ochilgandan</a:t>
            </a:r>
            <a:r>
              <a:rPr lang="en-US" sz="2400" dirty="0"/>
              <a:t> 30 </a:t>
            </a:r>
            <a:r>
              <a:rPr lang="en-US" sz="2400" dirty="0" err="1"/>
              <a:t>kungacha</a:t>
            </a:r>
            <a:r>
              <a:rPr lang="en-US" sz="2400" dirty="0"/>
              <a:t>.</a:t>
            </a:r>
            <a:endParaRPr lang="ru-RU" sz="2400" dirty="0"/>
          </a:p>
          <a:p>
            <a:pPr marL="457200" indent="-457200" algn="just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err="1"/>
              <a:t>Qadoqda</a:t>
            </a:r>
            <a:r>
              <a:rPr lang="en-US" sz="2400" dirty="0"/>
              <a:t> </a:t>
            </a:r>
            <a:r>
              <a:rPr lang="en-US" sz="2400" dirty="0" err="1"/>
              <a:t>testlar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25—50 ta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0272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04045" y="1961095"/>
            <a:ext cx="44990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249805" algn="r"/>
              </a:tabLst>
            </a:pP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giperglikemiya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	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alimentar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shirinliklarni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ko‘proq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stress,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emotsional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</a:t>
            </a:r>
            <a:r>
              <a:rPr lang="en-US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373" y="1961095"/>
            <a:ext cx="3429479" cy="2276793"/>
          </a:xfrm>
          <a:prstGeom prst="rect">
            <a:avLst/>
          </a:prstGeom>
        </p:spPr>
      </p:pic>
      <p:sp>
        <p:nvSpPr>
          <p:cNvPr id="10" name="Стрелка вправо 9"/>
          <p:cNvSpPr/>
          <p:nvPr/>
        </p:nvSpPr>
        <p:spPr>
          <a:xfrm>
            <a:off x="5384591" y="2636182"/>
            <a:ext cx="2099256" cy="4041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027017" y="4237888"/>
            <a:ext cx="270619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https://images.app.goo.gl/F1pKy46nymJqUAsn7</a:t>
            </a:r>
          </a:p>
        </p:txBody>
      </p:sp>
    </p:spTree>
    <p:extLst>
      <p:ext uri="{BB962C8B-B14F-4D97-AF65-F5344CB8AC3E}">
        <p14:creationId xmlns:p14="http://schemas.microsoft.com/office/powerpoint/2010/main" val="280455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55459923"/>
              </p:ext>
            </p:extLst>
          </p:nvPr>
        </p:nvGraphicFramePr>
        <p:xfrm>
          <a:off x="115911" y="199623"/>
          <a:ext cx="12076089" cy="6658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24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56069" y="0"/>
            <a:ext cx="1077398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gipoglikemiyani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farqlanishi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b="1" i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0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gipoglikemiya</a:t>
            </a:r>
            <a:r>
              <a:rPr lang="en-US" sz="2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Laktatsiya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ayollarda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og'ir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zo'riqish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zo'riqish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qonga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insulinning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kompensatsion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alimentar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giperglikemiyadan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b="1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Patologik</a:t>
            </a:r>
            <a:r>
              <a:rPr lang="en-US" sz="20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gipoglikemiya</a:t>
            </a:r>
            <a:r>
              <a:rPr lang="en-US" sz="20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1" i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giperinsulinizm</a:t>
            </a:r>
            <a:r>
              <a:rPr lang="en-US" sz="20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Bu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diabet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kasalligi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og'rigan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bemorlarda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davolanish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insulin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haddan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dozasi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adletomasi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insuloma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Zollinger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-Ellison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sindromi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glyukagon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gastrin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sekretsiyasidan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mas'ul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Langerhans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orollarining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a-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hujayralaridan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rivojlanadigan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pankreatik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adenoma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karsinoma</a:t>
            </a:r>
            <a:r>
              <a:rPr lang="en-US" sz="2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Patologik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gipoglikemiya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giperinsulinizmisiz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yo'qolishi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uglevodlarning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emilimining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jigar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glikogen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sintezi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glyukoneogenez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gepatit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adrenal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etishmovchilik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glyukokortikoid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etishmovchiligi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galaktozemiya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jigar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glikogenoz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to'yib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ovqatlanmaslik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gipoglikemiyasi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tug'ilgan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chaqaloqlarda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uglevod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almashinuvini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endParaRPr lang="en-US" sz="20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23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0365" y="241076"/>
            <a:ext cx="11515725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Giperglikemiyaning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i="1" dirty="0" smtClean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i="1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Alimentar</a:t>
            </a:r>
            <a:r>
              <a:rPr lang="en-US" sz="2800" b="1" i="1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giperglikemiya</a:t>
            </a:r>
            <a:r>
              <a:rPr lang="en-US" sz="2800" b="1" i="1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Uglevodlarni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oziq-ovqatlarni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iste'mol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Qondagi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kontsentratsiyasi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ichakdan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so'rilishi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Langerhans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me'da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bezi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orollari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hujayralarining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gormon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sekretsiyasini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faollashtirishi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oziq-ovqat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og'iz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bo'shlig'iga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o'n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barmoqli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ingichka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ichakka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kirganda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darajaga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Insulin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qondagi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konsentratsiyalari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cho'qqilari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o'tishi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insulin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hujayralarida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oziq-ovqat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uglevodlari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mavjudligini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qonda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konsentratsiyasining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ko'payishini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cheklaydi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siydikda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yo'qolishini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64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9074" y="1437713"/>
            <a:ext cx="6096000" cy="2806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Neyrogen</a:t>
            </a:r>
            <a:r>
              <a:rPr lang="en-US" sz="2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giperglikemiya</a:t>
            </a:r>
            <a:r>
              <a:rPr lang="en-US" sz="2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Bu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bezlarida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giperglikemik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ta'sirini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anglaydigan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katexolaminlarning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qonga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oqimiga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giperglikemiya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chiqaradi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Qandli diabet - belgilari, kelib chiqish sababi, tashxis va davol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233" y="1626399"/>
            <a:ext cx="4678418" cy="311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36606" y="4745345"/>
            <a:ext cx="26436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https://images.app.goo.gl/Si9T3cXFCQKcqc4FA</a:t>
            </a:r>
          </a:p>
        </p:txBody>
      </p:sp>
    </p:spTree>
    <p:extLst>
      <p:ext uri="{BB962C8B-B14F-4D97-AF65-F5344CB8AC3E}">
        <p14:creationId xmlns:p14="http://schemas.microsoft.com/office/powerpoint/2010/main" val="307928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4001" y="544677"/>
            <a:ext cx="9525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Patologik</a:t>
            </a:r>
            <a:r>
              <a:rPr lang="en-US" sz="24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giperglikemiya</a:t>
            </a:r>
            <a:r>
              <a:rPr lang="en-US" sz="24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4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neyroendokrin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giperglikemik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gormonlarining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gipofiz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o'smalari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insulin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etishmovchiligi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glyukagonoma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etishmovchiligi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shikastlanishi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tomirlari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sirozda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jigar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jigarda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sintez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glikogen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laktat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konvulsiv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giperglikemiya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simpatik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qo'zg'atadigan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giyohvand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morfin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119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801792" y="3538871"/>
            <a:ext cx="264816" cy="45653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1272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5257" y="1938013"/>
            <a:ext cx="493690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Fotokolorimetr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—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eritma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suyuqliklarni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qobiliyati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tarkibidagi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moddalar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konsentratsiyasini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pic>
        <p:nvPicPr>
          <p:cNvPr id="2051" name="Picture 3" descr="Фотоколориметр КФК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750" y="1948073"/>
            <a:ext cx="3122491" cy="292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право 6"/>
          <p:cNvSpPr/>
          <p:nvPr/>
        </p:nvSpPr>
        <p:spPr>
          <a:xfrm>
            <a:off x="6132890" y="3261975"/>
            <a:ext cx="1867436" cy="5537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413076" y="4746927"/>
            <a:ext cx="27318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https://images.app.goo.gl/H9sh5hYK3CHmhCLs8</a:t>
            </a:r>
          </a:p>
        </p:txBody>
      </p:sp>
    </p:spTree>
    <p:extLst>
      <p:ext uri="{BB962C8B-B14F-4D97-AF65-F5344CB8AC3E}">
        <p14:creationId xmlns:p14="http://schemas.microsoft.com/office/powerpoint/2010/main" val="287083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7225" y="514350"/>
            <a:ext cx="1088707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Kolorimetrlar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ob'ektiv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fotoelektrik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fotokolorimetrlarga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bo'linadi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kolorimetrlarda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o'lchanadigan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o'tadigan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ko'rish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maydonining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yoritadi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eritmasidan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o'tgan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kontsentratsiyasi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yoritiladi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Taqqoslangan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eritmalardan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qatlamining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qalinligini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oqimining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intensivligini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o'zgartirib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kuzatuvchi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ko'rish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maydonining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tonlarini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ko'z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qilmasligiga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erishadi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eritmasini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l, I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nisbatlardan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7678" y="207883"/>
            <a:ext cx="6096000" cy="2540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Fotoelektrokolorimetr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prinsipi</a:t>
            </a:r>
            <a:r>
              <a:rPr lang="ru-RU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KFK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—2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fotokalorimetri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qattiqjism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suyuqliklar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eritmalarning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‘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tkazish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koeffitsienti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zichliklarini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yorugfiik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filtrlar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ajratib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315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988 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nm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‘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to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'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lqin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uzunliklari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oralig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‘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grafigini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tuzish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eritmadagi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moddaning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konsentratsiyasini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‘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lchashga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'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ljallangan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166" y="739931"/>
            <a:ext cx="2314575" cy="1971675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6835292" y="1416676"/>
            <a:ext cx="2334465" cy="73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57082" y="3007821"/>
            <a:ext cx="789904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Kalorimetr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kalorimetrik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bloklardan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"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Mikroampermetr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";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yoritgich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filtrlarni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dastagi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kyuvetalarni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dastagi</a:t>
            </a:r>
            <a:r>
              <a:rPr lang="ru-RU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foto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qiluvchilarni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almashtiruvchi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dastak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strelkani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b="0" i="0" u="none" strike="noStrike" spc="0" dirty="0" smtClean="0">
                <a:solidFill>
                  <a:srgbClr val="000000"/>
                </a:solidFill>
                <a:effectLst/>
                <a:latin typeface="Corbel" panose="020B0503020204020204" pitchFamily="34" charset="0"/>
                <a:ea typeface="Corbel" panose="020B0503020204020204" pitchFamily="34" charset="0"/>
                <a:cs typeface="Corbel" panose="020B0503020204020204" pitchFamily="34" charset="0"/>
              </a:rPr>
              <a:t>100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u="none" strike="noStrike" spc="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dastagi</a:t>
            </a:r>
            <a:r>
              <a:rPr lang="en-US" u="none" strike="noStrike" spc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69757" y="2697074"/>
            <a:ext cx="27318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https://images.app.goo.gl/rKkH1UF2Spwg4qQE8</a:t>
            </a:r>
          </a:p>
        </p:txBody>
      </p:sp>
    </p:spTree>
    <p:extLst>
      <p:ext uri="{BB962C8B-B14F-4D97-AF65-F5344CB8AC3E}">
        <p14:creationId xmlns:p14="http://schemas.microsoft.com/office/powerpoint/2010/main" val="51956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258" y="1750178"/>
            <a:ext cx="101142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5,0 ml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aralashmaga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atseton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siangidrin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0,02 ml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Bo‘yalish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fotokolorimetrda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so‘ngra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gemoglobin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konsentratsiyasi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sulfogemoglobindan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gemoglobinlarning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yig‘indisini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Interpretatsiya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gemoglobin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g/1 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aniqlaydi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04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4169" y="443076"/>
            <a:ext cx="5387662" cy="5019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Biokimyoviy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tahlillar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oqsillarni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(albumin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globulinni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mochevina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kreatinin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fermentlar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aspartatamintransferaza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alaninaminotransferaza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gammaglutamintrans-peptidaza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aldolaza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alfaamilaza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kreatinfosfokinaza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laktatdegidrogenaza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(LDG),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ishqoriy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fosfataza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11403" y="443076"/>
            <a:ext cx="5512158" cy="2803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Uglevodlardan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glyukoza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glyukozlangan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gemoglobin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piruvat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kislotani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glyukoproteidlarni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proteoglikonlar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sial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kislota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seromukoid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aniqlaydi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41831" y="3246216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Lipidlardan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xolesterin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zichlikdagi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lipoproteidlarni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fosfoli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pidlarni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Noorganik</a:t>
            </a:r>
            <a:r>
              <a:rPr lang="en-US" sz="2400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K, Na,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P, Mg,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Fe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aniqlashga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8766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3893" y="572932"/>
            <a:ext cx="529751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Biokimyoviy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analizatorlar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prinsipi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Olov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alangasining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fotometriyasiga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 min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sentrifuga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bo‘lingandan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gorelka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olovga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kuchsiz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binafsha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rang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Alanga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konsentratsiya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Normadagi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konsentratsiya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3,4 — 5,3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mmol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/1.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MINDRAY biokimyoviy analizatorlari, narhi 0 so'm, sotuvchi IJTIMOIY  INNOVATSIYA, O'zbekiston, Toshkent shahrida sotib oling - suratlar va  sharxlar Glotr.uz 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511" y="572932"/>
            <a:ext cx="4686300" cy="468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648558" y="5136121"/>
            <a:ext cx="27142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https://images.app.goo.gl/6nCxsiYguQQ4YQNo6</a:t>
            </a:r>
          </a:p>
        </p:txBody>
      </p:sp>
    </p:spTree>
    <p:extLst>
      <p:ext uri="{BB962C8B-B14F-4D97-AF65-F5344CB8AC3E}">
        <p14:creationId xmlns:p14="http://schemas.microsoft.com/office/powerpoint/2010/main" val="2532004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93485330"/>
              </p:ext>
            </p:extLst>
          </p:nvPr>
        </p:nvGraphicFramePr>
        <p:xfrm>
          <a:off x="114300" y="241300"/>
          <a:ext cx="11595100" cy="6616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82600" y="473586"/>
            <a:ext cx="312420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Fotometrik</a:t>
            </a:r>
            <a:r>
              <a:rPr lang="en-US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</a:t>
            </a:r>
            <a:r>
              <a:rPr lang="en-US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Biuret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reaktivi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ta’sirida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oqsil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mis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sulfat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binafsha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rangga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kiradigan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kompleks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qiladi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oqsilning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konsentratsiyasi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fotometriyaga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asoslanib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924800" y="3805534"/>
            <a:ext cx="3581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Refraktometrik</a:t>
            </a:r>
            <a:r>
              <a:rPr lang="en-US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</a:t>
            </a:r>
            <a:r>
              <a:rPr lang="en-US" b="1" i="1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bo‘yalgan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kompleksning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nurni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singdirish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ko‘rsatkichiga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oqsil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318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48674805"/>
              </p:ext>
            </p:extLst>
          </p:nvPr>
        </p:nvGraphicFramePr>
        <p:xfrm>
          <a:off x="228600" y="571500"/>
          <a:ext cx="11849100" cy="5427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390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6925" y="1282958"/>
            <a:ext cx="447326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Uglevod</a:t>
            </a:r>
            <a:r>
              <a:rPr 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ulmashinuvi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Plazmada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4,2—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,11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/1.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Sial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kislota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2,0—2,33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/1.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Oqsil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bog‘langan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geksozalar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5,8—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6,6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/l.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seromukoid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bog‘langan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—1,2—1,6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/l.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Glikozirlangan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gemoglobin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4,5—6,1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%.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Sut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kislota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0,99—1,75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/l.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85645" y="1536175"/>
            <a:ext cx="5284631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Lipid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almashinuvi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: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lipidlar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—4—8 g/1.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xolesterin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&lt; 5,2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mmol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/l.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zichlikli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lipoproteidlar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0,9—1,9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mmol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/l.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Zichligi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past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lipoproteidlar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&lt;2,2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mmol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/l.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Xolesterin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lipoproteidlar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&gt; 0,9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mmol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/l.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Xolesterin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/? li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poprotidlar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—&lt;4,9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mmol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/l.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/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Triglitseridlar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—0,50—2,10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mmol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/l.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141147" y="547795"/>
            <a:ext cx="4338495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 A T I J A L A R N I     B A H O L A S H :</a:t>
            </a: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70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3334" y="643944"/>
            <a:ext cx="11423561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shifokorlari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yondosh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Ahmedov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М.,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Sharipova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N. J. 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2018.</a:t>
            </a: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Bazarbayev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M.I.,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Mullajonov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2018 y.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Remizov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A.N.,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“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tibbiyotdagi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G.J.Jarilkasinova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D.R.Adizova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Toshkent. 2012-yil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76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23500" cy="5464175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</a:t>
            </a:r>
            <a:b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RAHMAT!!!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72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914</Words>
  <Application>Microsoft Office PowerPoint</Application>
  <PresentationFormat>Широкоэкранный</PresentationFormat>
  <Paragraphs>101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Corbel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 RAHMAT!!!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it-edu</dc:creator>
  <cp:lastModifiedBy>it-edu</cp:lastModifiedBy>
  <cp:revision>20</cp:revision>
  <dcterms:created xsi:type="dcterms:W3CDTF">2021-03-29T08:14:06Z</dcterms:created>
  <dcterms:modified xsi:type="dcterms:W3CDTF">2021-04-10T11:29:57Z</dcterms:modified>
</cp:coreProperties>
</file>