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67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56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8B89A4-064D-4C19-BB57-5EFDDBEE64D3}" type="doc">
      <dgm:prSet loTypeId="urn:microsoft.com/office/officeart/2005/8/layout/radial5" loCatId="cycle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00AACEAB-EDA7-4F57-9DA8-E41032ACCB71}">
      <dgm:prSet phldrT="[Текст]"/>
      <dgm:spPr/>
      <dgm:t>
        <a:bodyPr/>
        <a:lstStyle/>
        <a:p>
          <a:r>
            <a:rPr lang="en-US" dirty="0" err="1" smtClean="0"/>
            <a:t>Zamonaviy</a:t>
          </a:r>
          <a:r>
            <a:rPr lang="en-US" dirty="0" smtClean="0"/>
            <a:t> </a:t>
          </a:r>
          <a:r>
            <a:rPr lang="en-US" dirty="0" err="1" smtClean="0"/>
            <a:t>rentgenolik</a:t>
          </a:r>
          <a:r>
            <a:rPr lang="en-US" dirty="0" smtClean="0"/>
            <a:t> </a:t>
          </a:r>
          <a:r>
            <a:rPr lang="en-US" dirty="0" err="1" smtClean="0"/>
            <a:t>tekshirish</a:t>
          </a:r>
          <a:r>
            <a:rPr lang="en-US" dirty="0" smtClean="0"/>
            <a:t> </a:t>
          </a:r>
          <a:r>
            <a:rPr lang="en-US" dirty="0" err="1" smtClean="0"/>
            <a:t>usullari</a:t>
          </a:r>
          <a:endParaRPr lang="ru-RU" dirty="0"/>
        </a:p>
      </dgm:t>
    </dgm:pt>
    <dgm:pt modelId="{AB4BA481-C1A3-48FC-83BA-3E0F5460DB28}" type="parTrans" cxnId="{38E97CBE-0930-4A0B-8935-78D2BA547390}">
      <dgm:prSet/>
      <dgm:spPr/>
      <dgm:t>
        <a:bodyPr/>
        <a:lstStyle/>
        <a:p>
          <a:endParaRPr lang="ru-RU"/>
        </a:p>
      </dgm:t>
    </dgm:pt>
    <dgm:pt modelId="{9AA6AB65-29BD-4B88-9984-05FB5B39A929}" type="sibTrans" cxnId="{38E97CBE-0930-4A0B-8935-78D2BA547390}">
      <dgm:prSet/>
      <dgm:spPr/>
      <dgm:t>
        <a:bodyPr/>
        <a:lstStyle/>
        <a:p>
          <a:endParaRPr lang="ru-RU"/>
        </a:p>
      </dgm:t>
    </dgm:pt>
    <dgm:pt modelId="{7F5BE856-A471-4021-AD51-FE2B879F36A7}">
      <dgm:prSet phldrT="[Текст]" custT="1"/>
      <dgm:spPr/>
      <dgm:t>
        <a:bodyPr/>
        <a:lstStyle/>
        <a:p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qo‘shimcha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murakkab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1DDA17-8FA0-4E11-94C7-25A3B29E8B7B}" type="parTrans" cxnId="{D48D479B-D556-49E5-A004-A5D6D64EEE57}">
      <dgm:prSet/>
      <dgm:spPr/>
      <dgm:t>
        <a:bodyPr/>
        <a:lstStyle/>
        <a:p>
          <a:endParaRPr lang="ru-RU"/>
        </a:p>
      </dgm:t>
    </dgm:pt>
    <dgm:pt modelId="{FE1C6F3D-91D3-47F5-8101-F9DEC869716A}" type="sibTrans" cxnId="{D48D479B-D556-49E5-A004-A5D6D64EEE57}">
      <dgm:prSet/>
      <dgm:spPr/>
      <dgm:t>
        <a:bodyPr/>
        <a:lstStyle/>
        <a:p>
          <a:endParaRPr lang="ru-RU"/>
        </a:p>
      </dgm:t>
    </dgm:pt>
    <dgm:pt modelId="{3AAD60E0-3287-4A1E-8B31-C3F1BC591449}">
      <dgm:prSet phldrT="[Текст]" custT="1"/>
      <dgm:spPr/>
      <dgm:t>
        <a:bodyPr/>
        <a:lstStyle/>
        <a:p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98FC72-0FA8-4E9A-8D4C-9605E472E459}" type="parTrans" cxnId="{7161940A-2951-4415-BA3F-E853E2359E4C}">
      <dgm:prSet/>
      <dgm:spPr/>
      <dgm:t>
        <a:bodyPr/>
        <a:lstStyle/>
        <a:p>
          <a:endParaRPr lang="ru-RU"/>
        </a:p>
      </dgm:t>
    </dgm:pt>
    <dgm:pt modelId="{C935B7A8-3CB2-4A79-AC1D-83D7811B59BF}" type="sibTrans" cxnId="{7161940A-2951-4415-BA3F-E853E2359E4C}">
      <dgm:prSet/>
      <dgm:spPr/>
      <dgm:t>
        <a:bodyPr/>
        <a:lstStyle/>
        <a:p>
          <a:endParaRPr lang="ru-RU"/>
        </a:p>
      </dgm:t>
    </dgm:pt>
    <dgm:pt modelId="{070EBF27-E223-43AB-B202-8EFBEFFB6D95}">
      <dgm:prSet phldrT="[Текст]" custRadScaleRad="183425" custRadScaleInc="6217"/>
      <dgm:spPr/>
      <dgm:t>
        <a:bodyPr/>
        <a:lstStyle/>
        <a:p>
          <a:endParaRPr lang="ru-RU"/>
        </a:p>
      </dgm:t>
    </dgm:pt>
    <dgm:pt modelId="{A51B3C4D-0AE6-40D1-B180-F859495E41C6}" type="parTrans" cxnId="{EFCBF39F-9530-46A8-9327-924EF87BBDA7}">
      <dgm:prSet/>
      <dgm:spPr/>
      <dgm:t>
        <a:bodyPr/>
        <a:lstStyle/>
        <a:p>
          <a:endParaRPr lang="ru-RU"/>
        </a:p>
      </dgm:t>
    </dgm:pt>
    <dgm:pt modelId="{CBD4BFCB-AC25-4560-B23F-D0047736F2AE}" type="sibTrans" cxnId="{EFCBF39F-9530-46A8-9327-924EF87BBDA7}">
      <dgm:prSet/>
      <dgm:spPr/>
      <dgm:t>
        <a:bodyPr/>
        <a:lstStyle/>
        <a:p>
          <a:endParaRPr lang="ru-RU"/>
        </a:p>
      </dgm:t>
    </dgm:pt>
    <dgm:pt modelId="{01E150D3-880E-4029-96B1-355984E69AC7}">
      <dgm:prSet phldrT="[Текст]" phldr="1"/>
      <dgm:spPr/>
      <dgm:t>
        <a:bodyPr/>
        <a:lstStyle/>
        <a:p>
          <a:endParaRPr lang="ru-RU" dirty="0"/>
        </a:p>
      </dgm:t>
    </dgm:pt>
    <dgm:pt modelId="{5297DAB4-D12D-4D1A-80B1-1E0E5C72CAF6}" type="parTrans" cxnId="{46DF705B-577B-422C-92A5-519C834E535D}">
      <dgm:prSet/>
      <dgm:spPr/>
      <dgm:t>
        <a:bodyPr/>
        <a:lstStyle/>
        <a:p>
          <a:endParaRPr lang="ru-RU"/>
        </a:p>
      </dgm:t>
    </dgm:pt>
    <dgm:pt modelId="{F9B553C3-6D17-49B1-9886-3F695FA6E7B4}" type="sibTrans" cxnId="{46DF705B-577B-422C-92A5-519C834E535D}">
      <dgm:prSet/>
      <dgm:spPr/>
      <dgm:t>
        <a:bodyPr/>
        <a:lstStyle/>
        <a:p>
          <a:endParaRPr lang="ru-RU"/>
        </a:p>
      </dgm:t>
    </dgm:pt>
    <dgm:pt modelId="{A43913B8-642D-46D5-AEB2-1390F10C400A}">
      <dgm:prSet phldrT="[Текст]" phldr="1"/>
      <dgm:spPr/>
      <dgm:t>
        <a:bodyPr/>
        <a:lstStyle/>
        <a:p>
          <a:endParaRPr lang="ru-RU" dirty="0"/>
        </a:p>
      </dgm:t>
    </dgm:pt>
    <dgm:pt modelId="{EE0F8230-80CE-4C82-9292-AED981E8BFDB}" type="parTrans" cxnId="{13F304AC-0797-4D16-9BE1-6C9B2F5CAC14}">
      <dgm:prSet/>
      <dgm:spPr/>
      <dgm:t>
        <a:bodyPr/>
        <a:lstStyle/>
        <a:p>
          <a:endParaRPr lang="ru-RU"/>
        </a:p>
      </dgm:t>
    </dgm:pt>
    <dgm:pt modelId="{941ACCA3-C035-4494-BCC0-574F536381A3}" type="sibTrans" cxnId="{13F304AC-0797-4D16-9BE1-6C9B2F5CAC14}">
      <dgm:prSet/>
      <dgm:spPr/>
      <dgm:t>
        <a:bodyPr/>
        <a:lstStyle/>
        <a:p>
          <a:endParaRPr lang="ru-RU"/>
        </a:p>
      </dgm:t>
    </dgm:pt>
    <dgm:pt modelId="{886C8CFD-01BF-4B36-88C1-1B6465CEA3B2}">
      <dgm:prSet phldrT="[Текст]" custT="1"/>
      <dgm:spPr/>
      <dgm:t>
        <a:bodyPr/>
        <a:lstStyle/>
        <a:p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a’zo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tizimlar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tasvirini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olishning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yangi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zamonaviy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usullari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B085D2-4E48-43C0-BC96-211107B4ABA2}" type="parTrans" cxnId="{CF8B5732-2CF8-448D-B5CE-5E6C4A89874C}">
      <dgm:prSet/>
      <dgm:spPr/>
      <dgm:t>
        <a:bodyPr/>
        <a:lstStyle/>
        <a:p>
          <a:endParaRPr lang="ru-RU"/>
        </a:p>
      </dgm:t>
    </dgm:pt>
    <dgm:pt modelId="{424AEF8D-60DB-4E5F-A052-DF019BC4EF38}" type="sibTrans" cxnId="{CF8B5732-2CF8-448D-B5CE-5E6C4A89874C}">
      <dgm:prSet/>
      <dgm:spPr/>
      <dgm:t>
        <a:bodyPr/>
        <a:lstStyle/>
        <a:p>
          <a:endParaRPr lang="ru-RU"/>
        </a:p>
      </dgm:t>
    </dgm:pt>
    <dgm:pt modelId="{3ED61D1A-8C0A-4019-A7A3-EE45555BD522}">
      <dgm:prSet phldrT="[Текст]"/>
      <dgm:spPr/>
      <dgm:t>
        <a:bodyPr/>
        <a:lstStyle/>
        <a:p>
          <a:r>
            <a:rPr lang="ru-RU" dirty="0" err="1" smtClean="0"/>
            <a:t>rentgenkontrast</a:t>
          </a:r>
          <a:endParaRPr lang="ru-RU" dirty="0"/>
        </a:p>
      </dgm:t>
    </dgm:pt>
    <dgm:pt modelId="{2FF1B5AD-2570-4E53-B109-FA748F60A1C0}" type="sibTrans" cxnId="{44471132-EFD1-4FBB-B0FD-273AD076BD8B}">
      <dgm:prSet/>
      <dgm:spPr/>
      <dgm:t>
        <a:bodyPr/>
        <a:lstStyle/>
        <a:p>
          <a:endParaRPr lang="ru-RU"/>
        </a:p>
      </dgm:t>
    </dgm:pt>
    <dgm:pt modelId="{4E07535E-BA23-4E5D-AC29-F30AF089E236}" type="parTrans" cxnId="{44471132-EFD1-4FBB-B0FD-273AD076BD8B}">
      <dgm:prSet/>
      <dgm:spPr/>
      <dgm:t>
        <a:bodyPr/>
        <a:lstStyle/>
        <a:p>
          <a:endParaRPr lang="ru-RU"/>
        </a:p>
      </dgm:t>
    </dgm:pt>
    <dgm:pt modelId="{5D98F77B-101B-459F-8F5D-12B028695F0E}">
      <dgm:prSet custT="1"/>
      <dgm:spPr/>
      <dgm:t>
        <a:bodyPr/>
        <a:lstStyle/>
        <a:p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rentgenfunksiona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A8B513-3F8D-4AEC-8618-13DB17E1A0CF}" type="parTrans" cxnId="{7F6A96F3-CF25-473A-91C6-B05C0BEE9123}">
      <dgm:prSet/>
      <dgm:spPr/>
      <dgm:t>
        <a:bodyPr/>
        <a:lstStyle/>
        <a:p>
          <a:endParaRPr lang="ru-RU"/>
        </a:p>
      </dgm:t>
    </dgm:pt>
    <dgm:pt modelId="{D8D0A3F1-F151-4448-AAA5-794FAE556E51}" type="sibTrans" cxnId="{7F6A96F3-CF25-473A-91C6-B05C0BEE9123}">
      <dgm:prSet/>
      <dgm:spPr/>
      <dgm:t>
        <a:bodyPr/>
        <a:lstStyle/>
        <a:p>
          <a:endParaRPr lang="ru-RU"/>
        </a:p>
      </dgm:t>
    </dgm:pt>
    <dgm:pt modelId="{61C3C29B-0115-4F45-86F4-ED06D5BC525F}" type="pres">
      <dgm:prSet presAssocID="{A78B89A4-064D-4C19-BB57-5EFDDBEE64D3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8969B85-44E4-4287-97C9-004BFFF06924}" type="pres">
      <dgm:prSet presAssocID="{00AACEAB-EDA7-4F57-9DA8-E41032ACCB71}" presName="centerShape" presStyleLbl="node0" presStyleIdx="0" presStyleCnt="1"/>
      <dgm:spPr/>
      <dgm:t>
        <a:bodyPr/>
        <a:lstStyle/>
        <a:p>
          <a:endParaRPr lang="ru-RU"/>
        </a:p>
      </dgm:t>
    </dgm:pt>
    <dgm:pt modelId="{D423E772-0BDA-46A5-B2EC-8FC2A7345265}" type="pres">
      <dgm:prSet presAssocID="{1E1DDA17-8FA0-4E11-94C7-25A3B29E8B7B}" presName="parTrans" presStyleLbl="sibTrans2D1" presStyleIdx="0" presStyleCnt="5"/>
      <dgm:spPr/>
      <dgm:t>
        <a:bodyPr/>
        <a:lstStyle/>
        <a:p>
          <a:endParaRPr lang="ru-RU"/>
        </a:p>
      </dgm:t>
    </dgm:pt>
    <dgm:pt modelId="{4CCAEBD6-4B39-43B1-98D8-8A2D6657CE6F}" type="pres">
      <dgm:prSet presAssocID="{1E1DDA17-8FA0-4E11-94C7-25A3B29E8B7B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1900113F-CA80-4524-ACCB-7DAA27168EC0}" type="pres">
      <dgm:prSet presAssocID="{7F5BE856-A471-4021-AD51-FE2B879F36A7}" presName="node" presStyleLbl="node1" presStyleIdx="0" presStyleCnt="5" custRadScaleRad="185852" custRadScaleInc="-14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A0FEF8-02A8-441D-A1DB-1757D6A5C606}" type="pres">
      <dgm:prSet presAssocID="{4E07535E-BA23-4E5D-AC29-F30AF089E236}" presName="parTrans" presStyleLbl="sibTrans2D1" presStyleIdx="1" presStyleCnt="5"/>
      <dgm:spPr/>
      <dgm:t>
        <a:bodyPr/>
        <a:lstStyle/>
        <a:p>
          <a:endParaRPr lang="ru-RU"/>
        </a:p>
      </dgm:t>
    </dgm:pt>
    <dgm:pt modelId="{3A3D7B3C-CEE7-438E-8AD4-8DC6D79B68D3}" type="pres">
      <dgm:prSet presAssocID="{4E07535E-BA23-4E5D-AC29-F30AF089E236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AF5F3DD3-7B55-4824-84BE-E11A3665DD34}" type="pres">
      <dgm:prSet presAssocID="{3ED61D1A-8C0A-4019-A7A3-EE45555BD522}" presName="node" presStyleLbl="node1" presStyleIdx="1" presStyleCnt="5" custScaleY="108657" custRadScaleRad="184798" custRadScaleInc="93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F1E2A8-7F45-4CB1-A0CB-083A1C184620}" type="pres">
      <dgm:prSet presAssocID="{E698FC72-0FA8-4E9A-8D4C-9605E472E459}" presName="parTrans" presStyleLbl="sibTrans2D1" presStyleIdx="2" presStyleCnt="5"/>
      <dgm:spPr/>
      <dgm:t>
        <a:bodyPr/>
        <a:lstStyle/>
        <a:p>
          <a:endParaRPr lang="ru-RU"/>
        </a:p>
      </dgm:t>
    </dgm:pt>
    <dgm:pt modelId="{617DDD13-03CF-46DB-B705-208CCC74C978}" type="pres">
      <dgm:prSet presAssocID="{E698FC72-0FA8-4E9A-8D4C-9605E472E459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19BF2512-DAEE-417A-A851-25B56FE07EF2}" type="pres">
      <dgm:prSet presAssocID="{3AAD60E0-3287-4A1E-8B31-C3F1BC591449}" presName="node" presStyleLbl="node1" presStyleIdx="2" presStyleCnt="5" custRadScaleRad="177418" custRadScaleInc="-813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F20680-7181-4B3F-BF58-ED8453819F03}" type="pres">
      <dgm:prSet presAssocID="{E3B085D2-4E48-43C0-BC96-211107B4ABA2}" presName="parTrans" presStyleLbl="sibTrans2D1" presStyleIdx="3" presStyleCnt="5"/>
      <dgm:spPr/>
      <dgm:t>
        <a:bodyPr/>
        <a:lstStyle/>
        <a:p>
          <a:endParaRPr lang="ru-RU"/>
        </a:p>
      </dgm:t>
    </dgm:pt>
    <dgm:pt modelId="{867E4061-BD97-40C8-8D6F-FF54FF5B0B11}" type="pres">
      <dgm:prSet presAssocID="{E3B085D2-4E48-43C0-BC96-211107B4ABA2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EDA72BF6-2343-48A2-8EEB-F8CA36E3D9EC}" type="pres">
      <dgm:prSet presAssocID="{886C8CFD-01BF-4B36-88C1-1B6465CEA3B2}" presName="node" presStyleLbl="node1" presStyleIdx="3" presStyleCnt="5" custScaleX="184945" custRadScaleRad="195243" custRadScaleInc="189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3974A1-123B-40CC-A101-EAD70C8C01B6}" type="pres">
      <dgm:prSet presAssocID="{74A8B513-3F8D-4AEC-8618-13DB17E1A0CF}" presName="parTrans" presStyleLbl="sibTrans2D1" presStyleIdx="4" presStyleCnt="5"/>
      <dgm:spPr/>
      <dgm:t>
        <a:bodyPr/>
        <a:lstStyle/>
        <a:p>
          <a:endParaRPr lang="ru-RU"/>
        </a:p>
      </dgm:t>
    </dgm:pt>
    <dgm:pt modelId="{0F62C471-7F25-40A3-908F-F3029AFE3EEF}" type="pres">
      <dgm:prSet presAssocID="{74A8B513-3F8D-4AEC-8618-13DB17E1A0CF}" presName="connectorText" presStyleLbl="sibTrans2D1" presStyleIdx="4" presStyleCnt="5"/>
      <dgm:spPr/>
      <dgm:t>
        <a:bodyPr/>
        <a:lstStyle/>
        <a:p>
          <a:endParaRPr lang="ru-RU"/>
        </a:p>
      </dgm:t>
    </dgm:pt>
    <dgm:pt modelId="{101DAE37-D574-4710-BE5F-D00BA24E9E12}" type="pres">
      <dgm:prSet presAssocID="{5D98F77B-101B-459F-8F5D-12B028695F0E}" presName="node" presStyleLbl="node1" presStyleIdx="4" presStyleCnt="5" custScaleX="161137" custRadScaleRad="168035" custRadScaleInc="159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A3C6610-7C3B-4C84-B143-752689094200}" type="presOf" srcId="{5D98F77B-101B-459F-8F5D-12B028695F0E}" destId="{101DAE37-D574-4710-BE5F-D00BA24E9E12}" srcOrd="0" destOrd="0" presId="urn:microsoft.com/office/officeart/2005/8/layout/radial5"/>
    <dgm:cxn modelId="{56048438-819F-471C-9CA1-F80705E0DC23}" type="presOf" srcId="{886C8CFD-01BF-4B36-88C1-1B6465CEA3B2}" destId="{EDA72BF6-2343-48A2-8EEB-F8CA36E3D9EC}" srcOrd="0" destOrd="0" presId="urn:microsoft.com/office/officeart/2005/8/layout/radial5"/>
    <dgm:cxn modelId="{7161940A-2951-4415-BA3F-E853E2359E4C}" srcId="{00AACEAB-EDA7-4F57-9DA8-E41032ACCB71}" destId="{3AAD60E0-3287-4A1E-8B31-C3F1BC591449}" srcOrd="2" destOrd="0" parTransId="{E698FC72-0FA8-4E9A-8D4C-9605E472E459}" sibTransId="{C935B7A8-3CB2-4A79-AC1D-83D7811B59BF}"/>
    <dgm:cxn modelId="{4509BB56-D6F4-423C-99AA-4F4ADC0ED663}" type="presOf" srcId="{3AAD60E0-3287-4A1E-8B31-C3F1BC591449}" destId="{19BF2512-DAEE-417A-A851-25B56FE07EF2}" srcOrd="0" destOrd="0" presId="urn:microsoft.com/office/officeart/2005/8/layout/radial5"/>
    <dgm:cxn modelId="{EFCBF39F-9530-46A8-9327-924EF87BBDA7}" srcId="{A78B89A4-064D-4C19-BB57-5EFDDBEE64D3}" destId="{070EBF27-E223-43AB-B202-8EFBEFFB6D95}" srcOrd="1" destOrd="0" parTransId="{A51B3C4D-0AE6-40D1-B180-F859495E41C6}" sibTransId="{CBD4BFCB-AC25-4560-B23F-D0047736F2AE}"/>
    <dgm:cxn modelId="{6506C28D-A9A6-40DA-9BE0-62286C451857}" type="presOf" srcId="{4E07535E-BA23-4E5D-AC29-F30AF089E236}" destId="{67A0FEF8-02A8-441D-A1DB-1757D6A5C606}" srcOrd="0" destOrd="0" presId="urn:microsoft.com/office/officeart/2005/8/layout/radial5"/>
    <dgm:cxn modelId="{E5788CA6-F3E0-4CB4-9998-4875069283BF}" type="presOf" srcId="{4E07535E-BA23-4E5D-AC29-F30AF089E236}" destId="{3A3D7B3C-CEE7-438E-8AD4-8DC6D79B68D3}" srcOrd="1" destOrd="0" presId="urn:microsoft.com/office/officeart/2005/8/layout/radial5"/>
    <dgm:cxn modelId="{A89BF1B4-9FD3-4058-A33A-584E350A1E00}" type="presOf" srcId="{E3B085D2-4E48-43C0-BC96-211107B4ABA2}" destId="{867E4061-BD97-40C8-8D6F-FF54FF5B0B11}" srcOrd="1" destOrd="0" presId="urn:microsoft.com/office/officeart/2005/8/layout/radial5"/>
    <dgm:cxn modelId="{ACB85D78-CDC9-48CC-AE8C-634E7D90EA76}" type="presOf" srcId="{1E1DDA17-8FA0-4E11-94C7-25A3B29E8B7B}" destId="{4CCAEBD6-4B39-43B1-98D8-8A2D6657CE6F}" srcOrd="1" destOrd="0" presId="urn:microsoft.com/office/officeart/2005/8/layout/radial5"/>
    <dgm:cxn modelId="{7B6AF30D-D610-4EAE-8B13-6D43CE410820}" type="presOf" srcId="{E3B085D2-4E48-43C0-BC96-211107B4ABA2}" destId="{F6F20680-7181-4B3F-BF58-ED8453819F03}" srcOrd="0" destOrd="0" presId="urn:microsoft.com/office/officeart/2005/8/layout/radial5"/>
    <dgm:cxn modelId="{D48D479B-D556-49E5-A004-A5D6D64EEE57}" srcId="{00AACEAB-EDA7-4F57-9DA8-E41032ACCB71}" destId="{7F5BE856-A471-4021-AD51-FE2B879F36A7}" srcOrd="0" destOrd="0" parTransId="{1E1DDA17-8FA0-4E11-94C7-25A3B29E8B7B}" sibTransId="{FE1C6F3D-91D3-47F5-8101-F9DEC869716A}"/>
    <dgm:cxn modelId="{CF8B5732-2CF8-448D-B5CE-5E6C4A89874C}" srcId="{00AACEAB-EDA7-4F57-9DA8-E41032ACCB71}" destId="{886C8CFD-01BF-4B36-88C1-1B6465CEA3B2}" srcOrd="3" destOrd="0" parTransId="{E3B085D2-4E48-43C0-BC96-211107B4ABA2}" sibTransId="{424AEF8D-60DB-4E5F-A052-DF019BC4EF38}"/>
    <dgm:cxn modelId="{38E97CBE-0930-4A0B-8935-78D2BA547390}" srcId="{A78B89A4-064D-4C19-BB57-5EFDDBEE64D3}" destId="{00AACEAB-EDA7-4F57-9DA8-E41032ACCB71}" srcOrd="0" destOrd="0" parTransId="{AB4BA481-C1A3-48FC-83BA-3E0F5460DB28}" sibTransId="{9AA6AB65-29BD-4B88-9984-05FB5B39A929}"/>
    <dgm:cxn modelId="{D4C947C2-146A-4D2E-A11E-8646170F6AFD}" type="presOf" srcId="{7F5BE856-A471-4021-AD51-FE2B879F36A7}" destId="{1900113F-CA80-4524-ACCB-7DAA27168EC0}" srcOrd="0" destOrd="0" presId="urn:microsoft.com/office/officeart/2005/8/layout/radial5"/>
    <dgm:cxn modelId="{BC971D87-2197-4E02-B93E-AAD6F0AE583A}" type="presOf" srcId="{A78B89A4-064D-4C19-BB57-5EFDDBEE64D3}" destId="{61C3C29B-0115-4F45-86F4-ED06D5BC525F}" srcOrd="0" destOrd="0" presId="urn:microsoft.com/office/officeart/2005/8/layout/radial5"/>
    <dgm:cxn modelId="{F5B3963F-C7A9-4DC5-A521-16DB3F30A683}" type="presOf" srcId="{1E1DDA17-8FA0-4E11-94C7-25A3B29E8B7B}" destId="{D423E772-0BDA-46A5-B2EC-8FC2A7345265}" srcOrd="0" destOrd="0" presId="urn:microsoft.com/office/officeart/2005/8/layout/radial5"/>
    <dgm:cxn modelId="{F0B7D768-60DC-45A1-94D4-F7B84ADB1DEB}" type="presOf" srcId="{00AACEAB-EDA7-4F57-9DA8-E41032ACCB71}" destId="{A8969B85-44E4-4287-97C9-004BFFF06924}" srcOrd="0" destOrd="0" presId="urn:microsoft.com/office/officeart/2005/8/layout/radial5"/>
    <dgm:cxn modelId="{7F6A96F3-CF25-473A-91C6-B05C0BEE9123}" srcId="{00AACEAB-EDA7-4F57-9DA8-E41032ACCB71}" destId="{5D98F77B-101B-459F-8F5D-12B028695F0E}" srcOrd="4" destOrd="0" parTransId="{74A8B513-3F8D-4AEC-8618-13DB17E1A0CF}" sibTransId="{D8D0A3F1-F151-4448-AAA5-794FAE556E51}"/>
    <dgm:cxn modelId="{44471132-EFD1-4FBB-B0FD-273AD076BD8B}" srcId="{00AACEAB-EDA7-4F57-9DA8-E41032ACCB71}" destId="{3ED61D1A-8C0A-4019-A7A3-EE45555BD522}" srcOrd="1" destOrd="0" parTransId="{4E07535E-BA23-4E5D-AC29-F30AF089E236}" sibTransId="{2FF1B5AD-2570-4E53-B109-FA748F60A1C0}"/>
    <dgm:cxn modelId="{13F304AC-0797-4D16-9BE1-6C9B2F5CAC14}" srcId="{A78B89A4-064D-4C19-BB57-5EFDDBEE64D3}" destId="{A43913B8-642D-46D5-AEB2-1390F10C400A}" srcOrd="3" destOrd="0" parTransId="{EE0F8230-80CE-4C82-9292-AED981E8BFDB}" sibTransId="{941ACCA3-C035-4494-BCC0-574F536381A3}"/>
    <dgm:cxn modelId="{93ECBD53-B19E-4BF5-852C-4C7F9F46D5E7}" type="presOf" srcId="{74A8B513-3F8D-4AEC-8618-13DB17E1A0CF}" destId="{953974A1-123B-40CC-A101-EAD70C8C01B6}" srcOrd="0" destOrd="0" presId="urn:microsoft.com/office/officeart/2005/8/layout/radial5"/>
    <dgm:cxn modelId="{46DF705B-577B-422C-92A5-519C834E535D}" srcId="{A78B89A4-064D-4C19-BB57-5EFDDBEE64D3}" destId="{01E150D3-880E-4029-96B1-355984E69AC7}" srcOrd="2" destOrd="0" parTransId="{5297DAB4-D12D-4D1A-80B1-1E0E5C72CAF6}" sibTransId="{F9B553C3-6D17-49B1-9886-3F695FA6E7B4}"/>
    <dgm:cxn modelId="{621926BF-AA10-40DF-99DC-6BB627D89E70}" type="presOf" srcId="{74A8B513-3F8D-4AEC-8618-13DB17E1A0CF}" destId="{0F62C471-7F25-40A3-908F-F3029AFE3EEF}" srcOrd="1" destOrd="0" presId="urn:microsoft.com/office/officeart/2005/8/layout/radial5"/>
    <dgm:cxn modelId="{4801F102-FD2B-478E-B1A5-0BF373C4ADAD}" type="presOf" srcId="{E698FC72-0FA8-4E9A-8D4C-9605E472E459}" destId="{BDF1E2A8-7F45-4CB1-A0CB-083A1C184620}" srcOrd="0" destOrd="0" presId="urn:microsoft.com/office/officeart/2005/8/layout/radial5"/>
    <dgm:cxn modelId="{DD3ABC8F-4DA7-4879-9861-D97990311672}" type="presOf" srcId="{3ED61D1A-8C0A-4019-A7A3-EE45555BD522}" destId="{AF5F3DD3-7B55-4824-84BE-E11A3665DD34}" srcOrd="0" destOrd="0" presId="urn:microsoft.com/office/officeart/2005/8/layout/radial5"/>
    <dgm:cxn modelId="{DA872EA3-4E0F-4FF4-BE4E-A7DA024FDBC3}" type="presOf" srcId="{E698FC72-0FA8-4E9A-8D4C-9605E472E459}" destId="{617DDD13-03CF-46DB-B705-208CCC74C978}" srcOrd="1" destOrd="0" presId="urn:microsoft.com/office/officeart/2005/8/layout/radial5"/>
    <dgm:cxn modelId="{08E2E387-1B1E-43D3-A359-69A6F1E594B1}" type="presParOf" srcId="{61C3C29B-0115-4F45-86F4-ED06D5BC525F}" destId="{A8969B85-44E4-4287-97C9-004BFFF06924}" srcOrd="0" destOrd="0" presId="urn:microsoft.com/office/officeart/2005/8/layout/radial5"/>
    <dgm:cxn modelId="{42036562-6A83-4A03-B7CF-0E04FED94E24}" type="presParOf" srcId="{61C3C29B-0115-4F45-86F4-ED06D5BC525F}" destId="{D423E772-0BDA-46A5-B2EC-8FC2A7345265}" srcOrd="1" destOrd="0" presId="urn:microsoft.com/office/officeart/2005/8/layout/radial5"/>
    <dgm:cxn modelId="{D35772C0-DEDF-4983-B3AA-26D3D3B67FF1}" type="presParOf" srcId="{D423E772-0BDA-46A5-B2EC-8FC2A7345265}" destId="{4CCAEBD6-4B39-43B1-98D8-8A2D6657CE6F}" srcOrd="0" destOrd="0" presId="urn:microsoft.com/office/officeart/2005/8/layout/radial5"/>
    <dgm:cxn modelId="{63CFB948-AC61-473B-8427-94671C6D274F}" type="presParOf" srcId="{61C3C29B-0115-4F45-86F4-ED06D5BC525F}" destId="{1900113F-CA80-4524-ACCB-7DAA27168EC0}" srcOrd="2" destOrd="0" presId="urn:microsoft.com/office/officeart/2005/8/layout/radial5"/>
    <dgm:cxn modelId="{FE53A4BB-C25B-4709-B56C-77060E61A927}" type="presParOf" srcId="{61C3C29B-0115-4F45-86F4-ED06D5BC525F}" destId="{67A0FEF8-02A8-441D-A1DB-1757D6A5C606}" srcOrd="3" destOrd="0" presId="urn:microsoft.com/office/officeart/2005/8/layout/radial5"/>
    <dgm:cxn modelId="{291DF0B4-68C3-4F0A-BE39-20148D9AC253}" type="presParOf" srcId="{67A0FEF8-02A8-441D-A1DB-1757D6A5C606}" destId="{3A3D7B3C-CEE7-438E-8AD4-8DC6D79B68D3}" srcOrd="0" destOrd="0" presId="urn:microsoft.com/office/officeart/2005/8/layout/radial5"/>
    <dgm:cxn modelId="{6CDD535E-A8F1-40AA-9FA5-A28E1E9EC8C5}" type="presParOf" srcId="{61C3C29B-0115-4F45-86F4-ED06D5BC525F}" destId="{AF5F3DD3-7B55-4824-84BE-E11A3665DD34}" srcOrd="4" destOrd="0" presId="urn:microsoft.com/office/officeart/2005/8/layout/radial5"/>
    <dgm:cxn modelId="{FB43F09A-71B0-40A5-9828-BF04D6CF1553}" type="presParOf" srcId="{61C3C29B-0115-4F45-86F4-ED06D5BC525F}" destId="{BDF1E2A8-7F45-4CB1-A0CB-083A1C184620}" srcOrd="5" destOrd="0" presId="urn:microsoft.com/office/officeart/2005/8/layout/radial5"/>
    <dgm:cxn modelId="{6EF231A6-BF6B-43F1-A43B-463766F31615}" type="presParOf" srcId="{BDF1E2A8-7F45-4CB1-A0CB-083A1C184620}" destId="{617DDD13-03CF-46DB-B705-208CCC74C978}" srcOrd="0" destOrd="0" presId="urn:microsoft.com/office/officeart/2005/8/layout/radial5"/>
    <dgm:cxn modelId="{CFD9691D-D5D5-43C0-B29B-0050CB4DFCB5}" type="presParOf" srcId="{61C3C29B-0115-4F45-86F4-ED06D5BC525F}" destId="{19BF2512-DAEE-417A-A851-25B56FE07EF2}" srcOrd="6" destOrd="0" presId="urn:microsoft.com/office/officeart/2005/8/layout/radial5"/>
    <dgm:cxn modelId="{E337FB91-A059-4403-AFF6-0E5F00C95603}" type="presParOf" srcId="{61C3C29B-0115-4F45-86F4-ED06D5BC525F}" destId="{F6F20680-7181-4B3F-BF58-ED8453819F03}" srcOrd="7" destOrd="0" presId="urn:microsoft.com/office/officeart/2005/8/layout/radial5"/>
    <dgm:cxn modelId="{A5592C79-37C0-4ADA-A0A1-48ED09FB0EE2}" type="presParOf" srcId="{F6F20680-7181-4B3F-BF58-ED8453819F03}" destId="{867E4061-BD97-40C8-8D6F-FF54FF5B0B11}" srcOrd="0" destOrd="0" presId="urn:microsoft.com/office/officeart/2005/8/layout/radial5"/>
    <dgm:cxn modelId="{2F131573-81BD-4BDD-B64D-C1DDC2E45D96}" type="presParOf" srcId="{61C3C29B-0115-4F45-86F4-ED06D5BC525F}" destId="{EDA72BF6-2343-48A2-8EEB-F8CA36E3D9EC}" srcOrd="8" destOrd="0" presId="urn:microsoft.com/office/officeart/2005/8/layout/radial5"/>
    <dgm:cxn modelId="{37D6D8D4-1DAB-4059-A71F-63C0D9C36863}" type="presParOf" srcId="{61C3C29B-0115-4F45-86F4-ED06D5BC525F}" destId="{953974A1-123B-40CC-A101-EAD70C8C01B6}" srcOrd="9" destOrd="0" presId="urn:microsoft.com/office/officeart/2005/8/layout/radial5"/>
    <dgm:cxn modelId="{61664919-1C2B-4D6F-B2F5-89AA0E99A84B}" type="presParOf" srcId="{953974A1-123B-40CC-A101-EAD70C8C01B6}" destId="{0F62C471-7F25-40A3-908F-F3029AFE3EEF}" srcOrd="0" destOrd="0" presId="urn:microsoft.com/office/officeart/2005/8/layout/radial5"/>
    <dgm:cxn modelId="{1C138511-7D00-4674-B3D1-A0C0B21DDDE7}" type="presParOf" srcId="{61C3C29B-0115-4F45-86F4-ED06D5BC525F}" destId="{101DAE37-D574-4710-BE5F-D00BA24E9E12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DE9D7D1-AFE7-47CD-8C6F-DA9328C4428F}" type="doc">
      <dgm:prSet loTypeId="urn:microsoft.com/office/officeart/2005/8/layout/orgChart1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16917017-15F1-465D-AF34-2595C2CD77D8}">
      <dgm:prSet phldrT="[Текст]"/>
      <dgm:spPr/>
      <dgm:t>
        <a:bodyPr/>
        <a:lstStyle/>
        <a:p>
          <a:r>
            <a:rPr lang="en-US" b="1" i="1" u="none" dirty="0" err="1" smtClean="0"/>
            <a:t>Rentgenkontrast</a:t>
          </a:r>
          <a:r>
            <a:rPr lang="en-US" b="1" i="1" u="none" dirty="0" smtClean="0"/>
            <a:t> </a:t>
          </a:r>
          <a:r>
            <a:rPr lang="en-US" b="1" i="1" u="none" dirty="0" err="1" smtClean="0"/>
            <a:t>moddalar</a:t>
          </a:r>
          <a:r>
            <a:rPr lang="en-US" b="1" i="1" u="none" dirty="0" smtClean="0"/>
            <a:t> </a:t>
          </a:r>
          <a:r>
            <a:rPr lang="en-US" b="1" i="1" u="none" dirty="0" err="1" smtClean="0"/>
            <a:t>bilan</a:t>
          </a:r>
          <a:r>
            <a:rPr lang="en-US" b="1" i="1" u="none" dirty="0" smtClean="0"/>
            <a:t> </a:t>
          </a:r>
          <a:r>
            <a:rPr lang="en-US" b="1" i="1" u="none" dirty="0" err="1" smtClean="0"/>
            <a:t>tekshirish</a:t>
          </a:r>
          <a:r>
            <a:rPr lang="en-US" b="1" i="1" u="none" dirty="0" smtClean="0"/>
            <a:t> </a:t>
          </a:r>
          <a:r>
            <a:rPr lang="en-US" b="1" i="1" u="none" dirty="0" err="1" smtClean="0"/>
            <a:t>usullari</a:t>
          </a:r>
          <a:endParaRPr lang="ru-RU" dirty="0"/>
        </a:p>
      </dgm:t>
    </dgm:pt>
    <dgm:pt modelId="{B2B111E0-1438-4A36-B242-AAE72EBF944C}" type="parTrans" cxnId="{B6FDA970-19F5-492B-AD1B-2101372FF3C5}">
      <dgm:prSet/>
      <dgm:spPr/>
      <dgm:t>
        <a:bodyPr/>
        <a:lstStyle/>
        <a:p>
          <a:endParaRPr lang="ru-RU"/>
        </a:p>
      </dgm:t>
    </dgm:pt>
    <dgm:pt modelId="{A59A664B-3498-4F37-94E3-CE9A802E7E46}" type="sibTrans" cxnId="{B6FDA970-19F5-492B-AD1B-2101372FF3C5}">
      <dgm:prSet/>
      <dgm:spPr/>
      <dgm:t>
        <a:bodyPr/>
        <a:lstStyle/>
        <a:p>
          <a:endParaRPr lang="ru-RU"/>
        </a:p>
      </dgm:t>
    </dgm:pt>
    <dgm:pt modelId="{D7B62D59-084E-48C1-AAF0-48996708A88D}">
      <dgm:prSet phldrT="[Текст]"/>
      <dgm:spPr/>
      <dgm:t>
        <a:bodyPr/>
        <a:lstStyle/>
        <a:p>
          <a:r>
            <a:rPr lang="en-US" dirty="0" err="1" smtClean="0"/>
            <a:t>Birinchi</a:t>
          </a:r>
          <a:r>
            <a:rPr lang="en-US" dirty="0" smtClean="0"/>
            <a:t> </a:t>
          </a:r>
          <a:r>
            <a:rPr lang="en-US" dirty="0" err="1" smtClean="0"/>
            <a:t>gurux</a:t>
          </a:r>
          <a:endParaRPr lang="ru-RU" dirty="0"/>
        </a:p>
      </dgm:t>
    </dgm:pt>
    <dgm:pt modelId="{5654DFB5-E6D6-44F9-8921-8ED1CC4610E6}" type="parTrans" cxnId="{5A19B689-D98D-484A-BC48-95D05C5BED30}">
      <dgm:prSet/>
      <dgm:spPr/>
      <dgm:t>
        <a:bodyPr/>
        <a:lstStyle/>
        <a:p>
          <a:endParaRPr lang="ru-RU"/>
        </a:p>
      </dgm:t>
    </dgm:pt>
    <dgm:pt modelId="{213A2D83-F62B-4F69-8EDA-FC0DFEABE9A9}" type="sibTrans" cxnId="{5A19B689-D98D-484A-BC48-95D05C5BED30}">
      <dgm:prSet/>
      <dgm:spPr/>
      <dgm:t>
        <a:bodyPr/>
        <a:lstStyle/>
        <a:p>
          <a:endParaRPr lang="ru-RU"/>
        </a:p>
      </dgm:t>
    </dgm:pt>
    <dgm:pt modelId="{6A3C7000-5146-4412-9F41-9F2BAA5B8216}">
      <dgm:prSet phldrT="[Текст]"/>
      <dgm:spPr/>
      <dgm:t>
        <a:bodyPr/>
        <a:lstStyle/>
        <a:p>
          <a:r>
            <a:rPr lang="en-US" dirty="0" err="1" smtClean="0"/>
            <a:t>Ikkinchi</a:t>
          </a:r>
          <a:r>
            <a:rPr lang="en-US" dirty="0" smtClean="0"/>
            <a:t> </a:t>
          </a:r>
          <a:r>
            <a:rPr lang="en-US" dirty="0" err="1" smtClean="0"/>
            <a:t>gurux</a:t>
          </a:r>
          <a:endParaRPr lang="ru-RU" dirty="0"/>
        </a:p>
      </dgm:t>
    </dgm:pt>
    <dgm:pt modelId="{1EE89843-BA91-4C24-B42D-3E9DEF3780E1}" type="parTrans" cxnId="{3BDF46E9-BDD5-4D7F-9390-3B9522F8969B}">
      <dgm:prSet/>
      <dgm:spPr/>
      <dgm:t>
        <a:bodyPr/>
        <a:lstStyle/>
        <a:p>
          <a:endParaRPr lang="ru-RU"/>
        </a:p>
      </dgm:t>
    </dgm:pt>
    <dgm:pt modelId="{C5A5F4DA-4650-44ED-AF81-BD604E4645A6}" type="sibTrans" cxnId="{3BDF46E9-BDD5-4D7F-9390-3B9522F8969B}">
      <dgm:prSet/>
      <dgm:spPr/>
      <dgm:t>
        <a:bodyPr/>
        <a:lstStyle/>
        <a:p>
          <a:endParaRPr lang="ru-RU"/>
        </a:p>
      </dgm:t>
    </dgm:pt>
    <dgm:pt modelId="{F6A47BB6-2E74-44B1-8824-42A9F6CE3798}" type="pres">
      <dgm:prSet presAssocID="{0DE9D7D1-AFE7-47CD-8C6F-DA9328C4428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623C7D3-E8BE-4CD3-A59E-20A2CD8FC1D4}" type="pres">
      <dgm:prSet presAssocID="{16917017-15F1-465D-AF34-2595C2CD77D8}" presName="hierRoot1" presStyleCnt="0">
        <dgm:presLayoutVars>
          <dgm:hierBranch val="init"/>
        </dgm:presLayoutVars>
      </dgm:prSet>
      <dgm:spPr/>
    </dgm:pt>
    <dgm:pt modelId="{8223A179-37E9-4F94-BC8B-DBE8DF65862D}" type="pres">
      <dgm:prSet presAssocID="{16917017-15F1-465D-AF34-2595C2CD77D8}" presName="rootComposite1" presStyleCnt="0"/>
      <dgm:spPr/>
    </dgm:pt>
    <dgm:pt modelId="{148A0E08-E1C8-43D4-8064-90E5B721FD31}" type="pres">
      <dgm:prSet presAssocID="{16917017-15F1-465D-AF34-2595C2CD77D8}" presName="rootText1" presStyleLbl="node0" presStyleIdx="0" presStyleCnt="1" custScaleX="136267" custScaleY="8331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682CC8B-B60D-407A-AC28-4C94A7F9FF16}" type="pres">
      <dgm:prSet presAssocID="{16917017-15F1-465D-AF34-2595C2CD77D8}" presName="rootConnector1" presStyleLbl="node1" presStyleIdx="0" presStyleCnt="0"/>
      <dgm:spPr/>
      <dgm:t>
        <a:bodyPr/>
        <a:lstStyle/>
        <a:p>
          <a:endParaRPr lang="ru-RU"/>
        </a:p>
      </dgm:t>
    </dgm:pt>
    <dgm:pt modelId="{7E4F806F-F5CB-4437-8F0E-E1EA865F25CF}" type="pres">
      <dgm:prSet presAssocID="{16917017-15F1-465D-AF34-2595C2CD77D8}" presName="hierChild2" presStyleCnt="0"/>
      <dgm:spPr/>
    </dgm:pt>
    <dgm:pt modelId="{98777596-CF7B-4D83-BADD-3B56664A3407}" type="pres">
      <dgm:prSet presAssocID="{5654DFB5-E6D6-44F9-8921-8ED1CC4610E6}" presName="Name37" presStyleLbl="parChTrans1D2" presStyleIdx="0" presStyleCnt="2"/>
      <dgm:spPr/>
      <dgm:t>
        <a:bodyPr/>
        <a:lstStyle/>
        <a:p>
          <a:endParaRPr lang="ru-RU"/>
        </a:p>
      </dgm:t>
    </dgm:pt>
    <dgm:pt modelId="{89E572C7-2899-4E7E-8367-354901B23A17}" type="pres">
      <dgm:prSet presAssocID="{D7B62D59-084E-48C1-AAF0-48996708A88D}" presName="hierRoot2" presStyleCnt="0">
        <dgm:presLayoutVars>
          <dgm:hierBranch val="init"/>
        </dgm:presLayoutVars>
      </dgm:prSet>
      <dgm:spPr/>
    </dgm:pt>
    <dgm:pt modelId="{F06218F4-661A-46D1-82A0-3453ADEDD92D}" type="pres">
      <dgm:prSet presAssocID="{D7B62D59-084E-48C1-AAF0-48996708A88D}" presName="rootComposite" presStyleCnt="0"/>
      <dgm:spPr/>
    </dgm:pt>
    <dgm:pt modelId="{E0AF568F-3759-41CC-ACCB-0FD6886AC47D}" type="pres">
      <dgm:prSet presAssocID="{D7B62D59-084E-48C1-AAF0-48996708A88D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4D4BECD-E180-4828-99D3-11C8E72DC289}" type="pres">
      <dgm:prSet presAssocID="{D7B62D59-084E-48C1-AAF0-48996708A88D}" presName="rootConnector" presStyleLbl="node2" presStyleIdx="0" presStyleCnt="2"/>
      <dgm:spPr/>
      <dgm:t>
        <a:bodyPr/>
        <a:lstStyle/>
        <a:p>
          <a:endParaRPr lang="ru-RU"/>
        </a:p>
      </dgm:t>
    </dgm:pt>
    <dgm:pt modelId="{8638D2EF-B4C1-459F-B15A-DA4C373E8415}" type="pres">
      <dgm:prSet presAssocID="{D7B62D59-084E-48C1-AAF0-48996708A88D}" presName="hierChild4" presStyleCnt="0"/>
      <dgm:spPr/>
    </dgm:pt>
    <dgm:pt modelId="{C3EA260E-627A-4A7F-8352-31C4A8D0BA8C}" type="pres">
      <dgm:prSet presAssocID="{D7B62D59-084E-48C1-AAF0-48996708A88D}" presName="hierChild5" presStyleCnt="0"/>
      <dgm:spPr/>
    </dgm:pt>
    <dgm:pt modelId="{760116C9-907C-4672-B10C-39126539D19D}" type="pres">
      <dgm:prSet presAssocID="{1EE89843-BA91-4C24-B42D-3E9DEF3780E1}" presName="Name37" presStyleLbl="parChTrans1D2" presStyleIdx="1" presStyleCnt="2"/>
      <dgm:spPr/>
      <dgm:t>
        <a:bodyPr/>
        <a:lstStyle/>
        <a:p>
          <a:endParaRPr lang="ru-RU"/>
        </a:p>
      </dgm:t>
    </dgm:pt>
    <dgm:pt modelId="{330F5762-8B35-4CE7-AA28-8668E3E07DA1}" type="pres">
      <dgm:prSet presAssocID="{6A3C7000-5146-4412-9F41-9F2BAA5B8216}" presName="hierRoot2" presStyleCnt="0">
        <dgm:presLayoutVars>
          <dgm:hierBranch val="init"/>
        </dgm:presLayoutVars>
      </dgm:prSet>
      <dgm:spPr/>
    </dgm:pt>
    <dgm:pt modelId="{DC773097-1D93-4E52-AB39-0BF4A26BF75F}" type="pres">
      <dgm:prSet presAssocID="{6A3C7000-5146-4412-9F41-9F2BAA5B8216}" presName="rootComposite" presStyleCnt="0"/>
      <dgm:spPr/>
    </dgm:pt>
    <dgm:pt modelId="{47982941-7851-4DE9-97BA-D8B2B51D2C11}" type="pres">
      <dgm:prSet presAssocID="{6A3C7000-5146-4412-9F41-9F2BAA5B8216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E2E704F-FE22-47FB-B1B6-8FBFE61F26A3}" type="pres">
      <dgm:prSet presAssocID="{6A3C7000-5146-4412-9F41-9F2BAA5B8216}" presName="rootConnector" presStyleLbl="node2" presStyleIdx="1" presStyleCnt="2"/>
      <dgm:spPr/>
      <dgm:t>
        <a:bodyPr/>
        <a:lstStyle/>
        <a:p>
          <a:endParaRPr lang="ru-RU"/>
        </a:p>
      </dgm:t>
    </dgm:pt>
    <dgm:pt modelId="{4CFC8CB3-1ABE-4250-A307-A18218A7A3B7}" type="pres">
      <dgm:prSet presAssocID="{6A3C7000-5146-4412-9F41-9F2BAA5B8216}" presName="hierChild4" presStyleCnt="0"/>
      <dgm:spPr/>
    </dgm:pt>
    <dgm:pt modelId="{8D5E9583-010E-4379-A603-C7339D10C38A}" type="pres">
      <dgm:prSet presAssocID="{6A3C7000-5146-4412-9F41-9F2BAA5B8216}" presName="hierChild5" presStyleCnt="0"/>
      <dgm:spPr/>
    </dgm:pt>
    <dgm:pt modelId="{3332FCAA-0BB8-455A-BA3F-0FA1D4D61582}" type="pres">
      <dgm:prSet presAssocID="{16917017-15F1-465D-AF34-2595C2CD77D8}" presName="hierChild3" presStyleCnt="0"/>
      <dgm:spPr/>
    </dgm:pt>
  </dgm:ptLst>
  <dgm:cxnLst>
    <dgm:cxn modelId="{C71CC740-7040-42DF-84DF-C000D7B823EB}" type="presOf" srcId="{1EE89843-BA91-4C24-B42D-3E9DEF3780E1}" destId="{760116C9-907C-4672-B10C-39126539D19D}" srcOrd="0" destOrd="0" presId="urn:microsoft.com/office/officeart/2005/8/layout/orgChart1"/>
    <dgm:cxn modelId="{9E04F631-8579-4E45-BD83-5A2F5B4318CB}" type="presOf" srcId="{6A3C7000-5146-4412-9F41-9F2BAA5B8216}" destId="{0E2E704F-FE22-47FB-B1B6-8FBFE61F26A3}" srcOrd="1" destOrd="0" presId="urn:microsoft.com/office/officeart/2005/8/layout/orgChart1"/>
    <dgm:cxn modelId="{514D4B75-D2F4-46F2-BC77-BFAA51E99E79}" type="presOf" srcId="{0DE9D7D1-AFE7-47CD-8C6F-DA9328C4428F}" destId="{F6A47BB6-2E74-44B1-8824-42A9F6CE3798}" srcOrd="0" destOrd="0" presId="urn:microsoft.com/office/officeart/2005/8/layout/orgChart1"/>
    <dgm:cxn modelId="{870EB9A3-46A5-41D5-BDBA-50CD901D4091}" type="presOf" srcId="{16917017-15F1-465D-AF34-2595C2CD77D8}" destId="{B682CC8B-B60D-407A-AC28-4C94A7F9FF16}" srcOrd="1" destOrd="0" presId="urn:microsoft.com/office/officeart/2005/8/layout/orgChart1"/>
    <dgm:cxn modelId="{563789E4-F827-481C-ACEB-6EADC5D7766C}" type="presOf" srcId="{D7B62D59-084E-48C1-AAF0-48996708A88D}" destId="{E0AF568F-3759-41CC-ACCB-0FD6886AC47D}" srcOrd="0" destOrd="0" presId="urn:microsoft.com/office/officeart/2005/8/layout/orgChart1"/>
    <dgm:cxn modelId="{9B76AB3E-C43F-4427-8E7A-93B6EA9912B9}" type="presOf" srcId="{16917017-15F1-465D-AF34-2595C2CD77D8}" destId="{148A0E08-E1C8-43D4-8064-90E5B721FD31}" srcOrd="0" destOrd="0" presId="urn:microsoft.com/office/officeart/2005/8/layout/orgChart1"/>
    <dgm:cxn modelId="{299EBAC0-C597-4AD7-9C57-907D6B483387}" type="presOf" srcId="{5654DFB5-E6D6-44F9-8921-8ED1CC4610E6}" destId="{98777596-CF7B-4D83-BADD-3B56664A3407}" srcOrd="0" destOrd="0" presId="urn:microsoft.com/office/officeart/2005/8/layout/orgChart1"/>
    <dgm:cxn modelId="{9BEFD0FA-F29A-4B26-B2D3-26E0F7E26286}" type="presOf" srcId="{D7B62D59-084E-48C1-AAF0-48996708A88D}" destId="{34D4BECD-E180-4828-99D3-11C8E72DC289}" srcOrd="1" destOrd="0" presId="urn:microsoft.com/office/officeart/2005/8/layout/orgChart1"/>
    <dgm:cxn modelId="{B6FDA970-19F5-492B-AD1B-2101372FF3C5}" srcId="{0DE9D7D1-AFE7-47CD-8C6F-DA9328C4428F}" destId="{16917017-15F1-465D-AF34-2595C2CD77D8}" srcOrd="0" destOrd="0" parTransId="{B2B111E0-1438-4A36-B242-AAE72EBF944C}" sibTransId="{A59A664B-3498-4F37-94E3-CE9A802E7E46}"/>
    <dgm:cxn modelId="{3BDF46E9-BDD5-4D7F-9390-3B9522F8969B}" srcId="{16917017-15F1-465D-AF34-2595C2CD77D8}" destId="{6A3C7000-5146-4412-9F41-9F2BAA5B8216}" srcOrd="1" destOrd="0" parTransId="{1EE89843-BA91-4C24-B42D-3E9DEF3780E1}" sibTransId="{C5A5F4DA-4650-44ED-AF81-BD604E4645A6}"/>
    <dgm:cxn modelId="{7D57251C-ADB7-40BF-87CB-BBD7BDC8C11F}" type="presOf" srcId="{6A3C7000-5146-4412-9F41-9F2BAA5B8216}" destId="{47982941-7851-4DE9-97BA-D8B2B51D2C11}" srcOrd="0" destOrd="0" presId="urn:microsoft.com/office/officeart/2005/8/layout/orgChart1"/>
    <dgm:cxn modelId="{5A19B689-D98D-484A-BC48-95D05C5BED30}" srcId="{16917017-15F1-465D-AF34-2595C2CD77D8}" destId="{D7B62D59-084E-48C1-AAF0-48996708A88D}" srcOrd="0" destOrd="0" parTransId="{5654DFB5-E6D6-44F9-8921-8ED1CC4610E6}" sibTransId="{213A2D83-F62B-4F69-8EDA-FC0DFEABE9A9}"/>
    <dgm:cxn modelId="{FF263907-90FA-41D4-984E-CDEAC17CE9DF}" type="presParOf" srcId="{F6A47BB6-2E74-44B1-8824-42A9F6CE3798}" destId="{3623C7D3-E8BE-4CD3-A59E-20A2CD8FC1D4}" srcOrd="0" destOrd="0" presId="urn:microsoft.com/office/officeart/2005/8/layout/orgChart1"/>
    <dgm:cxn modelId="{CB026F49-7264-4A25-BF62-EA3A327ADF09}" type="presParOf" srcId="{3623C7D3-E8BE-4CD3-A59E-20A2CD8FC1D4}" destId="{8223A179-37E9-4F94-BC8B-DBE8DF65862D}" srcOrd="0" destOrd="0" presId="urn:microsoft.com/office/officeart/2005/8/layout/orgChart1"/>
    <dgm:cxn modelId="{D8D12C59-3842-4405-BE95-1405E62C6868}" type="presParOf" srcId="{8223A179-37E9-4F94-BC8B-DBE8DF65862D}" destId="{148A0E08-E1C8-43D4-8064-90E5B721FD31}" srcOrd="0" destOrd="0" presId="urn:microsoft.com/office/officeart/2005/8/layout/orgChart1"/>
    <dgm:cxn modelId="{D5F11BCA-C9E7-4AA0-90BA-95A324FAA424}" type="presParOf" srcId="{8223A179-37E9-4F94-BC8B-DBE8DF65862D}" destId="{B682CC8B-B60D-407A-AC28-4C94A7F9FF16}" srcOrd="1" destOrd="0" presId="urn:microsoft.com/office/officeart/2005/8/layout/orgChart1"/>
    <dgm:cxn modelId="{23DA7AE0-1D00-453E-98EE-D1CDBBF58B33}" type="presParOf" srcId="{3623C7D3-E8BE-4CD3-A59E-20A2CD8FC1D4}" destId="{7E4F806F-F5CB-4437-8F0E-E1EA865F25CF}" srcOrd="1" destOrd="0" presId="urn:microsoft.com/office/officeart/2005/8/layout/orgChart1"/>
    <dgm:cxn modelId="{85547A6E-5241-49FD-B640-EE2C621CEE37}" type="presParOf" srcId="{7E4F806F-F5CB-4437-8F0E-E1EA865F25CF}" destId="{98777596-CF7B-4D83-BADD-3B56664A3407}" srcOrd="0" destOrd="0" presId="urn:microsoft.com/office/officeart/2005/8/layout/orgChart1"/>
    <dgm:cxn modelId="{2246468B-9DD1-4D4D-AA8E-0A3DF1A77E7D}" type="presParOf" srcId="{7E4F806F-F5CB-4437-8F0E-E1EA865F25CF}" destId="{89E572C7-2899-4E7E-8367-354901B23A17}" srcOrd="1" destOrd="0" presId="urn:microsoft.com/office/officeart/2005/8/layout/orgChart1"/>
    <dgm:cxn modelId="{25A9EB69-DF61-4E04-B521-3D7C7A51E20D}" type="presParOf" srcId="{89E572C7-2899-4E7E-8367-354901B23A17}" destId="{F06218F4-661A-46D1-82A0-3453ADEDD92D}" srcOrd="0" destOrd="0" presId="urn:microsoft.com/office/officeart/2005/8/layout/orgChart1"/>
    <dgm:cxn modelId="{5D089EBA-F2AB-4CF1-A6C8-EC3C89C6D67E}" type="presParOf" srcId="{F06218F4-661A-46D1-82A0-3453ADEDD92D}" destId="{E0AF568F-3759-41CC-ACCB-0FD6886AC47D}" srcOrd="0" destOrd="0" presId="urn:microsoft.com/office/officeart/2005/8/layout/orgChart1"/>
    <dgm:cxn modelId="{FA349D03-90AD-49E2-ABDF-6F60BAFA2977}" type="presParOf" srcId="{F06218F4-661A-46D1-82A0-3453ADEDD92D}" destId="{34D4BECD-E180-4828-99D3-11C8E72DC289}" srcOrd="1" destOrd="0" presId="urn:microsoft.com/office/officeart/2005/8/layout/orgChart1"/>
    <dgm:cxn modelId="{80AFD316-57CB-43B0-9005-4C264176269C}" type="presParOf" srcId="{89E572C7-2899-4E7E-8367-354901B23A17}" destId="{8638D2EF-B4C1-459F-B15A-DA4C373E8415}" srcOrd="1" destOrd="0" presId="urn:microsoft.com/office/officeart/2005/8/layout/orgChart1"/>
    <dgm:cxn modelId="{B4290486-C2D1-4F60-B035-BCE427229F5D}" type="presParOf" srcId="{89E572C7-2899-4E7E-8367-354901B23A17}" destId="{C3EA260E-627A-4A7F-8352-31C4A8D0BA8C}" srcOrd="2" destOrd="0" presId="urn:microsoft.com/office/officeart/2005/8/layout/orgChart1"/>
    <dgm:cxn modelId="{B83A7C31-9839-4282-B942-C36DBFC6CF2A}" type="presParOf" srcId="{7E4F806F-F5CB-4437-8F0E-E1EA865F25CF}" destId="{760116C9-907C-4672-B10C-39126539D19D}" srcOrd="2" destOrd="0" presId="urn:microsoft.com/office/officeart/2005/8/layout/orgChart1"/>
    <dgm:cxn modelId="{C22697E1-A49A-4673-9AA6-B836F48738FC}" type="presParOf" srcId="{7E4F806F-F5CB-4437-8F0E-E1EA865F25CF}" destId="{330F5762-8B35-4CE7-AA28-8668E3E07DA1}" srcOrd="3" destOrd="0" presId="urn:microsoft.com/office/officeart/2005/8/layout/orgChart1"/>
    <dgm:cxn modelId="{504CC59C-DFF4-4E85-92C5-ED347704F2EE}" type="presParOf" srcId="{330F5762-8B35-4CE7-AA28-8668E3E07DA1}" destId="{DC773097-1D93-4E52-AB39-0BF4A26BF75F}" srcOrd="0" destOrd="0" presId="urn:microsoft.com/office/officeart/2005/8/layout/orgChart1"/>
    <dgm:cxn modelId="{9BAA505E-19D7-49A5-B44E-AA4B05C4B8F7}" type="presParOf" srcId="{DC773097-1D93-4E52-AB39-0BF4A26BF75F}" destId="{47982941-7851-4DE9-97BA-D8B2B51D2C11}" srcOrd="0" destOrd="0" presId="urn:microsoft.com/office/officeart/2005/8/layout/orgChart1"/>
    <dgm:cxn modelId="{C2A88829-6BDE-41FD-97CE-B2B806C65EBB}" type="presParOf" srcId="{DC773097-1D93-4E52-AB39-0BF4A26BF75F}" destId="{0E2E704F-FE22-47FB-B1B6-8FBFE61F26A3}" srcOrd="1" destOrd="0" presId="urn:microsoft.com/office/officeart/2005/8/layout/orgChart1"/>
    <dgm:cxn modelId="{770B352D-4DA9-4D9F-A25C-DB75C8A6892C}" type="presParOf" srcId="{330F5762-8B35-4CE7-AA28-8668E3E07DA1}" destId="{4CFC8CB3-1ABE-4250-A307-A18218A7A3B7}" srcOrd="1" destOrd="0" presId="urn:microsoft.com/office/officeart/2005/8/layout/orgChart1"/>
    <dgm:cxn modelId="{3F1CACFB-6B84-496F-9A05-C15477325793}" type="presParOf" srcId="{330F5762-8B35-4CE7-AA28-8668E3E07DA1}" destId="{8D5E9583-010E-4379-A603-C7339D10C38A}" srcOrd="2" destOrd="0" presId="urn:microsoft.com/office/officeart/2005/8/layout/orgChart1"/>
    <dgm:cxn modelId="{5D005E84-C98E-431C-9B6A-DD4B67F0D2FD}" type="presParOf" srcId="{3623C7D3-E8BE-4CD3-A59E-20A2CD8FC1D4}" destId="{3332FCAA-0BB8-455A-BA3F-0FA1D4D6158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03E-C346-41E1-B512-487A298A8B8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3912-822D-43BC-B49B-C9B0DA340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4371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03E-C346-41E1-B512-487A298A8B8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3912-822D-43BC-B49B-C9B0DA340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26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03E-C346-41E1-B512-487A298A8B8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3912-822D-43BC-B49B-C9B0DA340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9232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03E-C346-41E1-B512-487A298A8B8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3912-822D-43BC-B49B-C9B0DA340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060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03E-C346-41E1-B512-487A298A8B8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3912-822D-43BC-B49B-C9B0DA340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3458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03E-C346-41E1-B512-487A298A8B8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3912-822D-43BC-B49B-C9B0DA340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8424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03E-C346-41E1-B512-487A298A8B8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3912-822D-43BC-B49B-C9B0DA340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0940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03E-C346-41E1-B512-487A298A8B8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3912-822D-43BC-B49B-C9B0DA340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9096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03E-C346-41E1-B512-487A298A8B8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3912-822D-43BC-B49B-C9B0DA340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867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03E-C346-41E1-B512-487A298A8B8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3912-822D-43BC-B49B-C9B0DA340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0489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03E-C346-41E1-B512-487A298A8B8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3912-822D-43BC-B49B-C9B0DA340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146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5503E-C346-41E1-B512-487A298A8B8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F3912-822D-43BC-B49B-C9B0DA340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218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31065" y="0"/>
            <a:ext cx="11372045" cy="1817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5-MAVZU: RENTGEN NURLARIGA ASOSLANGAN DIAGNOSTIK APPARATURALAR</a:t>
            </a:r>
            <a:r>
              <a:rPr lang="en-US" sz="4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Rentgen — GuzorTTB.u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506" y="1817357"/>
            <a:ext cx="6191250" cy="4124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366587" y="5941683"/>
            <a:ext cx="437023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000" dirty="0"/>
              <a:t>http://lazar.by/%D0%B3%D0%BB%D0%B0%D0%B2%D0%BD%D0%B0%D1%8F-%D1%81%D1%82%D1%80%D0%B0%D0%BD%D0%B8%D1%86%D0%B0-%D1%81%D0%B0%D0%B9%D1%82%D0%B0/?hcb=1</a:t>
            </a:r>
          </a:p>
        </p:txBody>
      </p:sp>
    </p:spTree>
    <p:extLst>
      <p:ext uri="{BB962C8B-B14F-4D97-AF65-F5344CB8AC3E}">
        <p14:creationId xmlns:p14="http://schemas.microsoft.com/office/powerpoint/2010/main" val="2411530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30646" y="269358"/>
            <a:ext cx="726512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nurlarinig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Rentgen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nurlarining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singish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tarqalish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ba’zi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moddalami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yoritish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lyuminessentsiya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fotokimyoviy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ion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biologik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Rentgen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nurlari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chiziqdek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tarqaladi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yorugiik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nuriga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zaryadi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yo’q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kvant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nurlari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qatoriga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Gamma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ko‘rsatadi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ko‘zga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ko'rinmaydi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yo‘q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rangsiz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odamning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badanidan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o‘tganda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kishi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hech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narsa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sezmaydi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Nurlaming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ichga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xususiyati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ulaming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to‘lqin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uzunligiga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9523" y="1619922"/>
            <a:ext cx="3853264" cy="266874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431976" y="4314421"/>
            <a:ext cx="4117015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/>
              <a:t>https://images.app.goo.gl/TrVCMSEH3eobnmrt6</a:t>
            </a:r>
          </a:p>
        </p:txBody>
      </p:sp>
    </p:spTree>
    <p:extLst>
      <p:ext uri="{BB962C8B-B14F-4D97-AF65-F5344CB8AC3E}">
        <p14:creationId xmlns:p14="http://schemas.microsoft.com/office/powerpoint/2010/main" val="24821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22515" y="1170652"/>
            <a:ext cx="54864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Ionizatsiya</a:t>
            </a:r>
            <a:r>
              <a:rPr lang="en-US" sz="2200" b="1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</a:t>
            </a:r>
            <a:r>
              <a:rPr lang="en-US" sz="2200" b="1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havoni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ionlashtiradi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gazlardan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o‘tganda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neytral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molekulalami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parchalab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musbat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ionlar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ishlaganda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kabinetining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havosi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ionlangan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sun’iy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radioaktiv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ionlashtirish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xususiyatiga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egadir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radioaktiv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ionizatsiya</a:t>
            </a:r>
            <a:r>
              <a:rPr lang="en-US" sz="2200" b="1" i="1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200" b="1" i="1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Ionlashtiruvchi nurlanish bilan bog'liq qanday ish turlari. Ionlashtiruvchi  nurlanish manbalari bilan ishlashda xodimlarni himoya qilish. Ushbu  vazifalarni hal qilish uchun asboblar aholi tomonidan qo'llaniladi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332"/>
          <a:stretch/>
        </p:blipFill>
        <p:spPr bwMode="auto">
          <a:xfrm>
            <a:off x="7222194" y="1391636"/>
            <a:ext cx="4068081" cy="3906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363684" y="5298247"/>
            <a:ext cx="269016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https://images.app.goo.gl/owzQidvDr4LyFKrU7</a:t>
            </a:r>
          </a:p>
        </p:txBody>
      </p:sp>
    </p:spTree>
    <p:extLst>
      <p:ext uri="{BB962C8B-B14F-4D97-AF65-F5344CB8AC3E}">
        <p14:creationId xmlns:p14="http://schemas.microsoft.com/office/powerpoint/2010/main" val="81239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1257" y="732136"/>
            <a:ext cx="6096000" cy="169277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8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entgen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kabineti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—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kasalxona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poliklinikalarda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bemorni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apparatlari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jihozlangan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xona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1886" y="3148070"/>
            <a:ext cx="6096000" cy="33571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nurlarini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manba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—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toki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apparati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Ishlatiladigan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toki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o‘zgaruvchan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bo’lib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kuchlanishi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127, 220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380 V.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Hozirgi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diagnostika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apparatlari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yuqoridagi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kuchlanishning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xohlaganiga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ulanishi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endParaRPr lang="ru-RU" sz="2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589955" y="3278073"/>
            <a:ext cx="33595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http://www.kranz.ru/standarty-osnashcheniya-meditsinskikh-kabinetov2/rentgen-kabinet</a:t>
            </a:r>
          </a:p>
        </p:txBody>
      </p:sp>
      <p:pic>
        <p:nvPicPr>
          <p:cNvPr id="1026" name="Picture 2" descr="http://www.kranz.ru/images/press-centr/rentgen-kab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135" y="732136"/>
            <a:ext cx="3623901" cy="2415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tomshop.pro/image/catalog/articles/6-volnujuschih-voprosov-po-ustanovke-rentgen-oborudovanija/0-6-rentgen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135" y="3808186"/>
            <a:ext cx="3591360" cy="2398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358135" y="6188162"/>
            <a:ext cx="347515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https://stomshop.pro/blog/6-volnujuschih-voprosov-po-ustanovke-rentgen-oborudovanija/</a:t>
            </a:r>
          </a:p>
        </p:txBody>
      </p:sp>
    </p:spTree>
    <p:extLst>
      <p:ext uri="{BB962C8B-B14F-4D97-AF65-F5344CB8AC3E}">
        <p14:creationId xmlns:p14="http://schemas.microsoft.com/office/powerpoint/2010/main" val="3122370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5429" y="563379"/>
            <a:ext cx="11234057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Tibbiyot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rentgendiagnostika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apparatlari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tuzilishi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ishlatilishiga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qarab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ekran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ko‘radigan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rentgenoskopiya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suratini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oladigan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rentgenografiya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ishlangan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—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siydik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yo’lini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tekshiradigan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urologik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yurak-tomirni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tekshiradigan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angiokardiologik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jag‘ni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tekshiradigan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stomatologik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boshqa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apparatlarga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bo’linadi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Rentgendiagnostika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o‘rnatilgan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statsionar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ko‘chma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avtomashinada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temiryo’l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vagonlariga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o‘rnatish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/>
              <a:t>.</a:t>
            </a:r>
            <a:endParaRPr lang="ru-RU" sz="2800" dirty="0"/>
          </a:p>
          <a:p>
            <a:pPr algn="just">
              <a:lnSpc>
                <a:spcPct val="150000"/>
              </a:lnSpc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96441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8971" y="308766"/>
            <a:ext cx="11234057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davolash-profilaktika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muassasalari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statsionarlar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jihozlanmoqda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kenotron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selen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o‘tkazgichli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almashtirilgan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shtativ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konstruksiyasiga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uchinchi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sinfdagi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rentgendiagnostika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o‘tkazgichli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150 kV,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2000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yetkazadi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RTK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ta’svirini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tarqatuvchi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RTK-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televizor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trubkasi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monitor</a:t>
            </a:r>
            <a:r>
              <a:rPr lang="en-US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sinfga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"Siemens"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firmasi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Germaniya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chiqaradigan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rentgendiagnostika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qurilmasi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shtativi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"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Seregraf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"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Orbiskop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sistemasining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"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Gigatos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E", "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Garantiks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General —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elektrik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firmasi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AQSh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chiqaradigan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"Tele-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viks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2"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rentgendiagnostika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qurilmasi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 — D — 1500" (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Germaniya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rentgendiagnostika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qurilmasi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0405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iemens Healthineers uses artificial intelligence to take X-ray diagnostics  to a new lev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302" y="1320800"/>
            <a:ext cx="8384041" cy="4716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02972" y="493264"/>
            <a:ext cx="8273142" cy="82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Siemens"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firmasi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Germaniya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chiqaradigan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rentgendiagnostika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qurilmasi</a:t>
            </a:r>
            <a:endParaRPr lang="ru-RU" sz="2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341832" y="6036823"/>
            <a:ext cx="216205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https://healthtekpak.com/tag/ct/</a:t>
            </a:r>
          </a:p>
        </p:txBody>
      </p:sp>
    </p:spTree>
    <p:extLst>
      <p:ext uri="{BB962C8B-B14F-4D97-AF65-F5344CB8AC3E}">
        <p14:creationId xmlns:p14="http://schemas.microsoft.com/office/powerpoint/2010/main" val="43775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22514" y="448135"/>
            <a:ext cx="10406743" cy="5922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fazali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olti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o‘tkazgich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125 — 150 kV,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anod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600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800 mA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universal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shtativ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RTK,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televizor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priyomnigi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kino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flyuorograf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kamerasi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lphaL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"RUM — 20"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Rentgen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50"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sobiq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SSSR);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lphaL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"TUR - D — 701"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"TUR - D — 1001"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Germaniya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lphaL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Durolyuks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SR);</a:t>
            </a:r>
          </a:p>
          <a:p>
            <a:pPr marL="342900" lvl="0" indent="-342900" algn="just">
              <a:lnSpc>
                <a:spcPct val="150000"/>
              </a:lnSpc>
              <a:buFont typeface="+mj-lt"/>
              <a:buAutoNum type="alphaL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"EDR — 750" (VXR)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apparatlari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8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23950" y="857250"/>
            <a:ext cx="99822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fazali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minlanuvchi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tkazgichli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to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rilash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125 — 150 kV,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anod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400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500 mA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komplektida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shtativ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RTK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televizor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priyomnigi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bor.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lphaLcParenR"/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"RUM — 10"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"RUM — 22" (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sobiq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SSSR);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lphaLcParenR"/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Xirodur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125"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Megameta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125" (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lphaLcParenR"/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Diagnomaks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125”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Nediagnomaks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125" (VXR)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92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5800" y="959093"/>
            <a:ext cx="1053465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Uchinchi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220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380 V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fazali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o‘tkazgichli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to‘g‘rilash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125 kV,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anod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125 — 300 mA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shtativi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kasalxonalar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mo‘ljallangan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Bu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lphaLcParenR"/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30", "URD — D — 110"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"RUM — 5" (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sobiq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SSSR);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lphaLcParenR"/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"TUR - D - 350" (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Germaniya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c)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"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Durameta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" (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— SR)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apparatlari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kiradi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60246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28650" y="1602939"/>
            <a:ext cx="6096000" cy="378738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Rentgenologik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tekshirish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—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a’zo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tizimning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morfologik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funksional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faoliyatini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rejali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tekshirish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normal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patologik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holatiga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baho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berish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obyektiv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diagnostik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ma’lumot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qurilgan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tadbirlardan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iboratdir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Rentgenologik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tekshirishlar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natijasi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asosan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rentgendiagnostika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kabinetlarining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jihozlanishi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ta’min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etilishiga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tanlangan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usulning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to‘la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javob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berishi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texnika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nuqtayi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nazaridan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bajarilishiga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rentgenologning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ilmi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tajribasi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malakasi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tekshirishning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vaqtida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o'tkazilishiga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bog‘liq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dirty="0"/>
          </a:p>
        </p:txBody>
      </p:sp>
      <p:pic>
        <p:nvPicPr>
          <p:cNvPr id="6146" name="Picture 2" descr="Rentgenologik tekshirish usullari. Suyaklarning rentgenogrammasi.  Rentgenologik tadqiqotlar turlari, tadqiqot usullari. Suyak  rentgenogrammasi uchun ko'rsatmalar va kontrendikatsiyalar. Radiatsion  tadqiqotlar o'tkazishga qo'yiladigan talab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476" y="1889286"/>
            <a:ext cx="5007304" cy="285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190180" y="4743450"/>
            <a:ext cx="467416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https://pbmc.ru/tr/vessels/vypolneniya-rentgenologicheskih-issledovanii-tolstoi-kishki/</a:t>
            </a:r>
          </a:p>
        </p:txBody>
      </p:sp>
    </p:spTree>
    <p:extLst>
      <p:ext uri="{BB962C8B-B14F-4D97-AF65-F5344CB8AC3E}">
        <p14:creationId xmlns:p14="http://schemas.microsoft.com/office/powerpoint/2010/main" val="246218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618674508"/>
              </p:ext>
            </p:extLst>
          </p:nvPr>
        </p:nvGraphicFramePr>
        <p:xfrm>
          <a:off x="-806450" y="0"/>
          <a:ext cx="13531850" cy="6648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162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5104" y="355885"/>
            <a:ext cx="6096000" cy="67403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1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	</a:t>
            </a:r>
            <a:r>
              <a:rPr lang="en-US" sz="2400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Rentgenografiya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—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nurlari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surat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klassik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ishonchli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usul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bo'lib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tekshirilayotgan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a’zo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soyasining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plyonkada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tasvirlanishiga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asoslangan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Rentgenografiya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natijasi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rentgenogramma</a:t>
            </a:r>
            <a:r>
              <a:rPr lang="en-US" sz="2400" b="1" i="1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deb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Rentgenogramma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surat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o‘ziga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xos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xususiyatga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bo’lib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tasvirlangan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obyekt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tuzilishini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ravshan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tiniq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ko‘rsatadi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ko'p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ma’lumot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jarayonni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dinamik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kuzatish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bemorni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mutaxassis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konsultatsiya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qilishga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imkon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beradi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  <p:pic>
        <p:nvPicPr>
          <p:cNvPr id="7170" name="Picture 2" descr="Radiography • ContextVis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76" y="600074"/>
            <a:ext cx="4302124" cy="530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923801" y="5904537"/>
            <a:ext cx="296427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https://www.contextvision.com/products/radiography/</a:t>
            </a:r>
          </a:p>
        </p:txBody>
      </p:sp>
    </p:spTree>
    <p:extLst>
      <p:ext uri="{BB962C8B-B14F-4D97-AF65-F5344CB8AC3E}">
        <p14:creationId xmlns:p14="http://schemas.microsoft.com/office/powerpoint/2010/main" val="1796519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68440" y="1736693"/>
            <a:ext cx="455053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Rentgenogramma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—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tekshirilayotgan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a’zo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tasviri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to'g'risidagi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yuridik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rentgenologik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hujjat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bo'lib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u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kabineti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arxivida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belgilangan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muddatgacha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saqlanishi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endParaRPr lang="ru-RU" sz="2400" dirty="0"/>
          </a:p>
        </p:txBody>
      </p:sp>
      <p:pic>
        <p:nvPicPr>
          <p:cNvPr id="2050" name="Picture 2" descr="Ренген в медицин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372" y="1903767"/>
            <a:ext cx="4848225" cy="3636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328736" y="5539936"/>
            <a:ext cx="340509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http://www.iq-coaching.ru/nauchnye-otkrytiya/fizika/473.html</a:t>
            </a:r>
          </a:p>
        </p:txBody>
      </p:sp>
    </p:spTree>
    <p:extLst>
      <p:ext uri="{BB962C8B-B14F-4D97-AF65-F5344CB8AC3E}">
        <p14:creationId xmlns:p14="http://schemas.microsoft.com/office/powerpoint/2010/main" val="104478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84350" y="1281270"/>
            <a:ext cx="5387662" cy="43725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Flyurografiya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—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flyurosentsiyalangan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ekrandan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fotoplyonkaga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flyurografiya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plyonkasiga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kichkina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surat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olish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usuli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Usulning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ifodasi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quyidagicha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: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flyurosentsiyalangan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ekrandagi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nurlar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tasvirlangan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a’zo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maxsus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fotoapparatlarda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suratga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olinadi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bunda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plyonka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avtomatik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holatda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suriladi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Flyurosentsiyalangan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ekranda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rux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sulfat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kadmiy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tuzlari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bo'ladi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shuning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ular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nurlanish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ta’sirida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sariq-yashil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tusda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yorug'lanib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plyonkaga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tasvirni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yaxshi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tushiradi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Ekran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o'lchami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35x35 sm.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9226" name="Picture 10" descr="Флюорография легких: показания, противопоказания, цены, сделать  флюорограмму в поликлинике «Стомед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9709" y="1500813"/>
            <a:ext cx="4962157" cy="3290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124700" y="4781282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http://www.mehmethepgun.com/saglik/hastaliklar/gogus-hastaliklari-2.html</a:t>
            </a:r>
          </a:p>
        </p:txBody>
      </p:sp>
    </p:spTree>
    <p:extLst>
      <p:ext uri="{BB962C8B-B14F-4D97-AF65-F5344CB8AC3E}">
        <p14:creationId xmlns:p14="http://schemas.microsoft.com/office/powerpoint/2010/main" val="276239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6315" y="577996"/>
            <a:ext cx="704461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Elektrorentgenografiya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—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rentgenologik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tekshirish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usuli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bo‘lib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tekshiriladigan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a’zo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surati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asosan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oddiy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oq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qog'ozga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har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xil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ERGA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apparatlari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yordamida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olinadi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Suratlarni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tez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(2—3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minutda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olish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kam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mablag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'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sarflanadi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tasvir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tiniq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chiqadi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Usul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faqat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suyak-bo'g'im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tizimi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a’zolarini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tekshirishda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keng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qo‘llangan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Bolalar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elektrorentgenografiya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qilinmaydi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949" y="849305"/>
            <a:ext cx="3791863" cy="302758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727949" y="3876894"/>
            <a:ext cx="4297589" cy="2159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google.com/search?hl=ru-UZ&amp;tbs=simg:CAQS8QEJFgAwXHB6p5ka5QELELCMpwgaOwo5CAQSFP8awCDgN_1IB4ASEJsIl-RnNJa8mGht5-_13QOamUVVZkAtkocc_1tfohJdoasSH8xAg0gBTAEDAsQjq7-CBoKCggIARIE_1rtspQwLEJ3twQkahAEKFwoFeC1yYXnapYj2AwoKCC9tLzA4N2d4ChkKB2Rpc2Vhc2XapYj2AwoKCC9tLzAyN3gzChYKA2RvdNqliPYDCwoJL20vMDI3Y3RnChgKBXNrdWxs2qWI9gMLCgkvbS8wMTZtMmQKHAoJcmFkaW9sb2d52qWI9gMLCgkvbS8wMTN4NG0M&amp;sxsrf=ALeKk01PJVVzPa1QgYKGv_CGoYccbPb5Mg:1618027669265&amp;q=%D1%8D%D0%BB%D0%B5%D0%BA%D1%82%D1%80%D0%BE%D1%80%D0%B5%D0%BD%D1%82%D0%B3%D0%B5%D0%BD%D0%BE%D0%B3%D1%80%D0%B0%D1%84%D0%B8%D1%8F&amp;tbm=isch&amp;sa=X&amp;ved=2ahUKEwj66tnj5vLvAhUtpIsKHVq7CwQQwg4oAHoECAEQLg&amp;biw=1366&amp;bih=625</a:t>
            </a:r>
          </a:p>
        </p:txBody>
      </p:sp>
    </p:spTree>
    <p:extLst>
      <p:ext uri="{BB962C8B-B14F-4D97-AF65-F5344CB8AC3E}">
        <p14:creationId xmlns:p14="http://schemas.microsoft.com/office/powerpoint/2010/main" val="240002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25715" y="567569"/>
            <a:ext cx="6096000" cy="55829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Tomografiya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—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tekshirilayotgan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a’zoning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qavatma-qavat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suratini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Tomografiya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jarayoni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bosqichlardan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iborat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jarayonning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joylashgan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o‘rni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chuqurligi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bemorni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yotqizish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tegishli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qavatni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hisoblash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texnik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sharoitlarni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aniqlash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suratlar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Tomografiya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trubka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plyonka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joylashgan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kassetaning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vaqtda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bir-biriga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nisbatan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qarama-qarshi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harakat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qilishi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siljishi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ga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bemorning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qimirlamay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yotishiga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asoslangan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Ikki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qavat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orasidagi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masofa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—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stomografik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qadam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hajmi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obyektning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qalinligiga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bog‘liq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O‘pka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qadam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0,5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dan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sm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gacha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undan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ko'proq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bo'lishi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0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1455" y="873806"/>
            <a:ext cx="3994831" cy="265837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71455" y="3532184"/>
            <a:ext cx="399483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google.com/search?hl=ru-UZ&amp;tbs=simg:CAQSjwIJyEy6z61mN1EagwILELCMpwgaOgo4CAQSFMElwCD_1Gt4MmSKEJrg1-RnwMdA1GhogotiVj4dxISIoFgAo_1V_1nyw97O37QCNnaMyAFMAQMCxCOrv4IGgoKCAgBEgTpboR4DAsQne3BCRqjAQolChFtZWRpY2FsIHByb2NlZHVyZdqliPYDDAoKL20vMDI2dzl2OQoaCgdwYXRpZW502qWI9gMLCgkvbS8wMjhoZmIKJQoTY29tcHV0ZWQgdG9tb2dyYXBoedqliPYDCgoIL20vMGRnMHcKGQoGY2xpbmlj2qWI9gMLCgkvbS8wM2Z</a:t>
            </a:r>
          </a:p>
        </p:txBody>
      </p:sp>
    </p:spTree>
    <p:extLst>
      <p:ext uri="{BB962C8B-B14F-4D97-AF65-F5344CB8AC3E}">
        <p14:creationId xmlns:p14="http://schemas.microsoft.com/office/powerpoint/2010/main" val="3128618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38629" y="1937689"/>
            <a:ext cx="5399314" cy="2823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Zonografiya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—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kichik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burchakdan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(5—10°)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rentgen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trubkaning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burilishi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orqali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olingan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qavatni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tasvirga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tushiruvchi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rentgenologik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usul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Keyingi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yillarda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u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o‘pka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kasalliklari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: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rak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sil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yallig'lanish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yiringli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jarayonlar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kasbga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aloqador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boshqa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kasalliklarga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tashxis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qo‘yishda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keng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qo’llanmoqda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12290" name="Picture 2" descr="Зонография в Москве | Доброме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8548" y="2001350"/>
            <a:ext cx="3589110" cy="2695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344229" y="4697171"/>
            <a:ext cx="37011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https://tixas.ru/ko/indications-for-xrays-of-the-lungs-in-children-pediatric-chest-xray/</a:t>
            </a:r>
          </a:p>
        </p:txBody>
      </p:sp>
    </p:spTree>
    <p:extLst>
      <p:ext uri="{BB962C8B-B14F-4D97-AF65-F5344CB8AC3E}">
        <p14:creationId xmlns:p14="http://schemas.microsoft.com/office/powerpoint/2010/main" val="2358665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6743" y="266596"/>
            <a:ext cx="11234057" cy="6139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Zonografiya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oddiy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tomografiyadan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o'z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xususiyatlari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farq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qiladi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Bu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o'rganilayotgan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qavatda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detallar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elementlar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sonining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ko‘pligi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tekshiriladigan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qavat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sathining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oson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aniqlanishi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suratlar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sonining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kamligi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bemorning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kam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nurlanishidan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iborat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400" dirty="0" smtClean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Zonografiya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ko‘krak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qafasining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2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holatda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olingan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rentgenogrammalari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natijalarini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olgandan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keyin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qilinadi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Zonogrammalar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o‘pkaning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tuzilishini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sinchiklab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o‘rganishga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imkon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beradi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400" dirty="0" smtClean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Zonografiya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to‘g‘ri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holatda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quyidagi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texnik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sharoitlarda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qilinadi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: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rentgen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trubkaning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burilish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burchagi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7—10°,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anod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tokining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yuqori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kuchlanishi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65 — 100 kV,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kuchi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— 30—50 mA,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vaqt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— 0, 15—0, 25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sekund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Yon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holatda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zonografiya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qilinganda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anod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tokining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kuchlanishi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to‘g‘ri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holatga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nisbatdan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10—15 kV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ko‘proq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bo‘ladi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4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79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8915" y="1531288"/>
            <a:ext cx="357051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Rentgenkinematografiya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— RTK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kinoapparat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yordamida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16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35 mm li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plyonkaga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tezligi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sekundda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25—50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kadr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surat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olish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usuli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Bu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usul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normada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patologiyada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morfologik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funksional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tekshirishlarda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qimmatli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ma’lumotlar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beradi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13314" name="Picture 2" descr="Flash X-ray cinematography analysis of dwell and penetration of small  caliber projectiles with three types of SiC ceramics - ScienceDire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314" y="1823392"/>
            <a:ext cx="4740184" cy="2832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право 4"/>
          <p:cNvSpPr/>
          <p:nvPr/>
        </p:nvSpPr>
        <p:spPr>
          <a:xfrm>
            <a:off x="4804229" y="2830286"/>
            <a:ext cx="2119085" cy="5225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7082971" y="4655504"/>
            <a:ext cx="458052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google.com/search?hl=ru-UZ&amp;tbs=simg:CAQS-gEJXNMRviZyk-ga7gELELCMpwgaOgo4CAQSFPAWzS_1DDOsxwTeQBeEulwmsAbU2GhqGgqHj7Iie45vSyw7tZpmHUSaAWMJbVVBpUSAFMAQMCxCOrv4IGgoKCAgBEgQz14gEDAsQne3BCRqOAQobCghjeWxpbmRlctqliPYDCwoJL20vMDNoXzRtCh0KCmhvcml6b250YWzapYj2AwsKCS9hLzJtcXZ6YwobCgh2ZXJ0aWNhbNqliPYDCwoJL2EvNGhoM3AwChoKB2RpYWdyYW3apYj2AwsKCS9tLzAydjBtMgoXCgRwaXBl2qWI9gMLCgkvbS8wOXc5cXAM&amp;sxsrf=ALeKk03OdreaEotfLU8EZg5uA9XPFkSF_w:1618028115349&amp;q=cylinder&amp;tbm=isch&amp;sa=X&amp;ved=2ahUKEwiJ47S46PLvAhWxsaQKHfDRCw0Qwg4oAHoECAEQLg&amp;biw=1366&amp;bih=625#imgrc=srcpP6WiaxlUMM</a:t>
            </a:r>
          </a:p>
        </p:txBody>
      </p:sp>
    </p:spTree>
    <p:extLst>
      <p:ext uri="{BB962C8B-B14F-4D97-AF65-F5344CB8AC3E}">
        <p14:creationId xmlns:p14="http://schemas.microsoft.com/office/powerpoint/2010/main" val="2271527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1544" y="1063510"/>
            <a:ext cx="499291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Rentgentelevidenie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—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tasvirni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masofaga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yuborish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buning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RTK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telekamera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ulanadi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usul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rentgenologik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tekshirishlarda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a’zodagi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o‘zgarishlarni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aniqlashda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keng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qo’llanib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unda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bemor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xodimlarning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nurlanish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dozasi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ancha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kamayib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o‘rganish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sifati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yaxshilanadi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Zaruriyat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bo‘lsa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tekshirish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jarayoni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lentasiga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yoziladi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so‘ngra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televizor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ekranida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ko‘rish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endParaRPr lang="ru-RU" dirty="0"/>
          </a:p>
        </p:txBody>
      </p:sp>
      <p:pic>
        <p:nvPicPr>
          <p:cNvPr id="3074" name="Picture 2" descr="Рентгенотелевидение | Рентгеновские аппараты | Архив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925" y="1292110"/>
            <a:ext cx="3776345" cy="2257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384925" y="3550050"/>
            <a:ext cx="42395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https://lmed.in/images/archive/rentgenovskie_apparaty/rentgenovski_apparat-342.png</a:t>
            </a:r>
          </a:p>
        </p:txBody>
      </p:sp>
    </p:spTree>
    <p:extLst>
      <p:ext uri="{BB962C8B-B14F-4D97-AF65-F5344CB8AC3E}">
        <p14:creationId xmlns:p14="http://schemas.microsoft.com/office/powerpoint/2010/main" val="1953047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133552709"/>
              </p:ext>
            </p:extLst>
          </p:nvPr>
        </p:nvGraphicFramePr>
        <p:xfrm>
          <a:off x="377372" y="261257"/>
          <a:ext cx="11611428" cy="62266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6171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96684" y="306456"/>
            <a:ext cx="10827659" cy="60547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Birinchi</a:t>
            </a:r>
            <a:r>
              <a:rPr lang="en-US" sz="2000" b="1" i="1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guruhga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atom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og‘irligi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katta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rentgen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nurlarini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singdirish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xususiyatiga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ega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ekran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rentgenogrammada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intensiv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soya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beradigan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kontrast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moddalar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og‘ir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metallar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tuzi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—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bariy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yod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birikmalari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kiradi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 smtClean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Rentgenologik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tekshirishlarda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qo’llaniladigan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kimyoviy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toza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bariy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sulfat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100g 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maxsus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paketlarda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chiqariladi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U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mutlaqo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zararsiz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organizmdagi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suvlarda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erimaydi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shilliq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pardaga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ta’sir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etmaydi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o‘zgarmasdan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chiqib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ketadi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Bunga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50% li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bariy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sulfat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pasta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preparati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"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Rekon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"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kiradi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uni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ichish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juda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oson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"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Rekon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”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pastasi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ovqat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hazm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qilish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yo‘li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nafas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naylari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tarmoqlari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boshqa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a’zolarni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rentgenologik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tekshirishda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qo’llanadi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Suvda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yog‘da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eritilgan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yod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birikmalari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har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xil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konsentratsiyada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tabletkada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juda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keng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qo’llanadi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Murakkab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yod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tuzlarining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suvdagi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eritmasi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ampulalarda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chiqarilib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ular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tarkibida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30 — 90%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yod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bo’ladi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Bularga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quyidagilar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kiradi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: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triombrast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triyodtrast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yodamid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bilignost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 smtClean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Ikkinchi</a:t>
            </a:r>
            <a:r>
              <a:rPr lang="en-US" sz="2000" b="1" i="1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guruhga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rentgen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nurlarini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yutmaydigan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o‘rtacha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og’irligi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past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kontrast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moddalar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kislorod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azot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oksidi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uglerod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oksidi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kiradi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2382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90411" y="643944"/>
            <a:ext cx="98952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shifokorlari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tayyorlashda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yondosh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Ahmedov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R. М.,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Sharipova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N. J. —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2018.</a:t>
            </a:r>
          </a:p>
          <a:p>
            <a:pPr algn="just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Biofizika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Bazarbayev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M.I.,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Mullajonov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2018 y.</a:t>
            </a:r>
          </a:p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biologik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Remizov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A.N.,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2015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“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tibbiyotdagi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G.J.Jarilkasinova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D.R.Adizova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Toshkent. 2012-yil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7474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/>
        </p:nvSpPr>
        <p:spPr>
          <a:xfrm>
            <a:off x="984250" y="696912"/>
            <a:ext cx="10223500" cy="54641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</a:t>
            </a:r>
            <a:b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RAHMAT!!!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43013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1640</Words>
  <Application>Microsoft Office PowerPoint</Application>
  <PresentationFormat>Широкоэкранный</PresentationFormat>
  <Paragraphs>74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Courier New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it-edu</dc:creator>
  <cp:lastModifiedBy>it-edu</cp:lastModifiedBy>
  <cp:revision>27</cp:revision>
  <dcterms:created xsi:type="dcterms:W3CDTF">2021-03-30T03:43:57Z</dcterms:created>
  <dcterms:modified xsi:type="dcterms:W3CDTF">2021-04-10T05:35:49Z</dcterms:modified>
</cp:coreProperties>
</file>