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5" r:id="rId9"/>
    <p:sldId id="264" r:id="rId10"/>
    <p:sldId id="266" r:id="rId11"/>
    <p:sldId id="267" r:id="rId12"/>
    <p:sldId id="268" r:id="rId13"/>
    <p:sldId id="269" r:id="rId14"/>
    <p:sldId id="279" r:id="rId15"/>
    <p:sldId id="270" r:id="rId16"/>
    <p:sldId id="271" r:id="rId17"/>
    <p:sldId id="272" r:id="rId18"/>
    <p:sldId id="273" r:id="rId19"/>
    <p:sldId id="274" r:id="rId20"/>
    <p:sldId id="275" r:id="rId21"/>
    <p:sldId id="276" r:id="rId22"/>
    <p:sldId id="281" r:id="rId23"/>
    <p:sldId id="278" r:id="rId2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FCC6664-A51F-48CC-ABF8-1D0E4FF9FD40}"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ru-RU"/>
        </a:p>
      </dgm:t>
    </dgm:pt>
    <dgm:pt modelId="{8017C9CA-4A82-4E1E-B302-40BF839341EE}">
      <dgm:prSet phldrT="[Текст]" custT="1"/>
      <dgm:spPr/>
      <dgm:t>
        <a:bodyPr/>
        <a:lstStyle/>
        <a:p>
          <a:r>
            <a:rPr lang="en-US" sz="3600" dirty="0" err="1" smtClean="0">
              <a:solidFill>
                <a:srgbClr val="00B0F0"/>
              </a:solidFill>
              <a:latin typeface="Times New Roman" panose="02020603050405020304" pitchFamily="18" charset="0"/>
              <a:cs typeface="Times New Roman" panose="02020603050405020304" pitchFamily="18" charset="0"/>
            </a:rPr>
            <a:t>Endoskopiyaning</a:t>
          </a:r>
          <a:r>
            <a:rPr lang="en-US" sz="3600" dirty="0" smtClean="0">
              <a:solidFill>
                <a:srgbClr val="00B0F0"/>
              </a:solidFill>
              <a:latin typeface="Times New Roman" panose="02020603050405020304" pitchFamily="18" charset="0"/>
              <a:cs typeface="Times New Roman" panose="02020603050405020304" pitchFamily="18" charset="0"/>
            </a:rPr>
            <a:t> </a:t>
          </a:r>
          <a:r>
            <a:rPr lang="en-US" sz="3600" dirty="0" err="1" smtClean="0">
              <a:solidFill>
                <a:srgbClr val="00B0F0"/>
              </a:solidFill>
              <a:latin typeface="Times New Roman" panose="02020603050405020304" pitchFamily="18" charset="0"/>
              <a:cs typeface="Times New Roman" panose="02020603050405020304" pitchFamily="18" charset="0"/>
            </a:rPr>
            <a:t>rivojlanish</a:t>
          </a:r>
          <a:r>
            <a:rPr lang="en-US" sz="3600" dirty="0" smtClean="0">
              <a:solidFill>
                <a:srgbClr val="00B0F0"/>
              </a:solidFill>
              <a:latin typeface="Times New Roman" panose="02020603050405020304" pitchFamily="18" charset="0"/>
              <a:cs typeface="Times New Roman" panose="02020603050405020304" pitchFamily="18" charset="0"/>
            </a:rPr>
            <a:t> </a:t>
          </a:r>
          <a:r>
            <a:rPr lang="en-US" sz="3600" dirty="0" err="1" smtClean="0">
              <a:solidFill>
                <a:srgbClr val="00B0F0"/>
              </a:solidFill>
              <a:latin typeface="Times New Roman" panose="02020603050405020304" pitchFamily="18" charset="0"/>
              <a:cs typeface="Times New Roman" panose="02020603050405020304" pitchFamily="18" charset="0"/>
            </a:rPr>
            <a:t>davrlari</a:t>
          </a:r>
          <a:endParaRPr lang="ru-RU" sz="3600" dirty="0">
            <a:solidFill>
              <a:srgbClr val="00B0F0"/>
            </a:solidFill>
            <a:latin typeface="Times New Roman" panose="02020603050405020304" pitchFamily="18" charset="0"/>
            <a:cs typeface="Times New Roman" panose="02020603050405020304" pitchFamily="18" charset="0"/>
          </a:endParaRPr>
        </a:p>
      </dgm:t>
    </dgm:pt>
    <dgm:pt modelId="{9BEF636E-44C9-4321-8D1C-08B6B642A9CD}" type="parTrans" cxnId="{A23C32B4-CA1B-4EDA-9B2D-E28E820DBCEE}">
      <dgm:prSet/>
      <dgm:spPr/>
      <dgm:t>
        <a:bodyPr/>
        <a:lstStyle/>
        <a:p>
          <a:endParaRPr lang="ru-RU"/>
        </a:p>
      </dgm:t>
    </dgm:pt>
    <dgm:pt modelId="{649DC1D3-5EF8-43D4-868C-70FBB551B0DF}" type="sibTrans" cxnId="{A23C32B4-CA1B-4EDA-9B2D-E28E820DBCEE}">
      <dgm:prSet/>
      <dgm:spPr/>
      <dgm:t>
        <a:bodyPr/>
        <a:lstStyle/>
        <a:p>
          <a:endParaRPr lang="ru-RU"/>
        </a:p>
      </dgm:t>
    </dgm:pt>
    <dgm:pt modelId="{7882319C-5319-4E8C-9900-C34ED11C9488}" type="asst">
      <dgm:prSet phldrT="[Текст]"/>
      <dgm:spPr/>
      <dgm:t>
        <a:bodyPr/>
        <a:lstStyle/>
        <a:p>
          <a:r>
            <a:rPr lang="en-US" dirty="0" err="1" smtClean="0"/>
            <a:t>Regid</a:t>
          </a:r>
          <a:r>
            <a:rPr lang="en-US" dirty="0" smtClean="0"/>
            <a:t> </a:t>
          </a:r>
          <a:r>
            <a:rPr lang="en-US" dirty="0" err="1" smtClean="0"/>
            <a:t>endoskoplar</a:t>
          </a:r>
          <a:r>
            <a:rPr lang="en-US" dirty="0" smtClean="0"/>
            <a:t> </a:t>
          </a:r>
          <a:r>
            <a:rPr lang="en-US" dirty="0" err="1" smtClean="0"/>
            <a:t>qo’llangan</a:t>
          </a:r>
          <a:r>
            <a:rPr lang="en-US" dirty="0" smtClean="0"/>
            <a:t> </a:t>
          </a:r>
          <a:r>
            <a:rPr lang="en-US" dirty="0" err="1" smtClean="0"/>
            <a:t>davr</a:t>
          </a:r>
          <a:r>
            <a:rPr lang="en-US" dirty="0" smtClean="0"/>
            <a:t> — 1795— 1932-yillar</a:t>
          </a:r>
          <a:endParaRPr lang="ru-RU" dirty="0"/>
        </a:p>
      </dgm:t>
    </dgm:pt>
    <dgm:pt modelId="{F410DE0B-51BB-46EC-A826-476E61981E36}" type="parTrans" cxnId="{1FBBED4B-18E9-4011-A699-C51B6FFB379F}">
      <dgm:prSet/>
      <dgm:spPr/>
      <dgm:t>
        <a:bodyPr/>
        <a:lstStyle/>
        <a:p>
          <a:endParaRPr lang="ru-RU"/>
        </a:p>
      </dgm:t>
    </dgm:pt>
    <dgm:pt modelId="{37C9C98D-267B-4488-A69D-10529EE5942A}" type="sibTrans" cxnId="{1FBBED4B-18E9-4011-A699-C51B6FFB379F}">
      <dgm:prSet/>
      <dgm:spPr/>
      <dgm:t>
        <a:bodyPr/>
        <a:lstStyle/>
        <a:p>
          <a:endParaRPr lang="ru-RU"/>
        </a:p>
      </dgm:t>
    </dgm:pt>
    <dgm:pt modelId="{BAD60F61-9633-4E2E-9B1E-3FBAD4966ED1}">
      <dgm:prSet phldrT="[Текст]"/>
      <dgm:spPr/>
      <dgm:t>
        <a:bodyPr/>
        <a:lstStyle/>
        <a:p>
          <a:r>
            <a:rPr lang="en-US" dirty="0" err="1" smtClean="0"/>
            <a:t>Tolali</a:t>
          </a:r>
          <a:r>
            <a:rPr lang="en-US" dirty="0" smtClean="0"/>
            <a:t> </a:t>
          </a:r>
          <a:r>
            <a:rPr lang="en-US" dirty="0" err="1" smtClean="0"/>
            <a:t>optik</a:t>
          </a:r>
          <a:r>
            <a:rPr lang="en-US" dirty="0" smtClean="0"/>
            <a:t> </a:t>
          </a:r>
          <a:r>
            <a:rPr lang="en-US" dirty="0" err="1" smtClean="0"/>
            <a:t>endoskoplar</a:t>
          </a:r>
          <a:r>
            <a:rPr lang="en-US" dirty="0" smtClean="0"/>
            <a:t> </a:t>
          </a:r>
          <a:r>
            <a:rPr lang="en-US" dirty="0" err="1" smtClean="0"/>
            <a:t>qo‘llangan</a:t>
          </a:r>
          <a:r>
            <a:rPr lang="en-US" dirty="0" smtClean="0"/>
            <a:t> </a:t>
          </a:r>
          <a:r>
            <a:rPr lang="en-US" dirty="0" err="1" smtClean="0"/>
            <a:t>davr</a:t>
          </a:r>
          <a:r>
            <a:rPr lang="en-US" dirty="0" smtClean="0"/>
            <a:t> — 1958—1981-yillar</a:t>
          </a:r>
          <a:endParaRPr lang="ru-RU" dirty="0"/>
        </a:p>
      </dgm:t>
    </dgm:pt>
    <dgm:pt modelId="{68AFA66B-16CC-404B-B119-03910B1D0075}" type="parTrans" cxnId="{F132EC27-FF35-471E-ACC9-148EFCEEF1FA}">
      <dgm:prSet/>
      <dgm:spPr/>
      <dgm:t>
        <a:bodyPr/>
        <a:lstStyle/>
        <a:p>
          <a:endParaRPr lang="ru-RU"/>
        </a:p>
      </dgm:t>
    </dgm:pt>
    <dgm:pt modelId="{5F2B8DD7-A7B6-439D-9023-4D190A8B2901}" type="sibTrans" cxnId="{F132EC27-FF35-471E-ACC9-148EFCEEF1FA}">
      <dgm:prSet/>
      <dgm:spPr/>
      <dgm:t>
        <a:bodyPr/>
        <a:lstStyle/>
        <a:p>
          <a:endParaRPr lang="ru-RU"/>
        </a:p>
      </dgm:t>
    </dgm:pt>
    <dgm:pt modelId="{4426ED8E-4345-4CB9-92D6-9CD26D248A04}">
      <dgm:prSet phldrT="[Текст]"/>
      <dgm:spPr/>
      <dgm:t>
        <a:bodyPr/>
        <a:lstStyle/>
        <a:p>
          <a:r>
            <a:rPr lang="en-US" dirty="0" err="1" smtClean="0"/>
            <a:t>Elektron</a:t>
          </a:r>
          <a:r>
            <a:rPr lang="en-US" dirty="0" smtClean="0"/>
            <a:t> </a:t>
          </a:r>
          <a:r>
            <a:rPr lang="en-US" dirty="0" err="1" smtClean="0"/>
            <a:t>endoskoplar</a:t>
          </a:r>
          <a:r>
            <a:rPr lang="en-US" dirty="0" smtClean="0"/>
            <a:t> </a:t>
          </a:r>
          <a:r>
            <a:rPr lang="en-US" dirty="0" err="1" smtClean="0"/>
            <a:t>qo'llangan</a:t>
          </a:r>
          <a:r>
            <a:rPr lang="en-US" dirty="0" smtClean="0"/>
            <a:t> </a:t>
          </a:r>
          <a:r>
            <a:rPr lang="en-US" dirty="0" err="1" smtClean="0"/>
            <a:t>davr</a:t>
          </a:r>
          <a:r>
            <a:rPr lang="en-US" dirty="0" smtClean="0"/>
            <a:t> — 1981 -</a:t>
          </a:r>
          <a:r>
            <a:rPr lang="en-US" dirty="0" err="1" smtClean="0"/>
            <a:t>yildan</a:t>
          </a:r>
          <a:r>
            <a:rPr lang="en-US" dirty="0" smtClean="0"/>
            <a:t> to </a:t>
          </a:r>
          <a:r>
            <a:rPr lang="en-US" dirty="0" err="1" smtClean="0"/>
            <a:t>hozirgacha</a:t>
          </a:r>
          <a:endParaRPr lang="ru-RU" dirty="0"/>
        </a:p>
      </dgm:t>
    </dgm:pt>
    <dgm:pt modelId="{3F0A5A01-4562-4EB6-B645-51DBFDB97A2F}" type="parTrans" cxnId="{A006B9AC-E891-48EE-B2FE-CF27A49EFE49}">
      <dgm:prSet/>
      <dgm:spPr/>
      <dgm:t>
        <a:bodyPr/>
        <a:lstStyle/>
        <a:p>
          <a:endParaRPr lang="ru-RU"/>
        </a:p>
      </dgm:t>
    </dgm:pt>
    <dgm:pt modelId="{57DC5203-4671-41F4-8932-CA744E2E4998}" type="sibTrans" cxnId="{A006B9AC-E891-48EE-B2FE-CF27A49EFE49}">
      <dgm:prSet/>
      <dgm:spPr/>
      <dgm:t>
        <a:bodyPr/>
        <a:lstStyle/>
        <a:p>
          <a:endParaRPr lang="ru-RU"/>
        </a:p>
      </dgm:t>
    </dgm:pt>
    <dgm:pt modelId="{4C7A43A4-3FDB-4BAE-BD62-5B3BC072FB14}">
      <dgm:prSet/>
      <dgm:spPr/>
      <dgm:t>
        <a:bodyPr/>
        <a:lstStyle/>
        <a:p>
          <a:r>
            <a:rPr lang="en-US" dirty="0" err="1" smtClean="0"/>
            <a:t>Yarim</a:t>
          </a:r>
          <a:r>
            <a:rPr lang="en-US" dirty="0" smtClean="0"/>
            <a:t> </a:t>
          </a:r>
          <a:r>
            <a:rPr lang="en-US" dirty="0" err="1" smtClean="0"/>
            <a:t>yumshoq</a:t>
          </a:r>
          <a:r>
            <a:rPr lang="en-US" dirty="0" smtClean="0"/>
            <a:t> </a:t>
          </a:r>
          <a:r>
            <a:rPr lang="en-US" dirty="0" err="1" smtClean="0"/>
            <a:t>endoskoplar</a:t>
          </a:r>
          <a:r>
            <a:rPr lang="en-US" dirty="0" smtClean="0"/>
            <a:t> </a:t>
          </a:r>
          <a:r>
            <a:rPr lang="en-US" dirty="0" err="1" smtClean="0"/>
            <a:t>qo‘llangan</a:t>
          </a:r>
          <a:r>
            <a:rPr lang="en-US" dirty="0" smtClean="0"/>
            <a:t> </a:t>
          </a:r>
          <a:r>
            <a:rPr lang="en-US" dirty="0" err="1" smtClean="0"/>
            <a:t>davr</a:t>
          </a:r>
          <a:r>
            <a:rPr lang="en-US" dirty="0" smtClean="0"/>
            <a:t> — 1932— 1958-yillar.</a:t>
          </a:r>
          <a:endParaRPr lang="ru-RU" dirty="0"/>
        </a:p>
      </dgm:t>
    </dgm:pt>
    <dgm:pt modelId="{9675D192-3EE3-45D4-A5F8-7FEC3A74F6ED}" type="parTrans" cxnId="{5F78C0AD-42AC-4A9A-B061-39A3F56FD514}">
      <dgm:prSet/>
      <dgm:spPr/>
      <dgm:t>
        <a:bodyPr/>
        <a:lstStyle/>
        <a:p>
          <a:endParaRPr lang="ru-RU"/>
        </a:p>
      </dgm:t>
    </dgm:pt>
    <dgm:pt modelId="{0B8B87E2-D7BD-407F-AF25-1D885509309D}" type="sibTrans" cxnId="{5F78C0AD-42AC-4A9A-B061-39A3F56FD514}">
      <dgm:prSet/>
      <dgm:spPr/>
      <dgm:t>
        <a:bodyPr/>
        <a:lstStyle/>
        <a:p>
          <a:endParaRPr lang="ru-RU"/>
        </a:p>
      </dgm:t>
    </dgm:pt>
    <dgm:pt modelId="{8AEBE51D-AEE5-47EE-B618-BFF536198204}" type="pres">
      <dgm:prSet presAssocID="{5FCC6664-A51F-48CC-ABF8-1D0E4FF9FD40}" presName="hierChild1" presStyleCnt="0">
        <dgm:presLayoutVars>
          <dgm:orgChart val="1"/>
          <dgm:chPref val="1"/>
          <dgm:dir/>
          <dgm:animOne val="branch"/>
          <dgm:animLvl val="lvl"/>
          <dgm:resizeHandles/>
        </dgm:presLayoutVars>
      </dgm:prSet>
      <dgm:spPr/>
      <dgm:t>
        <a:bodyPr/>
        <a:lstStyle/>
        <a:p>
          <a:endParaRPr lang="ru-RU"/>
        </a:p>
      </dgm:t>
    </dgm:pt>
    <dgm:pt modelId="{2C79E56B-AD2B-441E-BB06-A4BFB666661D}" type="pres">
      <dgm:prSet presAssocID="{8017C9CA-4A82-4E1E-B302-40BF839341EE}" presName="hierRoot1" presStyleCnt="0">
        <dgm:presLayoutVars>
          <dgm:hierBranch val="init"/>
        </dgm:presLayoutVars>
      </dgm:prSet>
      <dgm:spPr/>
    </dgm:pt>
    <dgm:pt modelId="{FD41AD8E-472E-491D-AFCB-E9B6C363D27B}" type="pres">
      <dgm:prSet presAssocID="{8017C9CA-4A82-4E1E-B302-40BF839341EE}" presName="rootComposite1" presStyleCnt="0"/>
      <dgm:spPr/>
    </dgm:pt>
    <dgm:pt modelId="{5FBBEE93-B2A6-49D4-9BFA-454A6190881C}" type="pres">
      <dgm:prSet presAssocID="{8017C9CA-4A82-4E1E-B302-40BF839341EE}" presName="rootText1" presStyleLbl="node0" presStyleIdx="0" presStyleCnt="2" custScaleX="188126" custScaleY="101168" custLinFactNeighborX="1514">
        <dgm:presLayoutVars>
          <dgm:chPref val="3"/>
        </dgm:presLayoutVars>
      </dgm:prSet>
      <dgm:spPr/>
      <dgm:t>
        <a:bodyPr/>
        <a:lstStyle/>
        <a:p>
          <a:endParaRPr lang="ru-RU"/>
        </a:p>
      </dgm:t>
    </dgm:pt>
    <dgm:pt modelId="{B4171689-A789-47AF-87BC-A4D4EBBBBC25}" type="pres">
      <dgm:prSet presAssocID="{8017C9CA-4A82-4E1E-B302-40BF839341EE}" presName="rootConnector1" presStyleLbl="node1" presStyleIdx="0" presStyleCnt="0"/>
      <dgm:spPr/>
      <dgm:t>
        <a:bodyPr/>
        <a:lstStyle/>
        <a:p>
          <a:endParaRPr lang="ru-RU"/>
        </a:p>
      </dgm:t>
    </dgm:pt>
    <dgm:pt modelId="{50F22A28-49AB-4F05-B8A4-4131936C73B4}" type="pres">
      <dgm:prSet presAssocID="{8017C9CA-4A82-4E1E-B302-40BF839341EE}" presName="hierChild2" presStyleCnt="0"/>
      <dgm:spPr/>
    </dgm:pt>
    <dgm:pt modelId="{DC112890-F0A8-4EF0-8183-7EFB2C8504AB}" type="pres">
      <dgm:prSet presAssocID="{68AFA66B-16CC-404B-B119-03910B1D0075}" presName="Name37" presStyleLbl="parChTrans1D2" presStyleIdx="0" presStyleCnt="3"/>
      <dgm:spPr/>
      <dgm:t>
        <a:bodyPr/>
        <a:lstStyle/>
        <a:p>
          <a:endParaRPr lang="ru-RU"/>
        </a:p>
      </dgm:t>
    </dgm:pt>
    <dgm:pt modelId="{3B7E76C8-6625-407E-9F5E-1034F3AFC628}" type="pres">
      <dgm:prSet presAssocID="{BAD60F61-9633-4E2E-9B1E-3FBAD4966ED1}" presName="hierRoot2" presStyleCnt="0">
        <dgm:presLayoutVars>
          <dgm:hierBranch val="init"/>
        </dgm:presLayoutVars>
      </dgm:prSet>
      <dgm:spPr/>
    </dgm:pt>
    <dgm:pt modelId="{500725B4-8CE7-43BC-9745-3AB9031BF6C2}" type="pres">
      <dgm:prSet presAssocID="{BAD60F61-9633-4E2E-9B1E-3FBAD4966ED1}" presName="rootComposite" presStyleCnt="0"/>
      <dgm:spPr/>
    </dgm:pt>
    <dgm:pt modelId="{C6FA6B77-2DDE-4483-AC06-76B85DBC74A4}" type="pres">
      <dgm:prSet presAssocID="{BAD60F61-9633-4E2E-9B1E-3FBAD4966ED1}" presName="rootText" presStyleLbl="node2" presStyleIdx="0" presStyleCnt="2" custScaleX="202178" custScaleY="108001" custLinFactNeighborX="12136" custLinFactNeighborY="10215">
        <dgm:presLayoutVars>
          <dgm:chPref val="3"/>
        </dgm:presLayoutVars>
      </dgm:prSet>
      <dgm:spPr/>
      <dgm:t>
        <a:bodyPr/>
        <a:lstStyle/>
        <a:p>
          <a:endParaRPr lang="ru-RU"/>
        </a:p>
      </dgm:t>
    </dgm:pt>
    <dgm:pt modelId="{3E7F9079-0246-4B5C-9ADE-12374F99DBEB}" type="pres">
      <dgm:prSet presAssocID="{BAD60F61-9633-4E2E-9B1E-3FBAD4966ED1}" presName="rootConnector" presStyleLbl="node2" presStyleIdx="0" presStyleCnt="2"/>
      <dgm:spPr/>
      <dgm:t>
        <a:bodyPr/>
        <a:lstStyle/>
        <a:p>
          <a:endParaRPr lang="ru-RU"/>
        </a:p>
      </dgm:t>
    </dgm:pt>
    <dgm:pt modelId="{95BFF984-ADAD-4AE5-9622-D42B1B9C3246}" type="pres">
      <dgm:prSet presAssocID="{BAD60F61-9633-4E2E-9B1E-3FBAD4966ED1}" presName="hierChild4" presStyleCnt="0"/>
      <dgm:spPr/>
    </dgm:pt>
    <dgm:pt modelId="{88E791FB-665A-4084-B34D-43A2C32B36EC}" type="pres">
      <dgm:prSet presAssocID="{BAD60F61-9633-4E2E-9B1E-3FBAD4966ED1}" presName="hierChild5" presStyleCnt="0"/>
      <dgm:spPr/>
    </dgm:pt>
    <dgm:pt modelId="{F8B82697-4E19-4203-87E0-6B0B4CB92037}" type="pres">
      <dgm:prSet presAssocID="{3F0A5A01-4562-4EB6-B645-51DBFDB97A2F}" presName="Name37" presStyleLbl="parChTrans1D2" presStyleIdx="1" presStyleCnt="3"/>
      <dgm:spPr/>
      <dgm:t>
        <a:bodyPr/>
        <a:lstStyle/>
        <a:p>
          <a:endParaRPr lang="ru-RU"/>
        </a:p>
      </dgm:t>
    </dgm:pt>
    <dgm:pt modelId="{E3DEA910-6BFA-4AA1-880D-629802452D4F}" type="pres">
      <dgm:prSet presAssocID="{4426ED8E-4345-4CB9-92D6-9CD26D248A04}" presName="hierRoot2" presStyleCnt="0">
        <dgm:presLayoutVars>
          <dgm:hierBranch val="init"/>
        </dgm:presLayoutVars>
      </dgm:prSet>
      <dgm:spPr/>
    </dgm:pt>
    <dgm:pt modelId="{8C0BAAEA-DCAE-48F7-8004-1F3F2F86452C}" type="pres">
      <dgm:prSet presAssocID="{4426ED8E-4345-4CB9-92D6-9CD26D248A04}" presName="rootComposite" presStyleCnt="0"/>
      <dgm:spPr/>
    </dgm:pt>
    <dgm:pt modelId="{0D5822FD-AB7A-4D94-B7A8-DA62F0BB731E}" type="pres">
      <dgm:prSet presAssocID="{4426ED8E-4345-4CB9-92D6-9CD26D248A04}" presName="rootText" presStyleLbl="node2" presStyleIdx="1" presStyleCnt="2" custScaleX="225133" custScaleY="123826" custLinFactNeighborX="27101" custLinFactNeighborY="4347">
        <dgm:presLayoutVars>
          <dgm:chPref val="3"/>
        </dgm:presLayoutVars>
      </dgm:prSet>
      <dgm:spPr/>
      <dgm:t>
        <a:bodyPr/>
        <a:lstStyle/>
        <a:p>
          <a:endParaRPr lang="ru-RU"/>
        </a:p>
      </dgm:t>
    </dgm:pt>
    <dgm:pt modelId="{BB782AAC-F279-44B7-A96A-965721A44B22}" type="pres">
      <dgm:prSet presAssocID="{4426ED8E-4345-4CB9-92D6-9CD26D248A04}" presName="rootConnector" presStyleLbl="node2" presStyleIdx="1" presStyleCnt="2"/>
      <dgm:spPr/>
      <dgm:t>
        <a:bodyPr/>
        <a:lstStyle/>
        <a:p>
          <a:endParaRPr lang="ru-RU"/>
        </a:p>
      </dgm:t>
    </dgm:pt>
    <dgm:pt modelId="{50D87D4D-7210-4896-B11B-28BA78FE152D}" type="pres">
      <dgm:prSet presAssocID="{4426ED8E-4345-4CB9-92D6-9CD26D248A04}" presName="hierChild4" presStyleCnt="0"/>
      <dgm:spPr/>
    </dgm:pt>
    <dgm:pt modelId="{40A562DB-9CF1-4F79-BEE9-76DA89F7E261}" type="pres">
      <dgm:prSet presAssocID="{4426ED8E-4345-4CB9-92D6-9CD26D248A04}" presName="hierChild5" presStyleCnt="0"/>
      <dgm:spPr/>
    </dgm:pt>
    <dgm:pt modelId="{FAB81EDF-3DC6-4640-8237-22C5B2EF59B4}" type="pres">
      <dgm:prSet presAssocID="{8017C9CA-4A82-4E1E-B302-40BF839341EE}" presName="hierChild3" presStyleCnt="0"/>
      <dgm:spPr/>
    </dgm:pt>
    <dgm:pt modelId="{0A980AF4-27C2-4E62-AB8A-93DC15046A25}" type="pres">
      <dgm:prSet presAssocID="{F410DE0B-51BB-46EC-A826-476E61981E36}" presName="Name111" presStyleLbl="parChTrans1D2" presStyleIdx="2" presStyleCnt="3"/>
      <dgm:spPr/>
      <dgm:t>
        <a:bodyPr/>
        <a:lstStyle/>
        <a:p>
          <a:endParaRPr lang="ru-RU"/>
        </a:p>
      </dgm:t>
    </dgm:pt>
    <dgm:pt modelId="{390CD76C-8146-4E48-9486-00E4152ABDBF}" type="pres">
      <dgm:prSet presAssocID="{7882319C-5319-4E8C-9900-C34ED11C9488}" presName="hierRoot3" presStyleCnt="0">
        <dgm:presLayoutVars>
          <dgm:hierBranch val="init"/>
        </dgm:presLayoutVars>
      </dgm:prSet>
      <dgm:spPr/>
    </dgm:pt>
    <dgm:pt modelId="{D0792AC3-B8A4-442D-BFEF-919CD60394CF}" type="pres">
      <dgm:prSet presAssocID="{7882319C-5319-4E8C-9900-C34ED11C9488}" presName="rootComposite3" presStyleCnt="0"/>
      <dgm:spPr/>
    </dgm:pt>
    <dgm:pt modelId="{16DF01B5-FF6B-46C1-A7AA-2A80AC92F1F8}" type="pres">
      <dgm:prSet presAssocID="{7882319C-5319-4E8C-9900-C34ED11C9488}" presName="rootText3" presStyleLbl="asst1" presStyleIdx="0" presStyleCnt="1" custScaleX="171673" custScaleY="75058" custLinFactNeighborX="7335" custLinFactNeighborY="2350">
        <dgm:presLayoutVars>
          <dgm:chPref val="3"/>
        </dgm:presLayoutVars>
      </dgm:prSet>
      <dgm:spPr/>
      <dgm:t>
        <a:bodyPr/>
        <a:lstStyle/>
        <a:p>
          <a:endParaRPr lang="ru-RU"/>
        </a:p>
      </dgm:t>
    </dgm:pt>
    <dgm:pt modelId="{5227B753-9E4C-4883-94DD-DC74E54DC460}" type="pres">
      <dgm:prSet presAssocID="{7882319C-5319-4E8C-9900-C34ED11C9488}" presName="rootConnector3" presStyleLbl="asst1" presStyleIdx="0" presStyleCnt="1"/>
      <dgm:spPr/>
      <dgm:t>
        <a:bodyPr/>
        <a:lstStyle/>
        <a:p>
          <a:endParaRPr lang="ru-RU"/>
        </a:p>
      </dgm:t>
    </dgm:pt>
    <dgm:pt modelId="{27F767A5-42F7-4C0B-8A43-2BF8725262AF}" type="pres">
      <dgm:prSet presAssocID="{7882319C-5319-4E8C-9900-C34ED11C9488}" presName="hierChild6" presStyleCnt="0"/>
      <dgm:spPr/>
    </dgm:pt>
    <dgm:pt modelId="{1FDEB937-F231-4386-9632-64AFA1A859DC}" type="pres">
      <dgm:prSet presAssocID="{7882319C-5319-4E8C-9900-C34ED11C9488}" presName="hierChild7" presStyleCnt="0"/>
      <dgm:spPr/>
    </dgm:pt>
    <dgm:pt modelId="{355D97A9-96E4-4D5D-8EE1-A343107BD8BD}" type="pres">
      <dgm:prSet presAssocID="{4C7A43A4-3FDB-4BAE-BD62-5B3BC072FB14}" presName="hierRoot1" presStyleCnt="0">
        <dgm:presLayoutVars>
          <dgm:hierBranch val="init"/>
        </dgm:presLayoutVars>
      </dgm:prSet>
      <dgm:spPr/>
    </dgm:pt>
    <dgm:pt modelId="{1F6A4E48-87D3-42B3-BD77-3D3FF2CF283A}" type="pres">
      <dgm:prSet presAssocID="{4C7A43A4-3FDB-4BAE-BD62-5B3BC072FB14}" presName="rootComposite1" presStyleCnt="0"/>
      <dgm:spPr/>
    </dgm:pt>
    <dgm:pt modelId="{F12BACF8-BF26-4051-A01A-E35EDB11BDB4}" type="pres">
      <dgm:prSet presAssocID="{4C7A43A4-3FDB-4BAE-BD62-5B3BC072FB14}" presName="rootText1" presStyleLbl="node0" presStyleIdx="1" presStyleCnt="2" custScaleX="168910" custScaleY="72271" custLinFactY="57427" custLinFactNeighborX="-53754" custLinFactNeighborY="100000">
        <dgm:presLayoutVars>
          <dgm:chPref val="3"/>
        </dgm:presLayoutVars>
      </dgm:prSet>
      <dgm:spPr/>
      <dgm:t>
        <a:bodyPr/>
        <a:lstStyle/>
        <a:p>
          <a:endParaRPr lang="ru-RU"/>
        </a:p>
      </dgm:t>
    </dgm:pt>
    <dgm:pt modelId="{736A125D-E51C-4471-BD7F-FC94692749FF}" type="pres">
      <dgm:prSet presAssocID="{4C7A43A4-3FDB-4BAE-BD62-5B3BC072FB14}" presName="rootConnector1" presStyleLbl="node1" presStyleIdx="0" presStyleCnt="0"/>
      <dgm:spPr/>
      <dgm:t>
        <a:bodyPr/>
        <a:lstStyle/>
        <a:p>
          <a:endParaRPr lang="ru-RU"/>
        </a:p>
      </dgm:t>
    </dgm:pt>
    <dgm:pt modelId="{389B5A09-2AAF-4158-8D1D-661B0D9F92D4}" type="pres">
      <dgm:prSet presAssocID="{4C7A43A4-3FDB-4BAE-BD62-5B3BC072FB14}" presName="hierChild2" presStyleCnt="0"/>
      <dgm:spPr/>
    </dgm:pt>
    <dgm:pt modelId="{12E13DF9-DEC0-4A72-A55D-FE3C0E529351}" type="pres">
      <dgm:prSet presAssocID="{4C7A43A4-3FDB-4BAE-BD62-5B3BC072FB14}" presName="hierChild3" presStyleCnt="0"/>
      <dgm:spPr/>
    </dgm:pt>
  </dgm:ptLst>
  <dgm:cxnLst>
    <dgm:cxn modelId="{D8B2E86C-5158-4C72-9641-E1DF8E0A4747}" type="presOf" srcId="{BAD60F61-9633-4E2E-9B1E-3FBAD4966ED1}" destId="{3E7F9079-0246-4B5C-9ADE-12374F99DBEB}" srcOrd="1" destOrd="0" presId="urn:microsoft.com/office/officeart/2005/8/layout/orgChart1"/>
    <dgm:cxn modelId="{9FD70597-BD93-4098-9F1F-18144F172A6A}" type="presOf" srcId="{3F0A5A01-4562-4EB6-B645-51DBFDB97A2F}" destId="{F8B82697-4E19-4203-87E0-6B0B4CB92037}" srcOrd="0" destOrd="0" presId="urn:microsoft.com/office/officeart/2005/8/layout/orgChart1"/>
    <dgm:cxn modelId="{7589831E-1FF5-41BB-8963-84B9C2F26153}" type="presOf" srcId="{7882319C-5319-4E8C-9900-C34ED11C9488}" destId="{5227B753-9E4C-4883-94DD-DC74E54DC460}" srcOrd="1" destOrd="0" presId="urn:microsoft.com/office/officeart/2005/8/layout/orgChart1"/>
    <dgm:cxn modelId="{BF9831DC-4F04-48C3-8B29-744A0E14E30B}" type="presOf" srcId="{4426ED8E-4345-4CB9-92D6-9CD26D248A04}" destId="{BB782AAC-F279-44B7-A96A-965721A44B22}" srcOrd="1" destOrd="0" presId="urn:microsoft.com/office/officeart/2005/8/layout/orgChart1"/>
    <dgm:cxn modelId="{04CF89F0-2743-4640-B175-C4C6ED654717}" type="presOf" srcId="{BAD60F61-9633-4E2E-9B1E-3FBAD4966ED1}" destId="{C6FA6B77-2DDE-4483-AC06-76B85DBC74A4}" srcOrd="0" destOrd="0" presId="urn:microsoft.com/office/officeart/2005/8/layout/orgChart1"/>
    <dgm:cxn modelId="{5F78C0AD-42AC-4A9A-B061-39A3F56FD514}" srcId="{5FCC6664-A51F-48CC-ABF8-1D0E4FF9FD40}" destId="{4C7A43A4-3FDB-4BAE-BD62-5B3BC072FB14}" srcOrd="1" destOrd="0" parTransId="{9675D192-3EE3-45D4-A5F8-7FEC3A74F6ED}" sibTransId="{0B8B87E2-D7BD-407F-AF25-1D885509309D}"/>
    <dgm:cxn modelId="{A006B9AC-E891-48EE-B2FE-CF27A49EFE49}" srcId="{8017C9CA-4A82-4E1E-B302-40BF839341EE}" destId="{4426ED8E-4345-4CB9-92D6-9CD26D248A04}" srcOrd="2" destOrd="0" parTransId="{3F0A5A01-4562-4EB6-B645-51DBFDB97A2F}" sibTransId="{57DC5203-4671-41F4-8932-CA744E2E4998}"/>
    <dgm:cxn modelId="{A055A674-FE51-493A-A837-3B71C42D53CA}" type="presOf" srcId="{7882319C-5319-4E8C-9900-C34ED11C9488}" destId="{16DF01B5-FF6B-46C1-A7AA-2A80AC92F1F8}" srcOrd="0" destOrd="0" presId="urn:microsoft.com/office/officeart/2005/8/layout/orgChart1"/>
    <dgm:cxn modelId="{54310D40-FD70-4A28-84E7-FF2BFA95FE23}" type="presOf" srcId="{8017C9CA-4A82-4E1E-B302-40BF839341EE}" destId="{B4171689-A789-47AF-87BC-A4D4EBBBBC25}" srcOrd="1" destOrd="0" presId="urn:microsoft.com/office/officeart/2005/8/layout/orgChart1"/>
    <dgm:cxn modelId="{F132EC27-FF35-471E-ACC9-148EFCEEF1FA}" srcId="{8017C9CA-4A82-4E1E-B302-40BF839341EE}" destId="{BAD60F61-9633-4E2E-9B1E-3FBAD4966ED1}" srcOrd="1" destOrd="0" parTransId="{68AFA66B-16CC-404B-B119-03910B1D0075}" sibTransId="{5F2B8DD7-A7B6-439D-9023-4D190A8B2901}"/>
    <dgm:cxn modelId="{33A250B3-3462-48B8-BC7A-89C5CAFCD64A}" type="presOf" srcId="{68AFA66B-16CC-404B-B119-03910B1D0075}" destId="{DC112890-F0A8-4EF0-8183-7EFB2C8504AB}" srcOrd="0" destOrd="0" presId="urn:microsoft.com/office/officeart/2005/8/layout/orgChart1"/>
    <dgm:cxn modelId="{BDD11A6E-2C90-4196-8717-481D534D30DE}" type="presOf" srcId="{8017C9CA-4A82-4E1E-B302-40BF839341EE}" destId="{5FBBEE93-B2A6-49D4-9BFA-454A6190881C}" srcOrd="0" destOrd="0" presId="urn:microsoft.com/office/officeart/2005/8/layout/orgChart1"/>
    <dgm:cxn modelId="{EF64F916-5940-480B-9DFD-C51858C35ADC}" type="presOf" srcId="{F410DE0B-51BB-46EC-A826-476E61981E36}" destId="{0A980AF4-27C2-4E62-AB8A-93DC15046A25}" srcOrd="0" destOrd="0" presId="urn:microsoft.com/office/officeart/2005/8/layout/orgChart1"/>
    <dgm:cxn modelId="{82E1F1D0-2258-4D81-805E-8B2028F54C24}" type="presOf" srcId="{5FCC6664-A51F-48CC-ABF8-1D0E4FF9FD40}" destId="{8AEBE51D-AEE5-47EE-B618-BFF536198204}" srcOrd="0" destOrd="0" presId="urn:microsoft.com/office/officeart/2005/8/layout/orgChart1"/>
    <dgm:cxn modelId="{6BF81CC4-A60D-4A6C-8AAC-2E696A5F3B0C}" type="presOf" srcId="{4C7A43A4-3FDB-4BAE-BD62-5B3BC072FB14}" destId="{F12BACF8-BF26-4051-A01A-E35EDB11BDB4}" srcOrd="0" destOrd="0" presId="urn:microsoft.com/office/officeart/2005/8/layout/orgChart1"/>
    <dgm:cxn modelId="{A23C32B4-CA1B-4EDA-9B2D-E28E820DBCEE}" srcId="{5FCC6664-A51F-48CC-ABF8-1D0E4FF9FD40}" destId="{8017C9CA-4A82-4E1E-B302-40BF839341EE}" srcOrd="0" destOrd="0" parTransId="{9BEF636E-44C9-4321-8D1C-08B6B642A9CD}" sibTransId="{649DC1D3-5EF8-43D4-868C-70FBB551B0DF}"/>
    <dgm:cxn modelId="{8643F5D9-BAF2-4167-B3CC-EF33E77FC102}" type="presOf" srcId="{4426ED8E-4345-4CB9-92D6-9CD26D248A04}" destId="{0D5822FD-AB7A-4D94-B7A8-DA62F0BB731E}" srcOrd="0" destOrd="0" presId="urn:microsoft.com/office/officeart/2005/8/layout/orgChart1"/>
    <dgm:cxn modelId="{1FBBED4B-18E9-4011-A699-C51B6FFB379F}" srcId="{8017C9CA-4A82-4E1E-B302-40BF839341EE}" destId="{7882319C-5319-4E8C-9900-C34ED11C9488}" srcOrd="0" destOrd="0" parTransId="{F410DE0B-51BB-46EC-A826-476E61981E36}" sibTransId="{37C9C98D-267B-4488-A69D-10529EE5942A}"/>
    <dgm:cxn modelId="{1908BA70-13FE-4B49-86DA-290275E15B8F}" type="presOf" srcId="{4C7A43A4-3FDB-4BAE-BD62-5B3BC072FB14}" destId="{736A125D-E51C-4471-BD7F-FC94692749FF}" srcOrd="1" destOrd="0" presId="urn:microsoft.com/office/officeart/2005/8/layout/orgChart1"/>
    <dgm:cxn modelId="{888B156D-F676-4B1B-B650-921C3884FF64}" type="presParOf" srcId="{8AEBE51D-AEE5-47EE-B618-BFF536198204}" destId="{2C79E56B-AD2B-441E-BB06-A4BFB666661D}" srcOrd="0" destOrd="0" presId="urn:microsoft.com/office/officeart/2005/8/layout/orgChart1"/>
    <dgm:cxn modelId="{89A44082-0F55-4C4C-8248-FCACBE122FD2}" type="presParOf" srcId="{2C79E56B-AD2B-441E-BB06-A4BFB666661D}" destId="{FD41AD8E-472E-491D-AFCB-E9B6C363D27B}" srcOrd="0" destOrd="0" presId="urn:microsoft.com/office/officeart/2005/8/layout/orgChart1"/>
    <dgm:cxn modelId="{C628E1D3-D5E1-45D3-8CE6-E7DDA712CC4D}" type="presParOf" srcId="{FD41AD8E-472E-491D-AFCB-E9B6C363D27B}" destId="{5FBBEE93-B2A6-49D4-9BFA-454A6190881C}" srcOrd="0" destOrd="0" presId="urn:microsoft.com/office/officeart/2005/8/layout/orgChart1"/>
    <dgm:cxn modelId="{4AF761BB-F1DA-4E8F-B837-E56D5D54463C}" type="presParOf" srcId="{FD41AD8E-472E-491D-AFCB-E9B6C363D27B}" destId="{B4171689-A789-47AF-87BC-A4D4EBBBBC25}" srcOrd="1" destOrd="0" presId="urn:microsoft.com/office/officeart/2005/8/layout/orgChart1"/>
    <dgm:cxn modelId="{10971DE3-8B9A-4B1C-9CCA-8E664A521807}" type="presParOf" srcId="{2C79E56B-AD2B-441E-BB06-A4BFB666661D}" destId="{50F22A28-49AB-4F05-B8A4-4131936C73B4}" srcOrd="1" destOrd="0" presId="urn:microsoft.com/office/officeart/2005/8/layout/orgChart1"/>
    <dgm:cxn modelId="{22FCA059-7852-4E3F-8886-D90900EEF25A}" type="presParOf" srcId="{50F22A28-49AB-4F05-B8A4-4131936C73B4}" destId="{DC112890-F0A8-4EF0-8183-7EFB2C8504AB}" srcOrd="0" destOrd="0" presId="urn:microsoft.com/office/officeart/2005/8/layout/orgChart1"/>
    <dgm:cxn modelId="{AE06789E-F0EC-477E-8464-B596A5FAE6C4}" type="presParOf" srcId="{50F22A28-49AB-4F05-B8A4-4131936C73B4}" destId="{3B7E76C8-6625-407E-9F5E-1034F3AFC628}" srcOrd="1" destOrd="0" presId="urn:microsoft.com/office/officeart/2005/8/layout/orgChart1"/>
    <dgm:cxn modelId="{0262A5BB-410A-44B1-A260-628F9A1ACC99}" type="presParOf" srcId="{3B7E76C8-6625-407E-9F5E-1034F3AFC628}" destId="{500725B4-8CE7-43BC-9745-3AB9031BF6C2}" srcOrd="0" destOrd="0" presId="urn:microsoft.com/office/officeart/2005/8/layout/orgChart1"/>
    <dgm:cxn modelId="{CFDBCFEA-A744-41D1-BA72-436818DD9FB2}" type="presParOf" srcId="{500725B4-8CE7-43BC-9745-3AB9031BF6C2}" destId="{C6FA6B77-2DDE-4483-AC06-76B85DBC74A4}" srcOrd="0" destOrd="0" presId="urn:microsoft.com/office/officeart/2005/8/layout/orgChart1"/>
    <dgm:cxn modelId="{93D6A1CC-8BEE-407D-A64B-6CAB456BB57B}" type="presParOf" srcId="{500725B4-8CE7-43BC-9745-3AB9031BF6C2}" destId="{3E7F9079-0246-4B5C-9ADE-12374F99DBEB}" srcOrd="1" destOrd="0" presId="urn:microsoft.com/office/officeart/2005/8/layout/orgChart1"/>
    <dgm:cxn modelId="{1702F804-42B4-4159-8DA8-AB64B154C8ED}" type="presParOf" srcId="{3B7E76C8-6625-407E-9F5E-1034F3AFC628}" destId="{95BFF984-ADAD-4AE5-9622-D42B1B9C3246}" srcOrd="1" destOrd="0" presId="urn:microsoft.com/office/officeart/2005/8/layout/orgChart1"/>
    <dgm:cxn modelId="{641D594D-A0FF-4926-B132-A5C499FCDC53}" type="presParOf" srcId="{3B7E76C8-6625-407E-9F5E-1034F3AFC628}" destId="{88E791FB-665A-4084-B34D-43A2C32B36EC}" srcOrd="2" destOrd="0" presId="urn:microsoft.com/office/officeart/2005/8/layout/orgChart1"/>
    <dgm:cxn modelId="{9B5999B0-28F8-4483-B628-5409928E6161}" type="presParOf" srcId="{50F22A28-49AB-4F05-B8A4-4131936C73B4}" destId="{F8B82697-4E19-4203-87E0-6B0B4CB92037}" srcOrd="2" destOrd="0" presId="urn:microsoft.com/office/officeart/2005/8/layout/orgChart1"/>
    <dgm:cxn modelId="{D974ADC0-0426-4079-88D4-FF4C5D1E1ACF}" type="presParOf" srcId="{50F22A28-49AB-4F05-B8A4-4131936C73B4}" destId="{E3DEA910-6BFA-4AA1-880D-629802452D4F}" srcOrd="3" destOrd="0" presId="urn:microsoft.com/office/officeart/2005/8/layout/orgChart1"/>
    <dgm:cxn modelId="{26799B39-7BDD-4D25-901D-A663B331862D}" type="presParOf" srcId="{E3DEA910-6BFA-4AA1-880D-629802452D4F}" destId="{8C0BAAEA-DCAE-48F7-8004-1F3F2F86452C}" srcOrd="0" destOrd="0" presId="urn:microsoft.com/office/officeart/2005/8/layout/orgChart1"/>
    <dgm:cxn modelId="{307B4BF0-77A7-4EB5-95B2-2A17090A78D4}" type="presParOf" srcId="{8C0BAAEA-DCAE-48F7-8004-1F3F2F86452C}" destId="{0D5822FD-AB7A-4D94-B7A8-DA62F0BB731E}" srcOrd="0" destOrd="0" presId="urn:microsoft.com/office/officeart/2005/8/layout/orgChart1"/>
    <dgm:cxn modelId="{91BB2BA9-5888-429D-9C9D-8338950DF5EF}" type="presParOf" srcId="{8C0BAAEA-DCAE-48F7-8004-1F3F2F86452C}" destId="{BB782AAC-F279-44B7-A96A-965721A44B22}" srcOrd="1" destOrd="0" presId="urn:microsoft.com/office/officeart/2005/8/layout/orgChart1"/>
    <dgm:cxn modelId="{A212F490-538F-44E6-AD0E-454E1E88EF25}" type="presParOf" srcId="{E3DEA910-6BFA-4AA1-880D-629802452D4F}" destId="{50D87D4D-7210-4896-B11B-28BA78FE152D}" srcOrd="1" destOrd="0" presId="urn:microsoft.com/office/officeart/2005/8/layout/orgChart1"/>
    <dgm:cxn modelId="{4DD9FFC5-A7DD-4110-9072-8422572C517F}" type="presParOf" srcId="{E3DEA910-6BFA-4AA1-880D-629802452D4F}" destId="{40A562DB-9CF1-4F79-BEE9-76DA89F7E261}" srcOrd="2" destOrd="0" presId="urn:microsoft.com/office/officeart/2005/8/layout/orgChart1"/>
    <dgm:cxn modelId="{F52C839D-A0C4-4740-842A-CF5AD7AFEEE8}" type="presParOf" srcId="{2C79E56B-AD2B-441E-BB06-A4BFB666661D}" destId="{FAB81EDF-3DC6-4640-8237-22C5B2EF59B4}" srcOrd="2" destOrd="0" presId="urn:microsoft.com/office/officeart/2005/8/layout/orgChart1"/>
    <dgm:cxn modelId="{62ADF299-B185-496E-93A0-7B62C32D3D80}" type="presParOf" srcId="{FAB81EDF-3DC6-4640-8237-22C5B2EF59B4}" destId="{0A980AF4-27C2-4E62-AB8A-93DC15046A25}" srcOrd="0" destOrd="0" presId="urn:microsoft.com/office/officeart/2005/8/layout/orgChart1"/>
    <dgm:cxn modelId="{8C7C871E-5C2C-45D4-9444-ACA308204EDB}" type="presParOf" srcId="{FAB81EDF-3DC6-4640-8237-22C5B2EF59B4}" destId="{390CD76C-8146-4E48-9486-00E4152ABDBF}" srcOrd="1" destOrd="0" presId="urn:microsoft.com/office/officeart/2005/8/layout/orgChart1"/>
    <dgm:cxn modelId="{375FDF6F-2C15-4BDC-BCA2-E149BF9082B4}" type="presParOf" srcId="{390CD76C-8146-4E48-9486-00E4152ABDBF}" destId="{D0792AC3-B8A4-442D-BFEF-919CD60394CF}" srcOrd="0" destOrd="0" presId="urn:microsoft.com/office/officeart/2005/8/layout/orgChart1"/>
    <dgm:cxn modelId="{1C4E5F44-AB55-4224-A02B-0AEDA411EBA2}" type="presParOf" srcId="{D0792AC3-B8A4-442D-BFEF-919CD60394CF}" destId="{16DF01B5-FF6B-46C1-A7AA-2A80AC92F1F8}" srcOrd="0" destOrd="0" presId="urn:microsoft.com/office/officeart/2005/8/layout/orgChart1"/>
    <dgm:cxn modelId="{90DEE0C3-1335-4FA9-8D01-F51684A88B10}" type="presParOf" srcId="{D0792AC3-B8A4-442D-BFEF-919CD60394CF}" destId="{5227B753-9E4C-4883-94DD-DC74E54DC460}" srcOrd="1" destOrd="0" presId="urn:microsoft.com/office/officeart/2005/8/layout/orgChart1"/>
    <dgm:cxn modelId="{8637546A-FCFD-441C-8454-E6B0E07CB28A}" type="presParOf" srcId="{390CD76C-8146-4E48-9486-00E4152ABDBF}" destId="{27F767A5-42F7-4C0B-8A43-2BF8725262AF}" srcOrd="1" destOrd="0" presId="urn:microsoft.com/office/officeart/2005/8/layout/orgChart1"/>
    <dgm:cxn modelId="{0942E4C6-0015-4932-AD43-013415F1404E}" type="presParOf" srcId="{390CD76C-8146-4E48-9486-00E4152ABDBF}" destId="{1FDEB937-F231-4386-9632-64AFA1A859DC}" srcOrd="2" destOrd="0" presId="urn:microsoft.com/office/officeart/2005/8/layout/orgChart1"/>
    <dgm:cxn modelId="{E4ACA1B5-4612-472E-A627-0800F4CC8EAB}" type="presParOf" srcId="{8AEBE51D-AEE5-47EE-B618-BFF536198204}" destId="{355D97A9-96E4-4D5D-8EE1-A343107BD8BD}" srcOrd="1" destOrd="0" presId="urn:microsoft.com/office/officeart/2005/8/layout/orgChart1"/>
    <dgm:cxn modelId="{99A4B100-0A82-4475-863E-B627226C781F}" type="presParOf" srcId="{355D97A9-96E4-4D5D-8EE1-A343107BD8BD}" destId="{1F6A4E48-87D3-42B3-BD77-3D3FF2CF283A}" srcOrd="0" destOrd="0" presId="urn:microsoft.com/office/officeart/2005/8/layout/orgChart1"/>
    <dgm:cxn modelId="{47253891-A936-44B2-A991-55F224BDDB6E}" type="presParOf" srcId="{1F6A4E48-87D3-42B3-BD77-3D3FF2CF283A}" destId="{F12BACF8-BF26-4051-A01A-E35EDB11BDB4}" srcOrd="0" destOrd="0" presId="urn:microsoft.com/office/officeart/2005/8/layout/orgChart1"/>
    <dgm:cxn modelId="{A90AB7D0-F001-4496-9125-93BC2EBB71E2}" type="presParOf" srcId="{1F6A4E48-87D3-42B3-BD77-3D3FF2CF283A}" destId="{736A125D-E51C-4471-BD7F-FC94692749FF}" srcOrd="1" destOrd="0" presId="urn:microsoft.com/office/officeart/2005/8/layout/orgChart1"/>
    <dgm:cxn modelId="{89CB868E-FC9C-4686-B509-79CE0B6647EE}" type="presParOf" srcId="{355D97A9-96E4-4D5D-8EE1-A343107BD8BD}" destId="{389B5A09-2AAF-4158-8D1D-661B0D9F92D4}" srcOrd="1" destOrd="0" presId="urn:microsoft.com/office/officeart/2005/8/layout/orgChart1"/>
    <dgm:cxn modelId="{6DD6313D-7D8D-479F-93DE-D21F4C3217DC}" type="presParOf" srcId="{355D97A9-96E4-4D5D-8EE1-A343107BD8BD}" destId="{12E13DF9-DEC0-4A72-A55D-FE3C0E529351}"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A070221-0D2F-491D-B7D5-575396DFC622}" type="doc">
      <dgm:prSet loTypeId="urn:microsoft.com/office/officeart/2005/8/layout/radial5" loCatId="cycle" qsTypeId="urn:microsoft.com/office/officeart/2005/8/quickstyle/simple1" qsCatId="simple" csTypeId="urn:microsoft.com/office/officeart/2005/8/colors/accent2_1" csCatId="accent2" phldr="1"/>
      <dgm:spPr/>
      <dgm:t>
        <a:bodyPr/>
        <a:lstStyle/>
        <a:p>
          <a:endParaRPr lang="ru-RU"/>
        </a:p>
      </dgm:t>
    </dgm:pt>
    <dgm:pt modelId="{3D81D1DD-3345-4991-8847-989312027368}">
      <dgm:prSet phldrT="[Текст]"/>
      <dgm:spPr/>
      <dgm:t>
        <a:bodyPr/>
        <a:lstStyle/>
        <a:p>
          <a:r>
            <a:rPr lang="en-US" dirty="0" err="1" smtClean="0"/>
            <a:t>Fibroskopning</a:t>
          </a:r>
          <a:r>
            <a:rPr lang="en-US" dirty="0" smtClean="0"/>
            <a:t> </a:t>
          </a:r>
          <a:r>
            <a:rPr lang="en-US" dirty="0" err="1" smtClean="0"/>
            <a:t>qismlari</a:t>
          </a:r>
          <a:endParaRPr lang="ru-RU" dirty="0"/>
        </a:p>
      </dgm:t>
    </dgm:pt>
    <dgm:pt modelId="{9A2B4DDE-9D01-4532-825A-8FCA226B81DC}" type="parTrans" cxnId="{18A84037-DE89-48C1-A4A1-AF15C84B2826}">
      <dgm:prSet/>
      <dgm:spPr/>
      <dgm:t>
        <a:bodyPr/>
        <a:lstStyle/>
        <a:p>
          <a:endParaRPr lang="ru-RU"/>
        </a:p>
      </dgm:t>
    </dgm:pt>
    <dgm:pt modelId="{FD0429BA-6976-4417-B22D-23A66D63C9B7}" type="sibTrans" cxnId="{18A84037-DE89-48C1-A4A1-AF15C84B2826}">
      <dgm:prSet/>
      <dgm:spPr/>
      <dgm:t>
        <a:bodyPr/>
        <a:lstStyle/>
        <a:p>
          <a:endParaRPr lang="ru-RU"/>
        </a:p>
      </dgm:t>
    </dgm:pt>
    <dgm:pt modelId="{0ABDCC4C-EF77-414F-ABD6-D62449435A11}">
      <dgm:prSet phldrT="[Текст]"/>
      <dgm:spPr/>
      <dgm:t>
        <a:bodyPr/>
        <a:lstStyle/>
        <a:p>
          <a:r>
            <a:rPr lang="ru-RU" dirty="0" err="1" smtClean="0"/>
            <a:t>Distal</a:t>
          </a:r>
          <a:r>
            <a:rPr lang="ru-RU" dirty="0" smtClean="0"/>
            <a:t> </a:t>
          </a:r>
          <a:r>
            <a:rPr lang="ru-RU" dirty="0" err="1" smtClean="0"/>
            <a:t>boshqariluvchi</a:t>
          </a:r>
          <a:r>
            <a:rPr lang="ru-RU" dirty="0" smtClean="0"/>
            <a:t> </a:t>
          </a:r>
          <a:r>
            <a:rPr lang="ru-RU" dirty="0" err="1" smtClean="0"/>
            <a:t>qismi</a:t>
          </a:r>
          <a:endParaRPr lang="ru-RU" dirty="0"/>
        </a:p>
      </dgm:t>
    </dgm:pt>
    <dgm:pt modelId="{B6176230-E245-4AA6-AB80-A56DE5BE2DF2}" type="parTrans" cxnId="{CC5EBDD0-92FE-4655-9765-20AE04F67905}">
      <dgm:prSet/>
      <dgm:spPr/>
      <dgm:t>
        <a:bodyPr/>
        <a:lstStyle/>
        <a:p>
          <a:endParaRPr lang="ru-RU"/>
        </a:p>
      </dgm:t>
    </dgm:pt>
    <dgm:pt modelId="{1DF03BD9-6541-4207-BBF0-A3C2A367850F}" type="sibTrans" cxnId="{CC5EBDD0-92FE-4655-9765-20AE04F67905}">
      <dgm:prSet/>
      <dgm:spPr/>
      <dgm:t>
        <a:bodyPr/>
        <a:lstStyle/>
        <a:p>
          <a:endParaRPr lang="ru-RU"/>
        </a:p>
      </dgm:t>
    </dgm:pt>
    <dgm:pt modelId="{D2D507E7-4E81-4BB3-BA87-60EA0163E045}">
      <dgm:prSet phldrT="[Текст]"/>
      <dgm:spPr/>
      <dgm:t>
        <a:bodyPr/>
        <a:lstStyle/>
        <a:p>
          <a:r>
            <a:rPr lang="ru-RU" dirty="0" err="1" smtClean="0"/>
            <a:t>Egiluvchan</a:t>
          </a:r>
          <a:r>
            <a:rPr lang="ru-RU" dirty="0" smtClean="0"/>
            <a:t> </a:t>
          </a:r>
          <a:r>
            <a:rPr lang="ru-RU" dirty="0" err="1" smtClean="0"/>
            <a:t>o‘rta</a:t>
          </a:r>
          <a:r>
            <a:rPr lang="ru-RU" dirty="0" smtClean="0"/>
            <a:t> </a:t>
          </a:r>
          <a:r>
            <a:rPr lang="ru-RU" dirty="0" err="1" smtClean="0"/>
            <a:t>qismi</a:t>
          </a:r>
          <a:endParaRPr lang="ru-RU" dirty="0"/>
        </a:p>
      </dgm:t>
    </dgm:pt>
    <dgm:pt modelId="{519C9E24-5E89-480E-85BE-4EFC3AA0A267}" type="parTrans" cxnId="{687D4588-E792-421C-946A-1BE7A5C73D1F}">
      <dgm:prSet/>
      <dgm:spPr/>
      <dgm:t>
        <a:bodyPr/>
        <a:lstStyle/>
        <a:p>
          <a:endParaRPr lang="ru-RU"/>
        </a:p>
      </dgm:t>
    </dgm:pt>
    <dgm:pt modelId="{61EDE196-25A2-4528-9227-08AFC143DC19}" type="sibTrans" cxnId="{687D4588-E792-421C-946A-1BE7A5C73D1F}">
      <dgm:prSet/>
      <dgm:spPr/>
      <dgm:t>
        <a:bodyPr/>
        <a:lstStyle/>
        <a:p>
          <a:endParaRPr lang="ru-RU"/>
        </a:p>
      </dgm:t>
    </dgm:pt>
    <dgm:pt modelId="{7B24DFD4-03B1-4CDF-B582-1867CB3CD659}">
      <dgm:prSet phldrT="[Текст]"/>
      <dgm:spPr/>
      <dgm:t>
        <a:bodyPr/>
        <a:lstStyle/>
        <a:p>
          <a:r>
            <a:rPr lang="ru-RU" dirty="0" err="1" smtClean="0"/>
            <a:t>Yorug'lik</a:t>
          </a:r>
          <a:r>
            <a:rPr lang="ru-RU" dirty="0" smtClean="0"/>
            <a:t> </a:t>
          </a:r>
          <a:r>
            <a:rPr lang="ru-RU" dirty="0" err="1" smtClean="0"/>
            <a:t>manbasi</a:t>
          </a:r>
          <a:endParaRPr lang="ru-RU" dirty="0"/>
        </a:p>
      </dgm:t>
    </dgm:pt>
    <dgm:pt modelId="{09C2B846-E4E9-46CD-BD05-03A1EF9B046C}" type="parTrans" cxnId="{79FCAFF8-1195-4095-9339-DB673F2D740E}">
      <dgm:prSet/>
      <dgm:spPr/>
      <dgm:t>
        <a:bodyPr/>
        <a:lstStyle/>
        <a:p>
          <a:endParaRPr lang="ru-RU"/>
        </a:p>
      </dgm:t>
    </dgm:pt>
    <dgm:pt modelId="{C71EAC6F-99C1-4848-9500-6317660CC12D}" type="sibTrans" cxnId="{79FCAFF8-1195-4095-9339-DB673F2D740E}">
      <dgm:prSet/>
      <dgm:spPr/>
      <dgm:t>
        <a:bodyPr/>
        <a:lstStyle/>
        <a:p>
          <a:endParaRPr lang="ru-RU"/>
        </a:p>
      </dgm:t>
    </dgm:pt>
    <dgm:pt modelId="{4ED9D2A4-A54A-4165-B47A-D5A8D58ED997}">
      <dgm:prSet/>
      <dgm:spPr/>
      <dgm:t>
        <a:bodyPr/>
        <a:lstStyle/>
        <a:p>
          <a:endParaRPr lang="ru-RU"/>
        </a:p>
      </dgm:t>
    </dgm:pt>
    <dgm:pt modelId="{8D4D9B09-DA23-4C3F-A4B7-D67FB1E7D9D1}" type="parTrans" cxnId="{FCD6E637-B0BF-44E5-918E-D0E022B48A01}">
      <dgm:prSet/>
      <dgm:spPr/>
      <dgm:t>
        <a:bodyPr/>
        <a:lstStyle/>
        <a:p>
          <a:endParaRPr lang="ru-RU"/>
        </a:p>
      </dgm:t>
    </dgm:pt>
    <dgm:pt modelId="{DC773295-99E4-4B18-A5C8-5C10547ED823}" type="sibTrans" cxnId="{FCD6E637-B0BF-44E5-918E-D0E022B48A01}">
      <dgm:prSet/>
      <dgm:spPr/>
      <dgm:t>
        <a:bodyPr/>
        <a:lstStyle/>
        <a:p>
          <a:endParaRPr lang="ru-RU"/>
        </a:p>
      </dgm:t>
    </dgm:pt>
    <dgm:pt modelId="{E99D3BC7-EF95-439F-A2EF-0362BF2ACC59}">
      <dgm:prSet phldrT="[Текст]"/>
      <dgm:spPr/>
      <dgm:t>
        <a:bodyPr/>
        <a:lstStyle/>
        <a:p>
          <a:r>
            <a:rPr lang="ru-RU" dirty="0" err="1" smtClean="0"/>
            <a:t>Egiluvchan</a:t>
          </a:r>
          <a:r>
            <a:rPr lang="ru-RU" dirty="0" smtClean="0"/>
            <a:t> </a:t>
          </a:r>
          <a:r>
            <a:rPr lang="ru-RU" dirty="0" err="1" smtClean="0"/>
            <a:t>yorug'lik</a:t>
          </a:r>
          <a:r>
            <a:rPr lang="ru-RU" dirty="0" smtClean="0"/>
            <a:t> </a:t>
          </a:r>
          <a:r>
            <a:rPr lang="ru-RU" dirty="0" err="1" smtClean="0"/>
            <a:t>uzatuvchi</a:t>
          </a:r>
          <a:r>
            <a:rPr lang="ru-RU" dirty="0" smtClean="0"/>
            <a:t> </a:t>
          </a:r>
          <a:r>
            <a:rPr lang="ru-RU" dirty="0" err="1" smtClean="0"/>
            <a:t>shnurYorug'lik</a:t>
          </a:r>
          <a:r>
            <a:rPr lang="ru-RU" dirty="0" smtClean="0"/>
            <a:t> </a:t>
          </a:r>
          <a:r>
            <a:rPr lang="ru-RU" dirty="0" err="1" smtClean="0"/>
            <a:t>manbasi</a:t>
          </a:r>
          <a:endParaRPr lang="ru-RU" dirty="0"/>
        </a:p>
      </dgm:t>
    </dgm:pt>
    <dgm:pt modelId="{BC557F0E-5F08-4638-BB82-EC332A11A7E0}" type="sibTrans" cxnId="{BB193D62-0282-432F-B931-97A7DDEDB2F0}">
      <dgm:prSet/>
      <dgm:spPr/>
      <dgm:t>
        <a:bodyPr/>
        <a:lstStyle/>
        <a:p>
          <a:endParaRPr lang="ru-RU"/>
        </a:p>
      </dgm:t>
    </dgm:pt>
    <dgm:pt modelId="{3B3F038C-4042-481B-8A99-56428443BD29}" type="parTrans" cxnId="{BB193D62-0282-432F-B931-97A7DDEDB2F0}">
      <dgm:prSet/>
      <dgm:spPr/>
      <dgm:t>
        <a:bodyPr/>
        <a:lstStyle/>
        <a:p>
          <a:endParaRPr lang="ru-RU"/>
        </a:p>
      </dgm:t>
    </dgm:pt>
    <dgm:pt modelId="{060CE58B-484F-4E64-9853-DFFF0AEE8D47}">
      <dgm:prSet phldrT="[Текст]" custScaleX="172990" custRadScaleRad="158497" custRadScaleInc="4853"/>
      <dgm:spPr/>
      <dgm:t>
        <a:bodyPr/>
        <a:lstStyle/>
        <a:p>
          <a:endParaRPr lang="ru-RU"/>
        </a:p>
      </dgm:t>
    </dgm:pt>
    <dgm:pt modelId="{47D78AC0-5BFC-4F72-96C7-3E0C900A10E5}" type="parTrans" cxnId="{C4E94192-62DA-4EAB-B3F3-0BA6C03D08C1}">
      <dgm:prSet/>
      <dgm:spPr/>
      <dgm:t>
        <a:bodyPr/>
        <a:lstStyle/>
        <a:p>
          <a:endParaRPr lang="ru-RU"/>
        </a:p>
      </dgm:t>
    </dgm:pt>
    <dgm:pt modelId="{9E8F3366-2B1C-44BA-9AF3-B32911C3923D}" type="sibTrans" cxnId="{C4E94192-62DA-4EAB-B3F3-0BA6C03D08C1}">
      <dgm:prSet/>
      <dgm:spPr/>
      <dgm:t>
        <a:bodyPr/>
        <a:lstStyle/>
        <a:p>
          <a:endParaRPr lang="ru-RU"/>
        </a:p>
      </dgm:t>
    </dgm:pt>
    <dgm:pt modelId="{5C4D653C-CEA7-4354-938F-7A1B1DDB4803}">
      <dgm:prSet phldrT="[Текст]" custScaleX="214812" custRadScaleRad="100443" custRadScaleInc="-9579"/>
      <dgm:spPr/>
      <dgm:t>
        <a:bodyPr/>
        <a:lstStyle/>
        <a:p>
          <a:endParaRPr lang="ru-RU"/>
        </a:p>
      </dgm:t>
    </dgm:pt>
    <dgm:pt modelId="{C9DF8942-1A86-4EE6-8DFD-F7BC201F7E20}" type="parTrans" cxnId="{F3EA63EA-F3DC-46BD-90D9-CB22E08A27DD}">
      <dgm:prSet/>
      <dgm:spPr/>
      <dgm:t>
        <a:bodyPr/>
        <a:lstStyle/>
        <a:p>
          <a:endParaRPr lang="ru-RU"/>
        </a:p>
      </dgm:t>
    </dgm:pt>
    <dgm:pt modelId="{4712C04A-6484-49A6-9ED8-9E7188F57C28}" type="sibTrans" cxnId="{F3EA63EA-F3DC-46BD-90D9-CB22E08A27DD}">
      <dgm:prSet/>
      <dgm:spPr/>
      <dgm:t>
        <a:bodyPr/>
        <a:lstStyle/>
        <a:p>
          <a:endParaRPr lang="ru-RU"/>
        </a:p>
      </dgm:t>
    </dgm:pt>
    <dgm:pt modelId="{A874E63E-ADCC-434C-B6FA-C3EF8E19B147}">
      <dgm:prSet phldrT="[Текст]" custScaleX="211788" custRadScaleRad="144001" custRadScaleInc="-114504"/>
      <dgm:spPr/>
      <dgm:t>
        <a:bodyPr/>
        <a:lstStyle/>
        <a:p>
          <a:endParaRPr lang="ru-RU"/>
        </a:p>
      </dgm:t>
    </dgm:pt>
    <dgm:pt modelId="{17A076F1-9B92-41D6-AB30-F39C7A38BB31}" type="parTrans" cxnId="{9AE5F20C-B49E-424A-AD1D-CA0FAA04AA27}">
      <dgm:prSet/>
      <dgm:spPr/>
      <dgm:t>
        <a:bodyPr/>
        <a:lstStyle/>
        <a:p>
          <a:endParaRPr lang="ru-RU"/>
        </a:p>
      </dgm:t>
    </dgm:pt>
    <dgm:pt modelId="{125FAB16-4DC8-4ACF-880F-C1D90A73E354}" type="sibTrans" cxnId="{9AE5F20C-B49E-424A-AD1D-CA0FAA04AA27}">
      <dgm:prSet/>
      <dgm:spPr/>
      <dgm:t>
        <a:bodyPr/>
        <a:lstStyle/>
        <a:p>
          <a:endParaRPr lang="ru-RU"/>
        </a:p>
      </dgm:t>
    </dgm:pt>
    <dgm:pt modelId="{572BD7E8-3EE1-4217-B3F3-C82741B1EB5C}">
      <dgm:prSet phldrT="[Текст]"/>
      <dgm:spPr/>
      <dgm:t>
        <a:bodyPr/>
        <a:lstStyle/>
        <a:p>
          <a:r>
            <a:rPr lang="en-US" dirty="0" err="1" smtClean="0"/>
            <a:t>Okulyar</a:t>
          </a:r>
          <a:endParaRPr lang="ru-RU" dirty="0"/>
        </a:p>
      </dgm:t>
    </dgm:pt>
    <dgm:pt modelId="{E27504FA-4FC6-45E3-9FF0-C9F592E489C2}" type="parTrans" cxnId="{7C9165EF-5EB8-4F2A-AEA7-81E01A227DF5}">
      <dgm:prSet/>
      <dgm:spPr/>
      <dgm:t>
        <a:bodyPr/>
        <a:lstStyle/>
        <a:p>
          <a:endParaRPr lang="ru-RU"/>
        </a:p>
      </dgm:t>
    </dgm:pt>
    <dgm:pt modelId="{424551C1-A921-45E5-B551-85125FEA5074}" type="sibTrans" cxnId="{7C9165EF-5EB8-4F2A-AEA7-81E01A227DF5}">
      <dgm:prSet/>
      <dgm:spPr/>
      <dgm:t>
        <a:bodyPr/>
        <a:lstStyle/>
        <a:p>
          <a:endParaRPr lang="ru-RU"/>
        </a:p>
      </dgm:t>
    </dgm:pt>
    <dgm:pt modelId="{01AE90EC-413D-4D81-AE77-E0E300096479}">
      <dgm:prSet phldrT="[Текст]"/>
      <dgm:spPr/>
      <dgm:t>
        <a:bodyPr/>
        <a:lstStyle/>
        <a:p>
          <a:r>
            <a:rPr lang="ru-RU" dirty="0" err="1" smtClean="0"/>
            <a:t>Proksimal</a:t>
          </a:r>
          <a:r>
            <a:rPr lang="ru-RU" dirty="0" smtClean="0"/>
            <a:t> </a:t>
          </a:r>
          <a:r>
            <a:rPr lang="ru-RU" dirty="0" err="1" smtClean="0"/>
            <a:t>boshqariluvchi</a:t>
          </a:r>
          <a:r>
            <a:rPr lang="ru-RU" dirty="0" smtClean="0"/>
            <a:t> </a:t>
          </a:r>
          <a:r>
            <a:rPr lang="ru-RU" dirty="0" err="1" smtClean="0"/>
            <a:t>qismi</a:t>
          </a:r>
          <a:endParaRPr lang="ru-RU" dirty="0"/>
        </a:p>
      </dgm:t>
    </dgm:pt>
    <dgm:pt modelId="{C79F50AA-3278-41F8-9D93-0D72CDC16A59}" type="parTrans" cxnId="{D60AD418-A81B-4889-9D60-A9B6E3E516FA}">
      <dgm:prSet/>
      <dgm:spPr/>
      <dgm:t>
        <a:bodyPr/>
        <a:lstStyle/>
        <a:p>
          <a:endParaRPr lang="ru-RU"/>
        </a:p>
      </dgm:t>
    </dgm:pt>
    <dgm:pt modelId="{5E94CBF4-FA71-4608-88B8-EEB5C9B65D67}" type="sibTrans" cxnId="{D60AD418-A81B-4889-9D60-A9B6E3E516FA}">
      <dgm:prSet/>
      <dgm:spPr/>
      <dgm:t>
        <a:bodyPr/>
        <a:lstStyle/>
        <a:p>
          <a:endParaRPr lang="ru-RU"/>
        </a:p>
      </dgm:t>
    </dgm:pt>
    <dgm:pt modelId="{E14FCB03-FE51-45FA-A9B5-31AF0985B2F2}" type="pres">
      <dgm:prSet presAssocID="{3A070221-0D2F-491D-B7D5-575396DFC622}" presName="Name0" presStyleCnt="0">
        <dgm:presLayoutVars>
          <dgm:chMax val="1"/>
          <dgm:dir/>
          <dgm:animLvl val="ctr"/>
          <dgm:resizeHandles val="exact"/>
        </dgm:presLayoutVars>
      </dgm:prSet>
      <dgm:spPr/>
      <dgm:t>
        <a:bodyPr/>
        <a:lstStyle/>
        <a:p>
          <a:endParaRPr lang="ru-RU"/>
        </a:p>
      </dgm:t>
    </dgm:pt>
    <dgm:pt modelId="{0DD69B5F-B724-401F-A84D-DB71CC368912}" type="pres">
      <dgm:prSet presAssocID="{3D81D1DD-3345-4991-8847-989312027368}" presName="centerShape" presStyleLbl="node0" presStyleIdx="0" presStyleCnt="1" custScaleX="157062" custLinFactNeighborX="-6040" custLinFactNeighborY="252"/>
      <dgm:spPr/>
      <dgm:t>
        <a:bodyPr/>
        <a:lstStyle/>
        <a:p>
          <a:endParaRPr lang="ru-RU"/>
        </a:p>
      </dgm:t>
    </dgm:pt>
    <dgm:pt modelId="{9ECA6D42-6AEF-49AB-95B4-D3E5999DB040}" type="pres">
      <dgm:prSet presAssocID="{B6176230-E245-4AA6-AB80-A56DE5BE2DF2}" presName="parTrans" presStyleLbl="sibTrans2D1" presStyleIdx="0" presStyleCnt="6"/>
      <dgm:spPr/>
      <dgm:t>
        <a:bodyPr/>
        <a:lstStyle/>
        <a:p>
          <a:endParaRPr lang="ru-RU"/>
        </a:p>
      </dgm:t>
    </dgm:pt>
    <dgm:pt modelId="{A001C973-0BED-492E-B005-196DB2028D9A}" type="pres">
      <dgm:prSet presAssocID="{B6176230-E245-4AA6-AB80-A56DE5BE2DF2}" presName="connectorText" presStyleLbl="sibTrans2D1" presStyleIdx="0" presStyleCnt="6"/>
      <dgm:spPr/>
      <dgm:t>
        <a:bodyPr/>
        <a:lstStyle/>
        <a:p>
          <a:endParaRPr lang="ru-RU"/>
        </a:p>
      </dgm:t>
    </dgm:pt>
    <dgm:pt modelId="{720BE4F4-3AD5-4DF6-8716-B026BDF850D2}" type="pres">
      <dgm:prSet presAssocID="{0ABDCC4C-EF77-414F-ABD6-D62449435A11}" presName="node" presStyleLbl="node1" presStyleIdx="0" presStyleCnt="6" custScaleX="214812" custRadScaleRad="95483" custRadScaleInc="-42640">
        <dgm:presLayoutVars>
          <dgm:bulletEnabled val="1"/>
        </dgm:presLayoutVars>
      </dgm:prSet>
      <dgm:spPr/>
      <dgm:t>
        <a:bodyPr/>
        <a:lstStyle/>
        <a:p>
          <a:endParaRPr lang="ru-RU"/>
        </a:p>
      </dgm:t>
    </dgm:pt>
    <dgm:pt modelId="{427D4E56-070D-4FC0-BB1F-7C24E2CE139E}" type="pres">
      <dgm:prSet presAssocID="{519C9E24-5E89-480E-85BE-4EFC3AA0A267}" presName="parTrans" presStyleLbl="sibTrans2D1" presStyleIdx="1" presStyleCnt="6"/>
      <dgm:spPr/>
      <dgm:t>
        <a:bodyPr/>
        <a:lstStyle/>
        <a:p>
          <a:endParaRPr lang="ru-RU"/>
        </a:p>
      </dgm:t>
    </dgm:pt>
    <dgm:pt modelId="{8BC48B51-4971-4E5E-A810-9FA0EA87C2D6}" type="pres">
      <dgm:prSet presAssocID="{519C9E24-5E89-480E-85BE-4EFC3AA0A267}" presName="connectorText" presStyleLbl="sibTrans2D1" presStyleIdx="1" presStyleCnt="6"/>
      <dgm:spPr/>
      <dgm:t>
        <a:bodyPr/>
        <a:lstStyle/>
        <a:p>
          <a:endParaRPr lang="ru-RU"/>
        </a:p>
      </dgm:t>
    </dgm:pt>
    <dgm:pt modelId="{FFBD7357-67CB-468C-BE31-857EEEE83C50}" type="pres">
      <dgm:prSet presAssocID="{D2D507E7-4E81-4BB3-BA87-60EA0163E045}" presName="node" presStyleLbl="node1" presStyleIdx="1" presStyleCnt="6" custScaleX="172990" custRadScaleRad="177639" custRadScaleInc="10746">
        <dgm:presLayoutVars>
          <dgm:bulletEnabled val="1"/>
        </dgm:presLayoutVars>
      </dgm:prSet>
      <dgm:spPr/>
      <dgm:t>
        <a:bodyPr/>
        <a:lstStyle/>
        <a:p>
          <a:endParaRPr lang="ru-RU"/>
        </a:p>
      </dgm:t>
    </dgm:pt>
    <dgm:pt modelId="{58F4CCB7-366D-48BB-BC8C-5295BA7EC4EF}" type="pres">
      <dgm:prSet presAssocID="{3B3F038C-4042-481B-8A99-56428443BD29}" presName="parTrans" presStyleLbl="sibTrans2D1" presStyleIdx="2" presStyleCnt="6"/>
      <dgm:spPr/>
      <dgm:t>
        <a:bodyPr/>
        <a:lstStyle/>
        <a:p>
          <a:endParaRPr lang="ru-RU"/>
        </a:p>
      </dgm:t>
    </dgm:pt>
    <dgm:pt modelId="{3113BE83-D1DD-4D3C-ABA4-22BAAF69CC93}" type="pres">
      <dgm:prSet presAssocID="{3B3F038C-4042-481B-8A99-56428443BD29}" presName="connectorText" presStyleLbl="sibTrans2D1" presStyleIdx="2" presStyleCnt="6"/>
      <dgm:spPr/>
      <dgm:t>
        <a:bodyPr/>
        <a:lstStyle/>
        <a:p>
          <a:endParaRPr lang="ru-RU"/>
        </a:p>
      </dgm:t>
    </dgm:pt>
    <dgm:pt modelId="{5B4FD830-1A71-4A7F-B59E-C049C1FFD890}" type="pres">
      <dgm:prSet presAssocID="{E99D3BC7-EF95-439F-A2EF-0362BF2ACC59}" presName="node" presStyleLbl="node1" presStyleIdx="2" presStyleCnt="6" custScaleX="211788" custRadScaleRad="152904" custRadScaleInc="-80925">
        <dgm:presLayoutVars>
          <dgm:bulletEnabled val="1"/>
        </dgm:presLayoutVars>
      </dgm:prSet>
      <dgm:spPr/>
      <dgm:t>
        <a:bodyPr/>
        <a:lstStyle/>
        <a:p>
          <a:endParaRPr lang="ru-RU"/>
        </a:p>
      </dgm:t>
    </dgm:pt>
    <dgm:pt modelId="{5635F8EB-33E6-4DF5-8298-CBA4FD645429}" type="pres">
      <dgm:prSet presAssocID="{09C2B846-E4E9-46CD-BD05-03A1EF9B046C}" presName="parTrans" presStyleLbl="sibTrans2D1" presStyleIdx="3" presStyleCnt="6"/>
      <dgm:spPr/>
      <dgm:t>
        <a:bodyPr/>
        <a:lstStyle/>
        <a:p>
          <a:endParaRPr lang="ru-RU"/>
        </a:p>
      </dgm:t>
    </dgm:pt>
    <dgm:pt modelId="{41B8F890-D1E1-4654-B543-34FFDD16071F}" type="pres">
      <dgm:prSet presAssocID="{09C2B846-E4E9-46CD-BD05-03A1EF9B046C}" presName="connectorText" presStyleLbl="sibTrans2D1" presStyleIdx="3" presStyleCnt="6"/>
      <dgm:spPr/>
      <dgm:t>
        <a:bodyPr/>
        <a:lstStyle/>
        <a:p>
          <a:endParaRPr lang="ru-RU"/>
        </a:p>
      </dgm:t>
    </dgm:pt>
    <dgm:pt modelId="{BEA6A388-E3FC-4E55-9435-2A47BF65D566}" type="pres">
      <dgm:prSet presAssocID="{7B24DFD4-03B1-4CDF-B582-1867CB3CD659}" presName="node" presStyleLbl="node1" presStyleIdx="3" presStyleCnt="6" custScaleX="167765" custRadScaleRad="112147" custRadScaleInc="-102483">
        <dgm:presLayoutVars>
          <dgm:bulletEnabled val="1"/>
        </dgm:presLayoutVars>
      </dgm:prSet>
      <dgm:spPr/>
      <dgm:t>
        <a:bodyPr/>
        <a:lstStyle/>
        <a:p>
          <a:endParaRPr lang="ru-RU"/>
        </a:p>
      </dgm:t>
    </dgm:pt>
    <dgm:pt modelId="{EAE3F9CF-1184-48C5-B1CD-0BD6E59C0D0C}" type="pres">
      <dgm:prSet presAssocID="{E27504FA-4FC6-45E3-9FF0-C9F592E489C2}" presName="parTrans" presStyleLbl="sibTrans2D1" presStyleIdx="4" presStyleCnt="6"/>
      <dgm:spPr/>
      <dgm:t>
        <a:bodyPr/>
        <a:lstStyle/>
        <a:p>
          <a:endParaRPr lang="ru-RU"/>
        </a:p>
      </dgm:t>
    </dgm:pt>
    <dgm:pt modelId="{7F2DF101-590F-4745-B1DF-62F3494151B4}" type="pres">
      <dgm:prSet presAssocID="{E27504FA-4FC6-45E3-9FF0-C9F592E489C2}" presName="connectorText" presStyleLbl="sibTrans2D1" presStyleIdx="4" presStyleCnt="6"/>
      <dgm:spPr/>
      <dgm:t>
        <a:bodyPr/>
        <a:lstStyle/>
        <a:p>
          <a:endParaRPr lang="ru-RU"/>
        </a:p>
      </dgm:t>
    </dgm:pt>
    <dgm:pt modelId="{4FD5721C-5F6C-4114-8DB8-E24E03FAFF96}" type="pres">
      <dgm:prSet presAssocID="{572BD7E8-3EE1-4217-B3F3-C82741B1EB5C}" presName="node" presStyleLbl="node1" presStyleIdx="4" presStyleCnt="6" custScaleX="167765" custRadScaleRad="165427" custRadScaleInc="-10037">
        <dgm:presLayoutVars>
          <dgm:bulletEnabled val="1"/>
        </dgm:presLayoutVars>
      </dgm:prSet>
      <dgm:spPr/>
      <dgm:t>
        <a:bodyPr/>
        <a:lstStyle/>
        <a:p>
          <a:endParaRPr lang="ru-RU"/>
        </a:p>
      </dgm:t>
    </dgm:pt>
    <dgm:pt modelId="{AE7AC227-112A-427F-8D8D-6AB84FFD1217}" type="pres">
      <dgm:prSet presAssocID="{C79F50AA-3278-41F8-9D93-0D72CDC16A59}" presName="parTrans" presStyleLbl="sibTrans2D1" presStyleIdx="5" presStyleCnt="6"/>
      <dgm:spPr/>
      <dgm:t>
        <a:bodyPr/>
        <a:lstStyle/>
        <a:p>
          <a:endParaRPr lang="ru-RU"/>
        </a:p>
      </dgm:t>
    </dgm:pt>
    <dgm:pt modelId="{1DA59198-611C-479C-A1C8-3B14DF0405D2}" type="pres">
      <dgm:prSet presAssocID="{C79F50AA-3278-41F8-9D93-0D72CDC16A59}" presName="connectorText" presStyleLbl="sibTrans2D1" presStyleIdx="5" presStyleCnt="6"/>
      <dgm:spPr/>
      <dgm:t>
        <a:bodyPr/>
        <a:lstStyle/>
        <a:p>
          <a:endParaRPr lang="ru-RU"/>
        </a:p>
      </dgm:t>
    </dgm:pt>
    <dgm:pt modelId="{30C79CB5-4EE0-429C-8997-10D6B10FBCEC}" type="pres">
      <dgm:prSet presAssocID="{01AE90EC-413D-4D81-AE77-E0E300096479}" presName="node" presStyleLbl="node1" presStyleIdx="5" presStyleCnt="6" custScaleX="167765" custRadScaleRad="155432" custRadScaleInc="-61391">
        <dgm:presLayoutVars>
          <dgm:bulletEnabled val="1"/>
        </dgm:presLayoutVars>
      </dgm:prSet>
      <dgm:spPr/>
      <dgm:t>
        <a:bodyPr/>
        <a:lstStyle/>
        <a:p>
          <a:endParaRPr lang="ru-RU"/>
        </a:p>
      </dgm:t>
    </dgm:pt>
  </dgm:ptLst>
  <dgm:cxnLst>
    <dgm:cxn modelId="{14710E64-C792-4DA1-8C9D-EE206738A6EA}" type="presOf" srcId="{0ABDCC4C-EF77-414F-ABD6-D62449435A11}" destId="{720BE4F4-3AD5-4DF6-8716-B026BDF850D2}" srcOrd="0" destOrd="0" presId="urn:microsoft.com/office/officeart/2005/8/layout/radial5"/>
    <dgm:cxn modelId="{7C4F3677-1355-4A1A-983B-34AD4D2E2BA1}" type="presOf" srcId="{3D81D1DD-3345-4991-8847-989312027368}" destId="{0DD69B5F-B724-401F-A84D-DB71CC368912}" srcOrd="0" destOrd="0" presId="urn:microsoft.com/office/officeart/2005/8/layout/radial5"/>
    <dgm:cxn modelId="{CC5EBDD0-92FE-4655-9765-20AE04F67905}" srcId="{3D81D1DD-3345-4991-8847-989312027368}" destId="{0ABDCC4C-EF77-414F-ABD6-D62449435A11}" srcOrd="0" destOrd="0" parTransId="{B6176230-E245-4AA6-AB80-A56DE5BE2DF2}" sibTransId="{1DF03BD9-6541-4207-BBF0-A3C2A367850F}"/>
    <dgm:cxn modelId="{119B84BC-D463-4DFC-AD8F-CFE54E65674F}" type="presOf" srcId="{7B24DFD4-03B1-4CDF-B582-1867CB3CD659}" destId="{BEA6A388-E3FC-4E55-9435-2A47BF65D566}" srcOrd="0" destOrd="0" presId="urn:microsoft.com/office/officeart/2005/8/layout/radial5"/>
    <dgm:cxn modelId="{945A53DA-8B07-4477-821D-3D1D7F66930F}" type="presOf" srcId="{3A070221-0D2F-491D-B7D5-575396DFC622}" destId="{E14FCB03-FE51-45FA-A9B5-31AF0985B2F2}" srcOrd="0" destOrd="0" presId="urn:microsoft.com/office/officeart/2005/8/layout/radial5"/>
    <dgm:cxn modelId="{20E4F7BF-A09C-40F4-A5B8-D9C4CDA86674}" type="presOf" srcId="{E99D3BC7-EF95-439F-A2EF-0362BF2ACC59}" destId="{5B4FD830-1A71-4A7F-B59E-C049C1FFD890}" srcOrd="0" destOrd="0" presId="urn:microsoft.com/office/officeart/2005/8/layout/radial5"/>
    <dgm:cxn modelId="{BCB9F489-AC8C-4FAD-B150-4E581427E7A9}" type="presOf" srcId="{3B3F038C-4042-481B-8A99-56428443BD29}" destId="{58F4CCB7-366D-48BB-BC8C-5295BA7EC4EF}" srcOrd="0" destOrd="0" presId="urn:microsoft.com/office/officeart/2005/8/layout/radial5"/>
    <dgm:cxn modelId="{F48C56C6-72DA-41D8-B7B6-3F22E6855B1F}" type="presOf" srcId="{3B3F038C-4042-481B-8A99-56428443BD29}" destId="{3113BE83-D1DD-4D3C-ABA4-22BAAF69CC93}" srcOrd="1" destOrd="0" presId="urn:microsoft.com/office/officeart/2005/8/layout/radial5"/>
    <dgm:cxn modelId="{BB193D62-0282-432F-B931-97A7DDEDB2F0}" srcId="{3D81D1DD-3345-4991-8847-989312027368}" destId="{E99D3BC7-EF95-439F-A2EF-0362BF2ACC59}" srcOrd="2" destOrd="0" parTransId="{3B3F038C-4042-481B-8A99-56428443BD29}" sibTransId="{BC557F0E-5F08-4638-BB82-EC332A11A7E0}"/>
    <dgm:cxn modelId="{F1872BB6-AFD0-4066-B95D-8355492C87E8}" type="presOf" srcId="{C79F50AA-3278-41F8-9D93-0D72CDC16A59}" destId="{1DA59198-611C-479C-A1C8-3B14DF0405D2}" srcOrd="1" destOrd="0" presId="urn:microsoft.com/office/officeart/2005/8/layout/radial5"/>
    <dgm:cxn modelId="{21F10FD4-5730-4E05-8643-58DC05D4E18D}" type="presOf" srcId="{E27504FA-4FC6-45E3-9FF0-C9F592E489C2}" destId="{EAE3F9CF-1184-48C5-B1CD-0BD6E59C0D0C}" srcOrd="0" destOrd="0" presId="urn:microsoft.com/office/officeart/2005/8/layout/radial5"/>
    <dgm:cxn modelId="{9AE5F20C-B49E-424A-AD1D-CA0FAA04AA27}" srcId="{3A070221-0D2F-491D-B7D5-575396DFC622}" destId="{A874E63E-ADCC-434C-B6FA-C3EF8E19B147}" srcOrd="4" destOrd="0" parTransId="{17A076F1-9B92-41D6-AB30-F39C7A38BB31}" sibTransId="{125FAB16-4DC8-4ACF-880F-C1D90A73E354}"/>
    <dgm:cxn modelId="{18A84037-DE89-48C1-A4A1-AF15C84B2826}" srcId="{3A070221-0D2F-491D-B7D5-575396DFC622}" destId="{3D81D1DD-3345-4991-8847-989312027368}" srcOrd="0" destOrd="0" parTransId="{9A2B4DDE-9D01-4532-825A-8FCA226B81DC}" sibTransId="{FD0429BA-6976-4417-B22D-23A66D63C9B7}"/>
    <dgm:cxn modelId="{DA808B2A-D550-4271-AE0F-8FC8EA868DE7}" type="presOf" srcId="{519C9E24-5E89-480E-85BE-4EFC3AA0A267}" destId="{8BC48B51-4971-4E5E-A810-9FA0EA87C2D6}" srcOrd="1" destOrd="0" presId="urn:microsoft.com/office/officeart/2005/8/layout/radial5"/>
    <dgm:cxn modelId="{C4E94192-62DA-4EAB-B3F3-0BA6C03D08C1}" srcId="{3A070221-0D2F-491D-B7D5-575396DFC622}" destId="{060CE58B-484F-4E64-9853-DFFF0AEE8D47}" srcOrd="2" destOrd="0" parTransId="{47D78AC0-5BFC-4F72-96C7-3E0C900A10E5}" sibTransId="{9E8F3366-2B1C-44BA-9AF3-B32911C3923D}"/>
    <dgm:cxn modelId="{17ACB842-1C9A-47F9-BA70-1DB8F8BE1B16}" type="presOf" srcId="{09C2B846-E4E9-46CD-BD05-03A1EF9B046C}" destId="{41B8F890-D1E1-4654-B543-34FFDD16071F}" srcOrd="1" destOrd="0" presId="urn:microsoft.com/office/officeart/2005/8/layout/radial5"/>
    <dgm:cxn modelId="{4A72EE94-9115-4763-BAB7-EB9A1837B7F8}" type="presOf" srcId="{C79F50AA-3278-41F8-9D93-0D72CDC16A59}" destId="{AE7AC227-112A-427F-8D8D-6AB84FFD1217}" srcOrd="0" destOrd="0" presId="urn:microsoft.com/office/officeart/2005/8/layout/radial5"/>
    <dgm:cxn modelId="{628674FC-9559-477C-9BD1-E476A3F7103C}" type="presOf" srcId="{572BD7E8-3EE1-4217-B3F3-C82741B1EB5C}" destId="{4FD5721C-5F6C-4114-8DB8-E24E03FAFF96}" srcOrd="0" destOrd="0" presId="urn:microsoft.com/office/officeart/2005/8/layout/radial5"/>
    <dgm:cxn modelId="{121EA6D7-26E0-4653-882B-8C69FB5AA9DA}" type="presOf" srcId="{01AE90EC-413D-4D81-AE77-E0E300096479}" destId="{30C79CB5-4EE0-429C-8997-10D6B10FBCEC}" srcOrd="0" destOrd="0" presId="urn:microsoft.com/office/officeart/2005/8/layout/radial5"/>
    <dgm:cxn modelId="{F3EA63EA-F3DC-46BD-90D9-CB22E08A27DD}" srcId="{3A070221-0D2F-491D-B7D5-575396DFC622}" destId="{5C4D653C-CEA7-4354-938F-7A1B1DDB4803}" srcOrd="3" destOrd="0" parTransId="{C9DF8942-1A86-4EE6-8DFD-F7BC201F7E20}" sibTransId="{4712C04A-6484-49A6-9ED8-9E7188F57C28}"/>
    <dgm:cxn modelId="{DACDBA66-FE37-4A9D-BD9F-429579236374}" type="presOf" srcId="{B6176230-E245-4AA6-AB80-A56DE5BE2DF2}" destId="{A001C973-0BED-492E-B005-196DB2028D9A}" srcOrd="1" destOrd="0" presId="urn:microsoft.com/office/officeart/2005/8/layout/radial5"/>
    <dgm:cxn modelId="{3D784C89-09E2-472B-BCF3-800FFE17849E}" type="presOf" srcId="{E27504FA-4FC6-45E3-9FF0-C9F592E489C2}" destId="{7F2DF101-590F-4745-B1DF-62F3494151B4}" srcOrd="1" destOrd="0" presId="urn:microsoft.com/office/officeart/2005/8/layout/radial5"/>
    <dgm:cxn modelId="{7A34CC23-AF5C-4C19-A637-F288F4679F8F}" type="presOf" srcId="{D2D507E7-4E81-4BB3-BA87-60EA0163E045}" destId="{FFBD7357-67CB-468C-BE31-857EEEE83C50}" srcOrd="0" destOrd="0" presId="urn:microsoft.com/office/officeart/2005/8/layout/radial5"/>
    <dgm:cxn modelId="{84EC0BF4-DF94-4889-AB18-30AAFA76BAF4}" type="presOf" srcId="{B6176230-E245-4AA6-AB80-A56DE5BE2DF2}" destId="{9ECA6D42-6AEF-49AB-95B4-D3E5999DB040}" srcOrd="0" destOrd="0" presId="urn:microsoft.com/office/officeart/2005/8/layout/radial5"/>
    <dgm:cxn modelId="{2097DB7E-77EF-40B0-9036-1BE0A0BF0809}" type="presOf" srcId="{09C2B846-E4E9-46CD-BD05-03A1EF9B046C}" destId="{5635F8EB-33E6-4DF5-8298-CBA4FD645429}" srcOrd="0" destOrd="0" presId="urn:microsoft.com/office/officeart/2005/8/layout/radial5"/>
    <dgm:cxn modelId="{687D4588-E792-421C-946A-1BE7A5C73D1F}" srcId="{3D81D1DD-3345-4991-8847-989312027368}" destId="{D2D507E7-4E81-4BB3-BA87-60EA0163E045}" srcOrd="1" destOrd="0" parTransId="{519C9E24-5E89-480E-85BE-4EFC3AA0A267}" sibTransId="{61EDE196-25A2-4528-9227-08AFC143DC19}"/>
    <dgm:cxn modelId="{7C9165EF-5EB8-4F2A-AEA7-81E01A227DF5}" srcId="{3D81D1DD-3345-4991-8847-989312027368}" destId="{572BD7E8-3EE1-4217-B3F3-C82741B1EB5C}" srcOrd="4" destOrd="0" parTransId="{E27504FA-4FC6-45E3-9FF0-C9F592E489C2}" sibTransId="{424551C1-A921-45E5-B551-85125FEA5074}"/>
    <dgm:cxn modelId="{79FCAFF8-1195-4095-9339-DB673F2D740E}" srcId="{3D81D1DD-3345-4991-8847-989312027368}" destId="{7B24DFD4-03B1-4CDF-B582-1867CB3CD659}" srcOrd="3" destOrd="0" parTransId="{09C2B846-E4E9-46CD-BD05-03A1EF9B046C}" sibTransId="{C71EAC6F-99C1-4848-9500-6317660CC12D}"/>
    <dgm:cxn modelId="{D60AD418-A81B-4889-9D60-A9B6E3E516FA}" srcId="{3D81D1DD-3345-4991-8847-989312027368}" destId="{01AE90EC-413D-4D81-AE77-E0E300096479}" srcOrd="5" destOrd="0" parTransId="{C79F50AA-3278-41F8-9D93-0D72CDC16A59}" sibTransId="{5E94CBF4-FA71-4608-88B8-EEB5C9B65D67}"/>
    <dgm:cxn modelId="{FCD6E637-B0BF-44E5-918E-D0E022B48A01}" srcId="{3A070221-0D2F-491D-B7D5-575396DFC622}" destId="{4ED9D2A4-A54A-4165-B47A-D5A8D58ED997}" srcOrd="1" destOrd="0" parTransId="{8D4D9B09-DA23-4C3F-A4B7-D67FB1E7D9D1}" sibTransId="{DC773295-99E4-4B18-A5C8-5C10547ED823}"/>
    <dgm:cxn modelId="{05A56345-DC16-4AFC-8B75-243D2637AD6C}" type="presOf" srcId="{519C9E24-5E89-480E-85BE-4EFC3AA0A267}" destId="{427D4E56-070D-4FC0-BB1F-7C24E2CE139E}" srcOrd="0" destOrd="0" presId="urn:microsoft.com/office/officeart/2005/8/layout/radial5"/>
    <dgm:cxn modelId="{B94BE7B8-A212-4EA6-9919-3A5A8756EF96}" type="presParOf" srcId="{E14FCB03-FE51-45FA-A9B5-31AF0985B2F2}" destId="{0DD69B5F-B724-401F-A84D-DB71CC368912}" srcOrd="0" destOrd="0" presId="urn:microsoft.com/office/officeart/2005/8/layout/radial5"/>
    <dgm:cxn modelId="{7BD0A3F9-C18E-43FA-AD4B-C112BE204212}" type="presParOf" srcId="{E14FCB03-FE51-45FA-A9B5-31AF0985B2F2}" destId="{9ECA6D42-6AEF-49AB-95B4-D3E5999DB040}" srcOrd="1" destOrd="0" presId="urn:microsoft.com/office/officeart/2005/8/layout/radial5"/>
    <dgm:cxn modelId="{2057BFC6-6B3C-4757-A17E-C351A5BF6935}" type="presParOf" srcId="{9ECA6D42-6AEF-49AB-95B4-D3E5999DB040}" destId="{A001C973-0BED-492E-B005-196DB2028D9A}" srcOrd="0" destOrd="0" presId="urn:microsoft.com/office/officeart/2005/8/layout/radial5"/>
    <dgm:cxn modelId="{3A1BEDA9-C625-449C-82DD-953F355E2CA5}" type="presParOf" srcId="{E14FCB03-FE51-45FA-A9B5-31AF0985B2F2}" destId="{720BE4F4-3AD5-4DF6-8716-B026BDF850D2}" srcOrd="2" destOrd="0" presId="urn:microsoft.com/office/officeart/2005/8/layout/radial5"/>
    <dgm:cxn modelId="{49B1C5AA-66E6-4087-A874-C1B236EC8BCE}" type="presParOf" srcId="{E14FCB03-FE51-45FA-A9B5-31AF0985B2F2}" destId="{427D4E56-070D-4FC0-BB1F-7C24E2CE139E}" srcOrd="3" destOrd="0" presId="urn:microsoft.com/office/officeart/2005/8/layout/radial5"/>
    <dgm:cxn modelId="{45D6DA85-3F49-4CA8-B60C-BEFA7045DF56}" type="presParOf" srcId="{427D4E56-070D-4FC0-BB1F-7C24E2CE139E}" destId="{8BC48B51-4971-4E5E-A810-9FA0EA87C2D6}" srcOrd="0" destOrd="0" presId="urn:microsoft.com/office/officeart/2005/8/layout/radial5"/>
    <dgm:cxn modelId="{8DA37C5A-7AC2-4435-A46D-6B414BB6D163}" type="presParOf" srcId="{E14FCB03-FE51-45FA-A9B5-31AF0985B2F2}" destId="{FFBD7357-67CB-468C-BE31-857EEEE83C50}" srcOrd="4" destOrd="0" presId="urn:microsoft.com/office/officeart/2005/8/layout/radial5"/>
    <dgm:cxn modelId="{A183BF8A-8323-4AA4-9A7B-699EDBD04A62}" type="presParOf" srcId="{E14FCB03-FE51-45FA-A9B5-31AF0985B2F2}" destId="{58F4CCB7-366D-48BB-BC8C-5295BA7EC4EF}" srcOrd="5" destOrd="0" presId="urn:microsoft.com/office/officeart/2005/8/layout/radial5"/>
    <dgm:cxn modelId="{B99B45EE-FDD9-4C16-9930-608169FE2F21}" type="presParOf" srcId="{58F4CCB7-366D-48BB-BC8C-5295BA7EC4EF}" destId="{3113BE83-D1DD-4D3C-ABA4-22BAAF69CC93}" srcOrd="0" destOrd="0" presId="urn:microsoft.com/office/officeart/2005/8/layout/radial5"/>
    <dgm:cxn modelId="{78ED52CA-C781-430F-9B8C-35DD8DCF4752}" type="presParOf" srcId="{E14FCB03-FE51-45FA-A9B5-31AF0985B2F2}" destId="{5B4FD830-1A71-4A7F-B59E-C049C1FFD890}" srcOrd="6" destOrd="0" presId="urn:microsoft.com/office/officeart/2005/8/layout/radial5"/>
    <dgm:cxn modelId="{D47B1E3D-28F0-40DB-8AD3-4DAE19A9DA0F}" type="presParOf" srcId="{E14FCB03-FE51-45FA-A9B5-31AF0985B2F2}" destId="{5635F8EB-33E6-4DF5-8298-CBA4FD645429}" srcOrd="7" destOrd="0" presId="urn:microsoft.com/office/officeart/2005/8/layout/radial5"/>
    <dgm:cxn modelId="{1F400C83-BC08-494D-8012-3937E6D7DC84}" type="presParOf" srcId="{5635F8EB-33E6-4DF5-8298-CBA4FD645429}" destId="{41B8F890-D1E1-4654-B543-34FFDD16071F}" srcOrd="0" destOrd="0" presId="urn:microsoft.com/office/officeart/2005/8/layout/radial5"/>
    <dgm:cxn modelId="{DA6AB7D6-B591-40C6-8CC2-68836ECF9F0A}" type="presParOf" srcId="{E14FCB03-FE51-45FA-A9B5-31AF0985B2F2}" destId="{BEA6A388-E3FC-4E55-9435-2A47BF65D566}" srcOrd="8" destOrd="0" presId="urn:microsoft.com/office/officeart/2005/8/layout/radial5"/>
    <dgm:cxn modelId="{332A83DE-ADCA-44A7-BA31-F07FC3022E97}" type="presParOf" srcId="{E14FCB03-FE51-45FA-A9B5-31AF0985B2F2}" destId="{EAE3F9CF-1184-48C5-B1CD-0BD6E59C0D0C}" srcOrd="9" destOrd="0" presId="urn:microsoft.com/office/officeart/2005/8/layout/radial5"/>
    <dgm:cxn modelId="{C7EB59A9-8740-4B09-BA6F-B2B4D5BD7318}" type="presParOf" srcId="{EAE3F9CF-1184-48C5-B1CD-0BD6E59C0D0C}" destId="{7F2DF101-590F-4745-B1DF-62F3494151B4}" srcOrd="0" destOrd="0" presId="urn:microsoft.com/office/officeart/2005/8/layout/radial5"/>
    <dgm:cxn modelId="{8A019373-A127-444E-978F-4B7164BD262A}" type="presParOf" srcId="{E14FCB03-FE51-45FA-A9B5-31AF0985B2F2}" destId="{4FD5721C-5F6C-4114-8DB8-E24E03FAFF96}" srcOrd="10" destOrd="0" presId="urn:microsoft.com/office/officeart/2005/8/layout/radial5"/>
    <dgm:cxn modelId="{EACF3FBD-49E6-4D3A-A306-FB225E749565}" type="presParOf" srcId="{E14FCB03-FE51-45FA-A9B5-31AF0985B2F2}" destId="{AE7AC227-112A-427F-8D8D-6AB84FFD1217}" srcOrd="11" destOrd="0" presId="urn:microsoft.com/office/officeart/2005/8/layout/radial5"/>
    <dgm:cxn modelId="{1BE02AD6-7615-4407-9660-DB37D57F8E78}" type="presParOf" srcId="{AE7AC227-112A-427F-8D8D-6AB84FFD1217}" destId="{1DA59198-611C-479C-A1C8-3B14DF0405D2}" srcOrd="0" destOrd="0" presId="urn:microsoft.com/office/officeart/2005/8/layout/radial5"/>
    <dgm:cxn modelId="{B834D3DF-688D-493F-A768-237F83FDAA03}" type="presParOf" srcId="{E14FCB03-FE51-45FA-A9B5-31AF0985B2F2}" destId="{30C79CB5-4EE0-429C-8997-10D6B10FBCEC}" srcOrd="12"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C62FA87-2F87-4B35-8CF1-F939D3A8AD6B}" type="doc">
      <dgm:prSet loTypeId="urn:microsoft.com/office/officeart/2005/8/layout/orgChart1" loCatId="hierarchy" qsTypeId="urn:microsoft.com/office/officeart/2005/8/quickstyle/simple1" qsCatId="simple" csTypeId="urn:microsoft.com/office/officeart/2005/8/colors/accent3_1" csCatId="accent3" phldr="1"/>
      <dgm:spPr/>
      <dgm:t>
        <a:bodyPr/>
        <a:lstStyle/>
        <a:p>
          <a:endParaRPr lang="ru-RU"/>
        </a:p>
      </dgm:t>
    </dgm:pt>
    <dgm:pt modelId="{397F5F83-5A97-40DE-8B79-E2E9C4E30825}">
      <dgm:prSet phldrT="[Текст]" custT="1"/>
      <dgm:spPr/>
      <dgm:t>
        <a:bodyPr/>
        <a:lstStyle/>
        <a:p>
          <a:pPr algn="ctr"/>
          <a:r>
            <a:rPr lang="en-US" sz="2800" dirty="0" err="1" smtClean="0">
              <a:latin typeface="Times New Roman" panose="02020603050405020304" pitchFamily="18" charset="0"/>
              <a:cs typeface="Times New Roman" panose="02020603050405020304" pitchFamily="18" charset="0"/>
            </a:rPr>
            <a:t>Kolonoskop</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apparati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yo‘g‘on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ichakni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tekshirish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uchun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mo‘ljallangan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bo’lib</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uzunligiga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qarab</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quyidagicha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farqlanadi</a:t>
          </a:r>
          <a:endParaRPr lang="ru-RU" sz="2800" dirty="0">
            <a:latin typeface="Times New Roman" panose="02020603050405020304" pitchFamily="18" charset="0"/>
            <a:cs typeface="Times New Roman" panose="02020603050405020304" pitchFamily="18" charset="0"/>
          </a:endParaRPr>
        </a:p>
      </dgm:t>
    </dgm:pt>
    <dgm:pt modelId="{BFBDAC16-376D-430A-8B2E-E6D542EE31B4}" type="parTrans" cxnId="{2D5D0505-87A8-4D7D-959C-B44D3966EC29}">
      <dgm:prSet/>
      <dgm:spPr/>
      <dgm:t>
        <a:bodyPr/>
        <a:lstStyle/>
        <a:p>
          <a:endParaRPr lang="ru-RU"/>
        </a:p>
      </dgm:t>
    </dgm:pt>
    <dgm:pt modelId="{61CDF1AF-2C70-4D88-84B9-FB12F9471FAC}" type="sibTrans" cxnId="{2D5D0505-87A8-4D7D-959C-B44D3966EC29}">
      <dgm:prSet/>
      <dgm:spPr/>
      <dgm:t>
        <a:bodyPr/>
        <a:lstStyle/>
        <a:p>
          <a:endParaRPr lang="ru-RU"/>
        </a:p>
      </dgm:t>
    </dgm:pt>
    <dgm:pt modelId="{D6D84C31-ADC8-4695-86CA-6D204773B0CD}" type="asst">
      <dgm:prSet phldrT="[Текст]"/>
      <dgm:spPr/>
      <dgm:t>
        <a:bodyPr/>
        <a:lstStyle/>
        <a:p>
          <a:r>
            <a:rPr lang="ru-RU" dirty="0" err="1" smtClean="0"/>
            <a:t>Sigmonoskopiya</a:t>
          </a:r>
          <a:r>
            <a:rPr lang="ru-RU" dirty="0" smtClean="0"/>
            <a:t> — 65 — 85 </a:t>
          </a:r>
          <a:r>
            <a:rPr lang="ru-RU" dirty="0" err="1" smtClean="0"/>
            <a:t>sm</a:t>
          </a:r>
          <a:endParaRPr lang="ru-RU" dirty="0"/>
        </a:p>
      </dgm:t>
    </dgm:pt>
    <dgm:pt modelId="{3A1C1922-AB02-4BC6-9D30-69FEA33FC696}" type="parTrans" cxnId="{2890C383-98A3-4658-8E0A-12E6706A63E2}">
      <dgm:prSet/>
      <dgm:spPr/>
      <dgm:t>
        <a:bodyPr/>
        <a:lstStyle/>
        <a:p>
          <a:endParaRPr lang="ru-RU"/>
        </a:p>
      </dgm:t>
    </dgm:pt>
    <dgm:pt modelId="{43485C24-CF70-4935-A5D3-B9E289D4ABA0}" type="sibTrans" cxnId="{2890C383-98A3-4658-8E0A-12E6706A63E2}">
      <dgm:prSet/>
      <dgm:spPr/>
      <dgm:t>
        <a:bodyPr/>
        <a:lstStyle/>
        <a:p>
          <a:endParaRPr lang="ru-RU"/>
        </a:p>
      </dgm:t>
    </dgm:pt>
    <dgm:pt modelId="{8294B064-88ED-4756-8681-0E94CC836C8C}">
      <dgm:prSet phldrT="[Текст]"/>
      <dgm:spPr/>
      <dgm:t>
        <a:bodyPr/>
        <a:lstStyle/>
        <a:p>
          <a:r>
            <a:rPr lang="ru-RU" dirty="0" smtClean="0"/>
            <a:t>0‘rtacha </a:t>
          </a:r>
          <a:r>
            <a:rPr lang="ru-RU" dirty="0" err="1" smtClean="0"/>
            <a:t>kolonoskopiya</a:t>
          </a:r>
          <a:r>
            <a:rPr lang="ru-RU" dirty="0" smtClean="0"/>
            <a:t> — 135 — 145 </a:t>
          </a:r>
          <a:r>
            <a:rPr lang="ru-RU" dirty="0" err="1" smtClean="0"/>
            <a:t>sm</a:t>
          </a:r>
          <a:endParaRPr lang="ru-RU" dirty="0"/>
        </a:p>
      </dgm:t>
    </dgm:pt>
    <dgm:pt modelId="{72C381DA-684E-49D8-8D5E-424291497C18}" type="parTrans" cxnId="{3291056C-AC34-4731-BD01-7F9F8AAFD9B3}">
      <dgm:prSet/>
      <dgm:spPr/>
      <dgm:t>
        <a:bodyPr/>
        <a:lstStyle/>
        <a:p>
          <a:endParaRPr lang="ru-RU"/>
        </a:p>
      </dgm:t>
    </dgm:pt>
    <dgm:pt modelId="{954B8F71-0982-473C-B05E-23DD56E07146}" type="sibTrans" cxnId="{3291056C-AC34-4731-BD01-7F9F8AAFD9B3}">
      <dgm:prSet/>
      <dgm:spPr/>
      <dgm:t>
        <a:bodyPr/>
        <a:lstStyle/>
        <a:p>
          <a:endParaRPr lang="ru-RU"/>
        </a:p>
      </dgm:t>
    </dgm:pt>
    <dgm:pt modelId="{AE678B2E-5A23-48A9-9950-BC511CF276C1}">
      <dgm:prSet phldrT="[Текст]"/>
      <dgm:spPr/>
      <dgm:t>
        <a:bodyPr/>
        <a:lstStyle/>
        <a:p>
          <a:r>
            <a:rPr lang="ru-RU" dirty="0" err="1" smtClean="0"/>
            <a:t>Uzun</a:t>
          </a:r>
          <a:r>
            <a:rPr lang="ru-RU" dirty="0" smtClean="0"/>
            <a:t> </a:t>
          </a:r>
          <a:r>
            <a:rPr lang="ru-RU" dirty="0" err="1" smtClean="0"/>
            <a:t>kolonoskopiya</a:t>
          </a:r>
          <a:r>
            <a:rPr lang="ru-RU" dirty="0" smtClean="0"/>
            <a:t> — 165 — 175 </a:t>
          </a:r>
          <a:r>
            <a:rPr lang="ru-RU" dirty="0" err="1" smtClean="0"/>
            <a:t>sm</a:t>
          </a:r>
          <a:endParaRPr lang="ru-RU" dirty="0"/>
        </a:p>
      </dgm:t>
    </dgm:pt>
    <dgm:pt modelId="{73E3429B-4660-4C39-9B7D-558BCAB4F104}" type="parTrans" cxnId="{68F994DA-D4FF-4DAC-80C3-DB8FBD3D4A1A}">
      <dgm:prSet/>
      <dgm:spPr/>
      <dgm:t>
        <a:bodyPr/>
        <a:lstStyle/>
        <a:p>
          <a:endParaRPr lang="ru-RU"/>
        </a:p>
      </dgm:t>
    </dgm:pt>
    <dgm:pt modelId="{75E3BDBF-B2BF-483C-A340-F33A336E7C3A}" type="sibTrans" cxnId="{68F994DA-D4FF-4DAC-80C3-DB8FBD3D4A1A}">
      <dgm:prSet/>
      <dgm:spPr/>
      <dgm:t>
        <a:bodyPr/>
        <a:lstStyle/>
        <a:p>
          <a:endParaRPr lang="ru-RU"/>
        </a:p>
      </dgm:t>
    </dgm:pt>
    <dgm:pt modelId="{321AEC85-6CB7-46EA-8FD8-F17B5B375776}">
      <dgm:prSet phldrT="[Текст]"/>
      <dgm:spPr/>
      <dgm:t>
        <a:bodyPr/>
        <a:lstStyle/>
        <a:p>
          <a:r>
            <a:rPr lang="ru-RU" dirty="0" err="1" smtClean="0"/>
            <a:t>Kalta</a:t>
          </a:r>
          <a:r>
            <a:rPr lang="ru-RU" dirty="0" smtClean="0"/>
            <a:t> </a:t>
          </a:r>
          <a:r>
            <a:rPr lang="ru-RU" dirty="0" err="1" smtClean="0"/>
            <a:t>kolonoskopiya</a:t>
          </a:r>
          <a:r>
            <a:rPr lang="ru-RU" dirty="0" smtClean="0"/>
            <a:t> — 105 — 110 </a:t>
          </a:r>
          <a:r>
            <a:rPr lang="ru-RU" dirty="0" err="1" smtClean="0"/>
            <a:t>sm</a:t>
          </a:r>
          <a:endParaRPr lang="ru-RU" dirty="0"/>
        </a:p>
      </dgm:t>
    </dgm:pt>
    <dgm:pt modelId="{6995C841-9C57-4F89-97F2-E070C10C4297}" type="parTrans" cxnId="{17C35F4B-E5E8-4A3A-AB50-2D2892275C79}">
      <dgm:prSet/>
      <dgm:spPr/>
      <dgm:t>
        <a:bodyPr/>
        <a:lstStyle/>
        <a:p>
          <a:endParaRPr lang="ru-RU"/>
        </a:p>
      </dgm:t>
    </dgm:pt>
    <dgm:pt modelId="{5D699D48-41F6-4699-ABDF-916BC714220E}" type="sibTrans" cxnId="{17C35F4B-E5E8-4A3A-AB50-2D2892275C79}">
      <dgm:prSet/>
      <dgm:spPr/>
      <dgm:t>
        <a:bodyPr/>
        <a:lstStyle/>
        <a:p>
          <a:endParaRPr lang="ru-RU"/>
        </a:p>
      </dgm:t>
    </dgm:pt>
    <dgm:pt modelId="{A35D0F44-6F41-4934-B0A3-34A204BE4EEB}" type="pres">
      <dgm:prSet presAssocID="{5C62FA87-2F87-4B35-8CF1-F939D3A8AD6B}" presName="hierChild1" presStyleCnt="0">
        <dgm:presLayoutVars>
          <dgm:orgChart val="1"/>
          <dgm:chPref val="1"/>
          <dgm:dir/>
          <dgm:animOne val="branch"/>
          <dgm:animLvl val="lvl"/>
          <dgm:resizeHandles/>
        </dgm:presLayoutVars>
      </dgm:prSet>
      <dgm:spPr/>
      <dgm:t>
        <a:bodyPr/>
        <a:lstStyle/>
        <a:p>
          <a:endParaRPr lang="ru-RU"/>
        </a:p>
      </dgm:t>
    </dgm:pt>
    <dgm:pt modelId="{77B45D30-33E1-4AA7-8871-D69A4E87B643}" type="pres">
      <dgm:prSet presAssocID="{397F5F83-5A97-40DE-8B79-E2E9C4E30825}" presName="hierRoot1" presStyleCnt="0">
        <dgm:presLayoutVars>
          <dgm:hierBranch val="init"/>
        </dgm:presLayoutVars>
      </dgm:prSet>
      <dgm:spPr/>
    </dgm:pt>
    <dgm:pt modelId="{7B528F8D-E60E-4B92-9E07-BA4D613E6E15}" type="pres">
      <dgm:prSet presAssocID="{397F5F83-5A97-40DE-8B79-E2E9C4E30825}" presName="rootComposite1" presStyleCnt="0"/>
      <dgm:spPr/>
    </dgm:pt>
    <dgm:pt modelId="{3481D2A3-2B30-4BD7-854A-CC2B948F0642}" type="pres">
      <dgm:prSet presAssocID="{397F5F83-5A97-40DE-8B79-E2E9C4E30825}" presName="rootText1" presStyleLbl="node0" presStyleIdx="0" presStyleCnt="1" custScaleX="361004" custScaleY="228464" custLinFactNeighborX="-16455" custLinFactNeighborY="-27965">
        <dgm:presLayoutVars>
          <dgm:chPref val="3"/>
        </dgm:presLayoutVars>
      </dgm:prSet>
      <dgm:spPr/>
      <dgm:t>
        <a:bodyPr/>
        <a:lstStyle/>
        <a:p>
          <a:endParaRPr lang="ru-RU"/>
        </a:p>
      </dgm:t>
    </dgm:pt>
    <dgm:pt modelId="{445D9E24-4599-4C73-BB60-413CBAE8C17E}" type="pres">
      <dgm:prSet presAssocID="{397F5F83-5A97-40DE-8B79-E2E9C4E30825}" presName="rootConnector1" presStyleLbl="node1" presStyleIdx="0" presStyleCnt="0"/>
      <dgm:spPr/>
      <dgm:t>
        <a:bodyPr/>
        <a:lstStyle/>
        <a:p>
          <a:endParaRPr lang="ru-RU"/>
        </a:p>
      </dgm:t>
    </dgm:pt>
    <dgm:pt modelId="{2F93C172-C5ED-4A21-99C5-F6FD575AA963}" type="pres">
      <dgm:prSet presAssocID="{397F5F83-5A97-40DE-8B79-E2E9C4E30825}" presName="hierChild2" presStyleCnt="0"/>
      <dgm:spPr/>
    </dgm:pt>
    <dgm:pt modelId="{A2FA824C-4F42-45D4-B839-0C37F094DFA0}" type="pres">
      <dgm:prSet presAssocID="{72C381DA-684E-49D8-8D5E-424291497C18}" presName="Name37" presStyleLbl="parChTrans1D2" presStyleIdx="0" presStyleCnt="4"/>
      <dgm:spPr/>
      <dgm:t>
        <a:bodyPr/>
        <a:lstStyle/>
        <a:p>
          <a:endParaRPr lang="ru-RU"/>
        </a:p>
      </dgm:t>
    </dgm:pt>
    <dgm:pt modelId="{5DD6DB5C-2DAA-4F9F-A828-51DA249575AE}" type="pres">
      <dgm:prSet presAssocID="{8294B064-88ED-4756-8681-0E94CC836C8C}" presName="hierRoot2" presStyleCnt="0">
        <dgm:presLayoutVars>
          <dgm:hierBranch val="init"/>
        </dgm:presLayoutVars>
      </dgm:prSet>
      <dgm:spPr/>
    </dgm:pt>
    <dgm:pt modelId="{A2E53C92-5DC5-428D-84B8-CF66675CD5EF}" type="pres">
      <dgm:prSet presAssocID="{8294B064-88ED-4756-8681-0E94CC836C8C}" presName="rootComposite" presStyleCnt="0"/>
      <dgm:spPr/>
    </dgm:pt>
    <dgm:pt modelId="{677E348C-F247-4201-A8D3-50C69B2D327F}" type="pres">
      <dgm:prSet presAssocID="{8294B064-88ED-4756-8681-0E94CC836C8C}" presName="rootText" presStyleLbl="node2" presStyleIdx="0" presStyleCnt="3" custScaleX="191480" custLinFactNeighborX="21837" custLinFactNeighborY="2299">
        <dgm:presLayoutVars>
          <dgm:chPref val="3"/>
        </dgm:presLayoutVars>
      </dgm:prSet>
      <dgm:spPr/>
      <dgm:t>
        <a:bodyPr/>
        <a:lstStyle/>
        <a:p>
          <a:endParaRPr lang="ru-RU"/>
        </a:p>
      </dgm:t>
    </dgm:pt>
    <dgm:pt modelId="{47566711-1F0A-457D-AF11-E40FE453C5E3}" type="pres">
      <dgm:prSet presAssocID="{8294B064-88ED-4756-8681-0E94CC836C8C}" presName="rootConnector" presStyleLbl="node2" presStyleIdx="0" presStyleCnt="3"/>
      <dgm:spPr/>
      <dgm:t>
        <a:bodyPr/>
        <a:lstStyle/>
        <a:p>
          <a:endParaRPr lang="ru-RU"/>
        </a:p>
      </dgm:t>
    </dgm:pt>
    <dgm:pt modelId="{10B9EF4E-8916-4DC3-846B-6C33C79F5504}" type="pres">
      <dgm:prSet presAssocID="{8294B064-88ED-4756-8681-0E94CC836C8C}" presName="hierChild4" presStyleCnt="0"/>
      <dgm:spPr/>
    </dgm:pt>
    <dgm:pt modelId="{680B74D9-5735-4F92-B764-E771D9042DA3}" type="pres">
      <dgm:prSet presAssocID="{8294B064-88ED-4756-8681-0E94CC836C8C}" presName="hierChild5" presStyleCnt="0"/>
      <dgm:spPr/>
    </dgm:pt>
    <dgm:pt modelId="{22BBDE2A-E9A9-4C6F-B5FC-EE98D8017AB9}" type="pres">
      <dgm:prSet presAssocID="{73E3429B-4660-4C39-9B7D-558BCAB4F104}" presName="Name37" presStyleLbl="parChTrans1D2" presStyleIdx="1" presStyleCnt="4"/>
      <dgm:spPr/>
      <dgm:t>
        <a:bodyPr/>
        <a:lstStyle/>
        <a:p>
          <a:endParaRPr lang="ru-RU"/>
        </a:p>
      </dgm:t>
    </dgm:pt>
    <dgm:pt modelId="{B00299B0-F03F-4CE8-9570-8FF3E40EB483}" type="pres">
      <dgm:prSet presAssocID="{AE678B2E-5A23-48A9-9950-BC511CF276C1}" presName="hierRoot2" presStyleCnt="0">
        <dgm:presLayoutVars>
          <dgm:hierBranch val="init"/>
        </dgm:presLayoutVars>
      </dgm:prSet>
      <dgm:spPr/>
    </dgm:pt>
    <dgm:pt modelId="{1A0D8C1E-F752-49CD-8CDB-64080171ADC8}" type="pres">
      <dgm:prSet presAssocID="{AE678B2E-5A23-48A9-9950-BC511CF276C1}" presName="rootComposite" presStyleCnt="0"/>
      <dgm:spPr/>
    </dgm:pt>
    <dgm:pt modelId="{AF170A1A-2403-4A0C-B06C-A187E1950A6E}" type="pres">
      <dgm:prSet presAssocID="{AE678B2E-5A23-48A9-9950-BC511CF276C1}" presName="rootText" presStyleLbl="node2" presStyleIdx="1" presStyleCnt="3" custScaleX="180385" custLinFactNeighborX="87735" custLinFactNeighborY="954">
        <dgm:presLayoutVars>
          <dgm:chPref val="3"/>
        </dgm:presLayoutVars>
      </dgm:prSet>
      <dgm:spPr/>
      <dgm:t>
        <a:bodyPr/>
        <a:lstStyle/>
        <a:p>
          <a:endParaRPr lang="ru-RU"/>
        </a:p>
      </dgm:t>
    </dgm:pt>
    <dgm:pt modelId="{15E7FE4A-BD63-4899-8653-D30233AFC48D}" type="pres">
      <dgm:prSet presAssocID="{AE678B2E-5A23-48A9-9950-BC511CF276C1}" presName="rootConnector" presStyleLbl="node2" presStyleIdx="1" presStyleCnt="3"/>
      <dgm:spPr/>
      <dgm:t>
        <a:bodyPr/>
        <a:lstStyle/>
        <a:p>
          <a:endParaRPr lang="ru-RU"/>
        </a:p>
      </dgm:t>
    </dgm:pt>
    <dgm:pt modelId="{B431F260-F9F2-453C-9356-5CDAA15806FB}" type="pres">
      <dgm:prSet presAssocID="{AE678B2E-5A23-48A9-9950-BC511CF276C1}" presName="hierChild4" presStyleCnt="0"/>
      <dgm:spPr/>
    </dgm:pt>
    <dgm:pt modelId="{B5518763-7244-4570-B77E-02F8EAC5020C}" type="pres">
      <dgm:prSet presAssocID="{AE678B2E-5A23-48A9-9950-BC511CF276C1}" presName="hierChild5" presStyleCnt="0"/>
      <dgm:spPr/>
    </dgm:pt>
    <dgm:pt modelId="{7219C811-FBF5-4556-9A94-641A82453733}" type="pres">
      <dgm:prSet presAssocID="{6995C841-9C57-4F89-97F2-E070C10C4297}" presName="Name37" presStyleLbl="parChTrans1D2" presStyleIdx="2" presStyleCnt="4"/>
      <dgm:spPr/>
      <dgm:t>
        <a:bodyPr/>
        <a:lstStyle/>
        <a:p>
          <a:endParaRPr lang="ru-RU"/>
        </a:p>
      </dgm:t>
    </dgm:pt>
    <dgm:pt modelId="{1E642B09-808A-4597-88D9-7AB78DC05DAA}" type="pres">
      <dgm:prSet presAssocID="{321AEC85-6CB7-46EA-8FD8-F17B5B375776}" presName="hierRoot2" presStyleCnt="0">
        <dgm:presLayoutVars>
          <dgm:hierBranch val="init"/>
        </dgm:presLayoutVars>
      </dgm:prSet>
      <dgm:spPr/>
    </dgm:pt>
    <dgm:pt modelId="{E1E61515-E7F8-415C-9870-D01E511FBC8A}" type="pres">
      <dgm:prSet presAssocID="{321AEC85-6CB7-46EA-8FD8-F17B5B375776}" presName="rootComposite" presStyleCnt="0"/>
      <dgm:spPr/>
    </dgm:pt>
    <dgm:pt modelId="{3D1A377B-1408-40CD-8F6C-947973156429}" type="pres">
      <dgm:prSet presAssocID="{321AEC85-6CB7-46EA-8FD8-F17B5B375776}" presName="rootText" presStyleLbl="node2" presStyleIdx="2" presStyleCnt="3" custScaleX="208572" custLinFactY="-56397" custLinFactNeighborX="-79473" custLinFactNeighborY="-100000">
        <dgm:presLayoutVars>
          <dgm:chPref val="3"/>
        </dgm:presLayoutVars>
      </dgm:prSet>
      <dgm:spPr/>
      <dgm:t>
        <a:bodyPr/>
        <a:lstStyle/>
        <a:p>
          <a:endParaRPr lang="ru-RU"/>
        </a:p>
      </dgm:t>
    </dgm:pt>
    <dgm:pt modelId="{83420BFE-64A8-4912-9CF8-A61A82773E23}" type="pres">
      <dgm:prSet presAssocID="{321AEC85-6CB7-46EA-8FD8-F17B5B375776}" presName="rootConnector" presStyleLbl="node2" presStyleIdx="2" presStyleCnt="3"/>
      <dgm:spPr/>
      <dgm:t>
        <a:bodyPr/>
        <a:lstStyle/>
        <a:p>
          <a:endParaRPr lang="ru-RU"/>
        </a:p>
      </dgm:t>
    </dgm:pt>
    <dgm:pt modelId="{4C462867-4ED9-4326-93EA-D45055D35243}" type="pres">
      <dgm:prSet presAssocID="{321AEC85-6CB7-46EA-8FD8-F17B5B375776}" presName="hierChild4" presStyleCnt="0"/>
      <dgm:spPr/>
    </dgm:pt>
    <dgm:pt modelId="{4558F704-F3CB-4E7A-B6FB-DCBE9F4AB688}" type="pres">
      <dgm:prSet presAssocID="{321AEC85-6CB7-46EA-8FD8-F17B5B375776}" presName="hierChild5" presStyleCnt="0"/>
      <dgm:spPr/>
    </dgm:pt>
    <dgm:pt modelId="{FA4E1DFD-9400-4C54-BAF7-00498F17790B}" type="pres">
      <dgm:prSet presAssocID="{397F5F83-5A97-40DE-8B79-E2E9C4E30825}" presName="hierChild3" presStyleCnt="0"/>
      <dgm:spPr/>
    </dgm:pt>
    <dgm:pt modelId="{10E7C06C-E69E-4C3C-BE12-CF7CA3A74AFE}" type="pres">
      <dgm:prSet presAssocID="{3A1C1922-AB02-4BC6-9D30-69FEA33FC696}" presName="Name111" presStyleLbl="parChTrans1D2" presStyleIdx="3" presStyleCnt="4"/>
      <dgm:spPr/>
      <dgm:t>
        <a:bodyPr/>
        <a:lstStyle/>
        <a:p>
          <a:endParaRPr lang="ru-RU"/>
        </a:p>
      </dgm:t>
    </dgm:pt>
    <dgm:pt modelId="{31386DE3-CDF8-4AFD-B755-12B638BD9EBB}" type="pres">
      <dgm:prSet presAssocID="{D6D84C31-ADC8-4695-86CA-6D204773B0CD}" presName="hierRoot3" presStyleCnt="0">
        <dgm:presLayoutVars>
          <dgm:hierBranch val="init"/>
        </dgm:presLayoutVars>
      </dgm:prSet>
      <dgm:spPr/>
    </dgm:pt>
    <dgm:pt modelId="{24125080-0750-4F94-A324-DD704C7A13E9}" type="pres">
      <dgm:prSet presAssocID="{D6D84C31-ADC8-4695-86CA-6D204773B0CD}" presName="rootComposite3" presStyleCnt="0"/>
      <dgm:spPr/>
    </dgm:pt>
    <dgm:pt modelId="{A8DAF943-DF19-4ADE-851C-A43C3094880E}" type="pres">
      <dgm:prSet presAssocID="{D6D84C31-ADC8-4695-86CA-6D204773B0CD}" presName="rootText3" presStyleLbl="asst1" presStyleIdx="0" presStyleCnt="1" custScaleX="208462" custLinFactNeighborX="-76478" custLinFactNeighborY="-21474">
        <dgm:presLayoutVars>
          <dgm:chPref val="3"/>
        </dgm:presLayoutVars>
      </dgm:prSet>
      <dgm:spPr/>
      <dgm:t>
        <a:bodyPr/>
        <a:lstStyle/>
        <a:p>
          <a:endParaRPr lang="ru-RU"/>
        </a:p>
      </dgm:t>
    </dgm:pt>
    <dgm:pt modelId="{41EB5E4A-4E72-4101-8556-D61058CF3FC3}" type="pres">
      <dgm:prSet presAssocID="{D6D84C31-ADC8-4695-86CA-6D204773B0CD}" presName="rootConnector3" presStyleLbl="asst1" presStyleIdx="0" presStyleCnt="1"/>
      <dgm:spPr/>
      <dgm:t>
        <a:bodyPr/>
        <a:lstStyle/>
        <a:p>
          <a:endParaRPr lang="ru-RU"/>
        </a:p>
      </dgm:t>
    </dgm:pt>
    <dgm:pt modelId="{851834CD-4305-429A-AC73-16C7D6D7D39A}" type="pres">
      <dgm:prSet presAssocID="{D6D84C31-ADC8-4695-86CA-6D204773B0CD}" presName="hierChild6" presStyleCnt="0"/>
      <dgm:spPr/>
    </dgm:pt>
    <dgm:pt modelId="{57548E69-0F1E-405B-AEF4-A88F640B77FF}" type="pres">
      <dgm:prSet presAssocID="{D6D84C31-ADC8-4695-86CA-6D204773B0CD}" presName="hierChild7" presStyleCnt="0"/>
      <dgm:spPr/>
    </dgm:pt>
  </dgm:ptLst>
  <dgm:cxnLst>
    <dgm:cxn modelId="{08B92709-223B-46E9-82E9-A83C4578A7A1}" type="presOf" srcId="{8294B064-88ED-4756-8681-0E94CC836C8C}" destId="{47566711-1F0A-457D-AF11-E40FE453C5E3}" srcOrd="1" destOrd="0" presId="urn:microsoft.com/office/officeart/2005/8/layout/orgChart1"/>
    <dgm:cxn modelId="{68F994DA-D4FF-4DAC-80C3-DB8FBD3D4A1A}" srcId="{397F5F83-5A97-40DE-8B79-E2E9C4E30825}" destId="{AE678B2E-5A23-48A9-9950-BC511CF276C1}" srcOrd="2" destOrd="0" parTransId="{73E3429B-4660-4C39-9B7D-558BCAB4F104}" sibTransId="{75E3BDBF-B2BF-483C-A340-F33A336E7C3A}"/>
    <dgm:cxn modelId="{F5AECC11-B632-4027-BA4E-9F26958E0FE9}" type="presOf" srcId="{397F5F83-5A97-40DE-8B79-E2E9C4E30825}" destId="{445D9E24-4599-4C73-BB60-413CBAE8C17E}" srcOrd="1" destOrd="0" presId="urn:microsoft.com/office/officeart/2005/8/layout/orgChart1"/>
    <dgm:cxn modelId="{127B5043-82DB-4C68-96A3-DA6A18EBDFB9}" type="presOf" srcId="{8294B064-88ED-4756-8681-0E94CC836C8C}" destId="{677E348C-F247-4201-A8D3-50C69B2D327F}" srcOrd="0" destOrd="0" presId="urn:microsoft.com/office/officeart/2005/8/layout/orgChart1"/>
    <dgm:cxn modelId="{609B6D5F-1F87-4F6D-8094-6176E65459C6}" type="presOf" srcId="{AE678B2E-5A23-48A9-9950-BC511CF276C1}" destId="{15E7FE4A-BD63-4899-8653-D30233AFC48D}" srcOrd="1" destOrd="0" presId="urn:microsoft.com/office/officeart/2005/8/layout/orgChart1"/>
    <dgm:cxn modelId="{1644F5E3-4A21-4245-9EA2-A681AD1DD997}" type="presOf" srcId="{321AEC85-6CB7-46EA-8FD8-F17B5B375776}" destId="{3D1A377B-1408-40CD-8F6C-947973156429}" srcOrd="0" destOrd="0" presId="urn:microsoft.com/office/officeart/2005/8/layout/orgChart1"/>
    <dgm:cxn modelId="{A3EDCCC1-2D6E-4EB7-B211-02B69221EC6F}" type="presOf" srcId="{73E3429B-4660-4C39-9B7D-558BCAB4F104}" destId="{22BBDE2A-E9A9-4C6F-B5FC-EE98D8017AB9}" srcOrd="0" destOrd="0" presId="urn:microsoft.com/office/officeart/2005/8/layout/orgChart1"/>
    <dgm:cxn modelId="{3291056C-AC34-4731-BD01-7F9F8AAFD9B3}" srcId="{397F5F83-5A97-40DE-8B79-E2E9C4E30825}" destId="{8294B064-88ED-4756-8681-0E94CC836C8C}" srcOrd="1" destOrd="0" parTransId="{72C381DA-684E-49D8-8D5E-424291497C18}" sibTransId="{954B8F71-0982-473C-B05E-23DD56E07146}"/>
    <dgm:cxn modelId="{E795858C-4309-41AC-80FC-5EF4560FE256}" type="presOf" srcId="{5C62FA87-2F87-4B35-8CF1-F939D3A8AD6B}" destId="{A35D0F44-6F41-4934-B0A3-34A204BE4EEB}" srcOrd="0" destOrd="0" presId="urn:microsoft.com/office/officeart/2005/8/layout/orgChart1"/>
    <dgm:cxn modelId="{17C35F4B-E5E8-4A3A-AB50-2D2892275C79}" srcId="{397F5F83-5A97-40DE-8B79-E2E9C4E30825}" destId="{321AEC85-6CB7-46EA-8FD8-F17B5B375776}" srcOrd="3" destOrd="0" parTransId="{6995C841-9C57-4F89-97F2-E070C10C4297}" sibTransId="{5D699D48-41F6-4699-ABDF-916BC714220E}"/>
    <dgm:cxn modelId="{93C7DD5F-EA82-470B-8A97-A16B949FF967}" type="presOf" srcId="{D6D84C31-ADC8-4695-86CA-6D204773B0CD}" destId="{41EB5E4A-4E72-4101-8556-D61058CF3FC3}" srcOrd="1" destOrd="0" presId="urn:microsoft.com/office/officeart/2005/8/layout/orgChart1"/>
    <dgm:cxn modelId="{2890C383-98A3-4658-8E0A-12E6706A63E2}" srcId="{397F5F83-5A97-40DE-8B79-E2E9C4E30825}" destId="{D6D84C31-ADC8-4695-86CA-6D204773B0CD}" srcOrd="0" destOrd="0" parTransId="{3A1C1922-AB02-4BC6-9D30-69FEA33FC696}" sibTransId="{43485C24-CF70-4935-A5D3-B9E289D4ABA0}"/>
    <dgm:cxn modelId="{27859EB5-274D-4A47-AB59-7FB375E0E261}" type="presOf" srcId="{AE678B2E-5A23-48A9-9950-BC511CF276C1}" destId="{AF170A1A-2403-4A0C-B06C-A187E1950A6E}" srcOrd="0" destOrd="0" presId="urn:microsoft.com/office/officeart/2005/8/layout/orgChart1"/>
    <dgm:cxn modelId="{9BBC1494-FB1D-4363-9D81-24923C1DA116}" type="presOf" srcId="{321AEC85-6CB7-46EA-8FD8-F17B5B375776}" destId="{83420BFE-64A8-4912-9CF8-A61A82773E23}" srcOrd="1" destOrd="0" presId="urn:microsoft.com/office/officeart/2005/8/layout/orgChart1"/>
    <dgm:cxn modelId="{2D5D0505-87A8-4D7D-959C-B44D3966EC29}" srcId="{5C62FA87-2F87-4B35-8CF1-F939D3A8AD6B}" destId="{397F5F83-5A97-40DE-8B79-E2E9C4E30825}" srcOrd="0" destOrd="0" parTransId="{BFBDAC16-376D-430A-8B2E-E6D542EE31B4}" sibTransId="{61CDF1AF-2C70-4D88-84B9-FB12F9471FAC}"/>
    <dgm:cxn modelId="{4FD2B801-FB7D-49B2-A209-430D740E1D64}" type="presOf" srcId="{3A1C1922-AB02-4BC6-9D30-69FEA33FC696}" destId="{10E7C06C-E69E-4C3C-BE12-CF7CA3A74AFE}" srcOrd="0" destOrd="0" presId="urn:microsoft.com/office/officeart/2005/8/layout/orgChart1"/>
    <dgm:cxn modelId="{5DDD3E02-5C68-4C23-8EC8-37F1B6891F55}" type="presOf" srcId="{D6D84C31-ADC8-4695-86CA-6D204773B0CD}" destId="{A8DAF943-DF19-4ADE-851C-A43C3094880E}" srcOrd="0" destOrd="0" presId="urn:microsoft.com/office/officeart/2005/8/layout/orgChart1"/>
    <dgm:cxn modelId="{921031A1-0BCA-4311-B7E8-1441508F5C3D}" type="presOf" srcId="{6995C841-9C57-4F89-97F2-E070C10C4297}" destId="{7219C811-FBF5-4556-9A94-641A82453733}" srcOrd="0" destOrd="0" presId="urn:microsoft.com/office/officeart/2005/8/layout/orgChart1"/>
    <dgm:cxn modelId="{5A1BCDDF-CF37-4A1F-8354-2B62C7D7D216}" type="presOf" srcId="{72C381DA-684E-49D8-8D5E-424291497C18}" destId="{A2FA824C-4F42-45D4-B839-0C37F094DFA0}" srcOrd="0" destOrd="0" presId="urn:microsoft.com/office/officeart/2005/8/layout/orgChart1"/>
    <dgm:cxn modelId="{A124206D-B51D-4D53-82DE-7ACAD2ADAC21}" type="presOf" srcId="{397F5F83-5A97-40DE-8B79-E2E9C4E30825}" destId="{3481D2A3-2B30-4BD7-854A-CC2B948F0642}" srcOrd="0" destOrd="0" presId="urn:microsoft.com/office/officeart/2005/8/layout/orgChart1"/>
    <dgm:cxn modelId="{3B98F2DE-FC14-47BD-AAD3-7ABAF762E216}" type="presParOf" srcId="{A35D0F44-6F41-4934-B0A3-34A204BE4EEB}" destId="{77B45D30-33E1-4AA7-8871-D69A4E87B643}" srcOrd="0" destOrd="0" presId="urn:microsoft.com/office/officeart/2005/8/layout/orgChart1"/>
    <dgm:cxn modelId="{B85EA3D8-31F8-439E-9AFF-2CF41EA97D39}" type="presParOf" srcId="{77B45D30-33E1-4AA7-8871-D69A4E87B643}" destId="{7B528F8D-E60E-4B92-9E07-BA4D613E6E15}" srcOrd="0" destOrd="0" presId="urn:microsoft.com/office/officeart/2005/8/layout/orgChart1"/>
    <dgm:cxn modelId="{56836028-E4E0-4ACF-A6A4-D0B1E716B2D9}" type="presParOf" srcId="{7B528F8D-E60E-4B92-9E07-BA4D613E6E15}" destId="{3481D2A3-2B30-4BD7-854A-CC2B948F0642}" srcOrd="0" destOrd="0" presId="urn:microsoft.com/office/officeart/2005/8/layout/orgChart1"/>
    <dgm:cxn modelId="{5AFBBC38-7583-4492-AC7A-1CF096FD35C6}" type="presParOf" srcId="{7B528F8D-E60E-4B92-9E07-BA4D613E6E15}" destId="{445D9E24-4599-4C73-BB60-413CBAE8C17E}" srcOrd="1" destOrd="0" presId="urn:microsoft.com/office/officeart/2005/8/layout/orgChart1"/>
    <dgm:cxn modelId="{730AFBEF-8317-457D-8C7C-3EDB4135867B}" type="presParOf" srcId="{77B45D30-33E1-4AA7-8871-D69A4E87B643}" destId="{2F93C172-C5ED-4A21-99C5-F6FD575AA963}" srcOrd="1" destOrd="0" presId="urn:microsoft.com/office/officeart/2005/8/layout/orgChart1"/>
    <dgm:cxn modelId="{19F6A717-63E2-47C8-AD78-36CA81DE6719}" type="presParOf" srcId="{2F93C172-C5ED-4A21-99C5-F6FD575AA963}" destId="{A2FA824C-4F42-45D4-B839-0C37F094DFA0}" srcOrd="0" destOrd="0" presId="urn:microsoft.com/office/officeart/2005/8/layout/orgChart1"/>
    <dgm:cxn modelId="{DADC4D47-93FB-4A40-A86B-B4A26D0AC5F9}" type="presParOf" srcId="{2F93C172-C5ED-4A21-99C5-F6FD575AA963}" destId="{5DD6DB5C-2DAA-4F9F-A828-51DA249575AE}" srcOrd="1" destOrd="0" presId="urn:microsoft.com/office/officeart/2005/8/layout/orgChart1"/>
    <dgm:cxn modelId="{51B0B4F9-F939-4601-9D2C-9BAABB4E7616}" type="presParOf" srcId="{5DD6DB5C-2DAA-4F9F-A828-51DA249575AE}" destId="{A2E53C92-5DC5-428D-84B8-CF66675CD5EF}" srcOrd="0" destOrd="0" presId="urn:microsoft.com/office/officeart/2005/8/layout/orgChart1"/>
    <dgm:cxn modelId="{542F5871-3900-4D2D-A3DF-0028AA69DD72}" type="presParOf" srcId="{A2E53C92-5DC5-428D-84B8-CF66675CD5EF}" destId="{677E348C-F247-4201-A8D3-50C69B2D327F}" srcOrd="0" destOrd="0" presId="urn:microsoft.com/office/officeart/2005/8/layout/orgChart1"/>
    <dgm:cxn modelId="{BFD5DA8D-D6F7-4E05-9F5A-9EBC0F184377}" type="presParOf" srcId="{A2E53C92-5DC5-428D-84B8-CF66675CD5EF}" destId="{47566711-1F0A-457D-AF11-E40FE453C5E3}" srcOrd="1" destOrd="0" presId="urn:microsoft.com/office/officeart/2005/8/layout/orgChart1"/>
    <dgm:cxn modelId="{C966BD56-7EA7-4958-8888-A9D69AB7DBAE}" type="presParOf" srcId="{5DD6DB5C-2DAA-4F9F-A828-51DA249575AE}" destId="{10B9EF4E-8916-4DC3-846B-6C33C79F5504}" srcOrd="1" destOrd="0" presId="urn:microsoft.com/office/officeart/2005/8/layout/orgChart1"/>
    <dgm:cxn modelId="{0F30A127-8A77-42B5-BE48-DCF4BE56F69E}" type="presParOf" srcId="{5DD6DB5C-2DAA-4F9F-A828-51DA249575AE}" destId="{680B74D9-5735-4F92-B764-E771D9042DA3}" srcOrd="2" destOrd="0" presId="urn:microsoft.com/office/officeart/2005/8/layout/orgChart1"/>
    <dgm:cxn modelId="{B70FC5FB-05E1-4A25-BE5F-FA3108142C0C}" type="presParOf" srcId="{2F93C172-C5ED-4A21-99C5-F6FD575AA963}" destId="{22BBDE2A-E9A9-4C6F-B5FC-EE98D8017AB9}" srcOrd="2" destOrd="0" presId="urn:microsoft.com/office/officeart/2005/8/layout/orgChart1"/>
    <dgm:cxn modelId="{96683F3D-B126-4182-A416-FDCD560DFF84}" type="presParOf" srcId="{2F93C172-C5ED-4A21-99C5-F6FD575AA963}" destId="{B00299B0-F03F-4CE8-9570-8FF3E40EB483}" srcOrd="3" destOrd="0" presId="urn:microsoft.com/office/officeart/2005/8/layout/orgChart1"/>
    <dgm:cxn modelId="{D4D3CDCD-2AEE-42B4-9C27-6282F7F1190A}" type="presParOf" srcId="{B00299B0-F03F-4CE8-9570-8FF3E40EB483}" destId="{1A0D8C1E-F752-49CD-8CDB-64080171ADC8}" srcOrd="0" destOrd="0" presId="urn:microsoft.com/office/officeart/2005/8/layout/orgChart1"/>
    <dgm:cxn modelId="{227759FB-B130-4EB3-B4BE-91EEB16FF2EF}" type="presParOf" srcId="{1A0D8C1E-F752-49CD-8CDB-64080171ADC8}" destId="{AF170A1A-2403-4A0C-B06C-A187E1950A6E}" srcOrd="0" destOrd="0" presId="urn:microsoft.com/office/officeart/2005/8/layout/orgChart1"/>
    <dgm:cxn modelId="{F202C248-D6DD-4E46-9601-C2038233A00C}" type="presParOf" srcId="{1A0D8C1E-F752-49CD-8CDB-64080171ADC8}" destId="{15E7FE4A-BD63-4899-8653-D30233AFC48D}" srcOrd="1" destOrd="0" presId="urn:microsoft.com/office/officeart/2005/8/layout/orgChart1"/>
    <dgm:cxn modelId="{A24FF9AE-2FBE-49C6-94F0-288208352509}" type="presParOf" srcId="{B00299B0-F03F-4CE8-9570-8FF3E40EB483}" destId="{B431F260-F9F2-453C-9356-5CDAA15806FB}" srcOrd="1" destOrd="0" presId="urn:microsoft.com/office/officeart/2005/8/layout/orgChart1"/>
    <dgm:cxn modelId="{CD55CE73-3262-49BB-9B3F-EBC059041CF4}" type="presParOf" srcId="{B00299B0-F03F-4CE8-9570-8FF3E40EB483}" destId="{B5518763-7244-4570-B77E-02F8EAC5020C}" srcOrd="2" destOrd="0" presId="urn:microsoft.com/office/officeart/2005/8/layout/orgChart1"/>
    <dgm:cxn modelId="{C053DF05-6D62-4E8C-B5AB-ECCAF7472EA9}" type="presParOf" srcId="{2F93C172-C5ED-4A21-99C5-F6FD575AA963}" destId="{7219C811-FBF5-4556-9A94-641A82453733}" srcOrd="4" destOrd="0" presId="urn:microsoft.com/office/officeart/2005/8/layout/orgChart1"/>
    <dgm:cxn modelId="{32291296-61A0-45A4-B498-20F3526CB979}" type="presParOf" srcId="{2F93C172-C5ED-4A21-99C5-F6FD575AA963}" destId="{1E642B09-808A-4597-88D9-7AB78DC05DAA}" srcOrd="5" destOrd="0" presId="urn:microsoft.com/office/officeart/2005/8/layout/orgChart1"/>
    <dgm:cxn modelId="{A8F80BEC-4AF8-492D-AE70-6CAC9B36C409}" type="presParOf" srcId="{1E642B09-808A-4597-88D9-7AB78DC05DAA}" destId="{E1E61515-E7F8-415C-9870-D01E511FBC8A}" srcOrd="0" destOrd="0" presId="urn:microsoft.com/office/officeart/2005/8/layout/orgChart1"/>
    <dgm:cxn modelId="{E888A010-C3D7-425B-9E36-67E8352286BE}" type="presParOf" srcId="{E1E61515-E7F8-415C-9870-D01E511FBC8A}" destId="{3D1A377B-1408-40CD-8F6C-947973156429}" srcOrd="0" destOrd="0" presId="urn:microsoft.com/office/officeart/2005/8/layout/orgChart1"/>
    <dgm:cxn modelId="{C7E9F93E-3E73-47F6-950B-0A945029BB26}" type="presParOf" srcId="{E1E61515-E7F8-415C-9870-D01E511FBC8A}" destId="{83420BFE-64A8-4912-9CF8-A61A82773E23}" srcOrd="1" destOrd="0" presId="urn:microsoft.com/office/officeart/2005/8/layout/orgChart1"/>
    <dgm:cxn modelId="{2795E31D-4666-446D-9759-3F1DA03F50EB}" type="presParOf" srcId="{1E642B09-808A-4597-88D9-7AB78DC05DAA}" destId="{4C462867-4ED9-4326-93EA-D45055D35243}" srcOrd="1" destOrd="0" presId="urn:microsoft.com/office/officeart/2005/8/layout/orgChart1"/>
    <dgm:cxn modelId="{FB3530B2-BDC6-4889-8BB4-C467DA3C4B32}" type="presParOf" srcId="{1E642B09-808A-4597-88D9-7AB78DC05DAA}" destId="{4558F704-F3CB-4E7A-B6FB-DCBE9F4AB688}" srcOrd="2" destOrd="0" presId="urn:microsoft.com/office/officeart/2005/8/layout/orgChart1"/>
    <dgm:cxn modelId="{8E69C4F2-0E0B-4C01-A3AA-EE925AA4EDB8}" type="presParOf" srcId="{77B45D30-33E1-4AA7-8871-D69A4E87B643}" destId="{FA4E1DFD-9400-4C54-BAF7-00498F17790B}" srcOrd="2" destOrd="0" presId="urn:microsoft.com/office/officeart/2005/8/layout/orgChart1"/>
    <dgm:cxn modelId="{D5AAFDF6-214F-4D33-BA8B-8D92BD460DEB}" type="presParOf" srcId="{FA4E1DFD-9400-4C54-BAF7-00498F17790B}" destId="{10E7C06C-E69E-4C3C-BE12-CF7CA3A74AFE}" srcOrd="0" destOrd="0" presId="urn:microsoft.com/office/officeart/2005/8/layout/orgChart1"/>
    <dgm:cxn modelId="{680F8523-43B6-49AD-8111-B95DF9569C1F}" type="presParOf" srcId="{FA4E1DFD-9400-4C54-BAF7-00498F17790B}" destId="{31386DE3-CDF8-4AFD-B755-12B638BD9EBB}" srcOrd="1" destOrd="0" presId="urn:microsoft.com/office/officeart/2005/8/layout/orgChart1"/>
    <dgm:cxn modelId="{AE599D01-07D7-4F52-A2E5-587E2E1AF8FF}" type="presParOf" srcId="{31386DE3-CDF8-4AFD-B755-12B638BD9EBB}" destId="{24125080-0750-4F94-A324-DD704C7A13E9}" srcOrd="0" destOrd="0" presId="urn:microsoft.com/office/officeart/2005/8/layout/orgChart1"/>
    <dgm:cxn modelId="{759FD9C3-258B-4170-96BE-E2C0C211C9E3}" type="presParOf" srcId="{24125080-0750-4F94-A324-DD704C7A13E9}" destId="{A8DAF943-DF19-4ADE-851C-A43C3094880E}" srcOrd="0" destOrd="0" presId="urn:microsoft.com/office/officeart/2005/8/layout/orgChart1"/>
    <dgm:cxn modelId="{EA71801B-B03D-4992-873F-D01AC6723140}" type="presParOf" srcId="{24125080-0750-4F94-A324-DD704C7A13E9}" destId="{41EB5E4A-4E72-4101-8556-D61058CF3FC3}" srcOrd="1" destOrd="0" presId="urn:microsoft.com/office/officeart/2005/8/layout/orgChart1"/>
    <dgm:cxn modelId="{4C8FF084-2500-4574-9FE8-43B7E5D25910}" type="presParOf" srcId="{31386DE3-CDF8-4AFD-B755-12B638BD9EBB}" destId="{851834CD-4305-429A-AC73-16C7D6D7D39A}" srcOrd="1" destOrd="0" presId="urn:microsoft.com/office/officeart/2005/8/layout/orgChart1"/>
    <dgm:cxn modelId="{9C9F20A5-6729-42B4-9263-BB6B1182A38F}" type="presParOf" srcId="{31386DE3-CDF8-4AFD-B755-12B638BD9EBB}" destId="{57548E69-0F1E-405B-AEF4-A88F640B77FF}"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B183C41-6429-49D5-A84D-289445B77D52}" type="doc">
      <dgm:prSet loTypeId="urn:microsoft.com/office/officeart/2005/8/layout/radial5" loCatId="cycle" qsTypeId="urn:microsoft.com/office/officeart/2005/8/quickstyle/simple1" qsCatId="simple" csTypeId="urn:microsoft.com/office/officeart/2005/8/colors/accent1_1" csCatId="accent1" phldr="1"/>
      <dgm:spPr/>
      <dgm:t>
        <a:bodyPr/>
        <a:lstStyle/>
        <a:p>
          <a:endParaRPr lang="ru-RU"/>
        </a:p>
      </dgm:t>
    </dgm:pt>
    <dgm:pt modelId="{07802EEC-3F03-4173-B282-F48E831D8800}">
      <dgm:prSet phldrT="[Текст]"/>
      <dgm:spPr/>
      <dgm:t>
        <a:bodyPr/>
        <a:lstStyle/>
        <a:p>
          <a:r>
            <a:rPr lang="en-US" dirty="0" err="1" smtClean="0"/>
            <a:t>Endoskopiya</a:t>
          </a:r>
          <a:r>
            <a:rPr lang="en-US" dirty="0" smtClean="0"/>
            <a:t> </a:t>
          </a:r>
          <a:r>
            <a:rPr lang="en-US" dirty="0" err="1" smtClean="0"/>
            <a:t>usullari</a:t>
          </a:r>
          <a:endParaRPr lang="ru-RU" dirty="0"/>
        </a:p>
      </dgm:t>
    </dgm:pt>
    <dgm:pt modelId="{A4A0DE60-5F3A-4E53-A758-89B3B6143982}" type="parTrans" cxnId="{83D4A19F-0EE3-48D5-A3F4-84930C26A4E5}">
      <dgm:prSet/>
      <dgm:spPr/>
      <dgm:t>
        <a:bodyPr/>
        <a:lstStyle/>
        <a:p>
          <a:endParaRPr lang="ru-RU"/>
        </a:p>
      </dgm:t>
    </dgm:pt>
    <dgm:pt modelId="{23BB92B5-3338-46C9-945C-DB1A32822A3E}" type="sibTrans" cxnId="{83D4A19F-0EE3-48D5-A3F4-84930C26A4E5}">
      <dgm:prSet/>
      <dgm:spPr/>
      <dgm:t>
        <a:bodyPr/>
        <a:lstStyle/>
        <a:p>
          <a:endParaRPr lang="ru-RU"/>
        </a:p>
      </dgm:t>
    </dgm:pt>
    <dgm:pt modelId="{3F02BC69-D33E-4F90-94DC-08C42FD4CED8}">
      <dgm:prSet phldrT="[Текст]"/>
      <dgm:spPr/>
      <dgm:t>
        <a:bodyPr/>
        <a:lstStyle/>
        <a:p>
          <a:r>
            <a:rPr lang="en-US" b="1" i="1" u="none" dirty="0" err="1" smtClean="0"/>
            <a:t>Ezofagoskopiya</a:t>
          </a:r>
          <a:endParaRPr lang="ru-RU" dirty="0"/>
        </a:p>
      </dgm:t>
    </dgm:pt>
    <dgm:pt modelId="{55109A56-3675-4300-B9F9-8985D429B6B1}" type="parTrans" cxnId="{F31E29EF-67EE-49C9-B6D7-D481036CDEBD}">
      <dgm:prSet/>
      <dgm:spPr/>
      <dgm:t>
        <a:bodyPr/>
        <a:lstStyle/>
        <a:p>
          <a:endParaRPr lang="ru-RU"/>
        </a:p>
      </dgm:t>
    </dgm:pt>
    <dgm:pt modelId="{247D7A83-DF84-48BE-AD03-90A8553AC0F3}" type="sibTrans" cxnId="{F31E29EF-67EE-49C9-B6D7-D481036CDEBD}">
      <dgm:prSet/>
      <dgm:spPr/>
      <dgm:t>
        <a:bodyPr/>
        <a:lstStyle/>
        <a:p>
          <a:endParaRPr lang="ru-RU"/>
        </a:p>
      </dgm:t>
    </dgm:pt>
    <dgm:pt modelId="{8EB0DCD2-DDB1-4C0E-97EB-BF4145AC03DA}">
      <dgm:prSet phldrT="[Текст]"/>
      <dgm:spPr/>
      <dgm:t>
        <a:bodyPr/>
        <a:lstStyle/>
        <a:p>
          <a:r>
            <a:rPr lang="en-US" b="1" i="1" u="none" dirty="0" err="1" smtClean="0"/>
            <a:t>Duodenoskopiya</a:t>
          </a:r>
          <a:endParaRPr lang="ru-RU" dirty="0"/>
        </a:p>
      </dgm:t>
    </dgm:pt>
    <dgm:pt modelId="{9BE61563-EEB1-4683-B575-C4D164449810}" type="parTrans" cxnId="{01D87F2F-8033-4E0C-B2FF-4C437C55AFAF}">
      <dgm:prSet/>
      <dgm:spPr/>
      <dgm:t>
        <a:bodyPr/>
        <a:lstStyle/>
        <a:p>
          <a:endParaRPr lang="ru-RU"/>
        </a:p>
      </dgm:t>
    </dgm:pt>
    <dgm:pt modelId="{3BE79E33-2904-4BD5-A7EF-0E16F63E4324}" type="sibTrans" cxnId="{01D87F2F-8033-4E0C-B2FF-4C437C55AFAF}">
      <dgm:prSet/>
      <dgm:spPr/>
      <dgm:t>
        <a:bodyPr/>
        <a:lstStyle/>
        <a:p>
          <a:endParaRPr lang="ru-RU"/>
        </a:p>
      </dgm:t>
    </dgm:pt>
    <dgm:pt modelId="{AD311A64-9EE9-4400-874E-75D7C60A05D7}">
      <dgm:prSet phldrT="[Текст]"/>
      <dgm:spPr/>
      <dgm:t>
        <a:bodyPr/>
        <a:lstStyle/>
        <a:p>
          <a:r>
            <a:rPr lang="en-US" b="1" i="1" u="none" dirty="0" err="1" smtClean="0"/>
            <a:t>Gastroskopiya</a:t>
          </a:r>
          <a:endParaRPr lang="ru-RU" dirty="0"/>
        </a:p>
      </dgm:t>
    </dgm:pt>
    <dgm:pt modelId="{76014D91-C250-429C-96A2-3ABBCD1FBA79}" type="parTrans" cxnId="{6A6F2C12-705F-497D-8794-618A35590088}">
      <dgm:prSet/>
      <dgm:spPr/>
      <dgm:t>
        <a:bodyPr/>
        <a:lstStyle/>
        <a:p>
          <a:endParaRPr lang="ru-RU"/>
        </a:p>
      </dgm:t>
    </dgm:pt>
    <dgm:pt modelId="{5A16EDF3-8823-4AE6-819B-A483B9C6A540}" type="sibTrans" cxnId="{6A6F2C12-705F-497D-8794-618A35590088}">
      <dgm:prSet/>
      <dgm:spPr/>
      <dgm:t>
        <a:bodyPr/>
        <a:lstStyle/>
        <a:p>
          <a:endParaRPr lang="ru-RU"/>
        </a:p>
      </dgm:t>
    </dgm:pt>
    <dgm:pt modelId="{10D13D61-B990-40AC-BA81-230978EBDED7}" type="pres">
      <dgm:prSet presAssocID="{4B183C41-6429-49D5-A84D-289445B77D52}" presName="Name0" presStyleCnt="0">
        <dgm:presLayoutVars>
          <dgm:chMax val="1"/>
          <dgm:dir/>
          <dgm:animLvl val="ctr"/>
          <dgm:resizeHandles val="exact"/>
        </dgm:presLayoutVars>
      </dgm:prSet>
      <dgm:spPr/>
      <dgm:t>
        <a:bodyPr/>
        <a:lstStyle/>
        <a:p>
          <a:endParaRPr lang="ru-RU"/>
        </a:p>
      </dgm:t>
    </dgm:pt>
    <dgm:pt modelId="{E43DB1F8-CE0B-4C48-87F5-D9ED79CA22BF}" type="pres">
      <dgm:prSet presAssocID="{07802EEC-3F03-4173-B282-F48E831D8800}" presName="centerShape" presStyleLbl="node0" presStyleIdx="0" presStyleCnt="1" custScaleX="213247"/>
      <dgm:spPr/>
      <dgm:t>
        <a:bodyPr/>
        <a:lstStyle/>
        <a:p>
          <a:endParaRPr lang="ru-RU"/>
        </a:p>
      </dgm:t>
    </dgm:pt>
    <dgm:pt modelId="{6126A59F-7C15-4903-8DFB-9D347A4BECD6}" type="pres">
      <dgm:prSet presAssocID="{55109A56-3675-4300-B9F9-8985D429B6B1}" presName="parTrans" presStyleLbl="sibTrans2D1" presStyleIdx="0" presStyleCnt="3"/>
      <dgm:spPr/>
      <dgm:t>
        <a:bodyPr/>
        <a:lstStyle/>
        <a:p>
          <a:endParaRPr lang="ru-RU"/>
        </a:p>
      </dgm:t>
    </dgm:pt>
    <dgm:pt modelId="{CF09E0D1-8F08-4A2A-BEF4-E3796A4D743C}" type="pres">
      <dgm:prSet presAssocID="{55109A56-3675-4300-B9F9-8985D429B6B1}" presName="connectorText" presStyleLbl="sibTrans2D1" presStyleIdx="0" presStyleCnt="3"/>
      <dgm:spPr/>
      <dgm:t>
        <a:bodyPr/>
        <a:lstStyle/>
        <a:p>
          <a:endParaRPr lang="ru-RU"/>
        </a:p>
      </dgm:t>
    </dgm:pt>
    <dgm:pt modelId="{6AD69096-21EF-426D-B570-8299935202F4}" type="pres">
      <dgm:prSet presAssocID="{3F02BC69-D33E-4F90-94DC-08C42FD4CED8}" presName="node" presStyleLbl="node1" presStyleIdx="0" presStyleCnt="3" custRadScaleRad="100662" custRadScaleInc="-9657">
        <dgm:presLayoutVars>
          <dgm:bulletEnabled val="1"/>
        </dgm:presLayoutVars>
      </dgm:prSet>
      <dgm:spPr/>
      <dgm:t>
        <a:bodyPr/>
        <a:lstStyle/>
        <a:p>
          <a:endParaRPr lang="ru-RU"/>
        </a:p>
      </dgm:t>
    </dgm:pt>
    <dgm:pt modelId="{BE557C0F-6334-4A34-AE7E-8C640584B6B7}" type="pres">
      <dgm:prSet presAssocID="{9BE61563-EEB1-4683-B575-C4D164449810}" presName="parTrans" presStyleLbl="sibTrans2D1" presStyleIdx="1" presStyleCnt="3"/>
      <dgm:spPr/>
      <dgm:t>
        <a:bodyPr/>
        <a:lstStyle/>
        <a:p>
          <a:endParaRPr lang="ru-RU"/>
        </a:p>
      </dgm:t>
    </dgm:pt>
    <dgm:pt modelId="{5AAC30EF-0FED-44D2-930F-BE537F064584}" type="pres">
      <dgm:prSet presAssocID="{9BE61563-EEB1-4683-B575-C4D164449810}" presName="connectorText" presStyleLbl="sibTrans2D1" presStyleIdx="1" presStyleCnt="3"/>
      <dgm:spPr/>
      <dgm:t>
        <a:bodyPr/>
        <a:lstStyle/>
        <a:p>
          <a:endParaRPr lang="ru-RU"/>
        </a:p>
      </dgm:t>
    </dgm:pt>
    <dgm:pt modelId="{1C100BA0-9117-42FE-A28C-AEEA3EE17186}" type="pres">
      <dgm:prSet presAssocID="{8EB0DCD2-DDB1-4C0E-97EB-BF4145AC03DA}" presName="node" presStyleLbl="node1" presStyleIdx="1" presStyleCnt="3" custRadScaleRad="149384" custRadScaleInc="-27175">
        <dgm:presLayoutVars>
          <dgm:bulletEnabled val="1"/>
        </dgm:presLayoutVars>
      </dgm:prSet>
      <dgm:spPr/>
      <dgm:t>
        <a:bodyPr/>
        <a:lstStyle/>
        <a:p>
          <a:endParaRPr lang="ru-RU"/>
        </a:p>
      </dgm:t>
    </dgm:pt>
    <dgm:pt modelId="{78E97B4A-3C61-48C0-8C37-AB0462F82904}" type="pres">
      <dgm:prSet presAssocID="{76014D91-C250-429C-96A2-3ABBCD1FBA79}" presName="parTrans" presStyleLbl="sibTrans2D1" presStyleIdx="2" presStyleCnt="3"/>
      <dgm:spPr/>
      <dgm:t>
        <a:bodyPr/>
        <a:lstStyle/>
        <a:p>
          <a:endParaRPr lang="ru-RU"/>
        </a:p>
      </dgm:t>
    </dgm:pt>
    <dgm:pt modelId="{8E56255F-593F-42EB-B7AC-2755A43DBDA6}" type="pres">
      <dgm:prSet presAssocID="{76014D91-C250-429C-96A2-3ABBCD1FBA79}" presName="connectorText" presStyleLbl="sibTrans2D1" presStyleIdx="2" presStyleCnt="3"/>
      <dgm:spPr/>
      <dgm:t>
        <a:bodyPr/>
        <a:lstStyle/>
        <a:p>
          <a:endParaRPr lang="ru-RU"/>
        </a:p>
      </dgm:t>
    </dgm:pt>
    <dgm:pt modelId="{32BF37A5-431E-44B4-86C7-B76790C7D483}" type="pres">
      <dgm:prSet presAssocID="{AD311A64-9EE9-4400-874E-75D7C60A05D7}" presName="node" presStyleLbl="node1" presStyleIdx="2" presStyleCnt="3" custRadScaleRad="149774" custRadScaleInc="37522">
        <dgm:presLayoutVars>
          <dgm:bulletEnabled val="1"/>
        </dgm:presLayoutVars>
      </dgm:prSet>
      <dgm:spPr/>
      <dgm:t>
        <a:bodyPr/>
        <a:lstStyle/>
        <a:p>
          <a:endParaRPr lang="ru-RU"/>
        </a:p>
      </dgm:t>
    </dgm:pt>
  </dgm:ptLst>
  <dgm:cxnLst>
    <dgm:cxn modelId="{F31E29EF-67EE-49C9-B6D7-D481036CDEBD}" srcId="{07802EEC-3F03-4173-B282-F48E831D8800}" destId="{3F02BC69-D33E-4F90-94DC-08C42FD4CED8}" srcOrd="0" destOrd="0" parTransId="{55109A56-3675-4300-B9F9-8985D429B6B1}" sibTransId="{247D7A83-DF84-48BE-AD03-90A8553AC0F3}"/>
    <dgm:cxn modelId="{9E55DEA6-7CF3-4E18-BFB4-EC6B0E54A3A9}" type="presOf" srcId="{55109A56-3675-4300-B9F9-8985D429B6B1}" destId="{6126A59F-7C15-4903-8DFB-9D347A4BECD6}" srcOrd="0" destOrd="0" presId="urn:microsoft.com/office/officeart/2005/8/layout/radial5"/>
    <dgm:cxn modelId="{0CCF5407-F847-44AD-93C1-21112EA2D722}" type="presOf" srcId="{4B183C41-6429-49D5-A84D-289445B77D52}" destId="{10D13D61-B990-40AC-BA81-230978EBDED7}" srcOrd="0" destOrd="0" presId="urn:microsoft.com/office/officeart/2005/8/layout/radial5"/>
    <dgm:cxn modelId="{6D9400AC-68AE-4C75-84FA-1D59E231F2ED}" type="presOf" srcId="{9BE61563-EEB1-4683-B575-C4D164449810}" destId="{5AAC30EF-0FED-44D2-930F-BE537F064584}" srcOrd="1" destOrd="0" presId="urn:microsoft.com/office/officeart/2005/8/layout/radial5"/>
    <dgm:cxn modelId="{4771DF6F-9748-4FE6-B5D6-16F2245DE96A}" type="presOf" srcId="{AD311A64-9EE9-4400-874E-75D7C60A05D7}" destId="{32BF37A5-431E-44B4-86C7-B76790C7D483}" srcOrd="0" destOrd="0" presId="urn:microsoft.com/office/officeart/2005/8/layout/radial5"/>
    <dgm:cxn modelId="{CEDC2DE2-F8F6-4CF4-8D7B-451DF3E5E668}" type="presOf" srcId="{07802EEC-3F03-4173-B282-F48E831D8800}" destId="{E43DB1F8-CE0B-4C48-87F5-D9ED79CA22BF}" srcOrd="0" destOrd="0" presId="urn:microsoft.com/office/officeart/2005/8/layout/radial5"/>
    <dgm:cxn modelId="{BEB32D98-0637-4515-8F51-38473CD97FE6}" type="presOf" srcId="{55109A56-3675-4300-B9F9-8985D429B6B1}" destId="{CF09E0D1-8F08-4A2A-BEF4-E3796A4D743C}" srcOrd="1" destOrd="0" presId="urn:microsoft.com/office/officeart/2005/8/layout/radial5"/>
    <dgm:cxn modelId="{77D7B9D9-EC71-43F3-88A4-B3FB0126CE69}" type="presOf" srcId="{9BE61563-EEB1-4683-B575-C4D164449810}" destId="{BE557C0F-6334-4A34-AE7E-8C640584B6B7}" srcOrd="0" destOrd="0" presId="urn:microsoft.com/office/officeart/2005/8/layout/radial5"/>
    <dgm:cxn modelId="{9A81503B-EC95-4D20-A99F-EA304A12C5EE}" type="presOf" srcId="{76014D91-C250-429C-96A2-3ABBCD1FBA79}" destId="{8E56255F-593F-42EB-B7AC-2755A43DBDA6}" srcOrd="1" destOrd="0" presId="urn:microsoft.com/office/officeart/2005/8/layout/radial5"/>
    <dgm:cxn modelId="{8177554B-6C91-49DF-B839-7A5A0997C157}" type="presOf" srcId="{76014D91-C250-429C-96A2-3ABBCD1FBA79}" destId="{78E97B4A-3C61-48C0-8C37-AB0462F82904}" srcOrd="0" destOrd="0" presId="urn:microsoft.com/office/officeart/2005/8/layout/radial5"/>
    <dgm:cxn modelId="{6A6F2C12-705F-497D-8794-618A35590088}" srcId="{07802EEC-3F03-4173-B282-F48E831D8800}" destId="{AD311A64-9EE9-4400-874E-75D7C60A05D7}" srcOrd="2" destOrd="0" parTransId="{76014D91-C250-429C-96A2-3ABBCD1FBA79}" sibTransId="{5A16EDF3-8823-4AE6-819B-A483B9C6A540}"/>
    <dgm:cxn modelId="{01D87F2F-8033-4E0C-B2FF-4C437C55AFAF}" srcId="{07802EEC-3F03-4173-B282-F48E831D8800}" destId="{8EB0DCD2-DDB1-4C0E-97EB-BF4145AC03DA}" srcOrd="1" destOrd="0" parTransId="{9BE61563-EEB1-4683-B575-C4D164449810}" sibTransId="{3BE79E33-2904-4BD5-A7EF-0E16F63E4324}"/>
    <dgm:cxn modelId="{FBE805EA-92D2-4534-88BC-076939C98E28}" type="presOf" srcId="{8EB0DCD2-DDB1-4C0E-97EB-BF4145AC03DA}" destId="{1C100BA0-9117-42FE-A28C-AEEA3EE17186}" srcOrd="0" destOrd="0" presId="urn:microsoft.com/office/officeart/2005/8/layout/radial5"/>
    <dgm:cxn modelId="{83D4A19F-0EE3-48D5-A3F4-84930C26A4E5}" srcId="{4B183C41-6429-49D5-A84D-289445B77D52}" destId="{07802EEC-3F03-4173-B282-F48E831D8800}" srcOrd="0" destOrd="0" parTransId="{A4A0DE60-5F3A-4E53-A758-89B3B6143982}" sibTransId="{23BB92B5-3338-46C9-945C-DB1A32822A3E}"/>
    <dgm:cxn modelId="{874B24DE-BEF0-4276-A03E-02B7D768ED87}" type="presOf" srcId="{3F02BC69-D33E-4F90-94DC-08C42FD4CED8}" destId="{6AD69096-21EF-426D-B570-8299935202F4}" srcOrd="0" destOrd="0" presId="urn:microsoft.com/office/officeart/2005/8/layout/radial5"/>
    <dgm:cxn modelId="{158473BD-0F26-4EA0-ADE6-4615774D8FD9}" type="presParOf" srcId="{10D13D61-B990-40AC-BA81-230978EBDED7}" destId="{E43DB1F8-CE0B-4C48-87F5-D9ED79CA22BF}" srcOrd="0" destOrd="0" presId="urn:microsoft.com/office/officeart/2005/8/layout/radial5"/>
    <dgm:cxn modelId="{9D396839-4166-4B80-9060-0FFC12AEE66B}" type="presParOf" srcId="{10D13D61-B990-40AC-BA81-230978EBDED7}" destId="{6126A59F-7C15-4903-8DFB-9D347A4BECD6}" srcOrd="1" destOrd="0" presId="urn:microsoft.com/office/officeart/2005/8/layout/radial5"/>
    <dgm:cxn modelId="{99FDCE91-877A-4BAE-B117-A99087506C05}" type="presParOf" srcId="{6126A59F-7C15-4903-8DFB-9D347A4BECD6}" destId="{CF09E0D1-8F08-4A2A-BEF4-E3796A4D743C}" srcOrd="0" destOrd="0" presId="urn:microsoft.com/office/officeart/2005/8/layout/radial5"/>
    <dgm:cxn modelId="{8ED61495-04A4-4FB7-8D9C-26D66D09F232}" type="presParOf" srcId="{10D13D61-B990-40AC-BA81-230978EBDED7}" destId="{6AD69096-21EF-426D-B570-8299935202F4}" srcOrd="2" destOrd="0" presId="urn:microsoft.com/office/officeart/2005/8/layout/radial5"/>
    <dgm:cxn modelId="{53C1B723-EC5C-49E4-8148-3DD26EF81B89}" type="presParOf" srcId="{10D13D61-B990-40AC-BA81-230978EBDED7}" destId="{BE557C0F-6334-4A34-AE7E-8C640584B6B7}" srcOrd="3" destOrd="0" presId="urn:microsoft.com/office/officeart/2005/8/layout/radial5"/>
    <dgm:cxn modelId="{28CE8806-8669-4434-840F-0DBDC410042F}" type="presParOf" srcId="{BE557C0F-6334-4A34-AE7E-8C640584B6B7}" destId="{5AAC30EF-0FED-44D2-930F-BE537F064584}" srcOrd="0" destOrd="0" presId="urn:microsoft.com/office/officeart/2005/8/layout/radial5"/>
    <dgm:cxn modelId="{E3A4DFED-38CE-4D49-A238-CB04B6CEA82E}" type="presParOf" srcId="{10D13D61-B990-40AC-BA81-230978EBDED7}" destId="{1C100BA0-9117-42FE-A28C-AEEA3EE17186}" srcOrd="4" destOrd="0" presId="urn:microsoft.com/office/officeart/2005/8/layout/radial5"/>
    <dgm:cxn modelId="{869F5BF4-2458-448A-B560-0A4CEE2E02D1}" type="presParOf" srcId="{10D13D61-B990-40AC-BA81-230978EBDED7}" destId="{78E97B4A-3C61-48C0-8C37-AB0462F82904}" srcOrd="5" destOrd="0" presId="urn:microsoft.com/office/officeart/2005/8/layout/radial5"/>
    <dgm:cxn modelId="{3E38FFF8-B493-4F50-B9CC-56F8CC6E3E31}" type="presParOf" srcId="{78E97B4A-3C61-48C0-8C37-AB0462F82904}" destId="{8E56255F-593F-42EB-B7AC-2755A43DBDA6}" srcOrd="0" destOrd="0" presId="urn:microsoft.com/office/officeart/2005/8/layout/radial5"/>
    <dgm:cxn modelId="{9470BFCA-A045-41FA-BB33-AB549BC68BF1}" type="presParOf" srcId="{10D13D61-B990-40AC-BA81-230978EBDED7}" destId="{32BF37A5-431E-44B4-86C7-B76790C7D483}" srcOrd="6"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E7C06C-E69E-4C3C-BE12-CF7CA3A74AFE}">
      <dsp:nvSpPr>
        <dsp:cNvPr id="0" name=""/>
        <dsp:cNvSpPr/>
      </dsp:nvSpPr>
      <dsp:spPr>
        <a:xfrm>
          <a:off x="4310071" y="2894015"/>
          <a:ext cx="1353908" cy="945420"/>
        </a:xfrm>
        <a:custGeom>
          <a:avLst/>
          <a:gdLst/>
          <a:ahLst/>
          <a:cxnLst/>
          <a:rect l="0" t="0" r="0" b="0"/>
          <a:pathLst>
            <a:path>
              <a:moveTo>
                <a:pt x="1353908" y="0"/>
              </a:moveTo>
              <a:lnTo>
                <a:pt x="1353908" y="945420"/>
              </a:lnTo>
              <a:lnTo>
                <a:pt x="0" y="945420"/>
              </a:lnTo>
            </a:path>
          </a:pathLst>
        </a:cu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219C811-FBF5-4556-9A94-641A82453733}">
      <dsp:nvSpPr>
        <dsp:cNvPr id="0" name=""/>
        <dsp:cNvSpPr/>
      </dsp:nvSpPr>
      <dsp:spPr>
        <a:xfrm>
          <a:off x="5663980" y="2894015"/>
          <a:ext cx="2762887" cy="533400"/>
        </a:xfrm>
        <a:custGeom>
          <a:avLst/>
          <a:gdLst/>
          <a:ahLst/>
          <a:cxnLst/>
          <a:rect l="0" t="0" r="0" b="0"/>
          <a:pathLst>
            <a:path>
              <a:moveTo>
                <a:pt x="0" y="0"/>
              </a:moveTo>
              <a:lnTo>
                <a:pt x="0" y="331820"/>
              </a:lnTo>
              <a:lnTo>
                <a:pt x="2762887" y="331820"/>
              </a:lnTo>
              <a:lnTo>
                <a:pt x="2762887" y="533400"/>
              </a:lnTo>
            </a:path>
          </a:pathLst>
        </a:cu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2BBDE2A-E9A9-4C6F-B5FC-EE98D8017AB9}">
      <dsp:nvSpPr>
        <dsp:cNvPr id="0" name=""/>
        <dsp:cNvSpPr/>
      </dsp:nvSpPr>
      <dsp:spPr>
        <a:xfrm>
          <a:off x="5663980" y="2894015"/>
          <a:ext cx="1836184" cy="2043822"/>
        </a:xfrm>
        <a:custGeom>
          <a:avLst/>
          <a:gdLst/>
          <a:ahLst/>
          <a:cxnLst/>
          <a:rect l="0" t="0" r="0" b="0"/>
          <a:pathLst>
            <a:path>
              <a:moveTo>
                <a:pt x="0" y="0"/>
              </a:moveTo>
              <a:lnTo>
                <a:pt x="0" y="1842241"/>
              </a:lnTo>
              <a:lnTo>
                <a:pt x="1836184" y="1842241"/>
              </a:lnTo>
              <a:lnTo>
                <a:pt x="1836184" y="2043822"/>
              </a:lnTo>
            </a:path>
          </a:pathLst>
        </a:cu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2FA824C-4F42-45D4-B839-0C37F094DFA0}">
      <dsp:nvSpPr>
        <dsp:cNvPr id="0" name=""/>
        <dsp:cNvSpPr/>
      </dsp:nvSpPr>
      <dsp:spPr>
        <a:xfrm>
          <a:off x="2262332" y="2894015"/>
          <a:ext cx="3401647" cy="2056732"/>
        </a:xfrm>
        <a:custGeom>
          <a:avLst/>
          <a:gdLst/>
          <a:ahLst/>
          <a:cxnLst/>
          <a:rect l="0" t="0" r="0" b="0"/>
          <a:pathLst>
            <a:path>
              <a:moveTo>
                <a:pt x="3401647" y="0"/>
              </a:moveTo>
              <a:lnTo>
                <a:pt x="3401647" y="1855152"/>
              </a:lnTo>
              <a:lnTo>
                <a:pt x="0" y="1855152"/>
              </a:lnTo>
              <a:lnTo>
                <a:pt x="0" y="2056732"/>
              </a:lnTo>
            </a:path>
          </a:pathLst>
        </a:custGeom>
        <a:noFill/>
        <a:ln w="12700" cap="flat" cmpd="sng" algn="ctr">
          <a:solidFill>
            <a:schemeClr val="accent3">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481D2A3-2B30-4BD7-854A-CC2B948F0642}">
      <dsp:nvSpPr>
        <dsp:cNvPr id="0" name=""/>
        <dsp:cNvSpPr/>
      </dsp:nvSpPr>
      <dsp:spPr>
        <a:xfrm>
          <a:off x="2198681" y="700976"/>
          <a:ext cx="6930597" cy="2193039"/>
        </a:xfrm>
        <a:prstGeom prst="rec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n-US" sz="2800" kern="1200" dirty="0" err="1" smtClean="0">
              <a:latin typeface="Times New Roman" panose="02020603050405020304" pitchFamily="18" charset="0"/>
              <a:cs typeface="Times New Roman" panose="02020603050405020304" pitchFamily="18" charset="0"/>
            </a:rPr>
            <a:t>Kolonoskop</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apparati</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yo‘g‘on</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ichakni</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tekshirish</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uchun</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mo‘ljallangan</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bo’lib</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uzunligiga</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qarab</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quyidagicha</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farqlanadi</a:t>
          </a:r>
          <a:endParaRPr lang="ru-RU" sz="2800" kern="1200" dirty="0">
            <a:latin typeface="Times New Roman" panose="02020603050405020304" pitchFamily="18" charset="0"/>
            <a:cs typeface="Times New Roman" panose="02020603050405020304" pitchFamily="18" charset="0"/>
          </a:endParaRPr>
        </a:p>
      </dsp:txBody>
      <dsp:txXfrm>
        <a:off x="2198681" y="700976"/>
        <a:ext cx="6930597" cy="2193039"/>
      </dsp:txXfrm>
    </dsp:sp>
    <dsp:sp modelId="{677E348C-F247-4201-A8D3-50C69B2D327F}">
      <dsp:nvSpPr>
        <dsp:cNvPr id="0" name=""/>
        <dsp:cNvSpPr/>
      </dsp:nvSpPr>
      <dsp:spPr>
        <a:xfrm>
          <a:off x="424305" y="4950748"/>
          <a:ext cx="3676055" cy="959905"/>
        </a:xfrm>
        <a:prstGeom prst="rec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lvl="0" algn="ctr" defTabSz="1333500">
            <a:lnSpc>
              <a:spcPct val="90000"/>
            </a:lnSpc>
            <a:spcBef>
              <a:spcPct val="0"/>
            </a:spcBef>
            <a:spcAft>
              <a:spcPct val="35000"/>
            </a:spcAft>
          </a:pPr>
          <a:r>
            <a:rPr lang="ru-RU" sz="3000" kern="1200" dirty="0" smtClean="0"/>
            <a:t>0‘rtacha </a:t>
          </a:r>
          <a:r>
            <a:rPr lang="ru-RU" sz="3000" kern="1200" dirty="0" err="1" smtClean="0"/>
            <a:t>kolonoskopiya</a:t>
          </a:r>
          <a:r>
            <a:rPr lang="ru-RU" sz="3000" kern="1200" dirty="0" smtClean="0"/>
            <a:t> — 135 — 145 </a:t>
          </a:r>
          <a:r>
            <a:rPr lang="ru-RU" sz="3000" kern="1200" dirty="0" err="1" smtClean="0"/>
            <a:t>sm</a:t>
          </a:r>
          <a:endParaRPr lang="ru-RU" sz="3000" kern="1200" dirty="0"/>
        </a:p>
      </dsp:txBody>
      <dsp:txXfrm>
        <a:off x="424305" y="4950748"/>
        <a:ext cx="3676055" cy="959905"/>
      </dsp:txXfrm>
    </dsp:sp>
    <dsp:sp modelId="{AF170A1A-2403-4A0C-B06C-A187E1950A6E}">
      <dsp:nvSpPr>
        <dsp:cNvPr id="0" name=""/>
        <dsp:cNvSpPr/>
      </dsp:nvSpPr>
      <dsp:spPr>
        <a:xfrm>
          <a:off x="5768639" y="4937837"/>
          <a:ext cx="3463052" cy="959905"/>
        </a:xfrm>
        <a:prstGeom prst="rec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lvl="0" algn="ctr" defTabSz="1333500">
            <a:lnSpc>
              <a:spcPct val="90000"/>
            </a:lnSpc>
            <a:spcBef>
              <a:spcPct val="0"/>
            </a:spcBef>
            <a:spcAft>
              <a:spcPct val="35000"/>
            </a:spcAft>
          </a:pPr>
          <a:r>
            <a:rPr lang="ru-RU" sz="3000" kern="1200" dirty="0" err="1" smtClean="0"/>
            <a:t>Uzun</a:t>
          </a:r>
          <a:r>
            <a:rPr lang="ru-RU" sz="3000" kern="1200" dirty="0" smtClean="0"/>
            <a:t> </a:t>
          </a:r>
          <a:r>
            <a:rPr lang="ru-RU" sz="3000" kern="1200" dirty="0" err="1" smtClean="0"/>
            <a:t>kolonoskopiya</a:t>
          </a:r>
          <a:r>
            <a:rPr lang="ru-RU" sz="3000" kern="1200" dirty="0" smtClean="0"/>
            <a:t> — 165 — 175 </a:t>
          </a:r>
          <a:r>
            <a:rPr lang="ru-RU" sz="3000" kern="1200" dirty="0" err="1" smtClean="0"/>
            <a:t>sm</a:t>
          </a:r>
          <a:endParaRPr lang="ru-RU" sz="3000" kern="1200" dirty="0"/>
        </a:p>
      </dsp:txBody>
      <dsp:txXfrm>
        <a:off x="5768639" y="4937837"/>
        <a:ext cx="3463052" cy="959905"/>
      </dsp:txXfrm>
    </dsp:sp>
    <dsp:sp modelId="{3D1A377B-1408-40CD-8F6C-947973156429}">
      <dsp:nvSpPr>
        <dsp:cNvPr id="0" name=""/>
        <dsp:cNvSpPr/>
      </dsp:nvSpPr>
      <dsp:spPr>
        <a:xfrm>
          <a:off x="6424773" y="3427416"/>
          <a:ext cx="4004190" cy="959905"/>
        </a:xfrm>
        <a:prstGeom prst="rec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lvl="0" algn="ctr" defTabSz="1333500">
            <a:lnSpc>
              <a:spcPct val="90000"/>
            </a:lnSpc>
            <a:spcBef>
              <a:spcPct val="0"/>
            </a:spcBef>
            <a:spcAft>
              <a:spcPct val="35000"/>
            </a:spcAft>
          </a:pPr>
          <a:r>
            <a:rPr lang="ru-RU" sz="3000" kern="1200" dirty="0" err="1" smtClean="0"/>
            <a:t>Kalta</a:t>
          </a:r>
          <a:r>
            <a:rPr lang="ru-RU" sz="3000" kern="1200" dirty="0" smtClean="0"/>
            <a:t> </a:t>
          </a:r>
          <a:r>
            <a:rPr lang="ru-RU" sz="3000" kern="1200" dirty="0" err="1" smtClean="0"/>
            <a:t>kolonoskopiya</a:t>
          </a:r>
          <a:r>
            <a:rPr lang="ru-RU" sz="3000" kern="1200" dirty="0" smtClean="0"/>
            <a:t> — 105 — 110 </a:t>
          </a:r>
          <a:r>
            <a:rPr lang="ru-RU" sz="3000" kern="1200" dirty="0" err="1" smtClean="0"/>
            <a:t>sm</a:t>
          </a:r>
          <a:endParaRPr lang="ru-RU" sz="3000" kern="1200" dirty="0"/>
        </a:p>
      </dsp:txBody>
      <dsp:txXfrm>
        <a:off x="6424773" y="3427416"/>
        <a:ext cx="4004190" cy="959905"/>
      </dsp:txXfrm>
    </dsp:sp>
    <dsp:sp modelId="{A8DAF943-DF19-4ADE-851C-A43C3094880E}">
      <dsp:nvSpPr>
        <dsp:cNvPr id="0" name=""/>
        <dsp:cNvSpPr/>
      </dsp:nvSpPr>
      <dsp:spPr>
        <a:xfrm>
          <a:off x="307993" y="3359483"/>
          <a:ext cx="4002078" cy="959905"/>
        </a:xfrm>
        <a:prstGeom prst="rect">
          <a:avLst/>
        </a:prstGeom>
        <a:solidFill>
          <a:schemeClr val="lt1">
            <a:hueOff val="0"/>
            <a:satOff val="0"/>
            <a:lumOff val="0"/>
            <a:alphaOff val="0"/>
          </a:schemeClr>
        </a:solidFill>
        <a:ln w="1270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lvl="0" algn="ctr" defTabSz="1333500">
            <a:lnSpc>
              <a:spcPct val="90000"/>
            </a:lnSpc>
            <a:spcBef>
              <a:spcPct val="0"/>
            </a:spcBef>
            <a:spcAft>
              <a:spcPct val="35000"/>
            </a:spcAft>
          </a:pPr>
          <a:r>
            <a:rPr lang="ru-RU" sz="3000" kern="1200" dirty="0" err="1" smtClean="0"/>
            <a:t>Sigmonoskopiya</a:t>
          </a:r>
          <a:r>
            <a:rPr lang="ru-RU" sz="3000" kern="1200" dirty="0" smtClean="0"/>
            <a:t> — 65 — 85 </a:t>
          </a:r>
          <a:r>
            <a:rPr lang="ru-RU" sz="3000" kern="1200" dirty="0" err="1" smtClean="0"/>
            <a:t>sm</a:t>
          </a:r>
          <a:endParaRPr lang="ru-RU" sz="3000" kern="1200" dirty="0"/>
        </a:p>
      </dsp:txBody>
      <dsp:txXfrm>
        <a:off x="307993" y="3359483"/>
        <a:ext cx="4002078" cy="95990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3DB1F8-CE0B-4C48-87F5-D9ED79CA22BF}">
      <dsp:nvSpPr>
        <dsp:cNvPr id="0" name=""/>
        <dsp:cNvSpPr/>
      </dsp:nvSpPr>
      <dsp:spPr>
        <a:xfrm>
          <a:off x="3660791" y="3097772"/>
          <a:ext cx="4710760" cy="2209062"/>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2133600">
            <a:lnSpc>
              <a:spcPct val="90000"/>
            </a:lnSpc>
            <a:spcBef>
              <a:spcPct val="0"/>
            </a:spcBef>
            <a:spcAft>
              <a:spcPct val="35000"/>
            </a:spcAft>
          </a:pPr>
          <a:r>
            <a:rPr lang="en-US" sz="4800" kern="1200" dirty="0" err="1" smtClean="0"/>
            <a:t>Endoskopiya</a:t>
          </a:r>
          <a:r>
            <a:rPr lang="en-US" sz="4800" kern="1200" dirty="0" smtClean="0"/>
            <a:t> </a:t>
          </a:r>
          <a:r>
            <a:rPr lang="en-US" sz="4800" kern="1200" dirty="0" err="1" smtClean="0"/>
            <a:t>usullari</a:t>
          </a:r>
          <a:endParaRPr lang="ru-RU" sz="4800" kern="1200" dirty="0"/>
        </a:p>
      </dsp:txBody>
      <dsp:txXfrm>
        <a:off x="4350666" y="3421282"/>
        <a:ext cx="3331010" cy="1562042"/>
      </dsp:txXfrm>
    </dsp:sp>
    <dsp:sp modelId="{6126A59F-7C15-4903-8DFB-9D347A4BECD6}">
      <dsp:nvSpPr>
        <dsp:cNvPr id="0" name=""/>
        <dsp:cNvSpPr/>
      </dsp:nvSpPr>
      <dsp:spPr>
        <a:xfrm rot="15852347">
          <a:off x="5621586" y="2289113"/>
          <a:ext cx="477106" cy="751081"/>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ru-RU" sz="1700" kern="1200"/>
        </a:p>
      </dsp:txBody>
      <dsp:txXfrm rot="10800000">
        <a:off x="5700377" y="2510529"/>
        <a:ext cx="333974" cy="450649"/>
      </dsp:txXfrm>
    </dsp:sp>
    <dsp:sp modelId="{6AD69096-21EF-426D-B570-8299935202F4}">
      <dsp:nvSpPr>
        <dsp:cNvPr id="0" name=""/>
        <dsp:cNvSpPr/>
      </dsp:nvSpPr>
      <dsp:spPr>
        <a:xfrm>
          <a:off x="4597295" y="0"/>
          <a:ext cx="2209062" cy="2209062"/>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r>
            <a:rPr lang="en-US" sz="1700" b="1" i="1" u="none" kern="1200" dirty="0" err="1" smtClean="0"/>
            <a:t>Ezofagoskopiya</a:t>
          </a:r>
          <a:endParaRPr lang="ru-RU" sz="1700" kern="1200" dirty="0"/>
        </a:p>
      </dsp:txBody>
      <dsp:txXfrm>
        <a:off x="4920805" y="323510"/>
        <a:ext cx="1562042" cy="1562042"/>
      </dsp:txXfrm>
    </dsp:sp>
    <dsp:sp modelId="{BE557C0F-6334-4A34-AE7E-8C640584B6B7}">
      <dsp:nvSpPr>
        <dsp:cNvPr id="0" name=""/>
        <dsp:cNvSpPr/>
      </dsp:nvSpPr>
      <dsp:spPr>
        <a:xfrm rot="821700">
          <a:off x="8387696" y="4492807"/>
          <a:ext cx="723470" cy="751081"/>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ru-RU" sz="1700" kern="1200"/>
        </a:p>
      </dsp:txBody>
      <dsp:txXfrm>
        <a:off x="8390781" y="4617330"/>
        <a:ext cx="506429" cy="450649"/>
      </dsp:txXfrm>
    </dsp:sp>
    <dsp:sp modelId="{1C100BA0-9117-42FE-A28C-AEEA3EE17186}">
      <dsp:nvSpPr>
        <dsp:cNvPr id="0" name=""/>
        <dsp:cNvSpPr/>
      </dsp:nvSpPr>
      <dsp:spPr>
        <a:xfrm>
          <a:off x="9401038" y="4191754"/>
          <a:ext cx="2209062" cy="2209062"/>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r>
            <a:rPr lang="en-US" sz="1700" b="1" i="1" u="none" kern="1200" dirty="0" err="1" smtClean="0"/>
            <a:t>Duodenoskopiya</a:t>
          </a:r>
          <a:endParaRPr lang="ru-RU" sz="1700" kern="1200" dirty="0"/>
        </a:p>
      </dsp:txBody>
      <dsp:txXfrm>
        <a:off x="9724548" y="4515264"/>
        <a:ext cx="1562042" cy="1562042"/>
      </dsp:txXfrm>
    </dsp:sp>
    <dsp:sp modelId="{78E97B4A-3C61-48C0-8C37-AB0462F82904}">
      <dsp:nvSpPr>
        <dsp:cNvPr id="0" name=""/>
        <dsp:cNvSpPr/>
      </dsp:nvSpPr>
      <dsp:spPr>
        <a:xfrm rot="10350792">
          <a:off x="2822702" y="4203230"/>
          <a:ext cx="657622" cy="751081"/>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endParaRPr lang="ru-RU" sz="1700" kern="1200"/>
        </a:p>
      </dsp:txBody>
      <dsp:txXfrm rot="10800000">
        <a:off x="3019148" y="4340593"/>
        <a:ext cx="460335" cy="450649"/>
      </dsp:txXfrm>
    </dsp:sp>
    <dsp:sp modelId="{32BF37A5-431E-44B4-86C7-B76790C7D483}">
      <dsp:nvSpPr>
        <dsp:cNvPr id="0" name=""/>
        <dsp:cNvSpPr/>
      </dsp:nvSpPr>
      <dsp:spPr>
        <a:xfrm>
          <a:off x="318303" y="3701419"/>
          <a:ext cx="2209062" cy="2209062"/>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r>
            <a:rPr lang="en-US" sz="1700" b="1" i="1" u="none" kern="1200" dirty="0" err="1" smtClean="0"/>
            <a:t>Gastroskopiya</a:t>
          </a:r>
          <a:endParaRPr lang="ru-RU" sz="1700" kern="1200" dirty="0"/>
        </a:p>
      </dsp:txBody>
      <dsp:txXfrm>
        <a:off x="641813" y="4024929"/>
        <a:ext cx="1562042" cy="1562042"/>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F2BD9F34-442E-40BD-B4B9-A9E3A3967C47}" type="datetimeFigureOut">
              <a:rPr lang="ru-RU" smtClean="0"/>
              <a:t>10.04.2021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AAD4245-FF6C-46AC-B924-45F4CD27F8F6}" type="slidenum">
              <a:rPr lang="ru-RU" smtClean="0"/>
              <a:t>‹#›</a:t>
            </a:fld>
            <a:endParaRPr lang="ru-RU"/>
          </a:p>
        </p:txBody>
      </p:sp>
    </p:spTree>
    <p:extLst>
      <p:ext uri="{BB962C8B-B14F-4D97-AF65-F5344CB8AC3E}">
        <p14:creationId xmlns:p14="http://schemas.microsoft.com/office/powerpoint/2010/main" val="7765284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2BD9F34-442E-40BD-B4B9-A9E3A3967C47}" type="datetimeFigureOut">
              <a:rPr lang="ru-RU" smtClean="0"/>
              <a:t>10.04.2021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AAD4245-FF6C-46AC-B924-45F4CD27F8F6}" type="slidenum">
              <a:rPr lang="ru-RU" smtClean="0"/>
              <a:t>‹#›</a:t>
            </a:fld>
            <a:endParaRPr lang="ru-RU"/>
          </a:p>
        </p:txBody>
      </p:sp>
    </p:spTree>
    <p:extLst>
      <p:ext uri="{BB962C8B-B14F-4D97-AF65-F5344CB8AC3E}">
        <p14:creationId xmlns:p14="http://schemas.microsoft.com/office/powerpoint/2010/main" val="18667869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F2BD9F34-442E-40BD-B4B9-A9E3A3967C47}" type="datetimeFigureOut">
              <a:rPr lang="ru-RU" smtClean="0"/>
              <a:t>10.04.2021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AAD4245-FF6C-46AC-B924-45F4CD27F8F6}" type="slidenum">
              <a:rPr lang="ru-RU" smtClean="0"/>
              <a:t>‹#›</a:t>
            </a:fld>
            <a:endParaRPr lang="ru-RU"/>
          </a:p>
        </p:txBody>
      </p:sp>
    </p:spTree>
    <p:extLst>
      <p:ext uri="{BB962C8B-B14F-4D97-AF65-F5344CB8AC3E}">
        <p14:creationId xmlns:p14="http://schemas.microsoft.com/office/powerpoint/2010/main" val="29361448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F2BD9F34-442E-40BD-B4B9-A9E3A3967C47}" type="datetimeFigureOut">
              <a:rPr lang="ru-RU" smtClean="0"/>
              <a:t>10.04.2021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AAD4245-FF6C-46AC-B924-45F4CD27F8F6}" type="slidenum">
              <a:rPr lang="ru-RU" smtClean="0"/>
              <a:t>‹#›</a:t>
            </a:fld>
            <a:endParaRPr lang="ru-RU"/>
          </a:p>
        </p:txBody>
      </p:sp>
    </p:spTree>
    <p:extLst>
      <p:ext uri="{BB962C8B-B14F-4D97-AF65-F5344CB8AC3E}">
        <p14:creationId xmlns:p14="http://schemas.microsoft.com/office/powerpoint/2010/main" val="23877600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F2BD9F34-442E-40BD-B4B9-A9E3A3967C47}" type="datetimeFigureOut">
              <a:rPr lang="ru-RU" smtClean="0"/>
              <a:t>10.04.2021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AAD4245-FF6C-46AC-B924-45F4CD27F8F6}" type="slidenum">
              <a:rPr lang="ru-RU" smtClean="0"/>
              <a:t>‹#›</a:t>
            </a:fld>
            <a:endParaRPr lang="ru-RU"/>
          </a:p>
        </p:txBody>
      </p:sp>
    </p:spTree>
    <p:extLst>
      <p:ext uri="{BB962C8B-B14F-4D97-AF65-F5344CB8AC3E}">
        <p14:creationId xmlns:p14="http://schemas.microsoft.com/office/powerpoint/2010/main" val="9689049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F2BD9F34-442E-40BD-B4B9-A9E3A3967C47}" type="datetimeFigureOut">
              <a:rPr lang="ru-RU" smtClean="0"/>
              <a:t>10.04.2021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AAD4245-FF6C-46AC-B924-45F4CD27F8F6}" type="slidenum">
              <a:rPr lang="ru-RU" smtClean="0"/>
              <a:t>‹#›</a:t>
            </a:fld>
            <a:endParaRPr lang="ru-RU"/>
          </a:p>
        </p:txBody>
      </p:sp>
    </p:spTree>
    <p:extLst>
      <p:ext uri="{BB962C8B-B14F-4D97-AF65-F5344CB8AC3E}">
        <p14:creationId xmlns:p14="http://schemas.microsoft.com/office/powerpoint/2010/main" val="7569898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F2BD9F34-442E-40BD-B4B9-A9E3A3967C47}" type="datetimeFigureOut">
              <a:rPr lang="ru-RU" smtClean="0"/>
              <a:t>10.04.2021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AAD4245-FF6C-46AC-B924-45F4CD27F8F6}" type="slidenum">
              <a:rPr lang="ru-RU" smtClean="0"/>
              <a:t>‹#›</a:t>
            </a:fld>
            <a:endParaRPr lang="ru-RU"/>
          </a:p>
        </p:txBody>
      </p:sp>
    </p:spTree>
    <p:extLst>
      <p:ext uri="{BB962C8B-B14F-4D97-AF65-F5344CB8AC3E}">
        <p14:creationId xmlns:p14="http://schemas.microsoft.com/office/powerpoint/2010/main" val="11828837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F2BD9F34-442E-40BD-B4B9-A9E3A3967C47}" type="datetimeFigureOut">
              <a:rPr lang="ru-RU" smtClean="0"/>
              <a:t>10.04.2021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AAD4245-FF6C-46AC-B924-45F4CD27F8F6}" type="slidenum">
              <a:rPr lang="ru-RU" smtClean="0"/>
              <a:t>‹#›</a:t>
            </a:fld>
            <a:endParaRPr lang="ru-RU"/>
          </a:p>
        </p:txBody>
      </p:sp>
    </p:spTree>
    <p:extLst>
      <p:ext uri="{BB962C8B-B14F-4D97-AF65-F5344CB8AC3E}">
        <p14:creationId xmlns:p14="http://schemas.microsoft.com/office/powerpoint/2010/main" val="41348272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F2BD9F34-442E-40BD-B4B9-A9E3A3967C47}" type="datetimeFigureOut">
              <a:rPr lang="ru-RU" smtClean="0"/>
              <a:t>10.04.2021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AAD4245-FF6C-46AC-B924-45F4CD27F8F6}" type="slidenum">
              <a:rPr lang="ru-RU" smtClean="0"/>
              <a:t>‹#›</a:t>
            </a:fld>
            <a:endParaRPr lang="ru-RU"/>
          </a:p>
        </p:txBody>
      </p:sp>
    </p:spTree>
    <p:extLst>
      <p:ext uri="{BB962C8B-B14F-4D97-AF65-F5344CB8AC3E}">
        <p14:creationId xmlns:p14="http://schemas.microsoft.com/office/powerpoint/2010/main" val="17291713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2BD9F34-442E-40BD-B4B9-A9E3A3967C47}" type="datetimeFigureOut">
              <a:rPr lang="ru-RU" smtClean="0"/>
              <a:t>10.04.2021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AAD4245-FF6C-46AC-B924-45F4CD27F8F6}" type="slidenum">
              <a:rPr lang="ru-RU" smtClean="0"/>
              <a:t>‹#›</a:t>
            </a:fld>
            <a:endParaRPr lang="ru-RU"/>
          </a:p>
        </p:txBody>
      </p:sp>
    </p:spTree>
    <p:extLst>
      <p:ext uri="{BB962C8B-B14F-4D97-AF65-F5344CB8AC3E}">
        <p14:creationId xmlns:p14="http://schemas.microsoft.com/office/powerpoint/2010/main" val="36930289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2BD9F34-442E-40BD-B4B9-A9E3A3967C47}" type="datetimeFigureOut">
              <a:rPr lang="ru-RU" smtClean="0"/>
              <a:t>10.04.2021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AAD4245-FF6C-46AC-B924-45F4CD27F8F6}" type="slidenum">
              <a:rPr lang="ru-RU" smtClean="0"/>
              <a:t>‹#›</a:t>
            </a:fld>
            <a:endParaRPr lang="ru-RU"/>
          </a:p>
        </p:txBody>
      </p:sp>
    </p:spTree>
    <p:extLst>
      <p:ext uri="{BB962C8B-B14F-4D97-AF65-F5344CB8AC3E}">
        <p14:creationId xmlns:p14="http://schemas.microsoft.com/office/powerpoint/2010/main" val="18391515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BD9F34-442E-40BD-B4B9-A9E3A3967C47}" type="datetimeFigureOut">
              <a:rPr lang="ru-RU" smtClean="0"/>
              <a:t>10.04.2021</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AAD4245-FF6C-46AC-B924-45F4CD27F8F6}" type="slidenum">
              <a:rPr lang="ru-RU" smtClean="0"/>
              <a:t>‹#›</a:t>
            </a:fld>
            <a:endParaRPr lang="ru-RU"/>
          </a:p>
        </p:txBody>
      </p:sp>
    </p:spTree>
    <p:extLst>
      <p:ext uri="{BB962C8B-B14F-4D97-AF65-F5344CB8AC3E}">
        <p14:creationId xmlns:p14="http://schemas.microsoft.com/office/powerpoint/2010/main" val="40597145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images.app.goo.gl/aLDr19kXwF4YpgcUA" TargetMode="External"/><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hyperlink" Target="https://images.app.goo.gl/C865b3DyXMpmnZNZ7" TargetMode="External"/><Relationship Id="rId4" Type="http://schemas.openxmlformats.org/officeDocument/2006/relationships/hyperlink" Target="https://images.app.goo.gl/rhbWrRCFzZDpSFVZ9" TargetMode="Externa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7.xml.rels><?xml version="1.0" encoding="UTF-8" standalone="yes"?>
<Relationships xmlns="http://schemas.openxmlformats.org/package/2006/relationships"><Relationship Id="rId3" Type="http://schemas.openxmlformats.org/officeDocument/2006/relationships/hyperlink" Target="https://images.app.goo.gl/62YwtncCNHkuNkoH9" TargetMode="External"/><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images.app.goo.gl/yfohFKoZC4f52u6L7" TargetMode="External"/><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images.app.goo.gl/UkY5BSKvhY2ozvTD7" TargetMode="External"/><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images.app.goo.gl/P88JaUjhNkGm3hYr6" TargetMode="External"/><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197734" y="427030"/>
            <a:ext cx="9981127" cy="1754326"/>
          </a:xfrm>
          <a:prstGeom prst="rect">
            <a:avLst/>
          </a:prstGeom>
        </p:spPr>
        <p:txBody>
          <a:bodyPr wrap="square">
            <a:spAutoFit/>
          </a:bodyPr>
          <a:lstStyle/>
          <a:p>
            <a:pPr algn="ctr"/>
            <a:r>
              <a:rPr lang="en-US" sz="3600" b="1" dirty="0">
                <a:latin typeface="Times New Roman" panose="02020603050405020304" pitchFamily="18" charset="0"/>
                <a:ea typeface="Calibri" panose="020F0502020204030204" pitchFamily="34" charset="0"/>
              </a:rPr>
              <a:t>6-MAVZU: TOLALI OPTIK APPARATURALARNING TUZILISHI, ISH PRINSIPI, IMKONIYATLARI</a:t>
            </a:r>
            <a:endParaRPr lang="ru-RU" sz="3600" dirty="0"/>
          </a:p>
        </p:txBody>
      </p:sp>
      <p:pic>
        <p:nvPicPr>
          <p:cNvPr id="5" name="Picture 2" descr="Oxygen Mask Stock Photos and Images - 123R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42318" y="2181356"/>
            <a:ext cx="6985455" cy="4028017"/>
          </a:xfrm>
          <a:prstGeom prst="rect">
            <a:avLst/>
          </a:prstGeom>
          <a:noFill/>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3555999" y="6209373"/>
            <a:ext cx="6270171" cy="400110"/>
          </a:xfrm>
          <a:prstGeom prst="rect">
            <a:avLst/>
          </a:prstGeom>
        </p:spPr>
        <p:txBody>
          <a:bodyPr wrap="square">
            <a:spAutoFit/>
          </a:bodyPr>
          <a:lstStyle/>
          <a:p>
            <a:r>
              <a:rPr lang="ru-RU" sz="1000" dirty="0">
                <a:latin typeface="Times New Roman" panose="02020603050405020304" pitchFamily="18" charset="0"/>
                <a:cs typeface="Times New Roman" panose="02020603050405020304" pitchFamily="18" charset="0"/>
              </a:rPr>
              <a:t>https://us.123rf.com/450wm/romanzaiets/romanzaiets2002/romanzaiets200202998/140313230-doctors-give-resuscitation-to-a-male-patient-in-the-emergency-room-.jpg?ver=6</a:t>
            </a:r>
          </a:p>
        </p:txBody>
      </p:sp>
    </p:spTree>
    <p:extLst>
      <p:ext uri="{BB962C8B-B14F-4D97-AF65-F5344CB8AC3E}">
        <p14:creationId xmlns:p14="http://schemas.microsoft.com/office/powerpoint/2010/main" val="104458324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09933" y="210026"/>
            <a:ext cx="11433723" cy="6801862"/>
          </a:xfrm>
          <a:prstGeom prst="rect">
            <a:avLst/>
          </a:prstGeom>
        </p:spPr>
        <p:txBody>
          <a:bodyPr wrap="square">
            <a:spAutoFit/>
          </a:bodyPr>
          <a:lstStyle/>
          <a:p>
            <a:pPr algn="ctr"/>
            <a:r>
              <a:rPr lang="en-US" b="1" dirty="0" smtClean="0">
                <a:latin typeface="Times New Roman" panose="02020603050405020304" pitchFamily="18" charset="0"/>
                <a:ea typeface="Calibri" panose="020F0502020204030204" pitchFamily="34" charset="0"/>
              </a:rPr>
              <a:t>	</a:t>
            </a:r>
            <a:r>
              <a:rPr lang="en-US" sz="2800" b="1" dirty="0" err="1" smtClean="0">
                <a:latin typeface="Times New Roman" panose="02020603050405020304" pitchFamily="18" charset="0"/>
                <a:ea typeface="Calibri" panose="020F0502020204030204" pitchFamily="34" charset="0"/>
              </a:rPr>
              <a:t>Endoskopiyaning</a:t>
            </a:r>
            <a:r>
              <a:rPr lang="en-US" sz="2800" b="1" dirty="0" smtClean="0">
                <a:latin typeface="Times New Roman" panose="02020603050405020304" pitchFamily="18" charset="0"/>
                <a:ea typeface="Calibri" panose="020F0502020204030204" pitchFamily="34" charset="0"/>
              </a:rPr>
              <a:t> </a:t>
            </a:r>
            <a:r>
              <a:rPr lang="en-US" sz="2800" b="1" dirty="0" err="1">
                <a:latin typeface="Times New Roman" panose="02020603050405020304" pitchFamily="18" charset="0"/>
                <a:ea typeface="Calibri" panose="020F0502020204030204" pitchFamily="34" charset="0"/>
              </a:rPr>
              <a:t>rivojlanish</a:t>
            </a:r>
            <a:r>
              <a:rPr lang="en-US" sz="2800" b="1" dirty="0">
                <a:latin typeface="Times New Roman" panose="02020603050405020304" pitchFamily="18" charset="0"/>
                <a:ea typeface="Calibri" panose="020F0502020204030204" pitchFamily="34" charset="0"/>
              </a:rPr>
              <a:t> </a:t>
            </a:r>
            <a:r>
              <a:rPr lang="en-US" sz="2800" b="1" dirty="0" err="1" smtClean="0">
                <a:latin typeface="Times New Roman" panose="02020603050405020304" pitchFamily="18" charset="0"/>
                <a:ea typeface="Calibri" panose="020F0502020204030204" pitchFamily="34" charset="0"/>
              </a:rPr>
              <a:t>tarixi</a:t>
            </a:r>
            <a:endParaRPr lang="en-US" sz="2800" b="1" dirty="0" smtClean="0">
              <a:latin typeface="Times New Roman" panose="02020603050405020304" pitchFamily="18" charset="0"/>
              <a:ea typeface="Calibri" panose="020F0502020204030204" pitchFamily="34" charset="0"/>
            </a:endParaRPr>
          </a:p>
          <a:p>
            <a:pPr algn="just">
              <a:lnSpc>
                <a:spcPct val="150000"/>
              </a:lnSpc>
            </a:pP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Endoskopiya</a:t>
            </a:r>
            <a:r>
              <a:rPr lang="en-US" sz="2000" dirty="0" smtClean="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a:t>
            </a:r>
            <a:r>
              <a:rPr lang="en-US" sz="2000" dirty="0" err="1">
                <a:latin typeface="Times New Roman" panose="02020603050405020304" pitchFamily="18" charset="0"/>
                <a:cs typeface="Times New Roman" panose="02020603050405020304" pitchFamily="18" charset="0"/>
              </a:rPr>
              <a:t>yunon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endon</a:t>
            </a:r>
            <a:r>
              <a:rPr lang="en-US" sz="2000" dirty="0">
                <a:latin typeface="Times New Roman" panose="02020603050405020304" pitchFamily="18" charset="0"/>
                <a:cs typeface="Times New Roman" panose="02020603050405020304" pitchFamily="18" charset="0"/>
              </a:rPr>
              <a:t> — </a:t>
            </a:r>
            <a:r>
              <a:rPr lang="en-US" sz="2000" dirty="0" err="1">
                <a:latin typeface="Times New Roman" panose="02020603050405020304" pitchFamily="18" charset="0"/>
                <a:cs typeface="Times New Roman" panose="02020603050405020304" pitchFamily="18" charset="0"/>
              </a:rPr>
              <a:t>ichki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ichkarida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skopeo</a:t>
            </a:r>
            <a:r>
              <a:rPr lang="en-US" sz="2000" dirty="0">
                <a:latin typeface="Times New Roman" panose="02020603050405020304" pitchFamily="18" charset="0"/>
                <a:cs typeface="Times New Roman" panose="02020603050405020304" pitchFamily="18" charset="0"/>
              </a:rPr>
              <a:t> — </a:t>
            </a:r>
            <a:r>
              <a:rPr lang="en-US" sz="2000" dirty="0" err="1">
                <a:latin typeface="Times New Roman" panose="02020603050405020304" pitchFamily="18" charset="0"/>
                <a:cs typeface="Times New Roman" panose="02020603050405020304" pitchFamily="18" charset="0"/>
              </a:rPr>
              <a:t>ko‘raman</a:t>
            </a:r>
            <a:r>
              <a:rPr lang="en-US" sz="2000" dirty="0">
                <a:latin typeface="Times New Roman" panose="02020603050405020304" pitchFamily="18" charset="0"/>
                <a:cs typeface="Times New Roman" panose="02020603050405020304" pitchFamily="18" charset="0"/>
              </a:rPr>
              <a:t>) — </a:t>
            </a:r>
            <a:r>
              <a:rPr lang="en-US" sz="2000" dirty="0" err="1">
                <a:latin typeface="Times New Roman" panose="02020603050405020304" pitchFamily="18" charset="0"/>
                <a:cs typeface="Times New Roman" panose="02020603050405020304" pitchFamily="18" charset="0"/>
              </a:rPr>
              <a:t>qovoq</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ichi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organlarni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maxsus</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optik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asbob</a:t>
            </a:r>
            <a:r>
              <a:rPr lang="en-US" sz="2000" dirty="0">
                <a:latin typeface="Times New Roman" panose="02020603050405020304" pitchFamily="18" charset="0"/>
                <a:cs typeface="Times New Roman" panose="02020603050405020304" pitchFamily="18" charset="0"/>
              </a:rPr>
              <a:t> — </a:t>
            </a:r>
            <a:r>
              <a:rPr lang="en-US" sz="2000" dirty="0" err="1">
                <a:latin typeface="Times New Roman" panose="02020603050405020304" pitchFamily="18" charset="0"/>
                <a:cs typeface="Times New Roman" panose="02020603050405020304" pitchFamily="18" charset="0"/>
              </a:rPr>
              <a:t>endoskop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yordamida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ko‘rib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tekshirish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usuli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Endoskop</a:t>
            </a:r>
            <a:r>
              <a:rPr lang="en-US" sz="2000" dirty="0">
                <a:latin typeface="Times New Roman" panose="02020603050405020304" pitchFamily="18" charset="0"/>
                <a:cs typeface="Times New Roman" panose="02020603050405020304" pitchFamily="18" charset="0"/>
              </a:rPr>
              <a:t> — </a:t>
            </a:r>
            <a:r>
              <a:rPr lang="en-US" sz="2000" dirty="0" err="1">
                <a:latin typeface="Times New Roman" panose="02020603050405020304" pitchFamily="18" charset="0"/>
                <a:cs typeface="Times New Roman" panose="02020603050405020304" pitchFamily="18" charset="0"/>
              </a:rPr>
              <a:t>jarrohlikda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gastroenterologiya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pulmonologiya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urologiya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gine</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kologiya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boshqalarda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diagnostika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hamda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davolash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maqsadida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qo‘llaniladi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Bronxoskopiya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bronxlarni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tekshirish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gastroskopiya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me’dani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tekshirish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rektromanoskopiya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to‘g‘ri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sigmasimon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ichakni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tekshi­rish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xistoskopiya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qovuqni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tekshirish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h.k</a:t>
            </a:r>
            <a:r>
              <a:rPr lang="en-US" sz="2000" dirty="0">
                <a:latin typeface="Times New Roman" panose="02020603050405020304" pitchFamily="18" charset="0"/>
                <a:cs typeface="Times New Roman" panose="02020603050405020304" pitchFamily="18" charset="0"/>
              </a:rPr>
              <a:t>.</a:t>
            </a:r>
          </a:p>
          <a:p>
            <a:pPr algn="just">
              <a:lnSpc>
                <a:spcPct val="150000"/>
              </a:lnSpc>
            </a:pPr>
            <a:r>
              <a:rPr lang="en-US" sz="2000" dirty="0" smtClean="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Endoskop</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tasvirni</a:t>
            </a:r>
            <a:r>
              <a:rPr lang="en-US" sz="2000" dirty="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kattalashtirib</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ko‘rsatadigan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yoritish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sistemasi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ko‘pincha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optik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sistema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bilan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ta’minlangan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metall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naydan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iborat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Zamonaviy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endoskoplarda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tolali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optika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mavjud</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bo‘lib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yordamida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sog‘lom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yoki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kasallangan</a:t>
            </a:r>
            <a:r>
              <a:rPr lang="en-US" sz="2000" dirty="0">
                <a:latin typeface="Times New Roman" panose="02020603050405020304" pitchFamily="18" charset="0"/>
                <a:cs typeface="Times New Roman" panose="02020603050405020304" pitchFamily="18" charset="0"/>
              </a:rPr>
              <a:t> organ </a:t>
            </a:r>
            <a:r>
              <a:rPr lang="en-US" sz="2000" dirty="0" err="1">
                <a:latin typeface="Times New Roman" panose="02020603050405020304" pitchFamily="18" charset="0"/>
                <a:cs typeface="Times New Roman" panose="02020603050405020304" pitchFamily="18" charset="0"/>
              </a:rPr>
              <a:t>ichki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yuzasining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mukammal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tasvirini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olish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shuningdek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qator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davo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muolajalarini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o‘tkazish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ya’ni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gisto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logik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tekshirish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uchun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biopsiya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olish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jismlar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kichik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o‘smalarni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olib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tashlash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polip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yaralarni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kuydirish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mayda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tomirlardan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qon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ketganda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to‘xtatish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mumkin</a:t>
            </a:r>
            <a:r>
              <a:rPr lang="en-US" sz="2000" dirty="0">
                <a:latin typeface="Times New Roman" panose="02020603050405020304" pitchFamily="18" charset="0"/>
                <a:cs typeface="Times New Roman" panose="02020603050405020304" pitchFamily="18" charset="0"/>
              </a:rPr>
              <a:t>.</a:t>
            </a:r>
          </a:p>
          <a:p>
            <a:pPr algn="just">
              <a:lnSpc>
                <a:spcPct val="150000"/>
              </a:lnSpc>
            </a:pPr>
            <a:r>
              <a:rPr lang="en-US" sz="2000" dirty="0" err="1">
                <a:latin typeface="Times New Roman" panose="02020603050405020304" pitchFamily="18" charset="0"/>
                <a:cs typeface="Times New Roman" panose="02020603050405020304" pitchFamily="18" charset="0"/>
              </a:rPr>
              <a:t>Endoskop</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ko‘pgina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kasalliklarni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barvaqt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masalan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rentgeno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logik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tekshirishga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nisbatan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oldinroq</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aniqlash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imkonini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beradi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Ayniqsa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tolali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optika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bilan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ta’minlangan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endoskoplar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diagnostik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maqsadga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muvofiqdir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Ko‘pgina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yirik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davolash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muassasalarida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maxsus</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endoskopik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bo‘lim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kabinetlar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tashkil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etilgan</a:t>
            </a:r>
            <a:r>
              <a:rPr lang="en-US" sz="2000" dirty="0">
                <a:latin typeface="Times New Roman" panose="02020603050405020304" pitchFamily="18" charset="0"/>
                <a:cs typeface="Times New Roman" panose="02020603050405020304" pitchFamily="18" charset="0"/>
              </a:rPr>
              <a:t>.</a:t>
            </a:r>
          </a:p>
          <a:p>
            <a:endParaRPr lang="ru-RU" dirty="0"/>
          </a:p>
        </p:txBody>
      </p:sp>
    </p:spTree>
    <p:extLst>
      <p:ext uri="{BB962C8B-B14F-4D97-AF65-F5344CB8AC3E}">
        <p14:creationId xmlns:p14="http://schemas.microsoft.com/office/powerpoint/2010/main" val="178641620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4188149348"/>
              </p:ext>
            </p:extLst>
          </p:nvPr>
        </p:nvGraphicFramePr>
        <p:xfrm>
          <a:off x="0" y="0"/>
          <a:ext cx="12192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17" name="Прямая соединительная линия 16"/>
          <p:cNvCxnSpPr/>
          <p:nvPr/>
        </p:nvCxnSpPr>
        <p:spPr>
          <a:xfrm>
            <a:off x="5384800" y="3314700"/>
            <a:ext cx="1524000" cy="50800"/>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0776942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78971" y="465968"/>
            <a:ext cx="6096000" cy="5582939"/>
          </a:xfrm>
          <a:prstGeom prst="rect">
            <a:avLst/>
          </a:prstGeom>
        </p:spPr>
        <p:txBody>
          <a:bodyPr>
            <a:spAutoFit/>
          </a:bodyPr>
          <a:lstStyle/>
          <a:p>
            <a:pPr algn="just">
              <a:lnSpc>
                <a:spcPct val="150000"/>
              </a:lnSpc>
            </a:pPr>
            <a:r>
              <a:rPr lang="en-US" sz="2000" b="1" dirty="0" smtClean="0">
                <a:effectLst/>
                <a:latin typeface="Times New Roman" panose="02020603050405020304" pitchFamily="18" charset="0"/>
                <a:ea typeface="Calibri" panose="020F0502020204030204" pitchFamily="34" charset="0"/>
              </a:rPr>
              <a:t>1-davr:</a:t>
            </a:r>
            <a:r>
              <a:rPr lang="en-US" sz="2000" dirty="0" smtClean="0">
                <a:effectLst/>
                <a:latin typeface="Times New Roman" panose="02020603050405020304" pitchFamily="18" charset="0"/>
                <a:ea typeface="Calibri" panose="020F0502020204030204" pitchFamily="34" charset="0"/>
              </a:rPr>
              <a:t> 1795-yil </a:t>
            </a:r>
            <a:r>
              <a:rPr lang="en-US" sz="2000" dirty="0" err="1" smtClean="0">
                <a:effectLst/>
                <a:latin typeface="Times New Roman" panose="02020603050405020304" pitchFamily="18" charset="0"/>
                <a:ea typeface="Calibri" panose="020F0502020204030204" pitchFamily="34" charset="0"/>
              </a:rPr>
              <a:t>oxiriga</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borib</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dastlabki</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va</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anchagina</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xavfli</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endoskopik</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tekshirishlar</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qo‘llanilgan</a:t>
            </a:r>
            <a:r>
              <a:rPr lang="en-US" sz="2000" dirty="0" smtClean="0">
                <a:effectLst/>
                <a:latin typeface="Times New Roman" panose="02020603050405020304" pitchFamily="18" charset="0"/>
                <a:ea typeface="Calibri" panose="020F0502020204030204" pitchFamily="34" charset="0"/>
              </a:rPr>
              <a:t>. 1806-yiIda Fillip </a:t>
            </a:r>
            <a:r>
              <a:rPr lang="en-US" sz="2000" dirty="0" err="1" smtClean="0">
                <a:effectLst/>
                <a:latin typeface="Times New Roman" panose="02020603050405020304" pitchFamily="18" charset="0"/>
                <a:ea typeface="Calibri" panose="020F0502020204030204" pitchFamily="34" charset="0"/>
              </a:rPr>
              <a:t>Bozzini</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to‘g‘ri</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ichak</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va</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bachadonni</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tekshirish</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maq­sadida</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maxsus</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apparat</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tayyorladi</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Yorug‘lik</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manbasi</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sifatida</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shamlardan</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foydalangan</a:t>
            </a:r>
            <a:r>
              <a:rPr lang="en-US" sz="2000" dirty="0" smtClean="0">
                <a:effectLst/>
                <a:latin typeface="Times New Roman" panose="02020603050405020304" pitchFamily="18" charset="0"/>
                <a:ea typeface="Calibri" panose="020F0502020204030204" pitchFamily="34" charset="0"/>
              </a:rPr>
              <a:t>. Bu </a:t>
            </a:r>
            <a:r>
              <a:rPr lang="en-US" sz="2000" dirty="0" err="1" smtClean="0">
                <a:effectLst/>
                <a:latin typeface="Times New Roman" panose="02020603050405020304" pitchFamily="18" charset="0"/>
                <a:ea typeface="Calibri" panose="020F0502020204030204" pitchFamily="34" charset="0"/>
              </a:rPr>
              <a:t>asbob</a:t>
            </a:r>
            <a:r>
              <a:rPr lang="en-US" sz="2000" dirty="0" smtClean="0">
                <a:effectLst/>
                <a:latin typeface="Times New Roman" panose="02020603050405020304" pitchFamily="18" charset="0"/>
                <a:ea typeface="Calibri" panose="020F0502020204030204" pitchFamily="34" charset="0"/>
              </a:rPr>
              <a:t> «LICHT LEITER» deb </a:t>
            </a:r>
            <a:r>
              <a:rPr lang="en-US" sz="2000" dirty="0" err="1" smtClean="0">
                <a:effectLst/>
                <a:latin typeface="Times New Roman" panose="02020603050405020304" pitchFamily="18" charset="0"/>
                <a:ea typeface="Calibri" panose="020F0502020204030204" pitchFamily="34" charset="0"/>
              </a:rPr>
              <a:t>nomlandi</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Bozzini</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esa</a:t>
            </a:r>
            <a:r>
              <a:rPr lang="en-US" sz="2000" dirty="0" smtClean="0">
                <a:effectLst/>
                <a:latin typeface="Times New Roman" panose="02020603050405020304" pitchFamily="18" charset="0"/>
                <a:ea typeface="Calibri" panose="020F0502020204030204" pitchFamily="34" charset="0"/>
              </a:rPr>
              <a:t> 1-endoskop </a:t>
            </a:r>
            <a:r>
              <a:rPr lang="en-US" sz="2000" dirty="0" err="1" smtClean="0">
                <a:effectLst/>
                <a:latin typeface="Times New Roman" panose="02020603050405020304" pitchFamily="18" charset="0"/>
                <a:ea typeface="Calibri" panose="020F0502020204030204" pitchFamily="34" charset="0"/>
              </a:rPr>
              <a:t>ixtirochisi</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hisoblanadi</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Lekin</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ular</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tomonidan</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yig‘ilgan</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apparat</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amaliyotda</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qo‘llashda</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o‘z</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o‘rnini</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topmadi</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va</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odamlarda</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tekshirish</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maqsadida</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qo‘llanilmadi</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O‘sha</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davrda</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ixtironing</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afzalliklarni</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tushunmasdilar</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Ixtirochi</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esa</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qiziqish</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uchun</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qurgan</a:t>
            </a:r>
            <a:r>
              <a:rPr lang="en-US" sz="2000" dirty="0" smtClean="0">
                <a:effectLst/>
                <a:latin typeface="Times New Roman" panose="02020603050405020304" pitchFamily="18" charset="0"/>
                <a:ea typeface="Calibri" panose="020F0502020204030204" pitchFamily="34" charset="0"/>
              </a:rPr>
              <a:t> deb Vena </a:t>
            </a:r>
            <a:r>
              <a:rPr lang="en-US" sz="2000" dirty="0" err="1" smtClean="0">
                <a:effectLst/>
                <a:latin typeface="Times New Roman" panose="02020603050405020304" pitchFamily="18" charset="0"/>
                <a:ea typeface="Calibri" panose="020F0502020204030204" pitchFamily="34" charset="0"/>
              </a:rPr>
              <a:t>shahri</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shifokorlari</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tomonidan</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jazolangan</a:t>
            </a:r>
            <a:endParaRPr lang="ru-RU" sz="2000" dirty="0"/>
          </a:p>
        </p:txBody>
      </p:sp>
      <p:pic>
        <p:nvPicPr>
          <p:cNvPr id="6" name="Рисунок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03223" y="1709092"/>
            <a:ext cx="4198031" cy="2449967"/>
          </a:xfrm>
          <a:prstGeom prst="rect">
            <a:avLst/>
          </a:prstGeom>
        </p:spPr>
      </p:pic>
      <p:sp>
        <p:nvSpPr>
          <p:cNvPr id="2" name="Прямоугольник 1"/>
          <p:cNvSpPr/>
          <p:nvPr/>
        </p:nvSpPr>
        <p:spPr>
          <a:xfrm>
            <a:off x="7751723" y="4159059"/>
            <a:ext cx="3487398" cy="400110"/>
          </a:xfrm>
          <a:prstGeom prst="rect">
            <a:avLst/>
          </a:prstGeom>
        </p:spPr>
        <p:txBody>
          <a:bodyPr wrap="square">
            <a:spAutoFit/>
          </a:bodyPr>
          <a:lstStyle/>
          <a:p>
            <a:pPr algn="just"/>
            <a:r>
              <a:rPr lang="ru-RU" sz="1000" dirty="0"/>
              <a:t>http://3.bp.blogspot.com/-T-3Tg1jjFCY/VAMuyR2q-</a:t>
            </a:r>
            <a:r>
              <a:rPr lang="ru-RU" sz="1000" dirty="0">
                <a:latin typeface="Times New Roman" panose="02020603050405020304" pitchFamily="18" charset="0"/>
                <a:cs typeface="Times New Roman" panose="02020603050405020304" pitchFamily="18" charset="0"/>
              </a:rPr>
              <a:t>TI/AAAAAAAAADA/myHBdnTZuvY/s1</a:t>
            </a:r>
            <a:r>
              <a:rPr lang="ru-RU" sz="1000" dirty="0"/>
              <a:t>600/Bozzini.jpg</a:t>
            </a:r>
          </a:p>
        </p:txBody>
      </p:sp>
    </p:spTree>
    <p:extLst>
      <p:ext uri="{BB962C8B-B14F-4D97-AF65-F5344CB8AC3E}">
        <p14:creationId xmlns:p14="http://schemas.microsoft.com/office/powerpoint/2010/main" val="400276603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31800" y="1346200"/>
            <a:ext cx="4864100" cy="4247317"/>
          </a:xfrm>
          <a:prstGeom prst="rect">
            <a:avLst/>
          </a:prstGeom>
        </p:spPr>
        <p:txBody>
          <a:bodyPr wrap="square">
            <a:spAutoFit/>
          </a:bodyPr>
          <a:lstStyle/>
          <a:p>
            <a:pPr algn="just">
              <a:lnSpc>
                <a:spcPct val="150000"/>
              </a:lnSpc>
            </a:pPr>
            <a:r>
              <a:rPr lang="en-US" b="1" i="0" u="none" strike="noStrike" spc="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 </a:t>
            </a:r>
            <a:r>
              <a:rPr lang="en-US" b="1" i="0" u="none" strike="noStrike" spc="0"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davr</a:t>
            </a:r>
            <a:r>
              <a:rPr lang="en-US" b="1" i="0" u="none" strike="noStrike" spc="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Gastroskopiya</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rivojlanishiga</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katta</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hissa</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qo‘shganlardan</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biri</a:t>
            </a:r>
            <a:r>
              <a:rPr lang="en-US" dirty="0" smtClean="0">
                <a:effectLst/>
                <a:latin typeface="Times New Roman" panose="02020603050405020304" pitchFamily="18" charset="0"/>
                <a:ea typeface="Calibri" panose="020F0502020204030204" pitchFamily="34" charset="0"/>
              </a:rPr>
              <a:t> R. </a:t>
            </a:r>
            <a:r>
              <a:rPr lang="en-US" dirty="0" err="1" smtClean="0">
                <a:effectLst/>
                <a:latin typeface="Times New Roman" panose="02020603050405020304" pitchFamily="18" charset="0"/>
                <a:ea typeface="Calibri" panose="020F0502020204030204" pitchFamily="34" charset="0"/>
              </a:rPr>
              <a:t>Shinder</a:t>
            </a:r>
            <a:r>
              <a:rPr lang="en-US" dirty="0" smtClean="0">
                <a:effectLst/>
                <a:latin typeface="Times New Roman" panose="02020603050405020304" pitchFamily="18" charset="0"/>
                <a:ea typeface="Calibri" panose="020F0502020204030204" pitchFamily="34" charset="0"/>
              </a:rPr>
              <a:t> (1932) </a:t>
            </a:r>
            <a:r>
              <a:rPr lang="en-US" dirty="0" err="1" smtClean="0">
                <a:effectLst/>
                <a:latin typeface="Times New Roman" panose="02020603050405020304" pitchFamily="18" charset="0"/>
                <a:ea typeface="Calibri" panose="020F0502020204030204" pitchFamily="34" charset="0"/>
              </a:rPr>
              <a:t>hisoblanib</a:t>
            </a:r>
            <a:r>
              <a:rPr lang="en-US" dirty="0" smtClean="0">
                <a:effectLst/>
                <a:latin typeface="Times New Roman" panose="02020603050405020304" pitchFamily="18" charset="0"/>
                <a:ea typeface="Calibri" panose="020F0502020204030204" pitchFamily="34" charset="0"/>
              </a:rPr>
              <a:t>, u </a:t>
            </a:r>
            <a:r>
              <a:rPr lang="en-US" dirty="0" err="1" smtClean="0">
                <a:effectLst/>
                <a:latin typeface="Times New Roman" panose="02020603050405020304" pitchFamily="18" charset="0"/>
                <a:ea typeface="Calibri" panose="020F0502020204030204" pitchFamily="34" charset="0"/>
              </a:rPr>
              <a:t>oshqozon</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shilliq</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qavatining</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qator</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kasalliklardagi</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endoskopik</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suratini</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tasvirladi</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va</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yarim</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egik</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linzali</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gastroskopni</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ishlab</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chiqdi</a:t>
            </a:r>
            <a:r>
              <a:rPr lang="en-US" dirty="0" smtClean="0">
                <a:effectLst/>
                <a:latin typeface="Times New Roman" panose="02020603050405020304" pitchFamily="18" charset="0"/>
                <a:ea typeface="Calibri" panose="020F0502020204030204" pitchFamily="34" charset="0"/>
              </a:rPr>
              <a:t>. Bu </a:t>
            </a:r>
            <a:r>
              <a:rPr lang="en-US" dirty="0" err="1" smtClean="0">
                <a:effectLst/>
                <a:latin typeface="Times New Roman" panose="02020603050405020304" pitchFamily="18" charset="0"/>
                <a:ea typeface="Calibri" panose="020F0502020204030204" pitchFamily="34" charset="0"/>
              </a:rPr>
              <a:t>apparat</a:t>
            </a:r>
            <a:r>
              <a:rPr lang="en-US" dirty="0" smtClean="0">
                <a:effectLst/>
                <a:latin typeface="Times New Roman" panose="02020603050405020304" pitchFamily="18" charset="0"/>
                <a:ea typeface="Calibri" panose="020F0502020204030204" pitchFamily="34" charset="0"/>
              </a:rPr>
              <a:t> 1932— 1958-yillarda </a:t>
            </a:r>
            <a:r>
              <a:rPr lang="en-US" dirty="0" err="1" smtClean="0">
                <a:effectLst/>
                <a:latin typeface="Times New Roman" panose="02020603050405020304" pitchFamily="18" charset="0"/>
                <a:ea typeface="Calibri" panose="020F0502020204030204" pitchFamily="34" charset="0"/>
              </a:rPr>
              <a:t>keng</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qo‘llanildi</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Shinder</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gastroskopi</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uzunligi</a:t>
            </a:r>
            <a:r>
              <a:rPr lang="en-US" dirty="0" smtClean="0">
                <a:effectLst/>
                <a:latin typeface="Times New Roman" panose="02020603050405020304" pitchFamily="18" charset="0"/>
                <a:ea typeface="Calibri" panose="020F0502020204030204" pitchFamily="34" charset="0"/>
              </a:rPr>
              <a:t> 78 </a:t>
            </a:r>
            <a:r>
              <a:rPr lang="en-US" dirty="0" err="1" smtClean="0">
                <a:effectLst/>
                <a:latin typeface="Times New Roman" panose="02020603050405020304" pitchFamily="18" charset="0"/>
                <a:ea typeface="Calibri" panose="020F0502020204030204" pitchFamily="34" charset="0"/>
              </a:rPr>
              <a:t>sm</a:t>
            </a:r>
            <a:r>
              <a:rPr lang="en-US" dirty="0" smtClean="0">
                <a:effectLst/>
                <a:latin typeface="Times New Roman" panose="02020603050405020304" pitchFamily="18" charset="0"/>
                <a:ea typeface="Calibri" panose="020F0502020204030204" pitchFamily="34" charset="0"/>
              </a:rPr>
              <a:t> li </a:t>
            </a:r>
            <a:r>
              <a:rPr lang="en-US" dirty="0" err="1" smtClean="0">
                <a:effectLst/>
                <a:latin typeface="Times New Roman" panose="02020603050405020304" pitchFamily="18" charset="0"/>
                <a:ea typeface="Calibri" panose="020F0502020204030204" pitchFamily="34" charset="0"/>
              </a:rPr>
              <a:t>trubkaga</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ega</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bo‘lib</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uning</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egiluvchan</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qismi</a:t>
            </a:r>
            <a:r>
              <a:rPr lang="en-US" dirty="0" smtClean="0">
                <a:effectLst/>
                <a:latin typeface="Times New Roman" panose="02020603050405020304" pitchFamily="18" charset="0"/>
                <a:ea typeface="Calibri" panose="020F0502020204030204" pitchFamily="34" charset="0"/>
              </a:rPr>
              <a:t> 24 </a:t>
            </a:r>
            <a:r>
              <a:rPr lang="en-US" dirty="0" err="1" smtClean="0">
                <a:effectLst/>
                <a:latin typeface="Times New Roman" panose="02020603050405020304" pitchFamily="18" charset="0"/>
                <a:ea typeface="Calibri" panose="020F0502020204030204" pitchFamily="34" charset="0"/>
              </a:rPr>
              <a:t>sm</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uzunlikda</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diametri</a:t>
            </a:r>
            <a:r>
              <a:rPr lang="en-US" dirty="0" smtClean="0">
                <a:effectLst/>
                <a:latin typeface="Times New Roman" panose="02020603050405020304" pitchFamily="18" charset="0"/>
                <a:ea typeface="Calibri" panose="020F0502020204030204" pitchFamily="34" charset="0"/>
              </a:rPr>
              <a:t> 12 mm </a:t>
            </a:r>
            <a:r>
              <a:rPr lang="en-US" dirty="0" err="1" smtClean="0">
                <a:effectLst/>
                <a:latin typeface="Times New Roman" panose="02020603050405020304" pitchFamily="18" charset="0"/>
                <a:ea typeface="Calibri" panose="020F0502020204030204" pitchFamily="34" charset="0"/>
              </a:rPr>
              <a:t>ni</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tashkil</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etadi</a:t>
            </a:r>
            <a:r>
              <a:rPr lang="en-US" dirty="0" smtClean="0">
                <a:effectLst/>
                <a:latin typeface="Times New Roman" panose="02020603050405020304" pitchFamily="18" charset="0"/>
                <a:ea typeface="Calibri" panose="020F0502020204030204" pitchFamily="34" charset="0"/>
              </a:rPr>
              <a:t>. U </a:t>
            </a:r>
            <a:r>
              <a:rPr lang="en-US" dirty="0" err="1" smtClean="0">
                <a:effectLst/>
                <a:latin typeface="Times New Roman" panose="02020603050405020304" pitchFamily="18" charset="0"/>
                <a:ea typeface="Calibri" panose="020F0502020204030204" pitchFamily="34" charset="0"/>
              </a:rPr>
              <a:t>o‘zida</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ko‘p</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miqdorda</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qisqa</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fokusli</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linzalarni</a:t>
            </a:r>
            <a:r>
              <a:rPr lang="en-US" dirty="0" smtClean="0">
                <a:effectLst/>
                <a:latin typeface="Times New Roman" panose="02020603050405020304" pitchFamily="18" charset="0"/>
                <a:ea typeface="Calibri" panose="020F0502020204030204" pitchFamily="34" charset="0"/>
              </a:rPr>
              <a:t> </a:t>
            </a:r>
            <a:r>
              <a:rPr lang="en-US" dirty="0" err="1" smtClean="0">
                <a:effectLst/>
                <a:latin typeface="Times New Roman" panose="02020603050405020304" pitchFamily="18" charset="0"/>
                <a:ea typeface="Calibri" panose="020F0502020204030204" pitchFamily="34" charset="0"/>
              </a:rPr>
              <a:t>saqlaydi</a:t>
            </a:r>
            <a:r>
              <a:rPr lang="en-US" dirty="0" smtClean="0">
                <a:effectLst/>
                <a:latin typeface="Times New Roman" panose="02020603050405020304" pitchFamily="18" charset="0"/>
                <a:ea typeface="Calibri" panose="020F0502020204030204" pitchFamily="34" charset="0"/>
              </a:rPr>
              <a:t>.</a:t>
            </a:r>
            <a:endParaRPr lang="ru-RU" dirty="0"/>
          </a:p>
        </p:txBody>
      </p:sp>
      <p:sp>
        <p:nvSpPr>
          <p:cNvPr id="5" name="Прямоугольник 4"/>
          <p:cNvSpPr/>
          <p:nvPr/>
        </p:nvSpPr>
        <p:spPr>
          <a:xfrm>
            <a:off x="5448300" y="1435100"/>
            <a:ext cx="6324600" cy="3831818"/>
          </a:xfrm>
          <a:prstGeom prst="rect">
            <a:avLst/>
          </a:prstGeom>
        </p:spPr>
        <p:txBody>
          <a:bodyPr wrap="square">
            <a:spAutoFit/>
          </a:bodyPr>
          <a:lstStyle/>
          <a:p>
            <a:pPr indent="449580" algn="just">
              <a:lnSpc>
                <a:spcPct val="150000"/>
              </a:lnSpc>
              <a:spcAft>
                <a:spcPts val="0"/>
              </a:spcAft>
            </a:pPr>
            <a:r>
              <a:rPr lang="en-US" b="1" i="0" u="none" strike="noStrike" spc="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 </a:t>
            </a:r>
            <a:r>
              <a:rPr lang="en-US" b="1" i="0" u="none" strike="noStrike" spc="0" dirty="0" err="1"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davr</a:t>
            </a:r>
            <a:r>
              <a:rPr lang="en-US" b="1" i="0" u="none" strike="noStrike" spc="0" dirty="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 Bu </a:t>
            </a:r>
            <a:r>
              <a:rPr lang="en-US" dirty="0" err="1" smtClean="0">
                <a:effectLst/>
                <a:latin typeface="Times New Roman" panose="02020603050405020304" pitchFamily="18" charset="0"/>
                <a:ea typeface="Calibri" panose="020F0502020204030204" pitchFamily="34" charset="0"/>
                <a:cs typeface="Times New Roman" panose="02020603050405020304" pitchFamily="18" charset="0"/>
              </a:rPr>
              <a:t>davrga</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effectLst/>
                <a:latin typeface="Times New Roman" panose="02020603050405020304" pitchFamily="18" charset="0"/>
                <a:ea typeface="Calibri" panose="020F0502020204030204" pitchFamily="34" charset="0"/>
                <a:cs typeface="Times New Roman" panose="02020603050405020304" pitchFamily="18" charset="0"/>
              </a:rPr>
              <a:t>kelib</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effectLst/>
                <a:latin typeface="Times New Roman" panose="02020603050405020304" pitchFamily="18" charset="0"/>
                <a:ea typeface="Calibri" panose="020F0502020204030204" pitchFamily="34" charset="0"/>
                <a:cs typeface="Times New Roman" panose="02020603050405020304" pitchFamily="18" charset="0"/>
              </a:rPr>
              <a:t>yaratilgan</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effectLst/>
                <a:latin typeface="Times New Roman" panose="02020603050405020304" pitchFamily="18" charset="0"/>
                <a:ea typeface="Calibri" panose="020F0502020204030204" pitchFamily="34" charset="0"/>
                <a:cs typeface="Times New Roman" panose="02020603050405020304" pitchFamily="18" charset="0"/>
              </a:rPr>
              <a:t>fibrogastroskoplar</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effectLst/>
                <a:latin typeface="Times New Roman" panose="02020603050405020304" pitchFamily="18" charset="0"/>
                <a:ea typeface="Calibri" panose="020F0502020204030204" pitchFamily="34" charset="0"/>
                <a:cs typeface="Times New Roman" panose="02020603050405020304" pitchFamily="18" charset="0"/>
              </a:rPr>
              <a:t>yorug'lik</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effectLst/>
                <a:latin typeface="Times New Roman" panose="02020603050405020304" pitchFamily="18" charset="0"/>
                <a:ea typeface="Calibri" panose="020F0502020204030204" pitchFamily="34" charset="0"/>
                <a:cs typeface="Times New Roman" panose="02020603050405020304" pitchFamily="18" charset="0"/>
              </a:rPr>
              <a:t>uzatuvchi</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effectLst/>
                <a:latin typeface="Times New Roman" panose="02020603050405020304" pitchFamily="18" charset="0"/>
                <a:ea typeface="Calibri" panose="020F0502020204030204" pitchFamily="34" charset="0"/>
                <a:cs typeface="Times New Roman" panose="02020603050405020304" pitchFamily="18" charset="0"/>
              </a:rPr>
              <a:t>elastik</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 shisha </a:t>
            </a:r>
            <a:r>
              <a:rPr lang="en-US" dirty="0" err="1" smtClean="0">
                <a:effectLst/>
                <a:latin typeface="Times New Roman" panose="02020603050405020304" pitchFamily="18" charset="0"/>
                <a:ea typeface="Calibri" panose="020F0502020204030204" pitchFamily="34" charset="0"/>
                <a:cs typeface="Times New Roman" panose="02020603050405020304" pitchFamily="18" charset="0"/>
              </a:rPr>
              <a:t>tolalaridan</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effectLst/>
                <a:latin typeface="Times New Roman" panose="02020603050405020304" pitchFamily="18" charset="0"/>
                <a:ea typeface="Calibri" panose="020F0502020204030204" pitchFamily="34" charset="0"/>
                <a:cs typeface="Times New Roman" panose="02020603050405020304" pitchFamily="18" charset="0"/>
              </a:rPr>
              <a:t>tashkil</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effectLst/>
                <a:latin typeface="Times New Roman" panose="02020603050405020304" pitchFamily="18" charset="0"/>
                <a:ea typeface="Calibri" panose="020F0502020204030204" pitchFamily="34" charset="0"/>
                <a:cs typeface="Times New Roman" panose="02020603050405020304" pitchFamily="18" charset="0"/>
              </a:rPr>
              <a:t>topgan</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effectLst/>
                <a:latin typeface="Times New Roman" panose="02020603050405020304" pitchFamily="18" charset="0"/>
                <a:ea typeface="Calibri" panose="020F0502020204030204" pitchFamily="34" charset="0"/>
                <a:cs typeface="Times New Roman" panose="02020603050405020304" pitchFamily="18" charset="0"/>
              </a:rPr>
              <a:t>bo‘lib</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effectLst/>
                <a:latin typeface="Times New Roman" panose="02020603050405020304" pitchFamily="18" charset="0"/>
                <a:ea typeface="Calibri" panose="020F0502020204030204" pitchFamily="34" charset="0"/>
                <a:cs typeface="Times New Roman" panose="02020603050405020304" pitchFamily="18" charset="0"/>
              </a:rPr>
              <a:t>muolajaning</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effectLst/>
                <a:latin typeface="Times New Roman" panose="02020603050405020304" pitchFamily="18" charset="0"/>
                <a:ea typeface="Calibri" panose="020F0502020204030204" pitchFamily="34" charset="0"/>
                <a:cs typeface="Times New Roman" panose="02020603050405020304" pitchFamily="18" charset="0"/>
              </a:rPr>
              <a:t>bemorlarda</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effectLst/>
                <a:latin typeface="Times New Roman" panose="02020603050405020304" pitchFamily="18" charset="0"/>
                <a:ea typeface="Calibri" panose="020F0502020204030204" pitchFamily="34" charset="0"/>
                <a:cs typeface="Times New Roman" panose="02020603050405020304" pitchFamily="18" charset="0"/>
              </a:rPr>
              <a:t>yengil</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effectLst/>
                <a:latin typeface="Times New Roman" panose="02020603050405020304" pitchFamily="18" charset="0"/>
                <a:ea typeface="Calibri" panose="020F0502020204030204" pitchFamily="34" charset="0"/>
                <a:cs typeface="Times New Roman" panose="02020603050405020304" pitchFamily="18" charset="0"/>
              </a:rPr>
              <a:t>ko'tara</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effectLst/>
                <a:latin typeface="Times New Roman" panose="02020603050405020304" pitchFamily="18" charset="0"/>
                <a:ea typeface="Calibri" panose="020F0502020204030204" pitchFamily="34" charset="0"/>
                <a:cs typeface="Times New Roman" panose="02020603050405020304" pitchFamily="18" charset="0"/>
              </a:rPr>
              <a:t>olishi</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effectLst/>
                <a:latin typeface="Times New Roman" panose="02020603050405020304" pitchFamily="18" charset="0"/>
                <a:ea typeface="Calibri" panose="020F0502020204030204" pitchFamily="34" charset="0"/>
                <a:cs typeface="Times New Roman" panose="02020603050405020304" pitchFamily="18" charset="0"/>
              </a:rPr>
              <a:t>ko‘rik</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effectLst/>
                <a:latin typeface="Times New Roman" panose="02020603050405020304" pitchFamily="18" charset="0"/>
                <a:ea typeface="Calibri" panose="020F0502020204030204" pitchFamily="34" charset="0"/>
                <a:cs typeface="Times New Roman" panose="02020603050405020304" pitchFamily="18" charset="0"/>
              </a:rPr>
              <a:t>maydonlarining</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effectLst/>
                <a:latin typeface="Times New Roman" panose="02020603050405020304" pitchFamily="18" charset="0"/>
                <a:ea typeface="Calibri" panose="020F0502020204030204" pitchFamily="34" charset="0"/>
                <a:cs typeface="Times New Roman" panose="02020603050405020304" pitchFamily="18" charset="0"/>
              </a:rPr>
              <a:t>kengayganligi</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effectLst/>
                <a:latin typeface="Times New Roman" panose="02020603050405020304" pitchFamily="18" charset="0"/>
                <a:ea typeface="Calibri" panose="020F0502020204030204" pitchFamily="34" charset="0"/>
                <a:cs typeface="Times New Roman" panose="02020603050405020304" pitchFamily="18" charset="0"/>
              </a:rPr>
              <a:t>ya’ni</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effectLst/>
                <a:latin typeface="Times New Roman" panose="02020603050405020304" pitchFamily="18" charset="0"/>
                <a:ea typeface="Calibri" panose="020F0502020204030204" pitchFamily="34" charset="0"/>
                <a:cs typeface="Times New Roman" panose="02020603050405020304" pitchFamily="18" charset="0"/>
              </a:rPr>
              <a:t>qizilo'ngach</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effectLst/>
                <a:latin typeface="Times New Roman" panose="02020603050405020304" pitchFamily="18" charset="0"/>
                <a:ea typeface="Calibri" panose="020F0502020204030204" pitchFamily="34" charset="0"/>
                <a:cs typeface="Times New Roman" panose="02020603050405020304" pitchFamily="18" charset="0"/>
              </a:rPr>
              <a:t>oshqozon</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b="0" i="0" u="none" strike="noStrike" spc="0" dirty="0" smtClean="0">
                <a:solidFill>
                  <a:srgbClr val="000000"/>
                </a:solidFill>
                <a:effectLst/>
                <a:latin typeface="Times New Roman" panose="02020603050405020304" pitchFamily="18" charset="0"/>
                <a:ea typeface="Corbel" panose="020B0503020204020204" pitchFamily="34" charset="0"/>
                <a:cs typeface="Corbel" panose="020B0503020204020204" pitchFamily="34" charset="0"/>
              </a:rPr>
              <a:t>12</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effectLst/>
                <a:latin typeface="Times New Roman" panose="02020603050405020304" pitchFamily="18" charset="0"/>
                <a:ea typeface="Calibri" panose="020F0502020204030204" pitchFamily="34" charset="0"/>
                <a:cs typeface="Times New Roman" panose="02020603050405020304" pitchFamily="18" charset="0"/>
              </a:rPr>
              <a:t>barmoqli</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effectLst/>
                <a:latin typeface="Times New Roman" panose="02020603050405020304" pitchFamily="18" charset="0"/>
                <a:ea typeface="Calibri" panose="020F0502020204030204" pitchFamily="34" charset="0"/>
                <a:cs typeface="Times New Roman" panose="02020603050405020304" pitchFamily="18" charset="0"/>
              </a:rPr>
              <a:t>ichak</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effectLst/>
                <a:latin typeface="Times New Roman" panose="02020603050405020304" pitchFamily="18" charset="0"/>
                <a:ea typeface="Calibri" panose="020F0502020204030204" pitchFamily="34" charset="0"/>
                <a:cs typeface="Times New Roman" panose="02020603050405020304" pitchFamily="18" charset="0"/>
              </a:rPr>
              <a:t>ingichka</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effectLst/>
                <a:latin typeface="Times New Roman" panose="02020603050405020304" pitchFamily="18" charset="0"/>
                <a:ea typeface="Calibri" panose="020F0502020204030204" pitchFamily="34" charset="0"/>
                <a:cs typeface="Times New Roman" panose="02020603050405020304" pitchFamily="18" charset="0"/>
              </a:rPr>
              <a:t>ichakning</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effectLst/>
                <a:latin typeface="Times New Roman" panose="02020603050405020304" pitchFamily="18" charset="0"/>
                <a:ea typeface="Calibri" panose="020F0502020204030204" pitchFamily="34" charset="0"/>
                <a:cs typeface="Times New Roman" panose="02020603050405020304" pitchFamily="18" charset="0"/>
              </a:rPr>
              <a:t>boshlang'ich</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effectLst/>
                <a:latin typeface="Times New Roman" panose="02020603050405020304" pitchFamily="18" charset="0"/>
                <a:ea typeface="Calibri" panose="020F0502020204030204" pitchFamily="34" charset="0"/>
                <a:cs typeface="Times New Roman" panose="02020603050405020304" pitchFamily="18" charset="0"/>
              </a:rPr>
              <a:t>qismlarini</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effectLst/>
                <a:latin typeface="Times New Roman" panose="02020603050405020304" pitchFamily="18" charset="0"/>
                <a:ea typeface="Calibri" panose="020F0502020204030204" pitchFamily="34" charset="0"/>
                <a:cs typeface="Times New Roman" panose="02020603050405020304" pitchFamily="18" charset="0"/>
              </a:rPr>
              <a:t>teleekranda</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effectLst/>
                <a:latin typeface="Times New Roman" panose="02020603050405020304" pitchFamily="18" charset="0"/>
                <a:ea typeface="Calibri" panose="020F0502020204030204" pitchFamily="34" charset="0"/>
                <a:cs typeface="Times New Roman" panose="02020603050405020304" pitchFamily="18" charset="0"/>
              </a:rPr>
              <a:t>kuzatish</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effectLst/>
                <a:latin typeface="Times New Roman" panose="02020603050405020304" pitchFamily="18" charset="0"/>
                <a:ea typeface="Calibri" panose="020F0502020204030204" pitchFamily="34" charset="0"/>
                <a:cs typeface="Times New Roman" panose="02020603050405020304" pitchFamily="18" charset="0"/>
              </a:rPr>
              <a:t>suratga</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effectLst/>
                <a:latin typeface="Times New Roman" panose="02020603050405020304" pitchFamily="18" charset="0"/>
                <a:ea typeface="Calibri" panose="020F0502020204030204" pitchFamily="34" charset="0"/>
                <a:cs typeface="Times New Roman" panose="02020603050405020304" pitchFamily="18" charset="0"/>
              </a:rPr>
              <a:t>olish</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effectLst/>
                <a:latin typeface="Times New Roman" panose="02020603050405020304" pitchFamily="18" charset="0"/>
                <a:ea typeface="Calibri" panose="020F0502020204030204" pitchFamily="34" charset="0"/>
                <a:cs typeface="Times New Roman" panose="02020603050405020304" pitchFamily="18" charset="0"/>
              </a:rPr>
              <a:t>biopsiya</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effectLst/>
                <a:latin typeface="Times New Roman" panose="02020603050405020304" pitchFamily="18" charset="0"/>
                <a:ea typeface="Calibri" panose="020F0502020204030204" pitchFamily="34" charset="0"/>
                <a:cs typeface="Times New Roman" panose="02020603050405020304" pitchFamily="18" charset="0"/>
              </a:rPr>
              <a:t>olish</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effectLst/>
                <a:latin typeface="Times New Roman" panose="02020603050405020304" pitchFamily="18" charset="0"/>
                <a:ea typeface="Calibri" panose="020F0502020204030204" pitchFamily="34" charset="0"/>
                <a:cs typeface="Times New Roman" panose="02020603050405020304" pitchFamily="18" charset="0"/>
              </a:rPr>
              <a:t>imkoniyatini</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effectLst/>
                <a:latin typeface="Times New Roman" panose="02020603050405020304" pitchFamily="18" charset="0"/>
                <a:ea typeface="Calibri" panose="020F0502020204030204" pitchFamily="34" charset="0"/>
                <a:cs typeface="Times New Roman" panose="02020603050405020304" pitchFamily="18" charset="0"/>
              </a:rPr>
              <a:t>yaratdi</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effectLst/>
                <a:latin typeface="Times New Roman" panose="02020603050405020304" pitchFamily="18" charset="0"/>
                <a:ea typeface="Calibri" panose="020F0502020204030204" pitchFamily="34" charset="0"/>
                <a:cs typeface="Times New Roman" panose="02020603050405020304" pitchFamily="18" charset="0"/>
              </a:rPr>
              <a:t>Shu</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effectLst/>
                <a:latin typeface="Times New Roman" panose="02020603050405020304" pitchFamily="18" charset="0"/>
                <a:ea typeface="Calibri" panose="020F0502020204030204" pitchFamily="34" charset="0"/>
                <a:cs typeface="Times New Roman" panose="02020603050405020304" pitchFamily="18" charset="0"/>
              </a:rPr>
              <a:t>davrda</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effectLst/>
                <a:latin typeface="Times New Roman" panose="02020603050405020304" pitchFamily="18" charset="0"/>
                <a:ea typeface="Calibri" panose="020F0502020204030204" pitchFamily="34" charset="0"/>
                <a:cs typeface="Times New Roman" panose="02020603050405020304" pitchFamily="18" charset="0"/>
              </a:rPr>
              <a:t>endoskopik</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effectLst/>
                <a:latin typeface="Times New Roman" panose="02020603050405020304" pitchFamily="18" charset="0"/>
                <a:ea typeface="Calibri" panose="020F0502020204030204" pitchFamily="34" charset="0"/>
                <a:cs typeface="Times New Roman" panose="02020603050405020304" pitchFamily="18" charset="0"/>
              </a:rPr>
              <a:t>davo</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effectLst/>
                <a:latin typeface="Times New Roman" panose="02020603050405020304" pitchFamily="18" charset="0"/>
                <a:ea typeface="Calibri" panose="020F0502020204030204" pitchFamily="34" charset="0"/>
                <a:cs typeface="Times New Roman" panose="02020603050405020304" pitchFamily="18" charset="0"/>
              </a:rPr>
              <a:t>manipulyatsiyalarini</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effectLst/>
                <a:latin typeface="Times New Roman" panose="02020603050405020304" pitchFamily="18" charset="0"/>
                <a:ea typeface="Calibri" panose="020F0502020204030204" pitchFamily="34" charset="0"/>
                <a:cs typeface="Times New Roman" panose="02020603050405020304" pitchFamily="18" charset="0"/>
              </a:rPr>
              <a:t>o'tkazish</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effectLst/>
                <a:latin typeface="Times New Roman" panose="02020603050405020304" pitchFamily="18" charset="0"/>
                <a:ea typeface="Calibri" panose="020F0502020204030204" pitchFamily="34" charset="0"/>
                <a:cs typeface="Times New Roman" panose="02020603050405020304" pitchFamily="18" charset="0"/>
              </a:rPr>
              <a:t>fibroezofagogastroduodenoskopiya</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effectLst/>
                <a:latin typeface="Times New Roman" panose="02020603050405020304" pitchFamily="18" charset="0"/>
                <a:ea typeface="Calibri" panose="020F0502020204030204" pitchFamily="34" charset="0"/>
                <a:cs typeface="Times New Roman" panose="02020603050405020304" pitchFamily="18" charset="0"/>
              </a:rPr>
              <a:t>rivojlanishida</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effectLst/>
                <a:latin typeface="Times New Roman" panose="02020603050405020304" pitchFamily="18" charset="0"/>
                <a:ea typeface="Calibri" panose="020F0502020204030204" pitchFamily="34" charset="0"/>
                <a:cs typeface="Times New Roman" panose="02020603050405020304" pitchFamily="18" charset="0"/>
              </a:rPr>
              <a:t>muhim</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effectLst/>
                <a:latin typeface="Times New Roman" panose="02020603050405020304" pitchFamily="18" charset="0"/>
                <a:ea typeface="Calibri" panose="020F0502020204030204" pitchFamily="34" charset="0"/>
                <a:cs typeface="Times New Roman" panose="02020603050405020304" pitchFamily="18" charset="0"/>
              </a:rPr>
              <a:t>rol</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effectLst/>
                <a:latin typeface="Times New Roman" panose="02020603050405020304" pitchFamily="18" charset="0"/>
                <a:ea typeface="Calibri" panose="020F0502020204030204" pitchFamily="34" charset="0"/>
                <a:cs typeface="Times New Roman" panose="02020603050405020304" pitchFamily="18" charset="0"/>
              </a:rPr>
              <a:t>o'ynaydi</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5799417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трелка вправо 4"/>
          <p:cNvSpPr/>
          <p:nvPr/>
        </p:nvSpPr>
        <p:spPr>
          <a:xfrm>
            <a:off x="6057900" y="3199608"/>
            <a:ext cx="1905000" cy="82629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Скругленный прямоугольник 7"/>
          <p:cNvSpPr/>
          <p:nvPr/>
        </p:nvSpPr>
        <p:spPr>
          <a:xfrm>
            <a:off x="330200" y="1638300"/>
            <a:ext cx="5562600" cy="440690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indent="449580" algn="just">
              <a:lnSpc>
                <a:spcPct val="150000"/>
              </a:lnSpc>
              <a:spcAft>
                <a:spcPts val="0"/>
              </a:spcAft>
            </a:pPr>
            <a:r>
              <a:rPr lang="en-US" b="1" i="0" u="none" strike="noStrike" spc="0" smtClean="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4-davr.</a:t>
            </a:r>
            <a:r>
              <a:rPr lang="en-US" smtClean="0">
                <a:effectLst/>
                <a:latin typeface="Times New Roman" panose="02020603050405020304" pitchFamily="18" charset="0"/>
                <a:ea typeface="Calibri" panose="020F0502020204030204" pitchFamily="34" charset="0"/>
                <a:cs typeface="Times New Roman" panose="02020603050405020304" pitchFamily="18" charset="0"/>
              </a:rPr>
              <a:t> 1974-yilga kelib birinchi elektron endoskop Welch Allyn injenerlari tomonidan yaratilgan. Elektron videoendoskoplar endoskopik tekshirish jarayonini bir vaqtning o'zida bir nechta mutaxassis kuzatish imkoniyatini, endoskopik suratni kattalashtirish yoki suratni kompyuter ba’zasida saqlash imkoniyatini yaratdi.</a:t>
            </a:r>
            <a:endParaRPr lang="ru-RU" sz="1400" dirty="0" smtClean="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Прямоугольник 1"/>
          <p:cNvSpPr/>
          <p:nvPr/>
        </p:nvSpPr>
        <p:spPr>
          <a:xfrm>
            <a:off x="7962900" y="5205091"/>
            <a:ext cx="4054296" cy="400022"/>
          </a:xfrm>
          <a:prstGeom prst="rect">
            <a:avLst/>
          </a:prstGeom>
        </p:spPr>
        <p:txBody>
          <a:bodyPr wrap="square">
            <a:spAutoFit/>
          </a:bodyPr>
          <a:lstStyle/>
          <a:p>
            <a:r>
              <a:rPr lang="ru-RU" sz="1000" dirty="0">
                <a:latin typeface="Times New Roman" panose="02020603050405020304" pitchFamily="18" charset="0"/>
                <a:cs typeface="Times New Roman" panose="02020603050405020304" pitchFamily="18" charset="0"/>
              </a:rPr>
              <a:t>https://images.ua.prom.st/1084080213_w640_h640_elektronnyj-endoskop-7mm.jpg</a:t>
            </a:r>
          </a:p>
        </p:txBody>
      </p:sp>
      <p:pic>
        <p:nvPicPr>
          <p:cNvPr id="3" name="Picture 2" descr="Электронный эндоскоп 7mm длина 1,5м для смартфона Android, цена 154.28  грн., купить в Киеве — Prom.ua (ID#66528267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85200" y="1877806"/>
            <a:ext cx="2930525" cy="33272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018046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850900" y="690940"/>
            <a:ext cx="6096000" cy="5121274"/>
          </a:xfrm>
          <a:prstGeom prst="rect">
            <a:avLst/>
          </a:prstGeom>
        </p:spPr>
        <p:txBody>
          <a:bodyPr>
            <a:spAutoFit/>
          </a:bodyPr>
          <a:lstStyle/>
          <a:p>
            <a:pPr indent="228600" algn="just">
              <a:lnSpc>
                <a:spcPct val="150000"/>
              </a:lnSpc>
              <a:spcAft>
                <a:spcPts val="0"/>
              </a:spcAft>
            </a:pP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Ko'pchilik</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zamonaviy</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endoskoplar</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optik</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tolalar</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asosida</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tuzilgan</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bo'lib</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ularning</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yuqori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qulayliklari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klinikada</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ko'p</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qo'llanilishiga</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olib</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keladi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Yorug'lik</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optik</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tolalar</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bilan</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uzatilish</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g‘oyasi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birinchi</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bo'lib</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1928-yil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Bayriddan</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smtClean="0">
                <a:effectLst/>
                <a:latin typeface="Times New Roman" panose="02020603050405020304" pitchFamily="18" charset="0"/>
                <a:ea typeface="Calibri" panose="020F0502020204030204" pitchFamily="34" charset="0"/>
                <a:cs typeface="Times New Roman" panose="02020603050405020304" pitchFamily="18" charset="0"/>
              </a:rPr>
              <a:t>chiqqan</a:t>
            </a:r>
            <a:r>
              <a:rPr lang="en-US" sz="2000" dirty="0" smtClean="0">
                <a:effectLst/>
                <a:latin typeface="Times New Roman" panose="02020603050405020304" pitchFamily="18" charset="0"/>
                <a:ea typeface="Calibri" panose="020F0502020204030204" pitchFamily="34" charset="0"/>
                <a:cs typeface="Times New Roman" panose="02020603050405020304" pitchFamily="18" charset="0"/>
              </a:rPr>
              <a:t>.</a:t>
            </a:r>
            <a:endParaRPr lang="ru-RU"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US" sz="2000" dirty="0" err="1" smtClean="0">
                <a:effectLst/>
                <a:latin typeface="Times New Roman" panose="02020603050405020304" pitchFamily="18" charset="0"/>
                <a:ea typeface="Calibri" panose="020F0502020204030204" pitchFamily="34" charset="0"/>
              </a:rPr>
              <a:t>Endoskopik</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apparatlaming</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yorug‘lik</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uzatish</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prinsipi</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bir</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nechta</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optik</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tolalarga</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bog'liq</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bo'ladi</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Alohida</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bir</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optik</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tola</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obyektning</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ma’lum</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bir</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qismi</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suratini</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namoyish</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qiladi</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Optik</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tolalar</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jgutlarda</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yig‘iladi</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ulardan</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optik</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tolali</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tizim</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hosil</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qiladi</a:t>
            </a:r>
            <a:r>
              <a:rPr lang="en-US" sz="2000" dirty="0" smtClean="0">
                <a:effectLst/>
                <a:latin typeface="Times New Roman" panose="02020603050405020304" pitchFamily="18" charset="0"/>
                <a:ea typeface="Calibri" panose="020F0502020204030204" pitchFamily="34" charset="0"/>
              </a:rPr>
              <a:t>. Bu </a:t>
            </a:r>
            <a:r>
              <a:rPr lang="en-US" sz="2000" dirty="0" err="1" smtClean="0">
                <a:effectLst/>
                <a:latin typeface="Times New Roman" panose="02020603050405020304" pitchFamily="18" charset="0"/>
                <a:ea typeface="Calibri" panose="020F0502020204030204" pitchFamily="34" charset="0"/>
              </a:rPr>
              <a:t>tizim</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himoya</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qobig‘i</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bilan</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o‘ralgan</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bo'lib</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tubusni</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hosil</a:t>
            </a:r>
            <a:r>
              <a:rPr lang="en-US" sz="2000" dirty="0" smtClean="0">
                <a:effectLst/>
                <a:latin typeface="Times New Roman" panose="02020603050405020304" pitchFamily="18" charset="0"/>
                <a:ea typeface="Calibri" panose="020F0502020204030204" pitchFamily="34" charset="0"/>
              </a:rPr>
              <a:t> </a:t>
            </a:r>
            <a:r>
              <a:rPr lang="en-US" sz="2000" dirty="0" err="1" smtClean="0">
                <a:effectLst/>
                <a:latin typeface="Times New Roman" panose="02020603050405020304" pitchFamily="18" charset="0"/>
                <a:ea typeface="Calibri" panose="020F0502020204030204" pitchFamily="34" charset="0"/>
              </a:rPr>
              <a:t>qiladi</a:t>
            </a:r>
            <a:endParaRPr lang="ru-RU" sz="2000" dirty="0"/>
          </a:p>
        </p:txBody>
      </p:sp>
      <p:sp>
        <p:nvSpPr>
          <p:cNvPr id="5" name="AutoShape 2" descr="Modern Endoscopy Equipment Kit. Video Endoscopy System. Modern.. Stock  Photo, Picture And Royalty Free Image. Image 139993514."/>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4098" name="Picture 2" descr="Past Auctions | Auction Facto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64424" y="871244"/>
            <a:ext cx="3650044" cy="2259471"/>
          </a:xfrm>
          <a:prstGeom prst="rect">
            <a:avLst/>
          </a:prstGeom>
          <a:noFill/>
          <a:extLst>
            <a:ext uri="{909E8E84-426E-40DD-AFC4-6F175D3DCCD1}">
              <a14:hiddenFill xmlns:a14="http://schemas.microsoft.com/office/drawing/2010/main">
                <a:solidFill>
                  <a:srgbClr val="FFFFFF"/>
                </a:solidFill>
              </a14:hiddenFill>
            </a:ext>
          </a:extLst>
        </p:spPr>
      </p:pic>
      <p:sp>
        <p:nvSpPr>
          <p:cNvPr id="9" name="Прямоугольник 8"/>
          <p:cNvSpPr/>
          <p:nvPr/>
        </p:nvSpPr>
        <p:spPr>
          <a:xfrm>
            <a:off x="7464424" y="3128466"/>
            <a:ext cx="3650044" cy="400345"/>
          </a:xfrm>
          <a:prstGeom prst="rect">
            <a:avLst/>
          </a:prstGeom>
        </p:spPr>
        <p:txBody>
          <a:bodyPr wrap="square">
            <a:spAutoFit/>
          </a:bodyPr>
          <a:lstStyle/>
          <a:p>
            <a:r>
              <a:rPr lang="ru-RU" sz="1000" dirty="0">
                <a:latin typeface="Times New Roman" panose="02020603050405020304" pitchFamily="18" charset="0"/>
                <a:cs typeface="Times New Roman" panose="02020603050405020304" pitchFamily="18" charset="0"/>
              </a:rPr>
              <a:t>https://www.auctionfactory.com/uploaded_files5/IMG_9664_file_1604452865.JPG</a:t>
            </a:r>
          </a:p>
        </p:txBody>
      </p:sp>
      <p:pic>
        <p:nvPicPr>
          <p:cNvPr id="4100" name="Picture 4" descr="3d printer in Bunbury Region, WA | Other Electronics &amp; Computers | Gumtree  Australia Free Local Classified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56663" y="3599403"/>
            <a:ext cx="2265565" cy="2186630"/>
          </a:xfrm>
          <a:prstGeom prst="rect">
            <a:avLst/>
          </a:prstGeom>
          <a:noFill/>
          <a:extLst>
            <a:ext uri="{909E8E84-426E-40DD-AFC4-6F175D3DCCD1}">
              <a14:hiddenFill xmlns:a14="http://schemas.microsoft.com/office/drawing/2010/main">
                <a:solidFill>
                  <a:srgbClr val="FFFFFF"/>
                </a:solidFill>
              </a14:hiddenFill>
            </a:ext>
          </a:extLst>
        </p:spPr>
      </p:pic>
      <p:sp>
        <p:nvSpPr>
          <p:cNvPr id="10" name="Прямоугольник 9"/>
          <p:cNvSpPr/>
          <p:nvPr/>
        </p:nvSpPr>
        <p:spPr>
          <a:xfrm>
            <a:off x="6946900" y="5803177"/>
            <a:ext cx="4589172" cy="553998"/>
          </a:xfrm>
          <a:prstGeom prst="rect">
            <a:avLst/>
          </a:prstGeom>
        </p:spPr>
        <p:txBody>
          <a:bodyPr wrap="square">
            <a:spAutoFit/>
          </a:bodyPr>
          <a:lstStyle/>
          <a:p>
            <a:r>
              <a:rPr lang="ru-RU" sz="1000" dirty="0">
                <a:latin typeface="Times New Roman" panose="02020603050405020304" pitchFamily="18" charset="0"/>
                <a:cs typeface="Times New Roman" panose="02020603050405020304" pitchFamily="18" charset="0"/>
              </a:rPr>
              <a:t>https://encrypted-tbn0.gstatic.com/images?q=tbn:ANd9GcRCyUYfJ_zOXgBN2uHeeax7xgtEY9jM3yxPEg&amp;usqp=CAU</a:t>
            </a:r>
          </a:p>
        </p:txBody>
      </p:sp>
    </p:spTree>
    <p:extLst>
      <p:ext uri="{BB962C8B-B14F-4D97-AF65-F5344CB8AC3E}">
        <p14:creationId xmlns:p14="http://schemas.microsoft.com/office/powerpoint/2010/main" val="95266065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33411" y="2012950"/>
            <a:ext cx="4254500" cy="3276282"/>
          </a:xfrm>
          <a:prstGeom prst="rect">
            <a:avLst/>
          </a:prstGeom>
        </p:spPr>
        <p:txBody>
          <a:bodyPr wrap="square">
            <a:spAutoFit/>
          </a:bodyPr>
          <a:lstStyle/>
          <a:p>
            <a:pPr algn="just">
              <a:lnSpc>
                <a:spcPct val="150000"/>
              </a:lnSpc>
            </a:pPr>
            <a:r>
              <a:rPr lang="ru-RU" sz="2000" b="1" dirty="0" err="1" smtClean="0">
                <a:latin typeface="Times New Roman" panose="02020603050405020304" pitchFamily="18" charset="0"/>
                <a:cs typeface="Times New Roman" panose="02020603050405020304" pitchFamily="18" charset="0"/>
              </a:rPr>
              <a:t>Fiberskop</a:t>
            </a:r>
            <a:r>
              <a:rPr lang="ru-RU" sz="2000" dirty="0" smtClean="0">
                <a:latin typeface="Times New Roman" panose="02020603050405020304" pitchFamily="18" charset="0"/>
                <a:cs typeface="Times New Roman" panose="02020603050405020304" pitchFamily="18" charset="0"/>
              </a:rPr>
              <a:t> - </a:t>
            </a:r>
            <a:r>
              <a:rPr lang="ru-RU" sz="2000" dirty="0" err="1" smtClean="0">
                <a:latin typeface="Times New Roman" panose="02020603050405020304" pitchFamily="18" charset="0"/>
                <a:cs typeface="Times New Roman" panose="02020603050405020304" pitchFamily="18" charset="0"/>
              </a:rPr>
              <a:t>bu</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moslashuvchan</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optik</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tolali</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to'plam</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bo'lib</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uning</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uchida</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okulyar</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ikkinchisida</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linzalar</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mavjud</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bo'lib</a:t>
            </a:r>
            <a:r>
              <a:rPr lang="ru-RU" sz="2000" dirty="0" smtClean="0">
                <a:latin typeface="Times New Roman" panose="02020603050405020304" pitchFamily="18" charset="0"/>
                <a:cs typeface="Times New Roman" panose="02020603050405020304" pitchFamily="18" charset="0"/>
              </a:rPr>
              <a:t>, u </a:t>
            </a:r>
            <a:r>
              <a:rPr lang="ru-RU" sz="2000" dirty="0" err="1" smtClean="0">
                <a:latin typeface="Times New Roman" panose="02020603050405020304" pitchFamily="18" charset="0"/>
                <a:cs typeface="Times New Roman" panose="02020603050405020304" pitchFamily="18" charset="0"/>
              </a:rPr>
              <a:t>mashinalarning</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ichki</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qismlari</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qulflar</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va</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inson</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tanasi</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singari</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erishish</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qiyin</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bo'lgan</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kichik</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joylarni</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tekshirish</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va</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tekshirish</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uchun</a:t>
            </a:r>
            <a:r>
              <a:rPr lang="ru-RU" sz="2000"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ishlatiladi</a:t>
            </a:r>
            <a:r>
              <a:rPr lang="ru-RU" sz="2000" dirty="0" smtClean="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p:txBody>
      </p:sp>
      <p:sp>
        <p:nvSpPr>
          <p:cNvPr id="7" name="Стрелка вправо 6"/>
          <p:cNvSpPr/>
          <p:nvPr/>
        </p:nvSpPr>
        <p:spPr>
          <a:xfrm>
            <a:off x="5186361" y="3325938"/>
            <a:ext cx="2425700" cy="6985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5122" name="Picture 2" descr="Endoskop OLYMPUS LF-GP Laryngoskop Fiberoskop intubacyjny - Kerame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01839" y="1953265"/>
            <a:ext cx="3286896" cy="2919860"/>
          </a:xfrm>
          <a:prstGeom prst="rect">
            <a:avLst/>
          </a:prstGeom>
          <a:noFill/>
          <a:extLst>
            <a:ext uri="{909E8E84-426E-40DD-AFC4-6F175D3DCCD1}">
              <a14:hiddenFill xmlns:a14="http://schemas.microsoft.com/office/drawing/2010/main">
                <a:solidFill>
                  <a:srgbClr val="FFFFFF"/>
                </a:solidFill>
              </a14:hiddenFill>
            </a:ext>
          </a:extLst>
        </p:spPr>
      </p:pic>
      <p:sp>
        <p:nvSpPr>
          <p:cNvPr id="8" name="Прямоугольник 7"/>
          <p:cNvSpPr/>
          <p:nvPr/>
        </p:nvSpPr>
        <p:spPr>
          <a:xfrm>
            <a:off x="8101839" y="4873125"/>
            <a:ext cx="3669451" cy="400110"/>
          </a:xfrm>
          <a:prstGeom prst="rect">
            <a:avLst/>
          </a:prstGeom>
        </p:spPr>
        <p:txBody>
          <a:bodyPr wrap="square">
            <a:spAutoFit/>
          </a:bodyPr>
          <a:lstStyle/>
          <a:p>
            <a:r>
              <a:rPr lang="ru-RU" sz="1000" dirty="0">
                <a:latin typeface="Times New Roman" panose="02020603050405020304" pitchFamily="18" charset="0"/>
                <a:cs typeface="Times New Roman" panose="02020603050405020304" pitchFamily="18" charset="0"/>
              </a:rPr>
              <a:t>https://kera-med.pl/wp-content/uploads/2018/02/IMG_4728-600x533.jpg</a:t>
            </a:r>
          </a:p>
        </p:txBody>
      </p:sp>
    </p:spTree>
    <p:extLst>
      <p:ext uri="{BB962C8B-B14F-4D97-AF65-F5344CB8AC3E}">
        <p14:creationId xmlns:p14="http://schemas.microsoft.com/office/powerpoint/2010/main" val="418266599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p:cNvGraphicFramePr/>
          <p:nvPr>
            <p:extLst>
              <p:ext uri="{D42A27DB-BD31-4B8C-83A1-F6EECF244321}">
                <p14:modId xmlns:p14="http://schemas.microsoft.com/office/powerpoint/2010/main" val="3600707168"/>
              </p:ext>
            </p:extLst>
          </p:nvPr>
        </p:nvGraphicFramePr>
        <p:xfrm>
          <a:off x="0" y="0"/>
          <a:ext cx="12041746" cy="69545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6136429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38627" y="150335"/>
            <a:ext cx="5486402" cy="6540751"/>
          </a:xfrm>
          <a:prstGeom prst="rect">
            <a:avLst/>
          </a:prstGeom>
        </p:spPr>
        <p:txBody>
          <a:bodyPr wrap="square">
            <a:spAutoFit/>
          </a:bodyPr>
          <a:lstStyle/>
          <a:p>
            <a:pPr algn="just">
              <a:lnSpc>
                <a:spcPct val="150000"/>
              </a:lnSpc>
            </a:pPr>
            <a:r>
              <a:rPr lang="ru-RU" sz="2000" dirty="0" err="1">
                <a:latin typeface="Times New Roman" panose="02020603050405020304" pitchFamily="18" charset="0"/>
                <a:ea typeface="Calibri" panose="020F0502020204030204" pitchFamily="34" charset="0"/>
                <a:cs typeface="Times New Roman" panose="02020603050405020304" pitchFamily="18" charset="0"/>
              </a:rPr>
              <a:t>Endoskopning</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distal</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qismida</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yorug'lik</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uzadgichning</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oxirgi</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qismi</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obyektiv</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instrumentlar</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yuborish</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uchun</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kanalning</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ochiq</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qismi</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suyuqlikning</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so'ruvchi</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qismi</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va</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havo</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chiqariluvchi</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qismi</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bo'ladi</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Distal</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qismning</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harakatchanligi</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mo'ljalni</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ko'rishni</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smtClean="0">
                <a:latin typeface="Times New Roman" panose="02020603050405020304" pitchFamily="18" charset="0"/>
                <a:ea typeface="Calibri" panose="020F0502020204030204" pitchFamily="34" charset="0"/>
                <a:cs typeface="Times New Roman" panose="02020603050405020304" pitchFamily="18" charset="0"/>
              </a:rPr>
              <a:t>ta’minlaydi</a:t>
            </a:r>
            <a:r>
              <a:rPr lang="en-US" sz="2000" dirty="0" smtClean="0">
                <a:latin typeface="Times New Roman" panose="02020603050405020304" pitchFamily="18" charset="0"/>
                <a:ea typeface="Calibri" panose="020F0502020204030204" pitchFamily="34" charset="0"/>
                <a:cs typeface="Times New Roman" panose="02020603050405020304" pitchFamily="18" charset="0"/>
              </a:rPr>
              <a:t>.</a:t>
            </a:r>
          </a:p>
          <a:p>
            <a:pPr algn="just">
              <a:lnSpc>
                <a:spcPct val="150000"/>
              </a:lnSpc>
            </a:pPr>
            <a:r>
              <a:rPr lang="en-US" sz="2000" dirty="0" err="1">
                <a:latin typeface="Times New Roman" panose="02020603050405020304" pitchFamily="18" charset="0"/>
                <a:cs typeface="Times New Roman" panose="02020603050405020304" pitchFamily="18" charset="0"/>
              </a:rPr>
              <a:t>Rasmga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tushirish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okulyarga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birikkan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fotoapparat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bilan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bajariladi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Ba’zi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endoskoplarda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fotokamera</a:t>
            </a:r>
            <a:r>
              <a:rPr lang="en-US" sz="2000" dirty="0">
                <a:latin typeface="Times New Roman" panose="02020603050405020304" pitchFamily="18" charset="0"/>
                <a:cs typeface="Times New Roman" panose="02020603050405020304" pitchFamily="18" charset="0"/>
              </a:rPr>
              <a:t> distal </a:t>
            </a:r>
            <a:r>
              <a:rPr lang="en-US" sz="2000" dirty="0" err="1">
                <a:latin typeface="Times New Roman" panose="02020603050405020304" pitchFamily="18" charset="0"/>
                <a:cs typeface="Times New Roman" panose="02020603050405020304" pitchFamily="18" charset="0"/>
              </a:rPr>
              <a:t>qismida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joylashgan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Obyektni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kuchli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yoritish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sovuq</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endoskopni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sterillash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imkoniyati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apparatning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keng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ko'lamda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ishlatilishiga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imkon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beradi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Masalan</a:t>
            </a:r>
            <a:r>
              <a:rPr lang="en-US" sz="2000" dirty="0">
                <a:latin typeface="Times New Roman" panose="02020603050405020304" pitchFamily="18" charset="0"/>
                <a:cs typeface="Times New Roman" panose="02020603050405020304" pitchFamily="18" charset="0"/>
              </a:rPr>
              <a:t>, </a:t>
            </a:r>
            <a:r>
              <a:rPr lang="en-US" sz="2000" dirty="0" err="1" smtClean="0">
                <a:latin typeface="Times New Roman" panose="02020603050405020304" pitchFamily="18" charset="0"/>
                <a:cs typeface="Times New Roman" panose="02020603050405020304" pitchFamily="18" charset="0"/>
              </a:rPr>
              <a:t>laparoskopiya</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torakoskopiya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kulposkopiya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boshqa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diagnostik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davolash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maqsadida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ishlatiladi</a:t>
            </a:r>
            <a:endParaRPr lang="ru-RU" sz="2000" dirty="0">
              <a:latin typeface="Times New Roman" panose="02020603050405020304" pitchFamily="18" charset="0"/>
              <a:cs typeface="Times New Roman" panose="02020603050405020304" pitchFamily="18" charset="0"/>
            </a:endParaRPr>
          </a:p>
        </p:txBody>
      </p:sp>
      <p:pic>
        <p:nvPicPr>
          <p:cNvPr id="6" name="Рисунок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79318" y="1585190"/>
            <a:ext cx="4531363" cy="2720987"/>
          </a:xfrm>
          <a:prstGeom prst="rect">
            <a:avLst/>
          </a:prstGeom>
        </p:spPr>
      </p:pic>
      <p:sp>
        <p:nvSpPr>
          <p:cNvPr id="5" name="Объект 2"/>
          <p:cNvSpPr>
            <a:spLocks noGrp="1"/>
          </p:cNvSpPr>
          <p:nvPr>
            <p:ph idx="1"/>
          </p:nvPr>
        </p:nvSpPr>
        <p:spPr>
          <a:xfrm>
            <a:off x="6879318" y="4306177"/>
            <a:ext cx="4531363" cy="491592"/>
          </a:xfrm>
        </p:spPr>
        <p:txBody>
          <a:bodyPr>
            <a:normAutofit/>
          </a:bodyPr>
          <a:lstStyle/>
          <a:p>
            <a:pPr marL="0" indent="0" algn="ctr">
              <a:buNone/>
            </a:pPr>
            <a:r>
              <a:rPr lang="en-US" sz="1000" dirty="0" smtClean="0">
                <a:latin typeface="Times New Roman" panose="02020603050405020304" pitchFamily="18" charset="0"/>
                <a:cs typeface="Times New Roman" panose="02020603050405020304" pitchFamily="18" charset="0"/>
              </a:rPr>
              <a:t>ttps</a:t>
            </a:r>
            <a:r>
              <a:rPr lang="en-US" sz="1000" dirty="0">
                <a:latin typeface="Times New Roman" panose="02020603050405020304" pitchFamily="18" charset="0"/>
                <a:cs typeface="Times New Roman" panose="02020603050405020304" pitchFamily="18" charset="0"/>
              </a:rPr>
              <a:t>://upload.wikimedia.org/wikipedia/commons/thumb/1/18/Laparoscopy_01.jpg/440px-Laparoscopy_01.jpg</a:t>
            </a:r>
            <a:endParaRPr lang="ru-RU" sz="1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1526602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54095" y="1537606"/>
            <a:ext cx="5310974" cy="4050393"/>
          </a:xfrm>
          <a:prstGeom prst="rect">
            <a:avLst/>
          </a:prstGeom>
        </p:spPr>
      </p:pic>
      <p:sp>
        <p:nvSpPr>
          <p:cNvPr id="7" name="Скругленный прямоугольник 6"/>
          <p:cNvSpPr/>
          <p:nvPr/>
        </p:nvSpPr>
        <p:spPr>
          <a:xfrm>
            <a:off x="426931" y="1436459"/>
            <a:ext cx="5907314" cy="4252686"/>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just">
              <a:lnSpc>
                <a:spcPct val="150000"/>
              </a:lnSpc>
            </a:pPr>
            <a:r>
              <a:rPr lang="ru-RU" b="1" dirty="0" err="1" smtClean="0">
                <a:solidFill>
                  <a:schemeClr val="tx1"/>
                </a:solidFill>
                <a:latin typeface="Times New Roman" panose="02020603050405020304" pitchFamily="18" charset="0"/>
                <a:cs typeface="Times New Roman" panose="02020603050405020304" pitchFamily="18" charset="0"/>
              </a:rPr>
              <a:t>Laparoskopiya</a:t>
            </a:r>
            <a:r>
              <a:rPr lang="ru-RU" dirty="0" smtClean="0">
                <a:solidFill>
                  <a:schemeClr val="tx1"/>
                </a:solidFill>
                <a:latin typeface="Times New Roman" panose="02020603050405020304" pitchFamily="18" charset="0"/>
                <a:cs typeface="Times New Roman" panose="02020603050405020304" pitchFamily="18" charset="0"/>
              </a:rPr>
              <a:t> </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bu</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operatsiya</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paytida</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jarrohlik</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usuli</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bo'lib</a:t>
            </a:r>
            <a:r>
              <a:rPr lang="ru-RU" dirty="0">
                <a:solidFill>
                  <a:schemeClr val="tx1"/>
                </a:solidFill>
                <a:latin typeface="Times New Roman" panose="02020603050405020304" pitchFamily="18" charset="0"/>
                <a:cs typeface="Times New Roman" panose="02020603050405020304" pitchFamily="18" charset="0"/>
              </a:rPr>
              <a:t>, u 4 </a:t>
            </a:r>
            <a:r>
              <a:rPr lang="ru-RU" dirty="0" err="1">
                <a:solidFill>
                  <a:schemeClr val="tx1"/>
                </a:solidFill>
                <a:latin typeface="Times New Roman" panose="02020603050405020304" pitchFamily="18" charset="0"/>
                <a:cs typeface="Times New Roman" panose="02020603050405020304" pitchFamily="18" charset="0"/>
              </a:rPr>
              <a:t>dan</a:t>
            </a:r>
            <a:r>
              <a:rPr lang="ru-RU" dirty="0">
                <a:solidFill>
                  <a:schemeClr val="tx1"/>
                </a:solidFill>
                <a:latin typeface="Times New Roman" panose="02020603050405020304" pitchFamily="18" charset="0"/>
                <a:cs typeface="Times New Roman" panose="02020603050405020304" pitchFamily="18" charset="0"/>
              </a:rPr>
              <a:t> 7 </a:t>
            </a:r>
            <a:r>
              <a:rPr lang="ru-RU" dirty="0" err="1">
                <a:solidFill>
                  <a:schemeClr val="tx1"/>
                </a:solidFill>
                <a:latin typeface="Times New Roman" panose="02020603050405020304" pitchFamily="18" charset="0"/>
                <a:cs typeface="Times New Roman" panose="02020603050405020304" pitchFamily="18" charset="0"/>
              </a:rPr>
              <a:t>mm</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gacha</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bo'lgan</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mikro</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kesmalar</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yoki</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qorin</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old</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devorining</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ponksiyonlari</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orqali</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amalga</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oshiriladi</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Laparoskopiya</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uchun</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optik</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tizimga</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ega</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bo'lgan</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maxsus</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asboblar</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va</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videokamera</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ishlatiladi</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ular</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bu</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kesmalar</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orqali</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qorin</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bo'shlig'iga</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kiritiladi</a:t>
            </a:r>
            <a:r>
              <a:rPr lang="ru-RU" dirty="0">
                <a:latin typeface="Times New Roman" panose="02020603050405020304" pitchFamily="18" charset="0"/>
                <a:cs typeface="Times New Roman" panose="02020603050405020304" pitchFamily="18" charset="0"/>
              </a:rPr>
              <a:t>.</a:t>
            </a:r>
          </a:p>
        </p:txBody>
      </p:sp>
      <p:sp>
        <p:nvSpPr>
          <p:cNvPr id="8" name="Прямоугольник 7"/>
          <p:cNvSpPr/>
          <p:nvPr/>
        </p:nvSpPr>
        <p:spPr>
          <a:xfrm>
            <a:off x="6061582" y="5587999"/>
            <a:ext cx="6096000" cy="400110"/>
          </a:xfrm>
          <a:prstGeom prst="rect">
            <a:avLst/>
          </a:prstGeom>
        </p:spPr>
        <p:txBody>
          <a:bodyPr>
            <a:spAutoFit/>
          </a:bodyPr>
          <a:lstStyle/>
          <a:p>
            <a:pPr algn="ctr"/>
            <a:r>
              <a:rPr lang="ru-RU" sz="1000" dirty="0">
                <a:latin typeface="Times New Roman" panose="02020603050405020304" pitchFamily="18" charset="0"/>
                <a:cs typeface="Times New Roman" panose="02020603050405020304" pitchFamily="18" charset="0"/>
              </a:rPr>
              <a:t>https://encrypted-tbn0.gstatic.com/images?q=tbn:ANd9GcQcYx6C0j8a6_SS_sUCufXbE2qwMLiT8CFdTg&amp;usqp=CAU</a:t>
            </a:r>
          </a:p>
        </p:txBody>
      </p:sp>
    </p:spTree>
    <p:extLst>
      <p:ext uri="{BB962C8B-B14F-4D97-AF65-F5344CB8AC3E}">
        <p14:creationId xmlns:p14="http://schemas.microsoft.com/office/powerpoint/2010/main" val="101987917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609600" y="1843315"/>
            <a:ext cx="5283200" cy="4078514"/>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just"/>
            <a:r>
              <a:rPr lang="en-US" sz="2400" dirty="0" err="1">
                <a:latin typeface="Times New Roman" panose="02020603050405020304" pitchFamily="18" charset="0"/>
                <a:cs typeface="Times New Roman" panose="02020603050405020304" pitchFamily="18" charset="0"/>
              </a:rPr>
              <a:t>Torakoskopiya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videothorakoskopiya</a:t>
            </a:r>
            <a:r>
              <a:rPr lang="en-US" sz="2400" dirty="0">
                <a:latin typeface="Times New Roman" panose="02020603050405020304" pitchFamily="18" charset="0"/>
                <a:cs typeface="Times New Roman" panose="02020603050405020304" pitchFamily="18" charset="0"/>
              </a:rPr>
              <a:t>, VTS) (</a:t>
            </a:r>
            <a:r>
              <a:rPr lang="en-US" sz="2400" dirty="0" err="1">
                <a:latin typeface="Times New Roman" panose="02020603050405020304" pitchFamily="18" charset="0"/>
                <a:cs typeface="Times New Roman" panose="02020603050405020304" pitchFamily="18" charset="0"/>
              </a:rPr>
              <a:t>boshqa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yunoncha</a:t>
            </a:r>
            <a:r>
              <a:rPr lang="en-US" sz="2400" dirty="0">
                <a:latin typeface="Times New Roman" panose="02020603050405020304" pitchFamily="18" charset="0"/>
                <a:cs typeface="Times New Roman" panose="02020603050405020304" pitchFamily="18" charset="0"/>
              </a:rPr>
              <a:t> </a:t>
            </a:r>
            <a:r>
              <a:rPr lang="el-GR"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ko'krak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l-GR"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qarash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ko'rib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chiqish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kuzatish</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endoskopik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tekshirish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usuli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bemorning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plevra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bo'shlig'ini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maxsus</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asbob</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torakoskop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yordamida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tekshirishdan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iborat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ponksiyon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teshigi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bilan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kiritilgan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ko'krak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devori</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pic>
        <p:nvPicPr>
          <p:cNvPr id="6" name="Рисунок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26477" y="1843315"/>
            <a:ext cx="5340979" cy="4078514"/>
          </a:xfrm>
          <a:prstGeom prst="rect">
            <a:avLst/>
          </a:prstGeom>
        </p:spPr>
      </p:pic>
      <p:sp>
        <p:nvSpPr>
          <p:cNvPr id="3" name="AutoShape 2" descr="PowerPoint 프레젠테이션"/>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9" name="Прямоугольник 8"/>
          <p:cNvSpPr/>
          <p:nvPr/>
        </p:nvSpPr>
        <p:spPr>
          <a:xfrm>
            <a:off x="7748492" y="5675608"/>
            <a:ext cx="2896947" cy="246221"/>
          </a:xfrm>
          <a:prstGeom prst="rect">
            <a:avLst/>
          </a:prstGeom>
        </p:spPr>
        <p:txBody>
          <a:bodyPr wrap="none">
            <a:spAutoFit/>
          </a:bodyPr>
          <a:lstStyle/>
          <a:p>
            <a:r>
              <a:rPr lang="ru-RU" sz="1000" dirty="0">
                <a:latin typeface="Times New Roman" panose="02020603050405020304" pitchFamily="18" charset="0"/>
                <a:cs typeface="Times New Roman" panose="02020603050405020304" pitchFamily="18" charset="0"/>
              </a:rPr>
              <a:t>https://images.app.goo.gl/EcUsMQeLTLmvWQSV8</a:t>
            </a:r>
          </a:p>
        </p:txBody>
      </p:sp>
    </p:spTree>
    <p:extLst>
      <p:ext uri="{BB962C8B-B14F-4D97-AF65-F5344CB8AC3E}">
        <p14:creationId xmlns:p14="http://schemas.microsoft.com/office/powerpoint/2010/main" val="316708724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953647" y="1837795"/>
            <a:ext cx="5167086" cy="3802743"/>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just"/>
            <a:r>
              <a:rPr lang="en-US" sz="2400" b="1" dirty="0" err="1">
                <a:solidFill>
                  <a:schemeClr val="tx1"/>
                </a:solidFill>
                <a:latin typeface="Times New Roman" panose="02020603050405020304" pitchFamily="18" charset="0"/>
                <a:cs typeface="Times New Roman" panose="02020603050405020304" pitchFamily="18" charset="0"/>
              </a:rPr>
              <a:t>Kolposkopiya</a:t>
            </a:r>
            <a:r>
              <a:rPr lang="en-US" sz="2400" dirty="0">
                <a:solidFill>
                  <a:schemeClr val="tx1"/>
                </a:solidFill>
                <a:latin typeface="Times New Roman" panose="02020603050405020304" pitchFamily="18" charset="0"/>
                <a:cs typeface="Times New Roman" panose="02020603050405020304" pitchFamily="18" charset="0"/>
              </a:rPr>
              <a:t> - </a:t>
            </a:r>
            <a:r>
              <a:rPr lang="en-US" sz="2400" dirty="0" err="1">
                <a:solidFill>
                  <a:schemeClr val="tx1"/>
                </a:solidFill>
                <a:latin typeface="Times New Roman" panose="02020603050405020304" pitchFamily="18" charset="0"/>
                <a:cs typeface="Times New Roman" panose="02020603050405020304" pitchFamily="18" charset="0"/>
              </a:rPr>
              <a:t>bu</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durbin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va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yoritish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moslamasi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bo'lgan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maxsus</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qurilma</a:t>
            </a:r>
            <a:r>
              <a:rPr lang="en-US" sz="2400" dirty="0">
                <a:solidFill>
                  <a:schemeClr val="tx1"/>
                </a:solidFill>
                <a:latin typeface="Times New Roman" panose="02020603050405020304" pitchFamily="18" charset="0"/>
                <a:cs typeface="Times New Roman" panose="02020603050405020304" pitchFamily="18" charset="0"/>
              </a:rPr>
              <a:t> - </a:t>
            </a:r>
            <a:r>
              <a:rPr lang="en-US" sz="2400" dirty="0" err="1">
                <a:solidFill>
                  <a:schemeClr val="tx1"/>
                </a:solidFill>
                <a:latin typeface="Times New Roman" panose="02020603050405020304" pitchFamily="18" charset="0"/>
                <a:cs typeface="Times New Roman" panose="02020603050405020304" pitchFamily="18" charset="0"/>
              </a:rPr>
              <a:t>bu</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kolposkop</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yordamida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qin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kirish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joyi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qin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devorlari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va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bachadon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bo'yni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bachadon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bo'yni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qismini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diagnostik</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tekshirish</a:t>
            </a:r>
            <a:r>
              <a:rPr lang="en-US" sz="2400" dirty="0">
                <a:solidFill>
                  <a:schemeClr val="tx1"/>
                </a:solidFill>
                <a:latin typeface="Times New Roman" panose="02020603050405020304" pitchFamily="18" charset="0"/>
                <a:cs typeface="Times New Roman" panose="02020603050405020304" pitchFamily="18" charset="0"/>
              </a:rPr>
              <a:t>.</a:t>
            </a:r>
            <a:endParaRPr lang="ru-RU" sz="2400" dirty="0">
              <a:solidFill>
                <a:schemeClr val="tx1"/>
              </a:solidFill>
              <a:latin typeface="Times New Roman" panose="02020603050405020304" pitchFamily="18" charset="0"/>
              <a:cs typeface="Times New Roman" panose="02020603050405020304" pitchFamily="18" charset="0"/>
            </a:endParaRPr>
          </a:p>
        </p:txBody>
      </p:sp>
      <p:pic>
        <p:nvPicPr>
          <p:cNvPr id="6" name="Рисунок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78517" y="1631322"/>
            <a:ext cx="5145756" cy="3338286"/>
          </a:xfrm>
          <a:prstGeom prst="rect">
            <a:avLst/>
          </a:prstGeom>
        </p:spPr>
      </p:pic>
      <p:sp>
        <p:nvSpPr>
          <p:cNvPr id="2" name="Прямоугольник 1"/>
          <p:cNvSpPr/>
          <p:nvPr/>
        </p:nvSpPr>
        <p:spPr>
          <a:xfrm>
            <a:off x="8005098" y="4969608"/>
            <a:ext cx="2762295" cy="246221"/>
          </a:xfrm>
          <a:prstGeom prst="rect">
            <a:avLst/>
          </a:prstGeom>
        </p:spPr>
        <p:txBody>
          <a:bodyPr wrap="none">
            <a:spAutoFit/>
          </a:bodyPr>
          <a:lstStyle/>
          <a:p>
            <a:r>
              <a:rPr lang="en-US" sz="1000" dirty="0">
                <a:latin typeface="Times New Roman" panose="02020603050405020304" pitchFamily="18" charset="0"/>
                <a:cs typeface="Times New Roman" panose="02020603050405020304" pitchFamily="18" charset="0"/>
                <a:hlinkClick r:id="rId3"/>
              </a:rPr>
              <a:t>https://images.app.goo.gl/aLDr19kXwF4YpgcUA</a:t>
            </a:r>
            <a:endParaRPr lang="ru-RU" sz="1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071560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3713307828"/>
              </p:ext>
            </p:extLst>
          </p:nvPr>
        </p:nvGraphicFramePr>
        <p:xfrm>
          <a:off x="130629" y="0"/>
          <a:ext cx="11959771"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8609541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51543" y="403000"/>
            <a:ext cx="6096000" cy="5940088"/>
          </a:xfrm>
          <a:prstGeom prst="rect">
            <a:avLst/>
          </a:prstGeom>
        </p:spPr>
        <p:txBody>
          <a:bodyPr>
            <a:spAutoFit/>
          </a:bodyPr>
          <a:lstStyle/>
          <a:p>
            <a:pPr algn="ctr">
              <a:lnSpc>
                <a:spcPct val="150000"/>
              </a:lnSpc>
              <a:spcAft>
                <a:spcPts val="0"/>
              </a:spcAft>
            </a:pP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Endoskopiyada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ishlatiladigan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asbob-uskunalar</a:t>
            </a:r>
            <a:r>
              <a:rPr lang="en-US" sz="2000" dirty="0">
                <a:latin typeface="Times New Roman" panose="02020603050405020304" pitchFamily="18" charset="0"/>
                <a:ea typeface="Calibri" panose="020F0502020204030204" pitchFamily="34" charset="0"/>
                <a:cs typeface="Times New Roman" panose="02020603050405020304" pitchFamily="18" charset="0"/>
              </a:rPr>
              <a:t>:</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mj-lt"/>
              <a:buAutoNum type="arabicPeriod"/>
            </a:pPr>
            <a:r>
              <a:rPr lang="en-US" sz="2000" dirty="0" err="1">
                <a:latin typeface="Times New Roman" panose="02020603050405020304" pitchFamily="18" charset="0"/>
                <a:ea typeface="Calibri" panose="020F0502020204030204" pitchFamily="34" charset="0"/>
                <a:cs typeface="Times New Roman" panose="02020603050405020304" pitchFamily="18" charset="0"/>
              </a:rPr>
              <a:t>Biopsiya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uchun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ishlatiladigan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shpris</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va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ignalar</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mj-lt"/>
              <a:buAutoNum type="arabicPeriod"/>
            </a:pPr>
            <a:r>
              <a:rPr lang="ru-RU" sz="2000" dirty="0" err="1">
                <a:latin typeface="Times New Roman" panose="02020603050405020304" pitchFamily="18" charset="0"/>
                <a:ea typeface="Calibri" panose="020F0502020204030204" pitchFamily="34" charset="0"/>
                <a:cs typeface="Times New Roman" panose="02020603050405020304" pitchFamily="18" charset="0"/>
              </a:rPr>
              <a:t>Sitologik</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shyotka</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mj-lt"/>
              <a:buAutoNum type="arabicPeriod"/>
            </a:pPr>
            <a:r>
              <a:rPr lang="ru-RU" sz="2000" dirty="0" err="1">
                <a:latin typeface="Times New Roman" panose="02020603050405020304" pitchFamily="18" charset="0"/>
                <a:ea typeface="Calibri" panose="020F0502020204030204" pitchFamily="34" charset="0"/>
                <a:cs typeface="Times New Roman" panose="02020603050405020304" pitchFamily="18" charset="0"/>
              </a:rPr>
              <a:t>Uch</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oyoqli</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ekstraktor</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mj-lt"/>
              <a:buAutoNum type="arabicPeriod"/>
            </a:pPr>
            <a:r>
              <a:rPr lang="en-US" sz="2000" dirty="0" err="1">
                <a:latin typeface="Times New Roman" panose="02020603050405020304" pitchFamily="18" charset="0"/>
                <a:ea typeface="Calibri" panose="020F0502020204030204" pitchFamily="34" charset="0"/>
                <a:cs typeface="Times New Roman" panose="02020603050405020304" pitchFamily="18" charset="0"/>
              </a:rPr>
              <a:t>Savatcha</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mj-lt"/>
              <a:buAutoNum type="arabicPeriod"/>
            </a:pPr>
            <a:r>
              <a:rPr lang="en-US" sz="2000" dirty="0" err="1">
                <a:latin typeface="Times New Roman" panose="02020603050405020304" pitchFamily="18" charset="0"/>
                <a:ea typeface="Calibri" panose="020F0502020204030204" pitchFamily="34" charset="0"/>
                <a:cs typeface="Times New Roman" panose="02020603050405020304" pitchFamily="18" charset="0"/>
              </a:rPr>
              <a:t>Qopchalar</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mj-lt"/>
              <a:buAutoNum type="arabicPeriod"/>
            </a:pPr>
            <a:r>
              <a:rPr lang="en-US" sz="2000" dirty="0" err="1">
                <a:latin typeface="Times New Roman" panose="02020603050405020304" pitchFamily="18" charset="0"/>
                <a:ea typeface="Calibri" panose="020F0502020204030204" pitchFamily="34" charset="0"/>
                <a:cs typeface="Times New Roman" panose="02020603050405020304" pitchFamily="18" charset="0"/>
              </a:rPr>
              <a:t>Yuvish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va</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dorilarni</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yuborish</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uchun</a:t>
            </a: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en-US" sz="2000" dirty="0" err="1">
                <a:latin typeface="Times New Roman" panose="02020603050405020304" pitchFamily="18" charset="0"/>
                <a:ea typeface="Calibri" panose="020F0502020204030204" pitchFamily="34" charset="0"/>
                <a:cs typeface="Times New Roman" panose="02020603050405020304" pitchFamily="18" charset="0"/>
              </a:rPr>
              <a:t>trubalar</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mj-lt"/>
              <a:buAutoNum type="arabicPeriod"/>
            </a:pPr>
            <a:r>
              <a:rPr lang="en-US" sz="2000" dirty="0" err="1">
                <a:latin typeface="Times New Roman" panose="02020603050405020304" pitchFamily="18" charset="0"/>
                <a:ea typeface="Calibri" panose="020F0502020204030204" pitchFamily="34" charset="0"/>
                <a:cs typeface="Times New Roman" panose="02020603050405020304" pitchFamily="18" charset="0"/>
              </a:rPr>
              <a:t>Inyektor</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mj-lt"/>
              <a:buAutoNum type="arabicPeriod"/>
            </a:pPr>
            <a:r>
              <a:rPr lang="ru-RU" sz="2000" dirty="0" err="1">
                <a:latin typeface="Times New Roman" panose="02020603050405020304" pitchFamily="18" charset="0"/>
                <a:ea typeface="Calibri" panose="020F0502020204030204" pitchFamily="34" charset="0"/>
                <a:cs typeface="Times New Roman" panose="02020603050405020304" pitchFamily="18" charset="0"/>
              </a:rPr>
              <a:t>Choklami</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kesish</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uchun</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qaychilar</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mj-lt"/>
              <a:buAutoNum type="arabicPeriod"/>
            </a:pPr>
            <a:r>
              <a:rPr lang="ru-RU" sz="2000" dirty="0" err="1">
                <a:latin typeface="Times New Roman" panose="02020603050405020304" pitchFamily="18" charset="0"/>
                <a:ea typeface="Calibri" panose="020F0502020204030204" pitchFamily="34" charset="0"/>
                <a:cs typeface="Times New Roman" panose="02020603050405020304" pitchFamily="18" charset="0"/>
              </a:rPr>
              <a:t>Magnitli</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ekstraktor</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mj-lt"/>
              <a:buAutoNum type="arabicPeriod"/>
            </a:pPr>
            <a:r>
              <a:rPr lang="en-US"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Koagulyatsiya</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uchun</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elektrodlar</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mj-lt"/>
              <a:buAutoNum type="arabicPeriod"/>
            </a:pPr>
            <a:r>
              <a:rPr lang="en-US" sz="2000" dirty="0">
                <a:latin typeface="Calibri" panose="020F0502020204030204" pitchFamily="34"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Ipchali</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ignali</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diatezli</a:t>
            </a:r>
            <a:r>
              <a:rPr lang="ru-RU" sz="2000" dirty="0">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latin typeface="Times New Roman" panose="02020603050405020304" pitchFamily="18" charset="0"/>
                <a:ea typeface="Calibri" panose="020F0502020204030204" pitchFamily="34" charset="0"/>
                <a:cs typeface="Times New Roman" panose="02020603050405020304" pitchFamily="18" charset="0"/>
              </a:rPr>
              <a:t>kesgichlar</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r>
              <a:rPr lang="en-US" sz="2000" dirty="0" smtClean="0">
                <a:latin typeface="Times New Roman" panose="02020603050405020304" pitchFamily="18" charset="0"/>
                <a:ea typeface="Calibri" panose="020F0502020204030204" pitchFamily="34" charset="0"/>
              </a:rPr>
              <a:t>12. </a:t>
            </a:r>
            <a:r>
              <a:rPr lang="ru-RU" sz="2000" dirty="0" err="1" smtClean="0">
                <a:latin typeface="Times New Roman" panose="02020603050405020304" pitchFamily="18" charset="0"/>
                <a:ea typeface="Calibri" panose="020F0502020204030204" pitchFamily="34" charset="0"/>
              </a:rPr>
              <a:t>Diatermik</a:t>
            </a:r>
            <a:r>
              <a:rPr lang="ru-RU" sz="2000" dirty="0" smtClean="0">
                <a:latin typeface="Times New Roman" panose="02020603050405020304" pitchFamily="18" charset="0"/>
                <a:ea typeface="Calibri" panose="020F0502020204030204" pitchFamily="34" charset="0"/>
              </a:rPr>
              <a:t> </a:t>
            </a:r>
            <a:r>
              <a:rPr lang="ru-RU" sz="2000" dirty="0" err="1">
                <a:latin typeface="Times New Roman" panose="02020603050405020304" pitchFamily="18" charset="0"/>
                <a:ea typeface="Calibri" panose="020F0502020204030204" pitchFamily="34" charset="0"/>
              </a:rPr>
              <a:t>ilmoq</a:t>
            </a:r>
            <a:r>
              <a:rPr lang="ru-RU" sz="2000" dirty="0">
                <a:latin typeface="Times New Roman" panose="02020603050405020304" pitchFamily="18" charset="0"/>
                <a:ea typeface="Calibri" panose="020F0502020204030204" pitchFamily="34" charset="0"/>
              </a:rPr>
              <a:t>.</a:t>
            </a:r>
            <a:endParaRPr lang="ru-RU" sz="2000" dirty="0"/>
          </a:p>
        </p:txBody>
      </p:sp>
      <p:pic>
        <p:nvPicPr>
          <p:cNvPr id="5122" name="Picture 2" descr="The equipment needed for endoscopic intracerebral hematoma evacuation.... |  Download Scientific Diagr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82668" y="626683"/>
            <a:ext cx="3938892" cy="2386469"/>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Equipment used in gastrointestinal endoscopy - Stock Image - M440/0061 -  Science Photo Librar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21030" y="3373045"/>
            <a:ext cx="4003285" cy="2757262"/>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7619894" y="3065514"/>
            <a:ext cx="2759089" cy="246221"/>
          </a:xfrm>
          <a:prstGeom prst="rect">
            <a:avLst/>
          </a:prstGeom>
        </p:spPr>
        <p:txBody>
          <a:bodyPr wrap="none">
            <a:spAutoFit/>
          </a:bodyPr>
          <a:lstStyle/>
          <a:p>
            <a:r>
              <a:rPr lang="en-US" sz="1000" dirty="0">
                <a:latin typeface="Times New Roman" panose="02020603050405020304" pitchFamily="18" charset="0"/>
                <a:cs typeface="Times New Roman" panose="02020603050405020304" pitchFamily="18" charset="0"/>
                <a:hlinkClick r:id="rId4"/>
              </a:rPr>
              <a:t>https://images.app.goo.gl/rhbWrRCFzZDpSFVZ9</a:t>
            </a:r>
            <a:endParaRPr lang="ru-RU" sz="1000"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7898351" y="6111232"/>
            <a:ext cx="2823209" cy="246221"/>
          </a:xfrm>
          <a:prstGeom prst="rect">
            <a:avLst/>
          </a:prstGeom>
        </p:spPr>
        <p:txBody>
          <a:bodyPr wrap="none">
            <a:spAutoFit/>
          </a:bodyPr>
          <a:lstStyle/>
          <a:p>
            <a:r>
              <a:rPr lang="en-US" sz="1000" dirty="0">
                <a:latin typeface="Times New Roman" panose="02020603050405020304" pitchFamily="18" charset="0"/>
                <a:cs typeface="Times New Roman" panose="02020603050405020304" pitchFamily="18" charset="0"/>
                <a:hlinkClick r:id="rId5"/>
              </a:rPr>
              <a:t>https://images.app.goo.gl/C865b3DyXMpmnZNZ7</a:t>
            </a:r>
            <a:endParaRPr lang="ru-RU" sz="1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0074488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4178876018"/>
              </p:ext>
            </p:extLst>
          </p:nvPr>
        </p:nvGraphicFramePr>
        <p:xfrm>
          <a:off x="159657" y="0"/>
          <a:ext cx="12032343"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0432424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кругленный прямоугольник 4"/>
          <p:cNvSpPr/>
          <p:nvPr/>
        </p:nvSpPr>
        <p:spPr>
          <a:xfrm>
            <a:off x="762000" y="1600200"/>
            <a:ext cx="5664200" cy="4089400"/>
          </a:xfrm>
          <a:prstGeom prst="roundRect">
            <a:avLst/>
          </a:prstGeom>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just">
              <a:lnSpc>
                <a:spcPct val="150000"/>
              </a:lnSpc>
            </a:pPr>
            <a:r>
              <a:rPr lang="en-US" sz="2400" b="1" i="1" dirty="0" err="1">
                <a:solidFill>
                  <a:schemeClr val="tx1"/>
                </a:solidFill>
                <a:latin typeface="Times New Roman" panose="02020603050405020304" pitchFamily="18" charset="0"/>
                <a:cs typeface="Times New Roman" panose="02020603050405020304" pitchFamily="18" charset="0"/>
              </a:rPr>
              <a:t>Ezofagoskopiya</a:t>
            </a:r>
            <a:r>
              <a:rPr lang="en-US" sz="2400" b="1" i="1" dirty="0">
                <a:solidFill>
                  <a:schemeClr val="tx1"/>
                </a:solidFill>
                <a:latin typeface="Times New Roman" panose="02020603050405020304" pitchFamily="18" charset="0"/>
                <a:cs typeface="Times New Roman" panose="02020603050405020304" pitchFamily="18" charset="0"/>
              </a:rPr>
              <a:t> —</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qizilo‘ngachning</a:t>
            </a:r>
            <a:r>
              <a:rPr lang="en-US" sz="2400" dirty="0">
                <a:solidFill>
                  <a:schemeClr val="tx1"/>
                </a:solidFill>
                <a:latin typeface="Times New Roman" panose="02020603050405020304" pitchFamily="18" charset="0"/>
                <a:cs typeface="Times New Roman" panose="02020603050405020304" pitchFamily="18" charset="0"/>
              </a:rPr>
              <a:t> ilk </a:t>
            </a:r>
            <a:r>
              <a:rPr lang="en-US" sz="2400" dirty="0" err="1">
                <a:solidFill>
                  <a:schemeClr val="tx1"/>
                </a:solidFill>
                <a:latin typeface="Times New Roman" panose="02020603050405020304" pitchFamily="18" charset="0"/>
                <a:cs typeface="Times New Roman" panose="02020603050405020304" pitchFamily="18" charset="0"/>
              </a:rPr>
              <a:t>rivojlanish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bosqichidagi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o'simtalari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yot</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jismlarni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o‘z</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vaqtida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diagnostika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qilish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va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chiqarish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uchun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qizilo’ngach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shilliq</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pardasini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ko’zdan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kechirish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shuningdek</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davolash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maqsadida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qo’llaniladi</a:t>
            </a:r>
            <a:endParaRPr lang="ru-RU" sz="2400" dirty="0">
              <a:solidFill>
                <a:schemeClr val="tx1"/>
              </a:solidFill>
              <a:latin typeface="Times New Roman" panose="02020603050405020304" pitchFamily="18" charset="0"/>
              <a:cs typeface="Times New Roman" panose="02020603050405020304" pitchFamily="18" charset="0"/>
            </a:endParaRPr>
          </a:p>
        </p:txBody>
      </p:sp>
      <p:pic>
        <p:nvPicPr>
          <p:cNvPr id="6146" name="Picture 2" descr="Эзофагоскопия: диагностическое исследование пищевода, подготовка, показания  - Официальный сайт - &quot;ГБУЗ Родильный дом № 2 г. Магнитогорск&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26832" y="1708239"/>
            <a:ext cx="4403546" cy="3873321"/>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8062048" y="5566489"/>
            <a:ext cx="2760692" cy="246221"/>
          </a:xfrm>
          <a:prstGeom prst="rect">
            <a:avLst/>
          </a:prstGeom>
        </p:spPr>
        <p:txBody>
          <a:bodyPr wrap="none">
            <a:spAutoFit/>
          </a:bodyPr>
          <a:lstStyle/>
          <a:p>
            <a:r>
              <a:rPr lang="en-US" sz="1000" dirty="0">
                <a:latin typeface="Times New Roman" panose="02020603050405020304" pitchFamily="18" charset="0"/>
                <a:cs typeface="Times New Roman" panose="02020603050405020304" pitchFamily="18" charset="0"/>
                <a:hlinkClick r:id="rId3"/>
              </a:rPr>
              <a:t>https://images.app.goo.gl/62YwtncCNHkuNkoH9</a:t>
            </a:r>
            <a:endParaRPr lang="ru-RU" sz="1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078513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кругленный прямоугольник 4"/>
          <p:cNvSpPr/>
          <p:nvPr/>
        </p:nvSpPr>
        <p:spPr>
          <a:xfrm>
            <a:off x="656823" y="1540167"/>
            <a:ext cx="5705341" cy="4146997"/>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just">
              <a:lnSpc>
                <a:spcPct val="150000"/>
              </a:lnSpc>
            </a:pPr>
            <a:r>
              <a:rPr lang="en-US" sz="2800" b="1" i="1" dirty="0" err="1">
                <a:solidFill>
                  <a:schemeClr val="tx1"/>
                </a:solidFill>
                <a:latin typeface="Times New Roman" panose="02020603050405020304" pitchFamily="18" charset="0"/>
                <a:cs typeface="Times New Roman" panose="02020603050405020304" pitchFamily="18" charset="0"/>
              </a:rPr>
              <a:t>Gastroskopiya</a:t>
            </a:r>
            <a:r>
              <a:rPr lang="en-US" sz="2800" b="1" i="1" dirty="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me’da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shilliq</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pardasining</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xavfsiz</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xavfli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o'smalari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me’da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yaralarini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aniqlash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biopsiya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qilish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va</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poliplarni</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chiqarish</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uchun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ko‘zdan</a:t>
            </a:r>
            <a:r>
              <a:rPr lang="en-US" sz="2800" dirty="0">
                <a:solidFill>
                  <a:schemeClr val="tx1"/>
                </a:solidFill>
                <a:latin typeface="Times New Roman" panose="02020603050405020304" pitchFamily="18" charset="0"/>
                <a:cs typeface="Times New Roman" panose="02020603050405020304" pitchFamily="18" charset="0"/>
              </a:rPr>
              <a:t> </a:t>
            </a:r>
            <a:r>
              <a:rPr lang="en-US" sz="2800" dirty="0" err="1">
                <a:solidFill>
                  <a:schemeClr val="tx1"/>
                </a:solidFill>
                <a:latin typeface="Times New Roman" panose="02020603050405020304" pitchFamily="18" charset="0"/>
                <a:cs typeface="Times New Roman" panose="02020603050405020304" pitchFamily="18" charset="0"/>
              </a:rPr>
              <a:t>kechirish</a:t>
            </a:r>
            <a:r>
              <a:rPr lang="en-US" dirty="0"/>
              <a:t>.</a:t>
            </a:r>
            <a:endParaRPr lang="ru-RU" dirty="0"/>
          </a:p>
        </p:txBody>
      </p:sp>
      <p:pic>
        <p:nvPicPr>
          <p:cNvPr id="6" name="Рисунок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97818" y="1786475"/>
            <a:ext cx="4837358" cy="3900689"/>
          </a:xfrm>
          <a:prstGeom prst="rect">
            <a:avLst/>
          </a:prstGeom>
        </p:spPr>
      </p:pic>
      <p:sp>
        <p:nvSpPr>
          <p:cNvPr id="2" name="Прямоугольник 1"/>
          <p:cNvSpPr/>
          <p:nvPr/>
        </p:nvSpPr>
        <p:spPr>
          <a:xfrm>
            <a:off x="7793859" y="5687164"/>
            <a:ext cx="2645276" cy="246221"/>
          </a:xfrm>
          <a:prstGeom prst="rect">
            <a:avLst/>
          </a:prstGeom>
        </p:spPr>
        <p:txBody>
          <a:bodyPr wrap="none">
            <a:spAutoFit/>
          </a:bodyPr>
          <a:lstStyle/>
          <a:p>
            <a:pPr algn="ctr"/>
            <a:r>
              <a:rPr lang="en-US" sz="1000" dirty="0">
                <a:latin typeface="Times New Roman" panose="02020603050405020304" pitchFamily="18" charset="0"/>
                <a:cs typeface="Times New Roman" panose="02020603050405020304" pitchFamily="18" charset="0"/>
                <a:hlinkClick r:id="rId3"/>
              </a:rPr>
              <a:t>https://images.app.goo.gl/yfohFKoZC4f52u6L7</a:t>
            </a:r>
            <a:endParaRPr lang="ru-RU" sz="1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6179528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528034" y="1326524"/>
            <a:ext cx="5306096" cy="4533363"/>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just">
              <a:lnSpc>
                <a:spcPct val="150000"/>
              </a:lnSpc>
            </a:pPr>
            <a:r>
              <a:rPr lang="en-US" sz="2400" b="1" i="1" dirty="0" err="1">
                <a:solidFill>
                  <a:schemeClr val="tx1"/>
                </a:solidFill>
                <a:latin typeface="Times New Roman" panose="02020603050405020304" pitchFamily="18" charset="0"/>
                <a:cs typeface="Times New Roman" panose="02020603050405020304" pitchFamily="18" charset="0"/>
              </a:rPr>
              <a:t>Duodenoskopiya</a:t>
            </a:r>
            <a:r>
              <a:rPr lang="en-US" sz="2400" dirty="0">
                <a:solidFill>
                  <a:schemeClr val="tx1"/>
                </a:solidFill>
                <a:latin typeface="Times New Roman" panose="02020603050405020304" pitchFamily="18" charset="0"/>
                <a:cs typeface="Times New Roman" panose="02020603050405020304" pitchFamily="18" charset="0"/>
              </a:rPr>
              <a:t> — </a:t>
            </a:r>
            <a:r>
              <a:rPr lang="en-US" sz="2400" dirty="0" err="1">
                <a:solidFill>
                  <a:schemeClr val="tx1"/>
                </a:solidFill>
                <a:latin typeface="Times New Roman" panose="02020603050405020304" pitchFamily="18" charset="0"/>
                <a:cs typeface="Times New Roman" panose="02020603050405020304" pitchFamily="18" charset="0"/>
              </a:rPr>
              <a:t>o‘n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ikki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barmoqli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ichak</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shilliq</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pardasini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ko’zdan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kechirish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shu</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ichakdagi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yaralarni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bir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muncha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aniq</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diagnostika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qilish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va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ularni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davolash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usulidir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oblepixa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moyi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bilan</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applikatsiya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qilish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yagona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antibiotiklarni</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sanchib</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kiritish</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va</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err="1">
                <a:solidFill>
                  <a:schemeClr val="tx1"/>
                </a:solidFill>
                <a:latin typeface="Times New Roman" panose="02020603050405020304" pitchFamily="18" charset="0"/>
                <a:cs typeface="Times New Roman" panose="02020603050405020304" pitchFamily="18" charset="0"/>
              </a:rPr>
              <a:t>boshqalar</a:t>
            </a:r>
            <a:r>
              <a:rPr lang="en-US" sz="2400" dirty="0">
                <a:solidFill>
                  <a:schemeClr val="tx1"/>
                </a:solidFill>
                <a:latin typeface="Times New Roman" panose="02020603050405020304" pitchFamily="18" charset="0"/>
                <a:cs typeface="Times New Roman" panose="02020603050405020304" pitchFamily="18" charset="0"/>
              </a:rPr>
              <a:t>)</a:t>
            </a:r>
            <a:endParaRPr lang="ru-RU" sz="2400" dirty="0">
              <a:solidFill>
                <a:schemeClr val="tx1"/>
              </a:solidFill>
              <a:latin typeface="Times New Roman" panose="02020603050405020304" pitchFamily="18" charset="0"/>
              <a:cs typeface="Times New Roman" panose="02020603050405020304" pitchFamily="18" charset="0"/>
            </a:endParaRPr>
          </a:p>
        </p:txBody>
      </p:sp>
      <p:pic>
        <p:nvPicPr>
          <p:cNvPr id="7170" name="Picture 2" descr="Дуоденоскопия: техника проведения, показания | Food and Healt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8274" y="1497973"/>
            <a:ext cx="4587875" cy="3440907"/>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7235255" y="4938880"/>
            <a:ext cx="2781531" cy="246221"/>
          </a:xfrm>
          <a:prstGeom prst="rect">
            <a:avLst/>
          </a:prstGeom>
        </p:spPr>
        <p:txBody>
          <a:bodyPr wrap="none">
            <a:spAutoFit/>
          </a:bodyPr>
          <a:lstStyle/>
          <a:p>
            <a:pPr algn="ctr"/>
            <a:r>
              <a:rPr lang="en-US" sz="1000" dirty="0">
                <a:latin typeface="Times New Roman" panose="02020603050405020304" pitchFamily="18" charset="0"/>
                <a:cs typeface="Times New Roman" panose="02020603050405020304" pitchFamily="18" charset="0"/>
                <a:hlinkClick r:id="rId3"/>
              </a:rPr>
              <a:t>https://images.app.goo.gl/UkY5BSKvhY2ozvTD7</a:t>
            </a:r>
            <a:endParaRPr lang="ru-RU" sz="1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1670978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759854" y="1068946"/>
            <a:ext cx="5370490" cy="4662153"/>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just">
              <a:lnSpc>
                <a:spcPct val="150000"/>
              </a:lnSpc>
            </a:pPr>
            <a:r>
              <a:rPr lang="en-US" sz="2400" b="1" i="1" dirty="0" err="1">
                <a:latin typeface="Times New Roman" panose="02020603050405020304" pitchFamily="18" charset="0"/>
                <a:cs typeface="Times New Roman" panose="02020603050405020304" pitchFamily="18" charset="0"/>
              </a:rPr>
              <a:t>Rektoromanoskopiya</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to‘g‘ri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ichak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shilliq</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pardasini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ko‘zdan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kechirish</a:t>
            </a:r>
            <a:r>
              <a:rPr lang="en-US" sz="2400" dirty="0">
                <a:latin typeface="Times New Roman" panose="02020603050405020304" pitchFamily="18" charset="0"/>
                <a:cs typeface="Times New Roman" panose="02020603050405020304" pitchFamily="18" charset="0"/>
              </a:rPr>
              <a:t>. Bu </a:t>
            </a:r>
            <a:r>
              <a:rPr lang="en-US" sz="2400" dirty="0" err="1">
                <a:latin typeface="Times New Roman" panose="02020603050405020304" pitchFamily="18" charset="0"/>
                <a:cs typeface="Times New Roman" panose="02020603050405020304" pitchFamily="18" charset="0"/>
              </a:rPr>
              <a:t>usul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ancha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sodda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poliklinika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sharoitida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bajarsa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bo'ladi</a:t>
            </a:r>
            <a:r>
              <a:rPr lang="en-US" sz="2400" dirty="0">
                <a:latin typeface="Times New Roman" panose="02020603050405020304" pitchFamily="18" charset="0"/>
                <a:cs typeface="Times New Roman" panose="02020603050405020304" pitchFamily="18" charset="0"/>
              </a:rPr>
              <a:t>. U </a:t>
            </a:r>
            <a:r>
              <a:rPr lang="en-US" sz="2400" dirty="0" err="1">
                <a:latin typeface="Times New Roman" panose="02020603050405020304" pitchFamily="18" charset="0"/>
                <a:cs typeface="Times New Roman" panose="02020603050405020304" pitchFamily="18" charset="0"/>
              </a:rPr>
              <a:t>to'g'ri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ichak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shilliq</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pardasini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ko'zdan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kechirish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ayrim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muolajalarni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bajarish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imkonini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beradi</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pic>
        <p:nvPicPr>
          <p:cNvPr id="9218" name="Picture 2" descr="Ректороманоскопия (ректоскопия) в Москве, RRS обследование прямой кишки –  цена 3200 рублей — Клиника «Доктор рядом»"/>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23799" y="1294327"/>
            <a:ext cx="4756083" cy="4140558"/>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8047295" y="5434885"/>
            <a:ext cx="2688557" cy="246221"/>
          </a:xfrm>
          <a:prstGeom prst="rect">
            <a:avLst/>
          </a:prstGeom>
        </p:spPr>
        <p:txBody>
          <a:bodyPr wrap="none">
            <a:spAutoFit/>
          </a:bodyPr>
          <a:lstStyle/>
          <a:p>
            <a:r>
              <a:rPr lang="en-US" sz="1000" dirty="0">
                <a:latin typeface="Times New Roman" panose="02020603050405020304" pitchFamily="18" charset="0"/>
                <a:cs typeface="Times New Roman" panose="02020603050405020304" pitchFamily="18" charset="0"/>
                <a:hlinkClick r:id="rId3"/>
              </a:rPr>
              <a:t>https://images.app.goo.gl/P88JaUjhNkGm3hYr6</a:t>
            </a:r>
            <a:endParaRPr lang="ru-RU" sz="1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332573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45143" y="449943"/>
            <a:ext cx="11780156" cy="6288901"/>
          </a:xfrm>
          <a:prstGeom prst="rect">
            <a:avLst/>
          </a:prstGeom>
        </p:spPr>
        <p:txBody>
          <a:bodyPr wrap="square">
            <a:spAutoFit/>
          </a:bodyPr>
          <a:lstStyle/>
          <a:p>
            <a:pPr marL="228600" algn="ctr">
              <a:lnSpc>
                <a:spcPct val="150000"/>
              </a:lnSpc>
              <a:spcAft>
                <a:spcPts val="800"/>
              </a:spcAft>
            </a:pPr>
            <a:r>
              <a:rPr lang="ru-RU" sz="2400" b="1" dirty="0" err="1">
                <a:latin typeface="Times New Roman" panose="02020603050405020304" pitchFamily="18" charset="0"/>
                <a:ea typeface="Calibri" panose="020F0502020204030204" pitchFamily="34" charset="0"/>
                <a:cs typeface="Times New Roman" panose="02020603050405020304" pitchFamily="18" charset="0"/>
              </a:rPr>
              <a:t>Buyrak</a:t>
            </a:r>
            <a:r>
              <a:rPr lang="ru-RU" sz="2400" b="1" dirty="0">
                <a:latin typeface="Times New Roman" panose="02020603050405020304" pitchFamily="18" charset="0"/>
                <a:ea typeface="Calibri" panose="020F0502020204030204" pitchFamily="34" charset="0"/>
                <a:cs typeface="Times New Roman" panose="02020603050405020304" pitchFamily="18" charset="0"/>
              </a:rPr>
              <a:t> </a:t>
            </a:r>
            <a:r>
              <a:rPr lang="ru-RU" sz="2400" b="1" dirty="0" err="1">
                <a:latin typeface="Times New Roman" panose="02020603050405020304" pitchFamily="18" charset="0"/>
                <a:ea typeface="Calibri" panose="020F0502020204030204" pitchFamily="34" charset="0"/>
                <a:cs typeface="Times New Roman" panose="02020603050405020304" pitchFamily="18" charset="0"/>
              </a:rPr>
              <a:t>tosh</a:t>
            </a:r>
            <a:r>
              <a:rPr lang="ru-RU" sz="2400" b="1" dirty="0">
                <a:latin typeface="Times New Roman" panose="02020603050405020304" pitchFamily="18" charset="0"/>
                <a:ea typeface="Calibri" panose="020F0502020204030204" pitchFamily="34" charset="0"/>
                <a:cs typeface="Times New Roman" panose="02020603050405020304" pitchFamily="18" charset="0"/>
              </a:rPr>
              <a:t> </a:t>
            </a:r>
            <a:r>
              <a:rPr lang="ru-RU" sz="2400" b="1" dirty="0" err="1">
                <a:latin typeface="Times New Roman" panose="02020603050405020304" pitchFamily="18" charset="0"/>
                <a:ea typeface="Calibri" panose="020F0502020204030204" pitchFamily="34" charset="0"/>
                <a:cs typeface="Times New Roman" panose="02020603050405020304" pitchFamily="18" charset="0"/>
              </a:rPr>
              <a:t>kasalligida</a:t>
            </a:r>
            <a:r>
              <a:rPr lang="ru-RU" sz="2400" b="1" dirty="0">
                <a:latin typeface="Times New Roman" panose="02020603050405020304" pitchFamily="18" charset="0"/>
                <a:ea typeface="Calibri" panose="020F0502020204030204" pitchFamily="34" charset="0"/>
                <a:cs typeface="Times New Roman" panose="02020603050405020304" pitchFamily="18" charset="0"/>
              </a:rPr>
              <a:t> </a:t>
            </a:r>
            <a:r>
              <a:rPr lang="ru-RU" sz="2400" b="1" dirty="0" err="1">
                <a:latin typeface="Times New Roman" panose="02020603050405020304" pitchFamily="18" charset="0"/>
                <a:ea typeface="Calibri" panose="020F0502020204030204" pitchFamily="34" charset="0"/>
                <a:cs typeface="Times New Roman" panose="02020603050405020304" pitchFamily="18" charset="0"/>
              </a:rPr>
              <a:t>litotripsiya</a:t>
            </a:r>
            <a:r>
              <a:rPr lang="en-US" sz="2400" b="1" dirty="0">
                <a:latin typeface="Times New Roman" panose="02020603050405020304" pitchFamily="18" charset="0"/>
                <a:ea typeface="Calibri" panose="020F0502020204030204" pitchFamily="34" charset="0"/>
                <a:cs typeface="Times New Roman" panose="02020603050405020304" pitchFamily="18" charset="0"/>
              </a:rPr>
              <a:t>.</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US" sz="2400" dirty="0" err="1">
                <a:latin typeface="Times New Roman" panose="02020603050405020304" pitchFamily="18" charset="0"/>
                <a:ea typeface="Calibri" panose="020F0502020204030204" pitchFamily="34" charset="0"/>
              </a:rPr>
              <a:t>Buyragida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uncha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katta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bo‘lmagan</a:t>
            </a:r>
            <a:r>
              <a:rPr lang="en-US" sz="2400" dirty="0">
                <a:latin typeface="Times New Roman" panose="02020603050405020304" pitchFamily="18" charset="0"/>
                <a:ea typeface="Calibri" panose="020F0502020204030204" pitchFamily="34" charset="0"/>
              </a:rPr>
              <a:t> (1,5 — 2 </a:t>
            </a:r>
            <a:r>
              <a:rPr lang="en-US" sz="2400" dirty="0" err="1">
                <a:latin typeface="Times New Roman" panose="02020603050405020304" pitchFamily="18" charset="0"/>
                <a:ea typeface="Calibri" panose="020F0502020204030204" pitchFamily="34" charset="0"/>
              </a:rPr>
              <a:t>sm</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gacha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toshi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bemorlarni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davolashning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asosiy</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usuli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distansion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zarb-to‘lqinli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litotripsiya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hisoblanadi</a:t>
            </a:r>
            <a:r>
              <a:rPr lang="en-US" sz="2400" dirty="0">
                <a:latin typeface="Times New Roman" panose="02020603050405020304" pitchFamily="18" charset="0"/>
                <a:ea typeface="Calibri" panose="020F0502020204030204" pitchFamily="34" charset="0"/>
              </a:rPr>
              <a:t>. Vena </a:t>
            </a:r>
            <a:r>
              <a:rPr lang="en-US" sz="2400" dirty="0" err="1">
                <a:latin typeface="Times New Roman" panose="02020603050405020304" pitchFamily="18" charset="0"/>
                <a:ea typeface="Calibri" panose="020F0502020204030204" pitchFamily="34" charset="0"/>
              </a:rPr>
              <a:t>ichi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og‘riqsizlantirish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yordami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va</a:t>
            </a:r>
            <a:r>
              <a:rPr lang="en-US" sz="2400" dirty="0">
                <a:latin typeface="Times New Roman" panose="02020603050405020304" pitchFamily="18" charset="0"/>
                <a:ea typeface="Calibri" panose="020F0502020204030204" pitchFamily="34" charset="0"/>
              </a:rPr>
              <a:t> UTT </a:t>
            </a:r>
            <a:r>
              <a:rPr lang="en-US" sz="2400" dirty="0" err="1">
                <a:latin typeface="Times New Roman" panose="02020603050405020304" pitchFamily="18" charset="0"/>
                <a:ea typeface="Calibri" panose="020F0502020204030204" pitchFamily="34" charset="0"/>
              </a:rPr>
              <a:t>yoki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rentgenologik</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nazorat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ostida</a:t>
            </a:r>
            <a:r>
              <a:rPr lang="en-US" sz="2400" dirty="0">
                <a:latin typeface="Times New Roman" panose="02020603050405020304" pitchFamily="18" charset="0"/>
                <a:ea typeface="Calibri" panose="020F0502020204030204" pitchFamily="34" charset="0"/>
              </a:rPr>
              <a:t> tosh </a:t>
            </a:r>
            <a:r>
              <a:rPr lang="en-US" sz="2400" dirty="0" err="1">
                <a:latin typeface="Times New Roman" panose="02020603050405020304" pitchFamily="18" charset="0"/>
                <a:ea typeface="Calibri" panose="020F0502020204030204" pitchFamily="34" charset="0"/>
              </a:rPr>
              <a:t>maydalanadi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Buni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ambulator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sharoitda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bajarish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mumkin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Distansion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zarb-to‘lqinli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litotripsiya</a:t>
            </a:r>
            <a:r>
              <a:rPr lang="en-US" sz="2400" dirty="0">
                <a:latin typeface="Times New Roman" panose="02020603050405020304" pitchFamily="18" charset="0"/>
                <a:ea typeface="Calibri" panose="020F0502020204030204" pitchFamily="34" charset="0"/>
              </a:rPr>
              <a:t> 2 </a:t>
            </a:r>
            <a:r>
              <a:rPr lang="en-US" sz="2400" dirty="0" err="1">
                <a:latin typeface="Times New Roman" panose="02020603050405020304" pitchFamily="18" charset="0"/>
                <a:ea typeface="Calibri" panose="020F0502020204030204" pitchFamily="34" charset="0"/>
              </a:rPr>
              <a:t>sm</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dan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katta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toshlarni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parchalay</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olmaydi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Ba’zi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hollarda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qalin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katta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o‘lchamli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toshlar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qayta-qayta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litotripsiya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orqali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parchalanadi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Parchalangan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toshlar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o‘zi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mustaqil</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siydik</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yo‘li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siydik</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pufagi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orqali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tashqariga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chiqariladi</a:t>
            </a:r>
            <a:r>
              <a:rPr lang="en-US" sz="2400" dirty="0">
                <a:latin typeface="Times New Roman" panose="02020603050405020304" pitchFamily="18" charset="0"/>
                <a:ea typeface="Calibri" panose="020F0502020204030204" pitchFamily="34" charset="0"/>
              </a:rPr>
              <a:t>. </a:t>
            </a:r>
            <a:r>
              <a:rPr lang="en-US" sz="2400" dirty="0">
                <a:solidFill>
                  <a:srgbClr val="000000"/>
                </a:solidFill>
                <a:latin typeface="Times New Roman" panose="02020603050405020304" pitchFamily="18" charset="0"/>
                <a:ea typeface="Corbel" panose="020B0503020204020204" pitchFamily="34" charset="0"/>
                <a:cs typeface="Corbel" panose="020B0503020204020204" pitchFamily="34" charset="0"/>
              </a:rPr>
              <a:t>2</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sm</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dan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katta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yuqori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zichlikdagi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toshlar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perkutant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kontaktli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litotripsiya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usulida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maydalanadi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nefrolitotri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psiya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Rentgen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vaUTT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nazorati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ostida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uncha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katta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bo‘lmagan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teri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kesmasi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orqali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nefroskop</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litotri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ptor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zondi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buyrakka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kiritiladi</a:t>
            </a:r>
            <a:r>
              <a:rPr lang="en-US" sz="2400" dirty="0">
                <a:latin typeface="Times New Roman" panose="02020603050405020304" pitchFamily="18" charset="0"/>
                <a:ea typeface="Calibri" panose="020F0502020204030204" pitchFamily="34" charset="0"/>
              </a:rPr>
              <a:t>. Bu </a:t>
            </a:r>
            <a:r>
              <a:rPr lang="en-US" sz="2400" dirty="0" err="1">
                <a:latin typeface="Times New Roman" panose="02020603050405020304" pitchFamily="18" charset="0"/>
                <a:ea typeface="Calibri" panose="020F0502020204030204" pitchFamily="34" charset="0"/>
              </a:rPr>
              <a:t>toshlarni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parchalabgina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qolmasdan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ularni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olib</a:t>
            </a:r>
            <a:r>
              <a:rPr lang="en-US" sz="2400" dirty="0">
                <a:latin typeface="Times New Roman" panose="02020603050405020304" pitchFamily="18" charset="0"/>
                <a:ea typeface="Calibri" panose="020F0502020204030204" pitchFamily="34" charset="0"/>
              </a:rPr>
              <a:t> ham </a:t>
            </a:r>
            <a:r>
              <a:rPr lang="en-US" sz="2400" dirty="0" err="1">
                <a:latin typeface="Times New Roman" panose="02020603050405020304" pitchFamily="18" charset="0"/>
                <a:ea typeface="Calibri" panose="020F0502020204030204" pitchFamily="34" charset="0"/>
              </a:rPr>
              <a:t>chiqadi</a:t>
            </a:r>
            <a:endParaRPr lang="ru-RU" sz="2400" dirty="0"/>
          </a:p>
        </p:txBody>
      </p:sp>
    </p:spTree>
    <p:extLst>
      <p:ext uri="{BB962C8B-B14F-4D97-AF65-F5344CB8AC3E}">
        <p14:creationId xmlns:p14="http://schemas.microsoft.com/office/powerpoint/2010/main" val="354191773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090411" y="643944"/>
            <a:ext cx="9895268" cy="4524315"/>
          </a:xfrm>
          <a:prstGeom prst="rect">
            <a:avLst/>
          </a:prstGeom>
        </p:spPr>
        <p:txBody>
          <a:bodyPr wrap="square">
            <a:spAutoFit/>
          </a:bodyPr>
          <a:lstStyle/>
          <a:p>
            <a:pPr algn="just"/>
            <a:r>
              <a:rPr lang="ru-RU" sz="3200" dirty="0">
                <a:latin typeface="Times New Roman" panose="02020603050405020304" pitchFamily="18" charset="0"/>
                <a:cs typeface="Times New Roman" panose="02020603050405020304" pitchFamily="18" charset="0"/>
              </a:rPr>
              <a:t>1. </a:t>
            </a:r>
            <a:r>
              <a:rPr lang="en-US" sz="3200" dirty="0" smtClean="0">
                <a:latin typeface="Times New Roman" panose="02020603050405020304" pitchFamily="18" charset="0"/>
                <a:cs typeface="Times New Roman" panose="02020603050405020304" pitchFamily="18" charset="0"/>
              </a:rPr>
              <a:t>“</a:t>
            </a:r>
            <a:r>
              <a:rPr lang="ru-RU" sz="3200" dirty="0" err="1" smtClean="0">
                <a:latin typeface="Times New Roman" panose="02020603050405020304" pitchFamily="18" charset="0"/>
                <a:cs typeface="Times New Roman" panose="02020603050405020304" pitchFamily="18" charset="0"/>
              </a:rPr>
              <a:t>Umumiy</a:t>
            </a:r>
            <a:r>
              <a:rPr lang="ru-RU" sz="3200" dirty="0" smtClean="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amaliyot</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shifokorlari</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tayyorlashda</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zamonaviy</a:t>
            </a:r>
            <a:r>
              <a:rPr lang="ru-RU" sz="3200" dirty="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yondosh</a:t>
            </a:r>
            <a:r>
              <a:rPr lang="en-US" sz="3200" dirty="0" smtClean="0">
                <a:latin typeface="Times New Roman" panose="02020603050405020304" pitchFamily="18" charset="0"/>
                <a:cs typeface="Times New Roman" panose="02020603050405020304" pitchFamily="18" charset="0"/>
              </a:rPr>
              <a:t>”</a:t>
            </a:r>
            <a:r>
              <a:rPr lang="ru-RU" sz="3200" dirty="0" smtClean="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Ahmedov</a:t>
            </a:r>
            <a:r>
              <a:rPr lang="ru-RU" sz="3200" dirty="0">
                <a:latin typeface="Times New Roman" panose="02020603050405020304" pitchFamily="18" charset="0"/>
                <a:cs typeface="Times New Roman" panose="02020603050405020304" pitchFamily="18" charset="0"/>
              </a:rPr>
              <a:t> R. М., </a:t>
            </a:r>
            <a:r>
              <a:rPr lang="ru-RU" sz="3200" dirty="0" err="1">
                <a:latin typeface="Times New Roman" panose="02020603050405020304" pitchFamily="18" charset="0"/>
                <a:cs typeface="Times New Roman" panose="02020603050405020304" pitchFamily="18" charset="0"/>
              </a:rPr>
              <a:t>Sharipova</a:t>
            </a:r>
            <a:r>
              <a:rPr lang="ru-RU" sz="3200" dirty="0">
                <a:latin typeface="Times New Roman" panose="02020603050405020304" pitchFamily="18" charset="0"/>
                <a:cs typeface="Times New Roman" panose="02020603050405020304" pitchFamily="18" charset="0"/>
              </a:rPr>
              <a:t> N. J. — </a:t>
            </a:r>
            <a:r>
              <a:rPr lang="ru-RU" sz="3200" dirty="0" err="1">
                <a:latin typeface="Times New Roman" panose="02020603050405020304" pitchFamily="18" charset="0"/>
                <a:cs typeface="Times New Roman" panose="02020603050405020304" pitchFamily="18" charset="0"/>
              </a:rPr>
              <a:t>Toshkent</a:t>
            </a:r>
            <a:r>
              <a:rPr lang="ru-RU" sz="3200" dirty="0">
                <a:latin typeface="Times New Roman" panose="02020603050405020304" pitchFamily="18" charset="0"/>
                <a:cs typeface="Times New Roman" panose="02020603050405020304" pitchFamily="18" charset="0"/>
              </a:rPr>
              <a:t>, 2018.</a:t>
            </a:r>
          </a:p>
          <a:p>
            <a:pPr algn="just"/>
            <a:r>
              <a:rPr lang="ru-RU" sz="3200" dirty="0" smtClean="0">
                <a:latin typeface="Times New Roman" panose="02020603050405020304" pitchFamily="18" charset="0"/>
                <a:cs typeface="Times New Roman" panose="02020603050405020304" pitchFamily="18" charset="0"/>
              </a:rPr>
              <a:t>2.</a:t>
            </a:r>
            <a:r>
              <a:rPr lang="en-US"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Biofizika</a:t>
            </a:r>
            <a:r>
              <a:rPr lang="en-US" sz="3200" dirty="0" smtClean="0">
                <a:latin typeface="Times New Roman" panose="02020603050405020304" pitchFamily="18" charset="0"/>
                <a:cs typeface="Times New Roman" panose="02020603050405020304" pitchFamily="18" charset="0"/>
              </a:rPr>
              <a:t>”</a:t>
            </a:r>
            <a:r>
              <a:rPr lang="ru-RU" sz="3200" dirty="0" smtClean="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Bazarbayev</a:t>
            </a:r>
            <a:r>
              <a:rPr lang="ru-RU" sz="3200" dirty="0">
                <a:latin typeface="Times New Roman" panose="02020603050405020304" pitchFamily="18" charset="0"/>
                <a:cs typeface="Times New Roman" panose="02020603050405020304" pitchFamily="18" charset="0"/>
              </a:rPr>
              <a:t> M.I., </a:t>
            </a:r>
            <a:r>
              <a:rPr lang="ru-RU" sz="3200" dirty="0" err="1">
                <a:latin typeface="Times New Roman" panose="02020603050405020304" pitchFamily="18" charset="0"/>
                <a:cs typeface="Times New Roman" panose="02020603050405020304" pitchFamily="18" charset="0"/>
              </a:rPr>
              <a:t>Mullajonov</a:t>
            </a:r>
            <a:r>
              <a:rPr lang="ru-RU" sz="3200" dirty="0">
                <a:latin typeface="Times New Roman" panose="02020603050405020304" pitchFamily="18" charset="0"/>
                <a:cs typeface="Times New Roman" panose="02020603050405020304" pitchFamily="18" charset="0"/>
              </a:rPr>
              <a:t> I. </a:t>
            </a:r>
            <a:r>
              <a:rPr lang="ru-RU" sz="3200" dirty="0" err="1">
                <a:latin typeface="Times New Roman" panose="02020603050405020304" pitchFamily="18" charset="0"/>
                <a:cs typeface="Times New Roman" panose="02020603050405020304" pitchFamily="18" charset="0"/>
              </a:rPr>
              <a:t>va</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boshq</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Darslik</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Toshkent</a:t>
            </a:r>
            <a:r>
              <a:rPr lang="ru-RU" sz="3200" dirty="0">
                <a:latin typeface="Times New Roman" panose="02020603050405020304" pitchFamily="18" charset="0"/>
                <a:cs typeface="Times New Roman" panose="02020603050405020304" pitchFamily="18" charset="0"/>
              </a:rPr>
              <a:t>. 2018 y.</a:t>
            </a:r>
          </a:p>
          <a:p>
            <a:pPr algn="just"/>
            <a:r>
              <a:rPr lang="ru-RU" sz="3200" dirty="0">
                <a:latin typeface="Times New Roman" panose="02020603050405020304" pitchFamily="18" charset="0"/>
                <a:cs typeface="Times New Roman" panose="02020603050405020304" pitchFamily="18" charset="0"/>
              </a:rPr>
              <a:t>3. </a:t>
            </a:r>
            <a:r>
              <a:rPr lang="en-US" sz="3200" dirty="0" smtClean="0">
                <a:latin typeface="Times New Roman" panose="02020603050405020304" pitchFamily="18" charset="0"/>
                <a:cs typeface="Times New Roman" panose="02020603050405020304" pitchFamily="18" charset="0"/>
              </a:rPr>
              <a:t>“</a:t>
            </a:r>
            <a:r>
              <a:rPr lang="ru-RU" sz="3200" dirty="0" err="1" smtClean="0">
                <a:latin typeface="Times New Roman" panose="02020603050405020304" pitchFamily="18" charset="0"/>
                <a:cs typeface="Times New Roman" panose="02020603050405020304" pitchFamily="18" charset="0"/>
              </a:rPr>
              <a:t>Tibbiy</a:t>
            </a:r>
            <a:r>
              <a:rPr lang="ru-RU" sz="3200" dirty="0" smtClean="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va</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biologik</a:t>
            </a:r>
            <a:r>
              <a:rPr lang="ru-RU" sz="3200" dirty="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fizika</a:t>
            </a:r>
            <a:r>
              <a:rPr lang="en-US" sz="3200" dirty="0" smtClean="0">
                <a:latin typeface="Times New Roman" panose="02020603050405020304" pitchFamily="18" charset="0"/>
                <a:cs typeface="Times New Roman" panose="02020603050405020304" pitchFamily="18" charset="0"/>
              </a:rPr>
              <a:t>” </a:t>
            </a:r>
            <a:r>
              <a:rPr lang="ru-RU" sz="3200" dirty="0" err="1" smtClean="0">
                <a:latin typeface="Times New Roman" panose="02020603050405020304" pitchFamily="18" charset="0"/>
                <a:cs typeface="Times New Roman" panose="02020603050405020304" pitchFamily="18" charset="0"/>
              </a:rPr>
              <a:t>Remizov</a:t>
            </a:r>
            <a:r>
              <a:rPr lang="ru-RU" sz="3200" dirty="0" smtClean="0">
                <a:latin typeface="Times New Roman" panose="02020603050405020304" pitchFamily="18" charset="0"/>
                <a:cs typeface="Times New Roman" panose="02020603050405020304" pitchFamily="18" charset="0"/>
              </a:rPr>
              <a:t> </a:t>
            </a:r>
            <a:r>
              <a:rPr lang="ru-RU" sz="3200" dirty="0">
                <a:latin typeface="Times New Roman" panose="02020603050405020304" pitchFamily="18" charset="0"/>
                <a:cs typeface="Times New Roman" panose="02020603050405020304" pitchFamily="18" charset="0"/>
              </a:rPr>
              <a:t>A.N., </a:t>
            </a:r>
            <a:r>
              <a:rPr lang="ru-RU" sz="3200" dirty="0" err="1">
                <a:latin typeface="Times New Roman" panose="02020603050405020304" pitchFamily="18" charset="0"/>
                <a:cs typeface="Times New Roman" panose="02020603050405020304" pitchFamily="18" charset="0"/>
              </a:rPr>
              <a:t>Darslik</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Toshkent</a:t>
            </a:r>
            <a:r>
              <a:rPr lang="ru-RU" sz="3200" dirty="0">
                <a:latin typeface="Times New Roman" panose="02020603050405020304" pitchFamily="18" charset="0"/>
                <a:cs typeface="Times New Roman" panose="02020603050405020304" pitchFamily="18" charset="0"/>
              </a:rPr>
              <a:t>, 2015 </a:t>
            </a:r>
            <a:r>
              <a:rPr lang="ru-RU" sz="3200" dirty="0" smtClean="0">
                <a:latin typeface="Times New Roman" panose="02020603050405020304" pitchFamily="18" charset="0"/>
                <a:cs typeface="Times New Roman" panose="02020603050405020304" pitchFamily="18" charset="0"/>
              </a:rPr>
              <a:t>y</a:t>
            </a:r>
            <a:endParaRPr lang="en-US" sz="3200" dirty="0" smtClean="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4. “</a:t>
            </a:r>
            <a:r>
              <a:rPr lang="en-US" sz="3200" dirty="0" err="1" smtClean="0">
                <a:latin typeface="Times New Roman" panose="02020603050405020304" pitchFamily="18" charset="0"/>
                <a:cs typeface="Times New Roman" panose="02020603050405020304" pitchFamily="18" charset="0"/>
              </a:rPr>
              <a:t>Amaliy</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tibbiyotdagi</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yangi</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texnologiyalar</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G.J.Jarilkasinova</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D.R.Adizova</a:t>
            </a:r>
            <a:r>
              <a:rPr lang="en-US" sz="3200" dirty="0" smtClean="0">
                <a:latin typeface="Times New Roman" panose="02020603050405020304" pitchFamily="18" charset="0"/>
                <a:cs typeface="Times New Roman" panose="02020603050405020304" pitchFamily="18" charset="0"/>
              </a:rPr>
              <a:t>. Toshkent. 2012-yil</a:t>
            </a: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188804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a:spLocks noGrp="1"/>
          </p:cNvSpPr>
          <p:nvPr/>
        </p:nvSpPr>
        <p:spPr>
          <a:xfrm>
            <a:off x="984250" y="696912"/>
            <a:ext cx="10223500" cy="546417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200000"/>
              </a:lnSpc>
            </a:pPr>
            <a:r>
              <a:rPr lang="en-US" sz="6600" dirty="0">
                <a:latin typeface="Times New Roman" panose="02020603050405020304" pitchFamily="18" charset="0"/>
                <a:cs typeface="Times New Roman" panose="02020603050405020304" pitchFamily="18" charset="0"/>
              </a:rPr>
              <a:t>E’TIBORINGIZ UCHUN </a:t>
            </a:r>
            <a:br>
              <a:rPr lang="en-US" sz="6600" dirty="0">
                <a:latin typeface="Times New Roman" panose="02020603050405020304" pitchFamily="18" charset="0"/>
                <a:cs typeface="Times New Roman" panose="02020603050405020304" pitchFamily="18" charset="0"/>
              </a:rPr>
            </a:br>
            <a:r>
              <a:rPr lang="en-US" sz="6600" dirty="0">
                <a:latin typeface="Times New Roman" panose="02020603050405020304" pitchFamily="18" charset="0"/>
                <a:cs typeface="Times New Roman" panose="02020603050405020304" pitchFamily="18" charset="0"/>
              </a:rPr>
              <a:t>RAHMAT!!!</a:t>
            </a:r>
            <a:endParaRPr lang="ru-RU" sz="6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50826452"/>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144</TotalTime>
  <Words>1106</Words>
  <Application>Microsoft Office PowerPoint</Application>
  <PresentationFormat>Широкоэкранный</PresentationFormat>
  <Paragraphs>78</Paragraphs>
  <Slides>23</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23</vt:i4>
      </vt:variant>
    </vt:vector>
  </HeadingPairs>
  <TitlesOfParts>
    <vt:vector size="29" baseType="lpstr">
      <vt:lpstr>Arial</vt:lpstr>
      <vt:lpstr>Calibri</vt:lpstr>
      <vt:lpstr>Calibri Light</vt:lpstr>
      <vt:lpstr>Corbel</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SPecialiST RePack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it-edu</dc:creator>
  <cp:lastModifiedBy>it-edu</cp:lastModifiedBy>
  <cp:revision>28</cp:revision>
  <dcterms:created xsi:type="dcterms:W3CDTF">2021-03-30T08:22:04Z</dcterms:created>
  <dcterms:modified xsi:type="dcterms:W3CDTF">2021-04-10T05:36:55Z</dcterms:modified>
</cp:coreProperties>
</file>