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74" r:id="rId10"/>
    <p:sldId id="275" r:id="rId11"/>
    <p:sldId id="276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9" r:id="rId23"/>
    <p:sldId id="278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9831C3-DFCA-4EA6-90B2-30476B5A1892}" type="doc">
      <dgm:prSet loTypeId="urn:microsoft.com/office/officeart/2005/8/layout/radial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5EB80FA7-1F8C-49EA-8914-0E65675447DF}">
      <dgm:prSet phldrT="[Текст]"/>
      <dgm:spPr/>
      <dgm:t>
        <a:bodyPr/>
        <a:lstStyle/>
        <a:p>
          <a:r>
            <a:rPr lang="en-US" dirty="0" err="1" smtClean="0"/>
            <a:t>Suniy</a:t>
          </a:r>
          <a:r>
            <a:rPr lang="en-US" dirty="0" smtClean="0"/>
            <a:t> </a:t>
          </a:r>
          <a:r>
            <a:rPr lang="en-US" dirty="0" err="1" smtClean="0"/>
            <a:t>nafas</a:t>
          </a:r>
          <a:r>
            <a:rPr lang="en-US" dirty="0" smtClean="0"/>
            <a:t> </a:t>
          </a:r>
          <a:r>
            <a:rPr lang="en-US" dirty="0" err="1" smtClean="0"/>
            <a:t>berish</a:t>
          </a:r>
          <a:r>
            <a:rPr lang="en-US" dirty="0" smtClean="0"/>
            <a:t> </a:t>
          </a:r>
          <a:r>
            <a:rPr lang="en-US" dirty="0" err="1" smtClean="0"/>
            <a:t>asoratlari</a:t>
          </a:r>
          <a:endParaRPr lang="ru-RU" dirty="0"/>
        </a:p>
      </dgm:t>
    </dgm:pt>
    <dgm:pt modelId="{47738465-9582-48DA-8FC1-64CBB405E534}" type="parTrans" cxnId="{82C69163-F645-4BA6-A0D1-5DA9C2B22880}">
      <dgm:prSet/>
      <dgm:spPr/>
      <dgm:t>
        <a:bodyPr/>
        <a:lstStyle/>
        <a:p>
          <a:endParaRPr lang="ru-RU"/>
        </a:p>
      </dgm:t>
    </dgm:pt>
    <dgm:pt modelId="{E77C76BF-91D3-46FA-9D7B-23DD4E27D58B}" type="sibTrans" cxnId="{82C69163-F645-4BA6-A0D1-5DA9C2B22880}">
      <dgm:prSet/>
      <dgm:spPr/>
      <dgm:t>
        <a:bodyPr/>
        <a:lstStyle/>
        <a:p>
          <a:endParaRPr lang="ru-RU"/>
        </a:p>
      </dgm:t>
    </dgm:pt>
    <dgm:pt modelId="{0C4E976F-4F4A-47C9-963B-BAF71EB432B8}">
      <dgm:prSet phldrT="[Текст]" custT="1"/>
      <dgm:spPr/>
      <dgm:t>
        <a:bodyPr/>
        <a:lstStyle/>
        <a:p>
          <a:r>
            <a:rPr lang="en-US" sz="2000" b="0" i="0" u="none" dirty="0" err="1" smtClean="0"/>
            <a:t>atelektaz</a:t>
          </a:r>
          <a:endParaRPr lang="ru-RU" sz="2000" dirty="0"/>
        </a:p>
      </dgm:t>
    </dgm:pt>
    <dgm:pt modelId="{103F5340-36E4-4C3B-9122-F2041C983F5B}" type="parTrans" cxnId="{F15ECC23-2367-4A98-8D01-5E3C4D59F42C}">
      <dgm:prSet/>
      <dgm:spPr/>
      <dgm:t>
        <a:bodyPr/>
        <a:lstStyle/>
        <a:p>
          <a:endParaRPr lang="ru-RU"/>
        </a:p>
      </dgm:t>
    </dgm:pt>
    <dgm:pt modelId="{5E5E0D27-C6CB-47BD-A5AF-ACFA67B4D7B3}" type="sibTrans" cxnId="{F15ECC23-2367-4A98-8D01-5E3C4D59F42C}">
      <dgm:prSet/>
      <dgm:spPr/>
      <dgm:t>
        <a:bodyPr/>
        <a:lstStyle/>
        <a:p>
          <a:endParaRPr lang="ru-RU"/>
        </a:p>
      </dgm:t>
    </dgm:pt>
    <dgm:pt modelId="{39B5D378-111B-4A10-9CF0-A1C93FE7EF6E}">
      <dgm:prSet phldrT="[Текст]" custT="1"/>
      <dgm:spPr/>
      <dgm:t>
        <a:bodyPr/>
        <a:lstStyle/>
        <a:p>
          <a:r>
            <a:rPr lang="en-US" sz="2400" b="0" i="0" u="none" dirty="0" err="1" smtClean="0"/>
            <a:t>bronxospazm</a:t>
          </a:r>
          <a:endParaRPr lang="ru-RU" sz="2400" dirty="0"/>
        </a:p>
      </dgm:t>
    </dgm:pt>
    <dgm:pt modelId="{C87B4D41-69FC-4F12-9B39-95BC3FA7D50A}" type="parTrans" cxnId="{83CB1FCE-FA30-446D-9D80-573738282FF9}">
      <dgm:prSet/>
      <dgm:spPr/>
      <dgm:t>
        <a:bodyPr/>
        <a:lstStyle/>
        <a:p>
          <a:endParaRPr lang="ru-RU"/>
        </a:p>
      </dgm:t>
    </dgm:pt>
    <dgm:pt modelId="{246B06D0-50AD-4D1E-98BA-50221393B506}" type="sibTrans" cxnId="{83CB1FCE-FA30-446D-9D80-573738282FF9}">
      <dgm:prSet/>
      <dgm:spPr/>
      <dgm:t>
        <a:bodyPr/>
        <a:lstStyle/>
        <a:p>
          <a:endParaRPr lang="ru-RU"/>
        </a:p>
      </dgm:t>
    </dgm:pt>
    <dgm:pt modelId="{A631D67B-FC2E-4098-B919-8555975F3DFA}">
      <dgm:prSet phldrT="[Текст]" custT="1"/>
      <dgm:spPr/>
      <dgm:t>
        <a:bodyPr/>
        <a:lstStyle/>
        <a:p>
          <a:r>
            <a:rPr lang="en-US" sz="2400" b="0" i="0" u="none" dirty="0" err="1" smtClean="0"/>
            <a:t>pnevmoniya</a:t>
          </a:r>
          <a:endParaRPr lang="ru-RU" sz="2400" dirty="0"/>
        </a:p>
      </dgm:t>
    </dgm:pt>
    <dgm:pt modelId="{C4F711AD-8766-4A99-A0AC-D85C7E3212CC}" type="parTrans" cxnId="{539E6DE4-8094-428B-B087-2BDD594AC123}">
      <dgm:prSet/>
      <dgm:spPr/>
      <dgm:t>
        <a:bodyPr/>
        <a:lstStyle/>
        <a:p>
          <a:endParaRPr lang="ru-RU"/>
        </a:p>
      </dgm:t>
    </dgm:pt>
    <dgm:pt modelId="{8117A142-BE0D-4CD6-B26B-15F13D21AA12}" type="sibTrans" cxnId="{539E6DE4-8094-428B-B087-2BDD594AC123}">
      <dgm:prSet/>
      <dgm:spPr/>
      <dgm:t>
        <a:bodyPr/>
        <a:lstStyle/>
        <a:p>
          <a:endParaRPr lang="ru-RU"/>
        </a:p>
      </dgm:t>
    </dgm:pt>
    <dgm:pt modelId="{85717AF6-9DEA-4122-BAB4-E0611C910AAE}">
      <dgm:prSet phldrT="[Текст]" custT="1"/>
      <dgm:spPr/>
      <dgm:t>
        <a:bodyPr/>
        <a:lstStyle/>
        <a:p>
          <a:r>
            <a:rPr lang="en-US" sz="2400" b="0" i="0" u="none" dirty="0" err="1" smtClean="0"/>
            <a:t>pnevmotoraks</a:t>
          </a:r>
          <a:endParaRPr lang="ru-RU" sz="2400" dirty="0"/>
        </a:p>
      </dgm:t>
    </dgm:pt>
    <dgm:pt modelId="{7C44903D-BC0C-4C9B-8191-F235D11B7557}" type="parTrans" cxnId="{88BC1CD8-AA4E-4960-AA91-5B6E49925B1E}">
      <dgm:prSet/>
      <dgm:spPr/>
      <dgm:t>
        <a:bodyPr/>
        <a:lstStyle/>
        <a:p>
          <a:endParaRPr lang="ru-RU"/>
        </a:p>
      </dgm:t>
    </dgm:pt>
    <dgm:pt modelId="{236A2BF5-4822-498A-96FF-9D272D57ECCB}" type="sibTrans" cxnId="{88BC1CD8-AA4E-4960-AA91-5B6E49925B1E}">
      <dgm:prSet/>
      <dgm:spPr/>
      <dgm:t>
        <a:bodyPr/>
        <a:lstStyle/>
        <a:p>
          <a:endParaRPr lang="ru-RU"/>
        </a:p>
      </dgm:t>
    </dgm:pt>
    <dgm:pt modelId="{2D4F4BA3-DD4D-46B1-9E42-A2062F10E3D1}">
      <dgm:prSet phldrT="[Текст]" phldr="1" custRadScaleRad="185606" custRadScaleInc="229168"/>
      <dgm:spPr/>
      <dgm:t>
        <a:bodyPr/>
        <a:lstStyle/>
        <a:p>
          <a:endParaRPr lang="ru-RU" dirty="0"/>
        </a:p>
      </dgm:t>
    </dgm:pt>
    <dgm:pt modelId="{3338D9CC-4020-410E-B359-416F11F43E07}" type="parTrans" cxnId="{A72CD411-5724-4DA6-ADB3-90ADFFEBA882}">
      <dgm:prSet/>
      <dgm:spPr/>
      <dgm:t>
        <a:bodyPr/>
        <a:lstStyle/>
        <a:p>
          <a:endParaRPr lang="ru-RU"/>
        </a:p>
      </dgm:t>
    </dgm:pt>
    <dgm:pt modelId="{B976CCE8-8F2F-4441-A8A1-2C91AA9CB7A5}" type="sibTrans" cxnId="{A72CD411-5724-4DA6-ADB3-90ADFFEBA882}">
      <dgm:prSet/>
      <dgm:spPr/>
      <dgm:t>
        <a:bodyPr/>
        <a:lstStyle/>
        <a:p>
          <a:endParaRPr lang="ru-RU"/>
        </a:p>
      </dgm:t>
    </dgm:pt>
    <dgm:pt modelId="{417F097B-DB3C-4484-8E15-CBB9A68789C0}">
      <dgm:prSet phldrT="[Текст]" custT="1"/>
      <dgm:spPr/>
      <dgm:t>
        <a:bodyPr/>
        <a:lstStyle/>
        <a:p>
          <a:r>
            <a:rPr lang="en-US" sz="2800" b="0" i="0" u="none" dirty="0" err="1" smtClean="0"/>
            <a:t>traxeobronxit</a:t>
          </a:r>
          <a:endParaRPr lang="ru-RU" sz="2800" dirty="0"/>
        </a:p>
      </dgm:t>
    </dgm:pt>
    <dgm:pt modelId="{15D3209F-6DBB-4B6A-914C-7727266F235D}" type="parTrans" cxnId="{C7B9FD5A-F243-41C5-A113-35714052E642}">
      <dgm:prSet/>
      <dgm:spPr/>
      <dgm:t>
        <a:bodyPr/>
        <a:lstStyle/>
        <a:p>
          <a:endParaRPr lang="ru-RU"/>
        </a:p>
      </dgm:t>
    </dgm:pt>
    <dgm:pt modelId="{0B1A49CE-A49F-4B90-BA4E-A2B2D65AD9CF}" type="sibTrans" cxnId="{C7B9FD5A-F243-41C5-A113-35714052E642}">
      <dgm:prSet/>
      <dgm:spPr/>
      <dgm:t>
        <a:bodyPr/>
        <a:lstStyle/>
        <a:p>
          <a:endParaRPr lang="ru-RU"/>
        </a:p>
      </dgm:t>
    </dgm:pt>
    <dgm:pt modelId="{B416A032-D1F0-47A3-9F75-2554B8EC0681}">
      <dgm:prSet phldrT="[Текст]" custT="1"/>
      <dgm:spPr/>
      <dgm:t>
        <a:bodyPr/>
        <a:lstStyle/>
        <a:p>
          <a:r>
            <a:rPr lang="en-US" sz="2000" b="0" i="0" u="none" dirty="0" err="1" smtClean="0"/>
            <a:t>metabolik</a:t>
          </a:r>
          <a:endParaRPr lang="ru-RU" sz="2000" dirty="0"/>
        </a:p>
      </dgm:t>
    </dgm:pt>
    <dgm:pt modelId="{A9620B35-677A-4E1A-951B-7EFD1ED9866C}" type="parTrans" cxnId="{8D71CA6F-1B65-4275-82E3-47842469779A}">
      <dgm:prSet/>
      <dgm:spPr/>
      <dgm:t>
        <a:bodyPr/>
        <a:lstStyle/>
        <a:p>
          <a:endParaRPr lang="ru-RU"/>
        </a:p>
      </dgm:t>
    </dgm:pt>
    <dgm:pt modelId="{4D079921-DB1B-427E-8663-B96DE4154EFA}" type="sibTrans" cxnId="{8D71CA6F-1B65-4275-82E3-47842469779A}">
      <dgm:prSet/>
      <dgm:spPr/>
      <dgm:t>
        <a:bodyPr/>
        <a:lstStyle/>
        <a:p>
          <a:endParaRPr lang="ru-RU"/>
        </a:p>
      </dgm:t>
    </dgm:pt>
    <dgm:pt modelId="{EA5D8845-7983-46F8-AB15-76D20A6D1B18}">
      <dgm:prSet phldrT="[Текст]" custT="1"/>
      <dgm:spPr/>
      <dgm:t>
        <a:bodyPr/>
        <a:lstStyle/>
        <a:p>
          <a:r>
            <a:rPr lang="en-US" sz="2000" b="0" i="0" u="none" dirty="0" err="1" smtClean="0"/>
            <a:t>yurak</a:t>
          </a:r>
          <a:r>
            <a:rPr lang="en-US" sz="2000" b="0" i="0" u="none" dirty="0" smtClean="0"/>
            <a:t> </a:t>
          </a:r>
          <a:r>
            <a:rPr lang="en-US" sz="2000" b="0" i="0" u="none" dirty="0" err="1" smtClean="0"/>
            <a:t>faoliyati</a:t>
          </a:r>
          <a:r>
            <a:rPr lang="en-US" sz="2000" b="0" i="0" u="none" dirty="0" smtClean="0"/>
            <a:t> </a:t>
          </a:r>
          <a:r>
            <a:rPr lang="en-US" sz="2000" b="0" i="0" u="none" dirty="0" err="1" smtClean="0"/>
            <a:t>buzilishlari</a:t>
          </a:r>
          <a:endParaRPr lang="ru-RU" sz="2000" dirty="0"/>
        </a:p>
      </dgm:t>
    </dgm:pt>
    <dgm:pt modelId="{44E15C1C-BE4D-4A8B-8D7C-5E9CBB6E3D1A}" type="parTrans" cxnId="{07CEFDD7-2F18-46CD-B989-AD0D064A4F43}">
      <dgm:prSet/>
      <dgm:spPr/>
      <dgm:t>
        <a:bodyPr/>
        <a:lstStyle/>
        <a:p>
          <a:endParaRPr lang="ru-RU"/>
        </a:p>
      </dgm:t>
    </dgm:pt>
    <dgm:pt modelId="{F08302EE-1D18-47D3-B0A8-8DC06AA59A72}" type="sibTrans" cxnId="{07CEFDD7-2F18-46CD-B989-AD0D064A4F43}">
      <dgm:prSet/>
      <dgm:spPr/>
      <dgm:t>
        <a:bodyPr/>
        <a:lstStyle/>
        <a:p>
          <a:endParaRPr lang="ru-RU"/>
        </a:p>
      </dgm:t>
    </dgm:pt>
    <dgm:pt modelId="{43CF1B5C-E012-474A-8CE4-F70DD46DCA90}">
      <dgm:prSet phldrT="[Текст]" custT="1"/>
      <dgm:spPr/>
      <dgm:t>
        <a:bodyPr/>
        <a:lstStyle/>
        <a:p>
          <a:r>
            <a:rPr lang="en-US" sz="2400" b="0" i="0" u="none" dirty="0" err="1" smtClean="0"/>
            <a:t>stenozi</a:t>
          </a:r>
          <a:endParaRPr lang="ru-RU" sz="2400" dirty="0"/>
        </a:p>
      </dgm:t>
    </dgm:pt>
    <dgm:pt modelId="{AB92BC96-7487-4E10-BC0A-754495872512}" type="parTrans" cxnId="{E687FD4B-D64A-4ACA-B6F4-02F89DBDEC67}">
      <dgm:prSet/>
      <dgm:spPr/>
      <dgm:t>
        <a:bodyPr/>
        <a:lstStyle/>
        <a:p>
          <a:endParaRPr lang="ru-RU"/>
        </a:p>
      </dgm:t>
    </dgm:pt>
    <dgm:pt modelId="{5B305BD0-29C6-4DEC-89EA-8DF0E1EC6FF5}" type="sibTrans" cxnId="{E687FD4B-D64A-4ACA-B6F4-02F89DBDEC67}">
      <dgm:prSet/>
      <dgm:spPr/>
      <dgm:t>
        <a:bodyPr/>
        <a:lstStyle/>
        <a:p>
          <a:endParaRPr lang="ru-RU"/>
        </a:p>
      </dgm:t>
    </dgm:pt>
    <dgm:pt modelId="{B253D867-25F0-415C-9878-E44D44DAAB60}">
      <dgm:prSet custT="1"/>
      <dgm:spPr/>
      <dgm:t>
        <a:bodyPr/>
        <a:lstStyle/>
        <a:p>
          <a:r>
            <a:rPr lang="en-US" sz="2400" b="0" i="0" u="none" dirty="0" err="1" smtClean="0"/>
            <a:t>traxeya</a:t>
          </a:r>
          <a:endParaRPr lang="ru-RU" sz="2400" dirty="0"/>
        </a:p>
      </dgm:t>
    </dgm:pt>
    <dgm:pt modelId="{F3C97261-449C-407F-9DF3-CE8FFF95C8ED}" type="parTrans" cxnId="{B954221D-CBB1-408D-B832-12F9A5409128}">
      <dgm:prSet/>
      <dgm:spPr/>
      <dgm:t>
        <a:bodyPr/>
        <a:lstStyle/>
        <a:p>
          <a:endParaRPr lang="ru-RU"/>
        </a:p>
      </dgm:t>
    </dgm:pt>
    <dgm:pt modelId="{A4419589-D382-40A7-9C5C-6E5ABE3A2503}" type="sibTrans" cxnId="{B954221D-CBB1-408D-B832-12F9A5409128}">
      <dgm:prSet/>
      <dgm:spPr/>
      <dgm:t>
        <a:bodyPr/>
        <a:lstStyle/>
        <a:p>
          <a:endParaRPr lang="ru-RU"/>
        </a:p>
      </dgm:t>
    </dgm:pt>
    <dgm:pt modelId="{EF0EE474-2748-4568-9ED8-90D83C4A7C92}" type="pres">
      <dgm:prSet presAssocID="{289831C3-DFCA-4EA6-90B2-30476B5A189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8264A9-3845-4494-809C-8C9B42F9A719}" type="pres">
      <dgm:prSet presAssocID="{5EB80FA7-1F8C-49EA-8914-0E65675447DF}" presName="centerShape" presStyleLbl="node0" presStyleIdx="0" presStyleCnt="1" custScaleX="273272" custScaleY="131085"/>
      <dgm:spPr/>
      <dgm:t>
        <a:bodyPr/>
        <a:lstStyle/>
        <a:p>
          <a:endParaRPr lang="ru-RU"/>
        </a:p>
      </dgm:t>
    </dgm:pt>
    <dgm:pt modelId="{AEF2F362-6AD4-401C-B733-2E18690EDBB1}" type="pres">
      <dgm:prSet presAssocID="{103F5340-36E4-4C3B-9122-F2041C983F5B}" presName="parTrans" presStyleLbl="sibTrans2D1" presStyleIdx="0" presStyleCnt="9"/>
      <dgm:spPr/>
      <dgm:t>
        <a:bodyPr/>
        <a:lstStyle/>
        <a:p>
          <a:endParaRPr lang="ru-RU"/>
        </a:p>
      </dgm:t>
    </dgm:pt>
    <dgm:pt modelId="{9904792D-9CBF-483D-9944-FCE078D1816D}" type="pres">
      <dgm:prSet presAssocID="{103F5340-36E4-4C3B-9122-F2041C983F5B}" presName="connectorText" presStyleLbl="sibTrans2D1" presStyleIdx="0" presStyleCnt="9"/>
      <dgm:spPr/>
      <dgm:t>
        <a:bodyPr/>
        <a:lstStyle/>
        <a:p>
          <a:endParaRPr lang="ru-RU"/>
        </a:p>
      </dgm:t>
    </dgm:pt>
    <dgm:pt modelId="{2EC4BE1D-B646-4234-A397-29378467F4F8}" type="pres">
      <dgm:prSet presAssocID="{0C4E976F-4F4A-47C9-963B-BAF71EB432B8}" presName="node" presStyleLbl="node1" presStyleIdx="0" presStyleCnt="9" custRadScaleRad="100938" custRadScaleInc="-905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67C655-ACD8-4333-A5D9-5C47731FB63A}" type="pres">
      <dgm:prSet presAssocID="{C87B4D41-69FC-4F12-9B39-95BC3FA7D50A}" presName="parTrans" presStyleLbl="sibTrans2D1" presStyleIdx="1" presStyleCnt="9"/>
      <dgm:spPr/>
      <dgm:t>
        <a:bodyPr/>
        <a:lstStyle/>
        <a:p>
          <a:endParaRPr lang="ru-RU"/>
        </a:p>
      </dgm:t>
    </dgm:pt>
    <dgm:pt modelId="{FFC1D749-42ED-4719-B252-42E54FC09081}" type="pres">
      <dgm:prSet presAssocID="{C87B4D41-69FC-4F12-9B39-95BC3FA7D50A}" presName="connectorText" presStyleLbl="sibTrans2D1" presStyleIdx="1" presStyleCnt="9"/>
      <dgm:spPr/>
      <dgm:t>
        <a:bodyPr/>
        <a:lstStyle/>
        <a:p>
          <a:endParaRPr lang="ru-RU"/>
        </a:p>
      </dgm:t>
    </dgm:pt>
    <dgm:pt modelId="{7BBAF64B-FAF8-49D1-A9F1-F6C83C4DC323}" type="pres">
      <dgm:prSet presAssocID="{39B5D378-111B-4A10-9CF0-A1C93FE7EF6E}" presName="node" presStyleLbl="node1" presStyleIdx="1" presStyleCnt="9" custRadScaleRad="105115" custRadScaleInc="-549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3C406-545E-4473-BCC1-E95EB49E8D60}" type="pres">
      <dgm:prSet presAssocID="{C4F711AD-8766-4A99-A0AC-D85C7E3212CC}" presName="parTrans" presStyleLbl="sibTrans2D1" presStyleIdx="2" presStyleCnt="9"/>
      <dgm:spPr/>
      <dgm:t>
        <a:bodyPr/>
        <a:lstStyle/>
        <a:p>
          <a:endParaRPr lang="ru-RU"/>
        </a:p>
      </dgm:t>
    </dgm:pt>
    <dgm:pt modelId="{905C082D-50A9-46CD-8FE8-1FFBC2DC07E0}" type="pres">
      <dgm:prSet presAssocID="{C4F711AD-8766-4A99-A0AC-D85C7E3212CC}" presName="connectorText" presStyleLbl="sibTrans2D1" presStyleIdx="2" presStyleCnt="9"/>
      <dgm:spPr/>
      <dgm:t>
        <a:bodyPr/>
        <a:lstStyle/>
        <a:p>
          <a:endParaRPr lang="ru-RU"/>
        </a:p>
      </dgm:t>
    </dgm:pt>
    <dgm:pt modelId="{AF38466E-560C-47A7-BBAE-D6C899E05C3F}" type="pres">
      <dgm:prSet presAssocID="{A631D67B-FC2E-4098-B919-8555975F3DFA}" presName="node" presStyleLbl="node1" presStyleIdx="2" presStyleCnt="9" custRadScaleRad="160738" custRadScaleInc="-832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8889A4-AFBA-4654-9DB7-0C0C91C0C6E3}" type="pres">
      <dgm:prSet presAssocID="{7C44903D-BC0C-4C9B-8191-F235D11B7557}" presName="parTrans" presStyleLbl="sibTrans2D1" presStyleIdx="3" presStyleCnt="9"/>
      <dgm:spPr/>
      <dgm:t>
        <a:bodyPr/>
        <a:lstStyle/>
        <a:p>
          <a:endParaRPr lang="ru-RU"/>
        </a:p>
      </dgm:t>
    </dgm:pt>
    <dgm:pt modelId="{6B8257B0-4818-4081-9120-881540504E36}" type="pres">
      <dgm:prSet presAssocID="{7C44903D-BC0C-4C9B-8191-F235D11B7557}" presName="connectorText" presStyleLbl="sibTrans2D1" presStyleIdx="3" presStyleCnt="9"/>
      <dgm:spPr/>
      <dgm:t>
        <a:bodyPr/>
        <a:lstStyle/>
        <a:p>
          <a:endParaRPr lang="ru-RU"/>
        </a:p>
      </dgm:t>
    </dgm:pt>
    <dgm:pt modelId="{619DF8EB-FD9E-423B-BE2B-14BD8C384826}" type="pres">
      <dgm:prSet presAssocID="{85717AF6-9DEA-4122-BAB4-E0611C910AAE}" presName="node" presStyleLbl="node1" presStyleIdx="3" presStyleCnt="9" custRadScaleRad="159255" custRadScaleInc="-957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4350F3-74F3-43F3-B279-406454D6966D}" type="pres">
      <dgm:prSet presAssocID="{AB92BC96-7487-4E10-BC0A-754495872512}" presName="parTrans" presStyleLbl="sibTrans2D1" presStyleIdx="4" presStyleCnt="9"/>
      <dgm:spPr/>
      <dgm:t>
        <a:bodyPr/>
        <a:lstStyle/>
        <a:p>
          <a:endParaRPr lang="ru-RU"/>
        </a:p>
      </dgm:t>
    </dgm:pt>
    <dgm:pt modelId="{24168633-23B5-4447-B5AB-1B735233F6FB}" type="pres">
      <dgm:prSet presAssocID="{AB92BC96-7487-4E10-BC0A-754495872512}" presName="connectorText" presStyleLbl="sibTrans2D1" presStyleIdx="4" presStyleCnt="9"/>
      <dgm:spPr/>
      <dgm:t>
        <a:bodyPr/>
        <a:lstStyle/>
        <a:p>
          <a:endParaRPr lang="ru-RU"/>
        </a:p>
      </dgm:t>
    </dgm:pt>
    <dgm:pt modelId="{0489CB97-0BCA-475F-915B-02280ED21861}" type="pres">
      <dgm:prSet presAssocID="{43CF1B5C-E012-474A-8CE4-F70DD46DCA90}" presName="node" presStyleLbl="node1" presStyleIdx="4" presStyleCnt="9" custRadScaleRad="103751" custRadScaleInc="-1022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A489D5-B19C-4D0D-B764-7B8593618BCF}" type="pres">
      <dgm:prSet presAssocID="{F3C97261-449C-407F-9DF3-CE8FFF95C8ED}" presName="parTrans" presStyleLbl="sibTrans2D1" presStyleIdx="5" presStyleCnt="9"/>
      <dgm:spPr/>
      <dgm:t>
        <a:bodyPr/>
        <a:lstStyle/>
        <a:p>
          <a:endParaRPr lang="ru-RU"/>
        </a:p>
      </dgm:t>
    </dgm:pt>
    <dgm:pt modelId="{AC001C2E-7EA4-4CC0-A5F1-34886494B2C7}" type="pres">
      <dgm:prSet presAssocID="{F3C97261-449C-407F-9DF3-CE8FFF95C8ED}" presName="connectorText" presStyleLbl="sibTrans2D1" presStyleIdx="5" presStyleCnt="9"/>
      <dgm:spPr/>
      <dgm:t>
        <a:bodyPr/>
        <a:lstStyle/>
        <a:p>
          <a:endParaRPr lang="ru-RU"/>
        </a:p>
      </dgm:t>
    </dgm:pt>
    <dgm:pt modelId="{38B17D85-56C2-4E91-825A-717F2E195135}" type="pres">
      <dgm:prSet presAssocID="{B253D867-25F0-415C-9878-E44D44DAAB60}" presName="node" presStyleLbl="node1" presStyleIdx="5" presStyleCnt="9" custScaleX="101000" custRadScaleRad="100824" custRadScaleInc="-8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D9E288-D912-43F2-A505-47AF9996A8E1}" type="pres">
      <dgm:prSet presAssocID="{44E15C1C-BE4D-4A8B-8D7C-5E9CBB6E3D1A}" presName="parTrans" presStyleLbl="sibTrans2D1" presStyleIdx="6" presStyleCnt="9"/>
      <dgm:spPr/>
      <dgm:t>
        <a:bodyPr/>
        <a:lstStyle/>
        <a:p>
          <a:endParaRPr lang="ru-RU"/>
        </a:p>
      </dgm:t>
    </dgm:pt>
    <dgm:pt modelId="{CAF53233-B582-423E-BA5F-253E41CB8B6C}" type="pres">
      <dgm:prSet presAssocID="{44E15C1C-BE4D-4A8B-8D7C-5E9CBB6E3D1A}" presName="connectorText" presStyleLbl="sibTrans2D1" presStyleIdx="6" presStyleCnt="9"/>
      <dgm:spPr/>
      <dgm:t>
        <a:bodyPr/>
        <a:lstStyle/>
        <a:p>
          <a:endParaRPr lang="ru-RU"/>
        </a:p>
      </dgm:t>
    </dgm:pt>
    <dgm:pt modelId="{0908EE16-EAF3-4D48-A655-7FBBEB917F6F}" type="pres">
      <dgm:prSet presAssocID="{EA5D8845-7983-46F8-AB15-76D20A6D1B18}" presName="node" presStyleLbl="node1" presStyleIdx="6" presStyleCnt="9" custScaleX="176989" custScaleY="116529" custRadScaleRad="179775" custRadScaleInc="33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1098B8-F170-41CA-B686-247D4C5B930D}" type="pres">
      <dgm:prSet presAssocID="{A9620B35-677A-4E1A-951B-7EFD1ED9866C}" presName="parTrans" presStyleLbl="sibTrans2D1" presStyleIdx="7" presStyleCnt="9"/>
      <dgm:spPr/>
      <dgm:t>
        <a:bodyPr/>
        <a:lstStyle/>
        <a:p>
          <a:endParaRPr lang="ru-RU"/>
        </a:p>
      </dgm:t>
    </dgm:pt>
    <dgm:pt modelId="{C5795076-371B-47E4-AE53-9213985BF174}" type="pres">
      <dgm:prSet presAssocID="{A9620B35-677A-4E1A-951B-7EFD1ED9866C}" presName="connectorText" presStyleLbl="sibTrans2D1" presStyleIdx="7" presStyleCnt="9"/>
      <dgm:spPr/>
      <dgm:t>
        <a:bodyPr/>
        <a:lstStyle/>
        <a:p>
          <a:endParaRPr lang="ru-RU"/>
        </a:p>
      </dgm:t>
    </dgm:pt>
    <dgm:pt modelId="{7BCCF0F2-6CEB-40B7-9E88-BFB654471DD7}" type="pres">
      <dgm:prSet presAssocID="{B416A032-D1F0-47A3-9F75-2554B8EC0681}" presName="node" presStyleLbl="node1" presStyleIdx="7" presStyleCnt="9" custScaleX="134626" custRadScaleRad="184504" custRadScaleInc="-33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7980C9-F46D-4108-85BB-5BC1A4763F7A}" type="pres">
      <dgm:prSet presAssocID="{15D3209F-6DBB-4B6A-914C-7727266F235D}" presName="parTrans" presStyleLbl="sibTrans2D1" presStyleIdx="8" presStyleCnt="9"/>
      <dgm:spPr/>
      <dgm:t>
        <a:bodyPr/>
        <a:lstStyle/>
        <a:p>
          <a:endParaRPr lang="ru-RU"/>
        </a:p>
      </dgm:t>
    </dgm:pt>
    <dgm:pt modelId="{EEF6A2D7-E9A2-4662-AB34-60B8AC341FB2}" type="pres">
      <dgm:prSet presAssocID="{15D3209F-6DBB-4B6A-914C-7727266F235D}" presName="connectorText" presStyleLbl="sibTrans2D1" presStyleIdx="8" presStyleCnt="9"/>
      <dgm:spPr/>
      <dgm:t>
        <a:bodyPr/>
        <a:lstStyle/>
        <a:p>
          <a:endParaRPr lang="ru-RU"/>
        </a:p>
      </dgm:t>
    </dgm:pt>
    <dgm:pt modelId="{FD219C46-1F85-45E7-93CD-927A448DA9C8}" type="pres">
      <dgm:prSet presAssocID="{417F097B-DB3C-4484-8E15-CBB9A68789C0}" presName="node" presStyleLbl="node1" presStyleIdx="8" presStyleCnt="9" custScaleX="135998" custRadScaleRad="180633" custRadScaleInc="-721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3F33DA-359F-4F6C-9658-A5AA216861B7}" type="presOf" srcId="{5EB80FA7-1F8C-49EA-8914-0E65675447DF}" destId="{348264A9-3845-4494-809C-8C9B42F9A719}" srcOrd="0" destOrd="0" presId="urn:microsoft.com/office/officeart/2005/8/layout/radial5"/>
    <dgm:cxn modelId="{88BC1CD8-AA4E-4960-AA91-5B6E49925B1E}" srcId="{5EB80FA7-1F8C-49EA-8914-0E65675447DF}" destId="{85717AF6-9DEA-4122-BAB4-E0611C910AAE}" srcOrd="3" destOrd="0" parTransId="{7C44903D-BC0C-4C9B-8191-F235D11B7557}" sibTransId="{236A2BF5-4822-498A-96FF-9D272D57ECCB}"/>
    <dgm:cxn modelId="{D4A26426-B47A-464B-992D-4084DEDE7C01}" type="presOf" srcId="{C4F711AD-8766-4A99-A0AC-D85C7E3212CC}" destId="{905C082D-50A9-46CD-8FE8-1FFBC2DC07E0}" srcOrd="1" destOrd="0" presId="urn:microsoft.com/office/officeart/2005/8/layout/radial5"/>
    <dgm:cxn modelId="{86234183-4583-4A2B-B8BD-F6910FAA5CAC}" type="presOf" srcId="{0C4E976F-4F4A-47C9-963B-BAF71EB432B8}" destId="{2EC4BE1D-B646-4234-A397-29378467F4F8}" srcOrd="0" destOrd="0" presId="urn:microsoft.com/office/officeart/2005/8/layout/radial5"/>
    <dgm:cxn modelId="{78C0922B-229F-4733-8EA4-ECDC802D4FA7}" type="presOf" srcId="{7C44903D-BC0C-4C9B-8191-F235D11B7557}" destId="{D38889A4-AFBA-4654-9DB7-0C0C91C0C6E3}" srcOrd="0" destOrd="0" presId="urn:microsoft.com/office/officeart/2005/8/layout/radial5"/>
    <dgm:cxn modelId="{DE700DE7-F40D-4C33-9267-BBF46CD012AC}" type="presOf" srcId="{C4F711AD-8766-4A99-A0AC-D85C7E3212CC}" destId="{91A3C406-545E-4473-BCC1-E95EB49E8D60}" srcOrd="0" destOrd="0" presId="urn:microsoft.com/office/officeart/2005/8/layout/radial5"/>
    <dgm:cxn modelId="{F6AAD594-7ECE-45FC-9F7E-ED2876244407}" type="presOf" srcId="{C87B4D41-69FC-4F12-9B39-95BC3FA7D50A}" destId="{FFC1D749-42ED-4719-B252-42E54FC09081}" srcOrd="1" destOrd="0" presId="urn:microsoft.com/office/officeart/2005/8/layout/radial5"/>
    <dgm:cxn modelId="{844DB7EC-C545-4EC1-897E-291D599D8B96}" type="presOf" srcId="{AB92BC96-7487-4E10-BC0A-754495872512}" destId="{24168633-23B5-4447-B5AB-1B735233F6FB}" srcOrd="1" destOrd="0" presId="urn:microsoft.com/office/officeart/2005/8/layout/radial5"/>
    <dgm:cxn modelId="{87E7E2ED-6366-4856-A193-AC8C1FC69630}" type="presOf" srcId="{7C44903D-BC0C-4C9B-8191-F235D11B7557}" destId="{6B8257B0-4818-4081-9120-881540504E36}" srcOrd="1" destOrd="0" presId="urn:microsoft.com/office/officeart/2005/8/layout/radial5"/>
    <dgm:cxn modelId="{83CB1FCE-FA30-446D-9D80-573738282FF9}" srcId="{5EB80FA7-1F8C-49EA-8914-0E65675447DF}" destId="{39B5D378-111B-4A10-9CF0-A1C93FE7EF6E}" srcOrd="1" destOrd="0" parTransId="{C87B4D41-69FC-4F12-9B39-95BC3FA7D50A}" sibTransId="{246B06D0-50AD-4D1E-98BA-50221393B506}"/>
    <dgm:cxn modelId="{01242FB9-3ED7-4376-914D-8DB47BBCF0D8}" type="presOf" srcId="{A631D67B-FC2E-4098-B919-8555975F3DFA}" destId="{AF38466E-560C-47A7-BBAE-D6C899E05C3F}" srcOrd="0" destOrd="0" presId="urn:microsoft.com/office/officeart/2005/8/layout/radial5"/>
    <dgm:cxn modelId="{9426B8FC-D0E4-4C48-9A5F-E57FDF76AAAE}" type="presOf" srcId="{103F5340-36E4-4C3B-9122-F2041C983F5B}" destId="{AEF2F362-6AD4-401C-B733-2E18690EDBB1}" srcOrd="0" destOrd="0" presId="urn:microsoft.com/office/officeart/2005/8/layout/radial5"/>
    <dgm:cxn modelId="{44141AA8-E55B-4ABA-B577-92CD5BB30017}" type="presOf" srcId="{EA5D8845-7983-46F8-AB15-76D20A6D1B18}" destId="{0908EE16-EAF3-4D48-A655-7FBBEB917F6F}" srcOrd="0" destOrd="0" presId="urn:microsoft.com/office/officeart/2005/8/layout/radial5"/>
    <dgm:cxn modelId="{D369C51D-00D0-40F9-9C0F-9D3A0B84264E}" type="presOf" srcId="{85717AF6-9DEA-4122-BAB4-E0611C910AAE}" destId="{619DF8EB-FD9E-423B-BE2B-14BD8C384826}" srcOrd="0" destOrd="0" presId="urn:microsoft.com/office/officeart/2005/8/layout/radial5"/>
    <dgm:cxn modelId="{DD524D42-1BA6-45D8-BDB0-585F63A074EE}" type="presOf" srcId="{F3C97261-449C-407F-9DF3-CE8FFF95C8ED}" destId="{AC001C2E-7EA4-4CC0-A5F1-34886494B2C7}" srcOrd="1" destOrd="0" presId="urn:microsoft.com/office/officeart/2005/8/layout/radial5"/>
    <dgm:cxn modelId="{37A2B50F-4370-4665-9204-A66A637784FF}" type="presOf" srcId="{A9620B35-677A-4E1A-951B-7EFD1ED9866C}" destId="{E91098B8-F170-41CA-B686-247D4C5B930D}" srcOrd="0" destOrd="0" presId="urn:microsoft.com/office/officeart/2005/8/layout/radial5"/>
    <dgm:cxn modelId="{98076D51-2043-4DF1-8493-EEDE7C65BE31}" type="presOf" srcId="{A9620B35-677A-4E1A-951B-7EFD1ED9866C}" destId="{C5795076-371B-47E4-AE53-9213985BF174}" srcOrd="1" destOrd="0" presId="urn:microsoft.com/office/officeart/2005/8/layout/radial5"/>
    <dgm:cxn modelId="{4D08AB3B-8099-496D-AD16-0D51DA15ED7A}" type="presOf" srcId="{43CF1B5C-E012-474A-8CE4-F70DD46DCA90}" destId="{0489CB97-0BCA-475F-915B-02280ED21861}" srcOrd="0" destOrd="0" presId="urn:microsoft.com/office/officeart/2005/8/layout/radial5"/>
    <dgm:cxn modelId="{8A72E756-104F-43C0-9783-25D6D8CF71D7}" type="presOf" srcId="{103F5340-36E4-4C3B-9122-F2041C983F5B}" destId="{9904792D-9CBF-483D-9944-FCE078D1816D}" srcOrd="1" destOrd="0" presId="urn:microsoft.com/office/officeart/2005/8/layout/radial5"/>
    <dgm:cxn modelId="{07CEFDD7-2F18-46CD-B989-AD0D064A4F43}" srcId="{5EB80FA7-1F8C-49EA-8914-0E65675447DF}" destId="{EA5D8845-7983-46F8-AB15-76D20A6D1B18}" srcOrd="6" destOrd="0" parTransId="{44E15C1C-BE4D-4A8B-8D7C-5E9CBB6E3D1A}" sibTransId="{F08302EE-1D18-47D3-B0A8-8DC06AA59A72}"/>
    <dgm:cxn modelId="{B954221D-CBB1-408D-B832-12F9A5409128}" srcId="{5EB80FA7-1F8C-49EA-8914-0E65675447DF}" destId="{B253D867-25F0-415C-9878-E44D44DAAB60}" srcOrd="5" destOrd="0" parTransId="{F3C97261-449C-407F-9DF3-CE8FFF95C8ED}" sibTransId="{A4419589-D382-40A7-9C5C-6E5ABE3A2503}"/>
    <dgm:cxn modelId="{DE8ED252-47D1-4664-B7FC-4E6D0ACE3908}" type="presOf" srcId="{15D3209F-6DBB-4B6A-914C-7727266F235D}" destId="{717980C9-F46D-4108-85BB-5BC1A4763F7A}" srcOrd="0" destOrd="0" presId="urn:microsoft.com/office/officeart/2005/8/layout/radial5"/>
    <dgm:cxn modelId="{7B3FCAE4-D653-462E-9951-7853492B65E5}" type="presOf" srcId="{B416A032-D1F0-47A3-9F75-2554B8EC0681}" destId="{7BCCF0F2-6CEB-40B7-9E88-BFB654471DD7}" srcOrd="0" destOrd="0" presId="urn:microsoft.com/office/officeart/2005/8/layout/radial5"/>
    <dgm:cxn modelId="{539E6DE4-8094-428B-B087-2BDD594AC123}" srcId="{5EB80FA7-1F8C-49EA-8914-0E65675447DF}" destId="{A631D67B-FC2E-4098-B919-8555975F3DFA}" srcOrd="2" destOrd="0" parTransId="{C4F711AD-8766-4A99-A0AC-D85C7E3212CC}" sibTransId="{8117A142-BE0D-4CD6-B26B-15F13D21AA12}"/>
    <dgm:cxn modelId="{796908FE-3E47-4A0E-9E92-5CB6C67546EE}" type="presOf" srcId="{44E15C1C-BE4D-4A8B-8D7C-5E9CBB6E3D1A}" destId="{CAF53233-B582-423E-BA5F-253E41CB8B6C}" srcOrd="1" destOrd="0" presId="urn:microsoft.com/office/officeart/2005/8/layout/radial5"/>
    <dgm:cxn modelId="{9419CDB8-D6F3-4CB3-90BA-8896E168A48D}" type="presOf" srcId="{F3C97261-449C-407F-9DF3-CE8FFF95C8ED}" destId="{8AA489D5-B19C-4D0D-B764-7B8593618BCF}" srcOrd="0" destOrd="0" presId="urn:microsoft.com/office/officeart/2005/8/layout/radial5"/>
    <dgm:cxn modelId="{82C69163-F645-4BA6-A0D1-5DA9C2B22880}" srcId="{289831C3-DFCA-4EA6-90B2-30476B5A1892}" destId="{5EB80FA7-1F8C-49EA-8914-0E65675447DF}" srcOrd="0" destOrd="0" parTransId="{47738465-9582-48DA-8FC1-64CBB405E534}" sibTransId="{E77C76BF-91D3-46FA-9D7B-23DD4E27D58B}"/>
    <dgm:cxn modelId="{84074B11-3BA1-49D8-B13B-424E11A1324D}" type="presOf" srcId="{15D3209F-6DBB-4B6A-914C-7727266F235D}" destId="{EEF6A2D7-E9A2-4662-AB34-60B8AC341FB2}" srcOrd="1" destOrd="0" presId="urn:microsoft.com/office/officeart/2005/8/layout/radial5"/>
    <dgm:cxn modelId="{3038300A-972F-4E7B-867F-1BF41023326A}" type="presOf" srcId="{44E15C1C-BE4D-4A8B-8D7C-5E9CBB6E3D1A}" destId="{EBD9E288-D912-43F2-A505-47AF9996A8E1}" srcOrd="0" destOrd="0" presId="urn:microsoft.com/office/officeart/2005/8/layout/radial5"/>
    <dgm:cxn modelId="{8D71CA6F-1B65-4275-82E3-47842469779A}" srcId="{5EB80FA7-1F8C-49EA-8914-0E65675447DF}" destId="{B416A032-D1F0-47A3-9F75-2554B8EC0681}" srcOrd="7" destOrd="0" parTransId="{A9620B35-677A-4E1A-951B-7EFD1ED9866C}" sibTransId="{4D079921-DB1B-427E-8663-B96DE4154EFA}"/>
    <dgm:cxn modelId="{4305C573-415F-4ACC-B27A-80F46E82F156}" type="presOf" srcId="{39B5D378-111B-4A10-9CF0-A1C93FE7EF6E}" destId="{7BBAF64B-FAF8-49D1-A9F1-F6C83C4DC323}" srcOrd="0" destOrd="0" presId="urn:microsoft.com/office/officeart/2005/8/layout/radial5"/>
    <dgm:cxn modelId="{DE568A16-45A3-4950-92EA-F11CB40B078E}" type="presOf" srcId="{B253D867-25F0-415C-9878-E44D44DAAB60}" destId="{38B17D85-56C2-4E91-825A-717F2E195135}" srcOrd="0" destOrd="0" presId="urn:microsoft.com/office/officeart/2005/8/layout/radial5"/>
    <dgm:cxn modelId="{E687FD4B-D64A-4ACA-B6F4-02F89DBDEC67}" srcId="{5EB80FA7-1F8C-49EA-8914-0E65675447DF}" destId="{43CF1B5C-E012-474A-8CE4-F70DD46DCA90}" srcOrd="4" destOrd="0" parTransId="{AB92BC96-7487-4E10-BC0A-754495872512}" sibTransId="{5B305BD0-29C6-4DEC-89EA-8DF0E1EC6FF5}"/>
    <dgm:cxn modelId="{C7B9FD5A-F243-41C5-A113-35714052E642}" srcId="{5EB80FA7-1F8C-49EA-8914-0E65675447DF}" destId="{417F097B-DB3C-4484-8E15-CBB9A68789C0}" srcOrd="8" destOrd="0" parTransId="{15D3209F-6DBB-4B6A-914C-7727266F235D}" sibTransId="{0B1A49CE-A49F-4B90-BA4E-A2B2D65AD9CF}"/>
    <dgm:cxn modelId="{F15ECC23-2367-4A98-8D01-5E3C4D59F42C}" srcId="{5EB80FA7-1F8C-49EA-8914-0E65675447DF}" destId="{0C4E976F-4F4A-47C9-963B-BAF71EB432B8}" srcOrd="0" destOrd="0" parTransId="{103F5340-36E4-4C3B-9122-F2041C983F5B}" sibTransId="{5E5E0D27-C6CB-47BD-A5AF-ACFA67B4D7B3}"/>
    <dgm:cxn modelId="{5AEE66FC-1FC3-4584-8F60-5BCD5E2A2514}" type="presOf" srcId="{289831C3-DFCA-4EA6-90B2-30476B5A1892}" destId="{EF0EE474-2748-4568-9ED8-90D83C4A7C92}" srcOrd="0" destOrd="0" presId="urn:microsoft.com/office/officeart/2005/8/layout/radial5"/>
    <dgm:cxn modelId="{A72CD411-5724-4DA6-ADB3-90ADFFEBA882}" srcId="{289831C3-DFCA-4EA6-90B2-30476B5A1892}" destId="{2D4F4BA3-DD4D-46B1-9E42-A2062F10E3D1}" srcOrd="1" destOrd="0" parTransId="{3338D9CC-4020-410E-B359-416F11F43E07}" sibTransId="{B976CCE8-8F2F-4441-A8A1-2C91AA9CB7A5}"/>
    <dgm:cxn modelId="{1EE2F993-0363-46F2-B4A1-597DFDF0D824}" type="presOf" srcId="{AB92BC96-7487-4E10-BC0A-754495872512}" destId="{9A4350F3-74F3-43F3-B279-406454D6966D}" srcOrd="0" destOrd="0" presId="urn:microsoft.com/office/officeart/2005/8/layout/radial5"/>
    <dgm:cxn modelId="{32382E87-6859-4B7F-88E2-E1C7200B770E}" type="presOf" srcId="{417F097B-DB3C-4484-8E15-CBB9A68789C0}" destId="{FD219C46-1F85-45E7-93CD-927A448DA9C8}" srcOrd="0" destOrd="0" presId="urn:microsoft.com/office/officeart/2005/8/layout/radial5"/>
    <dgm:cxn modelId="{69D3DAA1-A831-46A5-A81A-FE073045A215}" type="presOf" srcId="{C87B4D41-69FC-4F12-9B39-95BC3FA7D50A}" destId="{D267C655-ACD8-4333-A5D9-5C47731FB63A}" srcOrd="0" destOrd="0" presId="urn:microsoft.com/office/officeart/2005/8/layout/radial5"/>
    <dgm:cxn modelId="{72401F18-EE25-43A9-99EB-71071B58E979}" type="presParOf" srcId="{EF0EE474-2748-4568-9ED8-90D83C4A7C92}" destId="{348264A9-3845-4494-809C-8C9B42F9A719}" srcOrd="0" destOrd="0" presId="urn:microsoft.com/office/officeart/2005/8/layout/radial5"/>
    <dgm:cxn modelId="{A1EA1D5C-87D3-4647-AD39-86EB26B775A7}" type="presParOf" srcId="{EF0EE474-2748-4568-9ED8-90D83C4A7C92}" destId="{AEF2F362-6AD4-401C-B733-2E18690EDBB1}" srcOrd="1" destOrd="0" presId="urn:microsoft.com/office/officeart/2005/8/layout/radial5"/>
    <dgm:cxn modelId="{D7E1ADE0-D260-456F-A292-32E5D4DA4A5C}" type="presParOf" srcId="{AEF2F362-6AD4-401C-B733-2E18690EDBB1}" destId="{9904792D-9CBF-483D-9944-FCE078D1816D}" srcOrd="0" destOrd="0" presId="urn:microsoft.com/office/officeart/2005/8/layout/radial5"/>
    <dgm:cxn modelId="{31A5F747-D3B3-409F-A260-9CB469FA5393}" type="presParOf" srcId="{EF0EE474-2748-4568-9ED8-90D83C4A7C92}" destId="{2EC4BE1D-B646-4234-A397-29378467F4F8}" srcOrd="2" destOrd="0" presId="urn:microsoft.com/office/officeart/2005/8/layout/radial5"/>
    <dgm:cxn modelId="{ED12424F-3150-441B-ADFD-AC21E6D84BF3}" type="presParOf" srcId="{EF0EE474-2748-4568-9ED8-90D83C4A7C92}" destId="{D267C655-ACD8-4333-A5D9-5C47731FB63A}" srcOrd="3" destOrd="0" presId="urn:microsoft.com/office/officeart/2005/8/layout/radial5"/>
    <dgm:cxn modelId="{E554E77F-BAB6-40DD-8051-C8645FFC92F7}" type="presParOf" srcId="{D267C655-ACD8-4333-A5D9-5C47731FB63A}" destId="{FFC1D749-42ED-4719-B252-42E54FC09081}" srcOrd="0" destOrd="0" presId="urn:microsoft.com/office/officeart/2005/8/layout/radial5"/>
    <dgm:cxn modelId="{C76557BD-2D39-4A21-B95F-1D62B67FD8A1}" type="presParOf" srcId="{EF0EE474-2748-4568-9ED8-90D83C4A7C92}" destId="{7BBAF64B-FAF8-49D1-A9F1-F6C83C4DC323}" srcOrd="4" destOrd="0" presId="urn:microsoft.com/office/officeart/2005/8/layout/radial5"/>
    <dgm:cxn modelId="{3734FB77-F37D-497F-AA8D-FEC97A7C5FAB}" type="presParOf" srcId="{EF0EE474-2748-4568-9ED8-90D83C4A7C92}" destId="{91A3C406-545E-4473-BCC1-E95EB49E8D60}" srcOrd="5" destOrd="0" presId="urn:microsoft.com/office/officeart/2005/8/layout/radial5"/>
    <dgm:cxn modelId="{C1C090F4-9B15-4EA3-A224-81EA16EEB71B}" type="presParOf" srcId="{91A3C406-545E-4473-BCC1-E95EB49E8D60}" destId="{905C082D-50A9-46CD-8FE8-1FFBC2DC07E0}" srcOrd="0" destOrd="0" presId="urn:microsoft.com/office/officeart/2005/8/layout/radial5"/>
    <dgm:cxn modelId="{B4A0C7D3-7F81-4287-BD1B-3009D307B536}" type="presParOf" srcId="{EF0EE474-2748-4568-9ED8-90D83C4A7C92}" destId="{AF38466E-560C-47A7-BBAE-D6C899E05C3F}" srcOrd="6" destOrd="0" presId="urn:microsoft.com/office/officeart/2005/8/layout/radial5"/>
    <dgm:cxn modelId="{1412B023-85C8-466C-ADDE-FD336FB0803C}" type="presParOf" srcId="{EF0EE474-2748-4568-9ED8-90D83C4A7C92}" destId="{D38889A4-AFBA-4654-9DB7-0C0C91C0C6E3}" srcOrd="7" destOrd="0" presId="urn:microsoft.com/office/officeart/2005/8/layout/radial5"/>
    <dgm:cxn modelId="{CD59E394-6E3F-4291-A24F-AED2D49FF4A9}" type="presParOf" srcId="{D38889A4-AFBA-4654-9DB7-0C0C91C0C6E3}" destId="{6B8257B0-4818-4081-9120-881540504E36}" srcOrd="0" destOrd="0" presId="urn:microsoft.com/office/officeart/2005/8/layout/radial5"/>
    <dgm:cxn modelId="{80F7E28D-8D94-4481-9994-1D806C0BEB91}" type="presParOf" srcId="{EF0EE474-2748-4568-9ED8-90D83C4A7C92}" destId="{619DF8EB-FD9E-423B-BE2B-14BD8C384826}" srcOrd="8" destOrd="0" presId="urn:microsoft.com/office/officeart/2005/8/layout/radial5"/>
    <dgm:cxn modelId="{B9213926-9F6F-43A2-8D9C-5E1CBB34078C}" type="presParOf" srcId="{EF0EE474-2748-4568-9ED8-90D83C4A7C92}" destId="{9A4350F3-74F3-43F3-B279-406454D6966D}" srcOrd="9" destOrd="0" presId="urn:microsoft.com/office/officeart/2005/8/layout/radial5"/>
    <dgm:cxn modelId="{228338AE-480B-4CB8-AF68-EA0270CB4233}" type="presParOf" srcId="{9A4350F3-74F3-43F3-B279-406454D6966D}" destId="{24168633-23B5-4447-B5AB-1B735233F6FB}" srcOrd="0" destOrd="0" presId="urn:microsoft.com/office/officeart/2005/8/layout/radial5"/>
    <dgm:cxn modelId="{D9976F54-823A-4EFA-85B0-4AFD5C0759DD}" type="presParOf" srcId="{EF0EE474-2748-4568-9ED8-90D83C4A7C92}" destId="{0489CB97-0BCA-475F-915B-02280ED21861}" srcOrd="10" destOrd="0" presId="urn:microsoft.com/office/officeart/2005/8/layout/radial5"/>
    <dgm:cxn modelId="{CA20F531-4BD5-4BA3-A2E4-AE0880B47617}" type="presParOf" srcId="{EF0EE474-2748-4568-9ED8-90D83C4A7C92}" destId="{8AA489D5-B19C-4D0D-B764-7B8593618BCF}" srcOrd="11" destOrd="0" presId="urn:microsoft.com/office/officeart/2005/8/layout/radial5"/>
    <dgm:cxn modelId="{2009D9E9-7AF7-4EB2-8E27-FD6807508335}" type="presParOf" srcId="{8AA489D5-B19C-4D0D-B764-7B8593618BCF}" destId="{AC001C2E-7EA4-4CC0-A5F1-34886494B2C7}" srcOrd="0" destOrd="0" presId="urn:microsoft.com/office/officeart/2005/8/layout/radial5"/>
    <dgm:cxn modelId="{18AD253A-DE53-45EC-B6DF-4FE2AB302BF8}" type="presParOf" srcId="{EF0EE474-2748-4568-9ED8-90D83C4A7C92}" destId="{38B17D85-56C2-4E91-825A-717F2E195135}" srcOrd="12" destOrd="0" presId="urn:microsoft.com/office/officeart/2005/8/layout/radial5"/>
    <dgm:cxn modelId="{0AE89F35-98F3-4432-A42C-6BA43A39EF92}" type="presParOf" srcId="{EF0EE474-2748-4568-9ED8-90D83C4A7C92}" destId="{EBD9E288-D912-43F2-A505-47AF9996A8E1}" srcOrd="13" destOrd="0" presId="urn:microsoft.com/office/officeart/2005/8/layout/radial5"/>
    <dgm:cxn modelId="{FF509F56-93CA-42B1-9999-E95636ACF3FA}" type="presParOf" srcId="{EBD9E288-D912-43F2-A505-47AF9996A8E1}" destId="{CAF53233-B582-423E-BA5F-253E41CB8B6C}" srcOrd="0" destOrd="0" presId="urn:microsoft.com/office/officeart/2005/8/layout/radial5"/>
    <dgm:cxn modelId="{2A0C819A-858B-44FA-94D5-4FD664B84899}" type="presParOf" srcId="{EF0EE474-2748-4568-9ED8-90D83C4A7C92}" destId="{0908EE16-EAF3-4D48-A655-7FBBEB917F6F}" srcOrd="14" destOrd="0" presId="urn:microsoft.com/office/officeart/2005/8/layout/radial5"/>
    <dgm:cxn modelId="{CCE99C07-CFCF-4077-8D8D-FA55F6B7BC59}" type="presParOf" srcId="{EF0EE474-2748-4568-9ED8-90D83C4A7C92}" destId="{E91098B8-F170-41CA-B686-247D4C5B930D}" srcOrd="15" destOrd="0" presId="urn:microsoft.com/office/officeart/2005/8/layout/radial5"/>
    <dgm:cxn modelId="{83602C49-8419-4335-8798-AA1AD88EA3DE}" type="presParOf" srcId="{E91098B8-F170-41CA-B686-247D4C5B930D}" destId="{C5795076-371B-47E4-AE53-9213985BF174}" srcOrd="0" destOrd="0" presId="urn:microsoft.com/office/officeart/2005/8/layout/radial5"/>
    <dgm:cxn modelId="{3A90A09E-1A28-4D6F-9198-6CA393773B87}" type="presParOf" srcId="{EF0EE474-2748-4568-9ED8-90D83C4A7C92}" destId="{7BCCF0F2-6CEB-40B7-9E88-BFB654471DD7}" srcOrd="16" destOrd="0" presId="urn:microsoft.com/office/officeart/2005/8/layout/radial5"/>
    <dgm:cxn modelId="{2196F12E-4221-4AE3-8CCD-93B0410D69BA}" type="presParOf" srcId="{EF0EE474-2748-4568-9ED8-90D83C4A7C92}" destId="{717980C9-F46D-4108-85BB-5BC1A4763F7A}" srcOrd="17" destOrd="0" presId="urn:microsoft.com/office/officeart/2005/8/layout/radial5"/>
    <dgm:cxn modelId="{793EEB55-C40D-49B1-A009-D18DA02640EF}" type="presParOf" srcId="{717980C9-F46D-4108-85BB-5BC1A4763F7A}" destId="{EEF6A2D7-E9A2-4662-AB34-60B8AC341FB2}" srcOrd="0" destOrd="0" presId="urn:microsoft.com/office/officeart/2005/8/layout/radial5"/>
    <dgm:cxn modelId="{84F781B7-3912-48CA-B255-A99CB2D53717}" type="presParOf" srcId="{EF0EE474-2748-4568-9ED8-90D83C4A7C92}" destId="{FD219C46-1F85-45E7-93CD-927A448DA9C8}" srcOrd="1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264A9-3845-4494-809C-8C9B42F9A719}">
      <dsp:nvSpPr>
        <dsp:cNvPr id="0" name=""/>
        <dsp:cNvSpPr/>
      </dsp:nvSpPr>
      <dsp:spPr>
        <a:xfrm>
          <a:off x="4119529" y="2445482"/>
          <a:ext cx="4200004" cy="20146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err="1" smtClean="0"/>
            <a:t>Suniy</a:t>
          </a:r>
          <a:r>
            <a:rPr lang="en-US" sz="3400" kern="1200" dirty="0" smtClean="0"/>
            <a:t> </a:t>
          </a:r>
          <a:r>
            <a:rPr lang="en-US" sz="3400" kern="1200" dirty="0" err="1" smtClean="0"/>
            <a:t>nafas</a:t>
          </a:r>
          <a:r>
            <a:rPr lang="en-US" sz="3400" kern="1200" dirty="0" smtClean="0"/>
            <a:t> </a:t>
          </a:r>
          <a:r>
            <a:rPr lang="en-US" sz="3400" kern="1200" dirty="0" err="1" smtClean="0"/>
            <a:t>berish</a:t>
          </a:r>
          <a:r>
            <a:rPr lang="en-US" sz="3400" kern="1200" dirty="0" smtClean="0"/>
            <a:t> </a:t>
          </a:r>
          <a:r>
            <a:rPr lang="en-US" sz="3400" kern="1200" dirty="0" err="1" smtClean="0"/>
            <a:t>asoratlari</a:t>
          </a:r>
          <a:endParaRPr lang="ru-RU" sz="3400" kern="1200" dirty="0"/>
        </a:p>
      </dsp:txBody>
      <dsp:txXfrm>
        <a:off x="4734605" y="2740526"/>
        <a:ext cx="2969852" cy="1424599"/>
      </dsp:txXfrm>
    </dsp:sp>
    <dsp:sp modelId="{AEF2F362-6AD4-401C-B733-2E18690EDBB1}">
      <dsp:nvSpPr>
        <dsp:cNvPr id="0" name=""/>
        <dsp:cNvSpPr/>
      </dsp:nvSpPr>
      <dsp:spPr>
        <a:xfrm rot="15113664">
          <a:off x="5486558" y="1702433"/>
          <a:ext cx="519633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10800000">
        <a:off x="5588726" y="1897817"/>
        <a:ext cx="363743" cy="363895"/>
      </dsp:txXfrm>
    </dsp:sp>
    <dsp:sp modelId="{2EC4BE1D-B646-4234-A397-29378467F4F8}">
      <dsp:nvSpPr>
        <dsp:cNvPr id="0" name=""/>
        <dsp:cNvSpPr/>
      </dsp:nvSpPr>
      <dsp:spPr>
        <a:xfrm>
          <a:off x="4654199" y="134044"/>
          <a:ext cx="1427038" cy="14270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err="1" smtClean="0"/>
            <a:t>atelektaz</a:t>
          </a:r>
          <a:endParaRPr lang="ru-RU" sz="2000" kern="1200" dirty="0"/>
        </a:p>
      </dsp:txBody>
      <dsp:txXfrm>
        <a:off x="4863184" y="343029"/>
        <a:ext cx="1009068" cy="1009068"/>
      </dsp:txXfrm>
    </dsp:sp>
    <dsp:sp modelId="{D267C655-ACD8-4333-A5D9-5C47731FB63A}">
      <dsp:nvSpPr>
        <dsp:cNvPr id="0" name=""/>
        <dsp:cNvSpPr/>
      </dsp:nvSpPr>
      <dsp:spPr>
        <a:xfrm rot="17940840">
          <a:off x="6728863" y="1740216"/>
          <a:ext cx="544683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6770938" y="1932963"/>
        <a:ext cx="381278" cy="363895"/>
      </dsp:txXfrm>
    </dsp:sp>
    <dsp:sp modelId="{7BBAF64B-FAF8-49D1-A9F1-F6C83C4DC323}">
      <dsp:nvSpPr>
        <dsp:cNvPr id="0" name=""/>
        <dsp:cNvSpPr/>
      </dsp:nvSpPr>
      <dsp:spPr>
        <a:xfrm>
          <a:off x="6890466" y="243123"/>
          <a:ext cx="1427038" cy="14270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u="none" kern="1200" dirty="0" err="1" smtClean="0"/>
            <a:t>bronxospazm</a:t>
          </a:r>
          <a:endParaRPr lang="ru-RU" sz="2400" kern="1200" dirty="0"/>
        </a:p>
      </dsp:txBody>
      <dsp:txXfrm>
        <a:off x="7099451" y="452108"/>
        <a:ext cx="1009068" cy="1009068"/>
      </dsp:txXfrm>
    </dsp:sp>
    <dsp:sp modelId="{91A3C406-545E-4473-BCC1-E95EB49E8D60}">
      <dsp:nvSpPr>
        <dsp:cNvPr id="0" name=""/>
        <dsp:cNvSpPr/>
      </dsp:nvSpPr>
      <dsp:spPr>
        <a:xfrm rot="20001204">
          <a:off x="8012317" y="1980359"/>
          <a:ext cx="1074714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8021979" y="2142457"/>
        <a:ext cx="892767" cy="363895"/>
      </dsp:txXfrm>
    </dsp:sp>
    <dsp:sp modelId="{AF38466E-560C-47A7-BBAE-D6C899E05C3F}">
      <dsp:nvSpPr>
        <dsp:cNvPr id="0" name=""/>
        <dsp:cNvSpPr/>
      </dsp:nvSpPr>
      <dsp:spPr>
        <a:xfrm>
          <a:off x="9407274" y="781729"/>
          <a:ext cx="1427038" cy="14270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u="none" kern="1200" dirty="0" err="1" smtClean="0"/>
            <a:t>pnevmoniya</a:t>
          </a:r>
          <a:endParaRPr lang="ru-RU" sz="2400" kern="1200" dirty="0"/>
        </a:p>
      </dsp:txBody>
      <dsp:txXfrm>
        <a:off x="9616259" y="990714"/>
        <a:ext cx="1009068" cy="1009068"/>
      </dsp:txXfrm>
    </dsp:sp>
    <dsp:sp modelId="{D38889A4-AFBA-4654-9DB7-0C0C91C0C6E3}">
      <dsp:nvSpPr>
        <dsp:cNvPr id="0" name=""/>
        <dsp:cNvSpPr/>
      </dsp:nvSpPr>
      <dsp:spPr>
        <a:xfrm rot="651024">
          <a:off x="8513129" y="3671761"/>
          <a:ext cx="861503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8514755" y="3775934"/>
        <a:ext cx="679556" cy="363895"/>
      </dsp:txXfrm>
    </dsp:sp>
    <dsp:sp modelId="{619DF8EB-FD9E-423B-BE2B-14BD8C384826}">
      <dsp:nvSpPr>
        <dsp:cNvPr id="0" name=""/>
        <dsp:cNvSpPr/>
      </dsp:nvSpPr>
      <dsp:spPr>
        <a:xfrm>
          <a:off x="9753281" y="3553388"/>
          <a:ext cx="1427038" cy="14270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u="none" kern="1200" dirty="0" err="1" smtClean="0"/>
            <a:t>pnevmotoraks</a:t>
          </a:r>
          <a:endParaRPr lang="ru-RU" sz="2400" kern="1200" dirty="0"/>
        </a:p>
      </dsp:txBody>
      <dsp:txXfrm>
        <a:off x="9962266" y="3762373"/>
        <a:ext cx="1009068" cy="1009068"/>
      </dsp:txXfrm>
    </dsp:sp>
    <dsp:sp modelId="{9A4350F3-74F3-43F3-B279-406454D6966D}">
      <dsp:nvSpPr>
        <dsp:cNvPr id="0" name=""/>
        <dsp:cNvSpPr/>
      </dsp:nvSpPr>
      <dsp:spPr>
        <a:xfrm rot="2973588">
          <a:off x="7057802" y="4406365"/>
          <a:ext cx="465717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7082346" y="4474496"/>
        <a:ext cx="326002" cy="363895"/>
      </dsp:txXfrm>
    </dsp:sp>
    <dsp:sp modelId="{0489CB97-0BCA-475F-915B-02280ED21861}">
      <dsp:nvSpPr>
        <dsp:cNvPr id="0" name=""/>
        <dsp:cNvSpPr/>
      </dsp:nvSpPr>
      <dsp:spPr>
        <a:xfrm>
          <a:off x="7333509" y="4883557"/>
          <a:ext cx="1427038" cy="14270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u="none" kern="1200" dirty="0" err="1" smtClean="0"/>
            <a:t>stenozi</a:t>
          </a:r>
          <a:endParaRPr lang="ru-RU" sz="2400" kern="1200" dirty="0"/>
        </a:p>
      </dsp:txBody>
      <dsp:txXfrm>
        <a:off x="7542494" y="5092542"/>
        <a:ext cx="1009068" cy="1009068"/>
      </dsp:txXfrm>
    </dsp:sp>
    <dsp:sp modelId="{8AA489D5-B19C-4D0D-B764-7B8593618BCF}">
      <dsp:nvSpPr>
        <dsp:cNvPr id="0" name=""/>
        <dsp:cNvSpPr/>
      </dsp:nvSpPr>
      <dsp:spPr>
        <a:xfrm rot="6589777">
          <a:off x="5445648" y="4584000"/>
          <a:ext cx="513243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10800000">
        <a:off x="5548750" y="4632876"/>
        <a:ext cx="359270" cy="363895"/>
      </dsp:txXfrm>
    </dsp:sp>
    <dsp:sp modelId="{38B17D85-56C2-4E91-825A-717F2E195135}">
      <dsp:nvSpPr>
        <dsp:cNvPr id="0" name=""/>
        <dsp:cNvSpPr/>
      </dsp:nvSpPr>
      <dsp:spPr>
        <a:xfrm>
          <a:off x="4570121" y="5314847"/>
          <a:ext cx="1441308" cy="14270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u="none" kern="1200" dirty="0" err="1" smtClean="0"/>
            <a:t>traxeya</a:t>
          </a:r>
          <a:endParaRPr lang="ru-RU" sz="2400" kern="1200" dirty="0"/>
        </a:p>
      </dsp:txBody>
      <dsp:txXfrm>
        <a:off x="4781196" y="5523832"/>
        <a:ext cx="1019158" cy="1009068"/>
      </dsp:txXfrm>
    </dsp:sp>
    <dsp:sp modelId="{EBD9E288-D912-43F2-A505-47AF9996A8E1}">
      <dsp:nvSpPr>
        <dsp:cNvPr id="0" name=""/>
        <dsp:cNvSpPr/>
      </dsp:nvSpPr>
      <dsp:spPr>
        <a:xfrm rot="9404412">
          <a:off x="3214163" y="4210339"/>
          <a:ext cx="1075096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10800000">
        <a:off x="3388716" y="4295711"/>
        <a:ext cx="893149" cy="363895"/>
      </dsp:txXfrm>
    </dsp:sp>
    <dsp:sp modelId="{0908EE16-EAF3-4D48-A655-7FBBEB917F6F}">
      <dsp:nvSpPr>
        <dsp:cNvPr id="0" name=""/>
        <dsp:cNvSpPr/>
      </dsp:nvSpPr>
      <dsp:spPr>
        <a:xfrm>
          <a:off x="471650" y="4549198"/>
          <a:ext cx="2525701" cy="16629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err="1" smtClean="0"/>
            <a:t>yurak</a:t>
          </a:r>
          <a:r>
            <a:rPr lang="en-US" sz="2000" b="0" i="0" u="none" kern="1200" dirty="0" smtClean="0"/>
            <a:t> </a:t>
          </a:r>
          <a:r>
            <a:rPr lang="en-US" sz="2000" b="0" i="0" u="none" kern="1200" dirty="0" err="1" smtClean="0"/>
            <a:t>faoliyati</a:t>
          </a:r>
          <a:r>
            <a:rPr lang="en-US" sz="2000" b="0" i="0" u="none" kern="1200" dirty="0" smtClean="0"/>
            <a:t> </a:t>
          </a:r>
          <a:r>
            <a:rPr lang="en-US" sz="2000" b="0" i="0" u="none" kern="1200" dirty="0" err="1" smtClean="0"/>
            <a:t>buzilishlari</a:t>
          </a:r>
          <a:endParaRPr lang="ru-RU" sz="2000" kern="1200" dirty="0"/>
        </a:p>
      </dsp:txBody>
      <dsp:txXfrm>
        <a:off x="841530" y="4792726"/>
        <a:ext cx="1785941" cy="1175857"/>
      </dsp:txXfrm>
    </dsp:sp>
    <dsp:sp modelId="{E91098B8-F170-41CA-B686-247D4C5B930D}">
      <dsp:nvSpPr>
        <dsp:cNvPr id="0" name=""/>
        <dsp:cNvSpPr/>
      </dsp:nvSpPr>
      <dsp:spPr>
        <a:xfrm rot="11359524">
          <a:off x="2711109" y="2662503"/>
          <a:ext cx="1084541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10800000">
        <a:off x="2891854" y="2798542"/>
        <a:ext cx="902594" cy="363895"/>
      </dsp:txXfrm>
    </dsp:sp>
    <dsp:sp modelId="{7BCCF0F2-6CEB-40B7-9E88-BFB654471DD7}">
      <dsp:nvSpPr>
        <dsp:cNvPr id="0" name=""/>
        <dsp:cNvSpPr/>
      </dsp:nvSpPr>
      <dsp:spPr>
        <a:xfrm>
          <a:off x="314942" y="1927443"/>
          <a:ext cx="1921164" cy="14270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err="1" smtClean="0"/>
            <a:t>metabolik</a:t>
          </a:r>
          <a:endParaRPr lang="ru-RU" sz="2000" kern="1200" dirty="0"/>
        </a:p>
      </dsp:txBody>
      <dsp:txXfrm>
        <a:off x="596290" y="2136428"/>
        <a:ext cx="1358468" cy="1009068"/>
      </dsp:txXfrm>
    </dsp:sp>
    <dsp:sp modelId="{717980C9-F46D-4108-85BB-5BC1A4763F7A}">
      <dsp:nvSpPr>
        <dsp:cNvPr id="0" name=""/>
        <dsp:cNvSpPr/>
      </dsp:nvSpPr>
      <dsp:spPr>
        <a:xfrm rot="12868165">
          <a:off x="3340807" y="1631923"/>
          <a:ext cx="1335984" cy="6064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10800000">
        <a:off x="3506782" y="1804709"/>
        <a:ext cx="1154037" cy="363895"/>
      </dsp:txXfrm>
    </dsp:sp>
    <dsp:sp modelId="{FD219C46-1F85-45E7-93CD-927A448DA9C8}">
      <dsp:nvSpPr>
        <dsp:cNvPr id="0" name=""/>
        <dsp:cNvSpPr/>
      </dsp:nvSpPr>
      <dsp:spPr>
        <a:xfrm>
          <a:off x="1258882" y="0"/>
          <a:ext cx="1940743" cy="14270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u="none" kern="1200" dirty="0" err="1" smtClean="0"/>
            <a:t>traxeobronxit</a:t>
          </a:r>
          <a:endParaRPr lang="ru-RU" sz="2800" kern="1200" dirty="0"/>
        </a:p>
      </dsp:txBody>
      <dsp:txXfrm>
        <a:off x="1543097" y="208985"/>
        <a:ext cx="1372313" cy="10090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619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714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195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64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18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034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271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406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74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123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009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FFAFF-766F-429B-85D1-3E3D7896E158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2FFD6-A39A-44DC-9C42-428952EA0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034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uz.wikipedia.org/wiki/O%CA%BBpk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20840" y="504304"/>
            <a:ext cx="102515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7- MAVZU: REANIMATSIYADA QO‘LLANILADIGAN YUQORI TEXNOLOGIK APPARATURALAR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486" y="1581522"/>
            <a:ext cx="7057490" cy="473933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899459" y="6320858"/>
            <a:ext cx="265329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https://images.app.goo.gl/b8GVsL7cviKVcHHc9</a:t>
            </a:r>
          </a:p>
        </p:txBody>
      </p:sp>
    </p:spTree>
    <p:extLst>
      <p:ext uri="{BB962C8B-B14F-4D97-AF65-F5344CB8AC3E}">
        <p14:creationId xmlns:p14="http://schemas.microsoft.com/office/powerpoint/2010/main" val="245226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21217" y="1120461"/>
            <a:ext cx="5434884" cy="441745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almashinuvini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bexosdan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to‘xtaganda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anesteziya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relaksantlaridan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Rossiyadan 500 ta sun'iy nafas berish apparati olib kelinyapti | Qalampir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868" y="1353133"/>
            <a:ext cx="5043316" cy="3999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39094" y="5291694"/>
            <a:ext cx="263886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https://images.app.goo.gl/j79ek8F6bvBacuzQ7</a:t>
            </a:r>
          </a:p>
        </p:txBody>
      </p:sp>
    </p:spTree>
    <p:extLst>
      <p:ext uri="{BB962C8B-B14F-4D97-AF65-F5344CB8AC3E}">
        <p14:creationId xmlns:p14="http://schemas.microsoft.com/office/powerpoint/2010/main" val="162626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2647950" y="800100"/>
            <a:ext cx="7181850" cy="535305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nafasga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ko‘rsatmalar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apnoye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taxi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pnoye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gipovolemiya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gipertermiya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p0</a:t>
            </a:r>
            <a:r>
              <a:rPr lang="en-US" baseline="-25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—60 mm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past, pC0</a:t>
            </a:r>
            <a:r>
              <a:rPr lang="en-US" spc="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2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60 mm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anesteziya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miorelaksantlar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tiklanguncha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relaksant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narkotiklar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intoksikatsiyada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30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24248" y="940158"/>
            <a:ext cx="6053070" cy="506139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Ekspirator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o’pkaga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qopchasi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(RO,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Dreger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Sirrus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o‘pkasiga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aralashmasini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("AMBU"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qopchasi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ADR — 2, RPA — 2)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qopchalaridan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Yurak tutilishida reanimatsiya - siz bilishingiz va bilishingiz kerak  bo'lgan narsalar. To'satdan yurak tutilishi uchun birinchi yord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680" y="1065303"/>
            <a:ext cx="4383648" cy="2218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Sun'iy nafas olish va tashqi yurak massajini qanday qilish kerak - Foydali  maslahatlar - 2021"/>
          <p:cNvSpPr>
            <a:spLocks noChangeAspect="1" noChangeArrowheads="1"/>
          </p:cNvSpPr>
          <p:nvPr/>
        </p:nvSpPr>
        <p:spPr bwMode="auto">
          <a:xfrm>
            <a:off x="219968" y="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Netiesioginis širdies masažas: vykdymo technika. Širdies masažas ir  dirbtinis kvėpavim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680" y="3503341"/>
            <a:ext cx="4383648" cy="227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74943" y="3191677"/>
            <a:ext cx="3071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https://</a:t>
            </a:r>
            <a:r>
              <a:rPr lang="ru-RU" sz="1000" dirty="0"/>
              <a:t>images.app.goo.gl/4U7KN7nEe4X4qC7H7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974943" y="5687383"/>
            <a:ext cx="27206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https://images.app.goo.gl/EDrBSa59ndawRbHa9</a:t>
            </a:r>
          </a:p>
        </p:txBody>
      </p:sp>
    </p:spTree>
    <p:extLst>
      <p:ext uri="{BB962C8B-B14F-4D97-AF65-F5344CB8AC3E}">
        <p14:creationId xmlns:p14="http://schemas.microsoft.com/office/powerpoint/2010/main" val="281082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1714" y="0"/>
            <a:ext cx="11081657" cy="6639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O‘SV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o‘tkazilayotgan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nazoratda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nazoratdan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chetda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qolmasligi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traxeobronxeal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daraxt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sanatsiyasi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— </a:t>
            </a:r>
            <a:r>
              <a:rPr lang="en-US" sz="2200" b="0" i="0" u="none" strike="noStrike" spc="5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6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og‘iz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bo‘shlig‘i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sanatsiyasi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yonboshlatiladi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ishqor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muvozanati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ventilyatsiya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o‘zgartirilganda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5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2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Biokimyoviy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tahlillar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Respirator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sinxronizatsiya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Sutkada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MVB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Respirator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sozligi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turiladi</a:t>
            </a:r>
            <a:r>
              <a:rPr lang="en-US" sz="2200" b="0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83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56409127"/>
              </p:ext>
            </p:extLst>
          </p:nvPr>
        </p:nvGraphicFramePr>
        <p:xfrm>
          <a:off x="0" y="116114"/>
          <a:ext cx="12192000" cy="6741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307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83772" y="1074056"/>
            <a:ext cx="5167085" cy="391885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Bularning kelib chiqishi bemorning umumiy ahvoli, mutaxassis malakasi, O‘SV o'tkazish qoidalarini to‘g‘ri amalga oshirishga va sun’iy ravishda yo‘tal reflekslarini so‘ndirishga bogliq. O‘SVda barojarohat nafas yo‘llaridagi yuqori bosim ta’sirida o‘pkaning zararlanishidir.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328229" y="1045028"/>
            <a:ext cx="5181600" cy="394788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Apparatlarni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zararsizlantirish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O‘SV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ishlatilgandan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zararsizlantirilishi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konturi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to’liq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yoyib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yuvuvchi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dezinfeksiyalovchi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dezinfeksiyalanadi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sterilizatsiya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14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ыноска со стрелкой вниз 5"/>
          <p:cNvSpPr/>
          <p:nvPr/>
        </p:nvSpPr>
        <p:spPr>
          <a:xfrm>
            <a:off x="2785109" y="201770"/>
            <a:ext cx="7068456" cy="3773714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Traxeobronxit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bronxlarning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yallig'lanishi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yo'tal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isitma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yiringli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yiringli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balg'am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tavsiflanadi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pnevmoniyaga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ishora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yo'llarining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infektsiyasi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tasniflanadi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279" y="3975484"/>
            <a:ext cx="3334022" cy="20778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839304" y="6053378"/>
            <a:ext cx="273344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https://images.app.goo.gl/Ye6ZcT9mumAbGFjo9</a:t>
            </a:r>
          </a:p>
        </p:txBody>
      </p:sp>
    </p:spTree>
    <p:extLst>
      <p:ext uri="{BB962C8B-B14F-4D97-AF65-F5344CB8AC3E}">
        <p14:creationId xmlns:p14="http://schemas.microsoft.com/office/powerpoint/2010/main" val="337669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66670" y="1455313"/>
            <a:ext cx="5087155" cy="3928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Bronxopazm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o'pkangizdagi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yo'naltiradigan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muhaklarning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iqilihi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Uhbu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muhaklar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yo'llaringiz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Bronxospazm mustaqil ravishda o'tishi mumkin. Bronxospazm qanday namoyon  bo'ladi - bu nima va bemorga birinchi yordamni qanday ko'rsatish ker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496" y="1555235"/>
            <a:ext cx="5125532" cy="382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10659" y="5383368"/>
            <a:ext cx="27270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https://images.app.goo.gl/xYk1E5w4AzgB6GRG8</a:t>
            </a:r>
          </a:p>
        </p:txBody>
      </p:sp>
    </p:spTree>
    <p:extLst>
      <p:ext uri="{BB962C8B-B14F-4D97-AF65-F5344CB8AC3E}">
        <p14:creationId xmlns:p14="http://schemas.microsoft.com/office/powerpoint/2010/main" val="3948308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57577" y="360608"/>
            <a:ext cx="7585657" cy="61818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Zotiljam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pnevmoniya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 tooltip="Oʻpka"/>
              </a:rPr>
              <a:t>oʻpka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yalligʻlanishi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oʻpkaning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infeksion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asorati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Zotiljamni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bakteriyalar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pnevmokokk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streptokokk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stafilokokklar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viruslar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qoʻzgʻatadi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toliqishi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zaharlanishi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intoksikatsiya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kurashish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susaytiruvchi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yoʻllariga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mikroblar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oʻtkir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surunkali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pnevmoniya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oʻpkaning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oʻchoqli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bronxopnevmoniya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2050" name="Picture 2" descr="Двухсторонняя пневмония - причины, лечение и прогноз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472" y="575792"/>
            <a:ext cx="381000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Пневмоторакс - Заболевания органов дыхания - Заболевания - Внутренняя  Mедиц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277" y="3631842"/>
            <a:ext cx="3370195" cy="23641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914103" y="3052293"/>
            <a:ext cx="26805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https://images.app.goo.gl/a5aJT1nvZrKdhpm2A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093167" y="5964705"/>
            <a:ext cx="26613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https://images.app.goo.gl/bjoLVgmr9LbX6Z9d9</a:t>
            </a:r>
          </a:p>
        </p:txBody>
      </p:sp>
    </p:spTree>
    <p:extLst>
      <p:ext uri="{BB962C8B-B14F-4D97-AF65-F5344CB8AC3E}">
        <p14:creationId xmlns:p14="http://schemas.microsoft.com/office/powerpoint/2010/main" val="2816828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98490" y="1184856"/>
            <a:ext cx="5847009" cy="493260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itis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yalligʻlanish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yalligʻlanishi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Sovqotish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yuqumli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gripp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qizamiq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koʻkyoʻtal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oʻpka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raxit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ekssudativ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diatez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h.k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Oʻtkir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surunkali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Oʻtkir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tumov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burunxalqumning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yalligʻlanishi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oʻtadi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Тиреоидит: симптомы, лечение, профилактика, фото | Nima Fir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440" y="2017622"/>
            <a:ext cx="4352925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81182" y="5271818"/>
            <a:ext cx="274626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https://images.app.goo.gl/PMoYnnLiDHMS6S4v9</a:t>
            </a:r>
          </a:p>
        </p:txBody>
      </p:sp>
    </p:spTree>
    <p:extLst>
      <p:ext uri="{BB962C8B-B14F-4D97-AF65-F5344CB8AC3E}">
        <p14:creationId xmlns:p14="http://schemas.microsoft.com/office/powerpoint/2010/main" val="1213759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ая выноска 4"/>
          <p:cNvSpPr/>
          <p:nvPr/>
        </p:nvSpPr>
        <p:spPr>
          <a:xfrm>
            <a:off x="899885" y="375736"/>
            <a:ext cx="5500913" cy="5116286"/>
          </a:xfrm>
          <a:prstGeom prst="wedge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intubatsiyasi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intubatsion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naychani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murakkabligiga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qaramasdan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UAV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02.01.2017 yil - Tinglovchila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521" y="362857"/>
            <a:ext cx="5200196" cy="490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84249" y="5245801"/>
            <a:ext cx="26548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https://images.app.goo.gl/z2TUnZBD6BnfZrk26</a:t>
            </a:r>
          </a:p>
        </p:txBody>
      </p:sp>
    </p:spTree>
    <p:extLst>
      <p:ext uri="{BB962C8B-B14F-4D97-AF65-F5344CB8AC3E}">
        <p14:creationId xmlns:p14="http://schemas.microsoft.com/office/powerpoint/2010/main" val="1104491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132115" y="319315"/>
            <a:ext cx="10392228" cy="60960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intubatsiyasi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o‘tkazuvchanligini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qat’i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O‘SV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spazmi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detritlar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qusuq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aspiratsiya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asfiksiya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ehtimolligining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yengillashtiradi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balg'amni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aspiratsiya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atelektazga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3995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12800" y="478970"/>
            <a:ext cx="6037943" cy="551542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Ko’rsatma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Terminal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og‘ir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zaharlanishlarda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obturatsiyasi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shishi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082971" y="624113"/>
            <a:ext cx="4354286" cy="522514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ko’rsatma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umurtqalarining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jarohati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bo‘yindagi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yallig‘lanish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661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09386" y="661319"/>
            <a:ext cx="6370537" cy="567508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3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Traxeostomiya</a:t>
            </a:r>
            <a:r>
              <a:rPr lang="en-US" sz="3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jarrohlik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muddatga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Traxeotomiya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jarrohlik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traxeostomiyaning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096" y="979033"/>
            <a:ext cx="3662745" cy="2025425"/>
          </a:xfrm>
          <a:prstGeom prst="rect">
            <a:avLst/>
          </a:prstGeom>
        </p:spPr>
      </p:pic>
      <p:pic>
        <p:nvPicPr>
          <p:cNvPr id="6148" name="Picture 4" descr="Трахеостом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514" y="2859995"/>
            <a:ext cx="4614888" cy="326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43639" y="2928831"/>
            <a:ext cx="27286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https://images.app.goo.gl/yqzEbmHuekS9yNhC6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95155" y="5860660"/>
            <a:ext cx="275107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https://images.app.goo.gl/6qvCw2Wn7qDVTRia6</a:t>
            </a:r>
          </a:p>
        </p:txBody>
      </p:sp>
    </p:spTree>
    <p:extLst>
      <p:ext uri="{BB962C8B-B14F-4D97-AF65-F5344CB8AC3E}">
        <p14:creationId xmlns:p14="http://schemas.microsoft.com/office/powerpoint/2010/main" val="3622708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51543" y="493486"/>
            <a:ext cx="11176000" cy="596537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traxeostomiya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jarrohlik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topografik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bo‘yinchasi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ayrisimon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bo'yinchasini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halqalarining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arteriya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vena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gumbazi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yuqoriroqda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traxeostomiya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jarohatlanishi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harakatchan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uzuksimon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tog'ay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bo'yinturuq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joylashuvi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paypaslab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9644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racheostomy tubes fact sheet | Children's Health Queens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953" y="1416472"/>
            <a:ext cx="4646187" cy="4296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91885" y="1451429"/>
            <a:ext cx="6458857" cy="45720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traxeostomiya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jarrohlik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vertikal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kesilganda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tog'ay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halqasini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yorig'ining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qiyshaytiradi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traxeya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tirqish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85408" y="5712700"/>
            <a:ext cx="264527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https://images.app.goo.gl/Exai38pH7hPiZQ1TA</a:t>
            </a:r>
          </a:p>
        </p:txBody>
      </p:sp>
    </p:spTree>
    <p:extLst>
      <p:ext uri="{BB962C8B-B14F-4D97-AF65-F5344CB8AC3E}">
        <p14:creationId xmlns:p14="http://schemas.microsoft.com/office/powerpoint/2010/main" val="2790959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66058" y="1030514"/>
            <a:ext cx="6183085" cy="46445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Elektrik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defibrillyatsiya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razryad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miokard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sinxronizatsiyasini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1962-yil B.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Lown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monopolyar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lqinli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defibrillyatorni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tatbiq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Дефибрилляция - Defibrillation - qaz.wi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560" y="1175845"/>
            <a:ext cx="4403547" cy="372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772984" y="4898846"/>
            <a:ext cx="28472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https://images.app.goo.gl/eES6eCuNU8AUWPQQA</a:t>
            </a:r>
          </a:p>
        </p:txBody>
      </p:sp>
    </p:spTree>
    <p:extLst>
      <p:ext uri="{BB962C8B-B14F-4D97-AF65-F5344CB8AC3E}">
        <p14:creationId xmlns:p14="http://schemas.microsoft.com/office/powerpoint/2010/main" val="12916498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72457" y="1030514"/>
            <a:ext cx="5080000" cy="45429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miokardning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miokard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depolyarizatsiya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xaotik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to’xtaydi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89486" y="1030514"/>
            <a:ext cx="5036458" cy="481874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Ko’rsatma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qorinchalar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fibrillyatsiyasi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bo’lmachalar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fibrillyatsiyasi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qorinchalar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titrashi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bo’lmachalar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titrashi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paroksizmal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taxikardiyasi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paroksizmal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taxikardiyasi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874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40227" y="667656"/>
            <a:ext cx="6052459" cy="580571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Reanimatsiya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(re...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lot.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animatio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jonlantirish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tiriltirish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klinik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oʻlim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tiriltirish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aʼzolarning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baxtsiz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asoratlari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toʻsatdan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yoʻqolgan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oʻzgargan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koʻriladigan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chora-tadbirlar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Reanimatsiya paytida soya kanalizatsiya tomon yugurdi. Reanimatsiya bo'li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972" y="807893"/>
            <a:ext cx="4530275" cy="261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19504" y="3383928"/>
            <a:ext cx="282320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https://images.app.goo.gl/oQJizAWQxA4mmbw37</a:t>
            </a:r>
          </a:p>
        </p:txBody>
      </p:sp>
      <p:pic>
        <p:nvPicPr>
          <p:cNvPr id="2050" name="Picture 2" descr="Procare Dental Clinic, Dentistry Clinic in Nagarbhavi, Bangalore - Book  Appointment, View Fees, Feedbacks | Pract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971" y="3774679"/>
            <a:ext cx="4530275" cy="222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019504" y="5995365"/>
            <a:ext cx="274145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https://images.app.goo.gl/vr7d33xehQvaqVWH6</a:t>
            </a:r>
          </a:p>
        </p:txBody>
      </p:sp>
    </p:spTree>
    <p:extLst>
      <p:ext uri="{BB962C8B-B14F-4D97-AF65-F5344CB8AC3E}">
        <p14:creationId xmlns:p14="http://schemas.microsoft.com/office/powerpoint/2010/main" val="3291921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09600" y="740229"/>
            <a:ext cx="5950857" cy="49929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Yurak-o'pka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reanimatsiyasi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Yurak-o'pka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reanimatsiyasi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to'xtaganida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ikkalasi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to'xtagan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o'limning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zaharlanish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cho'kish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bo'g'ilish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elektrokkumulyatsiya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tutunni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inhalatsiyasi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o'limning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uchraydigan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xuruji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Cardiopulmonary resuscitation (CPR): First aid - Mayo Clini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9" t="1370" r="19446" b="2740"/>
          <a:stretch/>
        </p:blipFill>
        <p:spPr bwMode="auto">
          <a:xfrm>
            <a:off x="6823529" y="943429"/>
            <a:ext cx="4868815" cy="4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37705" y="5189118"/>
            <a:ext cx="27286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https://images.app.goo.gl/BmU91y3zPsGS9fkm8</a:t>
            </a:r>
          </a:p>
        </p:txBody>
      </p:sp>
    </p:spTree>
    <p:extLst>
      <p:ext uri="{BB962C8B-B14F-4D97-AF65-F5344CB8AC3E}">
        <p14:creationId xmlns:p14="http://schemas.microsoft.com/office/powerpoint/2010/main" val="13108422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50125" y="1207699"/>
            <a:ext cx="8807668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Foydalanilgan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adabiyotlar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1.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shifokorlari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tayyorlashda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zamonaviy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yondosh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Ahmedov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R.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М.,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Sharipova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N. J. — Toshkent, 2018.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2.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Biofizika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Bazarbayev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M.I.,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Mullajonov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I.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 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Darslik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Toshkent. 2018 y.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3.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Tibbiy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fizika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Remizov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A.N.,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Darslik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Toshkent, 2015 y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4.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tibbiyotdagi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texnologiyalar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G.J.Jarilkasinova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D.R.Adizova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Toshkent. 2012-yil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09806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/>
        </p:nvSpPr>
        <p:spPr>
          <a:xfrm>
            <a:off x="984250" y="696912"/>
            <a:ext cx="10223500" cy="5464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</a:t>
            </a:r>
            <a:b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RAHMAT!!!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41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882</Words>
  <Application>Microsoft Office PowerPoint</Application>
  <PresentationFormat>Широкоэкранный</PresentationFormat>
  <Paragraphs>93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Corbel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it-edu</dc:creator>
  <cp:lastModifiedBy>Yodgor</cp:lastModifiedBy>
  <cp:revision>32</cp:revision>
  <dcterms:created xsi:type="dcterms:W3CDTF">2021-04-02T10:53:28Z</dcterms:created>
  <dcterms:modified xsi:type="dcterms:W3CDTF">2021-05-18T08:25:54Z</dcterms:modified>
</cp:coreProperties>
</file>