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quickStyle5.xml" ContentType="application/vnd.openxmlformats-officedocument.drawingml.diagramStyle+xml"/>
  <Default Extension="bin" ContentType="application/vnd.openxmlformats-officedocument.oleObject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05" r:id="rId1"/>
  </p:sldMasterIdLst>
  <p:sldIdLst>
    <p:sldId id="256" r:id="rId2"/>
    <p:sldId id="267" r:id="rId3"/>
    <p:sldId id="284" r:id="rId4"/>
    <p:sldId id="310" r:id="rId5"/>
    <p:sldId id="311" r:id="rId6"/>
    <p:sldId id="312" r:id="rId7"/>
    <p:sldId id="313" r:id="rId8"/>
    <p:sldId id="314" r:id="rId9"/>
    <p:sldId id="316" r:id="rId10"/>
    <p:sldId id="317" r:id="rId11"/>
    <p:sldId id="318" r:id="rId12"/>
    <p:sldId id="29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26" r:id="rId21"/>
    <p:sldId id="327" r:id="rId22"/>
    <p:sldId id="278" r:id="rId23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8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C61A37-3242-42E4-B16E-D1B6B539CF6F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4AE95B0-91F7-4762-830A-FB0E57EB59F8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b="0" i="0" baseline="0" dirty="0" err="1" smtClean="0"/>
            <a:t>Zamonaviy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energetikasida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asosan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bug’-kuch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qurilmalaridan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foydalaniladi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Hozirgi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vaqtda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bizning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davlatda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ishlab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chiqarilayotgan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elektr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energiyasining</a:t>
          </a:r>
          <a:r>
            <a:rPr lang="en-US" b="0" i="0" baseline="0" dirty="0" smtClean="0"/>
            <a:t> 80 % </a:t>
          </a:r>
          <a:r>
            <a:rPr lang="en-US" b="0" i="0" baseline="0" dirty="0" err="1" smtClean="0"/>
            <a:t>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yaqini</a:t>
          </a:r>
          <a:r>
            <a:rPr lang="en-US" b="0" i="0" baseline="0" dirty="0" smtClean="0"/>
            <a:t>  bug’- </a:t>
          </a:r>
          <a:r>
            <a:rPr lang="en-US" b="0" i="0" baseline="0" dirty="0" err="1" smtClean="0"/>
            <a:t>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qurilmalarida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olinmoqda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BB0DB420-A994-4AC4-B2C9-9685D27C61AF}" type="parTrans" cxnId="{66A0BC7D-C55C-409B-A3C9-94EFB73DEBCD}">
      <dgm:prSet/>
      <dgm:spPr/>
      <dgm:t>
        <a:bodyPr/>
        <a:lstStyle/>
        <a:p>
          <a:endParaRPr lang="ru-RU"/>
        </a:p>
      </dgm:t>
    </dgm:pt>
    <dgm:pt modelId="{D027DB9A-63C3-4E16-A868-5424CBE5F05F}" type="sibTrans" cxnId="{66A0BC7D-C55C-409B-A3C9-94EFB73DEBCD}">
      <dgm:prSet/>
      <dgm:spPr/>
      <dgm:t>
        <a:bodyPr/>
        <a:lstStyle/>
        <a:p>
          <a:endParaRPr lang="ru-RU"/>
        </a:p>
      </dgm:t>
    </dgm:pt>
    <dgm:pt modelId="{3998181D-D7BC-4EC8-B4C9-8E8C23D4C7E5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b="0" i="0" baseline="0" dirty="0" err="1" smtClean="0"/>
            <a:t>Yoqilg’ining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yonishida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hosil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mexanikaviy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aylantiradigan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yig’indisi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bug’-kuch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qurilmalari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deyiladi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051C37CA-FB29-4512-9F64-8CD6FEF141E1}" type="parTrans" cxnId="{359B2D91-71B5-4BB5-997E-1261FB23C792}">
      <dgm:prSet/>
      <dgm:spPr/>
      <dgm:t>
        <a:bodyPr/>
        <a:lstStyle/>
        <a:p>
          <a:endParaRPr lang="ru-RU"/>
        </a:p>
      </dgm:t>
    </dgm:pt>
    <dgm:pt modelId="{4230016B-0806-4910-B12B-848B300E1E1A}" type="sibTrans" cxnId="{359B2D91-71B5-4BB5-997E-1261FB23C792}">
      <dgm:prSet/>
      <dgm:spPr/>
      <dgm:t>
        <a:bodyPr/>
        <a:lstStyle/>
        <a:p>
          <a:endParaRPr lang="ru-RU"/>
        </a:p>
      </dgm:t>
    </dgm:pt>
    <dgm:pt modelId="{7AD542A2-23AB-4FB8-831A-6ECFC7A854AF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b="0" i="0" baseline="0" dirty="0" err="1" smtClean="0"/>
            <a:t>Bug’-kuch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qurilmalarida</a:t>
          </a:r>
          <a:r>
            <a:rPr lang="en-US" b="0" i="0" baseline="0" dirty="0" smtClean="0"/>
            <a:t> eng </a:t>
          </a:r>
          <a:r>
            <a:rPr lang="en-US" b="0" i="0" baseline="0" dirty="0" err="1" smtClean="0"/>
            <a:t>ko’p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ishlatiladigan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juda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ko’p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arzon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suvdir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04C727BD-DAFC-4CFF-87C1-0B5DF5933E59}" type="parTrans" cxnId="{3283A499-FF25-4A4E-A616-D7382D402CE1}">
      <dgm:prSet/>
      <dgm:spPr/>
      <dgm:t>
        <a:bodyPr/>
        <a:lstStyle/>
        <a:p>
          <a:endParaRPr lang="ru-RU"/>
        </a:p>
      </dgm:t>
    </dgm:pt>
    <dgm:pt modelId="{8A0CC2DA-6842-440C-A517-31E7010D4B40}" type="sibTrans" cxnId="{3283A499-FF25-4A4E-A616-D7382D402CE1}">
      <dgm:prSet/>
      <dgm:spPr/>
      <dgm:t>
        <a:bodyPr/>
        <a:lstStyle/>
        <a:p>
          <a:endParaRPr lang="ru-RU"/>
        </a:p>
      </dgm:t>
    </dgm:pt>
    <dgm:pt modelId="{B364D9AF-9366-4CCA-A955-FA53FAE89289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b="0" i="0" baseline="0" dirty="0" err="1" smtClean="0"/>
            <a:t>Ishchi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sifatida</a:t>
          </a:r>
          <a:r>
            <a:rPr lang="en-US" b="0" i="0" baseline="0" dirty="0" smtClean="0"/>
            <a:t> bug’ </a:t>
          </a:r>
          <a:r>
            <a:rPr lang="en-US" b="0" i="0" baseline="0" dirty="0" err="1" smtClean="0"/>
            <a:t>ishlatiladigan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bug’-kuch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qurilma­lari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ularni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gazsimon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ishlatiladigan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issiqlik-kuch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quril­malaridan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juda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farq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qildiradigan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qator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xususiyatlarga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avf­zalliklarga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ega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C782AA2C-076C-4CFC-A44E-DCA94DD1EDEC}" type="parTrans" cxnId="{298ED479-A2FD-49F4-9012-2057D99D0AA6}">
      <dgm:prSet/>
      <dgm:spPr/>
      <dgm:t>
        <a:bodyPr/>
        <a:lstStyle/>
        <a:p>
          <a:endParaRPr lang="ru-RU"/>
        </a:p>
      </dgm:t>
    </dgm:pt>
    <dgm:pt modelId="{A59990F7-C254-4672-82B9-596DA8202B59}" type="sibTrans" cxnId="{298ED479-A2FD-49F4-9012-2057D99D0AA6}">
      <dgm:prSet/>
      <dgm:spPr/>
      <dgm:t>
        <a:bodyPr/>
        <a:lstStyle/>
        <a:p>
          <a:endParaRPr lang="ru-RU"/>
        </a:p>
      </dgm:t>
    </dgm:pt>
    <dgm:pt modelId="{88BFD666-C608-4463-AADD-760F619BFF1C}" type="pres">
      <dgm:prSet presAssocID="{7EC61A37-3242-42E4-B16E-D1B6B539CF6F}" presName="Name0" presStyleCnt="0">
        <dgm:presLayoutVars>
          <dgm:dir/>
          <dgm:animLvl val="lvl"/>
          <dgm:resizeHandles/>
        </dgm:presLayoutVars>
      </dgm:prSet>
      <dgm:spPr/>
    </dgm:pt>
    <dgm:pt modelId="{92F0C011-E9FE-4D73-867F-3A9CEC178BD8}" type="pres">
      <dgm:prSet presAssocID="{F4AE95B0-91F7-4762-830A-FB0E57EB59F8}" presName="linNode" presStyleCnt="0"/>
      <dgm:spPr/>
    </dgm:pt>
    <dgm:pt modelId="{0AEB00A7-89C2-4023-BE48-F8B47611DCF8}" type="pres">
      <dgm:prSet presAssocID="{F4AE95B0-91F7-4762-830A-FB0E57EB59F8}" presName="parentShp" presStyleLbl="node1" presStyleIdx="0" presStyleCnt="4" custScaleX="409236">
        <dgm:presLayoutVars>
          <dgm:bulletEnabled val="1"/>
        </dgm:presLayoutVars>
      </dgm:prSet>
      <dgm:spPr/>
    </dgm:pt>
    <dgm:pt modelId="{2B2EBB9D-3F70-4E7B-BF5A-D178F7D3B25A}" type="pres">
      <dgm:prSet presAssocID="{F4AE95B0-91F7-4762-830A-FB0E57EB59F8}" presName="childShp" presStyleLbl="bgAccFollowNode1" presStyleIdx="0" presStyleCnt="4">
        <dgm:presLayoutVars>
          <dgm:bulletEnabled val="1"/>
        </dgm:presLayoutVars>
      </dgm:prSet>
      <dgm:spPr>
        <a:solidFill>
          <a:schemeClr val="bg1">
            <a:lumMod val="65000"/>
            <a:alpha val="90000"/>
          </a:schemeClr>
        </a:solidFill>
      </dgm:spPr>
    </dgm:pt>
    <dgm:pt modelId="{CAC3E8A0-5B18-4223-A8D5-ED9F4585FEDF}" type="pres">
      <dgm:prSet presAssocID="{D027DB9A-63C3-4E16-A868-5424CBE5F05F}" presName="spacing" presStyleCnt="0"/>
      <dgm:spPr/>
    </dgm:pt>
    <dgm:pt modelId="{6C4371C9-2B12-4397-9DC6-D102647031DE}" type="pres">
      <dgm:prSet presAssocID="{3998181D-D7BC-4EC8-B4C9-8E8C23D4C7E5}" presName="linNode" presStyleCnt="0"/>
      <dgm:spPr/>
    </dgm:pt>
    <dgm:pt modelId="{1B5BF577-F9F3-4ECE-AE28-37862AFD42CA}" type="pres">
      <dgm:prSet presAssocID="{3998181D-D7BC-4EC8-B4C9-8E8C23D4C7E5}" presName="parentShp" presStyleLbl="node1" presStyleIdx="1" presStyleCnt="4" custScaleX="292620">
        <dgm:presLayoutVars>
          <dgm:bulletEnabled val="1"/>
        </dgm:presLayoutVars>
      </dgm:prSet>
      <dgm:spPr/>
    </dgm:pt>
    <dgm:pt modelId="{9E65E4F8-230A-4803-AF4C-574F3F81133F}" type="pres">
      <dgm:prSet presAssocID="{3998181D-D7BC-4EC8-B4C9-8E8C23D4C7E5}" presName="childShp" presStyleLbl="bgAccFollowNode1" presStyleIdx="1" presStyleCnt="4">
        <dgm:presLayoutVars>
          <dgm:bulletEnabled val="1"/>
        </dgm:presLayoutVars>
      </dgm:prSet>
      <dgm:spPr>
        <a:solidFill>
          <a:schemeClr val="bg1">
            <a:lumMod val="65000"/>
            <a:alpha val="90000"/>
          </a:schemeClr>
        </a:solidFill>
      </dgm:spPr>
    </dgm:pt>
    <dgm:pt modelId="{AF443B7D-34A6-4C46-ABA9-729DECD57879}" type="pres">
      <dgm:prSet presAssocID="{4230016B-0806-4910-B12B-848B300E1E1A}" presName="spacing" presStyleCnt="0"/>
      <dgm:spPr/>
    </dgm:pt>
    <dgm:pt modelId="{01D1E49B-62C9-488B-B529-58392C95EDDC}" type="pres">
      <dgm:prSet presAssocID="{7AD542A2-23AB-4FB8-831A-6ECFC7A854AF}" presName="linNode" presStyleCnt="0"/>
      <dgm:spPr/>
    </dgm:pt>
    <dgm:pt modelId="{04EC9658-B165-4C8D-91A1-BB8D49D30AF7}" type="pres">
      <dgm:prSet presAssocID="{7AD542A2-23AB-4FB8-831A-6ECFC7A854AF}" presName="parentShp" presStyleLbl="node1" presStyleIdx="2" presStyleCnt="4" custScaleX="203822">
        <dgm:presLayoutVars>
          <dgm:bulletEnabled val="1"/>
        </dgm:presLayoutVars>
      </dgm:prSet>
      <dgm:spPr/>
    </dgm:pt>
    <dgm:pt modelId="{52DE7204-091C-4D07-AF90-B59E4677F108}" type="pres">
      <dgm:prSet presAssocID="{7AD542A2-23AB-4FB8-831A-6ECFC7A854AF}" presName="childShp" presStyleLbl="bgAccFollowNode1" presStyleIdx="2" presStyleCnt="4">
        <dgm:presLayoutVars>
          <dgm:bulletEnabled val="1"/>
        </dgm:presLayoutVars>
      </dgm:prSet>
      <dgm:spPr>
        <a:solidFill>
          <a:schemeClr val="bg1">
            <a:lumMod val="65000"/>
            <a:alpha val="90000"/>
          </a:schemeClr>
        </a:solidFill>
      </dgm:spPr>
    </dgm:pt>
    <dgm:pt modelId="{E7658D2C-4B7B-4CA2-A258-DCDBAFCDA5C1}" type="pres">
      <dgm:prSet presAssocID="{8A0CC2DA-6842-440C-A517-31E7010D4B40}" presName="spacing" presStyleCnt="0"/>
      <dgm:spPr/>
    </dgm:pt>
    <dgm:pt modelId="{000BE5A8-A53F-4366-8523-C6C3AF3F9847}" type="pres">
      <dgm:prSet presAssocID="{B364D9AF-9366-4CCA-A955-FA53FAE89289}" presName="linNode" presStyleCnt="0"/>
      <dgm:spPr/>
    </dgm:pt>
    <dgm:pt modelId="{FE1C64BE-5C1E-4897-980C-86F21BF34235}" type="pres">
      <dgm:prSet presAssocID="{B364D9AF-9366-4CCA-A955-FA53FAE89289}" presName="parentShp" presStyleLbl="node1" presStyleIdx="3" presStyleCnt="4" custScaleX="304395">
        <dgm:presLayoutVars>
          <dgm:bulletEnabled val="1"/>
        </dgm:presLayoutVars>
      </dgm:prSet>
      <dgm:spPr/>
    </dgm:pt>
    <dgm:pt modelId="{C5918BC1-1862-446D-A3FF-8DD1AADBC0F4}" type="pres">
      <dgm:prSet presAssocID="{B364D9AF-9366-4CCA-A955-FA53FAE89289}" presName="childShp" presStyleLbl="bgAccFollowNode1" presStyleIdx="3" presStyleCnt="4">
        <dgm:presLayoutVars>
          <dgm:bulletEnabled val="1"/>
        </dgm:presLayoutVars>
      </dgm:prSet>
      <dgm:spPr>
        <a:solidFill>
          <a:schemeClr val="bg1">
            <a:lumMod val="65000"/>
            <a:alpha val="90000"/>
          </a:schemeClr>
        </a:solidFill>
      </dgm:spPr>
    </dgm:pt>
  </dgm:ptLst>
  <dgm:cxnLst>
    <dgm:cxn modelId="{3283A499-FF25-4A4E-A616-D7382D402CE1}" srcId="{7EC61A37-3242-42E4-B16E-D1B6B539CF6F}" destId="{7AD542A2-23AB-4FB8-831A-6ECFC7A854AF}" srcOrd="2" destOrd="0" parTransId="{04C727BD-DAFC-4CFF-87C1-0B5DF5933E59}" sibTransId="{8A0CC2DA-6842-440C-A517-31E7010D4B40}"/>
    <dgm:cxn modelId="{359B2D91-71B5-4BB5-997E-1261FB23C792}" srcId="{7EC61A37-3242-42E4-B16E-D1B6B539CF6F}" destId="{3998181D-D7BC-4EC8-B4C9-8E8C23D4C7E5}" srcOrd="1" destOrd="0" parTransId="{051C37CA-FB29-4512-9F64-8CD6FEF141E1}" sibTransId="{4230016B-0806-4910-B12B-848B300E1E1A}"/>
    <dgm:cxn modelId="{221B3A05-FA55-4E75-9113-0DB8FEE61E1C}" type="presOf" srcId="{7EC61A37-3242-42E4-B16E-D1B6B539CF6F}" destId="{88BFD666-C608-4463-AADD-760F619BFF1C}" srcOrd="0" destOrd="0" presId="urn:microsoft.com/office/officeart/2005/8/layout/vList6"/>
    <dgm:cxn modelId="{66A0BC7D-C55C-409B-A3C9-94EFB73DEBCD}" srcId="{7EC61A37-3242-42E4-B16E-D1B6B539CF6F}" destId="{F4AE95B0-91F7-4762-830A-FB0E57EB59F8}" srcOrd="0" destOrd="0" parTransId="{BB0DB420-A994-4AC4-B2C9-9685D27C61AF}" sibTransId="{D027DB9A-63C3-4E16-A868-5424CBE5F05F}"/>
    <dgm:cxn modelId="{23C8A8E8-035D-4DF0-8A94-E1856A0FD0EF}" type="presOf" srcId="{F4AE95B0-91F7-4762-830A-FB0E57EB59F8}" destId="{0AEB00A7-89C2-4023-BE48-F8B47611DCF8}" srcOrd="0" destOrd="0" presId="urn:microsoft.com/office/officeart/2005/8/layout/vList6"/>
    <dgm:cxn modelId="{298ED479-A2FD-49F4-9012-2057D99D0AA6}" srcId="{7EC61A37-3242-42E4-B16E-D1B6B539CF6F}" destId="{B364D9AF-9366-4CCA-A955-FA53FAE89289}" srcOrd="3" destOrd="0" parTransId="{C782AA2C-076C-4CFC-A44E-DCA94DD1EDEC}" sibTransId="{A59990F7-C254-4672-82B9-596DA8202B59}"/>
    <dgm:cxn modelId="{1133F303-4039-4AE5-8B04-0478AB092275}" type="presOf" srcId="{B364D9AF-9366-4CCA-A955-FA53FAE89289}" destId="{FE1C64BE-5C1E-4897-980C-86F21BF34235}" srcOrd="0" destOrd="0" presId="urn:microsoft.com/office/officeart/2005/8/layout/vList6"/>
    <dgm:cxn modelId="{560C8B1A-C453-4BDF-932A-64F39DE65BC0}" type="presOf" srcId="{7AD542A2-23AB-4FB8-831A-6ECFC7A854AF}" destId="{04EC9658-B165-4C8D-91A1-BB8D49D30AF7}" srcOrd="0" destOrd="0" presId="urn:microsoft.com/office/officeart/2005/8/layout/vList6"/>
    <dgm:cxn modelId="{5BDB958A-79F8-4BE7-A3AF-7969CC64E390}" type="presOf" srcId="{3998181D-D7BC-4EC8-B4C9-8E8C23D4C7E5}" destId="{1B5BF577-F9F3-4ECE-AE28-37862AFD42CA}" srcOrd="0" destOrd="0" presId="urn:microsoft.com/office/officeart/2005/8/layout/vList6"/>
    <dgm:cxn modelId="{57CA6A53-9665-4EA7-9D7A-53E355215A34}" type="presParOf" srcId="{88BFD666-C608-4463-AADD-760F619BFF1C}" destId="{92F0C011-E9FE-4D73-867F-3A9CEC178BD8}" srcOrd="0" destOrd="0" presId="urn:microsoft.com/office/officeart/2005/8/layout/vList6"/>
    <dgm:cxn modelId="{E6A30DE7-C116-4073-A8BB-129BAF3D61F7}" type="presParOf" srcId="{92F0C011-E9FE-4D73-867F-3A9CEC178BD8}" destId="{0AEB00A7-89C2-4023-BE48-F8B47611DCF8}" srcOrd="0" destOrd="0" presId="urn:microsoft.com/office/officeart/2005/8/layout/vList6"/>
    <dgm:cxn modelId="{B4AD4752-F492-4AB0-8CCD-94A16E3F4499}" type="presParOf" srcId="{92F0C011-E9FE-4D73-867F-3A9CEC178BD8}" destId="{2B2EBB9D-3F70-4E7B-BF5A-D178F7D3B25A}" srcOrd="1" destOrd="0" presId="urn:microsoft.com/office/officeart/2005/8/layout/vList6"/>
    <dgm:cxn modelId="{21BDA80C-153C-41E3-BA0C-C0367DEC64F5}" type="presParOf" srcId="{88BFD666-C608-4463-AADD-760F619BFF1C}" destId="{CAC3E8A0-5B18-4223-A8D5-ED9F4585FEDF}" srcOrd="1" destOrd="0" presId="urn:microsoft.com/office/officeart/2005/8/layout/vList6"/>
    <dgm:cxn modelId="{DE74F8B3-1D99-4E24-A599-3CD591A0E3CF}" type="presParOf" srcId="{88BFD666-C608-4463-AADD-760F619BFF1C}" destId="{6C4371C9-2B12-4397-9DC6-D102647031DE}" srcOrd="2" destOrd="0" presId="urn:microsoft.com/office/officeart/2005/8/layout/vList6"/>
    <dgm:cxn modelId="{20D6CBEE-B00A-4A08-8A4A-48887DE57BFF}" type="presParOf" srcId="{6C4371C9-2B12-4397-9DC6-D102647031DE}" destId="{1B5BF577-F9F3-4ECE-AE28-37862AFD42CA}" srcOrd="0" destOrd="0" presId="urn:microsoft.com/office/officeart/2005/8/layout/vList6"/>
    <dgm:cxn modelId="{E8206297-ECBA-42C7-B041-9D7C58F258C3}" type="presParOf" srcId="{6C4371C9-2B12-4397-9DC6-D102647031DE}" destId="{9E65E4F8-230A-4803-AF4C-574F3F81133F}" srcOrd="1" destOrd="0" presId="urn:microsoft.com/office/officeart/2005/8/layout/vList6"/>
    <dgm:cxn modelId="{0D84EFD1-3984-4D56-8A19-8DEB5B5F5BE4}" type="presParOf" srcId="{88BFD666-C608-4463-AADD-760F619BFF1C}" destId="{AF443B7D-34A6-4C46-ABA9-729DECD57879}" srcOrd="3" destOrd="0" presId="urn:microsoft.com/office/officeart/2005/8/layout/vList6"/>
    <dgm:cxn modelId="{7583DAC2-1DE1-4CA3-9BAE-455505F7433E}" type="presParOf" srcId="{88BFD666-C608-4463-AADD-760F619BFF1C}" destId="{01D1E49B-62C9-488B-B529-58392C95EDDC}" srcOrd="4" destOrd="0" presId="urn:microsoft.com/office/officeart/2005/8/layout/vList6"/>
    <dgm:cxn modelId="{0BCE52E2-4D80-4865-9123-EF4A1B5D268F}" type="presParOf" srcId="{01D1E49B-62C9-488B-B529-58392C95EDDC}" destId="{04EC9658-B165-4C8D-91A1-BB8D49D30AF7}" srcOrd="0" destOrd="0" presId="urn:microsoft.com/office/officeart/2005/8/layout/vList6"/>
    <dgm:cxn modelId="{9D3BF124-B50A-4588-9A97-3A768A3C7FDE}" type="presParOf" srcId="{01D1E49B-62C9-488B-B529-58392C95EDDC}" destId="{52DE7204-091C-4D07-AF90-B59E4677F108}" srcOrd="1" destOrd="0" presId="urn:microsoft.com/office/officeart/2005/8/layout/vList6"/>
    <dgm:cxn modelId="{B3BD53FD-1C81-48B2-ABFC-648CB074A954}" type="presParOf" srcId="{88BFD666-C608-4463-AADD-760F619BFF1C}" destId="{E7658D2C-4B7B-4CA2-A258-DCDBAFCDA5C1}" srcOrd="5" destOrd="0" presId="urn:microsoft.com/office/officeart/2005/8/layout/vList6"/>
    <dgm:cxn modelId="{B92F05EE-B653-4DEC-85B2-8567AD1A5A3D}" type="presParOf" srcId="{88BFD666-C608-4463-AADD-760F619BFF1C}" destId="{000BE5A8-A53F-4366-8523-C6C3AF3F9847}" srcOrd="6" destOrd="0" presId="urn:microsoft.com/office/officeart/2005/8/layout/vList6"/>
    <dgm:cxn modelId="{3BF49905-528F-48FF-B862-0EEAD3664B07}" type="presParOf" srcId="{000BE5A8-A53F-4366-8523-C6C3AF3F9847}" destId="{FE1C64BE-5C1E-4897-980C-86F21BF34235}" srcOrd="0" destOrd="0" presId="urn:microsoft.com/office/officeart/2005/8/layout/vList6"/>
    <dgm:cxn modelId="{0B5CEF02-D387-4D99-A9AB-231F3A7CF6C0}" type="presParOf" srcId="{000BE5A8-A53F-4366-8523-C6C3AF3F9847}" destId="{C5918BC1-1862-446D-A3FF-8DD1AADBC0F4}" srcOrd="1" destOrd="0" presId="urn:microsoft.com/office/officeart/2005/8/layout/vList6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99099D-1341-4425-AC9A-474AFE7F1971}" type="doc">
      <dgm:prSet loTypeId="urn:microsoft.com/office/officeart/2005/8/layout/target3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0130EBA-AD1B-4C2C-BACD-739ECBFEBDB4}">
      <dgm:prSet/>
      <dgm:spPr>
        <a:solidFill>
          <a:srgbClr val="FFFF00">
            <a:alpha val="90000"/>
          </a:srgbClr>
        </a:solidFill>
      </dgm:spPr>
      <dgm:t>
        <a:bodyPr/>
        <a:lstStyle/>
        <a:p>
          <a:pPr rtl="0"/>
          <a:r>
            <a:rPr lang="en-US" b="1" i="0" baseline="0" dirty="0" smtClean="0"/>
            <a:t>2  </a:t>
          </a:r>
          <a:r>
            <a:rPr lang="en-US" b="1" i="0" baseline="0" dirty="0" err="1" smtClean="0"/>
            <a:t>Karno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sikli</a:t>
          </a:r>
          <a:endParaRPr lang="ru-RU" b="0" i="0" baseline="0" dirty="0"/>
        </a:p>
      </dgm:t>
    </dgm:pt>
    <dgm:pt modelId="{086E6D25-011E-491D-BA89-82D94AA0A428}" type="parTrans" cxnId="{B8362909-71D1-47D8-9D36-A100AB55E2E4}">
      <dgm:prSet/>
      <dgm:spPr/>
      <dgm:t>
        <a:bodyPr/>
        <a:lstStyle/>
        <a:p>
          <a:endParaRPr lang="ru-RU"/>
        </a:p>
      </dgm:t>
    </dgm:pt>
    <dgm:pt modelId="{93FA33B3-08EC-442E-A999-8FBB5214DD8D}" type="sibTrans" cxnId="{B8362909-71D1-47D8-9D36-A100AB55E2E4}">
      <dgm:prSet/>
      <dgm:spPr/>
      <dgm:t>
        <a:bodyPr/>
        <a:lstStyle/>
        <a:p>
          <a:endParaRPr lang="ru-RU"/>
        </a:p>
      </dgm:t>
    </dgm:pt>
    <dgm:pt modelId="{2E03D74A-F5C8-4183-9B47-AF5C4F9D27A5}">
      <dgm:prSet/>
      <dgm:spPr/>
      <dgm:t>
        <a:bodyPr/>
        <a:lstStyle/>
        <a:p>
          <a:pPr rtl="0"/>
          <a:r>
            <a:rPr lang="en-US" b="0" i="0" baseline="0" dirty="0" err="1" smtClean="0"/>
            <a:t>Sikl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davomida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agregat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holatini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o’zgartiradigan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foydalanish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Karno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amalga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oshirishga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imkon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beradi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44DA19BA-B7F8-499C-94BD-7D048CD431FE}" type="parTrans" cxnId="{712FB06A-08BA-4198-B0C4-6F59F5F1ABAC}">
      <dgm:prSet/>
      <dgm:spPr/>
      <dgm:t>
        <a:bodyPr/>
        <a:lstStyle/>
        <a:p>
          <a:endParaRPr lang="ru-RU"/>
        </a:p>
      </dgm:t>
    </dgm:pt>
    <dgm:pt modelId="{0A922EA0-DE25-41B5-9E18-28A72DA16D30}" type="sibTrans" cxnId="{712FB06A-08BA-4198-B0C4-6F59F5F1ABAC}">
      <dgm:prSet/>
      <dgm:spPr/>
      <dgm:t>
        <a:bodyPr/>
        <a:lstStyle/>
        <a:p>
          <a:endParaRPr lang="ru-RU"/>
        </a:p>
      </dgm:t>
    </dgm:pt>
    <dgm:pt modelId="{31C86DE9-442A-4155-A256-F6FAE5316CB4}">
      <dgm:prSet/>
      <dgm:spPr/>
      <dgm:t>
        <a:bodyPr/>
        <a:lstStyle/>
        <a:p>
          <a:pPr rtl="0"/>
          <a:r>
            <a:rPr lang="en-US" b="0" i="0" baseline="0" dirty="0" err="1" smtClean="0"/>
            <a:t>Karno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bug’da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amalga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oshiriladigan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bug’-kuch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qurilmasining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sxemasi</a:t>
          </a:r>
          <a:r>
            <a:rPr lang="en-US" b="0" i="0" baseline="0" dirty="0" smtClean="0"/>
            <a:t> 1-rasmda </a:t>
          </a:r>
          <a:r>
            <a:rPr lang="en-US" b="0" i="0" baseline="0" dirty="0" err="1" smtClean="0"/>
            <a:t>ko’rsatilgan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74481558-903F-4C82-8BF0-2AD849610777}" type="parTrans" cxnId="{6500FF97-D944-47FE-894A-7DC9397AD819}">
      <dgm:prSet/>
      <dgm:spPr/>
      <dgm:t>
        <a:bodyPr/>
        <a:lstStyle/>
        <a:p>
          <a:endParaRPr lang="ru-RU"/>
        </a:p>
      </dgm:t>
    </dgm:pt>
    <dgm:pt modelId="{812A907F-DD04-4FB2-A9E3-6A6F8C34327F}" type="sibTrans" cxnId="{6500FF97-D944-47FE-894A-7DC9397AD819}">
      <dgm:prSet/>
      <dgm:spPr/>
      <dgm:t>
        <a:bodyPr/>
        <a:lstStyle/>
        <a:p>
          <a:endParaRPr lang="ru-RU"/>
        </a:p>
      </dgm:t>
    </dgm:pt>
    <dgm:pt modelId="{0E459E4A-E11A-4D6C-A366-4CD87E540185}" type="pres">
      <dgm:prSet presAssocID="{6399099D-1341-4425-AC9A-474AFE7F1971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9BD53D35-0B65-4756-A8A6-1EE1E2B25605}" type="pres">
      <dgm:prSet presAssocID="{40130EBA-AD1B-4C2C-BACD-739ECBFEBDB4}" presName="circle1" presStyleLbl="node1" presStyleIdx="0" presStyleCnt="3"/>
      <dgm:spPr>
        <a:solidFill>
          <a:srgbClr val="7030A0"/>
        </a:solidFill>
      </dgm:spPr>
    </dgm:pt>
    <dgm:pt modelId="{2973BA01-52A8-43E3-A134-E9AC3A8AEA29}" type="pres">
      <dgm:prSet presAssocID="{40130EBA-AD1B-4C2C-BACD-739ECBFEBDB4}" presName="space" presStyleCnt="0"/>
      <dgm:spPr/>
    </dgm:pt>
    <dgm:pt modelId="{B1CC839B-6493-42F7-9465-2BEDC89D81E6}" type="pres">
      <dgm:prSet presAssocID="{40130EBA-AD1B-4C2C-BACD-739ECBFEBDB4}" presName="rect1" presStyleLbl="alignAcc1" presStyleIdx="0" presStyleCnt="3"/>
      <dgm:spPr/>
    </dgm:pt>
    <dgm:pt modelId="{5699DAFF-62B4-4153-8EBB-6CD1932794AF}" type="pres">
      <dgm:prSet presAssocID="{2E03D74A-F5C8-4183-9B47-AF5C4F9D27A5}" presName="vertSpace2" presStyleLbl="node1" presStyleIdx="0" presStyleCnt="3"/>
      <dgm:spPr/>
    </dgm:pt>
    <dgm:pt modelId="{01ADB571-01E3-4722-8903-0B705C0E4671}" type="pres">
      <dgm:prSet presAssocID="{2E03D74A-F5C8-4183-9B47-AF5C4F9D27A5}" presName="circle2" presStyleLbl="node1" presStyleIdx="1" presStyleCnt="3"/>
      <dgm:spPr>
        <a:solidFill>
          <a:srgbClr val="FF0000"/>
        </a:solidFill>
      </dgm:spPr>
    </dgm:pt>
    <dgm:pt modelId="{ABD1A1A2-F423-4E8C-9285-F388772F8649}" type="pres">
      <dgm:prSet presAssocID="{2E03D74A-F5C8-4183-9B47-AF5C4F9D27A5}" presName="rect2" presStyleLbl="alignAcc1" presStyleIdx="1" presStyleCnt="3"/>
      <dgm:spPr/>
    </dgm:pt>
    <dgm:pt modelId="{FF5C9D84-C9AD-42C0-BA8E-F37D7027E2AA}" type="pres">
      <dgm:prSet presAssocID="{31C86DE9-442A-4155-A256-F6FAE5316CB4}" presName="vertSpace3" presStyleLbl="node1" presStyleIdx="1" presStyleCnt="3"/>
      <dgm:spPr/>
    </dgm:pt>
    <dgm:pt modelId="{34A78ACE-1ED9-410D-9444-8996B75425F8}" type="pres">
      <dgm:prSet presAssocID="{31C86DE9-442A-4155-A256-F6FAE5316CB4}" presName="circle3" presStyleLbl="node1" presStyleIdx="2" presStyleCnt="3"/>
      <dgm:spPr>
        <a:solidFill>
          <a:srgbClr val="00B050"/>
        </a:solidFill>
      </dgm:spPr>
    </dgm:pt>
    <dgm:pt modelId="{43AC61E7-CA4A-4902-A3DC-33F576D46511}" type="pres">
      <dgm:prSet presAssocID="{31C86DE9-442A-4155-A256-F6FAE5316CB4}" presName="rect3" presStyleLbl="alignAcc1" presStyleIdx="2" presStyleCnt="3"/>
      <dgm:spPr/>
    </dgm:pt>
    <dgm:pt modelId="{A27B3C1B-B6E1-45AA-BC63-7DDC1ADE2128}" type="pres">
      <dgm:prSet presAssocID="{40130EBA-AD1B-4C2C-BACD-739ECBFEBDB4}" presName="rect1ParTxNoCh" presStyleLbl="alignAcc1" presStyleIdx="2" presStyleCnt="3">
        <dgm:presLayoutVars>
          <dgm:chMax val="1"/>
          <dgm:bulletEnabled val="1"/>
        </dgm:presLayoutVars>
      </dgm:prSet>
      <dgm:spPr/>
    </dgm:pt>
    <dgm:pt modelId="{5E5CCE0D-9531-43F3-80D0-738B0555E8A8}" type="pres">
      <dgm:prSet presAssocID="{2E03D74A-F5C8-4183-9B47-AF5C4F9D27A5}" presName="rect2ParTxNoCh" presStyleLbl="alignAcc1" presStyleIdx="2" presStyleCnt="3">
        <dgm:presLayoutVars>
          <dgm:chMax val="1"/>
          <dgm:bulletEnabled val="1"/>
        </dgm:presLayoutVars>
      </dgm:prSet>
      <dgm:spPr/>
    </dgm:pt>
    <dgm:pt modelId="{B109A519-9C3D-47BA-BE41-EA0EF8083851}" type="pres">
      <dgm:prSet presAssocID="{31C86DE9-442A-4155-A256-F6FAE5316CB4}" presName="rect3ParTxNoCh" presStyleLbl="alignAcc1" presStyleIdx="2" presStyleCnt="3">
        <dgm:presLayoutVars>
          <dgm:chMax val="1"/>
          <dgm:bulletEnabled val="1"/>
        </dgm:presLayoutVars>
      </dgm:prSet>
      <dgm:spPr/>
    </dgm:pt>
  </dgm:ptLst>
  <dgm:cxnLst>
    <dgm:cxn modelId="{88F43644-A08B-4883-B053-819F178058B4}" type="presOf" srcId="{40130EBA-AD1B-4C2C-BACD-739ECBFEBDB4}" destId="{A27B3C1B-B6E1-45AA-BC63-7DDC1ADE2128}" srcOrd="1" destOrd="0" presId="urn:microsoft.com/office/officeart/2005/8/layout/target3"/>
    <dgm:cxn modelId="{16CBF823-3CE3-487A-B9ED-3D444612339C}" type="presOf" srcId="{6399099D-1341-4425-AC9A-474AFE7F1971}" destId="{0E459E4A-E11A-4D6C-A366-4CD87E540185}" srcOrd="0" destOrd="0" presId="urn:microsoft.com/office/officeart/2005/8/layout/target3"/>
    <dgm:cxn modelId="{9F162E89-3848-4EB5-B5FC-D9D9E78B8400}" type="presOf" srcId="{31C86DE9-442A-4155-A256-F6FAE5316CB4}" destId="{43AC61E7-CA4A-4902-A3DC-33F576D46511}" srcOrd="0" destOrd="0" presId="urn:microsoft.com/office/officeart/2005/8/layout/target3"/>
    <dgm:cxn modelId="{6500FF97-D944-47FE-894A-7DC9397AD819}" srcId="{6399099D-1341-4425-AC9A-474AFE7F1971}" destId="{31C86DE9-442A-4155-A256-F6FAE5316CB4}" srcOrd="2" destOrd="0" parTransId="{74481558-903F-4C82-8BF0-2AD849610777}" sibTransId="{812A907F-DD04-4FB2-A9E3-6A6F8C34327F}"/>
    <dgm:cxn modelId="{B3838149-0B31-4DC7-9105-CFCC07F54F4C}" type="presOf" srcId="{31C86DE9-442A-4155-A256-F6FAE5316CB4}" destId="{B109A519-9C3D-47BA-BE41-EA0EF8083851}" srcOrd="1" destOrd="0" presId="urn:microsoft.com/office/officeart/2005/8/layout/target3"/>
    <dgm:cxn modelId="{D028FD6C-3A1B-476C-BD95-FA2872F55330}" type="presOf" srcId="{2E03D74A-F5C8-4183-9B47-AF5C4F9D27A5}" destId="{5E5CCE0D-9531-43F3-80D0-738B0555E8A8}" srcOrd="1" destOrd="0" presId="urn:microsoft.com/office/officeart/2005/8/layout/target3"/>
    <dgm:cxn modelId="{712FB06A-08BA-4198-B0C4-6F59F5F1ABAC}" srcId="{6399099D-1341-4425-AC9A-474AFE7F1971}" destId="{2E03D74A-F5C8-4183-9B47-AF5C4F9D27A5}" srcOrd="1" destOrd="0" parTransId="{44DA19BA-B7F8-499C-94BD-7D048CD431FE}" sibTransId="{0A922EA0-DE25-41B5-9E18-28A72DA16D30}"/>
    <dgm:cxn modelId="{218FE335-098D-4A3F-9153-21F86566B632}" type="presOf" srcId="{2E03D74A-F5C8-4183-9B47-AF5C4F9D27A5}" destId="{ABD1A1A2-F423-4E8C-9285-F388772F8649}" srcOrd="0" destOrd="0" presId="urn:microsoft.com/office/officeart/2005/8/layout/target3"/>
    <dgm:cxn modelId="{B8362909-71D1-47D8-9D36-A100AB55E2E4}" srcId="{6399099D-1341-4425-AC9A-474AFE7F1971}" destId="{40130EBA-AD1B-4C2C-BACD-739ECBFEBDB4}" srcOrd="0" destOrd="0" parTransId="{086E6D25-011E-491D-BA89-82D94AA0A428}" sibTransId="{93FA33B3-08EC-442E-A999-8FBB5214DD8D}"/>
    <dgm:cxn modelId="{9462871C-1D43-4626-BC86-0DF927D464E2}" type="presOf" srcId="{40130EBA-AD1B-4C2C-BACD-739ECBFEBDB4}" destId="{B1CC839B-6493-42F7-9465-2BEDC89D81E6}" srcOrd="0" destOrd="0" presId="urn:microsoft.com/office/officeart/2005/8/layout/target3"/>
    <dgm:cxn modelId="{0863E9D6-809B-4C2B-A791-05FB46B0DC1B}" type="presParOf" srcId="{0E459E4A-E11A-4D6C-A366-4CD87E540185}" destId="{9BD53D35-0B65-4756-A8A6-1EE1E2B25605}" srcOrd="0" destOrd="0" presId="urn:microsoft.com/office/officeart/2005/8/layout/target3"/>
    <dgm:cxn modelId="{74233C1E-4DC4-4407-B8ED-3066FAEFC71F}" type="presParOf" srcId="{0E459E4A-E11A-4D6C-A366-4CD87E540185}" destId="{2973BA01-52A8-43E3-A134-E9AC3A8AEA29}" srcOrd="1" destOrd="0" presId="urn:microsoft.com/office/officeart/2005/8/layout/target3"/>
    <dgm:cxn modelId="{5FBEA8B5-8A53-4166-A79C-F5B60BC4C04E}" type="presParOf" srcId="{0E459E4A-E11A-4D6C-A366-4CD87E540185}" destId="{B1CC839B-6493-42F7-9465-2BEDC89D81E6}" srcOrd="2" destOrd="0" presId="urn:microsoft.com/office/officeart/2005/8/layout/target3"/>
    <dgm:cxn modelId="{99A8623F-AE84-4BDC-BA39-16DA358460DB}" type="presParOf" srcId="{0E459E4A-E11A-4D6C-A366-4CD87E540185}" destId="{5699DAFF-62B4-4153-8EBB-6CD1932794AF}" srcOrd="3" destOrd="0" presId="urn:microsoft.com/office/officeart/2005/8/layout/target3"/>
    <dgm:cxn modelId="{6360441A-3395-4075-8E5B-E2E1B750382C}" type="presParOf" srcId="{0E459E4A-E11A-4D6C-A366-4CD87E540185}" destId="{01ADB571-01E3-4722-8903-0B705C0E4671}" srcOrd="4" destOrd="0" presId="urn:microsoft.com/office/officeart/2005/8/layout/target3"/>
    <dgm:cxn modelId="{8CEFFEA8-DDB6-46F3-B278-A9BCF3EF2147}" type="presParOf" srcId="{0E459E4A-E11A-4D6C-A366-4CD87E540185}" destId="{ABD1A1A2-F423-4E8C-9285-F388772F8649}" srcOrd="5" destOrd="0" presId="urn:microsoft.com/office/officeart/2005/8/layout/target3"/>
    <dgm:cxn modelId="{5274246F-26C4-460D-B669-64663725A1B9}" type="presParOf" srcId="{0E459E4A-E11A-4D6C-A366-4CD87E540185}" destId="{FF5C9D84-C9AD-42C0-BA8E-F37D7027E2AA}" srcOrd="6" destOrd="0" presId="urn:microsoft.com/office/officeart/2005/8/layout/target3"/>
    <dgm:cxn modelId="{3D52EBC6-3F37-48FF-9E6D-68BCD9819308}" type="presParOf" srcId="{0E459E4A-E11A-4D6C-A366-4CD87E540185}" destId="{34A78ACE-1ED9-410D-9444-8996B75425F8}" srcOrd="7" destOrd="0" presId="urn:microsoft.com/office/officeart/2005/8/layout/target3"/>
    <dgm:cxn modelId="{B20CBAFB-72C6-4C14-A0E4-CC506BA0E993}" type="presParOf" srcId="{0E459E4A-E11A-4D6C-A366-4CD87E540185}" destId="{43AC61E7-CA4A-4902-A3DC-33F576D46511}" srcOrd="8" destOrd="0" presId="urn:microsoft.com/office/officeart/2005/8/layout/target3"/>
    <dgm:cxn modelId="{CBB90379-2984-4491-AC5C-9B3B9D8F4441}" type="presParOf" srcId="{0E459E4A-E11A-4D6C-A366-4CD87E540185}" destId="{A27B3C1B-B6E1-45AA-BC63-7DDC1ADE2128}" srcOrd="9" destOrd="0" presId="urn:microsoft.com/office/officeart/2005/8/layout/target3"/>
    <dgm:cxn modelId="{F0080D68-C496-4C28-B9C9-927878A1DF19}" type="presParOf" srcId="{0E459E4A-E11A-4D6C-A366-4CD87E540185}" destId="{5E5CCE0D-9531-43F3-80D0-738B0555E8A8}" srcOrd="10" destOrd="0" presId="urn:microsoft.com/office/officeart/2005/8/layout/target3"/>
    <dgm:cxn modelId="{D14D2A24-D2F3-4DCA-A61A-63F1344CE764}" type="presParOf" srcId="{0E459E4A-E11A-4D6C-A366-4CD87E540185}" destId="{B109A519-9C3D-47BA-BE41-EA0EF8083851}" srcOrd="11" destOrd="0" presId="urn:microsoft.com/office/officeart/2005/8/layout/target3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FA90B92-779F-4A7E-A535-16A502D8A7B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55C2606-30A4-4DDE-BC17-B3BB00F711D7}">
      <dgm:prSet/>
      <dgm:spPr/>
      <dgm:t>
        <a:bodyPr/>
        <a:lstStyle/>
        <a:p>
          <a:pPr rtl="0"/>
          <a:r>
            <a:rPr lang="en-US" b="0" i="0" baseline="0" dirty="0" smtClean="0"/>
            <a:t>Bug’ </a:t>
          </a:r>
          <a:r>
            <a:rPr lang="en-US" b="0" i="0" baseline="0" dirty="0" err="1" smtClean="0"/>
            <a:t>turbinadan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chiqib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kondensator</a:t>
          </a:r>
          <a:r>
            <a:rPr lang="en-US" b="0" i="0" baseline="0" dirty="0" smtClean="0"/>
            <a:t> 5-issiqlik </a:t>
          </a:r>
          <a:r>
            <a:rPr lang="en-US" b="0" i="0" baseline="0" dirty="0" err="1" smtClean="0"/>
            <a:t>almashtirgichga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kiradi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kondensatorda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sovituvchi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yordamida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bug’dan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olinadi</a:t>
          </a:r>
          <a:r>
            <a:rPr lang="en-US" b="0" i="0" baseline="0" dirty="0" smtClean="0"/>
            <a:t>, bug’ </a:t>
          </a:r>
          <a:r>
            <a:rPr lang="en-US" b="0" i="0" baseline="0" dirty="0" err="1" smtClean="0"/>
            <a:t>kondensatsiyalanadi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A0E1777D-2B36-4226-B881-2439B0575E2A}" type="parTrans" cxnId="{7D97CCA3-CAB5-48BE-9F38-14C0A94135EE}">
      <dgm:prSet/>
      <dgm:spPr/>
      <dgm:t>
        <a:bodyPr/>
        <a:lstStyle/>
        <a:p>
          <a:endParaRPr lang="ru-RU"/>
        </a:p>
      </dgm:t>
    </dgm:pt>
    <dgm:pt modelId="{437D6BD2-CD20-4E22-A484-C0EE97CCC10E}" type="sibTrans" cxnId="{7D97CCA3-CAB5-48BE-9F38-14C0A94135EE}">
      <dgm:prSet/>
      <dgm:spPr/>
      <dgm:t>
        <a:bodyPr/>
        <a:lstStyle/>
        <a:p>
          <a:endParaRPr lang="ru-RU"/>
        </a:p>
      </dgm:t>
    </dgm:pt>
    <dgm:pt modelId="{EE10721F-7AFA-4E28-9254-C1DCEE2D4FBE}">
      <dgm:prSet/>
      <dgm:spPr/>
      <dgm:t>
        <a:bodyPr/>
        <a:lstStyle/>
        <a:p>
          <a:pPr rtl="0"/>
          <a:r>
            <a:rPr lang="en-US" b="0" i="0" baseline="0" dirty="0" err="1" smtClean="0"/>
            <a:t>Kondensatorda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bug’dan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o’zgarmas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bo­simda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amalga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oshiriladi</a:t>
          </a:r>
          <a:r>
            <a:rPr lang="en-US" b="0" i="0" baseline="0" dirty="0" smtClean="0"/>
            <a:t>.</a:t>
          </a:r>
          <a:endParaRPr lang="ru-RU" dirty="0"/>
        </a:p>
      </dgm:t>
    </dgm:pt>
    <dgm:pt modelId="{468C207B-0195-4A4E-A52A-061B84156FFD}" type="parTrans" cxnId="{0B4534DB-7B2A-42A4-94F7-DD7BF0466271}">
      <dgm:prSet/>
      <dgm:spPr/>
      <dgm:t>
        <a:bodyPr/>
        <a:lstStyle/>
        <a:p>
          <a:endParaRPr lang="ru-RU"/>
        </a:p>
      </dgm:t>
    </dgm:pt>
    <dgm:pt modelId="{4863A0D0-9718-41F0-86A2-D59CBD7241B2}" type="sibTrans" cxnId="{0B4534DB-7B2A-42A4-94F7-DD7BF0466271}">
      <dgm:prSet/>
      <dgm:spPr/>
      <dgm:t>
        <a:bodyPr/>
        <a:lstStyle/>
        <a:p>
          <a:endParaRPr lang="ru-RU"/>
        </a:p>
      </dgm:t>
    </dgm:pt>
    <dgm:pt modelId="{400838A6-B2DC-46A1-87B5-67E9E1736D4A}">
      <dgm:prSet/>
      <dgm:spPr/>
      <dgm:t>
        <a:bodyPr/>
        <a:lstStyle/>
        <a:p>
          <a:pPr rtl="0"/>
          <a:r>
            <a:rPr lang="en-US" b="0" i="0" baseline="0" dirty="0" err="1" smtClean="0"/>
            <a:t>So’ngra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kondensat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nasos</a:t>
          </a:r>
          <a:r>
            <a:rPr lang="en-US" b="0" i="0" baseline="0" dirty="0" smtClean="0"/>
            <a:t> 6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ta’minlovchi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bak</a:t>
          </a:r>
          <a:r>
            <a:rPr lang="en-US" b="0" i="0" baseline="0" dirty="0" smtClean="0"/>
            <a:t> 7-ga </a:t>
          </a:r>
          <a:r>
            <a:rPr lang="en-US" b="0" i="0" baseline="0" dirty="0" err="1" smtClean="0"/>
            <a:t>tusha­di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Ta’minlash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nasosi</a:t>
          </a:r>
          <a:r>
            <a:rPr lang="en-US" b="0" i="0" baseline="0" dirty="0" smtClean="0"/>
            <a:t> 8 </a:t>
          </a:r>
          <a:r>
            <a:rPr lang="en-US" b="0" i="0" baseline="0" dirty="0" err="1" smtClean="0"/>
            <a:t>ta’minlovchi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suvning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berilgan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qiymatgacha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oshirib,qizdirgich</a:t>
          </a:r>
          <a:r>
            <a:rPr lang="en-US" b="0" i="0" baseline="0" dirty="0" smtClean="0"/>
            <a:t> 9 </a:t>
          </a:r>
          <a:r>
            <a:rPr lang="en-US" b="0" i="0" baseline="0" dirty="0" err="1" smtClean="0"/>
            <a:t>orqali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yana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qozonga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uzatib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beradi</a:t>
          </a:r>
          <a:r>
            <a:rPr lang="ru-RU" b="0" i="0" baseline="0" dirty="0" smtClean="0"/>
            <a:t> </a:t>
          </a:r>
          <a:endParaRPr lang="ru-RU" b="0" i="0" baseline="0" dirty="0"/>
        </a:p>
      </dgm:t>
    </dgm:pt>
    <dgm:pt modelId="{C9B4ECE1-FE36-4090-B9BE-3B0EBADB7EE3}" type="parTrans" cxnId="{A97E4055-EFAB-4685-B05C-0AC6A2BEE78D}">
      <dgm:prSet/>
      <dgm:spPr/>
      <dgm:t>
        <a:bodyPr/>
        <a:lstStyle/>
        <a:p>
          <a:endParaRPr lang="ru-RU"/>
        </a:p>
      </dgm:t>
    </dgm:pt>
    <dgm:pt modelId="{1EFB0900-7159-4527-8ABF-AA636BB8284A}" type="sibTrans" cxnId="{A97E4055-EFAB-4685-B05C-0AC6A2BEE78D}">
      <dgm:prSet/>
      <dgm:spPr/>
      <dgm:t>
        <a:bodyPr/>
        <a:lstStyle/>
        <a:p>
          <a:endParaRPr lang="ru-RU"/>
        </a:p>
      </dgm:t>
    </dgm:pt>
    <dgm:pt modelId="{A24B65B6-6027-48E7-8D41-8EAD44717856}" type="pres">
      <dgm:prSet presAssocID="{9FA90B92-779F-4A7E-A535-16A502D8A7B6}" presName="linearFlow" presStyleCnt="0">
        <dgm:presLayoutVars>
          <dgm:dir/>
          <dgm:resizeHandles val="exact"/>
        </dgm:presLayoutVars>
      </dgm:prSet>
      <dgm:spPr/>
    </dgm:pt>
    <dgm:pt modelId="{ED455A2B-BB35-4E2C-8ACE-E06F6643AFC6}" type="pres">
      <dgm:prSet presAssocID="{A55C2606-30A4-4DDE-BC17-B3BB00F711D7}" presName="composite" presStyleCnt="0"/>
      <dgm:spPr/>
    </dgm:pt>
    <dgm:pt modelId="{F9A53EBB-0626-43E9-9173-35942554DC5F}" type="pres">
      <dgm:prSet presAssocID="{A55C2606-30A4-4DDE-BC17-B3BB00F711D7}" presName="imgShp" presStyleLbl="fgImgPlace1" presStyleIdx="0" presStyleCnt="3"/>
      <dgm:spPr/>
    </dgm:pt>
    <dgm:pt modelId="{DD531866-D77E-4066-BA8B-3D7D666D5DB4}" type="pres">
      <dgm:prSet presAssocID="{A55C2606-30A4-4DDE-BC17-B3BB00F711D7}" presName="txShp" presStyleLbl="node1" presStyleIdx="0" presStyleCnt="3">
        <dgm:presLayoutVars>
          <dgm:bulletEnabled val="1"/>
        </dgm:presLayoutVars>
      </dgm:prSet>
      <dgm:spPr/>
    </dgm:pt>
    <dgm:pt modelId="{D66C0B56-04DB-4411-ACC1-9838ADB1A7B0}" type="pres">
      <dgm:prSet presAssocID="{437D6BD2-CD20-4E22-A484-C0EE97CCC10E}" presName="spacing" presStyleCnt="0"/>
      <dgm:spPr/>
    </dgm:pt>
    <dgm:pt modelId="{B718351A-CDA3-4808-B095-1D6A51B29F5E}" type="pres">
      <dgm:prSet presAssocID="{EE10721F-7AFA-4E28-9254-C1DCEE2D4FBE}" presName="composite" presStyleCnt="0"/>
      <dgm:spPr/>
    </dgm:pt>
    <dgm:pt modelId="{5038CF2C-9B66-49B6-854B-38D76F869049}" type="pres">
      <dgm:prSet presAssocID="{EE10721F-7AFA-4E28-9254-C1DCEE2D4FBE}" presName="imgShp" presStyleLbl="fgImgPlace1" presStyleIdx="1" presStyleCnt="3"/>
      <dgm:spPr/>
    </dgm:pt>
    <dgm:pt modelId="{E5AFCF49-BC8E-4A17-B4DE-DC6D13B7703A}" type="pres">
      <dgm:prSet presAssocID="{EE10721F-7AFA-4E28-9254-C1DCEE2D4FBE}" presName="txShp" presStyleLbl="node1" presStyleIdx="1" presStyleCnt="3">
        <dgm:presLayoutVars>
          <dgm:bulletEnabled val="1"/>
        </dgm:presLayoutVars>
      </dgm:prSet>
      <dgm:spPr/>
    </dgm:pt>
    <dgm:pt modelId="{A9AB6C11-EB98-4BF8-A4C2-861DC548DB82}" type="pres">
      <dgm:prSet presAssocID="{4863A0D0-9718-41F0-86A2-D59CBD7241B2}" presName="spacing" presStyleCnt="0"/>
      <dgm:spPr/>
    </dgm:pt>
    <dgm:pt modelId="{84DEBAB7-33BA-481D-AA6A-9C093E692627}" type="pres">
      <dgm:prSet presAssocID="{400838A6-B2DC-46A1-87B5-67E9E1736D4A}" presName="composite" presStyleCnt="0"/>
      <dgm:spPr/>
    </dgm:pt>
    <dgm:pt modelId="{C7ED982B-AEE7-449F-845D-ECAE71682EBF}" type="pres">
      <dgm:prSet presAssocID="{400838A6-B2DC-46A1-87B5-67E9E1736D4A}" presName="imgShp" presStyleLbl="fgImgPlace1" presStyleIdx="2" presStyleCnt="3"/>
      <dgm:spPr/>
    </dgm:pt>
    <dgm:pt modelId="{78E92672-AA60-4D0A-94B6-5F57E21246D3}" type="pres">
      <dgm:prSet presAssocID="{400838A6-B2DC-46A1-87B5-67E9E1736D4A}" presName="txShp" presStyleLbl="node1" presStyleIdx="2" presStyleCnt="3">
        <dgm:presLayoutVars>
          <dgm:bulletEnabled val="1"/>
        </dgm:presLayoutVars>
      </dgm:prSet>
      <dgm:spPr/>
    </dgm:pt>
  </dgm:ptLst>
  <dgm:cxnLst>
    <dgm:cxn modelId="{0B4534DB-7B2A-42A4-94F7-DD7BF0466271}" srcId="{9FA90B92-779F-4A7E-A535-16A502D8A7B6}" destId="{EE10721F-7AFA-4E28-9254-C1DCEE2D4FBE}" srcOrd="1" destOrd="0" parTransId="{468C207B-0195-4A4E-A52A-061B84156FFD}" sibTransId="{4863A0D0-9718-41F0-86A2-D59CBD7241B2}"/>
    <dgm:cxn modelId="{22CD092D-509E-467D-BF56-312AB20D2964}" type="presOf" srcId="{400838A6-B2DC-46A1-87B5-67E9E1736D4A}" destId="{78E92672-AA60-4D0A-94B6-5F57E21246D3}" srcOrd="0" destOrd="0" presId="urn:microsoft.com/office/officeart/2005/8/layout/vList3"/>
    <dgm:cxn modelId="{6197B2D3-DEAE-4C41-9D6C-5A9D3AE7DDA3}" type="presOf" srcId="{A55C2606-30A4-4DDE-BC17-B3BB00F711D7}" destId="{DD531866-D77E-4066-BA8B-3D7D666D5DB4}" srcOrd="0" destOrd="0" presId="urn:microsoft.com/office/officeart/2005/8/layout/vList3"/>
    <dgm:cxn modelId="{7D97CCA3-CAB5-48BE-9F38-14C0A94135EE}" srcId="{9FA90B92-779F-4A7E-A535-16A502D8A7B6}" destId="{A55C2606-30A4-4DDE-BC17-B3BB00F711D7}" srcOrd="0" destOrd="0" parTransId="{A0E1777D-2B36-4226-B881-2439B0575E2A}" sibTransId="{437D6BD2-CD20-4E22-A484-C0EE97CCC10E}"/>
    <dgm:cxn modelId="{A97E4055-EFAB-4685-B05C-0AC6A2BEE78D}" srcId="{9FA90B92-779F-4A7E-A535-16A502D8A7B6}" destId="{400838A6-B2DC-46A1-87B5-67E9E1736D4A}" srcOrd="2" destOrd="0" parTransId="{C9B4ECE1-FE36-4090-B9BE-3B0EBADB7EE3}" sibTransId="{1EFB0900-7159-4527-8ABF-AA636BB8284A}"/>
    <dgm:cxn modelId="{BC36A4C4-9BAD-40C7-85EC-75BEA02B15C7}" type="presOf" srcId="{EE10721F-7AFA-4E28-9254-C1DCEE2D4FBE}" destId="{E5AFCF49-BC8E-4A17-B4DE-DC6D13B7703A}" srcOrd="0" destOrd="0" presId="urn:microsoft.com/office/officeart/2005/8/layout/vList3"/>
    <dgm:cxn modelId="{26998D72-A8B0-40B3-BC85-55FBB18A213E}" type="presOf" srcId="{9FA90B92-779F-4A7E-A535-16A502D8A7B6}" destId="{A24B65B6-6027-48E7-8D41-8EAD44717856}" srcOrd="0" destOrd="0" presId="urn:microsoft.com/office/officeart/2005/8/layout/vList3"/>
    <dgm:cxn modelId="{310019E0-4BF8-4A84-8B79-7B098FBAD2A4}" type="presParOf" srcId="{A24B65B6-6027-48E7-8D41-8EAD44717856}" destId="{ED455A2B-BB35-4E2C-8ACE-E06F6643AFC6}" srcOrd="0" destOrd="0" presId="urn:microsoft.com/office/officeart/2005/8/layout/vList3"/>
    <dgm:cxn modelId="{908C05CE-52D7-4FD6-8851-8FAFF17B029B}" type="presParOf" srcId="{ED455A2B-BB35-4E2C-8ACE-E06F6643AFC6}" destId="{F9A53EBB-0626-43E9-9173-35942554DC5F}" srcOrd="0" destOrd="0" presId="urn:microsoft.com/office/officeart/2005/8/layout/vList3"/>
    <dgm:cxn modelId="{F3773F83-EE6D-4A19-BED2-CC72F6B52281}" type="presParOf" srcId="{ED455A2B-BB35-4E2C-8ACE-E06F6643AFC6}" destId="{DD531866-D77E-4066-BA8B-3D7D666D5DB4}" srcOrd="1" destOrd="0" presId="urn:microsoft.com/office/officeart/2005/8/layout/vList3"/>
    <dgm:cxn modelId="{CA4C7440-0CDA-4239-8581-9837E87D600F}" type="presParOf" srcId="{A24B65B6-6027-48E7-8D41-8EAD44717856}" destId="{D66C0B56-04DB-4411-ACC1-9838ADB1A7B0}" srcOrd="1" destOrd="0" presId="urn:microsoft.com/office/officeart/2005/8/layout/vList3"/>
    <dgm:cxn modelId="{7EE00A9B-07B7-4A45-A842-8224FA104A16}" type="presParOf" srcId="{A24B65B6-6027-48E7-8D41-8EAD44717856}" destId="{B718351A-CDA3-4808-B095-1D6A51B29F5E}" srcOrd="2" destOrd="0" presId="urn:microsoft.com/office/officeart/2005/8/layout/vList3"/>
    <dgm:cxn modelId="{D28F8F96-B87C-4FAF-AC19-2B2B07E18AA9}" type="presParOf" srcId="{B718351A-CDA3-4808-B095-1D6A51B29F5E}" destId="{5038CF2C-9B66-49B6-854B-38D76F869049}" srcOrd="0" destOrd="0" presId="urn:microsoft.com/office/officeart/2005/8/layout/vList3"/>
    <dgm:cxn modelId="{0256223E-48CD-419F-B6B1-46D2D42EF38A}" type="presParOf" srcId="{B718351A-CDA3-4808-B095-1D6A51B29F5E}" destId="{E5AFCF49-BC8E-4A17-B4DE-DC6D13B7703A}" srcOrd="1" destOrd="0" presId="urn:microsoft.com/office/officeart/2005/8/layout/vList3"/>
    <dgm:cxn modelId="{7E8BD8C0-BF2A-4770-8119-423CF695823E}" type="presParOf" srcId="{A24B65B6-6027-48E7-8D41-8EAD44717856}" destId="{A9AB6C11-EB98-4BF8-A4C2-861DC548DB82}" srcOrd="3" destOrd="0" presId="urn:microsoft.com/office/officeart/2005/8/layout/vList3"/>
    <dgm:cxn modelId="{42EF8465-27FE-4EEF-98B7-836D4703771A}" type="presParOf" srcId="{A24B65B6-6027-48E7-8D41-8EAD44717856}" destId="{84DEBAB7-33BA-481D-AA6A-9C093E692627}" srcOrd="4" destOrd="0" presId="urn:microsoft.com/office/officeart/2005/8/layout/vList3"/>
    <dgm:cxn modelId="{6A1FC7A9-F47C-49A3-BBD4-865311BA27E8}" type="presParOf" srcId="{84DEBAB7-33BA-481D-AA6A-9C093E692627}" destId="{C7ED982B-AEE7-449F-845D-ECAE71682EBF}" srcOrd="0" destOrd="0" presId="urn:microsoft.com/office/officeart/2005/8/layout/vList3"/>
    <dgm:cxn modelId="{BAAD2402-CE4C-4D66-9F8D-CB4DE5C76C25}" type="presParOf" srcId="{84DEBAB7-33BA-481D-AA6A-9C093E692627}" destId="{78E92672-AA60-4D0A-94B6-5F57E21246D3}" srcOrd="1" destOrd="0" presId="urn:microsoft.com/office/officeart/2005/8/layout/vList3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7961778-D010-4A6F-B10B-BEC8EB5B5A8B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B90841D-B7F6-4E94-AD53-2B223D848393}">
      <dgm:prSet custT="1"/>
      <dgm:spPr/>
      <dgm:t>
        <a:bodyPr/>
        <a:lstStyle/>
        <a:p>
          <a:pPr algn="just" rtl="0"/>
          <a:r>
            <a:rPr lang="en-US" sz="2300" b="0" i="0" baseline="0" dirty="0" smtClean="0">
              <a:solidFill>
                <a:srgbClr val="FF0000"/>
              </a:solidFill>
            </a:rPr>
            <a:t>	</a:t>
          </a:r>
          <a:r>
            <a:rPr lang="en-US" sz="2800" b="0" i="0" baseline="0" dirty="0" err="1" smtClean="0">
              <a:solidFill>
                <a:srgbClr val="FF0000"/>
              </a:solidFill>
            </a:rPr>
            <a:t>To’yingan</a:t>
          </a:r>
          <a:r>
            <a:rPr lang="en-US" sz="2800" b="0" i="0" baseline="0" dirty="0" smtClean="0">
              <a:solidFill>
                <a:srgbClr val="FF0000"/>
              </a:solidFill>
            </a:rPr>
            <a:t> bug’ </a:t>
          </a:r>
          <a:r>
            <a:rPr lang="en-US" sz="2800" b="0" i="0" baseline="0" dirty="0" err="1" smtClean="0">
              <a:solidFill>
                <a:srgbClr val="FF0000"/>
              </a:solidFill>
            </a:rPr>
            <a:t>uchun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Karno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sikli</a:t>
          </a:r>
          <a:r>
            <a:rPr lang="en-US" sz="2800" b="0" i="0" baseline="0" dirty="0" smtClean="0">
              <a:solidFill>
                <a:srgbClr val="FF0000"/>
              </a:solidFill>
            </a:rPr>
            <a:t> 2-rasmda </a:t>
          </a:r>
          <a:r>
            <a:rPr lang="en-US" sz="2800" b="0" i="0" baseline="0" dirty="0" err="1" smtClean="0">
              <a:solidFill>
                <a:srgbClr val="FF0000"/>
              </a:solidFill>
            </a:rPr>
            <a:t>tasvirlangan</a:t>
          </a:r>
          <a:r>
            <a:rPr lang="en-US" sz="2800" b="0" i="0" baseline="0" dirty="0" smtClean="0">
              <a:solidFill>
                <a:srgbClr val="FF0000"/>
              </a:solidFill>
            </a:rPr>
            <a:t>. </a:t>
          </a:r>
          <a:r>
            <a:rPr lang="en-US" sz="2800" b="0" i="0" baseline="0" dirty="0" err="1" smtClean="0">
              <a:solidFill>
                <a:srgbClr val="FF0000"/>
              </a:solidFill>
            </a:rPr>
            <a:t>Nuqta</a:t>
          </a:r>
          <a:r>
            <a:rPr lang="en-US" sz="2800" b="0" i="0" baseline="0" dirty="0" smtClean="0">
              <a:solidFill>
                <a:srgbClr val="FF0000"/>
              </a:solidFill>
            </a:rPr>
            <a:t> 0 R</a:t>
          </a:r>
          <a:r>
            <a:rPr lang="en-US" sz="2800" b="0" i="0" baseline="-30000" dirty="0" smtClean="0">
              <a:solidFill>
                <a:srgbClr val="FF0000"/>
              </a:solidFill>
            </a:rPr>
            <a:t>1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bosimda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qaynayotgan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suvning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boshlang’ich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holatini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bildi­radi</a:t>
          </a:r>
          <a:r>
            <a:rPr lang="en-US" sz="2800" b="0" i="0" baseline="0" dirty="0" smtClean="0">
              <a:solidFill>
                <a:srgbClr val="FF0000"/>
              </a:solidFill>
            </a:rPr>
            <a:t>. </a:t>
          </a:r>
          <a:r>
            <a:rPr lang="en-US" sz="2800" b="0" i="0" baseline="0" dirty="0" err="1" smtClean="0">
              <a:solidFill>
                <a:srgbClr val="FF0000"/>
              </a:solidFill>
            </a:rPr>
            <a:t>Bug’ga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issiqlik</a:t>
          </a:r>
          <a:r>
            <a:rPr lang="en-US" sz="2800" b="0" i="0" baseline="0" dirty="0" smtClean="0">
              <a:solidFill>
                <a:srgbClr val="FF0000"/>
              </a:solidFill>
            </a:rPr>
            <a:t> q</a:t>
          </a:r>
          <a:r>
            <a:rPr lang="en-US" sz="2800" b="0" i="0" baseline="-30000" dirty="0" smtClean="0">
              <a:solidFill>
                <a:srgbClr val="FF0000"/>
              </a:solidFill>
            </a:rPr>
            <a:t>1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berilishi</a:t>
          </a:r>
          <a:r>
            <a:rPr lang="en-US" sz="2800" b="0" i="0" baseline="0" dirty="0" smtClean="0">
              <a:solidFill>
                <a:srgbClr val="FF0000"/>
              </a:solidFill>
            </a:rPr>
            <a:t> 0-1 </a:t>
          </a:r>
          <a:r>
            <a:rPr lang="en-US" sz="2800" b="0" i="0" baseline="0" dirty="0" err="1" smtClean="0">
              <a:solidFill>
                <a:srgbClr val="FF0000"/>
              </a:solidFill>
            </a:rPr>
            <a:t>izobara-izoterma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bo’yicha,bug</a:t>
          </a:r>
          <a:r>
            <a:rPr lang="en-US" sz="2800" b="0" i="0" baseline="0" dirty="0" smtClean="0">
              <a:solidFill>
                <a:srgbClr val="FF0000"/>
              </a:solidFill>
            </a:rPr>
            <a:t>’ </a:t>
          </a:r>
          <a:r>
            <a:rPr lang="en-US" sz="2800" b="0" i="0" baseline="0" dirty="0" err="1" smtClean="0">
              <a:solidFill>
                <a:srgbClr val="FF0000"/>
              </a:solidFill>
            </a:rPr>
            <a:t>turbinasida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kengayish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protsessi</a:t>
          </a:r>
          <a:r>
            <a:rPr lang="en-US" sz="2800" b="0" i="0" baseline="0" dirty="0" smtClean="0">
              <a:solidFill>
                <a:srgbClr val="FF0000"/>
              </a:solidFill>
            </a:rPr>
            <a:t>   1-2 </a:t>
          </a:r>
          <a:r>
            <a:rPr lang="en-US" sz="2800" b="0" i="0" baseline="0" dirty="0" err="1" smtClean="0">
              <a:solidFill>
                <a:srgbClr val="FF0000"/>
              </a:solidFill>
            </a:rPr>
            <a:t>adiabata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bo’yicha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boradi</a:t>
          </a:r>
          <a:r>
            <a:rPr lang="en-US" sz="2800" b="0" i="0" baseline="0" dirty="0" smtClean="0">
              <a:solidFill>
                <a:srgbClr val="FF0000"/>
              </a:solidFill>
            </a:rPr>
            <a:t>. Bu </a:t>
          </a:r>
          <a:r>
            <a:rPr lang="en-US" sz="2800" b="0" i="0" baseline="0" dirty="0" err="1" smtClean="0">
              <a:solidFill>
                <a:srgbClr val="FF0000"/>
              </a:solidFill>
            </a:rPr>
            <a:t>protsessda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bug’ning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temperaturasi</a:t>
          </a:r>
          <a:r>
            <a:rPr lang="en-US" sz="2800" b="0" i="0" baseline="0" dirty="0" smtClean="0">
              <a:solidFill>
                <a:srgbClr val="FF0000"/>
              </a:solidFill>
            </a:rPr>
            <a:t> T</a:t>
          </a:r>
          <a:r>
            <a:rPr lang="en-US" sz="2800" b="0" i="0" baseline="-30000" dirty="0" smtClean="0">
              <a:solidFill>
                <a:srgbClr val="FF0000"/>
              </a:solidFill>
            </a:rPr>
            <a:t>1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dan</a:t>
          </a:r>
          <a:r>
            <a:rPr lang="en-US" sz="2800" b="0" i="0" baseline="0" dirty="0" smtClean="0">
              <a:solidFill>
                <a:srgbClr val="FF0000"/>
              </a:solidFill>
            </a:rPr>
            <a:t> T</a:t>
          </a:r>
          <a:r>
            <a:rPr lang="en-US" sz="2800" b="0" i="0" baseline="-30000" dirty="0" smtClean="0">
              <a:solidFill>
                <a:srgbClr val="FF0000"/>
              </a:solidFill>
            </a:rPr>
            <a:t>2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gacha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va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quruqlik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darajasi</a:t>
          </a:r>
          <a:r>
            <a:rPr lang="en-US" sz="2800" b="0" i="0" baseline="0" dirty="0" smtClean="0">
              <a:solidFill>
                <a:srgbClr val="FF0000"/>
              </a:solidFill>
            </a:rPr>
            <a:t> X </a:t>
          </a:r>
          <a:r>
            <a:rPr lang="en-US" sz="2800" b="0" i="0" baseline="0" dirty="0" err="1" smtClean="0">
              <a:solidFill>
                <a:srgbClr val="FF0000"/>
              </a:solidFill>
            </a:rPr>
            <a:t>gacha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kondensatsiyalanadi</a:t>
          </a:r>
          <a:r>
            <a:rPr lang="en-US" sz="2800" b="0" i="0" baseline="0" dirty="0" smtClean="0">
              <a:solidFill>
                <a:srgbClr val="FF0000"/>
              </a:solidFill>
            </a:rPr>
            <a:t>.  Bu 2-3 </a:t>
          </a:r>
          <a:r>
            <a:rPr lang="en-US" sz="2800" b="0" i="0" baseline="0" dirty="0" err="1" smtClean="0">
              <a:solidFill>
                <a:srgbClr val="FF0000"/>
              </a:solidFill>
            </a:rPr>
            <a:t>protsessda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nam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bug’dan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issiqlik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olinadi</a:t>
          </a:r>
          <a:r>
            <a:rPr lang="en-US" sz="2800" b="0" i="0" baseline="0" dirty="0" smtClean="0">
              <a:solidFill>
                <a:srgbClr val="FF0000"/>
              </a:solidFill>
            </a:rPr>
            <a:t>.  Bug’ </a:t>
          </a:r>
          <a:r>
            <a:rPr lang="en-US" sz="2800" b="0" i="0" baseline="0" dirty="0" err="1" smtClean="0">
              <a:solidFill>
                <a:srgbClr val="FF0000"/>
              </a:solidFill>
            </a:rPr>
            <a:t>kompressor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yordamida</a:t>
          </a:r>
          <a:r>
            <a:rPr lang="en-US" sz="2800" b="0" i="0" baseline="0" dirty="0" smtClean="0">
              <a:solidFill>
                <a:srgbClr val="FF0000"/>
              </a:solidFill>
            </a:rPr>
            <a:t>  3-0  </a:t>
          </a:r>
          <a:r>
            <a:rPr lang="en-US" sz="2800" b="0" i="0" baseline="0" dirty="0" err="1" smtClean="0">
              <a:solidFill>
                <a:srgbClr val="FF0000"/>
              </a:solidFill>
            </a:rPr>
            <a:t>adiabata</a:t>
          </a:r>
          <a:r>
            <a:rPr lang="en-US" sz="2800" b="0" i="0" baseline="0" dirty="0" smtClean="0">
              <a:solidFill>
                <a:srgbClr val="FF0000"/>
              </a:solidFill>
            </a:rPr>
            <a:t>  </a:t>
          </a:r>
          <a:r>
            <a:rPr lang="en-US" sz="2800" b="0" i="0" baseline="0" dirty="0" err="1" smtClean="0">
              <a:solidFill>
                <a:srgbClr val="FF0000"/>
              </a:solidFill>
            </a:rPr>
            <a:t>bo’yicha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o’zining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dastlabki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holatigacha</a:t>
          </a:r>
          <a:r>
            <a:rPr lang="en-US" sz="2800" b="0" i="0" baseline="0" dirty="0" smtClean="0">
              <a:solidFill>
                <a:srgbClr val="FF0000"/>
              </a:solidFill>
            </a:rPr>
            <a:t> </a:t>
          </a:r>
          <a:r>
            <a:rPr lang="en-US" sz="2800" b="0" i="0" baseline="0" dirty="0" err="1" smtClean="0">
              <a:solidFill>
                <a:srgbClr val="FF0000"/>
              </a:solidFill>
            </a:rPr>
            <a:t>siqiladi</a:t>
          </a:r>
          <a:r>
            <a:rPr lang="en-US" sz="2800" b="0" i="0" baseline="0" dirty="0" smtClean="0">
              <a:solidFill>
                <a:srgbClr val="FF0000"/>
              </a:solidFill>
            </a:rPr>
            <a:t>.</a:t>
          </a:r>
          <a:endParaRPr lang="en-US" sz="2800" b="0" i="0" baseline="0" dirty="0">
            <a:solidFill>
              <a:srgbClr val="FF0000"/>
            </a:solidFill>
          </a:endParaRPr>
        </a:p>
      </dgm:t>
    </dgm:pt>
    <dgm:pt modelId="{C0CB4998-281D-4898-A343-E771B819F9DD}" type="parTrans" cxnId="{6B68A21F-0209-4478-B137-055AA8C9354B}">
      <dgm:prSet/>
      <dgm:spPr/>
      <dgm:t>
        <a:bodyPr/>
        <a:lstStyle/>
        <a:p>
          <a:endParaRPr lang="ru-RU"/>
        </a:p>
      </dgm:t>
    </dgm:pt>
    <dgm:pt modelId="{047F5730-1F8B-4737-8323-B4BCD7D12BF4}" type="sibTrans" cxnId="{6B68A21F-0209-4478-B137-055AA8C9354B}">
      <dgm:prSet/>
      <dgm:spPr/>
      <dgm:t>
        <a:bodyPr/>
        <a:lstStyle/>
        <a:p>
          <a:endParaRPr lang="ru-RU"/>
        </a:p>
      </dgm:t>
    </dgm:pt>
    <dgm:pt modelId="{C2CF68C6-6607-4F62-BF38-7D39951F3475}" type="pres">
      <dgm:prSet presAssocID="{E7961778-D010-4A6F-B10B-BEC8EB5B5A8B}" presName="Name0" presStyleCnt="0">
        <dgm:presLayoutVars>
          <dgm:dir/>
          <dgm:resizeHandles val="exact"/>
        </dgm:presLayoutVars>
      </dgm:prSet>
      <dgm:spPr/>
    </dgm:pt>
    <dgm:pt modelId="{67C89105-EBC3-49C4-9967-88687CC3629B}" type="pres">
      <dgm:prSet presAssocID="{E7961778-D010-4A6F-B10B-BEC8EB5B5A8B}" presName="arrow" presStyleLbl="bgShp" presStyleIdx="0" presStyleCnt="1" custLinFactNeighborY="75590"/>
      <dgm:spPr>
        <a:solidFill>
          <a:srgbClr val="FF0000"/>
        </a:solidFill>
      </dgm:spPr>
    </dgm:pt>
    <dgm:pt modelId="{4D0A8D38-43FF-4EEC-A1C4-DC7EB93E167F}" type="pres">
      <dgm:prSet presAssocID="{E7961778-D010-4A6F-B10B-BEC8EB5B5A8B}" presName="points" presStyleCnt="0"/>
      <dgm:spPr/>
    </dgm:pt>
    <dgm:pt modelId="{9AFC3431-E513-4388-A1C4-B52287B13631}" type="pres">
      <dgm:prSet presAssocID="{6B90841D-B7F6-4E94-AD53-2B223D848393}" presName="compositeA" presStyleCnt="0"/>
      <dgm:spPr/>
    </dgm:pt>
    <dgm:pt modelId="{54CBA33E-4983-4DCE-A2B0-26E74F6BC52E}" type="pres">
      <dgm:prSet presAssocID="{6B90841D-B7F6-4E94-AD53-2B223D848393}" presName="textA" presStyleLbl="revTx" presStyleIdx="0" presStyleCnt="1" custScaleX="107633" custLinFactNeighborX="3180" custLinFactNeighborY="46620">
        <dgm:presLayoutVars>
          <dgm:bulletEnabled val="1"/>
        </dgm:presLayoutVars>
      </dgm:prSet>
      <dgm:spPr/>
    </dgm:pt>
    <dgm:pt modelId="{1341CD24-49F0-4A1A-9544-334AE7701FB9}" type="pres">
      <dgm:prSet presAssocID="{6B90841D-B7F6-4E94-AD53-2B223D848393}" presName="circleA" presStyleLbl="node1" presStyleIdx="0" presStyleCnt="1" custLinFactY="28924" custLinFactNeighborX="69066" custLinFactNeighborY="100000"/>
      <dgm:spPr>
        <a:solidFill>
          <a:srgbClr val="7030A0"/>
        </a:solidFill>
      </dgm:spPr>
    </dgm:pt>
    <dgm:pt modelId="{99AF98C5-1872-4685-9F3B-FE25494E5306}" type="pres">
      <dgm:prSet presAssocID="{6B90841D-B7F6-4E94-AD53-2B223D848393}" presName="spaceA" presStyleCnt="0"/>
      <dgm:spPr/>
    </dgm:pt>
  </dgm:ptLst>
  <dgm:cxnLst>
    <dgm:cxn modelId="{FA0586A4-3209-4E6A-990B-E45CED88A647}" type="presOf" srcId="{6B90841D-B7F6-4E94-AD53-2B223D848393}" destId="{54CBA33E-4983-4DCE-A2B0-26E74F6BC52E}" srcOrd="0" destOrd="0" presId="urn:microsoft.com/office/officeart/2005/8/layout/hProcess11"/>
    <dgm:cxn modelId="{6B68A21F-0209-4478-B137-055AA8C9354B}" srcId="{E7961778-D010-4A6F-B10B-BEC8EB5B5A8B}" destId="{6B90841D-B7F6-4E94-AD53-2B223D848393}" srcOrd="0" destOrd="0" parTransId="{C0CB4998-281D-4898-A343-E771B819F9DD}" sibTransId="{047F5730-1F8B-4737-8323-B4BCD7D12BF4}"/>
    <dgm:cxn modelId="{48E91EBF-D438-4D92-81DC-C63A1932B8D1}" type="presOf" srcId="{E7961778-D010-4A6F-B10B-BEC8EB5B5A8B}" destId="{C2CF68C6-6607-4F62-BF38-7D39951F3475}" srcOrd="0" destOrd="0" presId="urn:microsoft.com/office/officeart/2005/8/layout/hProcess11"/>
    <dgm:cxn modelId="{47DB5874-4A4B-4239-A831-9D62DAA95DD8}" type="presParOf" srcId="{C2CF68C6-6607-4F62-BF38-7D39951F3475}" destId="{67C89105-EBC3-49C4-9967-88687CC3629B}" srcOrd="0" destOrd="0" presId="urn:microsoft.com/office/officeart/2005/8/layout/hProcess11"/>
    <dgm:cxn modelId="{90AA3B3A-E717-4A61-AEE6-E7DE3615C81A}" type="presParOf" srcId="{C2CF68C6-6607-4F62-BF38-7D39951F3475}" destId="{4D0A8D38-43FF-4EEC-A1C4-DC7EB93E167F}" srcOrd="1" destOrd="0" presId="urn:microsoft.com/office/officeart/2005/8/layout/hProcess11"/>
    <dgm:cxn modelId="{DC071C1D-20B2-4806-9897-F6BB1F46BA79}" type="presParOf" srcId="{4D0A8D38-43FF-4EEC-A1C4-DC7EB93E167F}" destId="{9AFC3431-E513-4388-A1C4-B52287B13631}" srcOrd="0" destOrd="0" presId="urn:microsoft.com/office/officeart/2005/8/layout/hProcess11"/>
    <dgm:cxn modelId="{49EB7D11-13A5-4308-8F0B-FF8F878EE35F}" type="presParOf" srcId="{9AFC3431-E513-4388-A1C4-B52287B13631}" destId="{54CBA33E-4983-4DCE-A2B0-26E74F6BC52E}" srcOrd="0" destOrd="0" presId="urn:microsoft.com/office/officeart/2005/8/layout/hProcess11"/>
    <dgm:cxn modelId="{E18C1B95-B317-4AEE-9A15-AE3EB36C20DC}" type="presParOf" srcId="{9AFC3431-E513-4388-A1C4-B52287B13631}" destId="{1341CD24-49F0-4A1A-9544-334AE7701FB9}" srcOrd="1" destOrd="0" presId="urn:microsoft.com/office/officeart/2005/8/layout/hProcess11"/>
    <dgm:cxn modelId="{B0AFA031-4CDC-4B61-8F12-679C70D441DD}" type="presParOf" srcId="{9AFC3431-E513-4388-A1C4-B52287B13631}" destId="{99AF98C5-1872-4685-9F3B-FE25494E5306}" srcOrd="2" destOrd="0" presId="urn:microsoft.com/office/officeart/2005/8/layout/hProcess1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F87F5D2-7A75-4A36-A84D-24ACB317FDB8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0A1E066-DC98-4075-BD5D-1527BBB3EB70}">
      <dgm:prSet/>
      <dgm:spPr/>
      <dgm:t>
        <a:bodyPr/>
        <a:lstStyle/>
        <a:p>
          <a:pPr rtl="0"/>
          <a:r>
            <a:rPr lang="en-US" b="0" i="0" baseline="0" dirty="0" err="1" smtClean="0"/>
            <a:t>Karno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bo’yicha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ishlaydigan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bug’-kuch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qurilmasi</a:t>
          </a:r>
          <a:r>
            <a:rPr lang="en-US" b="0" i="0" baseline="0" dirty="0" smtClean="0"/>
            <a:t> bug’ </a:t>
          </a:r>
          <a:r>
            <a:rPr lang="en-US" b="0" i="0" baseline="0" dirty="0" err="1" smtClean="0"/>
            <a:t>qozoni</a:t>
          </a:r>
          <a:r>
            <a:rPr lang="en-US" b="0" i="0" baseline="0" dirty="0" smtClean="0"/>
            <a:t> (0-1 </a:t>
          </a:r>
          <a:r>
            <a:rPr lang="en-US" b="0" i="0" baseline="0" dirty="0" err="1" smtClean="0"/>
            <a:t>protsess</a:t>
          </a:r>
          <a:r>
            <a:rPr lang="en-US" b="0" i="0" baseline="0" dirty="0" smtClean="0"/>
            <a:t>), bug’ </a:t>
          </a:r>
          <a:r>
            <a:rPr lang="en-US" b="0" i="0" baseline="0" dirty="0" err="1" smtClean="0"/>
            <a:t>turbinasi</a:t>
          </a:r>
          <a:r>
            <a:rPr lang="en-US" b="0" i="0" baseline="0" dirty="0" smtClean="0"/>
            <a:t> (1-2 </a:t>
          </a:r>
          <a:r>
            <a:rPr lang="en-US" b="0" i="0" baseline="0" dirty="0" err="1" smtClean="0"/>
            <a:t>protsess</a:t>
          </a:r>
          <a:r>
            <a:rPr lang="en-US" b="0" i="0" baseline="0" dirty="0" smtClean="0"/>
            <a:t>), </a:t>
          </a:r>
          <a:r>
            <a:rPr lang="en-US" b="0" i="0" baseline="0" dirty="0" err="1" smtClean="0"/>
            <a:t>konden­sator</a:t>
          </a:r>
          <a:r>
            <a:rPr lang="en-US" b="0" i="0" baseline="0" dirty="0" smtClean="0"/>
            <a:t> (2-3)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kompressordan</a:t>
          </a:r>
          <a:r>
            <a:rPr lang="en-US" b="0" i="0" baseline="0" dirty="0" smtClean="0"/>
            <a:t> (3-0 </a:t>
          </a:r>
          <a:r>
            <a:rPr lang="en-US" b="0" i="0" baseline="0" dirty="0" err="1" smtClean="0"/>
            <a:t>protsess</a:t>
          </a:r>
          <a:r>
            <a:rPr lang="en-US" b="0" i="0" baseline="0" dirty="0" smtClean="0"/>
            <a:t>) </a:t>
          </a:r>
          <a:r>
            <a:rPr lang="en-US" b="0" i="0" baseline="0" dirty="0" err="1" smtClean="0"/>
            <a:t>iborat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344F988A-117E-4325-BABC-AD46BAF2A285}" type="parTrans" cxnId="{82150B33-DE12-4415-BFCC-ADA0E43B68E3}">
      <dgm:prSet/>
      <dgm:spPr/>
      <dgm:t>
        <a:bodyPr/>
        <a:lstStyle/>
        <a:p>
          <a:endParaRPr lang="ru-RU"/>
        </a:p>
      </dgm:t>
    </dgm:pt>
    <dgm:pt modelId="{9E84F730-0442-4BF4-8C5B-1A0470FC8A83}" type="sibTrans" cxnId="{82150B33-DE12-4415-BFCC-ADA0E43B68E3}">
      <dgm:prSet/>
      <dgm:spPr/>
      <dgm:t>
        <a:bodyPr/>
        <a:lstStyle/>
        <a:p>
          <a:endParaRPr lang="ru-RU"/>
        </a:p>
      </dgm:t>
    </dgm:pt>
    <dgm:pt modelId="{F9CFF72A-8712-4331-91D9-9AF15CB25427}">
      <dgm:prSet/>
      <dgm:spPr/>
      <dgm:t>
        <a:bodyPr/>
        <a:lstStyle/>
        <a:p>
          <a:pPr rtl="0"/>
          <a:r>
            <a:rPr lang="en-US" b="0" i="0" baseline="0" dirty="0" smtClean="0"/>
            <a:t>Nam </a:t>
          </a:r>
          <a:r>
            <a:rPr lang="en-US" b="0" i="0" baseline="0" dirty="0" err="1" smtClean="0"/>
            <a:t>bug’da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amalga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oshiriladigan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Karno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f.i.k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quyidagi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tenglama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aniqlanadi</a:t>
          </a:r>
          <a:r>
            <a:rPr lang="en-US" b="0" i="0" baseline="0" dirty="0" smtClean="0"/>
            <a:t>:</a:t>
          </a:r>
          <a:endParaRPr lang="ru-RU" b="0" i="0" baseline="0" dirty="0"/>
        </a:p>
      </dgm:t>
    </dgm:pt>
    <dgm:pt modelId="{954510B1-2ABF-4C9C-8131-E7391BE04B47}" type="parTrans" cxnId="{9AB57F2B-BA5C-4014-90C7-3FB83657D633}">
      <dgm:prSet/>
      <dgm:spPr/>
      <dgm:t>
        <a:bodyPr/>
        <a:lstStyle/>
        <a:p>
          <a:endParaRPr lang="ru-RU"/>
        </a:p>
      </dgm:t>
    </dgm:pt>
    <dgm:pt modelId="{B674FA9E-C5F7-4101-AD46-F3301922AB74}" type="sibTrans" cxnId="{9AB57F2B-BA5C-4014-90C7-3FB83657D633}">
      <dgm:prSet/>
      <dgm:spPr/>
      <dgm:t>
        <a:bodyPr/>
        <a:lstStyle/>
        <a:p>
          <a:endParaRPr lang="ru-RU"/>
        </a:p>
      </dgm:t>
    </dgm:pt>
    <dgm:pt modelId="{4319C36D-182F-478B-98DD-C1A1C0AB26DD}">
      <dgm:prSet/>
      <dgm:spPr/>
      <dgm:t>
        <a:bodyPr/>
        <a:lstStyle/>
        <a:p>
          <a:pPr rtl="0"/>
          <a:endParaRPr lang="ru-RU" b="0" i="0" baseline="0" dirty="0"/>
        </a:p>
      </dgm:t>
    </dgm:pt>
    <dgm:pt modelId="{C0A9D55D-F2D9-4589-B1D0-104A5FDF001E}" type="parTrans" cxnId="{15B32E22-73B1-49AA-8081-ACDF2F057E80}">
      <dgm:prSet/>
      <dgm:spPr/>
      <dgm:t>
        <a:bodyPr/>
        <a:lstStyle/>
        <a:p>
          <a:endParaRPr lang="ru-RU"/>
        </a:p>
      </dgm:t>
    </dgm:pt>
    <dgm:pt modelId="{E71573B0-C1E3-43C7-A8D6-9E2EF4B808DE}" type="sibTrans" cxnId="{15B32E22-73B1-49AA-8081-ACDF2F057E80}">
      <dgm:prSet/>
      <dgm:spPr/>
      <dgm:t>
        <a:bodyPr/>
        <a:lstStyle/>
        <a:p>
          <a:endParaRPr lang="ru-RU"/>
        </a:p>
      </dgm:t>
    </dgm:pt>
    <dgm:pt modelId="{1B00075E-BF33-428E-987F-0C652CA7A0AB}" type="pres">
      <dgm:prSet presAssocID="{8F87F5D2-7A75-4A36-A84D-24ACB317FDB8}" presName="compositeShape" presStyleCnt="0">
        <dgm:presLayoutVars>
          <dgm:dir/>
          <dgm:resizeHandles/>
        </dgm:presLayoutVars>
      </dgm:prSet>
      <dgm:spPr/>
    </dgm:pt>
    <dgm:pt modelId="{139E18C3-32A2-4178-BE40-FB1EF957CB50}" type="pres">
      <dgm:prSet presAssocID="{8F87F5D2-7A75-4A36-A84D-24ACB317FDB8}" presName="pyramid" presStyleLbl="node1" presStyleIdx="0" presStyleCnt="1"/>
      <dgm:spPr>
        <a:solidFill>
          <a:srgbClr val="FF0000"/>
        </a:solidFill>
      </dgm:spPr>
    </dgm:pt>
    <dgm:pt modelId="{FAEEBE21-68D2-4915-BD3C-1C1544FAA3DB}" type="pres">
      <dgm:prSet presAssocID="{8F87F5D2-7A75-4A36-A84D-24ACB317FDB8}" presName="theList" presStyleCnt="0"/>
      <dgm:spPr/>
    </dgm:pt>
    <dgm:pt modelId="{E318DB43-F796-44F2-813F-49CCDCA953BE}" type="pres">
      <dgm:prSet presAssocID="{20A1E066-DC98-4075-BD5D-1527BBB3EB70}" presName="aNode" presStyleLbl="fgAcc1" presStyleIdx="0" presStyleCnt="3" custScaleX="186452">
        <dgm:presLayoutVars>
          <dgm:bulletEnabled val="1"/>
        </dgm:presLayoutVars>
      </dgm:prSet>
      <dgm:spPr/>
    </dgm:pt>
    <dgm:pt modelId="{03A67B7A-6030-471A-9383-0F613C345A7A}" type="pres">
      <dgm:prSet presAssocID="{20A1E066-DC98-4075-BD5D-1527BBB3EB70}" presName="aSpace" presStyleCnt="0"/>
      <dgm:spPr/>
    </dgm:pt>
    <dgm:pt modelId="{4021DEEA-8ACA-472E-ACD3-F6723C518698}" type="pres">
      <dgm:prSet presAssocID="{F9CFF72A-8712-4331-91D9-9AF15CB25427}" presName="aNode" presStyleLbl="fgAcc1" presStyleIdx="1" presStyleCnt="3" custScaleX="184701">
        <dgm:presLayoutVars>
          <dgm:bulletEnabled val="1"/>
        </dgm:presLayoutVars>
      </dgm:prSet>
      <dgm:spPr/>
    </dgm:pt>
    <dgm:pt modelId="{2AD6010C-9623-4440-81D4-45B422860D77}" type="pres">
      <dgm:prSet presAssocID="{F9CFF72A-8712-4331-91D9-9AF15CB25427}" presName="aSpace" presStyleCnt="0"/>
      <dgm:spPr/>
    </dgm:pt>
    <dgm:pt modelId="{F9245036-4BEA-4ECC-9621-9476CE7998FF}" type="pres">
      <dgm:prSet presAssocID="{4319C36D-182F-478B-98DD-C1A1C0AB26DD}" presName="aNode" presStyleLbl="fgAcc1" presStyleIdx="2" presStyleCnt="3" custScaleX="191082">
        <dgm:presLayoutVars>
          <dgm:bulletEnabled val="1"/>
        </dgm:presLayoutVars>
      </dgm:prSet>
      <dgm:spPr/>
    </dgm:pt>
    <dgm:pt modelId="{2F5EAECB-1C26-45A0-B378-D7D70A9E362C}" type="pres">
      <dgm:prSet presAssocID="{4319C36D-182F-478B-98DD-C1A1C0AB26DD}" presName="aSpace" presStyleCnt="0"/>
      <dgm:spPr/>
    </dgm:pt>
  </dgm:ptLst>
  <dgm:cxnLst>
    <dgm:cxn modelId="{9AB57F2B-BA5C-4014-90C7-3FB83657D633}" srcId="{8F87F5D2-7A75-4A36-A84D-24ACB317FDB8}" destId="{F9CFF72A-8712-4331-91D9-9AF15CB25427}" srcOrd="1" destOrd="0" parTransId="{954510B1-2ABF-4C9C-8131-E7391BE04B47}" sibTransId="{B674FA9E-C5F7-4101-AD46-F3301922AB74}"/>
    <dgm:cxn modelId="{15B32E22-73B1-49AA-8081-ACDF2F057E80}" srcId="{8F87F5D2-7A75-4A36-A84D-24ACB317FDB8}" destId="{4319C36D-182F-478B-98DD-C1A1C0AB26DD}" srcOrd="2" destOrd="0" parTransId="{C0A9D55D-F2D9-4589-B1D0-104A5FDF001E}" sibTransId="{E71573B0-C1E3-43C7-A8D6-9E2EF4B808DE}"/>
    <dgm:cxn modelId="{554761FC-34D7-4142-90CD-ACCFC9B0D4DE}" type="presOf" srcId="{20A1E066-DC98-4075-BD5D-1527BBB3EB70}" destId="{E318DB43-F796-44F2-813F-49CCDCA953BE}" srcOrd="0" destOrd="0" presId="urn:microsoft.com/office/officeart/2005/8/layout/pyramid2"/>
    <dgm:cxn modelId="{96937D93-82E5-4BBA-ADE7-2564CC286B14}" type="presOf" srcId="{F9CFF72A-8712-4331-91D9-9AF15CB25427}" destId="{4021DEEA-8ACA-472E-ACD3-F6723C518698}" srcOrd="0" destOrd="0" presId="urn:microsoft.com/office/officeart/2005/8/layout/pyramid2"/>
    <dgm:cxn modelId="{0D3CA96B-D458-4B39-BE26-4B13FA83D577}" type="presOf" srcId="{4319C36D-182F-478B-98DD-C1A1C0AB26DD}" destId="{F9245036-4BEA-4ECC-9621-9476CE7998FF}" srcOrd="0" destOrd="0" presId="urn:microsoft.com/office/officeart/2005/8/layout/pyramid2"/>
    <dgm:cxn modelId="{82150B33-DE12-4415-BFCC-ADA0E43B68E3}" srcId="{8F87F5D2-7A75-4A36-A84D-24ACB317FDB8}" destId="{20A1E066-DC98-4075-BD5D-1527BBB3EB70}" srcOrd="0" destOrd="0" parTransId="{344F988A-117E-4325-BABC-AD46BAF2A285}" sibTransId="{9E84F730-0442-4BF4-8C5B-1A0470FC8A83}"/>
    <dgm:cxn modelId="{F02DD30E-259E-492C-9762-57EE0ACD5239}" type="presOf" srcId="{8F87F5D2-7A75-4A36-A84D-24ACB317FDB8}" destId="{1B00075E-BF33-428E-987F-0C652CA7A0AB}" srcOrd="0" destOrd="0" presId="urn:microsoft.com/office/officeart/2005/8/layout/pyramid2"/>
    <dgm:cxn modelId="{35E18B78-AEF1-4726-B55D-661D2B0BA706}" type="presParOf" srcId="{1B00075E-BF33-428E-987F-0C652CA7A0AB}" destId="{139E18C3-32A2-4178-BE40-FB1EF957CB50}" srcOrd="0" destOrd="0" presId="urn:microsoft.com/office/officeart/2005/8/layout/pyramid2"/>
    <dgm:cxn modelId="{3FA1AB04-1FD2-40E3-8DA3-35707CAC5A7C}" type="presParOf" srcId="{1B00075E-BF33-428E-987F-0C652CA7A0AB}" destId="{FAEEBE21-68D2-4915-BD3C-1C1544FAA3DB}" srcOrd="1" destOrd="0" presId="urn:microsoft.com/office/officeart/2005/8/layout/pyramid2"/>
    <dgm:cxn modelId="{94D47F2A-0452-4961-821E-5027F02CCD46}" type="presParOf" srcId="{FAEEBE21-68D2-4915-BD3C-1C1544FAA3DB}" destId="{E318DB43-F796-44F2-813F-49CCDCA953BE}" srcOrd="0" destOrd="0" presId="urn:microsoft.com/office/officeart/2005/8/layout/pyramid2"/>
    <dgm:cxn modelId="{482E8103-54C1-4778-9503-668E5DC116B3}" type="presParOf" srcId="{FAEEBE21-68D2-4915-BD3C-1C1544FAA3DB}" destId="{03A67B7A-6030-471A-9383-0F613C345A7A}" srcOrd="1" destOrd="0" presId="urn:microsoft.com/office/officeart/2005/8/layout/pyramid2"/>
    <dgm:cxn modelId="{A5E55C82-3D6B-4EDD-8B23-20AA03932EAD}" type="presParOf" srcId="{FAEEBE21-68D2-4915-BD3C-1C1544FAA3DB}" destId="{4021DEEA-8ACA-472E-ACD3-F6723C518698}" srcOrd="2" destOrd="0" presId="urn:microsoft.com/office/officeart/2005/8/layout/pyramid2"/>
    <dgm:cxn modelId="{B954DADD-B899-41A4-9BB3-785BD5A43B73}" type="presParOf" srcId="{FAEEBE21-68D2-4915-BD3C-1C1544FAA3DB}" destId="{2AD6010C-9623-4440-81D4-45B422860D77}" srcOrd="3" destOrd="0" presId="urn:microsoft.com/office/officeart/2005/8/layout/pyramid2"/>
    <dgm:cxn modelId="{1D923CFF-C97E-44BC-89ED-B7A88C11E54A}" type="presParOf" srcId="{FAEEBE21-68D2-4915-BD3C-1C1544FAA3DB}" destId="{F9245036-4BEA-4ECC-9621-9476CE7998FF}" srcOrd="4" destOrd="0" presId="urn:microsoft.com/office/officeart/2005/8/layout/pyramid2"/>
    <dgm:cxn modelId="{81F77916-976E-49F7-BAB0-8E6C4F6AADF5}" type="presParOf" srcId="{FAEEBE21-68D2-4915-BD3C-1C1544FAA3DB}" destId="{2F5EAECB-1C26-45A0-B378-D7D70A9E362C}" srcOrd="5" destOrd="0" presId="urn:microsoft.com/office/officeart/2005/8/layout/pyramid2"/>
  </dgm:cxnLst>
  <dgm:bg>
    <a:solidFill>
      <a:srgbClr val="7030A0"/>
    </a:solidFill>
  </dgm:bg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399099D-1341-4425-AC9A-474AFE7F1971}" type="doc">
      <dgm:prSet loTypeId="urn:microsoft.com/office/officeart/2005/8/layout/target3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0130EBA-AD1B-4C2C-BACD-739ECBFEBDB4}">
      <dgm:prSet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pPr rtl="0"/>
          <a:r>
            <a:rPr lang="en-US" b="1" dirty="0" smtClean="0"/>
            <a:t>3   </a:t>
          </a:r>
          <a:r>
            <a:rPr lang="en-US" b="1" dirty="0" err="1" smtClean="0"/>
            <a:t>Renkin</a:t>
          </a:r>
          <a:r>
            <a:rPr lang="en-US" b="1" dirty="0" smtClean="0"/>
            <a:t> </a:t>
          </a:r>
          <a:r>
            <a:rPr lang="en-US" b="1" dirty="0" err="1" smtClean="0"/>
            <a:t>sikli</a:t>
          </a:r>
          <a:endParaRPr lang="ru-RU" b="0" i="0" baseline="0" dirty="0"/>
        </a:p>
      </dgm:t>
    </dgm:pt>
    <dgm:pt modelId="{086E6D25-011E-491D-BA89-82D94AA0A428}" type="parTrans" cxnId="{B8362909-71D1-47D8-9D36-A100AB55E2E4}">
      <dgm:prSet/>
      <dgm:spPr/>
      <dgm:t>
        <a:bodyPr/>
        <a:lstStyle/>
        <a:p>
          <a:endParaRPr lang="ru-RU"/>
        </a:p>
      </dgm:t>
    </dgm:pt>
    <dgm:pt modelId="{93FA33B3-08EC-442E-A999-8FBB5214DD8D}" type="sibTrans" cxnId="{B8362909-71D1-47D8-9D36-A100AB55E2E4}">
      <dgm:prSet/>
      <dgm:spPr/>
      <dgm:t>
        <a:bodyPr/>
        <a:lstStyle/>
        <a:p>
          <a:endParaRPr lang="ru-RU"/>
        </a:p>
      </dgm:t>
    </dgm:pt>
    <dgm:pt modelId="{2E03D74A-F5C8-4183-9B47-AF5C4F9D27A5}">
      <dgm:prSet/>
      <dgm:spPr/>
      <dgm:t>
        <a:bodyPr/>
        <a:lstStyle/>
        <a:p>
          <a:pPr algn="ctr" rtl="0"/>
          <a:endParaRPr lang="ru-RU" dirty="0" smtClean="0"/>
        </a:p>
        <a:p>
          <a:pPr algn="ctr"/>
          <a:endParaRPr lang="ru-RU" dirty="0" smtClean="0"/>
        </a:p>
        <a:p>
          <a:pPr algn="just"/>
          <a:r>
            <a:rPr lang="en-US" dirty="0" err="1" smtClean="0"/>
            <a:t>Bug’-kuch</a:t>
          </a:r>
          <a:r>
            <a:rPr lang="en-US" dirty="0" smtClean="0"/>
            <a:t> </a:t>
          </a:r>
          <a:r>
            <a:rPr lang="en-US" dirty="0" err="1" smtClean="0"/>
            <a:t>qurilmasining</a:t>
          </a:r>
          <a:r>
            <a:rPr lang="en-US" dirty="0" smtClean="0"/>
            <a:t> ideal </a:t>
          </a:r>
          <a:r>
            <a:rPr lang="en-US" dirty="0" err="1" smtClean="0"/>
            <a:t>sikli</a:t>
          </a:r>
          <a:r>
            <a:rPr lang="en-US" dirty="0" smtClean="0"/>
            <a:t> </a:t>
          </a:r>
          <a:r>
            <a:rPr lang="en-US" dirty="0" err="1" smtClean="0"/>
            <a:t>Renkin</a:t>
          </a:r>
          <a:r>
            <a:rPr lang="en-US" dirty="0" smtClean="0"/>
            <a:t> </a:t>
          </a:r>
          <a:r>
            <a:rPr lang="en-US" dirty="0" err="1" smtClean="0"/>
            <a:t>siklidir</a:t>
          </a:r>
          <a:r>
            <a:rPr lang="en-US" dirty="0" smtClean="0"/>
            <a:t>. Bu </a:t>
          </a:r>
          <a:r>
            <a:rPr lang="en-US" dirty="0" err="1" smtClean="0"/>
            <a:t>sikl­da</a:t>
          </a:r>
          <a:r>
            <a:rPr lang="en-US" dirty="0" smtClean="0"/>
            <a:t> </a:t>
          </a:r>
          <a:r>
            <a:rPr lang="en-US" dirty="0" err="1" smtClean="0"/>
            <a:t>bosim</a:t>
          </a:r>
          <a:r>
            <a:rPr lang="en-US" dirty="0" smtClean="0"/>
            <a:t> R</a:t>
          </a:r>
          <a:r>
            <a:rPr lang="en-US" baseline="-25000" dirty="0" smtClean="0"/>
            <a:t>2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bosim</a:t>
          </a:r>
          <a:r>
            <a:rPr lang="en-US" dirty="0" smtClean="0"/>
            <a:t> R</a:t>
          </a:r>
          <a:r>
            <a:rPr lang="en-US" baseline="-25000" dirty="0" smtClean="0"/>
            <a:t>1</a:t>
          </a:r>
          <a:r>
            <a:rPr lang="en-US" dirty="0" smtClean="0"/>
            <a:t> </a:t>
          </a:r>
          <a:r>
            <a:rPr lang="en-US" dirty="0" err="1" smtClean="0"/>
            <a:t>gacha</a:t>
          </a:r>
          <a:r>
            <a:rPr lang="en-US" dirty="0" smtClean="0"/>
            <a:t> </a:t>
          </a:r>
          <a:r>
            <a:rPr lang="en-US" dirty="0" err="1" smtClean="0"/>
            <a:t>zichligi</a:t>
          </a:r>
          <a:r>
            <a:rPr lang="en-US" dirty="0" smtClean="0"/>
            <a:t> </a:t>
          </a:r>
          <a:r>
            <a:rPr lang="en-US" dirty="0" err="1" smtClean="0"/>
            <a:t>kam</a:t>
          </a:r>
          <a:r>
            <a:rPr lang="en-US" dirty="0" smtClean="0"/>
            <a:t> </a:t>
          </a:r>
          <a:r>
            <a:rPr lang="en-US" dirty="0" err="1" smtClean="0"/>
            <a:t>bo’lgan</a:t>
          </a:r>
          <a:r>
            <a:rPr lang="en-US" dirty="0" smtClean="0"/>
            <a:t> bug’ </a:t>
          </a:r>
          <a:r>
            <a:rPr lang="en-US" dirty="0" err="1" smtClean="0"/>
            <a:t>emas</a:t>
          </a:r>
          <a:r>
            <a:rPr lang="en-US" dirty="0" smtClean="0"/>
            <a:t>, </a:t>
          </a:r>
          <a:r>
            <a:rPr lang="en-US" dirty="0" err="1" smtClean="0"/>
            <a:t>balki</a:t>
          </a:r>
          <a:r>
            <a:rPr lang="en-US" dirty="0" smtClean="0"/>
            <a:t> </a:t>
          </a:r>
          <a:r>
            <a:rPr lang="en-US" dirty="0" err="1" smtClean="0"/>
            <a:t>suv</a:t>
          </a:r>
          <a:r>
            <a:rPr lang="en-US" dirty="0" smtClean="0"/>
            <a:t> </a:t>
          </a:r>
          <a:r>
            <a:rPr lang="en-US" dirty="0" err="1" smtClean="0"/>
            <a:t>siqiladi</a:t>
          </a:r>
          <a:r>
            <a:rPr lang="en-US" dirty="0" smtClean="0"/>
            <a:t>. </a:t>
          </a:r>
          <a:r>
            <a:rPr lang="en-US" dirty="0" err="1" smtClean="0"/>
            <a:t>Suvni</a:t>
          </a:r>
          <a:r>
            <a:rPr lang="en-US" dirty="0" smtClean="0"/>
            <a:t> </a:t>
          </a:r>
          <a:r>
            <a:rPr lang="en-US" dirty="0" err="1" smtClean="0"/>
            <a:t>kondensatordan</a:t>
          </a:r>
          <a:r>
            <a:rPr lang="en-US" dirty="0" smtClean="0"/>
            <a:t> </a:t>
          </a:r>
          <a:r>
            <a:rPr lang="en-US" dirty="0" err="1" smtClean="0"/>
            <a:t>qozonga</a:t>
          </a:r>
          <a:r>
            <a:rPr lang="en-US" dirty="0" smtClean="0"/>
            <a:t> </a:t>
          </a:r>
          <a:r>
            <a:rPr lang="en-US" dirty="0" err="1" smtClean="0"/>
            <a:t>yuborish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bir</a:t>
          </a:r>
          <a:r>
            <a:rPr lang="en-US" dirty="0" smtClean="0"/>
            <a:t> </a:t>
          </a:r>
          <a:r>
            <a:rPr lang="en-US" dirty="0" err="1" smtClean="0"/>
            <a:t>yo’la</a:t>
          </a:r>
          <a:r>
            <a:rPr lang="en-US" dirty="0" smtClean="0"/>
            <a:t> </a:t>
          </a:r>
          <a:r>
            <a:rPr lang="en-US" dirty="0" err="1" smtClean="0"/>
            <a:t>uning</a:t>
          </a:r>
          <a:r>
            <a:rPr lang="en-US" dirty="0" smtClean="0"/>
            <a:t> </a:t>
          </a:r>
          <a:r>
            <a:rPr lang="en-US" dirty="0" err="1" smtClean="0"/>
            <a:t>bosimini</a:t>
          </a:r>
          <a:r>
            <a:rPr lang="en-US" dirty="0" smtClean="0"/>
            <a:t> </a:t>
          </a:r>
          <a:r>
            <a:rPr lang="en-US" dirty="0" err="1" smtClean="0"/>
            <a:t>ko’tarish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kompressorlar</a:t>
          </a:r>
          <a:r>
            <a:rPr lang="en-US" dirty="0" smtClean="0"/>
            <a:t> </a:t>
          </a:r>
          <a:r>
            <a:rPr lang="en-US" dirty="0" err="1" smtClean="0"/>
            <a:t>emas</a:t>
          </a:r>
          <a:r>
            <a:rPr lang="en-US" dirty="0" smtClean="0"/>
            <a:t>, </a:t>
          </a:r>
          <a:r>
            <a:rPr lang="en-US" dirty="0" err="1" smtClean="0"/>
            <a:t>balki</a:t>
          </a:r>
          <a:r>
            <a:rPr lang="en-US" dirty="0" smtClean="0"/>
            <a:t> </a:t>
          </a:r>
          <a:r>
            <a:rPr lang="en-US" dirty="0" err="1" smtClean="0"/>
            <a:t>tuzilishi</a:t>
          </a:r>
          <a:r>
            <a:rPr lang="en-US" dirty="0" smtClean="0"/>
            <a:t> </a:t>
          </a:r>
          <a:r>
            <a:rPr lang="en-US" dirty="0" err="1" smtClean="0"/>
            <a:t>jihatdan</a:t>
          </a:r>
          <a:r>
            <a:rPr lang="en-US" dirty="0" smtClean="0"/>
            <a:t> </a:t>
          </a:r>
          <a:r>
            <a:rPr lang="en-US" dirty="0" err="1" smtClean="0"/>
            <a:t>ixcham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sodda</a:t>
          </a:r>
          <a:r>
            <a:rPr lang="en-US" dirty="0" smtClean="0"/>
            <a:t> </a:t>
          </a:r>
          <a:r>
            <a:rPr lang="en-US" dirty="0" err="1" smtClean="0"/>
            <a:t>bo’lgan,yuritilishiga</a:t>
          </a:r>
          <a:r>
            <a:rPr lang="en-US" dirty="0" smtClean="0"/>
            <a:t> </a:t>
          </a:r>
          <a:r>
            <a:rPr lang="en-US" dirty="0" err="1" smtClean="0"/>
            <a:t>juda</a:t>
          </a:r>
          <a:r>
            <a:rPr lang="en-US" dirty="0" smtClean="0"/>
            <a:t> </a:t>
          </a:r>
          <a:r>
            <a:rPr lang="en-US" dirty="0" err="1" smtClean="0"/>
            <a:t>kam</a:t>
          </a:r>
          <a:r>
            <a:rPr lang="en-US" dirty="0" smtClean="0"/>
            <a:t> </a:t>
          </a:r>
          <a:r>
            <a:rPr lang="en-US" dirty="0" err="1" smtClean="0"/>
            <a:t>energiya</a:t>
          </a:r>
          <a:r>
            <a:rPr lang="en-US" dirty="0" smtClean="0"/>
            <a:t> </a:t>
          </a:r>
          <a:r>
            <a:rPr lang="en-US" dirty="0" err="1" smtClean="0"/>
            <a:t>sarflanadigan</a:t>
          </a:r>
          <a:r>
            <a:rPr lang="en-US" dirty="0" smtClean="0"/>
            <a:t> </a:t>
          </a:r>
          <a:r>
            <a:rPr lang="en-US" dirty="0" err="1" smtClean="0"/>
            <a:t>nasoslar</a:t>
          </a:r>
          <a:r>
            <a:rPr lang="en-US" dirty="0" smtClean="0"/>
            <a:t> </a:t>
          </a:r>
          <a:r>
            <a:rPr lang="en-US" dirty="0" err="1" smtClean="0"/>
            <a:t>ishlatiladi</a:t>
          </a:r>
          <a:r>
            <a:rPr lang="en-US" dirty="0" smtClean="0"/>
            <a:t>.</a:t>
          </a:r>
          <a:endParaRPr lang="ru-RU" b="0" i="0" baseline="0" dirty="0"/>
        </a:p>
      </dgm:t>
    </dgm:pt>
    <dgm:pt modelId="{44DA19BA-B7F8-499C-94BD-7D048CD431FE}" type="parTrans" cxnId="{712FB06A-08BA-4198-B0C4-6F59F5F1ABAC}">
      <dgm:prSet/>
      <dgm:spPr/>
      <dgm:t>
        <a:bodyPr/>
        <a:lstStyle/>
        <a:p>
          <a:endParaRPr lang="ru-RU"/>
        </a:p>
      </dgm:t>
    </dgm:pt>
    <dgm:pt modelId="{0A922EA0-DE25-41B5-9E18-28A72DA16D30}" type="sibTrans" cxnId="{712FB06A-08BA-4198-B0C4-6F59F5F1ABAC}">
      <dgm:prSet/>
      <dgm:spPr/>
      <dgm:t>
        <a:bodyPr/>
        <a:lstStyle/>
        <a:p>
          <a:endParaRPr lang="ru-RU"/>
        </a:p>
      </dgm:t>
    </dgm:pt>
    <dgm:pt modelId="{0E459E4A-E11A-4D6C-A366-4CD87E540185}" type="pres">
      <dgm:prSet presAssocID="{6399099D-1341-4425-AC9A-474AFE7F1971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9BD53D35-0B65-4756-A8A6-1EE1E2B25605}" type="pres">
      <dgm:prSet presAssocID="{40130EBA-AD1B-4C2C-BACD-739ECBFEBDB4}" presName="circle1" presStyleLbl="node1" presStyleIdx="0" presStyleCnt="2"/>
      <dgm:spPr>
        <a:solidFill>
          <a:schemeClr val="tx1">
            <a:lumMod val="50000"/>
            <a:lumOff val="50000"/>
          </a:schemeClr>
        </a:solidFill>
      </dgm:spPr>
    </dgm:pt>
    <dgm:pt modelId="{2973BA01-52A8-43E3-A134-E9AC3A8AEA29}" type="pres">
      <dgm:prSet presAssocID="{40130EBA-AD1B-4C2C-BACD-739ECBFEBDB4}" presName="space" presStyleCnt="0"/>
      <dgm:spPr/>
    </dgm:pt>
    <dgm:pt modelId="{B1CC839B-6493-42F7-9465-2BEDC89D81E6}" type="pres">
      <dgm:prSet presAssocID="{40130EBA-AD1B-4C2C-BACD-739ECBFEBDB4}" presName="rect1" presStyleLbl="alignAcc1" presStyleIdx="0" presStyleCnt="2"/>
      <dgm:spPr/>
      <dgm:t>
        <a:bodyPr/>
        <a:lstStyle/>
        <a:p>
          <a:endParaRPr lang="ru-RU"/>
        </a:p>
      </dgm:t>
    </dgm:pt>
    <dgm:pt modelId="{5699DAFF-62B4-4153-8EBB-6CD1932794AF}" type="pres">
      <dgm:prSet presAssocID="{2E03D74A-F5C8-4183-9B47-AF5C4F9D27A5}" presName="vertSpace2" presStyleLbl="node1" presStyleIdx="0" presStyleCnt="2"/>
      <dgm:spPr/>
    </dgm:pt>
    <dgm:pt modelId="{01ADB571-01E3-4722-8903-0B705C0E4671}" type="pres">
      <dgm:prSet presAssocID="{2E03D74A-F5C8-4183-9B47-AF5C4F9D27A5}" presName="circle2" presStyleLbl="node1" presStyleIdx="1" presStyleCnt="2"/>
      <dgm:spPr>
        <a:solidFill>
          <a:schemeClr val="accent5">
            <a:lumMod val="40000"/>
            <a:lumOff val="60000"/>
          </a:schemeClr>
        </a:solidFill>
      </dgm:spPr>
    </dgm:pt>
    <dgm:pt modelId="{ABD1A1A2-F423-4E8C-9285-F388772F8649}" type="pres">
      <dgm:prSet presAssocID="{2E03D74A-F5C8-4183-9B47-AF5C4F9D27A5}" presName="rect2" presStyleLbl="alignAcc1" presStyleIdx="1" presStyleCnt="2" custScaleY="137217"/>
      <dgm:spPr/>
      <dgm:t>
        <a:bodyPr/>
        <a:lstStyle/>
        <a:p>
          <a:endParaRPr lang="ru-RU"/>
        </a:p>
      </dgm:t>
    </dgm:pt>
    <dgm:pt modelId="{A27B3C1B-B6E1-45AA-BC63-7DDC1ADE2128}" type="pres">
      <dgm:prSet presAssocID="{40130EBA-AD1B-4C2C-BACD-739ECBFEBDB4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5CCE0D-9531-43F3-80D0-738B0555E8A8}" type="pres">
      <dgm:prSet presAssocID="{2E03D74A-F5C8-4183-9B47-AF5C4F9D27A5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3D7B937-B46A-4873-BE2B-8ABD373940CD}" type="presOf" srcId="{40130EBA-AD1B-4C2C-BACD-739ECBFEBDB4}" destId="{B1CC839B-6493-42F7-9465-2BEDC89D81E6}" srcOrd="0" destOrd="0" presId="urn:microsoft.com/office/officeart/2005/8/layout/target3"/>
    <dgm:cxn modelId="{0DC2558E-0D8D-4ECB-9932-07FF787E1928}" type="presOf" srcId="{40130EBA-AD1B-4C2C-BACD-739ECBFEBDB4}" destId="{A27B3C1B-B6E1-45AA-BC63-7DDC1ADE2128}" srcOrd="1" destOrd="0" presId="urn:microsoft.com/office/officeart/2005/8/layout/target3"/>
    <dgm:cxn modelId="{43D33D35-5195-4043-9B57-E8DD6D166F82}" type="presOf" srcId="{6399099D-1341-4425-AC9A-474AFE7F1971}" destId="{0E459E4A-E11A-4D6C-A366-4CD87E540185}" srcOrd="0" destOrd="0" presId="urn:microsoft.com/office/officeart/2005/8/layout/target3"/>
    <dgm:cxn modelId="{712FB06A-08BA-4198-B0C4-6F59F5F1ABAC}" srcId="{6399099D-1341-4425-AC9A-474AFE7F1971}" destId="{2E03D74A-F5C8-4183-9B47-AF5C4F9D27A5}" srcOrd="1" destOrd="0" parTransId="{44DA19BA-B7F8-499C-94BD-7D048CD431FE}" sibTransId="{0A922EA0-DE25-41B5-9E18-28A72DA16D30}"/>
    <dgm:cxn modelId="{A354F875-238F-4720-ABAB-F6E89D20C2B0}" type="presOf" srcId="{2E03D74A-F5C8-4183-9B47-AF5C4F9D27A5}" destId="{ABD1A1A2-F423-4E8C-9285-F388772F8649}" srcOrd="0" destOrd="0" presId="urn:microsoft.com/office/officeart/2005/8/layout/target3"/>
    <dgm:cxn modelId="{1E31E2FC-3FE4-4B5E-9361-DD4F1D2D2264}" type="presOf" srcId="{2E03D74A-F5C8-4183-9B47-AF5C4F9D27A5}" destId="{5E5CCE0D-9531-43F3-80D0-738B0555E8A8}" srcOrd="1" destOrd="0" presId="urn:microsoft.com/office/officeart/2005/8/layout/target3"/>
    <dgm:cxn modelId="{B8362909-71D1-47D8-9D36-A100AB55E2E4}" srcId="{6399099D-1341-4425-AC9A-474AFE7F1971}" destId="{40130EBA-AD1B-4C2C-BACD-739ECBFEBDB4}" srcOrd="0" destOrd="0" parTransId="{086E6D25-011E-491D-BA89-82D94AA0A428}" sibTransId="{93FA33B3-08EC-442E-A999-8FBB5214DD8D}"/>
    <dgm:cxn modelId="{B7F5B6DB-3CE8-4A02-8C53-4E2668DA0DA9}" type="presParOf" srcId="{0E459E4A-E11A-4D6C-A366-4CD87E540185}" destId="{9BD53D35-0B65-4756-A8A6-1EE1E2B25605}" srcOrd="0" destOrd="0" presId="urn:microsoft.com/office/officeart/2005/8/layout/target3"/>
    <dgm:cxn modelId="{E21C490E-5E8C-4EDF-95F6-6F5DD811B6D7}" type="presParOf" srcId="{0E459E4A-E11A-4D6C-A366-4CD87E540185}" destId="{2973BA01-52A8-43E3-A134-E9AC3A8AEA29}" srcOrd="1" destOrd="0" presId="urn:microsoft.com/office/officeart/2005/8/layout/target3"/>
    <dgm:cxn modelId="{920C7C7C-DDBB-499F-9574-3CD257F61623}" type="presParOf" srcId="{0E459E4A-E11A-4D6C-A366-4CD87E540185}" destId="{B1CC839B-6493-42F7-9465-2BEDC89D81E6}" srcOrd="2" destOrd="0" presId="urn:microsoft.com/office/officeart/2005/8/layout/target3"/>
    <dgm:cxn modelId="{3E02256C-342D-41E0-BA66-C8ADACF914F5}" type="presParOf" srcId="{0E459E4A-E11A-4D6C-A366-4CD87E540185}" destId="{5699DAFF-62B4-4153-8EBB-6CD1932794AF}" srcOrd="3" destOrd="0" presId="urn:microsoft.com/office/officeart/2005/8/layout/target3"/>
    <dgm:cxn modelId="{A7CF2B5A-27B8-42C8-9576-A70A61B073F2}" type="presParOf" srcId="{0E459E4A-E11A-4D6C-A366-4CD87E540185}" destId="{01ADB571-01E3-4722-8903-0B705C0E4671}" srcOrd="4" destOrd="0" presId="urn:microsoft.com/office/officeart/2005/8/layout/target3"/>
    <dgm:cxn modelId="{52296AF6-6AD2-4774-9181-E9EF392DC365}" type="presParOf" srcId="{0E459E4A-E11A-4D6C-A366-4CD87E540185}" destId="{ABD1A1A2-F423-4E8C-9285-F388772F8649}" srcOrd="5" destOrd="0" presId="urn:microsoft.com/office/officeart/2005/8/layout/target3"/>
    <dgm:cxn modelId="{E637E4CE-626E-4405-9FCB-D977FAAD2A2A}" type="presParOf" srcId="{0E459E4A-E11A-4D6C-A366-4CD87E540185}" destId="{A27B3C1B-B6E1-45AA-BC63-7DDC1ADE2128}" srcOrd="6" destOrd="0" presId="urn:microsoft.com/office/officeart/2005/8/layout/target3"/>
    <dgm:cxn modelId="{4AF4FB0B-0CCA-4CBE-85DF-8374A0A5ED1F}" type="presParOf" srcId="{0E459E4A-E11A-4D6C-A366-4CD87E540185}" destId="{5E5CCE0D-9531-43F3-80D0-738B0555E8A8}" srcOrd="7" destOrd="0" presId="urn:microsoft.com/office/officeart/2005/8/layout/target3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01B55D5-68FD-44FC-B992-6FFA6697D08E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07A658-3A2F-4FA5-BD4B-F55854913388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dirty="0" err="1" smtClean="0"/>
            <a:t>Renkin</a:t>
          </a:r>
          <a:r>
            <a:rPr lang="en-US" dirty="0" smtClean="0"/>
            <a:t> </a:t>
          </a:r>
          <a:r>
            <a:rPr lang="en-US" dirty="0" err="1" smtClean="0"/>
            <a:t>siklining</a:t>
          </a:r>
          <a:r>
            <a:rPr lang="en-US" dirty="0" smtClean="0"/>
            <a:t> </a:t>
          </a:r>
          <a:r>
            <a:rPr lang="en-US" dirty="0" err="1" smtClean="0"/>
            <a:t>termik</a:t>
          </a:r>
          <a:r>
            <a:rPr lang="en-US" dirty="0" smtClean="0"/>
            <a:t> </a:t>
          </a:r>
          <a:r>
            <a:rPr lang="en-US" dirty="0" err="1" smtClean="0"/>
            <a:t>f.i.k</a:t>
          </a:r>
          <a:r>
            <a:rPr lang="en-US" dirty="0" smtClean="0"/>
            <a:t>. </a:t>
          </a:r>
          <a:r>
            <a:rPr lang="en-US" dirty="0" err="1" smtClean="0"/>
            <a:t>umumiy</a:t>
          </a:r>
          <a:r>
            <a:rPr lang="en-US" dirty="0" smtClean="0"/>
            <a:t> </a:t>
          </a:r>
          <a:r>
            <a:rPr lang="en-US" dirty="0" err="1" smtClean="0"/>
            <a:t>tenglamaga</a:t>
          </a:r>
          <a:r>
            <a:rPr lang="en-US" dirty="0" smtClean="0"/>
            <a:t> </a:t>
          </a:r>
          <a:r>
            <a:rPr lang="en-US" dirty="0" err="1" smtClean="0"/>
            <a:t>ko’ra</a:t>
          </a:r>
          <a:r>
            <a:rPr lang="en-US" dirty="0" smtClean="0"/>
            <a:t>:</a:t>
          </a:r>
          <a:endParaRPr lang="ru-RU" dirty="0"/>
        </a:p>
      </dgm:t>
    </dgm:pt>
    <dgm:pt modelId="{9008AF46-5B3E-449A-BA78-672455EA9642}" type="parTrans" cxnId="{3CE18C2C-2DA4-4C91-8138-ACFDB1E8A2F4}">
      <dgm:prSet/>
      <dgm:spPr/>
      <dgm:t>
        <a:bodyPr/>
        <a:lstStyle/>
        <a:p>
          <a:endParaRPr lang="ru-RU"/>
        </a:p>
      </dgm:t>
    </dgm:pt>
    <dgm:pt modelId="{D25993B6-28A7-4486-B76B-9C9B41410C2D}" type="sibTrans" cxnId="{3CE18C2C-2DA4-4C91-8138-ACFDB1E8A2F4}">
      <dgm:prSet/>
      <dgm:spPr/>
      <dgm:t>
        <a:bodyPr/>
        <a:lstStyle/>
        <a:p>
          <a:endParaRPr lang="ru-RU"/>
        </a:p>
      </dgm:t>
    </dgm:pt>
    <dgm:pt modelId="{72A45952-786A-4966-A9A8-A8FA16103BA7}" type="pres">
      <dgm:prSet presAssocID="{701B55D5-68FD-44FC-B992-6FFA6697D08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A029A67-7D54-4F83-8B19-893EB5517683}" type="pres">
      <dgm:prSet presAssocID="{0D07A658-3A2F-4FA5-BD4B-F5585491338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95DA81-C183-4299-A6D4-5086F784AC92}" type="presOf" srcId="{0D07A658-3A2F-4FA5-BD4B-F55854913388}" destId="{9A029A67-7D54-4F83-8B19-893EB5517683}" srcOrd="0" destOrd="0" presId="urn:microsoft.com/office/officeart/2005/8/layout/vList2"/>
    <dgm:cxn modelId="{3CE18C2C-2DA4-4C91-8138-ACFDB1E8A2F4}" srcId="{701B55D5-68FD-44FC-B992-6FFA6697D08E}" destId="{0D07A658-3A2F-4FA5-BD4B-F55854913388}" srcOrd="0" destOrd="0" parTransId="{9008AF46-5B3E-449A-BA78-672455EA9642}" sibTransId="{D25993B6-28A7-4486-B76B-9C9B41410C2D}"/>
    <dgm:cxn modelId="{7A89AAD3-8F83-4E47-B0F7-C6DBBFC4C80A}" type="presOf" srcId="{701B55D5-68FD-44FC-B992-6FFA6697D08E}" destId="{72A45952-786A-4966-A9A8-A8FA16103BA7}" srcOrd="0" destOrd="0" presId="urn:microsoft.com/office/officeart/2005/8/layout/vList2"/>
    <dgm:cxn modelId="{A9EF2CCD-5DB0-47F6-8E47-171AB4543215}" type="presParOf" srcId="{72A45952-786A-4966-A9A8-A8FA16103BA7}" destId="{9A029A67-7D54-4F83-8B19-893EB5517683}" srcOrd="0" destOrd="0" presId="urn:microsoft.com/office/officeart/2005/8/layout/vList2"/>
  </dgm:cxnLst>
  <dgm:bg>
    <a:noFill/>
  </dgm:bg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AEA5901-B71C-44A6-A1EA-D76A0A72CE5F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78C6FEB-AF14-45EE-9FED-DF7DB9157FB1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US" dirty="0" err="1" smtClean="0"/>
            <a:t>Siklda</a:t>
          </a:r>
          <a:r>
            <a:rPr lang="en-US" dirty="0" smtClean="0"/>
            <a:t> </a:t>
          </a:r>
          <a:r>
            <a:rPr lang="en-US" dirty="0" err="1" smtClean="0"/>
            <a:t>solishtirma</a:t>
          </a:r>
          <a:r>
            <a:rPr lang="en-US" dirty="0" smtClean="0"/>
            <a:t> </a:t>
          </a:r>
          <a:r>
            <a:rPr lang="en-US" dirty="0" err="1" smtClean="0"/>
            <a:t>issiqlik</a:t>
          </a:r>
          <a:r>
            <a:rPr lang="en-US" dirty="0" smtClean="0"/>
            <a:t> </a:t>
          </a:r>
          <a:r>
            <a:rPr lang="en-US" dirty="0" err="1" smtClean="0"/>
            <a:t>miqdori</a:t>
          </a:r>
          <a:r>
            <a:rPr lang="en-US" dirty="0" smtClean="0"/>
            <a:t> q</a:t>
          </a:r>
          <a:r>
            <a:rPr lang="en-US" baseline="-25000" dirty="0" smtClean="0"/>
            <a:t>1</a:t>
          </a:r>
          <a:r>
            <a:rPr lang="en-US" dirty="0" smtClean="0"/>
            <a:t> 3-4, 4-6, 6-1 </a:t>
          </a:r>
          <a:r>
            <a:rPr lang="en-US" dirty="0" err="1" smtClean="0"/>
            <a:t>protsesslarida</a:t>
          </a:r>
          <a:r>
            <a:rPr lang="en-US" dirty="0" smtClean="0"/>
            <a:t> </a:t>
          </a:r>
          <a:r>
            <a:rPr lang="en-US" dirty="0" err="1" smtClean="0"/>
            <a:t>o’zgarmas</a:t>
          </a:r>
          <a:r>
            <a:rPr lang="en-US" dirty="0" smtClean="0"/>
            <a:t> R</a:t>
          </a:r>
          <a:r>
            <a:rPr lang="en-US" baseline="-25000" dirty="0" smtClean="0"/>
            <a:t>1</a:t>
          </a:r>
          <a:r>
            <a:rPr lang="en-US" dirty="0" smtClean="0"/>
            <a:t> </a:t>
          </a:r>
          <a:r>
            <a:rPr lang="en-US" dirty="0" err="1" smtClean="0"/>
            <a:t>bosimda</a:t>
          </a:r>
          <a:r>
            <a:rPr lang="en-US" dirty="0" smtClean="0"/>
            <a:t> </a:t>
          </a:r>
          <a:r>
            <a:rPr lang="en-US" dirty="0" err="1" smtClean="0"/>
            <a:t>beriladi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ishchi</a:t>
          </a:r>
          <a:r>
            <a:rPr lang="en-US" dirty="0" smtClean="0"/>
            <a:t> </a:t>
          </a:r>
          <a:r>
            <a:rPr lang="en-US" dirty="0" err="1" smtClean="0"/>
            <a:t>jismning</a:t>
          </a:r>
          <a:r>
            <a:rPr lang="en-US" dirty="0" smtClean="0"/>
            <a:t>  </a:t>
          </a:r>
          <a:r>
            <a:rPr lang="en-US" dirty="0" err="1" smtClean="0"/>
            <a:t>protsess</a:t>
          </a:r>
          <a:r>
            <a:rPr lang="en-US" dirty="0" smtClean="0"/>
            <a:t> </a:t>
          </a:r>
          <a:r>
            <a:rPr lang="en-US" dirty="0" err="1" smtClean="0"/>
            <a:t>boshi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oxiridagi</a:t>
          </a:r>
          <a:r>
            <a:rPr lang="en-US" dirty="0" smtClean="0"/>
            <a:t> </a:t>
          </a:r>
          <a:r>
            <a:rPr lang="en-US" dirty="0" err="1" smtClean="0"/>
            <a:t>entalpiyalari</a:t>
          </a:r>
          <a:r>
            <a:rPr lang="en-US" dirty="0" smtClean="0"/>
            <a:t> </a:t>
          </a:r>
          <a:r>
            <a:rPr lang="en-US" dirty="0" err="1" smtClean="0"/>
            <a:t>ayirmasiga</a:t>
          </a:r>
          <a:r>
            <a:rPr lang="en-US" dirty="0" smtClean="0"/>
            <a:t> </a:t>
          </a:r>
          <a:r>
            <a:rPr lang="en-US" dirty="0" err="1" smtClean="0"/>
            <a:t>teng</a:t>
          </a:r>
          <a:r>
            <a:rPr lang="en-US" dirty="0" smtClean="0"/>
            <a:t> </a:t>
          </a:r>
          <a:r>
            <a:rPr lang="en-US" dirty="0" err="1" smtClean="0"/>
            <a:t>bo’ladi</a:t>
          </a:r>
          <a:r>
            <a:rPr lang="en-US" dirty="0" smtClean="0"/>
            <a:t>:</a:t>
          </a:r>
          <a:endParaRPr lang="ru-RU" dirty="0"/>
        </a:p>
      </dgm:t>
    </dgm:pt>
    <dgm:pt modelId="{90C9DABC-83B7-4A3E-A908-DB1A8270707C}" type="parTrans" cxnId="{37DA0C53-DEEC-459D-B8D4-EF289230BF96}">
      <dgm:prSet/>
      <dgm:spPr/>
      <dgm:t>
        <a:bodyPr/>
        <a:lstStyle/>
        <a:p>
          <a:endParaRPr lang="ru-RU"/>
        </a:p>
      </dgm:t>
    </dgm:pt>
    <dgm:pt modelId="{6070BCBB-BD4D-41F6-A2E5-41EFAE178F54}" type="sibTrans" cxnId="{37DA0C53-DEEC-459D-B8D4-EF289230BF96}">
      <dgm:prSet/>
      <dgm:spPr/>
      <dgm:t>
        <a:bodyPr/>
        <a:lstStyle/>
        <a:p>
          <a:endParaRPr lang="ru-RU"/>
        </a:p>
      </dgm:t>
    </dgm:pt>
    <dgm:pt modelId="{E2BBBF71-56BB-440F-8CCF-BF5621EFA09E}" type="pres">
      <dgm:prSet presAssocID="{CAEA5901-B71C-44A6-A1EA-D76A0A72CE5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11C0C00-EFAB-422B-AD76-C50F9A810EEC}" type="pres">
      <dgm:prSet presAssocID="{478C6FEB-AF14-45EE-9FED-DF7DB9157FB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226AD7-1351-48DC-894E-33B2B52BF80B}" type="presOf" srcId="{CAEA5901-B71C-44A6-A1EA-D76A0A72CE5F}" destId="{E2BBBF71-56BB-440F-8CCF-BF5621EFA09E}" srcOrd="0" destOrd="0" presId="urn:microsoft.com/office/officeart/2005/8/layout/vList2"/>
    <dgm:cxn modelId="{6128261A-0FD5-46BF-9F6D-83D5BEE234D7}" type="presOf" srcId="{478C6FEB-AF14-45EE-9FED-DF7DB9157FB1}" destId="{311C0C00-EFAB-422B-AD76-C50F9A810EEC}" srcOrd="0" destOrd="0" presId="urn:microsoft.com/office/officeart/2005/8/layout/vList2"/>
    <dgm:cxn modelId="{37DA0C53-DEEC-459D-B8D4-EF289230BF96}" srcId="{CAEA5901-B71C-44A6-A1EA-D76A0A72CE5F}" destId="{478C6FEB-AF14-45EE-9FED-DF7DB9157FB1}" srcOrd="0" destOrd="0" parTransId="{90C9DABC-83B7-4A3E-A908-DB1A8270707C}" sibTransId="{6070BCBB-BD4D-41F6-A2E5-41EFAE178F54}"/>
    <dgm:cxn modelId="{CE45E04A-57E5-4858-80B7-A207AC9C0B8E}" type="presParOf" srcId="{E2BBBF71-56BB-440F-8CCF-BF5621EFA09E}" destId="{311C0C00-EFAB-422B-AD76-C50F9A810EEC}" srcOrd="0" destOrd="0" presId="urn:microsoft.com/office/officeart/2005/8/layout/vList2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6F793CE-774D-4285-A361-F3B6A623FAF2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3865ED8-502A-466F-9BA6-38D05048062D}">
      <dgm:prSet/>
      <dgm:spPr/>
      <dgm:t>
        <a:bodyPr/>
        <a:lstStyle/>
        <a:p>
          <a:pPr rtl="0"/>
          <a:r>
            <a:rPr lang="en-US" dirty="0" err="1" smtClean="0"/>
            <a:t>Siklda</a:t>
          </a:r>
          <a:r>
            <a:rPr lang="en-US" dirty="0" smtClean="0"/>
            <a:t> </a:t>
          </a:r>
          <a:r>
            <a:rPr lang="en-US" dirty="0" err="1" smtClean="0"/>
            <a:t>olinadigan</a:t>
          </a:r>
          <a:r>
            <a:rPr lang="en-US" dirty="0" smtClean="0"/>
            <a:t> </a:t>
          </a:r>
          <a:r>
            <a:rPr lang="en-US" dirty="0" err="1" smtClean="0"/>
            <a:t>solishtirma</a:t>
          </a:r>
          <a:r>
            <a:rPr lang="en-US" dirty="0" smtClean="0"/>
            <a:t> </a:t>
          </a:r>
          <a:r>
            <a:rPr lang="en-US" dirty="0" err="1" smtClean="0"/>
            <a:t>issiqlik</a:t>
          </a:r>
          <a:r>
            <a:rPr lang="en-US" dirty="0" smtClean="0"/>
            <a:t> </a:t>
          </a:r>
          <a:r>
            <a:rPr lang="en-US" dirty="0" err="1" smtClean="0"/>
            <a:t>miqdori</a:t>
          </a:r>
          <a:r>
            <a:rPr lang="en-US" dirty="0" smtClean="0"/>
            <a:t> </a:t>
          </a:r>
          <a:r>
            <a:rPr lang="en-US" dirty="0" err="1" smtClean="0"/>
            <a:t>kondensator­da</a:t>
          </a:r>
          <a:r>
            <a:rPr lang="en-US" dirty="0" smtClean="0"/>
            <a:t>  </a:t>
          </a:r>
          <a:r>
            <a:rPr lang="en-US" dirty="0" err="1" smtClean="0"/>
            <a:t>izobara</a:t>
          </a:r>
          <a:r>
            <a:rPr lang="en-US" dirty="0" smtClean="0"/>
            <a:t> </a:t>
          </a:r>
          <a:r>
            <a:rPr lang="en-US" dirty="0" err="1" smtClean="0"/>
            <a:t>bo’yicha</a:t>
          </a:r>
          <a:r>
            <a:rPr lang="en-US" dirty="0" smtClean="0"/>
            <a:t> </a:t>
          </a:r>
          <a:r>
            <a:rPr lang="en-US" dirty="0" err="1" smtClean="0"/>
            <a:t>sodir</a:t>
          </a:r>
          <a:r>
            <a:rPr lang="en-US" dirty="0" smtClean="0"/>
            <a:t> </a:t>
          </a:r>
          <a:r>
            <a:rPr lang="en-US" dirty="0" err="1" smtClean="0"/>
            <a:t>bo’ladi</a:t>
          </a:r>
          <a:r>
            <a:rPr lang="en-US" dirty="0" smtClean="0"/>
            <a:t>:</a:t>
          </a:r>
          <a:endParaRPr lang="en-US" b="0" i="1" baseline="0" dirty="0"/>
        </a:p>
      </dgm:t>
    </dgm:pt>
    <dgm:pt modelId="{85D850B8-BD06-4A32-A8FE-ABFEB14F47C3}" type="parTrans" cxnId="{4AEFD208-F6A1-4F70-B1D6-A3E76F0FBC61}">
      <dgm:prSet/>
      <dgm:spPr/>
      <dgm:t>
        <a:bodyPr/>
        <a:lstStyle/>
        <a:p>
          <a:endParaRPr lang="ru-RU"/>
        </a:p>
      </dgm:t>
    </dgm:pt>
    <dgm:pt modelId="{51C61508-8773-41D8-AF78-DDF04B14228C}" type="sibTrans" cxnId="{4AEFD208-F6A1-4F70-B1D6-A3E76F0FBC61}">
      <dgm:prSet/>
      <dgm:spPr/>
      <dgm:t>
        <a:bodyPr/>
        <a:lstStyle/>
        <a:p>
          <a:endParaRPr lang="ru-RU"/>
        </a:p>
      </dgm:t>
    </dgm:pt>
    <dgm:pt modelId="{45618FA9-2ADC-412F-840E-DE398AAB9ADC}" type="pres">
      <dgm:prSet presAssocID="{76F793CE-774D-4285-A361-F3B6A623FAF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629C832-389E-40ED-B806-0F08308154EA}" type="pres">
      <dgm:prSet presAssocID="{D3865ED8-502A-466F-9BA6-38D05048062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AEFD208-F6A1-4F70-B1D6-A3E76F0FBC61}" srcId="{76F793CE-774D-4285-A361-F3B6A623FAF2}" destId="{D3865ED8-502A-466F-9BA6-38D05048062D}" srcOrd="0" destOrd="0" parTransId="{85D850B8-BD06-4A32-A8FE-ABFEB14F47C3}" sibTransId="{51C61508-8773-41D8-AF78-DDF04B14228C}"/>
    <dgm:cxn modelId="{E02005A2-0419-44CA-9791-4F9FBEB3386A}" type="presOf" srcId="{D3865ED8-502A-466F-9BA6-38D05048062D}" destId="{B629C832-389E-40ED-B806-0F08308154EA}" srcOrd="0" destOrd="0" presId="urn:microsoft.com/office/officeart/2005/8/layout/vList2"/>
    <dgm:cxn modelId="{4A7F5938-0F5E-4394-A167-8C0738A5D813}" type="presOf" srcId="{76F793CE-774D-4285-A361-F3B6A623FAF2}" destId="{45618FA9-2ADC-412F-840E-DE398AAB9ADC}" srcOrd="0" destOrd="0" presId="urn:microsoft.com/office/officeart/2005/8/layout/vList2"/>
    <dgm:cxn modelId="{7057086E-93E6-4DF4-A06A-AB183138FBAE}" type="presParOf" srcId="{45618FA9-2ADC-412F-840E-DE398AAB9ADC}" destId="{B629C832-389E-40ED-B806-0F08308154EA}" srcOrd="0" destOrd="0" presId="urn:microsoft.com/office/officeart/2005/8/layout/vList2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F2149ED-73EA-4C6D-91E2-931B058D2B53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3003D82-CC36-4721-AF67-88F3864ECF89}">
      <dgm:prSet/>
      <dgm:spPr/>
      <dgm:t>
        <a:bodyPr/>
        <a:lstStyle/>
        <a:p>
          <a:pPr rtl="0"/>
          <a:r>
            <a:rPr lang="en-US" b="0" i="0" baseline="0" dirty="0" smtClean="0"/>
            <a:t>Bu </a:t>
          </a:r>
          <a:r>
            <a:rPr lang="en-US" b="0" i="0" baseline="0" dirty="0" err="1" smtClean="0"/>
            <a:t>munosabatdan</a:t>
          </a:r>
          <a:r>
            <a:rPr lang="en-US" b="0" i="0" baseline="0" dirty="0" smtClean="0"/>
            <a:t> past </a:t>
          </a:r>
          <a:r>
            <a:rPr lang="en-US" b="0" i="0" baseline="0" dirty="0" err="1" smtClean="0"/>
            <a:t>bosimli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bug’-kuch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taxminan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hisoblashda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foydalanish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mumkin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Yuqori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qurilma­larda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nasos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kattaligini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nazarga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olmasdan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bo’lmaydi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744AF67F-21FC-4926-8249-9912C08CFA63}" type="parTrans" cxnId="{A240A4A0-694A-4A21-8BB2-ACC671409A00}">
      <dgm:prSet/>
      <dgm:spPr/>
      <dgm:t>
        <a:bodyPr/>
        <a:lstStyle/>
        <a:p>
          <a:endParaRPr lang="ru-RU"/>
        </a:p>
      </dgm:t>
    </dgm:pt>
    <dgm:pt modelId="{AD6BCA28-6F65-4852-B19D-898909A9638B}" type="sibTrans" cxnId="{A240A4A0-694A-4A21-8BB2-ACC671409A00}">
      <dgm:prSet/>
      <dgm:spPr/>
      <dgm:t>
        <a:bodyPr/>
        <a:lstStyle/>
        <a:p>
          <a:endParaRPr lang="ru-RU"/>
        </a:p>
      </dgm:t>
    </dgm:pt>
    <dgm:pt modelId="{B49165EF-3C4C-4E5A-A011-BEC608428355}">
      <dgm:prSet/>
      <dgm:spPr/>
      <dgm:t>
        <a:bodyPr/>
        <a:lstStyle/>
        <a:p>
          <a:pPr rtl="0"/>
          <a:r>
            <a:rPr lang="en-US" b="0" i="0" baseline="0" dirty="0" err="1" smtClean="0"/>
            <a:t>Foydali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birligini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turbina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orqali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muayyan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miqdorda</a:t>
          </a:r>
          <a:r>
            <a:rPr lang="en-US" b="0" i="0" baseline="0" dirty="0" smtClean="0"/>
            <a:t> bug’ </a:t>
          </a:r>
          <a:r>
            <a:rPr lang="en-US" b="0" i="0" baseline="0" dirty="0" err="1" smtClean="0"/>
            <a:t>o’tkazish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kerak</a:t>
          </a:r>
          <a:r>
            <a:rPr lang="en-US" b="0" i="0" baseline="0" dirty="0" smtClean="0"/>
            <a:t> ; </a:t>
          </a:r>
          <a:r>
            <a:rPr lang="en-US" b="0" i="0" baseline="0" dirty="0" err="1" smtClean="0"/>
            <a:t>bug’ning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shu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solishtirma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sarfi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deyiladi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d </a:t>
          </a:r>
          <a:r>
            <a:rPr lang="en-US" b="0" i="0" baseline="0" dirty="0" err="1" smtClean="0"/>
            <a:t>harfi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belgilanadi</a:t>
          </a:r>
          <a:r>
            <a:rPr lang="en-US" b="0" i="0" baseline="0" dirty="0" smtClean="0"/>
            <a:t>. </a:t>
          </a:r>
          <a:endParaRPr lang="ru-RU" b="0" i="0" baseline="0" dirty="0"/>
        </a:p>
      </dgm:t>
    </dgm:pt>
    <dgm:pt modelId="{0B5B4C85-18D5-452D-A29E-66BD6AE4BF93}" type="parTrans" cxnId="{7938A7B6-C851-4E5C-B64D-A8FBA092BFA9}">
      <dgm:prSet/>
      <dgm:spPr/>
      <dgm:t>
        <a:bodyPr/>
        <a:lstStyle/>
        <a:p>
          <a:endParaRPr lang="ru-RU"/>
        </a:p>
      </dgm:t>
    </dgm:pt>
    <dgm:pt modelId="{D73347A5-CBCC-44D9-AA8D-EF844F66E7A5}" type="sibTrans" cxnId="{7938A7B6-C851-4E5C-B64D-A8FBA092BFA9}">
      <dgm:prSet/>
      <dgm:spPr/>
      <dgm:t>
        <a:bodyPr/>
        <a:lstStyle/>
        <a:p>
          <a:endParaRPr lang="ru-RU"/>
        </a:p>
      </dgm:t>
    </dgm:pt>
    <dgm:pt modelId="{D319BE3C-F8BF-41D8-ABE3-69810BD4AA89}">
      <dgm:prSet/>
      <dgm:spPr/>
      <dgm:t>
        <a:bodyPr/>
        <a:lstStyle/>
        <a:p>
          <a:pPr rtl="0"/>
          <a:r>
            <a:rPr lang="en-US" b="0" i="0" baseline="0" dirty="0" err="1" smtClean="0"/>
            <a:t>Bug’ning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kilogrammi</a:t>
          </a:r>
          <a:r>
            <a:rPr lang="en-US" b="0" i="0" baseline="0" dirty="0" smtClean="0"/>
            <a:t>  </a:t>
          </a:r>
          <a:r>
            <a:rPr lang="en-US" b="0" i="1" baseline="0" dirty="0" smtClean="0"/>
            <a:t>l=i</a:t>
          </a:r>
          <a:r>
            <a:rPr lang="en-US" b="0" i="1" baseline="-30000" dirty="0" smtClean="0"/>
            <a:t>1</a:t>
          </a:r>
          <a:r>
            <a:rPr lang="en-US" b="0" i="1" baseline="0" dirty="0" smtClean="0"/>
            <a:t>–i</a:t>
          </a:r>
          <a:r>
            <a:rPr lang="en-US" b="0" i="1" baseline="-30000" dirty="0" smtClean="0"/>
            <a:t>2</a:t>
          </a:r>
          <a:r>
            <a:rPr lang="en-US" b="0" i="0" baseline="-30000" dirty="0" smtClean="0"/>
            <a:t>  </a:t>
          </a:r>
          <a:r>
            <a:rPr lang="en-US" b="0" i="0" baseline="0" dirty="0" err="1" smtClean="0"/>
            <a:t>foydali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birligini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hosil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qiladi</a:t>
          </a:r>
          <a:r>
            <a:rPr lang="en-US" b="0" i="0" baseline="0" dirty="0" smtClean="0"/>
            <a:t>.  </a:t>
          </a:r>
          <a:r>
            <a:rPr lang="en-US" b="0" i="0" baseline="0" dirty="0" err="1" smtClean="0"/>
            <a:t>Foydali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birligiga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bug’ning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solishtirma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sarfi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quyidagicha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</a:t>
          </a:r>
          <a:r>
            <a:rPr lang="en-US" b="0" i="0" baseline="0" dirty="0" smtClean="0"/>
            <a:t>:</a:t>
          </a:r>
          <a:endParaRPr lang="ru-RU" b="0" i="0" baseline="0" dirty="0"/>
        </a:p>
      </dgm:t>
    </dgm:pt>
    <dgm:pt modelId="{BA67963D-C6EC-4CAA-9440-64FDF7464BA2}" type="parTrans" cxnId="{8DC480FD-0A60-4FAA-87DE-CF59FDA75A67}">
      <dgm:prSet/>
      <dgm:spPr/>
      <dgm:t>
        <a:bodyPr/>
        <a:lstStyle/>
        <a:p>
          <a:endParaRPr lang="ru-RU"/>
        </a:p>
      </dgm:t>
    </dgm:pt>
    <dgm:pt modelId="{79561E77-627A-430E-871A-55CB41497774}" type="sibTrans" cxnId="{8DC480FD-0A60-4FAA-87DE-CF59FDA75A67}">
      <dgm:prSet/>
      <dgm:spPr/>
      <dgm:t>
        <a:bodyPr/>
        <a:lstStyle/>
        <a:p>
          <a:endParaRPr lang="ru-RU"/>
        </a:p>
      </dgm:t>
    </dgm:pt>
    <dgm:pt modelId="{2A893165-12DD-44C0-A8E1-0B2259457FF0}">
      <dgm:prSet/>
      <dgm:spPr/>
      <dgm:t>
        <a:bodyPr/>
        <a:lstStyle/>
        <a:p>
          <a:pPr rtl="0"/>
          <a:endParaRPr lang="ru-RU" b="0" i="0" baseline="0" dirty="0"/>
        </a:p>
      </dgm:t>
    </dgm:pt>
    <dgm:pt modelId="{61A7DB2F-04B5-4C95-ABF4-C2D006B53FF3}" type="parTrans" cxnId="{E22F1C09-BD8C-4E14-8D08-96530CF18381}">
      <dgm:prSet/>
      <dgm:spPr/>
      <dgm:t>
        <a:bodyPr/>
        <a:lstStyle/>
        <a:p>
          <a:endParaRPr lang="ru-RU"/>
        </a:p>
      </dgm:t>
    </dgm:pt>
    <dgm:pt modelId="{09227D7A-ADB2-471B-8D39-9EE5783D3119}" type="sibTrans" cxnId="{E22F1C09-BD8C-4E14-8D08-96530CF18381}">
      <dgm:prSet/>
      <dgm:spPr/>
      <dgm:t>
        <a:bodyPr/>
        <a:lstStyle/>
        <a:p>
          <a:endParaRPr lang="ru-RU"/>
        </a:p>
      </dgm:t>
    </dgm:pt>
    <dgm:pt modelId="{715F801E-56AC-40C1-BD4F-1CDBA208A980}" type="pres">
      <dgm:prSet presAssocID="{FF2149ED-73EA-4C6D-91E2-931B058D2B53}" presName="linearFlow" presStyleCnt="0">
        <dgm:presLayoutVars>
          <dgm:dir/>
          <dgm:resizeHandles val="exact"/>
        </dgm:presLayoutVars>
      </dgm:prSet>
      <dgm:spPr/>
    </dgm:pt>
    <dgm:pt modelId="{FABF7CB5-853F-4387-B2E5-4E57FFD51AD8}" type="pres">
      <dgm:prSet presAssocID="{33003D82-CC36-4721-AF67-88F3864ECF89}" presName="composite" presStyleCnt="0"/>
      <dgm:spPr/>
    </dgm:pt>
    <dgm:pt modelId="{552ADFC6-E474-4133-A22E-67792A26061B}" type="pres">
      <dgm:prSet presAssocID="{33003D82-CC36-4721-AF67-88F3864ECF89}" presName="imgShp" presStyleLbl="fgImgPlace1" presStyleIdx="0" presStyleCnt="4"/>
      <dgm:spPr/>
    </dgm:pt>
    <dgm:pt modelId="{AA3564BC-C5FF-4045-AC42-D107B05EB961}" type="pres">
      <dgm:prSet presAssocID="{33003D82-CC36-4721-AF67-88F3864ECF89}" presName="txShp" presStyleLbl="node1" presStyleIdx="0" presStyleCnt="4">
        <dgm:presLayoutVars>
          <dgm:bulletEnabled val="1"/>
        </dgm:presLayoutVars>
      </dgm:prSet>
      <dgm:spPr/>
    </dgm:pt>
    <dgm:pt modelId="{4A88F029-9183-4E78-9F97-985DBBF2A1FB}" type="pres">
      <dgm:prSet presAssocID="{AD6BCA28-6F65-4852-B19D-898909A9638B}" presName="spacing" presStyleCnt="0"/>
      <dgm:spPr/>
    </dgm:pt>
    <dgm:pt modelId="{FC3F9364-AD15-4996-BAB4-81885C36D030}" type="pres">
      <dgm:prSet presAssocID="{B49165EF-3C4C-4E5A-A011-BEC608428355}" presName="composite" presStyleCnt="0"/>
      <dgm:spPr/>
    </dgm:pt>
    <dgm:pt modelId="{85B8BC27-164C-4822-88ED-77FA77762958}" type="pres">
      <dgm:prSet presAssocID="{B49165EF-3C4C-4E5A-A011-BEC608428355}" presName="imgShp" presStyleLbl="fgImgPlace1" presStyleIdx="1" presStyleCnt="4"/>
      <dgm:spPr/>
    </dgm:pt>
    <dgm:pt modelId="{F3B6EDFA-F807-4553-83E9-6638DE1A69E4}" type="pres">
      <dgm:prSet presAssocID="{B49165EF-3C4C-4E5A-A011-BEC608428355}" presName="txShp" presStyleLbl="node1" presStyleIdx="1" presStyleCnt="4">
        <dgm:presLayoutVars>
          <dgm:bulletEnabled val="1"/>
        </dgm:presLayoutVars>
      </dgm:prSet>
      <dgm:spPr/>
    </dgm:pt>
    <dgm:pt modelId="{825AB3F5-A0E7-4818-A4CB-72B16CB2B3D1}" type="pres">
      <dgm:prSet presAssocID="{D73347A5-CBCC-44D9-AA8D-EF844F66E7A5}" presName="spacing" presStyleCnt="0"/>
      <dgm:spPr/>
    </dgm:pt>
    <dgm:pt modelId="{3B243F08-3564-42F6-8270-52219292EFAE}" type="pres">
      <dgm:prSet presAssocID="{D319BE3C-F8BF-41D8-ABE3-69810BD4AA89}" presName="composite" presStyleCnt="0"/>
      <dgm:spPr/>
    </dgm:pt>
    <dgm:pt modelId="{045151DB-3E3D-4776-98E2-301562FD7398}" type="pres">
      <dgm:prSet presAssocID="{D319BE3C-F8BF-41D8-ABE3-69810BD4AA89}" presName="imgShp" presStyleLbl="fgImgPlace1" presStyleIdx="2" presStyleCnt="4"/>
      <dgm:spPr/>
    </dgm:pt>
    <dgm:pt modelId="{77E4D27F-B1EA-4E7E-BF07-807E34FCD8FD}" type="pres">
      <dgm:prSet presAssocID="{D319BE3C-F8BF-41D8-ABE3-69810BD4AA89}" presName="txShp" presStyleLbl="node1" presStyleIdx="2" presStyleCnt="4">
        <dgm:presLayoutVars>
          <dgm:bulletEnabled val="1"/>
        </dgm:presLayoutVars>
      </dgm:prSet>
      <dgm:spPr/>
    </dgm:pt>
    <dgm:pt modelId="{D60E044C-186F-476F-A18A-0E4FB1C618BC}" type="pres">
      <dgm:prSet presAssocID="{79561E77-627A-430E-871A-55CB41497774}" presName="spacing" presStyleCnt="0"/>
      <dgm:spPr/>
    </dgm:pt>
    <dgm:pt modelId="{B67A48E4-5248-4010-A8FD-147C1AAE0A18}" type="pres">
      <dgm:prSet presAssocID="{2A893165-12DD-44C0-A8E1-0B2259457FF0}" presName="composite" presStyleCnt="0"/>
      <dgm:spPr/>
    </dgm:pt>
    <dgm:pt modelId="{7CBE92CC-EAF7-4B0F-B687-F3A85B89F6DA}" type="pres">
      <dgm:prSet presAssocID="{2A893165-12DD-44C0-A8E1-0B2259457FF0}" presName="imgShp" presStyleLbl="fgImgPlace1" presStyleIdx="3" presStyleCnt="4"/>
      <dgm:spPr/>
    </dgm:pt>
    <dgm:pt modelId="{3155385D-14F8-48B5-9125-B8C063B54B63}" type="pres">
      <dgm:prSet presAssocID="{2A893165-12DD-44C0-A8E1-0B2259457FF0}" presName="txShp" presStyleLbl="node1" presStyleIdx="3" presStyleCnt="4">
        <dgm:presLayoutVars>
          <dgm:bulletEnabled val="1"/>
        </dgm:presLayoutVars>
      </dgm:prSet>
      <dgm:spPr/>
    </dgm:pt>
  </dgm:ptLst>
  <dgm:cxnLst>
    <dgm:cxn modelId="{FB9ACB41-C1AF-4793-9F55-7F6F3F5E4698}" type="presOf" srcId="{D319BE3C-F8BF-41D8-ABE3-69810BD4AA89}" destId="{77E4D27F-B1EA-4E7E-BF07-807E34FCD8FD}" srcOrd="0" destOrd="0" presId="urn:microsoft.com/office/officeart/2005/8/layout/vList3"/>
    <dgm:cxn modelId="{00238184-1081-4899-8FAC-F7E5D7AC26A2}" type="presOf" srcId="{FF2149ED-73EA-4C6D-91E2-931B058D2B53}" destId="{715F801E-56AC-40C1-BD4F-1CDBA208A980}" srcOrd="0" destOrd="0" presId="urn:microsoft.com/office/officeart/2005/8/layout/vList3"/>
    <dgm:cxn modelId="{6F6747F3-6F74-484C-9046-26BEF7BF642A}" type="presOf" srcId="{B49165EF-3C4C-4E5A-A011-BEC608428355}" destId="{F3B6EDFA-F807-4553-83E9-6638DE1A69E4}" srcOrd="0" destOrd="0" presId="urn:microsoft.com/office/officeart/2005/8/layout/vList3"/>
    <dgm:cxn modelId="{A240A4A0-694A-4A21-8BB2-ACC671409A00}" srcId="{FF2149ED-73EA-4C6D-91E2-931B058D2B53}" destId="{33003D82-CC36-4721-AF67-88F3864ECF89}" srcOrd="0" destOrd="0" parTransId="{744AF67F-21FC-4926-8249-9912C08CFA63}" sibTransId="{AD6BCA28-6F65-4852-B19D-898909A9638B}"/>
    <dgm:cxn modelId="{7938A7B6-C851-4E5C-B64D-A8FBA092BFA9}" srcId="{FF2149ED-73EA-4C6D-91E2-931B058D2B53}" destId="{B49165EF-3C4C-4E5A-A011-BEC608428355}" srcOrd="1" destOrd="0" parTransId="{0B5B4C85-18D5-452D-A29E-66BD6AE4BF93}" sibTransId="{D73347A5-CBCC-44D9-AA8D-EF844F66E7A5}"/>
    <dgm:cxn modelId="{A03DECBD-27AA-4478-9FD7-96656F7B5BE9}" type="presOf" srcId="{33003D82-CC36-4721-AF67-88F3864ECF89}" destId="{AA3564BC-C5FF-4045-AC42-D107B05EB961}" srcOrd="0" destOrd="0" presId="urn:microsoft.com/office/officeart/2005/8/layout/vList3"/>
    <dgm:cxn modelId="{E22F1C09-BD8C-4E14-8D08-96530CF18381}" srcId="{FF2149ED-73EA-4C6D-91E2-931B058D2B53}" destId="{2A893165-12DD-44C0-A8E1-0B2259457FF0}" srcOrd="3" destOrd="0" parTransId="{61A7DB2F-04B5-4C95-ABF4-C2D006B53FF3}" sibTransId="{09227D7A-ADB2-471B-8D39-9EE5783D3119}"/>
    <dgm:cxn modelId="{54CACDAA-399C-4978-8526-D97227E12B31}" type="presOf" srcId="{2A893165-12DD-44C0-A8E1-0B2259457FF0}" destId="{3155385D-14F8-48B5-9125-B8C063B54B63}" srcOrd="0" destOrd="0" presId="urn:microsoft.com/office/officeart/2005/8/layout/vList3"/>
    <dgm:cxn modelId="{8DC480FD-0A60-4FAA-87DE-CF59FDA75A67}" srcId="{FF2149ED-73EA-4C6D-91E2-931B058D2B53}" destId="{D319BE3C-F8BF-41D8-ABE3-69810BD4AA89}" srcOrd="2" destOrd="0" parTransId="{BA67963D-C6EC-4CAA-9440-64FDF7464BA2}" sibTransId="{79561E77-627A-430E-871A-55CB41497774}"/>
    <dgm:cxn modelId="{9FE3D1D0-0C9B-4D1B-9695-9DF853638862}" type="presParOf" srcId="{715F801E-56AC-40C1-BD4F-1CDBA208A980}" destId="{FABF7CB5-853F-4387-B2E5-4E57FFD51AD8}" srcOrd="0" destOrd="0" presId="urn:microsoft.com/office/officeart/2005/8/layout/vList3"/>
    <dgm:cxn modelId="{7FAFF203-7D50-434C-B6C7-1CE6238AC5DB}" type="presParOf" srcId="{FABF7CB5-853F-4387-B2E5-4E57FFD51AD8}" destId="{552ADFC6-E474-4133-A22E-67792A26061B}" srcOrd="0" destOrd="0" presId="urn:microsoft.com/office/officeart/2005/8/layout/vList3"/>
    <dgm:cxn modelId="{D78FBE05-BDD6-4AD1-9E09-911BCF5E81EC}" type="presParOf" srcId="{FABF7CB5-853F-4387-B2E5-4E57FFD51AD8}" destId="{AA3564BC-C5FF-4045-AC42-D107B05EB961}" srcOrd="1" destOrd="0" presId="urn:microsoft.com/office/officeart/2005/8/layout/vList3"/>
    <dgm:cxn modelId="{5DDBBF26-D6E3-4A15-A178-3674F04324AD}" type="presParOf" srcId="{715F801E-56AC-40C1-BD4F-1CDBA208A980}" destId="{4A88F029-9183-4E78-9F97-985DBBF2A1FB}" srcOrd="1" destOrd="0" presId="urn:microsoft.com/office/officeart/2005/8/layout/vList3"/>
    <dgm:cxn modelId="{285C990F-5AB9-4047-B85C-AB38D8A9D584}" type="presParOf" srcId="{715F801E-56AC-40C1-BD4F-1CDBA208A980}" destId="{FC3F9364-AD15-4996-BAB4-81885C36D030}" srcOrd="2" destOrd="0" presId="urn:microsoft.com/office/officeart/2005/8/layout/vList3"/>
    <dgm:cxn modelId="{A7C9785F-FBB7-4F8F-9848-B5BB6676C91E}" type="presParOf" srcId="{FC3F9364-AD15-4996-BAB4-81885C36D030}" destId="{85B8BC27-164C-4822-88ED-77FA77762958}" srcOrd="0" destOrd="0" presId="urn:microsoft.com/office/officeart/2005/8/layout/vList3"/>
    <dgm:cxn modelId="{50A693A3-C9FF-4D67-9F84-27F36EDA7141}" type="presParOf" srcId="{FC3F9364-AD15-4996-BAB4-81885C36D030}" destId="{F3B6EDFA-F807-4553-83E9-6638DE1A69E4}" srcOrd="1" destOrd="0" presId="urn:microsoft.com/office/officeart/2005/8/layout/vList3"/>
    <dgm:cxn modelId="{6BF4A4AD-5C2F-46E2-B1FA-9FF34E30E237}" type="presParOf" srcId="{715F801E-56AC-40C1-BD4F-1CDBA208A980}" destId="{825AB3F5-A0E7-4818-A4CB-72B16CB2B3D1}" srcOrd="3" destOrd="0" presId="urn:microsoft.com/office/officeart/2005/8/layout/vList3"/>
    <dgm:cxn modelId="{C6C56027-0600-498E-9121-07301E6F4B8E}" type="presParOf" srcId="{715F801E-56AC-40C1-BD4F-1CDBA208A980}" destId="{3B243F08-3564-42F6-8270-52219292EFAE}" srcOrd="4" destOrd="0" presId="urn:microsoft.com/office/officeart/2005/8/layout/vList3"/>
    <dgm:cxn modelId="{E72B0118-C754-4599-B22F-17E83B90F616}" type="presParOf" srcId="{3B243F08-3564-42F6-8270-52219292EFAE}" destId="{045151DB-3E3D-4776-98E2-301562FD7398}" srcOrd="0" destOrd="0" presId="urn:microsoft.com/office/officeart/2005/8/layout/vList3"/>
    <dgm:cxn modelId="{F3264F61-7E34-49D5-A4B7-60735E459868}" type="presParOf" srcId="{3B243F08-3564-42F6-8270-52219292EFAE}" destId="{77E4D27F-B1EA-4E7E-BF07-807E34FCD8FD}" srcOrd="1" destOrd="0" presId="urn:microsoft.com/office/officeart/2005/8/layout/vList3"/>
    <dgm:cxn modelId="{D9B070B5-11C8-4F4F-BF5F-6BF96B69D281}" type="presParOf" srcId="{715F801E-56AC-40C1-BD4F-1CDBA208A980}" destId="{D60E044C-186F-476F-A18A-0E4FB1C618BC}" srcOrd="5" destOrd="0" presId="urn:microsoft.com/office/officeart/2005/8/layout/vList3"/>
    <dgm:cxn modelId="{785D9C8D-C0DD-4A6B-8C16-79AACE68A51E}" type="presParOf" srcId="{715F801E-56AC-40C1-BD4F-1CDBA208A980}" destId="{B67A48E4-5248-4010-A8FD-147C1AAE0A18}" srcOrd="6" destOrd="0" presId="urn:microsoft.com/office/officeart/2005/8/layout/vList3"/>
    <dgm:cxn modelId="{9DCE3EB8-5648-46F2-B8C4-950993BFBDED}" type="presParOf" srcId="{B67A48E4-5248-4010-A8FD-147C1AAE0A18}" destId="{7CBE92CC-EAF7-4B0F-B687-F3A85B89F6DA}" srcOrd="0" destOrd="0" presId="urn:microsoft.com/office/officeart/2005/8/layout/vList3"/>
    <dgm:cxn modelId="{3B20E50D-CAF8-4CD7-B223-C310F313AD4B}" type="presParOf" srcId="{B67A48E4-5248-4010-A8FD-147C1AAE0A18}" destId="{3155385D-14F8-48B5-9125-B8C063B54B63}" srcOrd="1" destOrd="0" presId="urn:microsoft.com/office/officeart/2005/8/layout/vList3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8D709E8-A393-4A22-8A22-2548BD1024D6}" type="doc">
      <dgm:prSet loTypeId="urn:microsoft.com/office/officeart/2005/8/layout/vProcess5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55390E1-8708-46EA-9EE7-294C39064C95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b="1" i="0" baseline="0" dirty="0" smtClean="0"/>
            <a:t>4  </a:t>
          </a:r>
          <a:r>
            <a:rPr lang="en-US" b="1" i="0" baseline="0" dirty="0" err="1" smtClean="0"/>
            <a:t>Teplofikatsiya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asoslari</a:t>
          </a:r>
          <a:endParaRPr lang="ru-RU" b="0" i="0" baseline="0" dirty="0"/>
        </a:p>
      </dgm:t>
    </dgm:pt>
    <dgm:pt modelId="{51350327-8BF8-45D2-BCE4-2C28C4D748BE}" type="parTrans" cxnId="{8CCFC394-E5F5-40B0-B5C7-F2B66C8C240C}">
      <dgm:prSet/>
      <dgm:spPr/>
      <dgm:t>
        <a:bodyPr/>
        <a:lstStyle/>
        <a:p>
          <a:endParaRPr lang="ru-RU"/>
        </a:p>
      </dgm:t>
    </dgm:pt>
    <dgm:pt modelId="{A703E547-FAD0-4BA3-A51C-BDF7BCC96470}" type="sibTrans" cxnId="{8CCFC394-E5F5-40B0-B5C7-F2B66C8C240C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66519B09-8393-4201-A675-F4B517AF81C4}">
      <dgm:prSet/>
      <dgm:spPr>
        <a:solidFill>
          <a:srgbClr val="FFFF00"/>
        </a:solidFill>
      </dgm:spPr>
      <dgm:t>
        <a:bodyPr/>
        <a:lstStyle/>
        <a:p>
          <a:pPr rtl="0"/>
          <a:r>
            <a:rPr lang="en-US" b="0" i="0" baseline="0" dirty="0" err="1" smtClean="0">
              <a:solidFill>
                <a:srgbClr val="FF0000"/>
              </a:solidFill>
            </a:rPr>
            <a:t>Renkin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sikli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termik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f.i.k</a:t>
          </a:r>
          <a:r>
            <a:rPr lang="en-US" b="0" i="0" baseline="0" dirty="0" smtClean="0">
              <a:solidFill>
                <a:srgbClr val="FF0000"/>
              </a:solidFill>
            </a:rPr>
            <a:t>. eng </a:t>
          </a:r>
          <a:r>
            <a:rPr lang="en-US" b="0" i="0" baseline="0" dirty="0" err="1" smtClean="0">
              <a:solidFill>
                <a:srgbClr val="FF0000"/>
              </a:solidFill>
            </a:rPr>
            <a:t>qulay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sharoitlarda</a:t>
          </a:r>
          <a:r>
            <a:rPr lang="en-US" b="0" i="0" baseline="0" dirty="0" smtClean="0">
              <a:solidFill>
                <a:srgbClr val="FF0000"/>
              </a:solidFill>
            </a:rPr>
            <a:t> ham 50% </a:t>
          </a:r>
          <a:r>
            <a:rPr lang="en-US" b="0" i="0" baseline="0" dirty="0" err="1" smtClean="0">
              <a:solidFill>
                <a:srgbClr val="FF0000"/>
              </a:solidFill>
            </a:rPr>
            <a:t>dan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oshmaydi</a:t>
          </a:r>
          <a:r>
            <a:rPr lang="en-US" b="0" i="0" baseline="0" dirty="0" smtClean="0">
              <a:solidFill>
                <a:srgbClr val="FF0000"/>
              </a:solidFill>
            </a:rPr>
            <a:t>. Agar </a:t>
          </a:r>
          <a:r>
            <a:rPr lang="en-US" b="0" i="0" baseline="0" dirty="0" err="1" smtClean="0">
              <a:solidFill>
                <a:srgbClr val="FF0000"/>
              </a:solidFill>
            </a:rPr>
            <a:t>issiqlik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miqdori</a:t>
          </a:r>
          <a:r>
            <a:rPr lang="en-US" b="0" i="0" baseline="0" dirty="0" smtClean="0">
              <a:solidFill>
                <a:srgbClr val="FF0000"/>
              </a:solidFill>
            </a:rPr>
            <a:t> bug’ </a:t>
          </a:r>
          <a:r>
            <a:rPr lang="en-US" b="0" i="0" baseline="0" dirty="0" err="1" smtClean="0">
              <a:solidFill>
                <a:srgbClr val="FF0000"/>
              </a:solidFill>
            </a:rPr>
            <a:t>qozonida</a:t>
          </a:r>
          <a:r>
            <a:rPr lang="en-US" b="0" i="0" baseline="0" dirty="0" smtClean="0">
              <a:solidFill>
                <a:srgbClr val="FF0000"/>
              </a:solidFill>
            </a:rPr>
            <a:t>, </a:t>
          </a:r>
          <a:r>
            <a:rPr lang="en-US" b="0" i="0" baseline="0" dirty="0" err="1" smtClean="0">
              <a:solidFill>
                <a:srgbClr val="FF0000"/>
              </a:solidFill>
            </a:rPr>
            <a:t>turbogeneratorda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va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quvurlarda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foydasiz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yo’qolishini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hisobga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olsak,u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holda</a:t>
          </a:r>
          <a:r>
            <a:rPr lang="en-US" b="0" i="0" baseline="0" dirty="0" smtClean="0">
              <a:solidFill>
                <a:srgbClr val="FF0000"/>
              </a:solidFill>
            </a:rPr>
            <a:t> 30-35 % </a:t>
          </a:r>
          <a:r>
            <a:rPr lang="en-US" b="0" i="0" baseline="0" dirty="0" err="1" smtClean="0">
              <a:solidFill>
                <a:srgbClr val="FF0000"/>
              </a:solidFill>
            </a:rPr>
            <a:t>dan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oshmaydi</a:t>
          </a:r>
          <a:r>
            <a:rPr lang="en-US" b="0" i="0" baseline="0" dirty="0" smtClean="0">
              <a:solidFill>
                <a:srgbClr val="FF0000"/>
              </a:solidFill>
            </a:rPr>
            <a:t>. Eng </a:t>
          </a:r>
          <a:r>
            <a:rPr lang="en-US" b="0" i="0" baseline="0" dirty="0" err="1" smtClean="0">
              <a:solidFill>
                <a:srgbClr val="FF0000"/>
              </a:solidFill>
            </a:rPr>
            <a:t>ko’p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issiqlik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miqdori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soviq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manba-kondensatorda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sovituvchi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suvga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beriladi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va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foydasiz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yo’qoladi</a:t>
          </a:r>
          <a:r>
            <a:rPr lang="en-US" b="0" i="0" baseline="0" dirty="0" smtClean="0">
              <a:solidFill>
                <a:srgbClr val="FF0000"/>
              </a:solidFill>
            </a:rPr>
            <a:t>. Bu </a:t>
          </a:r>
          <a:r>
            <a:rPr lang="en-US" b="0" i="0" baseline="0" dirty="0" err="1" smtClean="0">
              <a:solidFill>
                <a:srgbClr val="FF0000"/>
              </a:solidFill>
            </a:rPr>
            <a:t>solishtirma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issiqlik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miqdori</a:t>
          </a:r>
          <a:r>
            <a:rPr lang="en-US" b="0" i="0" baseline="0" dirty="0" smtClean="0">
              <a:solidFill>
                <a:srgbClr val="FF0000"/>
              </a:solidFill>
            </a:rPr>
            <a:t> 7 </a:t>
          </a:r>
          <a:r>
            <a:rPr lang="en-US" b="0" i="0" baseline="0" dirty="0" err="1" smtClean="0">
              <a:solidFill>
                <a:srgbClr val="FF0000"/>
              </a:solidFill>
            </a:rPr>
            <a:t>rasmda</a:t>
          </a:r>
          <a:r>
            <a:rPr lang="en-US" b="0" i="0" baseline="0" dirty="0" smtClean="0">
              <a:solidFill>
                <a:srgbClr val="FF0000"/>
              </a:solidFill>
            </a:rPr>
            <a:t> TS - </a:t>
          </a:r>
          <a:r>
            <a:rPr lang="en-US" b="0" i="0" baseline="0" dirty="0" err="1" smtClean="0">
              <a:solidFill>
                <a:srgbClr val="FF0000"/>
              </a:solidFill>
            </a:rPr>
            <a:t>diagrammada</a:t>
          </a:r>
          <a:r>
            <a:rPr lang="en-US" b="0" i="0" baseline="0" dirty="0" smtClean="0">
              <a:solidFill>
                <a:srgbClr val="FF0000"/>
              </a:solidFill>
            </a:rPr>
            <a:t> 3-2-7-8-3 </a:t>
          </a:r>
          <a:r>
            <a:rPr lang="en-US" b="0" i="0" baseline="0" dirty="0" err="1" smtClean="0">
              <a:solidFill>
                <a:srgbClr val="FF0000"/>
              </a:solidFill>
            </a:rPr>
            <a:t>yuza</a:t>
          </a:r>
          <a:r>
            <a:rPr lang="en-US" b="0" i="0" baseline="0" dirty="0" smtClean="0">
              <a:solidFill>
                <a:srgbClr val="FF0000"/>
              </a:solidFill>
            </a:rPr>
            <a:t> </a:t>
          </a:r>
          <a:r>
            <a:rPr lang="en-US" b="0" i="0" baseline="0" dirty="0" err="1" smtClean="0">
              <a:solidFill>
                <a:srgbClr val="FF0000"/>
              </a:solidFill>
            </a:rPr>
            <a:t>tasvirlanadi</a:t>
          </a:r>
          <a:r>
            <a:rPr lang="en-US" b="0" i="0" baseline="0" dirty="0" smtClean="0">
              <a:solidFill>
                <a:srgbClr val="FF0000"/>
              </a:solidFill>
            </a:rPr>
            <a:t>.</a:t>
          </a:r>
          <a:endParaRPr lang="ru-RU" b="0" i="0" baseline="0" dirty="0">
            <a:solidFill>
              <a:srgbClr val="FF0000"/>
            </a:solidFill>
          </a:endParaRPr>
        </a:p>
      </dgm:t>
    </dgm:pt>
    <dgm:pt modelId="{8C09DB26-CDBC-4465-95D5-B62A905325A7}" type="parTrans" cxnId="{D4B744A2-5704-4137-8C91-A855D92FE7E6}">
      <dgm:prSet/>
      <dgm:spPr/>
      <dgm:t>
        <a:bodyPr/>
        <a:lstStyle/>
        <a:p>
          <a:endParaRPr lang="ru-RU"/>
        </a:p>
      </dgm:t>
    </dgm:pt>
    <dgm:pt modelId="{2E6469C7-2C4E-4249-976B-C60C190B55DE}" type="sibTrans" cxnId="{D4B744A2-5704-4137-8C91-A855D92FE7E6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5FA881F3-864F-407F-B3C3-EB6A595FBAB0}">
      <dgm:prSet/>
      <dgm:spPr>
        <a:solidFill>
          <a:srgbClr val="00B050"/>
        </a:solidFill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tx1"/>
              </a:solidFill>
            </a:rPr>
            <a:t>Odatdagi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kondensatorli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bug’-turbina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issiqlik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kuch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qurilmalari­da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kondensatordagi</a:t>
          </a:r>
          <a:r>
            <a:rPr lang="en-US" b="0" i="0" baseline="0" dirty="0" smtClean="0">
              <a:solidFill>
                <a:schemeClr val="tx1"/>
              </a:solidFill>
            </a:rPr>
            <a:t>  </a:t>
          </a:r>
          <a:r>
            <a:rPr lang="en-US" b="0" i="0" baseline="0" dirty="0" err="1" smtClean="0">
              <a:solidFill>
                <a:schemeClr val="tx1"/>
              </a:solidFill>
            </a:rPr>
            <a:t>bosim</a:t>
          </a:r>
          <a:r>
            <a:rPr lang="en-US" b="0" i="0" baseline="0" dirty="0" smtClean="0">
              <a:solidFill>
                <a:schemeClr val="tx1"/>
              </a:solidFill>
            </a:rPr>
            <a:t>  </a:t>
          </a:r>
          <a:r>
            <a:rPr lang="en-US" b="0" i="0" baseline="0" dirty="0" err="1" smtClean="0">
              <a:solidFill>
                <a:schemeClr val="tx1"/>
              </a:solidFill>
            </a:rPr>
            <a:t>taxminan</a:t>
          </a:r>
          <a:r>
            <a:rPr lang="en-US" b="0" i="0" baseline="0" dirty="0" smtClean="0">
              <a:solidFill>
                <a:schemeClr val="tx1"/>
              </a:solidFill>
            </a:rPr>
            <a:t> 4 </a:t>
          </a:r>
          <a:r>
            <a:rPr lang="en-US" b="0" i="0" baseline="0" dirty="0" err="1" smtClean="0">
              <a:solidFill>
                <a:schemeClr val="tx1"/>
              </a:solidFill>
            </a:rPr>
            <a:t>kPa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ga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teng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bo’ladi</a:t>
          </a:r>
          <a:r>
            <a:rPr lang="en-US" b="0" i="0" baseline="0" dirty="0" smtClean="0">
              <a:solidFill>
                <a:schemeClr val="tx1"/>
              </a:solidFill>
            </a:rPr>
            <a:t>,  </a:t>
          </a:r>
          <a:r>
            <a:rPr lang="en-US" b="0" i="0" baseline="0" dirty="0" err="1" smtClean="0">
              <a:solidFill>
                <a:schemeClr val="tx1"/>
              </a:solidFill>
            </a:rPr>
            <a:t>ya’ni</a:t>
          </a:r>
          <a:r>
            <a:rPr lang="en-US" b="0" i="0" baseline="0" dirty="0" smtClean="0">
              <a:solidFill>
                <a:schemeClr val="tx1"/>
              </a:solidFill>
            </a:rPr>
            <a:t> bug’ 28-29</a:t>
          </a:r>
          <a:r>
            <a:rPr lang="en-US" b="0" i="0" baseline="30000" dirty="0" smtClean="0">
              <a:solidFill>
                <a:schemeClr val="tx1"/>
              </a:solidFill>
            </a:rPr>
            <a:t>0</a:t>
          </a:r>
          <a:r>
            <a:rPr lang="en-US" b="0" i="0" baseline="0" dirty="0" smtClean="0">
              <a:solidFill>
                <a:schemeClr val="tx1"/>
              </a:solidFill>
            </a:rPr>
            <a:t> S </a:t>
          </a:r>
          <a:r>
            <a:rPr lang="en-US" b="0" i="0" baseline="0" dirty="0" err="1" smtClean="0">
              <a:solidFill>
                <a:schemeClr val="tx1"/>
              </a:solidFill>
            </a:rPr>
            <a:t>ga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yaqin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temperaturada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kondensatsiyalanadi</a:t>
          </a:r>
          <a:r>
            <a:rPr lang="en-US" b="0" i="0" baseline="0" dirty="0" smtClean="0">
              <a:solidFill>
                <a:schemeClr val="tx1"/>
              </a:solidFill>
            </a:rPr>
            <a:t>.</a:t>
          </a:r>
          <a:endParaRPr lang="en-US" b="0" i="0" baseline="0" dirty="0">
            <a:solidFill>
              <a:schemeClr val="tx1"/>
            </a:solidFill>
          </a:endParaRPr>
        </a:p>
      </dgm:t>
    </dgm:pt>
    <dgm:pt modelId="{980CCFFF-E7A3-487A-86DB-7F2E513F4316}" type="parTrans" cxnId="{FA5992EA-8D55-4FA7-B58F-61FE1082DFFC}">
      <dgm:prSet/>
      <dgm:spPr/>
      <dgm:t>
        <a:bodyPr/>
        <a:lstStyle/>
        <a:p>
          <a:endParaRPr lang="ru-RU"/>
        </a:p>
      </dgm:t>
    </dgm:pt>
    <dgm:pt modelId="{AF1CAE9E-D16E-4E94-B81A-8A6FB1FABB3B}" type="sibTrans" cxnId="{FA5992EA-8D55-4FA7-B58F-61FE1082DFFC}">
      <dgm:prSet/>
      <dgm:spPr/>
      <dgm:t>
        <a:bodyPr/>
        <a:lstStyle/>
        <a:p>
          <a:endParaRPr lang="ru-RU"/>
        </a:p>
      </dgm:t>
    </dgm:pt>
    <dgm:pt modelId="{2B1E5D88-8204-47F3-8036-AEF5F7346C9B}" type="pres">
      <dgm:prSet presAssocID="{E8D709E8-A393-4A22-8A22-2548BD1024D6}" presName="outerComposite" presStyleCnt="0">
        <dgm:presLayoutVars>
          <dgm:chMax val="5"/>
          <dgm:dir/>
          <dgm:resizeHandles val="exact"/>
        </dgm:presLayoutVars>
      </dgm:prSet>
      <dgm:spPr/>
    </dgm:pt>
    <dgm:pt modelId="{BA94E6FF-C68C-4154-A398-AC378E7F57C3}" type="pres">
      <dgm:prSet presAssocID="{E8D709E8-A393-4A22-8A22-2548BD1024D6}" presName="dummyMaxCanvas" presStyleCnt="0">
        <dgm:presLayoutVars/>
      </dgm:prSet>
      <dgm:spPr/>
    </dgm:pt>
    <dgm:pt modelId="{19D4642F-26F9-4043-9B9A-FD46BCDD5AD3}" type="pres">
      <dgm:prSet presAssocID="{E8D709E8-A393-4A22-8A22-2548BD1024D6}" presName="ThreeNodes_1" presStyleLbl="node1" presStyleIdx="0" presStyleCnt="3" custScaleY="45685">
        <dgm:presLayoutVars>
          <dgm:bulletEnabled val="1"/>
        </dgm:presLayoutVars>
      </dgm:prSet>
      <dgm:spPr/>
    </dgm:pt>
    <dgm:pt modelId="{08E7A7DE-901C-4545-8CC5-B6C8746C5E23}" type="pres">
      <dgm:prSet presAssocID="{E8D709E8-A393-4A22-8A22-2548BD1024D6}" presName="ThreeNodes_2" presStyleLbl="node1" presStyleIdx="1" presStyleCnt="3" custScaleX="113736" custScaleY="154394">
        <dgm:presLayoutVars>
          <dgm:bulletEnabled val="1"/>
        </dgm:presLayoutVars>
      </dgm:prSet>
      <dgm:spPr/>
    </dgm:pt>
    <dgm:pt modelId="{23DD570B-F55A-432D-88C5-39AAB4FF5B64}" type="pres">
      <dgm:prSet presAssocID="{E8D709E8-A393-4A22-8A22-2548BD1024D6}" presName="ThreeNodes_3" presStyleLbl="node1" presStyleIdx="2" presStyleCnt="3">
        <dgm:presLayoutVars>
          <dgm:bulletEnabled val="1"/>
        </dgm:presLayoutVars>
      </dgm:prSet>
      <dgm:spPr/>
    </dgm:pt>
    <dgm:pt modelId="{048810DE-DD73-4BD2-8D4F-41D2C91A9EED}" type="pres">
      <dgm:prSet presAssocID="{E8D709E8-A393-4A22-8A22-2548BD1024D6}" presName="ThreeConn_1-2" presStyleLbl="fgAccFollowNode1" presStyleIdx="0" presStyleCnt="2">
        <dgm:presLayoutVars>
          <dgm:bulletEnabled val="1"/>
        </dgm:presLayoutVars>
      </dgm:prSet>
      <dgm:spPr/>
    </dgm:pt>
    <dgm:pt modelId="{159CC397-ED7B-4707-B35B-90169232545E}" type="pres">
      <dgm:prSet presAssocID="{E8D709E8-A393-4A22-8A22-2548BD1024D6}" presName="ThreeConn_2-3" presStyleLbl="fgAccFollowNode1" presStyleIdx="1" presStyleCnt="2">
        <dgm:presLayoutVars>
          <dgm:bulletEnabled val="1"/>
        </dgm:presLayoutVars>
      </dgm:prSet>
      <dgm:spPr/>
    </dgm:pt>
    <dgm:pt modelId="{09534C7E-2960-4F1A-B254-DF813FCAC476}" type="pres">
      <dgm:prSet presAssocID="{E8D709E8-A393-4A22-8A22-2548BD1024D6}" presName="ThreeNodes_1_text" presStyleLbl="node1" presStyleIdx="2" presStyleCnt="3">
        <dgm:presLayoutVars>
          <dgm:bulletEnabled val="1"/>
        </dgm:presLayoutVars>
      </dgm:prSet>
      <dgm:spPr/>
    </dgm:pt>
    <dgm:pt modelId="{C4E54F8F-45DF-4C53-A8B3-3BFFB5E37641}" type="pres">
      <dgm:prSet presAssocID="{E8D709E8-A393-4A22-8A22-2548BD1024D6}" presName="ThreeNodes_2_text" presStyleLbl="node1" presStyleIdx="2" presStyleCnt="3">
        <dgm:presLayoutVars>
          <dgm:bulletEnabled val="1"/>
        </dgm:presLayoutVars>
      </dgm:prSet>
      <dgm:spPr/>
    </dgm:pt>
    <dgm:pt modelId="{EE318000-8CAB-4D1E-AFDE-98F3865D62C5}" type="pres">
      <dgm:prSet presAssocID="{E8D709E8-A393-4A22-8A22-2548BD1024D6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8CCFC394-E5F5-40B0-B5C7-F2B66C8C240C}" srcId="{E8D709E8-A393-4A22-8A22-2548BD1024D6}" destId="{F55390E1-8708-46EA-9EE7-294C39064C95}" srcOrd="0" destOrd="0" parTransId="{51350327-8BF8-45D2-BCE4-2C28C4D748BE}" sibTransId="{A703E547-FAD0-4BA3-A51C-BDF7BCC96470}"/>
    <dgm:cxn modelId="{D4B744A2-5704-4137-8C91-A855D92FE7E6}" srcId="{E8D709E8-A393-4A22-8A22-2548BD1024D6}" destId="{66519B09-8393-4201-A675-F4B517AF81C4}" srcOrd="1" destOrd="0" parTransId="{8C09DB26-CDBC-4465-95D5-B62A905325A7}" sibTransId="{2E6469C7-2C4E-4249-976B-C60C190B55DE}"/>
    <dgm:cxn modelId="{228AAC01-1C54-450D-B745-64BF1EE58216}" type="presOf" srcId="{A703E547-FAD0-4BA3-A51C-BDF7BCC96470}" destId="{048810DE-DD73-4BD2-8D4F-41D2C91A9EED}" srcOrd="0" destOrd="0" presId="urn:microsoft.com/office/officeart/2005/8/layout/vProcess5"/>
    <dgm:cxn modelId="{AD2E565F-8498-452F-80C2-D7C1988B991D}" type="presOf" srcId="{5FA881F3-864F-407F-B3C3-EB6A595FBAB0}" destId="{23DD570B-F55A-432D-88C5-39AAB4FF5B64}" srcOrd="0" destOrd="0" presId="urn:microsoft.com/office/officeart/2005/8/layout/vProcess5"/>
    <dgm:cxn modelId="{9088E5D7-4916-421E-BD31-3919EB868902}" type="presOf" srcId="{66519B09-8393-4201-A675-F4B517AF81C4}" destId="{08E7A7DE-901C-4545-8CC5-B6C8746C5E23}" srcOrd="0" destOrd="0" presId="urn:microsoft.com/office/officeart/2005/8/layout/vProcess5"/>
    <dgm:cxn modelId="{FA5992EA-8D55-4FA7-B58F-61FE1082DFFC}" srcId="{E8D709E8-A393-4A22-8A22-2548BD1024D6}" destId="{5FA881F3-864F-407F-B3C3-EB6A595FBAB0}" srcOrd="2" destOrd="0" parTransId="{980CCFFF-E7A3-487A-86DB-7F2E513F4316}" sibTransId="{AF1CAE9E-D16E-4E94-B81A-8A6FB1FABB3B}"/>
    <dgm:cxn modelId="{AF06BB36-F148-4EF6-9ECA-313025084FB5}" type="presOf" srcId="{5FA881F3-864F-407F-B3C3-EB6A595FBAB0}" destId="{EE318000-8CAB-4D1E-AFDE-98F3865D62C5}" srcOrd="1" destOrd="0" presId="urn:microsoft.com/office/officeart/2005/8/layout/vProcess5"/>
    <dgm:cxn modelId="{7913E885-A4A5-4417-9FD3-CE3E6528C79D}" type="presOf" srcId="{F55390E1-8708-46EA-9EE7-294C39064C95}" destId="{19D4642F-26F9-4043-9B9A-FD46BCDD5AD3}" srcOrd="0" destOrd="0" presId="urn:microsoft.com/office/officeart/2005/8/layout/vProcess5"/>
    <dgm:cxn modelId="{887554EC-24B7-48FA-AE14-7BDA617A4980}" type="presOf" srcId="{66519B09-8393-4201-A675-F4B517AF81C4}" destId="{C4E54F8F-45DF-4C53-A8B3-3BFFB5E37641}" srcOrd="1" destOrd="0" presId="urn:microsoft.com/office/officeart/2005/8/layout/vProcess5"/>
    <dgm:cxn modelId="{52E1FDD8-A99C-45C6-B510-A480192986E5}" type="presOf" srcId="{F55390E1-8708-46EA-9EE7-294C39064C95}" destId="{09534C7E-2960-4F1A-B254-DF813FCAC476}" srcOrd="1" destOrd="0" presId="urn:microsoft.com/office/officeart/2005/8/layout/vProcess5"/>
    <dgm:cxn modelId="{37DA497E-6794-494F-A820-25A45B061BB8}" type="presOf" srcId="{2E6469C7-2C4E-4249-976B-C60C190B55DE}" destId="{159CC397-ED7B-4707-B35B-90169232545E}" srcOrd="0" destOrd="0" presId="urn:microsoft.com/office/officeart/2005/8/layout/vProcess5"/>
    <dgm:cxn modelId="{51725A23-02AB-4F4E-BD7E-036F2439D326}" type="presOf" srcId="{E8D709E8-A393-4A22-8A22-2548BD1024D6}" destId="{2B1E5D88-8204-47F3-8036-AEF5F7346C9B}" srcOrd="0" destOrd="0" presId="urn:microsoft.com/office/officeart/2005/8/layout/vProcess5"/>
    <dgm:cxn modelId="{EC6E050B-3131-4932-9995-42F239710FD1}" type="presParOf" srcId="{2B1E5D88-8204-47F3-8036-AEF5F7346C9B}" destId="{BA94E6FF-C68C-4154-A398-AC378E7F57C3}" srcOrd="0" destOrd="0" presId="urn:microsoft.com/office/officeart/2005/8/layout/vProcess5"/>
    <dgm:cxn modelId="{A292C3B1-D7D4-490D-BDFE-9C2CA3E52937}" type="presParOf" srcId="{2B1E5D88-8204-47F3-8036-AEF5F7346C9B}" destId="{19D4642F-26F9-4043-9B9A-FD46BCDD5AD3}" srcOrd="1" destOrd="0" presId="urn:microsoft.com/office/officeart/2005/8/layout/vProcess5"/>
    <dgm:cxn modelId="{0D2F669E-31F7-436A-A199-5A758BC8C5CA}" type="presParOf" srcId="{2B1E5D88-8204-47F3-8036-AEF5F7346C9B}" destId="{08E7A7DE-901C-4545-8CC5-B6C8746C5E23}" srcOrd="2" destOrd="0" presId="urn:microsoft.com/office/officeart/2005/8/layout/vProcess5"/>
    <dgm:cxn modelId="{C6612706-25AE-4618-A9DF-0F5DAC647D7F}" type="presParOf" srcId="{2B1E5D88-8204-47F3-8036-AEF5F7346C9B}" destId="{23DD570B-F55A-432D-88C5-39AAB4FF5B64}" srcOrd="3" destOrd="0" presId="urn:microsoft.com/office/officeart/2005/8/layout/vProcess5"/>
    <dgm:cxn modelId="{B9D54B12-9676-4DA7-8D62-A277CBD0A2C8}" type="presParOf" srcId="{2B1E5D88-8204-47F3-8036-AEF5F7346C9B}" destId="{048810DE-DD73-4BD2-8D4F-41D2C91A9EED}" srcOrd="4" destOrd="0" presId="urn:microsoft.com/office/officeart/2005/8/layout/vProcess5"/>
    <dgm:cxn modelId="{F98ACB37-3AC6-40F1-BAFE-BFE20E43CC7F}" type="presParOf" srcId="{2B1E5D88-8204-47F3-8036-AEF5F7346C9B}" destId="{159CC397-ED7B-4707-B35B-90169232545E}" srcOrd="5" destOrd="0" presId="urn:microsoft.com/office/officeart/2005/8/layout/vProcess5"/>
    <dgm:cxn modelId="{720289F8-978C-44D1-83B3-07AC8DFCDF0E}" type="presParOf" srcId="{2B1E5D88-8204-47F3-8036-AEF5F7346C9B}" destId="{09534C7E-2960-4F1A-B254-DF813FCAC476}" srcOrd="6" destOrd="0" presId="urn:microsoft.com/office/officeart/2005/8/layout/vProcess5"/>
    <dgm:cxn modelId="{9C860C28-7D3E-4E85-9F39-FA1D7C7B7503}" type="presParOf" srcId="{2B1E5D88-8204-47F3-8036-AEF5F7346C9B}" destId="{C4E54F8F-45DF-4C53-A8B3-3BFFB5E37641}" srcOrd="7" destOrd="0" presId="urn:microsoft.com/office/officeart/2005/8/layout/vProcess5"/>
    <dgm:cxn modelId="{CD7F987D-7DE3-40BD-9E6F-2EEC90D5074A}" type="presParOf" srcId="{2B1E5D88-8204-47F3-8036-AEF5F7346C9B}" destId="{EE318000-8CAB-4D1E-AFDE-98F3865D62C5}" srcOrd="8" destOrd="0" presId="urn:microsoft.com/office/officeart/2005/8/layout/vProcess5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DD5DA8D-D87A-419D-A59D-1D1A83D81841}" type="doc">
      <dgm:prSet loTypeId="urn:microsoft.com/office/officeart/2005/8/layout/lProcess3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4FA57B8-C6D1-49D0-B942-2F221D747343}">
      <dgm:prSet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ru-RU" b="0" i="0" baseline="0" dirty="0" smtClean="0">
              <a:solidFill>
                <a:schemeClr val="tx1"/>
              </a:solidFill>
            </a:rPr>
            <a:t>6-rasmda </a:t>
          </a:r>
          <a:r>
            <a:rPr lang="ru-RU" b="0" i="0" baseline="0" dirty="0" err="1" smtClean="0">
              <a:solidFill>
                <a:schemeClr val="tx1"/>
              </a:solidFill>
            </a:rPr>
            <a:t>turbinali</a:t>
          </a:r>
          <a:r>
            <a:rPr lang="ru-RU" b="0" i="0" baseline="0" dirty="0" smtClean="0">
              <a:solidFill>
                <a:schemeClr val="tx1"/>
              </a:solidFill>
            </a:rPr>
            <a:t> TETS </a:t>
          </a:r>
          <a:r>
            <a:rPr lang="ru-RU" b="0" i="0" baseline="0" dirty="0" err="1" smtClean="0">
              <a:solidFill>
                <a:schemeClr val="tx1"/>
              </a:solidFill>
            </a:rPr>
            <a:t>tasvirlangan</a:t>
          </a:r>
          <a:r>
            <a:rPr lang="ru-RU" b="0" i="0" baseline="0" dirty="0" smtClean="0">
              <a:solidFill>
                <a:schemeClr val="tx1"/>
              </a:solidFill>
            </a:rPr>
            <a:t> TETS </a:t>
          </a:r>
          <a:r>
            <a:rPr lang="ru-RU" b="0" i="0" baseline="0" dirty="0" err="1" smtClean="0">
              <a:solidFill>
                <a:schemeClr val="tx1"/>
              </a:solidFill>
            </a:rPr>
            <a:t>bug</a:t>
          </a:r>
          <a:r>
            <a:rPr lang="ru-RU" b="0" i="0" baseline="0" dirty="0" smtClean="0">
              <a:solidFill>
                <a:schemeClr val="tx1"/>
              </a:solidFill>
            </a:rPr>
            <a:t>’ </a:t>
          </a:r>
          <a:r>
            <a:rPr lang="ru-RU" b="0" i="0" baseline="0" dirty="0" err="1" smtClean="0">
              <a:solidFill>
                <a:schemeClr val="tx1"/>
              </a:solidFill>
            </a:rPr>
            <a:t>qozoni</a:t>
          </a:r>
          <a:r>
            <a:rPr lang="ru-RU" b="0" i="0" baseline="0" dirty="0" smtClean="0">
              <a:solidFill>
                <a:schemeClr val="tx1"/>
              </a:solidFill>
            </a:rPr>
            <a:t> -1, </a:t>
          </a:r>
          <a:r>
            <a:rPr lang="ru-RU" b="0" i="0" baseline="0" dirty="0" err="1" smtClean="0">
              <a:solidFill>
                <a:schemeClr val="tx1"/>
              </a:solidFill>
            </a:rPr>
            <a:t>bug</a:t>
          </a:r>
          <a:r>
            <a:rPr lang="ru-RU" b="0" i="0" baseline="0" dirty="0" smtClean="0">
              <a:solidFill>
                <a:schemeClr val="tx1"/>
              </a:solidFill>
            </a:rPr>
            <a:t>’ </a:t>
          </a:r>
          <a:r>
            <a:rPr lang="ru-RU" b="0" i="0" baseline="0" dirty="0" err="1" smtClean="0">
              <a:solidFill>
                <a:schemeClr val="tx1"/>
              </a:solidFill>
            </a:rPr>
            <a:t>o’ta</a:t>
          </a:r>
          <a:r>
            <a:rPr lang="ru-RU" b="0" i="0" baseline="0" dirty="0" smtClean="0">
              <a:solidFill>
                <a:schemeClr val="tx1"/>
              </a:solidFill>
            </a:rPr>
            <a:t> qizdirgich-2, bug’-trubina-3, </a:t>
          </a:r>
          <a:r>
            <a:rPr lang="ru-RU" b="0" i="0" baseline="0" dirty="0" err="1" smtClean="0">
              <a:solidFill>
                <a:schemeClr val="tx1"/>
              </a:solidFill>
            </a:rPr>
            <a:t>elektrik</a:t>
          </a:r>
          <a:r>
            <a:rPr lang="ru-RU" b="0" i="0" baseline="0" dirty="0" smtClean="0">
              <a:solidFill>
                <a:schemeClr val="tx1"/>
              </a:solidFill>
            </a:rPr>
            <a:t> generator-6, </a:t>
          </a:r>
          <a:r>
            <a:rPr lang="ru-RU" b="0" i="0" baseline="0" dirty="0" err="1" smtClean="0">
              <a:solidFill>
                <a:schemeClr val="tx1"/>
              </a:solidFill>
            </a:rPr>
            <a:t>issiqlik</a:t>
          </a:r>
          <a:r>
            <a:rPr lang="ru-RU" b="0" i="0" baseline="0" dirty="0" smtClean="0">
              <a:solidFill>
                <a:schemeClr val="tx1"/>
              </a:solidFill>
            </a:rPr>
            <a:t> iste’molchisi-4 </a:t>
          </a:r>
          <a:r>
            <a:rPr lang="ru-RU" b="0" i="0" baseline="0" dirty="0" err="1" smtClean="0">
              <a:solidFill>
                <a:schemeClr val="tx1"/>
              </a:solidFill>
            </a:rPr>
            <a:t>va</a:t>
          </a:r>
          <a:r>
            <a:rPr lang="ru-RU" b="0" i="0" baseline="0" dirty="0" smtClean="0">
              <a:solidFill>
                <a:schemeClr val="tx1"/>
              </a:solidFill>
            </a:rPr>
            <a:t> nasos-5 </a:t>
          </a:r>
          <a:r>
            <a:rPr lang="ru-RU" b="0" i="0" baseline="0" dirty="0" err="1" smtClean="0">
              <a:solidFill>
                <a:schemeClr val="tx1"/>
              </a:solidFill>
            </a:rPr>
            <a:t>dan</a:t>
          </a:r>
          <a:r>
            <a:rPr lang="ru-RU" b="0" i="0" baseline="0" dirty="0" smtClean="0">
              <a:solidFill>
                <a:schemeClr val="tx1"/>
              </a:solidFill>
            </a:rPr>
            <a:t> </a:t>
          </a:r>
          <a:r>
            <a:rPr lang="ru-RU" b="0" i="0" baseline="0" dirty="0" err="1" smtClean="0">
              <a:solidFill>
                <a:schemeClr val="tx1"/>
              </a:solidFill>
            </a:rPr>
            <a:t>iborat</a:t>
          </a:r>
          <a:r>
            <a:rPr lang="ru-RU" b="0" i="0" baseline="0" dirty="0" smtClean="0">
              <a:solidFill>
                <a:schemeClr val="tx1"/>
              </a:solidFill>
            </a:rPr>
            <a:t>. </a:t>
          </a:r>
          <a:r>
            <a:rPr lang="en-US" b="0" i="0" baseline="0" dirty="0" err="1" smtClean="0">
              <a:solidFill>
                <a:schemeClr val="tx1"/>
              </a:solidFill>
            </a:rPr>
            <a:t>Teplofikatsion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bug’-kuch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qurilmasining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sikli</a:t>
          </a:r>
          <a:r>
            <a:rPr lang="en-US" b="0" i="0" baseline="0" dirty="0" smtClean="0">
              <a:solidFill>
                <a:schemeClr val="tx1"/>
              </a:solidFill>
            </a:rPr>
            <a:t> 7 </a:t>
          </a:r>
          <a:r>
            <a:rPr lang="en-US" b="0" i="0" baseline="0" dirty="0" err="1" smtClean="0">
              <a:solidFill>
                <a:schemeClr val="tx1"/>
              </a:solidFill>
            </a:rPr>
            <a:t>rasmda</a:t>
          </a:r>
          <a:r>
            <a:rPr lang="en-US" b="0" i="0" baseline="0" dirty="0" smtClean="0">
              <a:solidFill>
                <a:schemeClr val="tx1"/>
              </a:solidFill>
            </a:rPr>
            <a:t> TS -</a:t>
          </a:r>
          <a:r>
            <a:rPr lang="en-US" b="0" i="0" baseline="0" dirty="0" err="1" smtClean="0">
              <a:solidFill>
                <a:schemeClr val="tx1"/>
              </a:solidFill>
            </a:rPr>
            <a:t>diagrammada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tasvirlangan</a:t>
          </a:r>
          <a:r>
            <a:rPr lang="en-US" b="0" i="0" baseline="0" dirty="0" smtClean="0">
              <a:solidFill>
                <a:schemeClr val="tx1"/>
              </a:solidFill>
            </a:rPr>
            <a:t>. Bu </a:t>
          </a:r>
          <a:r>
            <a:rPr lang="en-US" b="0" i="0" baseline="0" dirty="0" err="1" smtClean="0">
              <a:solidFill>
                <a:schemeClr val="tx1"/>
              </a:solidFill>
            </a:rPr>
            <a:t>diagrammada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sikl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ishi</a:t>
          </a:r>
          <a:r>
            <a:rPr lang="en-US" b="0" i="0" baseline="0" dirty="0" smtClean="0">
              <a:solidFill>
                <a:schemeClr val="tx1"/>
              </a:solidFill>
            </a:rPr>
            <a:t> 1-2-3-4-5-6-1 </a:t>
          </a:r>
          <a:r>
            <a:rPr lang="en-US" b="0" i="0" baseline="0" dirty="0" err="1" smtClean="0">
              <a:solidFill>
                <a:schemeClr val="tx1"/>
              </a:solidFill>
            </a:rPr>
            <a:t>yuza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bilan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tasvirlanadi</a:t>
          </a:r>
          <a:r>
            <a:rPr lang="en-US" b="0" i="0" baseline="0" dirty="0" smtClean="0">
              <a:solidFill>
                <a:schemeClr val="tx1"/>
              </a:solidFill>
            </a:rPr>
            <a:t>.</a:t>
          </a:r>
          <a:endParaRPr lang="ru-RU" b="0" i="0" baseline="0" dirty="0">
            <a:solidFill>
              <a:schemeClr val="tx1"/>
            </a:solidFill>
          </a:endParaRPr>
        </a:p>
      </dgm:t>
    </dgm:pt>
    <dgm:pt modelId="{069A1F9B-E719-4376-A814-2F85A3FD9220}" type="parTrans" cxnId="{5AA8AB4F-C115-4AA8-A015-FE10103DC342}">
      <dgm:prSet/>
      <dgm:spPr/>
      <dgm:t>
        <a:bodyPr/>
        <a:lstStyle/>
        <a:p>
          <a:endParaRPr lang="ru-RU"/>
        </a:p>
      </dgm:t>
    </dgm:pt>
    <dgm:pt modelId="{F552F85D-202A-4457-8B63-32ED665C60F6}" type="sibTrans" cxnId="{5AA8AB4F-C115-4AA8-A015-FE10103DC342}">
      <dgm:prSet/>
      <dgm:spPr/>
      <dgm:t>
        <a:bodyPr/>
        <a:lstStyle/>
        <a:p>
          <a:endParaRPr lang="ru-RU"/>
        </a:p>
      </dgm:t>
    </dgm:pt>
    <dgm:pt modelId="{1AB7D21D-C843-4178-8B17-4247B467DC2F}">
      <dgm:prSet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tx1"/>
              </a:solidFill>
            </a:rPr>
            <a:t>Ishlab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chiqarish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va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turmush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ehtiyojlari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uchun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temperatura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va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bo­simlari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keng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oraliqda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bo’lgan</a:t>
          </a:r>
          <a:r>
            <a:rPr lang="en-US" b="0" i="0" baseline="0" dirty="0" smtClean="0">
              <a:solidFill>
                <a:schemeClr val="tx1"/>
              </a:solidFill>
            </a:rPr>
            <a:t> bug’ </a:t>
          </a:r>
          <a:r>
            <a:rPr lang="en-US" b="0" i="0" baseline="0" dirty="0" err="1" smtClean="0">
              <a:solidFill>
                <a:schemeClr val="tx1"/>
              </a:solidFill>
            </a:rPr>
            <a:t>va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suv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talab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etilishi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tufayli</a:t>
          </a:r>
          <a:r>
            <a:rPr lang="en-US" b="0" i="0" baseline="0" dirty="0" smtClean="0">
              <a:solidFill>
                <a:schemeClr val="tx1"/>
              </a:solidFill>
            </a:rPr>
            <a:t> TETS </a:t>
          </a:r>
          <a:r>
            <a:rPr lang="en-US" b="0" i="0" baseline="0" dirty="0" err="1" smtClean="0">
              <a:solidFill>
                <a:schemeClr val="tx1"/>
              </a:solidFill>
            </a:rPr>
            <a:t>da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turli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tipdagi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teplofikatsion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turbinalar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ishlatiladi</a:t>
          </a:r>
          <a:r>
            <a:rPr lang="en-US" b="0" i="0" baseline="0" dirty="0" smtClean="0">
              <a:solidFill>
                <a:schemeClr val="tx1"/>
              </a:solidFill>
            </a:rPr>
            <a:t>.</a:t>
          </a:r>
          <a:endParaRPr lang="en-US" b="0" i="0" baseline="0" dirty="0">
            <a:solidFill>
              <a:schemeClr val="tx1"/>
            </a:solidFill>
          </a:endParaRPr>
        </a:p>
      </dgm:t>
    </dgm:pt>
    <dgm:pt modelId="{A195A7E6-EC5E-499C-AB04-9C3CB229FC7D}" type="parTrans" cxnId="{6292968B-7084-4BD7-9DAF-6A97BCB5BD63}">
      <dgm:prSet/>
      <dgm:spPr/>
      <dgm:t>
        <a:bodyPr/>
        <a:lstStyle/>
        <a:p>
          <a:endParaRPr lang="ru-RU"/>
        </a:p>
      </dgm:t>
    </dgm:pt>
    <dgm:pt modelId="{90366ADB-3EBB-401A-8BF3-CBA6F6624AA6}" type="sibTrans" cxnId="{6292968B-7084-4BD7-9DAF-6A97BCB5BD63}">
      <dgm:prSet/>
      <dgm:spPr/>
      <dgm:t>
        <a:bodyPr/>
        <a:lstStyle/>
        <a:p>
          <a:endParaRPr lang="ru-RU"/>
        </a:p>
      </dgm:t>
    </dgm:pt>
    <dgm:pt modelId="{147D0038-D1CF-46A6-996F-B5D02EC266BB}" type="pres">
      <dgm:prSet presAssocID="{8DD5DA8D-D87A-419D-A59D-1D1A83D81841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1702FF0A-971B-4CAA-B254-3FA6E8369A36}" type="pres">
      <dgm:prSet presAssocID="{84FA57B8-C6D1-49D0-B942-2F221D747343}" presName="horFlow" presStyleCnt="0"/>
      <dgm:spPr/>
    </dgm:pt>
    <dgm:pt modelId="{F90A656C-1DE6-43EF-A3A8-07CB229AF693}" type="pres">
      <dgm:prSet presAssocID="{84FA57B8-C6D1-49D0-B942-2F221D747343}" presName="bigChev" presStyleLbl="node1" presStyleIdx="0" presStyleCnt="2" custScaleX="141162"/>
      <dgm:spPr/>
    </dgm:pt>
    <dgm:pt modelId="{48964EC2-1BDD-4894-9D25-F38A0A10A309}" type="pres">
      <dgm:prSet presAssocID="{84FA57B8-C6D1-49D0-B942-2F221D747343}" presName="vSp" presStyleCnt="0"/>
      <dgm:spPr/>
    </dgm:pt>
    <dgm:pt modelId="{6AAE2C50-3137-4561-9CB7-992CC960EFFB}" type="pres">
      <dgm:prSet presAssocID="{1AB7D21D-C843-4178-8B17-4247B467DC2F}" presName="horFlow" presStyleCnt="0"/>
      <dgm:spPr/>
    </dgm:pt>
    <dgm:pt modelId="{01489986-B028-47AE-95EA-17C79A0DFDAF}" type="pres">
      <dgm:prSet presAssocID="{1AB7D21D-C843-4178-8B17-4247B467DC2F}" presName="bigChev" presStyleLbl="node1" presStyleIdx="1" presStyleCnt="2" custScaleX="143481"/>
      <dgm:spPr/>
    </dgm:pt>
  </dgm:ptLst>
  <dgm:cxnLst>
    <dgm:cxn modelId="{5AA8AB4F-C115-4AA8-A015-FE10103DC342}" srcId="{8DD5DA8D-D87A-419D-A59D-1D1A83D81841}" destId="{84FA57B8-C6D1-49D0-B942-2F221D747343}" srcOrd="0" destOrd="0" parTransId="{069A1F9B-E719-4376-A814-2F85A3FD9220}" sibTransId="{F552F85D-202A-4457-8B63-32ED665C60F6}"/>
    <dgm:cxn modelId="{A42A5454-0861-4400-BC65-C626B2A31A92}" type="presOf" srcId="{1AB7D21D-C843-4178-8B17-4247B467DC2F}" destId="{01489986-B028-47AE-95EA-17C79A0DFDAF}" srcOrd="0" destOrd="0" presId="urn:microsoft.com/office/officeart/2005/8/layout/lProcess3"/>
    <dgm:cxn modelId="{6292968B-7084-4BD7-9DAF-6A97BCB5BD63}" srcId="{8DD5DA8D-D87A-419D-A59D-1D1A83D81841}" destId="{1AB7D21D-C843-4178-8B17-4247B467DC2F}" srcOrd="1" destOrd="0" parTransId="{A195A7E6-EC5E-499C-AB04-9C3CB229FC7D}" sibTransId="{90366ADB-3EBB-401A-8BF3-CBA6F6624AA6}"/>
    <dgm:cxn modelId="{7C7EA748-EF80-472C-8365-FCC04BB8EC64}" type="presOf" srcId="{84FA57B8-C6D1-49D0-B942-2F221D747343}" destId="{F90A656C-1DE6-43EF-A3A8-07CB229AF693}" srcOrd="0" destOrd="0" presId="urn:microsoft.com/office/officeart/2005/8/layout/lProcess3"/>
    <dgm:cxn modelId="{8D1BB127-24E7-4279-BB04-859D6E4AE56C}" type="presOf" srcId="{8DD5DA8D-D87A-419D-A59D-1D1A83D81841}" destId="{147D0038-D1CF-46A6-996F-B5D02EC266BB}" srcOrd="0" destOrd="0" presId="urn:microsoft.com/office/officeart/2005/8/layout/lProcess3"/>
    <dgm:cxn modelId="{B49679DE-E69C-413E-945F-77C91CB5213C}" type="presParOf" srcId="{147D0038-D1CF-46A6-996F-B5D02EC266BB}" destId="{1702FF0A-971B-4CAA-B254-3FA6E8369A36}" srcOrd="0" destOrd="0" presId="urn:microsoft.com/office/officeart/2005/8/layout/lProcess3"/>
    <dgm:cxn modelId="{03EBCB13-760F-4D51-AF6D-237C600DCDA8}" type="presParOf" srcId="{1702FF0A-971B-4CAA-B254-3FA6E8369A36}" destId="{F90A656C-1DE6-43EF-A3A8-07CB229AF693}" srcOrd="0" destOrd="0" presId="urn:microsoft.com/office/officeart/2005/8/layout/lProcess3"/>
    <dgm:cxn modelId="{DAC9D774-DB35-4DA1-9288-0588DA5F5163}" type="presParOf" srcId="{147D0038-D1CF-46A6-996F-B5D02EC266BB}" destId="{48964EC2-1BDD-4894-9D25-F38A0A10A309}" srcOrd="1" destOrd="0" presId="urn:microsoft.com/office/officeart/2005/8/layout/lProcess3"/>
    <dgm:cxn modelId="{F8FC1C57-F4F7-4E06-8957-E1F7ABB24CA5}" type="presParOf" srcId="{147D0038-D1CF-46A6-996F-B5D02EC266BB}" destId="{6AAE2C50-3137-4561-9CB7-992CC960EFFB}" srcOrd="2" destOrd="0" presId="urn:microsoft.com/office/officeart/2005/8/layout/lProcess3"/>
    <dgm:cxn modelId="{222E87BF-BF33-4A6E-8447-107275847DF7}" type="presParOf" srcId="{6AAE2C50-3137-4561-9CB7-992CC960EFFB}" destId="{01489986-B028-47AE-95EA-17C79A0DFDAF}" srcOrd="0" destOrd="0" presId="urn:microsoft.com/office/officeart/2005/8/layout/lProcess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B318AC-E278-4DD4-84CE-755C75CD06E5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D49AAC49-1D6B-4CAB-90BA-68E2407C1C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D2B964-7780-4F45-9EF0-FDB6AEA18FC8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8111C011-A536-4C61-9E0F-BB81A16DF0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7CE23B-F9BA-4D09-8185-DBB6518172DA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56D8A6-F0B8-4543-9531-C2A4F530E7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070AB9-72F0-4D41-A8AB-18AD3E4AFFD0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EC6C2C-C66B-4526-88F1-1C468D1115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24E85B-238C-4768-B03E-B4358FF14381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pPr>
              <a:defRPr/>
            </a:pPr>
            <a:fld id="{D9FEA659-A0EC-4C54-AC23-80D2C899CD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64A0C8-EB2F-4BE9-9F4E-49C786CC214D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2A19E9-0F43-4554-AE23-26478D8844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BC6117-665E-4065-826B-D786553AEE15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ECCCE2-5B19-493E-A9A3-0F13E95D2F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1F5E12-7E6C-4CEC-95B8-FB482C37D725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70C05E-15CF-4E3B-A33B-333932826B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B23D4A-C346-4EC3-9045-40A3E5013143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2B034-054A-4A5D-946B-7311AAE7FC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884E5-D772-4287-81F1-01B77B24A710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03CB8-68B8-4FC5-81A0-DB2D7B3F8E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AF73D6-AB74-4778-BF45-27CFED1497F7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902C13-2514-41B8-9774-64707A7719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FCCE646-B046-4993-AF09-F6DE73EEAF7B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954958D-1F61-4E93-8760-D6DA66623E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13" Type="http://schemas.openxmlformats.org/officeDocument/2006/relationships/diagramQuickStyle" Target="../diagrams/quickStyle9.xml"/><Relationship Id="rId3" Type="http://schemas.openxmlformats.org/officeDocument/2006/relationships/diagramData" Target="../diagrams/data7.xml"/><Relationship Id="rId7" Type="http://schemas.openxmlformats.org/officeDocument/2006/relationships/diagramData" Target="../diagrams/data8.xml"/><Relationship Id="rId12" Type="http://schemas.openxmlformats.org/officeDocument/2006/relationships/diagramLayout" Target="../diagrams/layout9.xml"/><Relationship Id="rId1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3.bin"/><Relationship Id="rId1" Type="http://schemas.openxmlformats.org/officeDocument/2006/relationships/vmlDrawing" Target="../drawings/vmlDrawing2.vml"/><Relationship Id="rId6" Type="http://schemas.openxmlformats.org/officeDocument/2006/relationships/diagramColors" Target="../diagrams/colors7.xml"/><Relationship Id="rId11" Type="http://schemas.openxmlformats.org/officeDocument/2006/relationships/diagramData" Target="../diagrams/data9.xml"/><Relationship Id="rId5" Type="http://schemas.openxmlformats.org/officeDocument/2006/relationships/diagramQuickStyle" Target="../diagrams/quickStyle7.xml"/><Relationship Id="rId15" Type="http://schemas.openxmlformats.org/officeDocument/2006/relationships/oleObject" Target="../embeddings/oleObject2.bin"/><Relationship Id="rId10" Type="http://schemas.openxmlformats.org/officeDocument/2006/relationships/diagramColors" Target="../diagrams/colors8.xml"/><Relationship Id="rId4" Type="http://schemas.openxmlformats.org/officeDocument/2006/relationships/diagramLayout" Target="../diagrams/layout7.xml"/><Relationship Id="rId9" Type="http://schemas.openxmlformats.org/officeDocument/2006/relationships/diagramQuickStyle" Target="../diagrams/quickStyle8.xml"/><Relationship Id="rId14" Type="http://schemas.openxmlformats.org/officeDocument/2006/relationships/diagramColors" Target="../diagrams/colors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885117" y="919310"/>
            <a:ext cx="10945812" cy="12731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900" dirty="0" err="1" smtClean="0"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14 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KARNO SIKLI</a:t>
            </a:r>
            <a:endParaRPr lang="ru-RU" sz="4400" dirty="0" smtClean="0"/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1092200" y="2377440"/>
            <a:ext cx="10412413" cy="398208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en-US" sz="6700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67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/>
            <a:r>
              <a:rPr lang="en-US" b="1" i="1" dirty="0" smtClean="0"/>
              <a:t>Bug’ - </a:t>
            </a:r>
            <a:r>
              <a:rPr lang="en-US" b="1" i="1" dirty="0" err="1" smtClean="0"/>
              <a:t>kuch</a:t>
            </a:r>
            <a:r>
              <a:rPr lang="en-US" b="1" i="1" dirty="0" smtClean="0"/>
              <a:t>  </a:t>
            </a:r>
            <a:r>
              <a:rPr lang="en-US" b="1" i="1" dirty="0" err="1" smtClean="0"/>
              <a:t>qurilmalari</a:t>
            </a:r>
            <a:r>
              <a:rPr lang="en-US" b="1" i="1" dirty="0" smtClean="0"/>
              <a:t>  </a:t>
            </a:r>
            <a:r>
              <a:rPr lang="en-US" b="1" i="1" dirty="0" err="1" smtClean="0"/>
              <a:t>sikllari</a:t>
            </a:r>
            <a:r>
              <a:rPr lang="en-US" b="1" i="1" dirty="0" smtClean="0"/>
              <a:t> </a:t>
            </a:r>
            <a:r>
              <a:rPr lang="en-US" b="1" i="1" dirty="0" err="1" smtClean="0"/>
              <a:t>xaqida</a:t>
            </a:r>
            <a:r>
              <a:rPr lang="en-US" b="1" i="1" dirty="0" smtClean="0"/>
              <a:t>  </a:t>
            </a:r>
            <a:r>
              <a:rPr lang="en-US" b="1" i="1" dirty="0" err="1" smtClean="0"/>
              <a:t>tushunchalar</a:t>
            </a:r>
            <a:r>
              <a:rPr lang="en-US" b="1" i="1" dirty="0" smtClean="0"/>
              <a:t>.</a:t>
            </a:r>
            <a:endParaRPr lang="ru-RU" b="1" i="1" dirty="0" smtClean="0"/>
          </a:p>
          <a:p>
            <a:pPr lvl="0"/>
            <a:r>
              <a:rPr lang="ru-RU" b="1" i="1" dirty="0" err="1" smtClean="0"/>
              <a:t>Karno</a:t>
            </a:r>
            <a:r>
              <a:rPr lang="ru-RU" b="1" i="1" dirty="0" smtClean="0"/>
              <a:t> </a:t>
            </a:r>
            <a:r>
              <a:rPr lang="ru-RU" b="1" i="1" dirty="0" err="1" smtClean="0"/>
              <a:t>sikli</a:t>
            </a:r>
            <a:r>
              <a:rPr lang="ru-RU" b="1" i="1" dirty="0" smtClean="0"/>
              <a:t>.</a:t>
            </a:r>
          </a:p>
          <a:p>
            <a:pPr lvl="0"/>
            <a:r>
              <a:rPr lang="ru-RU" b="1" i="1" dirty="0" err="1" smtClean="0"/>
              <a:t>Renkin</a:t>
            </a:r>
            <a:r>
              <a:rPr lang="ru-RU" b="1" i="1" dirty="0" smtClean="0"/>
              <a:t> </a:t>
            </a:r>
            <a:r>
              <a:rPr lang="ru-RU" b="1" i="1" dirty="0" err="1" smtClean="0"/>
              <a:t>sikli</a:t>
            </a:r>
            <a:r>
              <a:rPr lang="ru-RU" b="1" i="1" dirty="0" smtClean="0"/>
              <a:t>.</a:t>
            </a:r>
          </a:p>
          <a:p>
            <a:pPr lvl="0"/>
            <a:r>
              <a:rPr lang="ru-RU" b="1" i="1" dirty="0" err="1" smtClean="0"/>
              <a:t>Teplofikatsiya</a:t>
            </a:r>
            <a:r>
              <a:rPr lang="ru-RU" b="1" i="1" dirty="0" smtClean="0"/>
              <a:t> </a:t>
            </a:r>
            <a:r>
              <a:rPr lang="ru-RU" b="1" i="1" dirty="0" err="1" smtClean="0"/>
              <a:t>asoslari</a:t>
            </a:r>
            <a:r>
              <a:rPr lang="ru-RU" b="1" i="1" dirty="0" smtClean="0"/>
              <a:t>.</a:t>
            </a:r>
          </a:p>
          <a:p>
            <a:pPr lvl="0">
              <a:buNone/>
            </a:pPr>
            <a:endParaRPr lang="ru-RU" sz="3200" dirty="0" smtClean="0"/>
          </a:p>
          <a:p>
            <a:pPr lvl="0">
              <a:buNone/>
            </a:pPr>
            <a:endParaRPr lang="en-US" sz="53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174172" y="261257"/>
          <a:ext cx="11393714" cy="6168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0" y="520505"/>
          <a:ext cx="12013809" cy="57114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/>
          <p:cNvPicPr>
            <a:picLocks noChangeAspect="1" noChangeArrowheads="1"/>
          </p:cNvPicPr>
          <p:nvPr/>
        </p:nvPicPr>
        <p:blipFill>
          <a:blip r:embed="rId2"/>
          <a:srcRect l="28760" t="25192" r="22694" b="11154"/>
          <a:stretch>
            <a:fillRect/>
          </a:stretch>
        </p:blipFill>
        <p:spPr bwMode="auto">
          <a:xfrm>
            <a:off x="1769511" y="281353"/>
            <a:ext cx="8865664" cy="63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Rectangle 1"/>
          <p:cNvSpPr>
            <a:spLocks noChangeArrowheads="1"/>
          </p:cNvSpPr>
          <p:nvPr/>
        </p:nvSpPr>
        <p:spPr bwMode="auto">
          <a:xfrm>
            <a:off x="1018010" y="422019"/>
            <a:ext cx="10658175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’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qozoni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1-ga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suvning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quruqlik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darajasi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X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kichik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nam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’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keladi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qozon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o’txonasida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yoqilg’i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yonishi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hisobiga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nam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bug’ga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issiqlik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beriladi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bug’ning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quruqlik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darajasi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X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birga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yaqin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qiymatgacha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ortadi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Bug’ bug’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qizdirgich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2-ga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o’tadi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yerda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belgilangan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temperaturagacha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qiziydi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tayyor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bug’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turbi­na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3-ga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yuboriladi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turbinada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kengayganida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kinetik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energiyaga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Turbina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g’ildiraklarining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kurak­larida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energiya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g’ildiraklari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aylanishining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kinetik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energiya­siga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so’ngra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turbina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aylantiradigan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elektrik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generator 4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yordamida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elektr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energiyaga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391885" y="246744"/>
          <a:ext cx="11408229" cy="6313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376925" y="267286"/>
          <a:ext cx="11306629" cy="6110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0" y="1"/>
          <a:ext cx="12192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4145" name="Object 1"/>
          <p:cNvGraphicFramePr>
            <a:graphicFrameLocks noChangeAspect="1"/>
          </p:cNvGraphicFramePr>
          <p:nvPr/>
        </p:nvGraphicFramePr>
        <p:xfrm>
          <a:off x="3265714" y="4708071"/>
          <a:ext cx="5790254" cy="937985"/>
        </p:xfrm>
        <a:graphic>
          <a:graphicData uri="http://schemas.openxmlformats.org/presentationml/2006/ole">
            <p:oleObj spid="_x0000_s134145" name="Формула" r:id="rId7" imgW="3060700" imgH="495300" progId="Equation.3">
              <p:embed/>
            </p:oleObj>
          </a:graphicData>
        </a:graphic>
      </p:graphicFrame>
      <p:sp>
        <p:nvSpPr>
          <p:cNvPr id="134147" name="Rectangle 3"/>
          <p:cNvSpPr>
            <a:spLocks noChangeArrowheads="1"/>
          </p:cNvSpPr>
          <p:nvPr/>
        </p:nvSpPr>
        <p:spPr bwMode="auto">
          <a:xfrm>
            <a:off x="9002714" y="5074557"/>
            <a:ext cx="210071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(14.1)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0" y="520505"/>
          <a:ext cx="12013809" cy="57114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/>
          <p:cNvPicPr>
            <a:picLocks noChangeAspect="1" noChangeArrowheads="1"/>
          </p:cNvPicPr>
          <p:nvPr/>
        </p:nvPicPr>
        <p:blipFill>
          <a:blip r:embed="rId2"/>
          <a:srcRect l="31139" t="33269" r="25721" b="20769"/>
          <a:stretch>
            <a:fillRect/>
          </a:stretch>
        </p:blipFill>
        <p:spPr bwMode="auto">
          <a:xfrm>
            <a:off x="871193" y="337624"/>
            <a:ext cx="10439231" cy="6253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4-конечная звезда 1"/>
          <p:cNvSpPr/>
          <p:nvPr/>
        </p:nvSpPr>
        <p:spPr>
          <a:xfrm>
            <a:off x="1" y="0"/>
            <a:ext cx="12192000" cy="6858000"/>
          </a:xfrm>
          <a:prstGeom prst="star24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6194" name="Picture 2"/>
          <p:cNvPicPr>
            <a:picLocks noChangeAspect="1" noChangeArrowheads="1"/>
          </p:cNvPicPr>
          <p:nvPr/>
        </p:nvPicPr>
        <p:blipFill>
          <a:blip r:embed="rId2"/>
          <a:srcRect l="28436" t="31923" r="24099" b="16346"/>
          <a:stretch>
            <a:fillRect/>
          </a:stretch>
        </p:blipFill>
        <p:spPr bwMode="auto">
          <a:xfrm>
            <a:off x="1223890" y="436099"/>
            <a:ext cx="9959926" cy="6046704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/>
        </p:nvGraphicFramePr>
        <p:xfrm>
          <a:off x="577615" y="235634"/>
          <a:ext cx="7891136" cy="1410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3427" name="Rectangle 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Схема 9"/>
          <p:cNvGraphicFramePr/>
          <p:nvPr/>
        </p:nvGraphicFramePr>
        <p:xfrm>
          <a:off x="628198" y="1856934"/>
          <a:ext cx="7854620" cy="30198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03431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" name="Схема 15"/>
          <p:cNvGraphicFramePr/>
          <p:nvPr/>
        </p:nvGraphicFramePr>
        <p:xfrm>
          <a:off x="1012873" y="5106572"/>
          <a:ext cx="8975189" cy="17514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sp>
        <p:nvSpPr>
          <p:cNvPr id="103432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" name="Object 7"/>
          <p:cNvGraphicFramePr>
            <a:graphicFrameLocks noChangeAspect="1"/>
          </p:cNvGraphicFramePr>
          <p:nvPr/>
        </p:nvGraphicFramePr>
        <p:xfrm>
          <a:off x="8848578" y="5655213"/>
          <a:ext cx="2986289" cy="858129"/>
        </p:xfrm>
        <a:graphic>
          <a:graphicData uri="http://schemas.openxmlformats.org/presentationml/2006/ole">
            <p:oleObj spid="_x0000_s103431" name="Формула" r:id="rId15" imgW="825500" imgH="241300" progId="Equation.3">
              <p:embed/>
            </p:oleObj>
          </a:graphicData>
        </a:graphic>
      </p:graphicFrame>
      <p:sp>
        <p:nvSpPr>
          <p:cNvPr id="103434" name="Rectangle 1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3433" name="Object 9"/>
          <p:cNvGraphicFramePr>
            <a:graphicFrameLocks noChangeAspect="1"/>
          </p:cNvGraphicFramePr>
          <p:nvPr/>
        </p:nvGraphicFramePr>
        <p:xfrm>
          <a:off x="7920111" y="2897945"/>
          <a:ext cx="3327289" cy="1026941"/>
        </p:xfrm>
        <a:graphic>
          <a:graphicData uri="http://schemas.openxmlformats.org/presentationml/2006/ole">
            <p:oleObj spid="_x0000_s103433" name="Формула" r:id="rId16" imgW="774028" imgH="241091" progId="Equation.3">
              <p:embed/>
            </p:oleObj>
          </a:graphicData>
        </a:graphic>
      </p:graphicFrame>
      <p:sp>
        <p:nvSpPr>
          <p:cNvPr id="103436" name="Rectangle 1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3435" name="Object 11"/>
          <p:cNvGraphicFramePr>
            <a:graphicFrameLocks noChangeAspect="1"/>
          </p:cNvGraphicFramePr>
          <p:nvPr/>
        </p:nvGraphicFramePr>
        <p:xfrm>
          <a:off x="8736035" y="393894"/>
          <a:ext cx="2834101" cy="1364567"/>
        </p:xfrm>
        <a:graphic>
          <a:graphicData uri="http://schemas.openxmlformats.org/presentationml/2006/ole">
            <p:oleObj spid="_x0000_s103435" name="Формула" r:id="rId17" imgW="1028254" imgH="495085" progId="Equation.3">
              <p:embed/>
            </p:oleObj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ойная волна 1"/>
          <p:cNvSpPr/>
          <p:nvPr/>
        </p:nvSpPr>
        <p:spPr>
          <a:xfrm>
            <a:off x="0" y="0"/>
            <a:ext cx="12192000" cy="6858000"/>
          </a:xfrm>
          <a:prstGeom prst="doubleWav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9266" name="Picture 2"/>
          <p:cNvPicPr>
            <a:picLocks noChangeAspect="1" noChangeArrowheads="1"/>
          </p:cNvPicPr>
          <p:nvPr/>
        </p:nvPicPr>
        <p:blipFill>
          <a:blip r:embed="rId2"/>
          <a:srcRect l="28652" t="24808" r="24424" b="9615"/>
          <a:stretch>
            <a:fillRect/>
          </a:stretch>
        </p:blipFill>
        <p:spPr bwMode="auto">
          <a:xfrm>
            <a:off x="1455368" y="239152"/>
            <a:ext cx="9601838" cy="6372664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/>
          <p:cNvPicPr>
            <a:picLocks noChangeAspect="1" noChangeArrowheads="1"/>
          </p:cNvPicPr>
          <p:nvPr/>
        </p:nvPicPr>
        <p:blipFill>
          <a:blip r:embed="rId2"/>
          <a:srcRect l="35680" t="30000" r="26370" b="24808"/>
          <a:stretch>
            <a:fillRect/>
          </a:stretch>
        </p:blipFill>
        <p:spPr bwMode="auto">
          <a:xfrm>
            <a:off x="1994859" y="422031"/>
            <a:ext cx="8572790" cy="5739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Выноска-облако 2"/>
          <p:cNvSpPr/>
          <p:nvPr/>
        </p:nvSpPr>
        <p:spPr>
          <a:xfrm>
            <a:off x="0" y="0"/>
            <a:ext cx="12192000" cy="5950634"/>
          </a:xfrm>
          <a:prstGeom prst="cloudCallout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1315" name="Picture 3"/>
          <p:cNvPicPr>
            <a:picLocks noChangeAspect="1" noChangeArrowheads="1"/>
          </p:cNvPicPr>
          <p:nvPr/>
        </p:nvPicPr>
        <p:blipFill>
          <a:blip r:embed="rId2"/>
          <a:srcRect l="28881" t="34663" r="24195" b="24375"/>
          <a:stretch>
            <a:fillRect/>
          </a:stretch>
        </p:blipFill>
        <p:spPr bwMode="auto">
          <a:xfrm>
            <a:off x="1017364" y="633047"/>
            <a:ext cx="10363399" cy="508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232230" y="246743"/>
          <a:ext cx="11742056" cy="62992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42337" name="Object 1"/>
          <p:cNvGraphicFramePr>
            <a:graphicFrameLocks noChangeAspect="1"/>
          </p:cNvGraphicFramePr>
          <p:nvPr/>
        </p:nvGraphicFramePr>
        <p:xfrm>
          <a:off x="5007428" y="5406570"/>
          <a:ext cx="1850712" cy="1081315"/>
        </p:xfrm>
        <a:graphic>
          <a:graphicData uri="http://schemas.openxmlformats.org/presentationml/2006/ole">
            <p:oleObj spid="_x0000_s142337" name="Формула" r:id="rId7" imgW="850900" imgH="495300" progId="Equation.3">
              <p:embed/>
            </p:oleObj>
          </a:graphicData>
        </a:graphic>
      </p:graphicFrame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7565799" y="5766452"/>
            <a:ext cx="358117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(14.5)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несколько документов 1"/>
          <p:cNvSpPr/>
          <p:nvPr/>
        </p:nvSpPr>
        <p:spPr>
          <a:xfrm>
            <a:off x="1" y="1"/>
            <a:ext cx="12192000" cy="6858000"/>
          </a:xfrm>
          <a:prstGeom prst="flowChartMultidocument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3362" name="Picture 2"/>
          <p:cNvPicPr>
            <a:picLocks noChangeAspect="1" noChangeArrowheads="1"/>
          </p:cNvPicPr>
          <p:nvPr/>
        </p:nvPicPr>
        <p:blipFill>
          <a:blip r:embed="rId2"/>
          <a:srcRect l="28868" t="33077" r="24100" b="22500"/>
          <a:stretch>
            <a:fillRect/>
          </a:stretch>
        </p:blipFill>
        <p:spPr bwMode="auto">
          <a:xfrm>
            <a:off x="709596" y="801859"/>
            <a:ext cx="10278548" cy="5458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420914" y="333830"/>
          <a:ext cx="11350171" cy="6110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/>
          <p:cNvPicPr>
            <a:picLocks noChangeAspect="1" noChangeArrowheads="1"/>
          </p:cNvPicPr>
          <p:nvPr/>
        </p:nvPicPr>
        <p:blipFill>
          <a:blip r:embed="rId2"/>
          <a:srcRect l="32112" t="36923" r="25613" b="10000"/>
          <a:stretch>
            <a:fillRect/>
          </a:stretch>
        </p:blipFill>
        <p:spPr bwMode="auto">
          <a:xfrm>
            <a:off x="1935480" y="534573"/>
            <a:ext cx="8390205" cy="5922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522514" y="217714"/>
          <a:ext cx="11277600" cy="64298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Лента лицом вверх 1"/>
          <p:cNvSpPr/>
          <p:nvPr/>
        </p:nvSpPr>
        <p:spPr>
          <a:xfrm>
            <a:off x="0" y="0"/>
            <a:ext cx="12192000" cy="6858000"/>
          </a:xfrm>
          <a:prstGeom prst="ribbon2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7458" name="Picture 2"/>
          <p:cNvPicPr>
            <a:picLocks noChangeAspect="1" noChangeArrowheads="1"/>
          </p:cNvPicPr>
          <p:nvPr/>
        </p:nvPicPr>
        <p:blipFill>
          <a:blip r:embed="rId2"/>
          <a:srcRect l="28436" t="33077" r="24099" b="15192"/>
          <a:stretch>
            <a:fillRect/>
          </a:stretch>
        </p:blipFill>
        <p:spPr bwMode="auto">
          <a:xfrm>
            <a:off x="1332090" y="520504"/>
            <a:ext cx="9514100" cy="5829824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775252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RAXMAT!  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669</TotalTime>
  <Words>689</Words>
  <Application>Microsoft Office PowerPoint</Application>
  <PresentationFormat>Произвольный</PresentationFormat>
  <Paragraphs>39</Paragraphs>
  <Slides>22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Трек</vt:lpstr>
      <vt:lpstr>Microsoft Equation 3.0</vt:lpstr>
      <vt:lpstr>Ma’ruza №14  KARNO SIKLI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Asus</cp:lastModifiedBy>
  <cp:revision>84</cp:revision>
  <dcterms:created xsi:type="dcterms:W3CDTF">2016-11-02T09:43:45Z</dcterms:created>
  <dcterms:modified xsi:type="dcterms:W3CDTF">2018-11-12T18:38:15Z</dcterms:modified>
</cp:coreProperties>
</file>