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1" r:id="rId3"/>
    <p:sldId id="274" r:id="rId4"/>
    <p:sldId id="278" r:id="rId5"/>
    <p:sldId id="261" r:id="rId6"/>
    <p:sldId id="279" r:id="rId7"/>
    <p:sldId id="275" r:id="rId8"/>
    <p:sldId id="262" r:id="rId9"/>
    <p:sldId id="276" r:id="rId10"/>
    <p:sldId id="280" r:id="rId11"/>
    <p:sldId id="281" r:id="rId12"/>
    <p:sldId id="268" r:id="rId13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98232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49050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55641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228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07366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8760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85098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02609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382107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718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32617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66273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r>
              <a:rPr lang="en-US" sz="2400" b="1" dirty="0" err="1" smtClean="0"/>
              <a:t>Strela</a:t>
            </a:r>
            <a:r>
              <a:rPr lang="en-US" sz="2400" b="1" dirty="0" smtClean="0"/>
              <a:t> </a:t>
            </a:r>
            <a:r>
              <a:rPr lang="uz-Cyrl-UZ" sz="2400" b="1" dirty="0" smtClean="0"/>
              <a:t>quloch</a:t>
            </a:r>
            <a:r>
              <a:rPr lang="en-US" sz="2400" b="1" dirty="0" err="1" smtClean="0"/>
              <a:t>i</a:t>
            </a:r>
            <a:r>
              <a:rPr lang="uz-Cyrl-UZ" sz="2400" b="1" dirty="0" smtClean="0"/>
              <a:t>ni </a:t>
            </a:r>
            <a:r>
              <a:rPr lang="uz-Cyrl-UZ" sz="2400" b="1" dirty="0"/>
              <a:t>oʻzgartirish</a:t>
            </a:r>
            <a:r>
              <a:rPr lang="en-US" sz="2400" b="1" dirty="0"/>
              <a:t> </a:t>
            </a:r>
            <a:r>
              <a:rPr lang="uz-Cyrl-UZ" sz="2400" b="1" dirty="0" smtClean="0"/>
              <a:t>mexanizmi.</a:t>
            </a:r>
            <a:r>
              <a:rPr lang="uz-Latn-UZ" sz="2400" dirty="0"/>
              <a:t/>
            </a:r>
            <a:br>
              <a:rPr lang="uz-Latn-UZ" sz="2400" dirty="0"/>
            </a:b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349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q</a:t>
            </a:r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uloch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ni oʻzgartirish mexanizmi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Polispastli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61522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61926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2400" b="1" dirty="0" smtClean="0"/>
          </a:p>
          <a:p>
            <a:pPr marL="0" lvl="0" indent="0" algn="ctr"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q</a:t>
            </a:r>
            <a:r>
              <a:rPr lang="uz-Cyrl-UZ" sz="2800" b="1" dirty="0">
                <a:latin typeface="Arial" panose="020B0604020202020204" pitchFamily="34" charset="0"/>
                <a:cs typeface="Arial" panose="020B0604020202020204" pitchFamily="34" charset="0"/>
              </a:rPr>
              <a:t>uloch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Cyrl-UZ" sz="2800" b="1" dirty="0">
                <a:latin typeface="Arial" panose="020B0604020202020204" pitchFamily="34" charset="0"/>
                <a:cs typeface="Arial" panose="020B0604020202020204" pitchFamily="34" charset="0"/>
              </a:rPr>
              <a:t>ni oʻzgartirish mexanizmi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uz-Cyrl-UZ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Buriladigan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aylanish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markaziga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radial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yoʻnalishda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siljitish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mexanizmidan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qulochi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metall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konstruktsiyasining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poyasi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aravachani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yurgizib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tekislikda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koʻtarib-tushirish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yoʻli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oʻzgartiriladi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273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7886700" cy="61926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2400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polispastli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reykali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vintli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krivoship-shatunli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sektorli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bajariladi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polispastli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mexanizmlardan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barchasi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suzuvchi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peshtoq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3271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2.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Polispastli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chig`iri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qoʻzg`almas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oboymasi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ramasiga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tirgovuchga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qotiriladi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G`oʻzg`aluvchan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oboyma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qotiriladi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nuqtasiga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tuzilgan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tenglamasidan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b="1" dirty="0" smtClean="0"/>
          </a:p>
          <a:p>
            <a:pPr marL="0" indent="0">
              <a:buNone/>
            </a:pPr>
            <a:r>
              <a:rPr lang="en-US" sz="1600" dirty="0" smtClean="0"/>
              <a:t>	</a:t>
            </a:r>
            <a:r>
              <a:rPr lang="uz-Latn-UZ" sz="1600" dirty="0" smtClean="0"/>
              <a:t>                                                              </a:t>
            </a:r>
            <a:endParaRPr lang="uz-Latn-UZ" sz="1600" b="1" dirty="0" smtClean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sz="1600" b="1" dirty="0" smtClean="0"/>
          </a:p>
          <a:p>
            <a:pPr marL="0" indent="0">
              <a:buNone/>
            </a:pPr>
            <a:r>
              <a:rPr lang="en-US" sz="1600" dirty="0" smtClean="0"/>
              <a:t>	</a:t>
            </a:r>
            <a:r>
              <a:rPr lang="uz-Latn-UZ" sz="1600" dirty="0" smtClean="0"/>
              <a:t>                                                              </a:t>
            </a:r>
            <a:endParaRPr lang="uz-Latn-UZ" sz="1600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i="1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t; </a:t>
            </a:r>
            <a:r>
              <a:rPr lang="en-US" sz="2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000" i="1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t; 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N; </a:t>
            </a:r>
            <a:r>
              <a:rPr lang="en-US" sz="2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sz="2000" i="1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etayotgan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shamol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 N; 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a, v, s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d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yelkalari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b="1" dirty="0" smtClean="0"/>
          </a:p>
          <a:p>
            <a:pPr marL="0" indent="0">
              <a:buNone/>
            </a:pPr>
            <a:r>
              <a:rPr lang="uz-Latn-UZ" sz="1600" dirty="0" smtClean="0"/>
              <a:t>                                                                                  </a:t>
            </a:r>
            <a:endParaRPr lang="uz-Latn-UZ" sz="1600" b="1" dirty="0" smtClean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8807396"/>
              </p:ext>
            </p:extLst>
          </p:nvPr>
        </p:nvGraphicFramePr>
        <p:xfrm>
          <a:off x="1080124" y="1124744"/>
          <a:ext cx="6653539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Формула" r:id="rId3" imgW="3987800" imgH="241300" progId="Equation.3">
                  <p:embed/>
                </p:oleObj>
              </mc:Choice>
              <mc:Fallback>
                <p:oleObj name="Формула" r:id="rId3" imgW="39878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0124" y="1124744"/>
                        <a:ext cx="6653539" cy="50405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1751505"/>
              </p:ext>
            </p:extLst>
          </p:nvPr>
        </p:nvGraphicFramePr>
        <p:xfrm>
          <a:off x="1331640" y="4725144"/>
          <a:ext cx="6032670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Формула" r:id="rId5" imgW="3327400" imgH="419100" progId="Equation.3">
                  <p:embed/>
                </p:oleObj>
              </mc:Choice>
              <mc:Fallback>
                <p:oleObj name="Формула" r:id="rId5" imgW="33274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4725144"/>
                        <a:ext cx="6032670" cy="93610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6512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76672"/>
            <a:ext cx="7886700" cy="597666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oʻxshashdir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dvigatel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moslamasi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muftadan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konstruktsiyasi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koʻtaruvchanligiga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polispasti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karrali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xuddi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9900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85791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sxemalari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5" name="Рисунок 4" descr="Image3"/>
          <p:cNvPicPr/>
          <p:nvPr/>
        </p:nvPicPr>
        <p:blipFill>
          <a:blip r:embed="rId2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" t="9116" r="22768" b="4477"/>
          <a:stretch>
            <a:fillRect/>
          </a:stretch>
        </p:blipFill>
        <p:spPr bwMode="auto">
          <a:xfrm>
            <a:off x="785786" y="2928934"/>
            <a:ext cx="4572032" cy="2428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mage4"/>
          <p:cNvPicPr/>
          <p:nvPr/>
        </p:nvPicPr>
        <p:blipFill>
          <a:blip r:embed="rId3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8" r="2168" b="3680"/>
          <a:stretch>
            <a:fillRect/>
          </a:stretch>
        </p:blipFill>
        <p:spPr bwMode="auto">
          <a:xfrm>
            <a:off x="5643570" y="3071810"/>
            <a:ext cx="2357454" cy="22145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55272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Reykali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yetaklovchi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shesternyadan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biriktiriladi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vazni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yengil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tayyorlanishi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gidrotsilindr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porshen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shtokidan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toʻxtashi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ravon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tayyorlanishi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narxi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qimmat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823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55272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Vintli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yetakchi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biriktirilgan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vintdan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yetakchi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elektrmotor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tayanchga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gayka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vintning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oʻqqa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burilishga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oddiydir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3506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55272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inertsiya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zoʻriqishlarni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zvenolarning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birikkan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amortizatorlardan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2249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2151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200" b="1" dirty="0" smtClean="0"/>
          </a:p>
          <a:p>
            <a:pPr marL="0" indent="0" algn="ctr">
              <a:buNone/>
            </a:pPr>
            <a:endParaRPr lang="en-US" sz="2200" b="1" dirty="0" smtClean="0"/>
          </a:p>
          <a:p>
            <a:pPr marL="0" indent="0" algn="ctr">
              <a:buNone/>
            </a:pPr>
            <a:endParaRPr lang="en-US" sz="2200" b="1" dirty="0"/>
          </a:p>
          <a:p>
            <a:pPr marL="0" indent="0" algn="ctr">
              <a:buNone/>
            </a:pPr>
            <a:r>
              <a:rPr lang="uz-Cyrl-UZ" sz="2200" b="1" dirty="0" smtClean="0"/>
              <a:t>Mashg`ulot uchun xulosa</a:t>
            </a:r>
            <a:endParaRPr lang="uz-Latn-UZ" sz="2200" dirty="0" smtClean="0"/>
          </a:p>
          <a:p>
            <a:pPr marL="0" indent="0">
              <a:buNone/>
            </a:pPr>
            <a:endParaRPr lang="uz-Latn-UZ" sz="2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Strela qulochini oʻzgartirishda turli usullardan foydalaniladi. Strela qulochini oʻzgartirish mexanizmlari va muvozanatlash sxemalari haqida ma`lumot olindi.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76</Words>
  <Application>Microsoft Office PowerPoint</Application>
  <PresentationFormat>Экран (4:3)</PresentationFormat>
  <Paragraphs>69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Wingdings 3</vt:lpstr>
      <vt:lpstr>Тема Office</vt:lpstr>
      <vt:lpstr>Формула</vt:lpstr>
      <vt:lpstr>Презентация PowerPoint</vt:lpstr>
      <vt:lpstr>1. Strela qulochini oʻzgartirish mexanizmining umumiy tuzilishi.  2. Polispastli ilgak qulochini oʻzgartirish mexanizmi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Ma`ruza № 5   Mavzu: Xarakatlanish,strela qulochini oʻzgartirish vaburish mexanizmlari.   Tayanch soʻzlar: «Yurituvchi g`ildiraklar», «aravacha», «transmissiya», «ishga tushish», «toʻxtash», «ilgak», «polispast», «gidravlik», «strela chig`iri», «burish mexanizmi», «tayanch», «ustun», «burish momenti», «posangi», «burish mexanizmi dinamikasi». Reja: Harakatlanish mexanizmi.  Strela qulochini oʻzgartirish mexanizmi.  Burish mexanizmi.</dc:title>
  <dc:creator>Shoyatbek</dc:creator>
  <cp:lastModifiedBy>hayrullo baynazarov</cp:lastModifiedBy>
  <cp:revision>22</cp:revision>
  <dcterms:created xsi:type="dcterms:W3CDTF">2015-12-01T03:09:11Z</dcterms:created>
  <dcterms:modified xsi:type="dcterms:W3CDTF">2018-11-06T05:27:13Z</dcterms:modified>
</cp:coreProperties>
</file>