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71" r:id="rId3"/>
    <p:sldId id="257" r:id="rId4"/>
    <p:sldId id="278" r:id="rId5"/>
    <p:sldId id="272" r:id="rId6"/>
    <p:sldId id="258" r:id="rId7"/>
    <p:sldId id="259" r:id="rId8"/>
    <p:sldId id="273" r:id="rId9"/>
    <p:sldId id="260" r:id="rId10"/>
    <p:sldId id="268" r:id="rId11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98232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49050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355641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228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707366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287604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85098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026090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382107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7188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32617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CEA6-CCE7-4323-A74F-896FA6F07083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64D42-C4B0-49B2-A098-B34D0D3E169E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662738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09650" y="4868863"/>
            <a:ext cx="7304087" cy="1368425"/>
          </a:xfrm>
          <a:prstGeom prst="rect">
            <a:avLst/>
          </a:prstGeom>
        </p:spPr>
        <p:txBody>
          <a:bodyPr vert="horz">
            <a:norm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9728" marR="0" lvl="0" algn="ctr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Tuzuvchi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     “UTF”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kafedrasi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ass.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H.Baynazarov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1772816"/>
            <a:ext cx="777240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/>
          </a:p>
          <a:p>
            <a:endParaRPr lang="en-US" sz="18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b="1" dirty="0"/>
          </a:p>
          <a:p>
            <a:pPr algn="ctr"/>
            <a:r>
              <a:rPr lang="uz-Cyrl-UZ" sz="2400" b="1" dirty="0" smtClean="0"/>
              <a:t>Xarakatlanish</a:t>
            </a:r>
            <a:r>
              <a:rPr lang="en-US" sz="2400" b="1" dirty="0"/>
              <a:t> </a:t>
            </a:r>
            <a:r>
              <a:rPr lang="uz-Cyrl-UZ" sz="2400" b="1" dirty="0" smtClean="0"/>
              <a:t>mexanizmi.</a:t>
            </a:r>
            <a:r>
              <a:rPr lang="uz-Latn-UZ" sz="2400" dirty="0"/>
              <a:t/>
            </a:r>
            <a:br>
              <a:rPr lang="uz-Latn-UZ" sz="2400" dirty="0"/>
            </a:br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349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z-Cyrl-UZ" sz="2400" b="1" dirty="0">
                <a:latin typeface="Arial" panose="020B0604020202020204" pitchFamily="34" charset="0"/>
                <a:cs typeface="Arial" panose="020B0604020202020204" pitchFamily="34" charset="0"/>
              </a:rPr>
              <a:t>Harakatlanish mexanizmi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Yurituvchi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g`ildiraklar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jihozlangan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Yurituvchi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g`ildirakli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mexanizmlar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harakatlanishiga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qarshilik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kuchlarni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61522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48072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Harakatlanish mexanizmi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b="1" dirty="0" smtClean="0"/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birgagorizontal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tekislik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eltishga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hizmat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ko`prikli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o`rnatilgan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aravani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ostavasi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o`zi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o`rnatilgan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bin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obo`ylab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xarakatlantishda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48072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dastaki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joylashishi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g`ildiraklari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aravacha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koʻprigida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tortqili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845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479854" cy="6204347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Yurituvchi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g`ildiraklar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jihozlangan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aravachalari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yurituvchi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g`ildiraklar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ustiga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oʻrnatiladi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ulangan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g`ildiraklar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yurituvchi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g`ildiraklar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deb,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qolganlari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yetaklanuvchi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g`ildiraklar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yuritiladi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sxemalari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400" dirty="0">
                <a:latin typeface="Arial" panose="020B0604020202020204" pitchFamily="34" charset="0"/>
                <a:cs typeface="Arial" panose="020B0604020202020204" pitchFamily="34" charset="0"/>
              </a:rPr>
              <a:t>5.1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rasmda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keltirilgan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8274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929198"/>
            <a:ext cx="8229600" cy="17401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300" dirty="0"/>
              <a:t>	</a:t>
            </a:r>
            <a:endParaRPr lang="en-US" sz="2300" dirty="0" smtClean="0"/>
          </a:p>
          <a:p>
            <a:pPr marL="0" indent="0" algn="ctr">
              <a:buNone/>
            </a:pPr>
            <a:r>
              <a:rPr lang="uz-Cyrl-UZ" sz="2300" dirty="0" smtClean="0"/>
              <a:t>Transmission valli markaziy yuritmali harakatlanish mexanizmi sxemalari</a:t>
            </a:r>
            <a:endParaRPr lang="en-US" sz="2300" dirty="0" smtClean="0"/>
          </a:p>
          <a:p>
            <a:pPr marL="0" indent="0" algn="ctr">
              <a:buNone/>
            </a:pPr>
            <a:r>
              <a:rPr lang="uz-Cyrl-UZ" sz="2300" dirty="0" smtClean="0"/>
              <a:t>  </a:t>
            </a:r>
            <a:r>
              <a:rPr lang="uz-Cyrl-UZ" sz="2300" i="1" dirty="0" smtClean="0"/>
              <a:t>a</a:t>
            </a:r>
            <a:r>
              <a:rPr lang="uz-Cyrl-UZ" sz="2300" dirty="0" smtClean="0"/>
              <a:t> – sekin yuruvchi; b – tez yuruvchi; v – alohida yuritmali.</a:t>
            </a:r>
            <a:endParaRPr lang="uz-Latn-UZ" sz="2300" dirty="0" smtClean="0"/>
          </a:p>
          <a:p>
            <a:pPr marL="0" indent="0">
              <a:buNone/>
            </a:pPr>
            <a:endParaRPr lang="uz-Latn-UZ" dirty="0"/>
          </a:p>
        </p:txBody>
      </p:sp>
      <p:pic>
        <p:nvPicPr>
          <p:cNvPr id="4" name="Рисунок 3" descr="Image1"/>
          <p:cNvPicPr/>
          <p:nvPr/>
        </p:nvPicPr>
        <p:blipFill>
          <a:blip r:embed="rId2">
            <a:lum bright="-12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1" t="2013" r="1376" b="9402"/>
          <a:stretch>
            <a:fillRect/>
          </a:stretch>
        </p:blipFill>
        <p:spPr bwMode="auto">
          <a:xfrm>
            <a:off x="642910" y="285728"/>
            <a:ext cx="7786742" cy="4500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sz="2400" dirty="0" smtClean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>
              <a:lnSpc>
                <a:spcPct val="150000"/>
              </a:lnSpc>
            </a:pPr>
            <a:r>
              <a:rPr lang="uz-Cyrl-UZ" sz="2400" dirty="0" smtClean="0"/>
              <a:t>Bu holda koʻprik oʻrtasida harakatlanish mexanizmi yuritmasi joylashgan va u quyidagi asosiy qismlardan iborat. </a:t>
            </a:r>
            <a:r>
              <a:rPr lang="en-US" sz="2400" dirty="0" err="1" smtClean="0"/>
              <a:t>Elektrmotor</a:t>
            </a:r>
            <a:r>
              <a:rPr lang="en-US" sz="2400" dirty="0" smtClean="0"/>
              <a:t> 5, </a:t>
            </a:r>
            <a:r>
              <a:rPr lang="en-US" sz="2400" dirty="0" err="1" smtClean="0"/>
              <a:t>mufta</a:t>
            </a:r>
            <a:r>
              <a:rPr lang="en-US" sz="2400" dirty="0" smtClean="0"/>
              <a:t> 4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reduktor</a:t>
            </a:r>
            <a:r>
              <a:rPr lang="en-US" sz="2400" dirty="0" smtClean="0"/>
              <a:t> 3 </a:t>
            </a:r>
            <a:r>
              <a:rPr lang="en-US" sz="2400" dirty="0" err="1" smtClean="0"/>
              <a:t>dan</a:t>
            </a:r>
            <a:r>
              <a:rPr lang="en-US" sz="2400" dirty="0" smtClean="0"/>
              <a:t>. </a:t>
            </a:r>
            <a:r>
              <a:rPr lang="en-US" sz="2400" dirty="0" err="1" smtClean="0"/>
              <a:t>Reduktor</a:t>
            </a:r>
            <a:r>
              <a:rPr lang="en-US" sz="2400" dirty="0" smtClean="0"/>
              <a:t> </a:t>
            </a:r>
            <a:r>
              <a:rPr lang="en-US" sz="2400" dirty="0" err="1" smtClean="0"/>
              <a:t>chiqish</a:t>
            </a:r>
            <a:r>
              <a:rPr lang="en-US" sz="2400" dirty="0" smtClean="0"/>
              <a:t> </a:t>
            </a:r>
            <a:r>
              <a:rPr lang="en-US" sz="2400" dirty="0" err="1" smtClean="0"/>
              <a:t>vali</a:t>
            </a:r>
            <a:r>
              <a:rPr lang="en-US" sz="2400" dirty="0" smtClean="0"/>
              <a:t> transmission </a:t>
            </a:r>
            <a:r>
              <a:rPr lang="en-US" sz="2400" dirty="0" err="1" smtClean="0"/>
              <a:t>val</a:t>
            </a:r>
            <a:r>
              <a:rPr lang="en-US" sz="2400" dirty="0" smtClean="0"/>
              <a:t> 2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ulangan</a:t>
            </a:r>
            <a:r>
              <a:rPr lang="en-US" sz="2400" dirty="0" smtClean="0"/>
              <a:t>. Transmission </a:t>
            </a:r>
            <a:r>
              <a:rPr lang="en-US" sz="2400" dirty="0" err="1" smtClean="0"/>
              <a:t>val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nechta</a:t>
            </a:r>
            <a:r>
              <a:rPr lang="en-US" sz="2400" dirty="0" smtClean="0"/>
              <a:t> </a:t>
            </a:r>
            <a:r>
              <a:rPr lang="en-US" sz="2400" dirty="0" err="1" smtClean="0"/>
              <a:t>sektsiyalardan</a:t>
            </a:r>
            <a:r>
              <a:rPr lang="en-US" sz="2400" dirty="0" smtClean="0"/>
              <a:t> </a:t>
            </a:r>
            <a:r>
              <a:rPr lang="en-US" sz="2400" dirty="0" err="1" smtClean="0"/>
              <a:t>iborat</a:t>
            </a:r>
            <a:r>
              <a:rPr lang="en-US" sz="2400" dirty="0" smtClean="0"/>
              <a:t> </a:t>
            </a:r>
            <a:r>
              <a:rPr lang="en-US" sz="2400" dirty="0" err="1" smtClean="0"/>
              <a:t>boʻlib</a:t>
            </a:r>
            <a:r>
              <a:rPr lang="en-US" sz="2400" dirty="0" smtClean="0"/>
              <a:t> </a:t>
            </a:r>
            <a:r>
              <a:rPr lang="en-US" sz="2400" dirty="0" err="1" smtClean="0"/>
              <a:t>ular</a:t>
            </a:r>
            <a:r>
              <a:rPr lang="en-US" sz="2400" dirty="0" smtClean="0"/>
              <a:t> </a:t>
            </a:r>
            <a:r>
              <a:rPr lang="en-US" sz="2400" dirty="0" err="1" smtClean="0"/>
              <a:t>muftalar</a:t>
            </a:r>
            <a:r>
              <a:rPr lang="en-US" sz="2400" dirty="0" smtClean="0"/>
              <a:t> </a:t>
            </a:r>
            <a:r>
              <a:rPr lang="en-US" sz="2400" dirty="0" err="1" smtClean="0"/>
              <a:t>yordamida</a:t>
            </a:r>
            <a:r>
              <a:rPr lang="en-US" sz="2400" dirty="0" smtClean="0"/>
              <a:t> </a:t>
            </a:r>
            <a:r>
              <a:rPr lang="en-US" sz="2400" dirty="0" err="1" smtClean="0"/>
              <a:t>ulangan</a:t>
            </a:r>
            <a:r>
              <a:rPr lang="en-US" sz="2400" dirty="0" smtClean="0"/>
              <a:t>.</a:t>
            </a:r>
            <a:endParaRPr lang="uz-Latn-UZ" sz="2400" dirty="0" smtClean="0"/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404664"/>
            <a:ext cx="7886700" cy="5772299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Yurituvchi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g`ildirakli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mexanizmlar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harakatlanishiga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qarshilik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kuchlarni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Aravacha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rels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harakatlanishida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harakatlanish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motori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ishqalanish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inertsiya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shamol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ta`siri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qiyalikka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chiqaetganda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qarshiligini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yengishga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toʻg`ri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5010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445224"/>
            <a:ext cx="8229600" cy="112704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uz-Cyrl-UZ" sz="1900" dirty="0" smtClean="0"/>
              <a:t>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Yurituvchi g`ildirak harakatlanishiga qarshilik qiluvchi momentni aniqlash sxemasi.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dirty="0"/>
          </a:p>
        </p:txBody>
      </p:sp>
      <p:pic>
        <p:nvPicPr>
          <p:cNvPr id="4" name="Рисунок 3" descr="Image2"/>
          <p:cNvPicPr/>
          <p:nvPr/>
        </p:nvPicPr>
        <p:blipFill>
          <a:blip r:embed="rId2">
            <a:lum bright="-6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3" b="986"/>
          <a:stretch>
            <a:fillRect/>
          </a:stretch>
        </p:blipFill>
        <p:spPr bwMode="auto">
          <a:xfrm>
            <a:off x="2123728" y="332656"/>
            <a:ext cx="4104456" cy="4608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2151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200" b="1" dirty="0" smtClean="0"/>
          </a:p>
          <a:p>
            <a:pPr marL="0" indent="0" algn="ctr">
              <a:buNone/>
            </a:pPr>
            <a:endParaRPr lang="en-US" sz="2200" b="1" dirty="0" smtClean="0"/>
          </a:p>
          <a:p>
            <a:pPr marL="0" indent="0" algn="ctr">
              <a:buNone/>
            </a:pPr>
            <a:r>
              <a:rPr lang="uz-Cyrl-UZ" sz="2200" b="1" dirty="0" smtClean="0"/>
              <a:t>Mashg`ulot uchun xulosa</a:t>
            </a:r>
            <a:endParaRPr lang="uz-Latn-UZ" sz="2200" dirty="0" smtClean="0"/>
          </a:p>
          <a:p>
            <a:pPr marL="0" indent="0">
              <a:buNone/>
            </a:pPr>
            <a:endParaRPr lang="uz-Latn-UZ" sz="22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Mashg`ulot davomida tez yuruvchi, sekin yuruvchi va alohida yuritmali transmission valli harakatlanish mexanizmi sxemalari yuk koʻtarish mashinalarida harakatlanish mexanizmi sifatida foydalaniladi.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uz-Latn-U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</TotalTime>
  <Words>195</Words>
  <Application>Microsoft Office PowerPoint</Application>
  <PresentationFormat>Экран (4:3)</PresentationFormat>
  <Paragraphs>54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 3</vt:lpstr>
      <vt:lpstr>Тема Office</vt:lpstr>
      <vt:lpstr>Презентация PowerPoint</vt:lpstr>
      <vt:lpstr>1. Harakatlanish mexanizmi va turlari  2. Yurituvchi g`ildiraklar bilan jihozlangan harakatlanish mexanizmlari. 3. Yurituvchi g`ildirakli mexanizmlar harakatlanishiga qarshilik qiluvchi kuchlarni aniqlash.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Ma`ruza № 5   Mavzu: Xarakatlanish,strela qulochini oʻzgartirish vaburish mexanizmlari.   Tayanch soʻzlar: «Yurituvchi g`ildiraklar», «aravacha», «transmissiya», «ishga tushish», «toʻxtash», «ilgak», «polispast», «gidravlik», «strela chig`iri», «burish mexanizmi», «tayanch», «ustun», «burish momenti», «posangi», «burish mexanizmi dinamikasi». Reja: Harakatlanish mexanizmi.  Strela qulochini oʻzgartirish mexanizmi.  Burish mexanizmi.</dc:title>
  <dc:creator>Shoyatbek</dc:creator>
  <cp:lastModifiedBy>hayrullo baynazarov</cp:lastModifiedBy>
  <cp:revision>21</cp:revision>
  <dcterms:created xsi:type="dcterms:W3CDTF">2015-12-01T03:09:11Z</dcterms:created>
  <dcterms:modified xsi:type="dcterms:W3CDTF">2018-11-06T05:03:00Z</dcterms:modified>
</cp:coreProperties>
</file>