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93" r:id="rId3"/>
    <p:sldId id="257" r:id="rId4"/>
    <p:sldId id="286" r:id="rId5"/>
    <p:sldId id="258" r:id="rId6"/>
    <p:sldId id="296" r:id="rId7"/>
    <p:sldId id="259" r:id="rId8"/>
    <p:sldId id="260" r:id="rId9"/>
    <p:sldId id="261" r:id="rId10"/>
    <p:sldId id="287" r:id="rId11"/>
    <p:sldId id="262" r:id="rId12"/>
    <p:sldId id="289" r:id="rId13"/>
    <p:sldId id="263" r:id="rId14"/>
    <p:sldId id="292" r:id="rId15"/>
    <p:sldId id="290" r:id="rId16"/>
    <p:sldId id="264" r:id="rId17"/>
    <p:sldId id="288" r:id="rId18"/>
    <p:sldId id="265" r:id="rId19"/>
    <p:sldId id="266" r:id="rId20"/>
    <p:sldId id="267" r:id="rId21"/>
    <p:sldId id="291" r:id="rId22"/>
    <p:sldId id="268" r:id="rId23"/>
    <p:sldId id="294" r:id="rId24"/>
    <p:sldId id="269" r:id="rId25"/>
    <p:sldId id="295" r:id="rId26"/>
    <p:sldId id="270" r:id="rId27"/>
    <p:sldId id="298" r:id="rId28"/>
    <p:sldId id="271" r:id="rId29"/>
    <p:sldId id="282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449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11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077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44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36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20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871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8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528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262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0862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5357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6263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811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7351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828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D2477-3B1F-4CA2-BE1E-3E626CF75095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4AFBBB9-211C-4DCA-8AEF-8E6E1124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81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x.uz/ru/docs/-20596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znature.uz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x.uz/ru/docs/-5272316?ONDATE=09.02.2021%2000#-5277067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324196"/>
            <a:ext cx="8915399" cy="519545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7-Mavzu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Ma`ruzachi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M.Xolmatov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589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abiatni muhofaza qilish ta'lim tarbiyas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41" y="714895"/>
            <a:ext cx="8055033" cy="559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465" y="6475615"/>
            <a:ext cx="28845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Arxiv.uz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377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06335"/>
            <a:ext cx="8915400" cy="5104887"/>
          </a:xfrm>
        </p:spPr>
        <p:txBody>
          <a:bodyPr/>
          <a:lstStyle/>
          <a:p>
            <a:pPr algn="ctr"/>
            <a:r>
              <a:rPr lang="en-US" b="1" dirty="0" err="1"/>
              <a:t>reja</a:t>
            </a:r>
            <a:r>
              <a:rPr lang="en-US" b="1" dirty="0"/>
              <a:t>:</a:t>
            </a:r>
            <a:endParaRPr lang="ru-RU" dirty="0"/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ifloslanishidan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xo‘jasizlarcha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zaharlanishdan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Harakatdagi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tadbiq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ifloslanishidan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xo‘jasizlarcha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zaharlanishdan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392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s://ecouz.uz/storage/news/November2020/5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086" y="756458"/>
            <a:ext cx="6616931" cy="498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918660" y="6157075"/>
            <a:ext cx="23275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Uzmedlib.uz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786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72836"/>
            <a:ext cx="8915400" cy="4380808"/>
          </a:xfrm>
        </p:spPr>
        <p:txBody>
          <a:bodyPr>
            <a:normAutofit/>
          </a:bodyPr>
          <a:lstStyle/>
          <a:p>
            <a:pPr algn="just"/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ifloslanish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Tabiatni </a:t>
            </a:r>
            <a:r>
              <a:rPr lang="uz-Latn-UZ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muhofaza qilish qonunini buzganlik uchun aybdorlarga quyidagi choralarni qoʹllash nazarda tutilgan: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985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5 | Февраль | 2010 | Kundali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452" y="1072342"/>
            <a:ext cx="7647708" cy="482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43353" y="6035040"/>
            <a:ext cx="134524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Kundalik.wordpress.com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30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72589"/>
            <a:ext cx="8915400" cy="4938633"/>
          </a:xfrm>
        </p:spPr>
        <p:txBody>
          <a:bodyPr/>
          <a:lstStyle/>
          <a:p>
            <a:pPr algn="just"/>
            <a:r>
              <a:rPr lang="uz-Latn-UZ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Intizomiy </a:t>
            </a:r>
            <a:r>
              <a:rPr lang="uz-Latn-UZ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jazo.</a:t>
            </a: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Hayfsan eʹlon qilish, oʹrtacha oylik ish haqining 20%dan ortiq boʹlmagan miqdorda jarima solish ichki mehnat tartibi qoidalarida xodimga oʹrtacha oylik ish haqining 40%dan ortiq boʹlmagan miqdorda jarima solish.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8865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81149"/>
            <a:ext cx="8915400" cy="5030073"/>
          </a:xfrm>
        </p:spPr>
        <p:txBody>
          <a:bodyPr/>
          <a:lstStyle/>
          <a:p>
            <a:pPr algn="just"/>
            <a:r>
              <a:rPr lang="uz-Latn-UZ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Maʹmuriy javobgarlik.</a:t>
            </a: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Moddiy javobgarlik.</a:t>
            </a: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Mansabdor shaxslar yoki alohida fuqorolar tomonidan etkazilgan moddiy zararni undirib olish.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Jinoiy javobgarlik.</a:t>
            </a: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Oʹzbekiston Respublikasi Jinoyat Kodeksi asosida tartibga solinadi va 1, 4 va 8 oygacha ozodlikdan maxrum etish nazarda tutilgan.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96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39338"/>
            <a:ext cx="8915400" cy="31422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 </a:t>
            </a:r>
            <a:endParaRPr lang="ru-RU" dirty="0"/>
          </a:p>
          <a:p>
            <a:pPr algn="just"/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873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Экология дерево: стоковые фото, изображения | Скачать Экология дерево  картинки на Depositphoto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775" y="1296786"/>
            <a:ext cx="6680047" cy="432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44589" y="6359236"/>
            <a:ext cx="13466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Ru.depositphotos.com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923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565265"/>
            <a:ext cx="8915400" cy="5345957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2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NIZOM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1-bob.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bo‘linmalarining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maqomi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javobgarligi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javobgarliklarini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160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47898"/>
            <a:ext cx="8915400" cy="506332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oqilona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080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022465"/>
            <a:ext cx="8915400" cy="488875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o‘rinlarda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bo‘ysunadi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024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O'zbekiston Respublikasi ekologiya va atrof muhitni muhofaza qilish davlat  qo'mitas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264" y="964275"/>
            <a:ext cx="7631085" cy="497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43353" y="5935287"/>
            <a:ext cx="214468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co.gov.uz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140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06087"/>
            <a:ext cx="8915400" cy="5005135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Konstitutsiyasiga</a:t>
            </a:r>
            <a:r>
              <a:rPr lang="en-US" sz="32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 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Majlisi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palatalarining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farmoyishlariga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farmoyishlariga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Nizomga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1460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48393"/>
            <a:ext cx="8915400" cy="526282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vakolatlari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xo‘jalik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hokimiyat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mansabdor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fuqarolar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148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Ресайклинг:  отходы — в доходы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898" y="1438102"/>
            <a:ext cx="6816437" cy="421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860473" y="5968538"/>
            <a:ext cx="10246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Parliament.gov.uz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240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48393"/>
            <a:ext cx="8915400" cy="5262829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Qoraqalpog‘iston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viloyatlar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Toshkent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boshqarmalari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bo‘linmalar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idoraviy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mansub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yuridik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gerbi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blankalarga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balansga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G‘aznachiligida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g‘azna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hisobvaraqlariga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bank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valyutasidagi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036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2255" y="573577"/>
            <a:ext cx="8886305" cy="6126481"/>
          </a:xfrm>
        </p:spPr>
        <p:txBody>
          <a:bodyPr>
            <a:no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qisqartmasi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Gosudarstvenniy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komitet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Uzbekistan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oxrane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okrujayushey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sredi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qisqartmasi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Goskomekologii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State Committee of the Republic of Uzbekistan for Ecology and Environment Protection,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qisqartmasi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Committee for Ecology of the Republic of Uzbekistan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7889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15142"/>
            <a:ext cx="8915400" cy="4862945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2-bob.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qo‘mitasining</a:t>
            </a: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tuzilmasi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qo‘mitasining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Qoraqalpog‘iston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qo‘mitasi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viloyatlar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Toshkent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boshqarmalari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tuman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inspeksiyalari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2281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25491" y="6001789"/>
            <a:ext cx="184698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Фото: Юрий Корсунцев Газета</a:t>
            </a:r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gazeta.uz/media/img/2016/10/vFHJcg14755612860040_b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589" y="1080655"/>
            <a:ext cx="6841375" cy="46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3744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31025"/>
            <a:ext cx="8915400" cy="4980197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ixtisoslashtirilgan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ekspertizasi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Qoraqalpog‘iston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viloyatlar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Toshkent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ekspertizasi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sertifikatlashtirish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axborot-kommunikatsiya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multimedia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39924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Из-за проблем с Аральским морем Узбекистан теряет деньги» - директор  международного центра выдвинула предложения по решению проблемы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211" y="1604357"/>
            <a:ext cx="6159731" cy="379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1418" y="5544589"/>
            <a:ext cx="5212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Kun.uz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1994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15143"/>
            <a:ext cx="8915400" cy="5710842"/>
          </a:xfrm>
        </p:spPr>
        <p:txBody>
          <a:bodyPr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Eko-energiya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tatbiq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Zomin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Surxon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Nurota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Qizilqum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Chotqol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biosfera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Saygachiy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landshaft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93644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uxoro Ekologiya Boshqarmasi - - -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705" y="947775"/>
            <a:ext cx="7456517" cy="521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10102" y="6151418"/>
            <a:ext cx="8290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Buxoroeco.uz</a:t>
            </a:r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0209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31767"/>
            <a:ext cx="8915400" cy="527945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Ustyurt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Xorazm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Sayxun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Sudochye-Akpetki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qo‘riqxonasi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Amudaryo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biosfera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rezervati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Jayron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Buxoro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ixtisoslashtirilgan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pitomnigi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Binolardan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kapital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direksiyasi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Sanitar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ixtisoslashtirilgan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birlashmasi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Qoraqalpog‘iston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viloyatlar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DUK,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914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06087"/>
            <a:ext cx="8915400" cy="500513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O`zbekiston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qo`mitaning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resurslardan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takomillahtirish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siyosatini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oshirishni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taminlash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boyliklari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o`rmonlar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o`simlik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xayvonot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dunyosi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atmosfera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havosidan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муҳофаза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vazirliklar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qomitalari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idoralar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shunigdek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ustidan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nazoratini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disiplinleraras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muhitining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maqbul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ta`minlash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ishlashlarini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sayt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www.uznature.uz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20965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163782"/>
            <a:ext cx="8915400" cy="474744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(9-band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2021-yil 8-fevraldagi 58-sonli </a:t>
            </a:r>
            <a:r>
              <a:rPr lang="en-US" sz="3600" i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qarori</a:t>
            </a:r>
            <a:r>
              <a:rPr lang="en-US" sz="3600" i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 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tahririda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hujjatlari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09.02.2021-y., 09/21/58/0095-son)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6472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23207"/>
            <a:ext cx="8915400" cy="5188015"/>
          </a:xfrm>
        </p:spPr>
        <p:txBody>
          <a:bodyPr/>
          <a:lstStyle/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Oʹz</a:t>
            </a:r>
            <a:r>
              <a:rPr lang="en-US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bilimini</a:t>
            </a:r>
            <a:r>
              <a:rPr lang="en-US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tеkshirish</a:t>
            </a:r>
            <a:r>
              <a:rPr lang="en-US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</a:t>
            </a:r>
            <a:r>
              <a:rPr lang="en-US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uz-Cyrl-UZ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Insonlarning xoʹjalik faoliyati natijasida atrof muhit xolatining oʹzgarishi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xolatining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oʹzgarishining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oqibatlari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oʹrtasidagi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oʹzaro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aloqalarning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koʹrinishi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izohlab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Tabiatni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qonunini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buzganlik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choralarni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qoʹllash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nazarda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tutilgan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soʹz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iboralar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uz-Cyrl-UZ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Insonlarning xoʹjalik faoliyati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uz-Cyrl-UZ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atrof 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z-Cyrl-UZ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 xolati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oʹrtasidagi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oʹzaro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aloqalar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Tabiatni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qonunini</a:t>
            </a:r>
            <a:r>
              <a:rPr lang="ru-RU" alt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890" y="5021595"/>
            <a:ext cx="1513057" cy="142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4997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47450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E`tiboringiz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83676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115</TotalTime>
  <Words>877</Words>
  <Application>Microsoft Office PowerPoint</Application>
  <PresentationFormat>Широкоэкранный</PresentationFormat>
  <Paragraphs>78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Century Gothic</vt:lpstr>
      <vt:lpstr>Times New Roman</vt:lpstr>
      <vt:lpstr>Wingdings 3</vt:lpstr>
      <vt:lpstr>Легкий дым</vt:lpstr>
      <vt:lpstr>       7-Mavzu: O‘zbekiston Respublikasida atrof-muhitni muhofaza qilish bo‘yicha qabul qilingan qaror va qonunlar.  Ma`ruzachi: M.Xolmatov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E`tiboringiz uchun raxmat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Avtech</dc:creator>
  <cp:lastModifiedBy>Avtech</cp:lastModifiedBy>
  <cp:revision>19</cp:revision>
  <dcterms:created xsi:type="dcterms:W3CDTF">2021-05-28T07:45:45Z</dcterms:created>
  <dcterms:modified xsi:type="dcterms:W3CDTF">2021-05-28T09:44:59Z</dcterms:modified>
</cp:coreProperties>
</file>