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7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8" r:id="rId31"/>
    <p:sldId id="28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6DD5F2-DFAB-4AEC-89D0-B5FA3D8F32D6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E070526-4AE4-42F5-B640-7BDA51C16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357298"/>
            <a:ext cx="7715304" cy="3286148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8-Mavzu: “</a:t>
            </a:r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Zararli moddalarning atmosferaga tarqalishi va ruhsat etilgan tashlanish me’yorlarini hisoblash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5286388"/>
            <a:ext cx="447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Ma`ruzachi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M.Xolmatov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static.norma.uz/images/135929_c4bffe51a89e4843d8530282874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142984"/>
            <a:ext cx="714380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 flipH="1">
            <a:off x="3571866" y="5572140"/>
            <a:ext cx="9286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NORMA.UZ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827474"/>
          </a:xfrm>
        </p:spPr>
        <p:txBody>
          <a:bodyPr/>
          <a:lstStyle/>
          <a:p>
            <a:r>
              <a:rPr lang="uz-Cyrl-UZ" sz="4000" i="1" dirty="0" smtClean="0">
                <a:latin typeface="Times New Roman" pitchFamily="18" charset="0"/>
                <a:cs typeface="Times New Roman" pitchFamily="18" charset="0"/>
              </a:rPr>
              <a:t>Atmosferani insonning taʹsirisiz ifloslanishi</a:t>
            </a:r>
            <a:r>
              <a:rPr lang="uz-Cyrl-UZ" sz="4000" b="1" i="1" dirty="0" smtClean="0">
                <a:latin typeface="Times New Roman" pitchFamily="18" charset="0"/>
                <a:cs typeface="Times New Roman" pitchFamily="18" charset="0"/>
              </a:rPr>
              <a:t> – tabiiy ifloslanish deyiladi. 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4000" i="1" dirty="0" smtClean="0">
                <a:latin typeface="Times New Roman" pitchFamily="18" charset="0"/>
                <a:cs typeface="Times New Roman" pitchFamily="18" charset="0"/>
              </a:rPr>
              <a:t>Atmosfera inson xoʹjalik faoliyati taʹsirida (sunʹiy) ifloslansa</a:t>
            </a:r>
            <a:r>
              <a:rPr lang="uz-Cyrl-UZ" sz="4000" b="1" i="1" dirty="0" smtClean="0">
                <a:latin typeface="Times New Roman" pitchFamily="18" charset="0"/>
                <a:cs typeface="Times New Roman" pitchFamily="18" charset="0"/>
              </a:rPr>
              <a:t>– Antropogen ifloslanish deyiladi.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kologiya bo'yicha slayd - биология, презентаци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14356"/>
            <a:ext cx="6369585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i="1" u="sng" dirty="0" smtClean="0"/>
          </a:p>
          <a:p>
            <a:pPr>
              <a:lnSpc>
                <a:spcPct val="150000"/>
              </a:lnSpc>
            </a:pPr>
            <a:r>
              <a:rPr lang="uz-Cyrl-UZ" sz="3600" i="1" u="sng" dirty="0" smtClean="0">
                <a:latin typeface="Times New Roman" pitchFamily="18" charset="0"/>
                <a:cs typeface="Times New Roman" pitchFamily="18" charset="0"/>
              </a:rPr>
              <a:t>Atmosfera havosini Antropogen ifloslovchi manbalar uchta asosiy guruhlarga boʹlinadi</a:t>
            </a:r>
            <a:r>
              <a:rPr lang="en-US" sz="3600" i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600" u="sng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z-Cyrl-UZ" sz="3600" u="sng" dirty="0" smtClean="0">
                <a:latin typeface="Times New Roman" pitchFamily="18" charset="0"/>
                <a:cs typeface="Times New Roman" pitchFamily="18" charset="0"/>
              </a:rPr>
              <a:t>Binolarning isitilishi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; 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z-Cyrl-UZ" sz="3600" u="sng" dirty="0" smtClean="0">
                <a:latin typeface="Times New Roman" pitchFamily="18" charset="0"/>
                <a:cs typeface="Times New Roman" pitchFamily="18" charset="0"/>
              </a:rPr>
              <a:t>Avtotransport vositalari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; 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uz-Cyrl-UZ" sz="3600" u="sng" dirty="0" smtClean="0">
                <a:latin typeface="Times New Roman" pitchFamily="18" charset="0"/>
                <a:cs typeface="Times New Roman" pitchFamily="18" charset="0"/>
              </a:rPr>
              <a:t>-Sanoat korxonalari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41788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z-Cyrl-UZ" sz="3200" b="1" i="1" dirty="0" smtClean="0">
                <a:latin typeface="Times New Roman" pitchFamily="18" charset="0"/>
                <a:cs typeface="Times New Roman" pitchFamily="18" charset="0"/>
              </a:rPr>
              <a:t>Binolarni isitish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. Atmosfera havosining ifloslanishida, asosan, shaharlarda qish mavsumida binolarni isitish sezilarli darajada  ulushini qoʹshadi.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Isitishdaasosantoshkoʹmirdanfoydalanilganiuchununingyonishinatijasidaatmosferagakattamiqdordatutun, qurum, CO va SO</a:t>
            </a:r>
            <a:r>
              <a:rPr lang="uz-Cyrl-UZ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 lar ajralibchiqadi.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530352"/>
            <a:ext cx="8043890" cy="504178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600" b="1" i="1" dirty="0" err="1" smtClean="0">
                <a:latin typeface="Times New Roman" pitchFamily="18" charset="0"/>
                <a:cs typeface="Times New Roman" pitchFamily="18" charset="0"/>
              </a:rPr>
              <a:t>Avtotransport</a:t>
            </a: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err="1" smtClean="0">
                <a:latin typeface="Times New Roman" pitchFamily="18" charset="0"/>
                <a:cs typeface="Times New Roman" pitchFamily="18" charset="0"/>
              </a:rPr>
              <a:t>vositalaridan</a:t>
            </a: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chiqayotgan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ifloslanishi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havosini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ifloslanishida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oʹzining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ulushini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qoshayotgan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manbaa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de-DE" sz="36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Avtotransport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vositalaridir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Dunyoboʹyichashujumladan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Oʹzbekistonda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ham - 40 %).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Avtotransport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taʹsirida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atmosferani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ifloslanishiga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taʹsir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koʹrsatmoqda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koʹchalarini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torligi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Koʹchalarni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nosozligi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har-xil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kattalikdagi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chuqurlarni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yoriqlarni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Chorahalarni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katta-kichikligi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Benzinli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dizelli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dvigatellarga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motorli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transportdan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ajralayotgan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xs.uz/upload/post/2019/8/12/f151a5346f33d1cd93808bb9fd5988d708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7" y="635316"/>
            <a:ext cx="6357982" cy="479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000364" y="5390862"/>
            <a:ext cx="13573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Xs.uz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41788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Atmosferani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ifloslantiruvchi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Statsionar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tosh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koʹmir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cniqaradigan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elektorstansiyalari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(IES);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ajratayotgan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temir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oksidi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SO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ftoridlar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metallurgiya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zavodlari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sement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zavodlari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Anorganik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orxonalar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atmosferani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SO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SiF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HF, NO, N0</a:t>
            </a:r>
            <a:r>
              <a:rPr lang="en-US" sz="32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ifloslaydi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Selyuloza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neftni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korxonalari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atmosferaga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yomon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hidli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holatdagi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chiqindilarni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tashlaydi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олее 59% выбросов в атмосферу в регионе приходится на Тулу, Новомосковск  лишь на третьем месте - Новости Новомосковска - самые свежие и актуальные  новост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6"/>
            <a:ext cx="7154201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43108" y="5572140"/>
            <a:ext cx="107157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Zanmsk.ru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cap="all" dirty="0" smtClean="0"/>
              <a:t>	O‘ZBEKISTON RESPUBLIKASINING QONUNI</a:t>
            </a:r>
            <a:endParaRPr lang="ru-RU" dirty="0" smtClean="0"/>
          </a:p>
          <a:p>
            <a:pPr>
              <a:lnSpc>
                <a:spcPct val="150000"/>
              </a:lnSpc>
              <a:buNone/>
            </a:pPr>
            <a:r>
              <a:rPr lang="en-US" b="1" cap="all" dirty="0" smtClean="0"/>
              <a:t>		ATMOSFERA HAVOSINI MUHOFAZA 		QILISH TO‘G‘RISIDA</a:t>
            </a:r>
            <a:endParaRPr lang="ru-RU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b="1" dirty="0" smtClean="0"/>
              <a:t>		1-modda. </a:t>
            </a:r>
            <a:r>
              <a:rPr lang="en-US" b="1" dirty="0" err="1" smtClean="0"/>
              <a:t>Atmosfera</a:t>
            </a:r>
            <a:r>
              <a:rPr lang="en-US" b="1" dirty="0" smtClean="0"/>
              <a:t> </a:t>
            </a:r>
            <a:r>
              <a:rPr lang="en-US" b="1" dirty="0" err="1" smtClean="0"/>
              <a:t>havosi</a:t>
            </a:r>
            <a:r>
              <a:rPr lang="en-US" b="1" dirty="0" smtClean="0"/>
              <a:t> </a:t>
            </a:r>
            <a:r>
              <a:rPr lang="en-US" b="1" dirty="0" err="1" smtClean="0"/>
              <a:t>tabiatni</a:t>
            </a:r>
            <a:r>
              <a:rPr lang="en-US" b="1" dirty="0" smtClean="0"/>
              <a:t> </a:t>
            </a:r>
            <a:r>
              <a:rPr lang="en-US" b="1" dirty="0" err="1" smtClean="0"/>
              <a:t>muhofaza</a:t>
            </a:r>
            <a:r>
              <a:rPr lang="en-US" b="1" dirty="0" smtClean="0"/>
              <a:t> </a:t>
            </a:r>
            <a:r>
              <a:rPr lang="en-US" b="1" dirty="0" err="1" smtClean="0"/>
              <a:t>qilish</a:t>
            </a:r>
            <a:r>
              <a:rPr lang="en-US" b="1" dirty="0" smtClean="0"/>
              <a:t> </a:t>
            </a:r>
            <a:r>
              <a:rPr lang="en-US" b="1" dirty="0" err="1" smtClean="0"/>
              <a:t>obyekti</a:t>
            </a:r>
            <a:r>
              <a:rPr lang="en-US" b="1" dirty="0" smtClean="0"/>
              <a:t> </a:t>
            </a:r>
            <a:r>
              <a:rPr lang="en-US" b="1" dirty="0" err="1" smtClean="0"/>
              <a:t>sifatida</a:t>
            </a:r>
            <a:endParaRPr lang="ru-RU" dirty="0" smtClean="0"/>
          </a:p>
          <a:p>
            <a:pPr algn="just">
              <a:lnSpc>
                <a:spcPct val="15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</a:t>
            </a:r>
            <a:r>
              <a:rPr lang="en-US" dirty="0" smtClean="0"/>
              <a:t> </a:t>
            </a:r>
            <a:r>
              <a:rPr lang="en-US" dirty="0" err="1" smtClean="0"/>
              <a:t>tabiiy</a:t>
            </a:r>
            <a:r>
              <a:rPr lang="en-US" dirty="0" smtClean="0"/>
              <a:t> </a:t>
            </a:r>
            <a:r>
              <a:rPr lang="en-US" dirty="0" err="1" smtClean="0"/>
              <a:t>resurslarning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bo‘lib</a:t>
            </a:r>
            <a:r>
              <a:rPr lang="en-US" dirty="0" smtClean="0"/>
              <a:t>, u </a:t>
            </a:r>
            <a:r>
              <a:rPr lang="en-US" dirty="0" err="1" smtClean="0"/>
              <a:t>umummilliy</a:t>
            </a:r>
            <a:r>
              <a:rPr lang="en-US" dirty="0" smtClean="0"/>
              <a:t> </a:t>
            </a:r>
            <a:r>
              <a:rPr lang="en-US" dirty="0" err="1" smtClean="0"/>
              <a:t>boylik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qilinadi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US" b="1" dirty="0" smtClean="0"/>
              <a:t>		2-modda. </a:t>
            </a:r>
            <a:r>
              <a:rPr lang="en-US" b="1" dirty="0" err="1" smtClean="0"/>
              <a:t>Atmosfera</a:t>
            </a:r>
            <a:r>
              <a:rPr lang="en-US" b="1" dirty="0" smtClean="0"/>
              <a:t> </a:t>
            </a:r>
            <a:r>
              <a:rPr lang="en-US" b="1" dirty="0" err="1" smtClean="0"/>
              <a:t>havosini</a:t>
            </a:r>
            <a:r>
              <a:rPr lang="en-US" b="1" dirty="0" smtClean="0"/>
              <a:t> </a:t>
            </a:r>
            <a:r>
              <a:rPr lang="en-US" b="1" dirty="0" err="1" smtClean="0"/>
              <a:t>muhofaza</a:t>
            </a:r>
            <a:r>
              <a:rPr lang="en-US" b="1" dirty="0" smtClean="0"/>
              <a:t> </a:t>
            </a:r>
            <a:r>
              <a:rPr lang="en-US" b="1" dirty="0" err="1" smtClean="0"/>
              <a:t>qilishto‘g‘risidagiqonunhujjatlari</a:t>
            </a:r>
            <a:endParaRPr lang="ru-RU" dirty="0" smtClean="0"/>
          </a:p>
          <a:p>
            <a:pPr algn="just">
              <a:lnSpc>
                <a:spcPct val="16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to‘g‘risidagi</a:t>
            </a:r>
            <a:r>
              <a:rPr lang="en-US" dirty="0" smtClean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 </a:t>
            </a:r>
            <a:r>
              <a:rPr lang="en-US" dirty="0" err="1" smtClean="0"/>
              <a:t>hujjatlari</a:t>
            </a:r>
            <a:r>
              <a:rPr lang="en-US" dirty="0" smtClean="0"/>
              <a:t> 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Respublikasining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 </a:t>
            </a:r>
            <a:r>
              <a:rPr lang="en-US" dirty="0" err="1" smtClean="0"/>
              <a:t>hujjatlaridan</a:t>
            </a:r>
            <a:r>
              <a:rPr lang="en-US" dirty="0" smtClean="0"/>
              <a:t> </a:t>
            </a:r>
            <a:r>
              <a:rPr lang="en-US" dirty="0" err="1" smtClean="0"/>
              <a:t>iboratdir</a:t>
            </a:r>
            <a:r>
              <a:rPr lang="en-US" dirty="0" smtClean="0"/>
              <a:t>.</a:t>
            </a:r>
            <a:endParaRPr lang="ru-RU" dirty="0" smtClean="0"/>
          </a:p>
          <a:p>
            <a:pPr algn="just">
              <a:lnSpc>
                <a:spcPct val="160000"/>
              </a:lnSpc>
              <a:buNone/>
            </a:pPr>
            <a:r>
              <a:rPr lang="en-US" dirty="0" err="1" smtClean="0"/>
              <a:t>Qoraqalpog‘iston</a:t>
            </a:r>
            <a:r>
              <a:rPr lang="en-US" dirty="0" smtClean="0"/>
              <a:t> </a:t>
            </a:r>
            <a:r>
              <a:rPr lang="en-US" dirty="0" err="1" smtClean="0"/>
              <a:t>Respublikasida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munosabatlar</a:t>
            </a:r>
            <a:r>
              <a:rPr lang="en-US" dirty="0" smtClean="0"/>
              <a:t> </a:t>
            </a:r>
            <a:r>
              <a:rPr lang="en-US" dirty="0" err="1" smtClean="0"/>
              <a:t>Qoraqalpog‘iston</a:t>
            </a:r>
            <a:r>
              <a:rPr lang="en-US" dirty="0" smtClean="0"/>
              <a:t> </a:t>
            </a:r>
            <a:r>
              <a:rPr lang="en-US" dirty="0" err="1" smtClean="0"/>
              <a:t>Respublikasining</a:t>
            </a:r>
            <a:r>
              <a:rPr lang="en-US" dirty="0" smtClean="0"/>
              <a:t> </a:t>
            </a:r>
            <a:r>
              <a:rPr lang="en-US" dirty="0" err="1" smtClean="0"/>
              <a:t>qonun</a:t>
            </a:r>
            <a:r>
              <a:rPr lang="en-US" dirty="0" smtClean="0"/>
              <a:t> </a:t>
            </a:r>
            <a:r>
              <a:rPr lang="en-US" dirty="0" err="1" smtClean="0"/>
              <a:t>hujjatlari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ham </a:t>
            </a:r>
            <a:r>
              <a:rPr lang="en-US" dirty="0" err="1" smtClean="0"/>
              <a:t>tartibga</a:t>
            </a:r>
            <a:r>
              <a:rPr lang="en-US" dirty="0" smtClean="0"/>
              <a:t> </a:t>
            </a:r>
            <a:r>
              <a:rPr lang="en-US" dirty="0" err="1" smtClean="0"/>
              <a:t>solinadi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1322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	3-modda.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havosini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to‘g‘risidagi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hujjatlarining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vazifalari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to‘g‘risidagi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hujjatlarining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vazifalari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biologic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ko‘rsatilishining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muassasalar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jamoat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birlashmalari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fuqarolarning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sohasidagi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faoliyatini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4-modda.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Fuqarolarning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huquqi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sohasidagi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majburiyatlari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Fuqarolar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sog‘liq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havosining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ko‘rilayotgan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chora-tadbirlar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to‘g‘risida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ifloslantiruvchi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biologic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organizmlar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chiqarilishi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omillarning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atmosferaga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ko‘rsatishi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o‘zlarining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salomatligiga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mulkiga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ziyon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yetkazilgan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zararni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undirib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egadirlar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70350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Fuqarolar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havosini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avaylashlari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ifloslanishiga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kamayishiga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etishiga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harakatlarni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qilmasliklari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13226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US" b="1" dirty="0" smtClean="0"/>
              <a:t>		5-modda. </a:t>
            </a:r>
            <a:r>
              <a:rPr lang="en-US" b="1" dirty="0" err="1" smtClean="0"/>
              <a:t>Atmosfera</a:t>
            </a:r>
            <a:r>
              <a:rPr lang="en-US" b="1" dirty="0" smtClean="0"/>
              <a:t> </a:t>
            </a:r>
            <a:r>
              <a:rPr lang="en-US" b="1" dirty="0" err="1" smtClean="0"/>
              <a:t>havosini</a:t>
            </a:r>
            <a:r>
              <a:rPr lang="en-US" b="1" dirty="0" smtClean="0"/>
              <a:t> </a:t>
            </a:r>
            <a:r>
              <a:rPr lang="en-US" b="1" dirty="0" err="1" smtClean="0"/>
              <a:t>muhofaza</a:t>
            </a:r>
            <a:r>
              <a:rPr lang="en-US" b="1" dirty="0" smtClean="0"/>
              <a:t> </a:t>
            </a:r>
            <a:r>
              <a:rPr lang="en-US" b="1" dirty="0" err="1" smtClean="0"/>
              <a:t>qilish</a:t>
            </a:r>
            <a:r>
              <a:rPr lang="en-US" b="1" dirty="0" smtClean="0"/>
              <a:t> </a:t>
            </a:r>
            <a:r>
              <a:rPr lang="en-US" b="1" dirty="0" err="1" smtClean="0"/>
              <a:t>sohasida</a:t>
            </a:r>
            <a:r>
              <a:rPr lang="en-US" b="1" dirty="0" smtClean="0"/>
              <a:t> </a:t>
            </a:r>
            <a:r>
              <a:rPr lang="en-US" b="1" dirty="0" err="1" smtClean="0"/>
              <a:t>davlat</a:t>
            </a:r>
            <a:r>
              <a:rPr lang="en-US" b="1" dirty="0" smtClean="0"/>
              <a:t> </a:t>
            </a:r>
            <a:r>
              <a:rPr lang="en-US" b="1" dirty="0" err="1" smtClean="0"/>
              <a:t>boshqaruvi</a:t>
            </a:r>
            <a:endParaRPr lang="ru-RU" dirty="0" smtClean="0"/>
          </a:p>
          <a:p>
            <a:pPr algn="just">
              <a:lnSpc>
                <a:spcPct val="16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boshqaruvini</a:t>
            </a:r>
            <a:r>
              <a:rPr lang="en-US" dirty="0" smtClean="0"/>
              <a:t>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</a:t>
            </a:r>
            <a:r>
              <a:rPr lang="en-US" dirty="0" smtClean="0"/>
              <a:t>,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Ekologiya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atrof-muhitni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qo‘mitasi</a:t>
            </a:r>
            <a:r>
              <a:rPr lang="en-US" dirty="0" smtClean="0"/>
              <a:t>, </a:t>
            </a:r>
            <a:r>
              <a:rPr lang="en-US" dirty="0" err="1" smtClean="0"/>
              <a:t>mahalliy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hokimiyati</a:t>
            </a:r>
            <a:r>
              <a:rPr lang="en-US" dirty="0" smtClean="0"/>
              <a:t> </a:t>
            </a:r>
            <a:r>
              <a:rPr lang="en-US" dirty="0" err="1" smtClean="0"/>
              <a:t>organlari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oshiradilar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b="1" dirty="0" smtClean="0"/>
              <a:t>		6-modda. </a:t>
            </a:r>
            <a:r>
              <a:rPr lang="en-US" b="1" dirty="0" err="1" smtClean="0"/>
              <a:t>Atmosfera</a:t>
            </a:r>
            <a:r>
              <a:rPr lang="en-US" b="1" dirty="0" smtClean="0"/>
              <a:t> </a:t>
            </a:r>
            <a:r>
              <a:rPr lang="en-US" b="1" dirty="0" err="1" smtClean="0"/>
              <a:t>havosini</a:t>
            </a:r>
            <a:r>
              <a:rPr lang="en-US" b="1" dirty="0" smtClean="0"/>
              <a:t> </a:t>
            </a:r>
            <a:r>
              <a:rPr lang="en-US" b="1" dirty="0" err="1" smtClean="0"/>
              <a:t>muhofaza</a:t>
            </a:r>
            <a:r>
              <a:rPr lang="en-US" b="1" dirty="0" smtClean="0"/>
              <a:t> </a:t>
            </a:r>
            <a:r>
              <a:rPr lang="en-US" b="1" dirty="0" err="1" smtClean="0"/>
              <a:t>qilish</a:t>
            </a:r>
            <a:r>
              <a:rPr lang="en-US" b="1" dirty="0" smtClean="0"/>
              <a:t> </a:t>
            </a:r>
            <a:r>
              <a:rPr lang="en-US" b="1" dirty="0" err="1" smtClean="0"/>
              <a:t>sohasidagi</a:t>
            </a:r>
            <a:r>
              <a:rPr lang="en-US" b="1" dirty="0" smtClean="0"/>
              <a:t> </a:t>
            </a:r>
            <a:r>
              <a:rPr lang="en-US" b="1" dirty="0" err="1" smtClean="0"/>
              <a:t>standartlar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standartlar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tartibini</a:t>
            </a:r>
            <a:r>
              <a:rPr lang="en-US" dirty="0" smtClean="0"/>
              <a:t>,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holati</a:t>
            </a:r>
            <a:r>
              <a:rPr lang="en-US" dirty="0" smtClean="0"/>
              <a:t> </a:t>
            </a:r>
            <a:r>
              <a:rPr lang="en-US" dirty="0" err="1" smtClean="0"/>
              <a:t>ustidan</a:t>
            </a:r>
            <a:r>
              <a:rPr lang="en-US" dirty="0" smtClean="0"/>
              <a:t> </a:t>
            </a:r>
            <a:r>
              <a:rPr lang="en-US" dirty="0" err="1" smtClean="0"/>
              <a:t>nazorat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aniqlab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,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bo‘yicha</a:t>
            </a:r>
            <a:r>
              <a:rPr lang="en-US" dirty="0" smtClean="0"/>
              <a:t> </a:t>
            </a:r>
            <a:r>
              <a:rPr lang="en-US" dirty="0" err="1" smtClean="0"/>
              <a:t>o‘zga</a:t>
            </a:r>
            <a:r>
              <a:rPr lang="en-US" dirty="0" smtClean="0"/>
              <a:t> </a:t>
            </a:r>
            <a:r>
              <a:rPr lang="en-US" dirty="0" err="1" smtClean="0"/>
              <a:t>talablarni</a:t>
            </a:r>
            <a:r>
              <a:rPr lang="en-US" dirty="0" smtClean="0"/>
              <a:t> </a:t>
            </a:r>
            <a:r>
              <a:rPr lang="en-US" dirty="0" err="1" smtClean="0"/>
              <a:t>belgilaydi</a:t>
            </a:r>
            <a:r>
              <a:rPr lang="en-US" dirty="0" smtClean="0"/>
              <a:t>.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Inson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standartlar</a:t>
            </a:r>
            <a:r>
              <a:rPr lang="en-US" dirty="0" smtClean="0"/>
              <a:t> (</a:t>
            </a:r>
            <a:r>
              <a:rPr lang="en-US" dirty="0" err="1" smtClean="0"/>
              <a:t>sanitariya</a:t>
            </a:r>
            <a:r>
              <a:rPr lang="en-US" dirty="0" smtClean="0"/>
              <a:t> </a:t>
            </a:r>
            <a:r>
              <a:rPr lang="en-US" dirty="0" err="1" smtClean="0"/>
              <a:t>normalari</a:t>
            </a:r>
            <a:r>
              <a:rPr lang="en-US" dirty="0" smtClean="0"/>
              <a:t>)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Sog‘liqni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 smtClean="0"/>
              <a:t>vazirligi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tasdiqlanadi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Atrof</a:t>
            </a:r>
            <a:r>
              <a:rPr lang="en-US" dirty="0" smtClean="0"/>
              <a:t>  </a:t>
            </a:r>
            <a:r>
              <a:rPr lang="en-US" dirty="0" err="1" smtClean="0"/>
              <a:t>tabiiy</a:t>
            </a:r>
            <a:r>
              <a:rPr lang="en-US" dirty="0" smtClean="0"/>
              <a:t>  </a:t>
            </a:r>
            <a:r>
              <a:rPr lang="en-US" dirty="0" err="1" smtClean="0"/>
              <a:t>muhit</a:t>
            </a:r>
            <a:r>
              <a:rPr lang="en-US" dirty="0" smtClean="0"/>
              <a:t>  </a:t>
            </a:r>
            <a:r>
              <a:rPr lang="en-US" dirty="0" err="1" smtClean="0"/>
              <a:t>obyektlari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, </a:t>
            </a:r>
            <a:r>
              <a:rPr lang="en-US" dirty="0" err="1" smtClean="0"/>
              <a:t>iqlimni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ozon</a:t>
            </a:r>
            <a:r>
              <a:rPr lang="en-US" dirty="0" smtClean="0"/>
              <a:t> </a:t>
            </a:r>
            <a:r>
              <a:rPr lang="en-US" dirty="0" err="1" smtClean="0"/>
              <a:t>qatlamini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 smtClean="0"/>
              <a:t>sohasidagi</a:t>
            </a:r>
            <a:r>
              <a:rPr lang="en-US" dirty="0" smtClean="0"/>
              <a:t> </a:t>
            </a:r>
            <a:r>
              <a:rPr lang="en-US" dirty="0" err="1" smtClean="0"/>
              <a:t>standartlar</a:t>
            </a:r>
            <a:r>
              <a:rPr lang="en-US" dirty="0" smtClean="0"/>
              <a:t>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Ekologiya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atrof-muhitni</a:t>
            </a:r>
            <a:r>
              <a:rPr lang="en-US" dirty="0" smtClean="0"/>
              <a:t> </a:t>
            </a:r>
            <a:r>
              <a:rPr lang="en-US" dirty="0" err="1" smtClean="0"/>
              <a:t>muhofaza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qo‘mitasi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tasdiqlanadi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275553790_2a91653cefe739b3e02ecbfc22012dfa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642917"/>
            <a:ext cx="6639745" cy="500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714612" y="5715016"/>
            <a:ext cx="17145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>
                <a:latin typeface="Times New Roman" pitchFamily="18" charset="0"/>
                <a:cs typeface="Times New Roman" pitchFamily="18" charset="0"/>
              </a:rPr>
              <a:t>Nikvesti.com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41788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b="1" dirty="0" smtClean="0"/>
              <a:t>		7-modda. </a:t>
            </a:r>
            <a:r>
              <a:rPr lang="en-US" b="1" dirty="0" err="1" smtClean="0"/>
              <a:t>Atmosfera</a:t>
            </a:r>
            <a:r>
              <a:rPr lang="en-US" b="1" dirty="0" smtClean="0"/>
              <a:t> </a:t>
            </a:r>
            <a:r>
              <a:rPr lang="en-US" b="1" dirty="0" err="1" smtClean="0"/>
              <a:t>havosi</a:t>
            </a:r>
            <a:r>
              <a:rPr lang="en-US" b="1" dirty="0" smtClean="0"/>
              <a:t> </a:t>
            </a:r>
            <a:r>
              <a:rPr lang="en-US" b="1" dirty="0" err="1" smtClean="0"/>
              <a:t>sifatining</a:t>
            </a:r>
            <a:r>
              <a:rPr lang="en-US" b="1" dirty="0" smtClean="0"/>
              <a:t> </a:t>
            </a:r>
            <a:r>
              <a:rPr lang="en-US" b="1" dirty="0" err="1" smtClean="0"/>
              <a:t>normativlari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havosining</a:t>
            </a:r>
            <a:r>
              <a:rPr lang="en-US" dirty="0" smtClean="0"/>
              <a:t> </a:t>
            </a:r>
            <a:r>
              <a:rPr lang="en-US" dirty="0" err="1" smtClean="0"/>
              <a:t>holatini</a:t>
            </a:r>
            <a:r>
              <a:rPr lang="en-US" dirty="0" smtClean="0"/>
              <a:t> </a:t>
            </a:r>
            <a:r>
              <a:rPr lang="en-US" dirty="0" err="1" smtClean="0"/>
              <a:t>baholashda</a:t>
            </a:r>
            <a:r>
              <a:rPr lang="en-US" dirty="0" smtClean="0"/>
              <a:t> 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hududi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</a:t>
            </a:r>
            <a:r>
              <a:rPr lang="en-US" dirty="0" smtClean="0"/>
              <a:t> </a:t>
            </a:r>
            <a:r>
              <a:rPr lang="en-US" dirty="0" err="1" smtClean="0"/>
              <a:t>sifatining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normativlari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r>
              <a:rPr lang="en-US" dirty="0" smtClean="0"/>
              <a:t>: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havosida</a:t>
            </a:r>
            <a:r>
              <a:rPr lang="en-US" dirty="0" smtClean="0"/>
              <a:t> </a:t>
            </a:r>
            <a:r>
              <a:rPr lang="en-US" dirty="0" err="1" smtClean="0"/>
              <a:t>ifloslantiruvchi</a:t>
            </a:r>
            <a:r>
              <a:rPr lang="en-US" dirty="0" smtClean="0"/>
              <a:t> </a:t>
            </a:r>
            <a:r>
              <a:rPr lang="en-US" dirty="0" err="1" smtClean="0"/>
              <a:t>moddalar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biologic </a:t>
            </a:r>
            <a:r>
              <a:rPr lang="en-US" dirty="0" err="1" smtClean="0"/>
              <a:t>organizmlarning</a:t>
            </a:r>
            <a:r>
              <a:rPr lang="en-US" dirty="0" smtClean="0"/>
              <a:t> </a:t>
            </a:r>
            <a:r>
              <a:rPr lang="en-US" dirty="0" err="1" smtClean="0"/>
              <a:t>inson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atrof</a:t>
            </a:r>
            <a:r>
              <a:rPr lang="en-US" dirty="0" smtClean="0"/>
              <a:t> </a:t>
            </a:r>
            <a:r>
              <a:rPr lang="en-US" dirty="0" err="1" smtClean="0"/>
              <a:t>tabiiy</a:t>
            </a:r>
            <a:r>
              <a:rPr lang="en-US" dirty="0" smtClean="0"/>
              <a:t> </a:t>
            </a:r>
            <a:r>
              <a:rPr lang="en-US" dirty="0" err="1" smtClean="0"/>
              <a:t>muhit</a:t>
            </a:r>
            <a:r>
              <a:rPr lang="en-US" dirty="0" smtClean="0"/>
              <a:t> </a:t>
            </a:r>
            <a:r>
              <a:rPr lang="en-US" dirty="0" err="1" smtClean="0"/>
              <a:t>obyektlari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qo‘yiladigan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to‘planishi</a:t>
            </a:r>
            <a:r>
              <a:rPr lang="en-US" dirty="0" smtClean="0"/>
              <a:t>;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r>
              <a:rPr lang="en-US" dirty="0" smtClean="0"/>
              <a:t>		</a:t>
            </a:r>
            <a:r>
              <a:rPr lang="en-US" dirty="0" err="1" smtClean="0"/>
              <a:t>Fizikaviy</a:t>
            </a:r>
            <a:r>
              <a:rPr lang="en-US" dirty="0" smtClean="0"/>
              <a:t> </a:t>
            </a:r>
            <a:r>
              <a:rPr lang="en-US" dirty="0" err="1" smtClean="0"/>
              <a:t>omillar</a:t>
            </a:r>
            <a:r>
              <a:rPr lang="en-US" dirty="0" smtClean="0"/>
              <a:t> </a:t>
            </a:r>
            <a:r>
              <a:rPr lang="en-US" dirty="0" err="1" smtClean="0"/>
              <a:t>atmosfera</a:t>
            </a:r>
            <a:r>
              <a:rPr lang="en-US" dirty="0" smtClean="0"/>
              <a:t> </a:t>
            </a:r>
            <a:r>
              <a:rPr lang="en-US" dirty="0" err="1" smtClean="0"/>
              <a:t>havosiga</a:t>
            </a:r>
            <a:r>
              <a:rPr lang="en-US" dirty="0" smtClean="0"/>
              <a:t> </a:t>
            </a:r>
            <a:r>
              <a:rPr lang="en-US" dirty="0" err="1" smtClean="0"/>
              <a:t>akustik</a:t>
            </a:r>
            <a:r>
              <a:rPr lang="en-US" dirty="0" smtClean="0"/>
              <a:t>, </a:t>
            </a:r>
            <a:r>
              <a:rPr lang="en-US" dirty="0" err="1" smtClean="0"/>
              <a:t>elektromagnit</a:t>
            </a:r>
            <a:r>
              <a:rPr lang="en-US" dirty="0" smtClean="0"/>
              <a:t>, </a:t>
            </a:r>
            <a:r>
              <a:rPr lang="en-US" dirty="0" err="1" smtClean="0"/>
              <a:t>ionlashtiruvchi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zararli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ko‘rsatishining</a:t>
            </a:r>
            <a:r>
              <a:rPr lang="en-US" dirty="0" smtClean="0"/>
              <a:t> </a:t>
            </a:r>
            <a:r>
              <a:rPr lang="en-US" dirty="0" err="1" smtClean="0"/>
              <a:t>inson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atrof</a:t>
            </a:r>
            <a:r>
              <a:rPr lang="en-US" dirty="0" smtClean="0"/>
              <a:t> </a:t>
            </a:r>
            <a:r>
              <a:rPr lang="en-US" dirty="0" err="1" smtClean="0"/>
              <a:t>tabiiy</a:t>
            </a:r>
            <a:r>
              <a:rPr lang="en-US" dirty="0" smtClean="0"/>
              <a:t> </a:t>
            </a:r>
            <a:r>
              <a:rPr lang="en-US" dirty="0" err="1" smtClean="0"/>
              <a:t>muhit</a:t>
            </a:r>
            <a:r>
              <a:rPr lang="en-US" dirty="0" smtClean="0"/>
              <a:t> </a:t>
            </a:r>
            <a:r>
              <a:rPr lang="en-US" dirty="0" err="1" smtClean="0"/>
              <a:t>obyektlari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qo‘yiladigan</a:t>
            </a:r>
            <a:r>
              <a:rPr lang="en-US" dirty="0" smtClean="0"/>
              <a:t> </a:t>
            </a:r>
            <a:r>
              <a:rPr lang="en-US" dirty="0" err="1" smtClean="0"/>
              <a:t>darajalari</a:t>
            </a:r>
            <a:r>
              <a:rPr lang="en-US" dirty="0" smtClean="0"/>
              <a:t>.</a:t>
            </a:r>
            <a:endParaRPr lang="ru-RU" dirty="0" smtClean="0"/>
          </a:p>
          <a:p>
            <a:pPr algn="just">
              <a:lnSpc>
                <a:spcPct val="170000"/>
              </a:lnSpc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hujjatlarida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mintaqalar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hujjatlarida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ifloslantiruvchi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biologic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Ekologiya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qo‘mitasi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ko‘rsatishining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Sog‘liqni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vazirligi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Ekologiya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qo‘mitasi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84664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	8-modda.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manbalardan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iifloslantiruvchi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ifloslantiruvchi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biologic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ko‘rsatishining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doiradagi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muassasalar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tegishincha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Ekologiya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qo‘mitasi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Sog‘liqni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vazirligi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13226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	9-modda.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havosidan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ehtiyojlari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o‘zgarishiga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kelmaydigan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113226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10-modda.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Ko‘chma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manbalardan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hududida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chiqariladigan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ko‘chma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gazlardagi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ifloslantiruvchi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omillarining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atmosfera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havosiga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normativlari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normativlarni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tasdiqlash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tegishlicha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Ekologiya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qo‘mitasi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Sog‘liqni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vazirlig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itomonidan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ko’nikmalarni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Atmosferani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ifloslanish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Atmosfera sunʹiy ifloslan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3. Binolarni isitish natijasida ifloslangan havoni qanday tozalashmumkin?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4. Atmosferani avtotransport vositalari ta’siridan saqlash uchun qanday tadbirlarni amalga oshirish mumkin?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1071563" y="785813"/>
            <a:ext cx="7215187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ru-RU" baseline="30000"/>
              <a:t>	</a:t>
            </a:r>
          </a:p>
          <a:p>
            <a:r>
              <a:rPr lang="en-US" altLang="ru-RU" baseline="30000"/>
              <a:t> </a:t>
            </a:r>
          </a:p>
          <a:p>
            <a:r>
              <a:rPr lang="en-US" altLang="ru-RU"/>
              <a:t>	</a:t>
            </a:r>
          </a:p>
          <a:p>
            <a:pPr algn="ctr"/>
            <a:r>
              <a:rPr lang="en-US" altLang="ru-RU"/>
              <a:t>	</a:t>
            </a:r>
            <a:r>
              <a:rPr lang="en-US" altLang="ru-RU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 ro`yxati</a:t>
            </a:r>
          </a:p>
          <a:p>
            <a:pPr algn="ctr"/>
            <a:endParaRPr lang="en-US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ru-RU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1. A.Sherov, V.Rzaeyeva. Oʹzbekiston Respublikasi Ekologiya va atrof-muhitni muhofaza qilish davlat qoʹmitasi Axborot xizmati. Tabiiy resurslarni oqilona boshqarish – atrof-muhit muhofazasining ustivor yoʹnalishlishi. Ekologiya xabarnomasi. </a:t>
            </a:r>
          </a:p>
          <a:p>
            <a:pPr algn="just"/>
            <a:r>
              <a:rPr lang="en-US" altLang="ru-RU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№ 6/2017/iyun.</a:t>
            </a:r>
          </a:p>
        </p:txBody>
      </p:sp>
    </p:spTree>
    <p:extLst>
      <p:ext uri="{BB962C8B-B14F-4D97-AF65-F5344CB8AC3E}">
        <p14:creationId xmlns:p14="http://schemas.microsoft.com/office/powerpoint/2010/main" val="99507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6000" dirty="0" err="1" smtClean="0">
                <a:latin typeface="Times New Roman" pitchFamily="18" charset="0"/>
                <a:cs typeface="Times New Roman" pitchFamily="18" charset="0"/>
              </a:rPr>
              <a:t>E`tiboringiz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 smtClean="0">
                <a:latin typeface="Times New Roman" pitchFamily="18" charset="0"/>
                <a:cs typeface="Times New Roman" pitchFamily="18" charset="0"/>
              </a:rPr>
              <a:t>raxmat</a:t>
            </a: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91</TotalTime>
  <Words>186</Words>
  <Application>Microsoft Office PowerPoint</Application>
  <PresentationFormat>Экран (4:3)</PresentationFormat>
  <Paragraphs>74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Arial</vt:lpstr>
      <vt:lpstr>Times New Roman</vt:lpstr>
      <vt:lpstr>Verdana</vt:lpstr>
      <vt:lpstr>Wingdings 2</vt:lpstr>
      <vt:lpstr>Аспект</vt:lpstr>
      <vt:lpstr>8-Mavzu: “Zararli moddalarning atmosferaga tarqalishi va ruhsat etilgan tashlanish me’yorlarini hisoblash”.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orion</dc:creator>
  <cp:lastModifiedBy>Yodgor</cp:lastModifiedBy>
  <cp:revision>18</cp:revision>
  <dcterms:created xsi:type="dcterms:W3CDTF">2021-05-29T10:21:00Z</dcterms:created>
  <dcterms:modified xsi:type="dcterms:W3CDTF">2021-05-31T11:36:46Z</dcterms:modified>
</cp:coreProperties>
</file>