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3" r:id="rId2"/>
    <p:sldId id="274" r:id="rId3"/>
    <p:sldId id="276" r:id="rId4"/>
    <p:sldId id="257" r:id="rId5"/>
    <p:sldId id="275" r:id="rId6"/>
    <p:sldId id="258" r:id="rId7"/>
    <p:sldId id="259" r:id="rId8"/>
    <p:sldId id="277" r:id="rId9"/>
    <p:sldId id="260" r:id="rId10"/>
    <p:sldId id="261" r:id="rId11"/>
    <p:sldId id="262" r:id="rId12"/>
    <p:sldId id="263" r:id="rId13"/>
    <p:sldId id="278" r:id="rId14"/>
    <p:sldId id="264" r:id="rId15"/>
    <p:sldId id="265" r:id="rId16"/>
    <p:sldId id="279" r:id="rId17"/>
    <p:sldId id="266" r:id="rId18"/>
    <p:sldId id="280" r:id="rId19"/>
    <p:sldId id="267" r:id="rId20"/>
    <p:sldId id="268" r:id="rId21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68568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179464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61376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40887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4577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5953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72333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86327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05810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3216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792805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D6373-263B-48AD-876E-976ED0BCC09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7F3F5-5039-43BD-9615-EB3BF3D32CAA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879357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2132856"/>
            <a:ext cx="77724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endParaRPr lang="en-US" sz="2400" b="1" dirty="0" smtClean="0"/>
          </a:p>
          <a:p>
            <a:pPr algn="ctr"/>
            <a:r>
              <a:rPr lang="uz-Cyrl-UZ" sz="2400" b="1" dirty="0" smtClean="0"/>
              <a:t> </a:t>
            </a:r>
            <a:r>
              <a:rPr lang="en-US" sz="2400" b="1" dirty="0" err="1"/>
              <a:t>Tortuvchi</a:t>
            </a:r>
            <a:r>
              <a:rPr lang="en-US" sz="2400" b="1" dirty="0"/>
              <a:t> </a:t>
            </a:r>
            <a:r>
              <a:rPr lang="en-US" sz="2400" b="1" dirty="0" err="1" smtClean="0"/>
              <a:t>elementsiz</a:t>
            </a:r>
            <a:r>
              <a:rPr lang="en-US" sz="2400" b="1" dirty="0" smtClean="0"/>
              <a:t> </a:t>
            </a:r>
            <a:r>
              <a:rPr lang="en-US" sz="2400" b="1" dirty="0" err="1"/>
              <a:t>tashish</a:t>
            </a:r>
            <a:r>
              <a:rPr lang="en-US" sz="2400" b="1" dirty="0"/>
              <a:t> </a:t>
            </a:r>
            <a:r>
              <a:rPr lang="en-US" sz="2400" b="1" dirty="0" err="1" smtClean="0"/>
              <a:t>mashinalari</a:t>
            </a:r>
            <a:endParaRPr lang="en-US" sz="2400" b="1" dirty="0"/>
          </a:p>
          <a:p>
            <a:pPr algn="ctr"/>
            <a:r>
              <a:rPr lang="en-US" sz="2400" b="1" dirty="0" smtClean="0"/>
              <a:t> </a:t>
            </a: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19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 fontScale="90000"/>
          </a:bodyPr>
          <a:lstStyle/>
          <a:p>
            <a:pPr lvl="0" algn="l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Gravintatsiya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Rolikli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vintli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Inersion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000" dirty="0" smtClean="0"/>
              <a:t/>
            </a:r>
            <a:br>
              <a:rPr lang="uz-Latn-UZ" sz="2000" dirty="0" smtClean="0"/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80726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8640"/>
            <a:ext cx="7886700" cy="6408712"/>
          </a:xfrm>
        </p:spPr>
        <p:txBody>
          <a:bodyPr>
            <a:normAutofit lnSpcReduction="10000"/>
          </a:bodyPr>
          <a:lstStyle/>
          <a:p>
            <a:pPr marL="0" lvl="0" indent="0" algn="ctr">
              <a:lnSpc>
                <a:spcPct val="150000"/>
              </a:lnSpc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Gravitatsiya usuli bilan tashish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Gravitatsiya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bu ikki jismni bir-biriga tortishishi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Gravitatsion tashish usuli yuqoridagi yukni pastga tashishga ishlatiladi.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Bunga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yuk o`z og`irlik kuchi bilan xarakatlanadi, yani u yerga tortiladi. Bu usul juda oddiy va tejamli. Unda yuritma mexanizmi yo`q.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usulda tashish qurulmasi, qadoqlangan yoki donali yuk uchun tekis qiyalik va tarnov, sochma yuklar uchun  tarnov quvur. Tarnovning kesimi U  yoki V simon bo`ladi.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Quvurning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kesimi yumoloq yoki to`g`ri to`rtburchak shaklida bo`ladi.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Tarnovlar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turbalar metaldan yoki yog`ochdan tayyorlanadi.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4983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1600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lmani gabaritini kamaytirish uchun yukni tushirish tarnovining qiyaligi ikki qismdan tashkil topadi. Birinchi qismda yuk tezlanish bilan xarakatlanadi. Ikkinchi qismda tarnovning qiyalik burchagi kichikdan qilinadi.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Bunda yuk xarakati sekinlashadi va tormozlanish boshlanadi. Yuk qiyalik tugab tushirish joyiga o`tib bo`lganda  o`zining to`plagan kinemati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energiyasini sarflab bo`lib to`xtashi kerak.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Qurilmaning birinchi tarnov qismida  tarnovning qiyalik burchagi ishqalanish burchagidan katta, ikkinchi  qismida tarnovning qiyalik burchagi ishqalanish burchagidan kichik bo`lishi kerak.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Ishqalanish burchagi shunday burchakki, unda yuk o`z og`irligi bilan tekis o`zarmas tezlikda xarakatlanadi. </a:t>
            </a: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60648"/>
            <a:ext cx="8208912" cy="61926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Ishqalanish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burchagi α bo`lsa, tgα ishqalanish koeffisienti deyiladi va f bilan belgilanadi. f – ishqalanuvchi materiallarga  va ishqalanayotgan  yuzalarining xolatiga bog`liq.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Iishqalanish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koeffisienti  tajriba yo`li bilan aniqlanadi.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Qurilmaning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birinchi qismidagi tezligi ≥ 5 m/s,   ikkinchi  qismidagi tezligi ≤ 1,5m/s.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Yuknig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qurilmani turli nuqtalaridagi tezligi, uning turiga va boshlang`ich tezligiga, qiyalik burchagiga, tashish yo`lning uzunligiga, yuk sirpanayotgan yuzaning holatiga bog`liq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6056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G = mg og`irlik kuchi bilan h, balandlikdan v tezlik bilan tushganda G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ish bajaradi, qaysiki bu ish 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–uzunlikdagi yo`lning ishqalanish kuchini yengishga sarf bo`ladi: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h1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G * f *l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* cosβ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(G / 2g) * (v² - v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²);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 - yukning yo`l oxiridagi tezligi, m/s.;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 = 9,8 m/s² - erkin tushish tezlanishi;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=lı sinβı bo`lsa, uni formuladagi h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ni o`rniga qo`yamiz.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Formuladan v ni topamiz: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v= √ 2g * 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* (sinβ – f * cosβ)+v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²;</a:t>
            </a:r>
          </a:p>
          <a:p>
            <a:pPr marL="0" indent="0">
              <a:lnSpc>
                <a:spcPct val="150000"/>
              </a:lnSpc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31219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Qurilmaning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ikkinchi qismida, ya`ni l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- uzunlikdagi yo`li: 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Gh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= G *f *l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- (G/2g) * (v²-v²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0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yukni 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yo`l oxridagi tezligi;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sinβ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√ 2g * 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* (sinβ – f *cosβ) + v; 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Tarnov yoki quvurning yuk o`tkazuvchanligi quyidagicha topiladi: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 = 3600 *A * v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*Ψ ;  m³/soat;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- tarnov yoki quvurning ko`ndalang kesim yuzasi, m²;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Ψ - tarnov yoki quvurning yuk bilan  to`lganligi hisobga oluvchi koeffisient, Ψ=0,2…0,6;</a:t>
            </a: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8072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Yukni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katta balandlikdan tushirganimizda unga ruxsat etilgan tezlikni ta`minlash uchun qiyalik uzunligi ancha ko`p bo`lishi mumkun va buni qilish mumkun bo`lmagan holda vint spiralli  qiyalik tushurgich ishlatiladi. Aylanma vint spiralning  qiyalik burchagi β, spiralning radiusi R va tushayotgan yuk og`irligi G bo`lsa, yukni pastga tomon sirpanishi uchun: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Fı = f * Gcosβ;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kuch qarshilik qiladi. Undan tashqari yuk spiralda aylanayotganda markazdan qochma - inersiya kuchi yukni spiralning qirg`og`idagi to`siqqa qadaydi va qirg`oq bilan yuk o`rtasida ishqalanishga qarshilik kuchi F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3 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hosil bo`ladi: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= f * G/g * v²/R;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9607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iyaliklar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 descr="Image4"/>
          <p:cNvPicPr/>
          <p:nvPr/>
        </p:nvPicPr>
        <p:blipFill>
          <a:blip r:embed="rId2">
            <a:lum bright="-12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" t="4848" r="9076" b="12492"/>
          <a:stretch>
            <a:fillRect/>
          </a:stretch>
        </p:blipFill>
        <p:spPr bwMode="auto">
          <a:xfrm>
            <a:off x="683568" y="1556792"/>
            <a:ext cx="7776864" cy="49440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88640"/>
            <a:ext cx="8496944" cy="6408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600" dirty="0" smtClean="0"/>
              <a:t> </a:t>
            </a:r>
            <a:endParaRPr lang="uz-Latn-UZ" sz="1600" b="1" dirty="0" smtClean="0"/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Ro`likli va vintli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Ro`likli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Rolikli konveyrlar donali yuklarni tashishga mo`ljallangan.ular yuritmali va yuritmasiz bo`ladi . Konveyr yo`li gorizantal yoki ozgina qiyalangan bo`ladi. Yuk gorizantal yo`lida shchnig kuchi bilan,qiya yo`lda yukni og`irlik kuchi bilan xarakatlanadi. Og`irlik kuchi bilan xarakatlanganda yuk tezlanish oladi va yo`l uchun bo`ganda ancha katta tezlikka erishadi. Shunig yo`lini oxiriga to`rmoz qurulmasi-ro`liksiz joy qilindi. Konveyr sfernoy roma va unga o`qi o`rnatilgan sharkli padshipniklar aylanuvchi roliklardan iborat. Rolik trubadan qilinadi.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Bunday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konveyrlar sexlarda detallarni u standart bu stanokga  o`tkazishga ishlatiladi.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Yurutmali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rolikli konveyrlar metallurgiya zagatovkalarning propka sexlarida issiq metalni stanokdan stanokka uzatishda ishlatiladi.</a:t>
            </a: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648072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Vintli konveyrlar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Vintli konveyrlar sochma yoki mayday (kichik o`lchamdagi) narsalarni tashishda ishlatiladi. Konveyer kinematik juft vint va gayka purjinada ishlaydi. Yuk  gayka o`rnida tarnov yoki turba bo`ylab xarakarlanadi.  Vint (spiral) bolg`a o`rnatilgan bo`lib u aylangan sari yukni suradi.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Konveyer xar qanday joydan yuklash va tushirish mumkun va bu uni afzalligi. Konveyer gorizantal yoki qiya (5….10) bo`ladi. Ayrim xollarda sochma yuklarni verktikal tashishda kam ishlatiladi. Konveyer texnalogig jarayonning bir zvenosi bo`lishi mumkun.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Konveyer uzunligining 40 metrcha bo`ladi. Ish unumdorligi  2….150 m³/soat.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Konveyerni salbiy tomoni ko`p energiya talab qiladi, chunki tashiladigan yuk yo`l bo`ylab aralashadi va maydalaniladi. Tarnov bilan vint orasiga  narsa tiqilib qoladi, yukni bir tekkisda berib  turish kerak.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Afzalligi  – yukni aralashtirish va maydalash ishlarini xam bajarishi mumkun.</a:t>
            </a: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8640"/>
            <a:ext cx="8363272" cy="64807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Ish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 = 60 ( p D² / 4 ) Sp Ψp K ;  T/soat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bunda, D - vintni diametri,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 - vint qadami ,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 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vintning aylanish soni,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yukning solishtirma og`irligi,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Ѱ - toliqlik koefisienti ,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Ψ=0,25-0,45 ,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konveyer qiyalik koefitsenti. K-1…..0.65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Quvvati :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P= ( Q / 367 ) * (L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 ± H );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yo`lining gorizontal bo`yicha uzunligi. H - qiyalik balandligi.</a:t>
            </a: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2656"/>
            <a:ext cx="7886700" cy="584430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Tashuvchi quvur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Issiq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yoki zaharli gaz chiqaruvchi yuklarni tashishda ishlatiladi.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Quvur rolikni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ustiga o`rnatilgan roliklar aylanib trubani xam aylantiradi.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Truba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ichida spiral 2 joylangan bo`lib, truba bir marta aylanganda yuk spiralning bir qadamiga siljiydi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Yuk yo`l davomida aralashadi, maydalanadi. Sement sanoatida ishlatiladi.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091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624736"/>
          </a:xfrm>
        </p:spPr>
        <p:txBody>
          <a:bodyPr>
            <a:normAutofit fontScale="92500" lnSpcReduction="10000"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Inersiyali konveyer. 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konveyerlar osilgan yoki ramaga o`rnatilgan tarnol yoki truba bo`lib tebranma xarakati bilan yuka inersiya kuch beradi. Bu kuch ta`sirida yuk tarnov yoki truba bo`ylab siljiydi. Tarnol oldinga xarakatlanganda yukning inersiya kuchi uning orasidagi ishqalanish kuchidan oz bo`ladi va yuk tarnol bo`ylab xarakatlanadi. Taqrnol orqaga qaytganda yukning inersiya kuchi ishqalanish kuchidan katta bo`ladi va u tarnol bo`ylab siljuiydi.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Tarnov oldinga yurganda sterjeni ozgina qiya bo`lganligi uchun tarnov ko`tariladi, yuk tarnovga yopishadi. Tarnov orqaga yurganda tarnol pastlaydi. Yuk bilan tarnol orasi bo`shatiladi. Bunda yuk oldinga siljiydi, tarnov esa orqaga. Bu konveyerlar uzunli 15 metr bo`ladi.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Ish unumdorligi: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Q= 100 m³/soat , yukning gorizantal tezligi 0,1……0.2 m/s , tebranish soni (chastotasi) 5….6 gr 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`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ni bir sekuda 5…6 marta tebradi. Krivoship radiusi 10…..20 mm bo`ladi.</a:t>
            </a: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62473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Ish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unumdorligi: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Q=3.6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*v * A</a:t>
            </a:r>
            <a:r>
              <a:rPr lang="uz-Latn-UZ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T/soat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v-yuk tezligi m/s;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A- yukni tarnovdagi kesim yuzasi m²;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ı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yukni tarnovda turgan xolatining solishtirma og`irligi. P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ı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0.8p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yukni tarnovga tushmasdan oldingi xolatining solishtirma og`irligi kg/m³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Konveyerga kerakli quvvat:  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P=0.14(G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yu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+G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kVt 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yu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og`irligining kuchi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konveyerning xarakatidagi qismining og`irlik kuch, kN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konveyerning katak ustida xarakatlanadigan turi xam bor. Bu konveyrda maxsus kirivoship - shatun mexanizmni yuklatiladi. Konveyr oldiniga kattaroq tezlanish bilan yuqoriga esa nisbatan sekinroq tezlanish bilan xarakatlanadi. Buning xisobiga yuk oldinga siljiydi. </a:t>
            </a:r>
          </a:p>
          <a:p>
            <a:pPr marL="0" indent="0">
              <a:buNone/>
            </a:pPr>
            <a:endParaRPr lang="uz-Latn-UZ" sz="1600" dirty="0" smtClean="0"/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0"/>
            <a:ext cx="8496944" cy="6480720"/>
          </a:xfrm>
        </p:spPr>
        <p:txBody>
          <a:bodyPr/>
          <a:lstStyle/>
          <a:p>
            <a:pPr marL="0" lvl="0" indent="0" algn="ctr">
              <a:buNone/>
            </a:pPr>
            <a:endParaRPr lang="en-US" sz="2400" b="1" dirty="0" smtClean="0"/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sz="2400" b="1" dirty="0" smtClean="0"/>
              <a:t>4. </a:t>
            </a:r>
            <a:r>
              <a:rPr lang="uz-Latn-UZ" sz="2400" b="1" dirty="0" smtClean="0"/>
              <a:t>Pnevmatik </a:t>
            </a:r>
            <a:r>
              <a:rPr lang="uz-Latn-UZ" sz="2400" b="1" dirty="0" smtClean="0"/>
              <a:t> </a:t>
            </a:r>
            <a:r>
              <a:rPr lang="uz-Latn-UZ" sz="2400" b="1" dirty="0"/>
              <a:t>usul bilan tashish.</a:t>
            </a:r>
            <a:endParaRPr lang="uz-Latn-UZ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 smtClean="0"/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Pnevmatik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usul bilan tashish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Havo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bilan changsimon, tolasimon yuklarni tashiladi.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Afzaligi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: avtomatlashtirish mumkin, yukning yo`qotilishi oz, havo yo`li uzun, havo yo`lini xoxlagan yerida tarmoqlash mumkin va tarmoq soni ko`p bo`lishi mumkin. Konsturuksiya sodda, xizmat ko`rsatilishi qulay.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Kamchiligi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: katta energiya sarf qiladi (8….14 barobar ko`p  mexanik tashishga nisbatan), yeyilishi katta (kul va shlakni xaydaydi, issiqlik elektr stansiyalarda ) </a:t>
            </a:r>
          </a:p>
          <a:p>
            <a:endParaRPr lang="uz-Latn-UZ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76836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62473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Havo tashish ikki xil bo`ladi. So`rish, xaydash yoki so`rish-xaydash.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1-sxema. Qurilmada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vakuum – nasos vakuum xosil  qiladi.  Buning  natijasida yuk soplo,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shlan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va  turba  orqai  xavodan yukni ajratgani keladi. Bu yerda havoning tezligi pasayish natijasida yuk pastga cho`kadi va zabor orqali tashqariga kerakli  joyga tushuriladi. Havo esa yuqori tomondanfiltrga keladi va bu yerda qoldiqlardan tozalanadi. Toza havo nasos orqali atmasferaga chiqadi.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2 - sxema. Xavo konpressoridan resiver(katta idishga) tushadi. Bu yerda xavoning bosimi barqarorlanadi. Ma`lum bosimdagi xavo trubaga tushayotgan yukni xaydab yukni ajratginchgaolib boradi. Keyingi jarayoinlar yuqoridagi sxemadagidek bo`ladi.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Parametrlarni xisoblash.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Agar yuk biror qattiq jism bo`lsa va truba ichida havo bo`lsa tashish –ko`tarish kerak bo`lsin. Jismning massasi m bo`lsin uni ko`tarib tashish uchun unga havo oqimini yo`naltiramiz. Havo oqimining tezligi V bo`lsa va jismning havo tezligi yo`nalishiga tik havo oqishining kuchi: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K A V²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       K – proporsiyanallik koefitsenti.</a:t>
            </a: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08912" cy="6048672"/>
          </a:xfrm>
        </p:spPr>
        <p:txBody>
          <a:bodyPr/>
          <a:lstStyle/>
          <a:p>
            <a:pPr marL="0" indent="0" algn="ctr">
              <a:lnSpc>
                <a:spcPct val="110000"/>
              </a:lnSpc>
              <a:buNone/>
            </a:pPr>
            <a:endParaRPr lang="en-US" sz="24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Havoning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bosimi quydagilarga sarflanadi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Y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ukni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trubaga kiritishga bo`lgan qarshilikniyechish uchun 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Y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ukni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xavoni gorizantal harorat iga  bo`lgan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Y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ukni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va havoni ko`tarishgha (vertical harakatiga) bo`lgan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T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rubaning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chig`anoq ,yukni kiritish chiqarish tekshiriladi qarshilikni yengish uchun.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Y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ukni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havodan ajratish 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uz-Latn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filtrdagi qarshilikni yengish uchun.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2764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8072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Pnevmatik moslamalar ma`lum namlikdagi kukunsimon, mayda tolali, sochiluvchan donali, oz qirrali, yopishqoq boʻlmagan va shuningdek 500</a:t>
            </a:r>
            <a:r>
              <a:rPr lang="uz-Latn-UZ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 da ham yopishmaydigan materiallarni gorizontal va vertikal yoʻnalishlarda tashish uchun ishlatiladi.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minimal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isfor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boʻlgani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truboprovodlar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uchlaridagi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bosimlar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protsessi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faktorlarni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faktorlarga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fizik-mexanik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tarkibi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konstruktiv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xususiyati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hokazolar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kukunsimon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nasos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ta`minlagich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soplo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zatvor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soʻrg`ich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truboprovod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pereklyuchatel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kamera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chang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ushlagich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filtr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xaydovchi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asboblardan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sistemadan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soʻrish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haydash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qoʻshma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sistemalardan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b="1" dirty="0" smtClean="0"/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500570"/>
            <a:ext cx="8229600" cy="216879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qurulmalar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Soʻrish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sistemasida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material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truboprovodlarga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zonada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vakuum-nasos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siyraklanishi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siljiydi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sistemalar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temir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vagonlaridan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kukunsimon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qoʻllaniladi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4" name="Рисунок 3" descr="Image3"/>
          <p:cNvPicPr/>
          <p:nvPr/>
        </p:nvPicPr>
        <p:blipFill>
          <a:blip r:embed="rId2">
            <a:lum bright="-1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3" t="4959" r="3456" b="10123"/>
          <a:stretch>
            <a:fillRect/>
          </a:stretch>
        </p:blipFill>
        <p:spPr bwMode="auto">
          <a:xfrm>
            <a:off x="928662" y="357166"/>
            <a:ext cx="7286676" cy="4143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98</Words>
  <Application>Microsoft Office PowerPoint</Application>
  <PresentationFormat>Экран (4:3)</PresentationFormat>
  <Paragraphs>130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 3</vt:lpstr>
      <vt:lpstr>Тема Office</vt:lpstr>
      <vt:lpstr>Презентация PowerPoint</vt:lpstr>
      <vt:lpstr>  1. Gravintatsiya usuli bilan tashish. 2. Rolikli  va vintli konveyerlar. 3. Inersion usulda tashish qurilmalari. 4. Pnevmatik  usulda tashish qurilmalari.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hayrullo baynazarov</cp:lastModifiedBy>
  <cp:revision>24</cp:revision>
  <dcterms:created xsi:type="dcterms:W3CDTF">2015-12-01T03:47:17Z</dcterms:created>
  <dcterms:modified xsi:type="dcterms:W3CDTF">2018-11-06T05:45:57Z</dcterms:modified>
</cp:coreProperties>
</file>