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sldIdLst>
    <p:sldId id="256" r:id="rId2"/>
    <p:sldId id="313" r:id="rId3"/>
    <p:sldId id="339" r:id="rId4"/>
    <p:sldId id="330" r:id="rId5"/>
    <p:sldId id="331" r:id="rId6"/>
    <p:sldId id="340" r:id="rId7"/>
    <p:sldId id="320" r:id="rId8"/>
    <p:sldId id="321" r:id="rId9"/>
    <p:sldId id="341" r:id="rId10"/>
    <p:sldId id="322" r:id="rId11"/>
    <p:sldId id="323" r:id="rId12"/>
    <p:sldId id="324" r:id="rId13"/>
    <p:sldId id="326" r:id="rId14"/>
    <p:sldId id="342" r:id="rId15"/>
    <p:sldId id="327" r:id="rId16"/>
    <p:sldId id="343" r:id="rId17"/>
    <p:sldId id="332" r:id="rId18"/>
    <p:sldId id="333" r:id="rId19"/>
    <p:sldId id="344" r:id="rId20"/>
    <p:sldId id="334" r:id="rId21"/>
    <p:sldId id="345" r:id="rId22"/>
    <p:sldId id="335" r:id="rId23"/>
    <p:sldId id="346" r:id="rId24"/>
    <p:sldId id="336" r:id="rId25"/>
    <p:sldId id="337" r:id="rId26"/>
    <p:sldId id="347" r:id="rId27"/>
    <p:sldId id="338" r:id="rId28"/>
    <p:sldId id="328" r:id="rId29"/>
    <p:sldId id="349" r:id="rId30"/>
    <p:sldId id="329" r:id="rId31"/>
    <p:sldId id="325" r:id="rId32"/>
    <p:sldId id="350" r:id="rId33"/>
    <p:sldId id="288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9353" y="726371"/>
            <a:ext cx="10115004" cy="5857310"/>
          </a:xfrm>
        </p:spPr>
        <p:txBody>
          <a:bodyPr>
            <a:normAutofit/>
          </a:bodyPr>
          <a:lstStyle/>
          <a:p>
            <a:pPr algn="ctr"/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Lecture №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methods of powder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extraction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KUKUNLARNI OLISHNING MEXANIK </a:t>
            </a:r>
            <a:r>
              <a:rPr lang="en-US" b="1" dirty="0" smtClean="0"/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  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  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To’zg’itishlarda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4.3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qotishmalarinig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sepish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4.4  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4.5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metallurgiyasida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304" y="348018"/>
            <a:ext cx="10972800" cy="636668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Kukun metalluriyasi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sharli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to’zg’itish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separator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cho'ktirish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shtativ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stend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prujinalar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moslamasi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briket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4.1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buusul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539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7021" y="423081"/>
            <a:ext cx="10677099" cy="623702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to’zgitishlarda,titish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bolg’alash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ishqalash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ko’llaniladigani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to’zgitishlar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samara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mo’rt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2977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00500"/>
            <a:ext cx="10972800" cy="614149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kamchiligiga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unimdorligi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ma‘lum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ta‘sirlashib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portlashiga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to’zg’itish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pudrasini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377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9850" y="436728"/>
            <a:ext cx="10404143" cy="621655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pudrasining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0,5-1,5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siklatron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kremniy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marganets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feroqotishmalar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qo’llanilmoqda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283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248" y="464023"/>
            <a:ext cx="10799928" cy="612784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vannasidan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forsunkali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700℃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qizdiruvchili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150-200℃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tushayogan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(5-10℃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100m/s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egallashi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2349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55093"/>
            <a:ext cx="10972800" cy="5751394"/>
          </a:xfrm>
        </p:spPr>
        <p:txBody>
          <a:bodyPr>
            <a:normAutofit/>
          </a:bodyPr>
          <a:lstStyle/>
          <a:p>
            <a:pPr indent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4.2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To’zg’itishlarda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To’zg’itish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Dezintegrator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materillarni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xomashyo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To’zg’itgichning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xomashyo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qirqilgan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bunker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To’zg’itish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kamerasiga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jo’natiladi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metal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bo’aklari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ishlatisa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o’lchami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20-30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qirqilgan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sim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holatida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5-10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mm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077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75731" y="5806236"/>
            <a:ext cx="6767016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To’zg’itgichning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sxematik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642747" y="1173708"/>
            <a:ext cx="4321791" cy="4829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To’zg’itish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kamerasida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(50 m/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aylanayotgan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bug’lar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inert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bo’lakchalarini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bevoriga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/>
          </a:p>
        </p:txBody>
      </p:sp>
      <p:pic>
        <p:nvPicPr>
          <p:cNvPr id="7" name="Рисунок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31" y="808387"/>
            <a:ext cx="6536012" cy="46916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960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27797"/>
            <a:ext cx="10972800" cy="595611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xar-xil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ventelyator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separator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bunkeriga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jo’natiladi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514065" y="1942544"/>
            <a:ext cx="7306101" cy="41489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67307" y="6164246"/>
            <a:ext cx="49199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-rasm.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Kukun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saralavchi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separator</a:t>
            </a:r>
            <a:endParaRPr lang="ru-RU" sz="2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60191" y="1754443"/>
            <a:ext cx="4917744" cy="4829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 separator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korpusi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4-ichki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korpus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5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yo’naltirgichlar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yo’naltirgichlarni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xarakatlantiruvchi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mexanizm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8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ajratuvchi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9, 1, 7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quvurlar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kukun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yig’gich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473160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6894" y="384433"/>
            <a:ext cx="10758985" cy="6473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Separator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bunkeri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saralab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yirik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bunkerga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o’lchamdagi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yig’gichga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jo’natiladi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to’xtamasdan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Separatorning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3 - separator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kelayotgan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gaz-xavo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yig’gichga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gaz-xavo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yo’naltirgichlar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separatorning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gaz-xavo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10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543" y="682389"/>
            <a:ext cx="10972800" cy="601866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uvir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quvurdan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to’grilash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yunaltirgich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tug’iladi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49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79779"/>
            <a:ext cx="10972800" cy="633938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xomashyoni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kg/min,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/min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10 -25%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nm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nm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kamchiligi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ko’rilishi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xomashyosi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zararlanish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holatidan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46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555625" y="286603"/>
            <a:ext cx="10972800" cy="6455391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3-jarayon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4-tayyor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bunkerdan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ko’rishlik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[1-5] 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4.3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qotishmalarinig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-rasm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gildirakga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qochma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Gaz-xavo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etilmaydi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328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1487" y="777922"/>
            <a:ext cx="10972800" cy="575935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1200 – 1500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2654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09600" y="682625"/>
            <a:ext cx="10972800" cy="145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380218" y="1041041"/>
            <a:ext cx="5923129" cy="51861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73965" y="451811"/>
            <a:ext cx="5522795" cy="6140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algn="ctr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-Rasm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Mexanikaviy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eritib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705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1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2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gildiragi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3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4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sepilgan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okimi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5 –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970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/>
              <a:t> </a:t>
            </a:r>
            <a:r>
              <a:rPr lang="en-US" sz="2800" dirty="0" smtClean="0"/>
              <a:t>	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Qattiqligi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mustahkamligi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7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04967"/>
            <a:ext cx="10972800" cy="622337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g’ovaklarning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.[1-5]</a:t>
            </a:r>
            <a:endParaRPr lang="en-US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4.4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ammo GOST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313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5952" y="348018"/>
            <a:ext cx="10972800" cy="639397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izchilligini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barqarorligini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ta'kidlash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voronka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en-US" dirty="0" smtClean="0"/>
              <a:t>sm</a:t>
            </a:r>
            <a:r>
              <a:rPr lang="en-US" baseline="30000" dirty="0" smtClean="0"/>
              <a:t>3</a:t>
            </a:r>
            <a:r>
              <a:rPr lang="en-US" dirty="0" smtClean="0"/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sig‘imli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tepaga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to‘ldiriladi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ko‘paytirilganda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 / sm3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shisha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plitalar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o'lchagichi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114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5472" t="5140" r="11177" b="11920"/>
          <a:stretch/>
        </p:blipFill>
        <p:spPr bwMode="auto">
          <a:xfrm>
            <a:off x="736980" y="973835"/>
            <a:ext cx="5390866" cy="50175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796585" y="973835"/>
            <a:ext cx="464023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3 - adapter, 4 -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kvadrat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voronka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6 -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yog'och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plastmassadan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7 -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stend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6312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8012" y="1056501"/>
            <a:ext cx="5450006" cy="518614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5-rasm 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(1 -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stend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2 -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3 -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o'lchagich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o'ngda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Kukunning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to’kilma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zichligini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aniqlashning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batafsil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rasmlarda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batafsil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to’xtalib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i="1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7961" t="3960" r="18595" b="9753"/>
          <a:stretch/>
        </p:blipFill>
        <p:spPr bwMode="auto">
          <a:xfrm>
            <a:off x="994045" y="639045"/>
            <a:ext cx="4910885" cy="60210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04126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2430" y="648269"/>
            <a:ext cx="10827224" cy="59436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Zarrachalar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diapazoni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qoliplarning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nihoyat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0836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2388" y="675565"/>
            <a:ext cx="10768084" cy="586171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kattalashishi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fraktsiyalarini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684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240827"/>
              </p:ext>
            </p:extLst>
          </p:nvPr>
        </p:nvGraphicFramePr>
        <p:xfrm>
          <a:off x="1160061" y="365317"/>
          <a:ext cx="9580728" cy="5791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98433"/>
                <a:gridCol w="2882295"/>
              </a:tblGrid>
              <a:tr h="8265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Belgilangan kukunlarning o'lchamlari, mkm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165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Ajratish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elakni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):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mato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tuvallarida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metall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elaklarda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simli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shtamplangan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&gt;30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&gt;5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739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Havo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ajratish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tortishish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kuchi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markazdan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qochiruvchi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5 - 60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2 - 60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4566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Cho'kma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Gravitatsiyaviy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maydonda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pipetka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sedimentatsiya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balansida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foto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sedimentometrda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Santrifüj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sohada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santrifüjda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1 - 6-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 – 10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749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Hisoblash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To'g'ridan-to'g'ri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konduktometriya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Mikroskopiya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optik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Mikroskopiya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– 100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1 - 100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0,004 -1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764536" y="6211108"/>
            <a:ext cx="84948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jadval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zarracha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o'lchamlarini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7194143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23248" y="161271"/>
            <a:ext cx="10972800" cy="657410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o'lchamlarini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o'lchashning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cho'ktirish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1-jadvalda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zarrachalar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rur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sbob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v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GOST 19440-74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PM2000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-parallel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plitka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mm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373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47505" y="1000805"/>
            <a:ext cx="4894238" cy="524642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39023" y="1213135"/>
            <a:ext cx="3974720" cy="4821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Kukunnig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1 -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shtativ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stend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2 -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mm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kalibrlangan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teshigi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3 -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 sm3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8124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8992" y="856017"/>
            <a:ext cx="10385946" cy="581773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GOST 19440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silliqlangan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zanglamaydigan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po'latdan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voronkaning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qo'yilib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voronkaning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-parallel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plastinka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 = 5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voronkani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to'ldiring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305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0752" y="709683"/>
            <a:ext cx="10522424" cy="586853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Tarozida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tekislangandan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ozgina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qo'ying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ozgina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cho'kadi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harakatlanayotganda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parchalanmaydi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0,05 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og'irligi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og'irligidan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og'irligi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 sm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rasmlarda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qotishmalarni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[1-5]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54375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669949" y="949221"/>
            <a:ext cx="3630303" cy="4096564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4232013" y="949221"/>
            <a:ext cx="3601802" cy="423825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73206" y="4965174"/>
            <a:ext cx="413527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-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09153" y="5183587"/>
            <a:ext cx="2980209" cy="122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-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to'ldirish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718935" y="582967"/>
            <a:ext cx="7325817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7-rasm. 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To’kilma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.(A; B; C)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/>
          <a:stretch>
            <a:fillRect/>
          </a:stretch>
        </p:blipFill>
        <p:spPr>
          <a:xfrm>
            <a:off x="7657600" y="1064525"/>
            <a:ext cx="3493825" cy="418268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275463" y="5113428"/>
            <a:ext cx="4652680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-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to'ldirilgan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tepasi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905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595952" y="218364"/>
            <a:ext cx="10972800" cy="6523630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4.5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iflosliklarni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plastikligini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.[2-5]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puasondan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Puasonlar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yuklanish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2151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626" y="341195"/>
            <a:ext cx="10658902" cy="627114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briketni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puasonlar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jixatidan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maxkamlash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prujinalar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briketni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puasonning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asbobsozlik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eyilishga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marganets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legirlangan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3002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09600" y="558799"/>
            <a:ext cx="10972800" cy="612860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Zichlangandan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briketni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elastiklik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40-100kN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50-100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500-700mn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mavjud.O’rtacha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gidropresslar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emulsiyalar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yuritgichlar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6218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900" y="1011072"/>
            <a:ext cx="10972800" cy="515771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To’zg’itishlarda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qotishmalarinig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6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35131"/>
            <a:ext cx="10972800" cy="6518366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 S.,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Libenson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G. A.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Poroshkovaya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Uchebnik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texnikumov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—3-e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.— M.: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1991-20 -262cc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E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O. Umarov Materialshunoslik. O‘zbekiston Respublikasi Oliy va o‘rta maxsus ta’lim vazirligi. – T.: Cho‘lpon nomidagi NMII, 2014 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-161b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Kiparisov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S.S. , Libenson G.A. Poroshkovaya metallurgiya. M.: , 1991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.-22c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F.R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Norxodjaev Materialshunoslik. Darslik. ―Fan va texnologiya</a:t>
            </a:r>
            <a:b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nashriyoti, - T.: ―Fan va texnologiya‖ nashriyoti.D. 2014- 160 b.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2020 -23b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681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2292</TotalTime>
  <Words>1162</Words>
  <Application>Microsoft Office PowerPoint</Application>
  <PresentationFormat>Широкоэкранный</PresentationFormat>
  <Paragraphs>136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241</cp:revision>
  <dcterms:created xsi:type="dcterms:W3CDTF">2019-04-11T11:11:33Z</dcterms:created>
  <dcterms:modified xsi:type="dcterms:W3CDTF">2013-05-28T23:49:56Z</dcterms:modified>
</cp:coreProperties>
</file>