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sldIdLst>
    <p:sldId id="256" r:id="rId2"/>
    <p:sldId id="351" r:id="rId3"/>
    <p:sldId id="352" r:id="rId4"/>
    <p:sldId id="353" r:id="rId5"/>
    <p:sldId id="354" r:id="rId6"/>
    <p:sldId id="355" r:id="rId7"/>
    <p:sldId id="356" r:id="rId8"/>
    <p:sldId id="357" r:id="rId9"/>
    <p:sldId id="358" r:id="rId10"/>
    <p:sldId id="359" r:id="rId11"/>
    <p:sldId id="360" r:id="rId12"/>
    <p:sldId id="361" r:id="rId13"/>
    <p:sldId id="379" r:id="rId14"/>
    <p:sldId id="380" r:id="rId15"/>
    <p:sldId id="381" r:id="rId16"/>
    <p:sldId id="382" r:id="rId17"/>
    <p:sldId id="383" r:id="rId18"/>
    <p:sldId id="368" r:id="rId19"/>
    <p:sldId id="369" r:id="rId20"/>
    <p:sldId id="370" r:id="rId21"/>
    <p:sldId id="371" r:id="rId22"/>
    <p:sldId id="372" r:id="rId23"/>
    <p:sldId id="373" r:id="rId24"/>
    <p:sldId id="374" r:id="rId25"/>
    <p:sldId id="377" r:id="rId26"/>
    <p:sldId id="378" r:id="rId27"/>
    <p:sldId id="375" r:id="rId28"/>
    <p:sldId id="325" r:id="rId29"/>
    <p:sldId id="350" r:id="rId30"/>
    <p:sldId id="288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0" autoAdjust="0"/>
    <p:restoredTop sz="99649" autoAdjust="0"/>
  </p:normalViewPr>
  <p:slideViewPr>
    <p:cSldViewPr snapToGrid="0">
      <p:cViewPr varScale="1">
        <p:scale>
          <a:sx n="70" d="100"/>
          <a:sy n="70" d="100"/>
        </p:scale>
        <p:origin x="6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4274" y="395785"/>
            <a:ext cx="10631605" cy="6237027"/>
          </a:xfrm>
        </p:spPr>
        <p:txBody>
          <a:bodyPr>
            <a:noAutofit/>
          </a:bodyPr>
          <a:lstStyle/>
          <a:p>
            <a:pPr algn="just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№7.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 of powders of materials by chemical methods.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KIMYOVIY USULDA MATERIALLARNI KUKUNLARINI ISHLAB CHIQARISH.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7.1 </a:t>
            </a:r>
            <a:r>
              <a:rPr lang="uz-Cyrl-UZ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Kimyoviy </a:t>
            </a:r>
            <a:r>
              <a:rPr lang="uz-Cyrl-UZ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 kukun ishlab chiqarish bo’yicha asosiy malumotlar</a:t>
            </a:r>
            <a:endParaRPr lang="ru-RU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ru-RU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ru-RU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Magniy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ru-RU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qotishmalari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14914" y="1671806"/>
            <a:ext cx="94038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ru-RU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134" y="627797"/>
            <a:ext cx="10813576" cy="5854889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iboralar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tozalik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suruvchi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chiqindi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okalinasi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1.1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xomashyo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ro’y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/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universal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778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14149"/>
            <a:ext cx="10972800" cy="571045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1-rasmda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914" y="2571042"/>
            <a:ext cx="8256895" cy="296994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033516" y="5540990"/>
            <a:ext cx="7328848" cy="62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1-r</a:t>
            </a:r>
            <a:r>
              <a:rPr lang="ru-RU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asm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188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009" y="600501"/>
            <a:ext cx="10972800" cy="603231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chiqindilarini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iqdisodiy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zbekiston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Respublikasidagi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Uzmetkombinat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AGMK, NGMK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o'xshagan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korxonalardagi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chiqindilar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X = Me +XA ± Q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F, I; X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qaytargich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N2, CO, Li, Na, 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qaytargichlar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ikkala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tenglamalari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2-rasm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tasvirlangan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[3-5].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743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9685" y="491320"/>
            <a:ext cx="10972800" cy="619357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MxOy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qaytargichlar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dirty="0"/>
              <a:t>.   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3" y="1692323"/>
            <a:ext cx="10208524" cy="47332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7786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491319"/>
            <a:ext cx="10972800" cy="5833281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2-rasm.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tenglamalari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Metallarning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oksidlarini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tuzlarini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bo’lmaydi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metallarning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aktivlik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qatori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aytganda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metallarning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kuchlanishlar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qatori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tushuncha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pastdagi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1-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jadvalda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59" y="4277436"/>
            <a:ext cx="10176681" cy="22598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6814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8908" y="723331"/>
            <a:ext cx="10731690" cy="5737746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litiydan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bermaydilar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laborotoriya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sharaoitida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tiklanadilar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Jadvaldagi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nikel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qo’rgoshin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xomashyo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381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2430" y="941695"/>
            <a:ext cx="10677099" cy="568315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xomashyo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M + 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80- 90%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.[3]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375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736979"/>
            <a:ext cx="10972800" cy="5800299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miqyosida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laborotoriya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miqyosida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o’g’i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kifoya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Vodorodli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suruvchi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pechlarida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korxonadagi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qoidalariga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rasmda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177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004" y="832514"/>
            <a:ext cx="9689910" cy="462659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864316" y="5810113"/>
            <a:ext cx="713949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3-rasm.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Vodorodli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suruvchi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tiklash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pechi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304249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7021" y="928048"/>
            <a:ext cx="10690746" cy="569680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500-1000 kg.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kichraytirish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 5-1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kamchiligi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gazligida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552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0669" y="777922"/>
            <a:ext cx="10677099" cy="5601269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sarfini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qaytaruvchilar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chiqariladigan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xossalarini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buzib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qo’yadi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begona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oltingugurt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fosfor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o’xshash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</a:t>
            </a:r>
            <a:r>
              <a:rPr lang="en-US" dirty="0" err="1"/>
              <a:t>iladi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075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545911"/>
            <a:ext cx="10972800" cy="592312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fizik-kimyoviy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davomiyligiga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bog'liq.Tegishli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termal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parchalanish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reaktsiyalarida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foydalanishdir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6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elektrolizida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40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6895" y="477670"/>
            <a:ext cx="10972800" cy="599136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C1, NH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J, BaCO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aktivatorlar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qatnashadigan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davomiyligi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boshlang'ich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maydaligiga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86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5952" y="696036"/>
            <a:ext cx="10690746" cy="5751394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egriligi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konveks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konkav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element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kontsentratsiyasiga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oralig'ida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57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4317" y="423080"/>
            <a:ext cx="10813576" cy="608690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kelmasa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boshlang'ich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unchalik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kontsentratsiyasi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yadrodan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yo'nalishi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Kristal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yo'nalishi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cho'zilgan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donalari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sovutgandan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so'ng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tenglashtirilgan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donalari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donlarning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cho'zilishi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91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248" y="504966"/>
            <a:ext cx="10909110" cy="605960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Diffuziyalangan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donalar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g'ovaklilik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o'lchamlarini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ezishga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qat'iyan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qoldiqlari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toblanadi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5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82387"/>
            <a:ext cx="10972800" cy="5991367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7.3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magniyning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ko’pchilik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100-200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tonnani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qoldiqlarini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740 ± 20 ° 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750-800 ° 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oksidlanishini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942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6895" y="764275"/>
            <a:ext cx="10972800" cy="5683155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KCl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MgCl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 Cl + 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CaF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0,4-0,6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200-300 m / s.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[10%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(vol.) 02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o'z-o'zidan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tarqatishda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yig'uvchi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250 ° 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180 ° 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oshmasligi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atomizatsiya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nozullari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o'chirilishi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72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1485" y="777922"/>
            <a:ext cx="10677099" cy="565586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Nozning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shtutser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plitasini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rozetkasini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yig'uvchini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tozalamaslik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tyavsiya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azot-kislorod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&lt;10% (vol.)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ikkilamchi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1% (vol.)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dispersli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alyuminiy-magniyli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0,5-1,5% A1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 100-200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o'lchamdagi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0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5953" y="832513"/>
            <a:ext cx="10718042" cy="566950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tariqasida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qo'shimcha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silliqlash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6-17%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plyonka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0,5-2,5% stearin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qalinligi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2,5-3 nm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konglomeratsiyasini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mikrometrenin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qalinligi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69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725" y="495998"/>
            <a:ext cx="10972800" cy="612784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qo'shimcha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silliqlash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pirotexnika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fraktsiyalarni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7.4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nozullarda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sentrifugali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atomizatsiya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/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0,7-0,8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&lt;50 µm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o'lchamdagi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1,5-1,6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 160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10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49633"/>
            <a:ext cx="10799928" cy="5710451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A1 - Mg, A1 - Mg - Zn, Al - Mg -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A1 - Mg - Zn - Cu, Al - Cr -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Al - Cu - Mg, A1 -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Cr –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qotishmalarining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3-4% 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7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qo'shib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eritmalarni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tarqatish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eritmani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eritish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kamerali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pechlarda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isitiladigan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100-150 ° C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ketishini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metallostatik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quyma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trubkasi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sifon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mm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in'ektsion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pnevmatik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shtutserning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kanaliga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3042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9725" y="518616"/>
            <a:ext cx="10745337" cy="60869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1-1,2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nasadkadan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tovushdan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iste'mol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kg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0,4-0,5 m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sferik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mikrongacha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7.5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elektrolitik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1865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...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3626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41445"/>
            <a:ext cx="10972800" cy="568315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 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kamchiliklari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xarajati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iste'moli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mahsuldorlikdir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sulfatning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kislotali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elektroliz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anodlar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880 X 980 X 10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GOST 546-79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MOSTP 48-0318-009-80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blister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mishyak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ifloslangan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qo'rg'oshin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narxini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elektrolizida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katodlar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anodlar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anodlardan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88112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248" y="696036"/>
            <a:ext cx="10972800" cy="579233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argon,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.[2-4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fosforik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bronzalarning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g'ovakli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argon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984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82387"/>
            <a:ext cx="10972800" cy="600501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Suvga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so'ng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suvsizlanadi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sentrifugalarda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4-6%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100-250 ° C 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quritiladi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Reduktiv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dissotsiatsiyalangan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ammiakda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1-2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350-400 ° C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400-500 ° C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sinter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g’ovak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girdob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bolg'a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fraktsiyalarga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6-8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300-400 ° C 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92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3837" y="854318"/>
            <a:ext cx="10972800" cy="5157716"/>
          </a:xfrm>
        </p:spPr>
        <p:txBody>
          <a:bodyPr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tariflang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0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56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532" y="339634"/>
            <a:ext cx="10972800" cy="6183996"/>
          </a:xfrm>
        </p:spPr>
        <p:txBody>
          <a:bodyPr>
            <a:norm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Kiparisov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 S.,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Libenson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G. A.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Poroshkovaya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Uchebnik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dlya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texnikumov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—3-e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pererab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.— M.: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1991-20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116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cc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E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O. Umarov Materialshunoslik. O‘zbekiston Respublikasi Oliy va o‘rta maxsus ta’lim vazirligi. – T.: Cho‘lpon nomidagi NMII, 2014 .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230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Kiparisov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S.S. , Libenson G.A. Poroshkovaya metallurgiya. M.: , 1991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.-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139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o’quv-uslubiy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fanidan o‘quv-uslubiy majmua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2020 -23b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56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009" y="2276674"/>
            <a:ext cx="10972800" cy="23908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</a:t>
            </a:r>
            <a:endParaRPr lang="en-US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ahmat</a:t>
            </a:r>
            <a:endParaRPr lang="ru-RU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46922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2436</TotalTime>
  <Words>1351</Words>
  <Application>Microsoft Office PowerPoint</Application>
  <PresentationFormat>Широкоэкранный</PresentationFormat>
  <Paragraphs>72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Abduvohid</dc:creator>
  <cp:lastModifiedBy>user</cp:lastModifiedBy>
  <cp:revision>260</cp:revision>
  <dcterms:created xsi:type="dcterms:W3CDTF">2019-04-11T11:11:33Z</dcterms:created>
  <dcterms:modified xsi:type="dcterms:W3CDTF">2013-05-28T22:06:11Z</dcterms:modified>
</cp:coreProperties>
</file>