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sldIdLst>
    <p:sldId id="256" r:id="rId2"/>
    <p:sldId id="351" r:id="rId3"/>
    <p:sldId id="352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369" r:id="rId21"/>
    <p:sldId id="370" r:id="rId22"/>
    <p:sldId id="371" r:id="rId23"/>
    <p:sldId id="372" r:id="rId24"/>
    <p:sldId id="373" r:id="rId25"/>
    <p:sldId id="374" r:id="rId26"/>
    <p:sldId id="375" r:id="rId27"/>
    <p:sldId id="376" r:id="rId28"/>
    <p:sldId id="325" r:id="rId29"/>
    <p:sldId id="350" r:id="rId30"/>
    <p:sldId id="288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0" autoAdjust="0"/>
    <p:restoredTop sz="99649" autoAdjust="0"/>
  </p:normalViewPr>
  <p:slideViewPr>
    <p:cSldViewPr snapToGrid="0">
      <p:cViewPr varScale="1">
        <p:scale>
          <a:sx n="70" d="100"/>
          <a:sy n="70" d="100"/>
        </p:scale>
        <p:origin x="6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5/29/2013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752" y="313899"/>
            <a:ext cx="10631605" cy="623702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Lecture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№10.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Heat baking of powder materials.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KUKUN MATERIALLARINI QIZDIRIB PISHIRISH.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10.1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pishirishdagi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10.2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10.3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10.4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10.5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po'latlar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14914" y="1671806"/>
            <a:ext cx="9403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altLang="ru-RU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34" y="627797"/>
            <a:ext cx="10813576" cy="601866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 qizdirib pishirish, qattiq fazali diffuzion qizdirib pishirish, suyuq fazali qizdirib pishirish, ximoya atmasferasi, oksid parda, flyuslar.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10.1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fizik-mexanik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0,7-0,85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778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304" y="832513"/>
            <a:ext cx="10972800" cy="571045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qotishmalari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titan,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vodoroddan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88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3373" y="668739"/>
            <a:ext cx="10786281" cy="603231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1-4-5]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qo’shimchalar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3-10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74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685" y="664430"/>
            <a:ext cx="10481479" cy="5886496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Press-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briketlarni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biriket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fizik-mexanik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ayladnadi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muxiti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rejimlari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xisoblanadi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Bazi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chiqarishdagi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rejimlari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1-jadvalda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g’ovaklikga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mutloqo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786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82387"/>
            <a:ext cx="10972800" cy="583328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aloxida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payvandlashib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shixta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briketning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shixta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14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8908" y="723331"/>
            <a:ext cx="10486029" cy="5737746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[1-5].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shixta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shixta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-yon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1100 – 1150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1080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381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965" y="491318"/>
            <a:ext cx="10677099" cy="1651381"/>
          </a:xfrm>
        </p:spPr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en-US" dirty="0"/>
              <a:t>1-Jadval.</a:t>
            </a:r>
            <a:endParaRPr lang="ru-RU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002996"/>
              </p:ext>
            </p:extLst>
          </p:nvPr>
        </p:nvGraphicFramePr>
        <p:xfrm>
          <a:off x="827966" y="2142699"/>
          <a:ext cx="10677098" cy="352215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875044"/>
                <a:gridCol w="1718291"/>
                <a:gridCol w="1608205"/>
                <a:gridCol w="1550769"/>
                <a:gridCol w="1562736"/>
                <a:gridCol w="2362053"/>
              </a:tblGrid>
              <a:tr h="877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Govakligi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%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Presslash bosimi, MPa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Qizdirib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pishirish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xarorati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2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Pishirish vaqti, soat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Ximoya muxiti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</a:tr>
              <a:tr h="6584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en-US" sz="2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ru-RU" sz="24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ovak</a:t>
                      </a:r>
                      <a:r>
                        <a:rPr lang="ru-RU" sz="2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20-30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500-700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1100-1200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Vodorod, dissotsiyalangan ammiak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</a:tr>
              <a:tr h="6584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Grafit-mis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sulfidlash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400-800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1050-1150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tozalangan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tabiy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933" marR="65933" marT="0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487140"/>
              </p:ext>
            </p:extLst>
          </p:nvPr>
        </p:nvGraphicFramePr>
        <p:xfrm>
          <a:off x="827965" y="5543060"/>
          <a:ext cx="10677099" cy="11989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875044"/>
                <a:gridCol w="1718291"/>
                <a:gridCol w="1608206"/>
                <a:gridCol w="1550770"/>
                <a:gridCol w="1562736"/>
                <a:gridCol w="2362052"/>
              </a:tblGrid>
              <a:tr h="11989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Temir-grafit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 – 7%)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15=30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300-600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1150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gacha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tozalangan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tabiy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5375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736979"/>
            <a:ext cx="10972800" cy="5800299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565923"/>
              </p:ext>
            </p:extLst>
          </p:nvPr>
        </p:nvGraphicFramePr>
        <p:xfrm>
          <a:off x="609600" y="286603"/>
          <a:ext cx="10972798" cy="64616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624918"/>
                <a:gridCol w="1067933"/>
                <a:gridCol w="1361369"/>
                <a:gridCol w="1760561"/>
                <a:gridCol w="1173708"/>
                <a:gridCol w="2984309"/>
              </a:tblGrid>
              <a:tr h="12597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Govak</a:t>
                      </a:r>
                      <a:r>
                        <a:rPr lang="en-US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bronza</a:t>
                      </a:r>
                      <a:r>
                        <a:rPr lang="en-US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bronza-grafit</a:t>
                      </a:r>
                      <a:r>
                        <a:rPr lang="en-US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</a:t>
                      </a:r>
                      <a:r>
                        <a:rPr lang="en-US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1- 4%)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10-30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200-400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720-850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0,5-2,0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Vodorod, tozalangan tabiy gaz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8398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Metall-grafit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grafit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10-50%)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5-15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300-1000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1050-1200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5616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Ruxli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bronza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30-40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830-880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tozalangan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tabiy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</a:t>
                      </a:r>
                      <a:r>
                        <a:rPr lang="uz-Cyrl-UZ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6298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r>
                        <a:rPr lang="en-US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</a:t>
                      </a: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rg</a:t>
                      </a:r>
                      <a:r>
                        <a:rPr lang="en-US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oshinli bronza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 gacha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660-900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tozalangan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tabi</a:t>
                      </a:r>
                      <a:r>
                        <a:rPr lang="en-US" sz="2400" b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24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6298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Aluminiy qotishmalari asosli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5-25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50-40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450-650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0,16-1,0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Vodorod, argon, vakuum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10498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 legirlangan temir asosli qotishmalar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5-20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500-800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1050-1250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2-4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Vodorod, vakuum, endo termik gaz, tozalangan tabiy gaz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  <a:tr h="8398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Zanglamas po’lat kukun asosli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4-25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400-800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950-1150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2-4</a:t>
                      </a:r>
                      <a:endParaRPr lang="ru-RU" sz="24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vakuum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inert</a:t>
                      </a:r>
                      <a:r>
                        <a:rPr lang="ru-RU" sz="24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gazlar</a:t>
                      </a:r>
                      <a:endParaRPr lang="ru-RU" sz="2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84" marR="447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17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55259" y="518616"/>
            <a:ext cx="10677099" cy="607325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10.2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jixatdan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pasaytirishga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3% miss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1,5-2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barobar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muxitga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diffuziyalanadi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249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669" y="777922"/>
            <a:ext cx="10690746" cy="569680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zarachalarni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qamrab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1-rasmda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kompanent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ko’tarilgani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bois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zarachasi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552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414" y="868196"/>
            <a:ext cx="4217156" cy="313059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682387" y="3998794"/>
            <a:ext cx="1038594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materiallarining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birikib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ketishiga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presslash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materialining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kursatkichlari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</a:t>
            </a:r>
            <a:r>
              <a:rPr lang="ru-RU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37027" y="1037923"/>
            <a:ext cx="464023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1-rasm.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Aktivlashgan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qizdirib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pishirish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b-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v -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51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304" y="825690"/>
            <a:ext cx="10972800" cy="580712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deffuziyaga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karshi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tusik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kantakt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uchaskalari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mustaxakmligi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Shu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o’laroq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muommalarni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Xozirgi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muommani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qimmatbaxo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954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8865" y="524650"/>
            <a:ext cx="105224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titan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qizdirib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pishirishda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xosil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vakuumlar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pechkalari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tannarxini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oshishiga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muommalarni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yochishda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zonasida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muxitini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inert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operasiyalar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xossalariga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metallarning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kukunlarini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qizdirib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pishirish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pardalarini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iloji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bo’lmasligini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taminlashdan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472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96036"/>
            <a:ext cx="10972800" cy="5628564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10.3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ko’payadi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1-3%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da 5-7%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alyuminiya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qalinroq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taminlaydi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.[1-4]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2-rasmda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mikrostrukturali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[4-6].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116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614150"/>
            <a:ext cx="10972800" cy="80521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413" y="1419367"/>
            <a:ext cx="4258100" cy="29444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5404513" y="1629731"/>
            <a:ext cx="4954138" cy="2698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2-rasm.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Alyuminiy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kukunlarini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en-US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b-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qizdirishdan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6412" y="4956876"/>
            <a:ext cx="970355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aluminiy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zarrachasining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reaksiyaga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flyuslardan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faydalaniladi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728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34" y="600501"/>
            <a:ext cx="10690747" cy="601070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Flyuslar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biriktirilayotgan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tasirlashmasdan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butkul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yuk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3-rasm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flyusning ta’siri sxematik rav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shda ko’rsatilgan.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116" y="3309582"/>
            <a:ext cx="4540156" cy="319926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155511" y="3947443"/>
            <a:ext cx="4894996" cy="1923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3-r</a:t>
            </a: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asm. Flyus tasiri: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tabLst>
                <a:tab pos="571500" algn="l"/>
              </a:tabLst>
            </a:pPr>
            <a:r>
              <a:rPr lang="uz-Cyrl-UZ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a- qizdirishdan oldin; b-qizdirish jarayonida; v-qizdirish davomida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387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542" y="730155"/>
            <a:ext cx="10895463" cy="5656998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yicha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aluminiy kukunlari past vakuum muxitida qizdirib pishiriladi, bunda flyusning o’rni kuydagi kimyoviy bosqichlarda zarrachalarni bir-biri bilan yopishib ketishini ta’minlaydi: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3-8%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flyus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2.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Presslangan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400-500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584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626" y="948521"/>
            <a:ext cx="10185778" cy="4892722"/>
          </a:xfrm>
        </p:spPr>
        <p:txBody>
          <a:bodyPr>
            <a:normAutofit lnSpcReduction="10000"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4.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620 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kutarilganda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1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5.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400-300 </a:t>
            </a:r>
            <a:r>
              <a:rPr lang="ru-RU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sovitiladi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6.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onteyner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7.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50-70 </a:t>
            </a:r>
            <a:r>
              <a:rPr lang="en-US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konteyner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421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486" y="846161"/>
            <a:ext cx="10827224" cy="568315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10.4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metall asosidagi har bir zarracha ixcham mikroflok ekanligi bilan bog'liq bo'lib, unda qizdirilganda va sovutganda katta miqdordagi zarb qilingan yoki quyma qotishma bilan bir xil o'zgarishlar yuz beradi.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oblash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kukunli materiallarning xususiyatlari ularning irsiy mayda donalari, g'ovakliligi, issiqlik va harorat o'tkazuvchanligining pasayishi, metall bo'lmagan qo'shimchalar va struktura nuqsonlari mavjudligi bilan bog'liq.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221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133" y="696035"/>
            <a:ext cx="10704395" cy="597771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meyorlaridan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o'tkazishda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faollikka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.[2-3]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yumshatish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qattiqlikni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beqarorligini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059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953" y="832513"/>
            <a:ext cx="10718042" cy="566950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so'ng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past,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kristallanish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heterojen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sezgirroqdir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yog'da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695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4316" y="1105469"/>
            <a:ext cx="10335904" cy="521344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uqori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g’ovakli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qizdirilmasligi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sho'r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g'ovaklardan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uchraydi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termofizik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101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832513"/>
            <a:ext cx="10799928" cy="571045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tejamkor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mahsuldorligi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ammo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burishishi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hokazo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oshmasligiga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kelmasligi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berilayotgan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o'rnatilishi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[2].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042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964" y="900753"/>
            <a:ext cx="10458735" cy="503602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izotermik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transformatsiyalar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strukturaviy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oshmasligi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mahsulotlarining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qo'yiladigan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362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54843"/>
            <a:ext cx="10972800" cy="6291618"/>
          </a:xfrm>
        </p:spPr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10.5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X13, 12X18H9T, 12X18H15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induksion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pechlarida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Dispersiya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Drenaj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8-10 mm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1-1,2 m / s,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Laval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tipidagi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shtutser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26 °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0,5-1,2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yo'naltiriladi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past).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2895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313899"/>
            <a:ext cx="10972800" cy="633256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xrom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titan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po'latni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tashuvchisi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&lt;0,5%)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ifloslanishini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baravar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sharsimonlik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sferik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zarrachalarning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shtutseri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25 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inert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Zarralarning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oksidlanish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purkagandan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sferikligi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yomonroq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changlarni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sinterlash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9382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6900" y="1011072"/>
            <a:ext cx="10972800" cy="5157716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Aktivlashgan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jixatdan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Aluminiy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tariflang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56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8532" y="339634"/>
            <a:ext cx="10972800" cy="6183996"/>
          </a:xfrm>
        </p:spPr>
        <p:txBody>
          <a:bodyPr>
            <a:normAutofit fontScale="92500"/>
          </a:bodyPr>
          <a:lstStyle/>
          <a:p>
            <a:pPr lvl="0"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E. O.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T.: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Cho‘lpon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NMII, 2014 –160-163bb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Kiparisov S.S. , Libenson G.A. Poroshkovaya metallurgiya. M.: , 1991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.-404c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Kiparisov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S. S.,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Libenson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G. A.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Poroshkovaya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Uchebnik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texnikumov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—3-e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pererab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.— M.: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1991-410 c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Kukun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metallurgiyasi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o’quv-uslubiy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fanidan o‘quv-uslubiy majmua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2020 -26b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I.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Nosirov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Materialshunoslik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vazirligi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1993.-212b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5681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09" y="2276674"/>
            <a:ext cx="10972800" cy="23908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</a:t>
            </a:r>
            <a:endParaRPr lang="en-US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ru-RU" sz="9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93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ru-RU" sz="93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ahmat</a:t>
            </a:r>
            <a:endParaRPr lang="ru-RU" altLang="ru-RU" sz="93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46922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2503</TotalTime>
  <Words>749</Words>
  <Application>Microsoft Office PowerPoint</Application>
  <PresentationFormat>Широкоэкранный</PresentationFormat>
  <Paragraphs>156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Abduvohid</dc:creator>
  <cp:lastModifiedBy>user</cp:lastModifiedBy>
  <cp:revision>264</cp:revision>
  <dcterms:created xsi:type="dcterms:W3CDTF">2019-04-11T11:11:33Z</dcterms:created>
  <dcterms:modified xsi:type="dcterms:W3CDTF">2013-05-29T05:14:09Z</dcterms:modified>
</cp:coreProperties>
</file>