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sldIdLst>
    <p:sldId id="256" r:id="rId2"/>
    <p:sldId id="351" r:id="rId3"/>
    <p:sldId id="352" r:id="rId4"/>
    <p:sldId id="353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67" r:id="rId19"/>
    <p:sldId id="368" r:id="rId20"/>
    <p:sldId id="383" r:id="rId21"/>
    <p:sldId id="384" r:id="rId22"/>
    <p:sldId id="385" r:id="rId23"/>
    <p:sldId id="369" r:id="rId24"/>
    <p:sldId id="370" r:id="rId25"/>
    <p:sldId id="371" r:id="rId26"/>
    <p:sldId id="372" r:id="rId27"/>
    <p:sldId id="373" r:id="rId28"/>
    <p:sldId id="374" r:id="rId29"/>
    <p:sldId id="325" r:id="rId30"/>
    <p:sldId id="382" r:id="rId31"/>
    <p:sldId id="350" r:id="rId32"/>
    <p:sldId id="288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0" autoAdjust="0"/>
    <p:restoredTop sz="99649" autoAdjust="0"/>
  </p:normalViewPr>
  <p:slideViewPr>
    <p:cSldViewPr snapToGrid="0">
      <p:cViewPr varScale="1">
        <p:scale>
          <a:sx n="70" d="100"/>
          <a:sy n="70" d="100"/>
        </p:scale>
        <p:origin x="6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6036" y="368490"/>
            <a:ext cx="10631605" cy="6237027"/>
          </a:xfrm>
        </p:spPr>
        <p:txBody>
          <a:bodyPr>
            <a:noAutofit/>
          </a:bodyPr>
          <a:lstStyle/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№12.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Gas phase diffusion chromium plating of powdered metals and alloys.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MAVZU: KUKUNLI METALL VA QOTISHMALARNI GAZ FAZALI DIFFUZION XROMLASH.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12.1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xlomlash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12.2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nokontakt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12.3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fazasida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12.4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tasiri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Organik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xromatlashni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himoyasidagi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12.5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endParaRPr lang="ru-RU" sz="2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14914" y="1671806"/>
            <a:ext cx="9403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77923" y="295652"/>
            <a:ext cx="10631606" cy="62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uz-Cyrl-UZ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gazlari</a:t>
            </a:r>
            <a:r>
              <a:rPr lang="uz-Cyrl-UZ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uz-Cyrl-UZ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nokontak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uz-Cyrl-UZ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inert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qo’shimchalar</a:t>
            </a:r>
            <a:r>
              <a:rPr lang="uz-Cyrl-UZ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12.1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xlomlash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CrC1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CrC1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CrF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CrJ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konteynerlarda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birikmalaridan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xlorli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/>
        </p:nvGraphicFramePr>
        <p:xfrm>
          <a:off x="0" y="457200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Уравнение" r:id="rId3" imgW="114399" imgH="216088" progId="Equation.3">
                  <p:embed/>
                </p:oleObj>
              </mc:Choice>
              <mc:Fallback>
                <p:oleObj name="Уравнение" r:id="rId3" imgW="114399" imgH="216088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9778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5058" y="812043"/>
            <a:ext cx="10278812" cy="558875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nokontaktli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.[1-3]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nokontakt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to’yintruvchi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bo’lakchalari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to’yinadigan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nokontakt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88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1612" y="818866"/>
            <a:ext cx="10786281" cy="584124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to’yintirishga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zonaga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gaz-fazada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to’yintirish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to’yintiruvchi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Manashu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xromlashnig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74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7231" y="559559"/>
            <a:ext cx="10372298" cy="596809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12.2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nokontakt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tashkillashtirish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aosida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ta’sirlashtirib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zonaga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malum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temperaturagacha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bo’lakchalariga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HJ,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HBr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HF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aralashmalarini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junatib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786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82387"/>
            <a:ext cx="10972800" cy="583328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Gaz-fazasida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343" y="2074460"/>
            <a:ext cx="10044753" cy="444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14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5261" y="436728"/>
            <a:ext cx="10608859" cy="610055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1-rasm. Metal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gaz-fazasida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b-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Sxemani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bug’lari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850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bo’lakchalariga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jo’natilayabdi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bulyabdi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850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xaroratgacha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381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01" y="436727"/>
            <a:ext cx="10417790" cy="597772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klaponlar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12.3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kantak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gaz-fazasida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jixozlarni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qilmaydigan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375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36979"/>
            <a:ext cx="10972800" cy="5800299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2931" y="982638"/>
            <a:ext cx="9526137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axamiyatli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gaz-fazali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germetik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sementatsion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yashiklarda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germetik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konteynerlada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2-rasmda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sementatsiya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yashigida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177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91737" y="4129258"/>
            <a:ext cx="10581565" cy="16300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Sementatsion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2-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aralashmasi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3 -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4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shishadan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klapon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325" y="708873"/>
            <a:ext cx="6223379" cy="30579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4249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669" y="777922"/>
            <a:ext cx="10690746" cy="569680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ammoniy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xlorid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aralashtiriladi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950-1200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xaroratgacha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tug’uladi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arashmaga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aralashtiriladi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552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4524" y="818865"/>
            <a:ext cx="9949219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ko’tarilishi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lnSpc>
                <a:spcPct val="150000"/>
              </a:lnSpc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1.   340</a:t>
            </a:r>
            <a:r>
              <a:rPr lang="en-US" sz="2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 = NH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parchalana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xajmda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xaydab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g.  NH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0,8 l.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xajmi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klaponlar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chiqazib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500-600</a:t>
            </a:r>
            <a:r>
              <a:rPr lang="en-US" sz="2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[3-6] NH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N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parchalana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751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1696" y="682388"/>
            <a:ext cx="10276764" cy="6018663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deffuziyalanishiga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500-600</a:t>
            </a:r>
            <a:r>
              <a:rPr lang="en-US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ammiyak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xlorid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bug’lari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tasirlasha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2HCl + Cr = CrCl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xlarid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 750-850</a:t>
            </a:r>
            <a:r>
              <a:rPr lang="en-US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CrCl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tasirlasha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954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0059" y="743014"/>
            <a:ext cx="9908276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CrCl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Fe = Cr + FeCl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500-600</a:t>
            </a:r>
            <a:r>
              <a:rPr lang="en-US" sz="2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ammiyak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birgan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xlorid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kislota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bug’lari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tasirlasha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2HCl + Cr = CrCl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xlarid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uchuvchi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gazlarini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750-850</a:t>
            </a:r>
            <a:r>
              <a:rPr lang="en-US" sz="2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CrCl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tasirlasha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detall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atomlari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o’rin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reaksiyasiga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kirishadi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CrCl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Fe = Cr + FeCl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konteynerdan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472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669" y="423080"/>
            <a:ext cx="10158484" cy="623020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12.4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rganik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xromatlashni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himoyasidagi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o’tilganidek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to’yintirish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2-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bo’lakchalariga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ta’sirlashtirib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galogenlaring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116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078" y="750627"/>
            <a:ext cx="10499677" cy="5936776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ferroxrom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taminlovchi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NH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tasirlashib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galogen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aliminiy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728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0795" y="1037229"/>
            <a:ext cx="10185778" cy="511791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xar-xil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eksperemental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[4]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1-jadvalda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djiffuziya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ko’rishimiz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3877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387" y="989463"/>
            <a:ext cx="10062948" cy="560240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axamiyatga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ko’payshi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yomonlashadi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584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4442" y="341195"/>
            <a:ext cx="10363198" cy="5861712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1-Jadval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05468" y="1518285"/>
            <a:ext cx="10222171" cy="516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21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304" y="545910"/>
            <a:ext cx="10972800" cy="6059606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xromatlashni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himoyasidagi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Xromatlash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Intibitorlik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1,6*10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bixromat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“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vaterliniya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2-3 g/l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ingibitor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vaterliniyada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xromatlar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o’shib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Cr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bixromat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kislotali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ingibitor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CrO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kuchli.Na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(0,1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/l 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bixromatning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intibitorlik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9062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14149"/>
            <a:ext cx="10972800" cy="571045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/l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bixromat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ingibitorlik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xlor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bixromat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odatdagidan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2  - 3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bixromat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ham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ingibitorlar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past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temperaturalardagiga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( 50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da =10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/l;  400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   da - 2*10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600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da -5*10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/l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344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91319"/>
            <a:ext cx="10972800" cy="619608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ingibitorlar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siklogeksilaminxromati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guanidinxromati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metilaminxromati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izopropilamin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ishlatilayapti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Ce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odatdagidan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ingibitorlik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effekti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Distillangan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korroziyalanishga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sekinlatish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issiklik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jixozlarda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1000mg/l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+ 400mg/l   Na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500 mg/l Na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+ 500mg/l   NaNO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 500mg/l   Na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aralashmali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ingibitrlar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65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077" y="382136"/>
            <a:ext cx="10649804" cy="6168789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12.5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donachalarini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kattayib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o’sib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7221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784746"/>
            <a:ext cx="10704395" cy="577982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ko’tarilishi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xarakatlashishi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.[2-4]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8-16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0,05-0,09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o’laroq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metallokeramik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3-5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059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344" y="605736"/>
            <a:ext cx="8393373" cy="43267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160060" y="4695016"/>
            <a:ext cx="10017457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3-rasm.Xromlash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vaqtinig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a-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6951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9282" y="4537882"/>
            <a:ext cx="10335904" cy="20266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3-rasm.Xromlash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vaqtinig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254" y="618433"/>
            <a:ext cx="9116703" cy="41198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31019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832512"/>
            <a:ext cx="10799928" cy="559558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xar-xil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0,02%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0,01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0,8%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0,04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uglerodga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0,16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042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6202" y="716508"/>
            <a:ext cx="10472383" cy="553416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chuqurligidan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karroziyaga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bardoshlik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karroziyaga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bardoshligini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konteynerlagi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3626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891" y="444358"/>
            <a:ext cx="9034818" cy="395022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282891" y="4244454"/>
            <a:ext cx="989462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4-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romlovchi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miqdorinig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yuzasidagi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tasiri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Diagrammadan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ko’rinib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turibdiki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ortishi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ortishiga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kelgan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56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900" y="1011072"/>
            <a:ext cx="10972800" cy="5157716"/>
          </a:xfrm>
        </p:spPr>
        <p:txBody>
          <a:bodyPr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nokontakt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ta’riflang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ta’riflang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Xromlovchi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4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066" y="674004"/>
            <a:ext cx="10972800" cy="5344659"/>
          </a:xfrm>
        </p:spPr>
        <p:txBody>
          <a:bodyPr>
            <a:normAutofit/>
          </a:bodyPr>
          <a:lstStyle/>
          <a:p>
            <a:pPr lvl="0"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E. O.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Umarov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Cho‘lpon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NMII, 2014 –131b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 S.S. , Libenson G.A. Poroshkovaya metallurgiya. M.: , 1991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.-209c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o’quv-uslubiy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fanidan o‘quv-uslubiy 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2020 -79b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I.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Nosirov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1993.-142b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A.S.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To’raxonov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Metallshunoslik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1968.-263b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568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2276674"/>
            <a:ext cx="10972800" cy="239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</a:t>
            </a:r>
            <a:endParaRPr lang="en-US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ahmat</a:t>
            </a:r>
            <a:endParaRPr lang="ru-RU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69228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2666</TotalTime>
  <Words>480</Words>
  <Application>Microsoft Office PowerPoint</Application>
  <PresentationFormat>Широкоэкранный</PresentationFormat>
  <Paragraphs>87</Paragraphs>
  <Slides>32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Calibri</vt:lpstr>
      <vt:lpstr>Constantia</vt:lpstr>
      <vt:lpstr>Times New Roman</vt:lpstr>
      <vt:lpstr>Wingdings 2</vt:lpstr>
      <vt:lpstr>Поток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Abduvohid</dc:creator>
  <cp:lastModifiedBy>user</cp:lastModifiedBy>
  <cp:revision>289</cp:revision>
  <dcterms:created xsi:type="dcterms:W3CDTF">2019-04-11T11:11:33Z</dcterms:created>
  <dcterms:modified xsi:type="dcterms:W3CDTF">2013-05-28T19:07:22Z</dcterms:modified>
</cp:coreProperties>
</file>