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9" r:id="rId3"/>
    <p:sldId id="257" r:id="rId4"/>
    <p:sldId id="258" r:id="rId5"/>
    <p:sldId id="270" r:id="rId6"/>
    <p:sldId id="271" r:id="rId7"/>
    <p:sldId id="259" r:id="rId8"/>
    <p:sldId id="260" r:id="rId9"/>
    <p:sldId id="272" r:id="rId10"/>
    <p:sldId id="261" r:id="rId11"/>
    <p:sldId id="262" r:id="rId12"/>
    <p:sldId id="273" r:id="rId13"/>
    <p:sldId id="263" r:id="rId14"/>
    <p:sldId id="264" r:id="rId15"/>
    <p:sldId id="274" r:id="rId16"/>
    <p:sldId id="275" r:id="rId17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188896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12290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01427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54453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51044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74869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79308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789216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211688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835687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12178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226B2-36FA-4D43-9167-F7E1B9B449D7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689BD-C04F-4D74-A103-9D63216CBA08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669373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2132856"/>
            <a:ext cx="77724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 </a:t>
            </a:r>
            <a:r>
              <a:rPr lang="en-US" sz="2400" b="1" dirty="0" err="1"/>
              <a:t>Koʻtarish-tashish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tashish</a:t>
            </a:r>
            <a:r>
              <a:rPr lang="en-US" sz="2400" b="1" dirty="0"/>
              <a:t> </a:t>
            </a:r>
            <a:r>
              <a:rPr lang="en-US" sz="2400" b="1" dirty="0" err="1"/>
              <a:t>ishlarini</a:t>
            </a:r>
            <a:r>
              <a:rPr lang="en-US" sz="2400" b="1" dirty="0"/>
              <a:t> </a:t>
            </a:r>
            <a:r>
              <a:rPr lang="en-US" sz="2400" b="1" dirty="0" err="1"/>
              <a:t>kompleks</a:t>
            </a:r>
            <a:r>
              <a:rPr lang="en-US" sz="2400" b="1" dirty="0"/>
              <a:t> </a:t>
            </a:r>
            <a:r>
              <a:rPr lang="en-US" sz="2400" b="1" dirty="0" err="1"/>
              <a:t>mexanizatsiyalash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 smtClean="0"/>
              <a:t>avtomatlashtirish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 </a:t>
            </a: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0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Koʻtarish-tashish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mexanizatsiyalash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avtomatlashtirish</a:t>
            </a:r>
            <a:r>
              <a:rPr lang="uz-Latn-U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boshqaruvini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takomillashtirish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avtomoatlashtirish</a:t>
            </a:r>
            <a:r>
              <a:rPr lang="uz-Latn-UZ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robotlari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manipulyatorlar</a:t>
            </a:r>
            <a:r>
              <a:rPr lang="uz-Latn-U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Kompleks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mehanizatsiyalash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avtomatlashtirish</a:t>
            </a:r>
            <a:r>
              <a:rPr lang="uz-Latn-U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64575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624736"/>
          </a:xfrm>
        </p:spPr>
        <p:txBody>
          <a:bodyPr>
            <a:normAutofit fontScale="92500" lnSpcReduction="20000"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Koʻtarish-tashish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mexanizatsiyalash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Sanoatda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mexanizatsiyalash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YKTTMM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ishtirokisiz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Xolbuki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ashyo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maxsulotlarni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korhonaga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omborga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ombordan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maxsulotni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omborga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operatsiyalari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asbob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uskuna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Demak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mexanizatsiyalshtrish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YKTTMM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konstruksiyasini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takomillashtirish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axamiyatga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mehnatini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ozaytiradi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butunlay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yo`qotadi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Maxsulot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yaxshilaydi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pirovord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natijada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unumdorligini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oshiradi.Maxsulot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tan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kamaytiradi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 smtClean="0"/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143668"/>
          </a:xfrm>
        </p:spPr>
        <p:txBody>
          <a:bodyPr>
            <a:normAutofit lnSpcReduction="10000"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boshqaruvini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avtomatlashtirish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avtomoatlashtirish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e`tibor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berilmoqda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chunki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mukammal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unumdorligini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muddatini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ko`paytirishga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qiluvchilar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sharoitini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yaxshilanishiga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Ko`pchilik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metal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konstruksiyasiga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maxkamlangan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kabinadan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maydonini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qulaylik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osonlikni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kranchini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qobiliyatini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unumini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toza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yengil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rejimda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kichikroq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quvvatida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kabinalardan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640871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Changli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gazli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issiq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oynalangan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tirqishlari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maxkamlangan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sovutgich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isitgichi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kabinalar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qo`llaniladi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Kabina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temperaturasi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22-26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o`lchami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pol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1.1 m,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 m,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1,8 m.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Kabinaning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shiftida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0,5x0,5 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teshik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metal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konstruksiyasiga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kabinaning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eshigini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ichkariga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yon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kabinalarda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poldan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 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balandlikdagi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to`siqlar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o`tirgichida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o`tirgan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kranchining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maydonini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kuzatish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doirasi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O°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60°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kranchini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satxidan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gorizantaldan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O°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90°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kranchini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sathidan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gorizantaldan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pastga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O°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135°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chap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53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8072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pultida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oyoq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ma`lum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ta`yin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aravani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yurgizish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oyoqqa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yurgazish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ovoz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ma`lum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qiyinchilik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radio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kranchining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yengillashtiradi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Keyingi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ishlatilmoqda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pulti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qo`zg`almas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qo`zg`aluvchan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82528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Masofadan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umumdorligi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Mehnat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sarfi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kamayadi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Natijada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operatsiyasining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narxi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arzonlashadi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Sanoatda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maxsulot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YKTTMM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avtomatlashtrishni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taqozo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agregatlararo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avtomatlashtrilmoqda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YKTM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to`rmozlash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meyorlash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to`xtashdan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pasaytrish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to`xtatish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avtomatlarga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pasaytirib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to`xtatishni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avtomalashtirish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ozaytirish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uzluksiz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YKTTMM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o`ynamoqda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ajralmas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qatnashayotgan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uskunalarning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YKTTMM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o`xshash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kemalardan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tushurib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transportga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to`g`ridan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to`g`ri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omborga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YKTTMM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ishtirokida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manzilga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jo`natish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qo`llanilmoqda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oshirishni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o`chirg`ichlar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magnit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perefaratorga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80720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robotlari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manipulyatorlar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qurilmasidan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bajaruvhi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)dir.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xarakatlantirib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manipulyator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uskunani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U robot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korpusiga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o`rnatilgan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robot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ko`rsatib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o`lchov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ham bor. Operator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pulti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dasturni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kiritadi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dasturni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dasturni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950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552728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hajmini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tartibini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qarorni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YXBB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uskunalarga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buyruq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keltiriadi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7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yo`nalish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zvenolarining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o`lchamlari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fazoda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egallashi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bo`lmagan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joylardagi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vakuum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radiatsiya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past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12968" cy="6624736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kuzatuv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jihozlangan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sistemada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teskari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aloqani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ijrochi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habar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ijrochi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qilayotgan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zvenoning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o`zgartiradi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YXBB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YQ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YQ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YXBB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muntazam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o`rganish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operator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rejimida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O`rganish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rejimida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operator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o`zi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zvenolarining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datchik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YXBBga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kodlanadi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Kodlangan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EQga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Keyinchalik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manipulyator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o`sha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Robotning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zo`nasi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robot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fazoning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Robotning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elektromagnitli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vakuumli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04664"/>
            <a:ext cx="7886700" cy="5772299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Aholi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turmush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kundan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ortib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borayotganligi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tuman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tomonlama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mahsulotarga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extiyoj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oshayotganligi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sanoatning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rivojlanishi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o`sishi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taqoza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etmoqda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Sanoatning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rivojlanishi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mehanizatsiyalashni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avtamatlashtirishni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qilmoqda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navbatda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robitlarini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kopaytirishni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takomilahtirishni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taqozo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qilmoqda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Robotlarni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tadbiq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tehnikaviy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sotsial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keltiradi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6092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2400" b="1" dirty="0" smtClean="0"/>
              <a:t>4. </a:t>
            </a:r>
            <a:r>
              <a:rPr lang="en-US" sz="2400" b="1" dirty="0" err="1" smtClean="0"/>
              <a:t>Kompleks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mehanizatsiyalash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avtomatlashtirish</a:t>
            </a:r>
            <a:r>
              <a:rPr lang="en-US" sz="2400" b="1" dirty="0" smtClean="0"/>
              <a:t>.</a:t>
            </a:r>
            <a:endParaRPr lang="uz-Latn-UZ" sz="2400" dirty="0" smtClean="0"/>
          </a:p>
          <a:p>
            <a:pPr marL="0" indent="0">
              <a:buNone/>
            </a:pPr>
            <a:endParaRPr lang="uz-Latn-UZ" sz="1600" dirty="0" smtClean="0"/>
          </a:p>
          <a:p>
            <a:pPr>
              <a:lnSpc>
                <a:spcPct val="150000"/>
              </a:lnSpc>
            </a:pPr>
            <a:r>
              <a:rPr lang="en-US" sz="2000" dirty="0" err="1" smtClean="0"/>
              <a:t>Biror</a:t>
            </a:r>
            <a:r>
              <a:rPr lang="en-US" sz="2000" dirty="0" smtClean="0"/>
              <a:t> </a:t>
            </a:r>
            <a:r>
              <a:rPr lang="en-US" sz="2000" dirty="0" err="1" smtClean="0"/>
              <a:t>mahsulotni</a:t>
            </a:r>
            <a:r>
              <a:rPr lang="en-US" sz="2000" dirty="0" smtClean="0"/>
              <a:t> </a:t>
            </a:r>
            <a:r>
              <a:rPr lang="en-US" sz="2000" dirty="0" err="1" smtClean="0"/>
              <a:t>ishlab</a:t>
            </a:r>
            <a:r>
              <a:rPr lang="en-US" sz="2000" dirty="0" smtClean="0"/>
              <a:t> </a:t>
            </a:r>
            <a:r>
              <a:rPr lang="en-US" sz="2000" dirty="0" err="1" smtClean="0"/>
              <a:t>chiqarish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jarayonini</a:t>
            </a:r>
            <a:r>
              <a:rPr lang="en-US" sz="2000" dirty="0" smtClean="0"/>
              <a:t> </a:t>
            </a:r>
            <a:r>
              <a:rPr lang="en-US" sz="2000" dirty="0" err="1" smtClean="0"/>
              <a:t>kompleks</a:t>
            </a:r>
            <a:r>
              <a:rPr lang="en-US" sz="2000" dirty="0" smtClean="0"/>
              <a:t> </a:t>
            </a:r>
            <a:r>
              <a:rPr lang="en-US" sz="2000" dirty="0" err="1" smtClean="0"/>
              <a:t>mehanizatsiyalash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avtomatkashtirish</a:t>
            </a:r>
            <a:r>
              <a:rPr lang="en-US" sz="2000" dirty="0" smtClean="0"/>
              <a:t> </a:t>
            </a:r>
            <a:r>
              <a:rPr lang="en-US" sz="2000" dirty="0" err="1" smtClean="0"/>
              <a:t>oqim</a:t>
            </a:r>
            <a:r>
              <a:rPr lang="en-US" sz="2000" dirty="0" smtClean="0"/>
              <a:t> </a:t>
            </a:r>
            <a:r>
              <a:rPr lang="en-US" sz="2000" dirty="0" err="1" smtClean="0"/>
              <a:t>chizig`i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amalga</a:t>
            </a:r>
            <a:r>
              <a:rPr lang="en-US" sz="2000" dirty="0" smtClean="0"/>
              <a:t> </a:t>
            </a:r>
            <a:r>
              <a:rPr lang="en-US" sz="2000" dirty="0" err="1" smtClean="0"/>
              <a:t>oshiriladi</a:t>
            </a:r>
            <a:r>
              <a:rPr lang="en-US" sz="2000" dirty="0" smtClean="0"/>
              <a:t>. </a:t>
            </a:r>
            <a:r>
              <a:rPr lang="en-US" sz="2000" dirty="0" err="1" smtClean="0"/>
              <a:t>Bunda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jarayonni</a:t>
            </a:r>
            <a:r>
              <a:rPr lang="en-US" sz="2000" dirty="0" smtClean="0"/>
              <a:t> </a:t>
            </a:r>
            <a:r>
              <a:rPr lang="en-US" sz="2000" dirty="0" err="1" smtClean="0"/>
              <a:t>oldinma</a:t>
            </a:r>
            <a:r>
              <a:rPr lang="en-US" sz="2000" dirty="0" smtClean="0"/>
              <a:t>- </a:t>
            </a:r>
            <a:r>
              <a:rPr lang="en-US" sz="2000" dirty="0" err="1" smtClean="0"/>
              <a:t>keyinligini</a:t>
            </a:r>
            <a:r>
              <a:rPr lang="en-US" sz="2000" dirty="0" smtClean="0"/>
              <a:t> </a:t>
            </a:r>
            <a:r>
              <a:rPr lang="en-US" sz="2000" dirty="0" err="1" smtClean="0"/>
              <a:t>hisobga</a:t>
            </a:r>
            <a:r>
              <a:rPr lang="en-US" sz="2000" dirty="0" smtClean="0"/>
              <a:t> </a:t>
            </a:r>
            <a:r>
              <a:rPr lang="en-US" sz="2000" dirty="0" err="1" smtClean="0"/>
              <a:t>olgan</a:t>
            </a:r>
            <a:r>
              <a:rPr lang="en-US" sz="2000" dirty="0" smtClean="0"/>
              <a:t> </a:t>
            </a:r>
            <a:r>
              <a:rPr lang="en-US" sz="2000" dirty="0" err="1" smtClean="0"/>
              <a:t>tartibda</a:t>
            </a:r>
            <a:r>
              <a:rPr lang="en-US" sz="2000" dirty="0" smtClean="0"/>
              <a:t> </a:t>
            </a:r>
            <a:r>
              <a:rPr lang="en-US" sz="2000" dirty="0" err="1" smtClean="0"/>
              <a:t>texnologik</a:t>
            </a:r>
            <a:r>
              <a:rPr lang="en-US" sz="2000" dirty="0" smtClean="0"/>
              <a:t> </a:t>
            </a:r>
            <a:r>
              <a:rPr lang="en-US" sz="2000" dirty="0" err="1" smtClean="0"/>
              <a:t>uskunalar</a:t>
            </a:r>
            <a:r>
              <a:rPr lang="en-US" sz="2000" dirty="0" smtClean="0"/>
              <a:t> </a:t>
            </a:r>
            <a:r>
              <a:rPr lang="en-US" sz="2000" dirty="0" err="1" smtClean="0"/>
              <a:t>shu</a:t>
            </a:r>
            <a:r>
              <a:rPr lang="en-US" sz="2000" dirty="0" smtClean="0"/>
              <a:t> </a:t>
            </a:r>
            <a:r>
              <a:rPr lang="en-US" sz="2000" dirty="0" err="1" smtClean="0"/>
              <a:t>jumladan</a:t>
            </a:r>
            <a:r>
              <a:rPr lang="en-US" sz="2000" dirty="0" smtClean="0"/>
              <a:t>, YKTTMM </a:t>
            </a:r>
            <a:r>
              <a:rPr lang="en-US" sz="2000" dirty="0" err="1" smtClean="0"/>
              <a:t>lar</a:t>
            </a:r>
            <a:r>
              <a:rPr lang="en-US" sz="2000" dirty="0" smtClean="0"/>
              <a:t> </a:t>
            </a:r>
            <a:r>
              <a:rPr lang="en-US" sz="2000" dirty="0" err="1" smtClean="0"/>
              <a:t>konveyer</a:t>
            </a:r>
            <a:r>
              <a:rPr lang="en-US" sz="2000" dirty="0" smtClean="0"/>
              <a:t> </a:t>
            </a:r>
            <a:r>
              <a:rPr lang="en-US" sz="2000" dirty="0" err="1" smtClean="0"/>
              <a:t>bo`ylab</a:t>
            </a:r>
            <a:r>
              <a:rPr lang="en-US" sz="2000" dirty="0" smtClean="0"/>
              <a:t> </a:t>
            </a:r>
            <a:r>
              <a:rPr lang="en-US" sz="2000" dirty="0" err="1" smtClean="0"/>
              <a:t>joylashtiriladi</a:t>
            </a:r>
            <a:r>
              <a:rPr lang="en-US" sz="2000" dirty="0" smtClean="0"/>
              <a:t>. </a:t>
            </a:r>
            <a:r>
              <a:rPr lang="en-US" sz="2000" dirty="0" err="1" smtClean="0"/>
              <a:t>Konveyer</a:t>
            </a:r>
            <a:r>
              <a:rPr lang="en-US" sz="2000" dirty="0" smtClean="0"/>
              <a:t> </a:t>
            </a:r>
            <a:r>
              <a:rPr lang="en-US" sz="2000" dirty="0" err="1" smtClean="0"/>
              <a:t>bo`yidagi</a:t>
            </a:r>
            <a:r>
              <a:rPr lang="en-US" sz="2000" dirty="0" smtClean="0"/>
              <a:t> </a:t>
            </a:r>
            <a:r>
              <a:rPr lang="en-US" sz="2000" dirty="0" err="1" smtClean="0"/>
              <a:t>biror</a:t>
            </a:r>
            <a:r>
              <a:rPr lang="en-US" sz="2000" dirty="0" smtClean="0"/>
              <a:t> </a:t>
            </a:r>
            <a:r>
              <a:rPr lang="en-US" sz="2000" dirty="0" err="1" smtClean="0"/>
              <a:t>uskuna</a:t>
            </a:r>
            <a:r>
              <a:rPr lang="en-US" sz="2000" dirty="0" smtClean="0"/>
              <a:t> </a:t>
            </a:r>
            <a:r>
              <a:rPr lang="en-US" sz="2000" dirty="0" err="1" smtClean="0"/>
              <a:t>masalan</a:t>
            </a:r>
            <a:r>
              <a:rPr lang="en-US" sz="2000" dirty="0" smtClean="0"/>
              <a:t>, </a:t>
            </a:r>
            <a:r>
              <a:rPr lang="en-US" sz="2000" dirty="0" err="1" smtClean="0"/>
              <a:t>o`yuvchi</a:t>
            </a:r>
            <a:r>
              <a:rPr lang="en-US" sz="2000" dirty="0" smtClean="0"/>
              <a:t> </a:t>
            </a:r>
            <a:r>
              <a:rPr lang="en-US" sz="2000" dirty="0" err="1" smtClean="0"/>
              <a:t>dastgoh</a:t>
            </a:r>
            <a:r>
              <a:rPr lang="en-US" sz="2000" dirty="0" smtClean="0"/>
              <a:t> </a:t>
            </a:r>
            <a:r>
              <a:rPr lang="en-US" sz="2000" dirty="0" err="1" smtClean="0"/>
              <a:t>teshikni</a:t>
            </a:r>
            <a:r>
              <a:rPr lang="en-US" sz="2000" dirty="0" smtClean="0"/>
              <a:t> </a:t>
            </a:r>
            <a:r>
              <a:rPr lang="en-US" sz="2000" dirty="0" err="1" smtClean="0"/>
              <a:t>ochgandan</a:t>
            </a:r>
            <a:r>
              <a:rPr lang="en-US" sz="2000" dirty="0" smtClean="0"/>
              <a:t> </a:t>
            </a:r>
            <a:r>
              <a:rPr lang="en-US" sz="2000" dirty="0" err="1" smtClean="0"/>
              <a:t>keyin</a:t>
            </a:r>
            <a:r>
              <a:rPr lang="en-US" sz="2000" dirty="0" smtClean="0"/>
              <a:t> </a:t>
            </a:r>
            <a:r>
              <a:rPr lang="en-US" sz="2000" dirty="0" err="1" smtClean="0"/>
              <a:t>detalni</a:t>
            </a:r>
            <a:r>
              <a:rPr lang="en-US" sz="2000" dirty="0" smtClean="0"/>
              <a:t> </a:t>
            </a:r>
            <a:r>
              <a:rPr lang="en-US" sz="2000" dirty="0" err="1" smtClean="0"/>
              <a:t>keyingi</a:t>
            </a:r>
            <a:r>
              <a:rPr lang="en-US" sz="2000" dirty="0" smtClean="0"/>
              <a:t> </a:t>
            </a:r>
            <a:r>
              <a:rPr lang="en-US" sz="2000" dirty="0" err="1" smtClean="0"/>
              <a:t>uskunaga</a:t>
            </a:r>
            <a:r>
              <a:rPr lang="en-US" sz="2000" dirty="0" smtClean="0"/>
              <a:t> (</a:t>
            </a:r>
            <a:r>
              <a:rPr lang="en-US" sz="2000" dirty="0" err="1" smtClean="0"/>
              <a:t>silliqlovchi</a:t>
            </a:r>
            <a:r>
              <a:rPr lang="en-US" sz="2000" dirty="0" smtClean="0"/>
              <a:t> </a:t>
            </a:r>
            <a:r>
              <a:rPr lang="en-US" sz="2000" dirty="0" err="1" smtClean="0"/>
              <a:t>dastgoh</a:t>
            </a:r>
            <a:r>
              <a:rPr lang="en-US" sz="2000" dirty="0" smtClean="0"/>
              <a:t>)  </a:t>
            </a:r>
            <a:r>
              <a:rPr lang="en-US" sz="2000" dirty="0" err="1" smtClean="0"/>
              <a:t>konveyer</a:t>
            </a:r>
            <a:r>
              <a:rPr lang="en-US" sz="2000" dirty="0" smtClean="0"/>
              <a:t>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o`tkazadi</a:t>
            </a:r>
            <a:r>
              <a:rPr lang="en-US" sz="2000" dirty="0" smtClean="0"/>
              <a:t>. </a:t>
            </a:r>
            <a:r>
              <a:rPr lang="en-US" sz="2000" dirty="0" err="1" smtClean="0"/>
              <a:t>Oqim</a:t>
            </a:r>
            <a:r>
              <a:rPr lang="en-US" sz="2000" dirty="0" smtClean="0"/>
              <a:t> </a:t>
            </a:r>
            <a:r>
              <a:rPr lang="en-US" sz="2000" dirty="0" err="1" smtClean="0"/>
              <a:t>chizig`ibo`yicha</a:t>
            </a:r>
            <a:r>
              <a:rPr lang="en-US" sz="2000" dirty="0" smtClean="0"/>
              <a:t> </a:t>
            </a:r>
            <a:r>
              <a:rPr lang="en-US" sz="2000" dirty="0" err="1" smtClean="0"/>
              <a:t>ishlaydigan</a:t>
            </a:r>
            <a:r>
              <a:rPr lang="en-US" sz="2000" dirty="0" smtClean="0"/>
              <a:t> </a:t>
            </a:r>
            <a:r>
              <a:rPr lang="en-US" sz="2000" dirty="0" err="1" smtClean="0"/>
              <a:t>zavodlar</a:t>
            </a:r>
            <a:r>
              <a:rPr lang="en-US" sz="2000" dirty="0" smtClean="0"/>
              <a:t> ham bor. </a:t>
            </a:r>
            <a:endParaRPr lang="uz-Latn-UZ" sz="2000" dirty="0" smtClean="0"/>
          </a:p>
          <a:p>
            <a:pPr>
              <a:lnSpc>
                <a:spcPct val="150000"/>
              </a:lnSpc>
            </a:pPr>
            <a:r>
              <a:rPr lang="en-US" sz="2000" dirty="0" smtClean="0"/>
              <a:t>Robot </a:t>
            </a:r>
            <a:r>
              <a:rPr lang="en-US" sz="2000" dirty="0" smtClean="0"/>
              <a:t>- </a:t>
            </a:r>
            <a:r>
              <a:rPr lang="en-US" sz="2000" dirty="0" err="1" smtClean="0"/>
              <a:t>belgilangan</a:t>
            </a:r>
            <a:r>
              <a:rPr lang="en-US" sz="2000" dirty="0" smtClean="0"/>
              <a:t> </a:t>
            </a:r>
            <a:r>
              <a:rPr lang="en-US" sz="2000" dirty="0" err="1" smtClean="0"/>
              <a:t>dastur</a:t>
            </a:r>
            <a:r>
              <a:rPr lang="en-US" sz="2000" dirty="0" smtClean="0"/>
              <a:t> </a:t>
            </a:r>
            <a:r>
              <a:rPr lang="en-US" sz="2000" dirty="0" err="1" smtClean="0"/>
              <a:t>bo`yicha</a:t>
            </a:r>
            <a:r>
              <a:rPr lang="en-US" sz="2000" dirty="0" smtClean="0"/>
              <a:t> </a:t>
            </a:r>
            <a:r>
              <a:rPr lang="en-US" sz="2000" dirty="0" err="1" smtClean="0"/>
              <a:t>mehanik</a:t>
            </a:r>
            <a:r>
              <a:rPr lang="en-US" sz="2000" dirty="0" smtClean="0"/>
              <a:t> </a:t>
            </a:r>
            <a:r>
              <a:rPr lang="en-US" sz="2000" dirty="0" err="1" smtClean="0"/>
              <a:t>ishlari</a:t>
            </a:r>
            <a:r>
              <a:rPr lang="en-US" sz="2000" dirty="0" smtClean="0"/>
              <a:t> </a:t>
            </a:r>
            <a:r>
              <a:rPr lang="en-US" sz="2000" dirty="0" err="1" smtClean="0"/>
              <a:t>bajaradigan</a:t>
            </a:r>
            <a:r>
              <a:rPr lang="en-US" sz="2000" dirty="0" smtClean="0"/>
              <a:t> universal </a:t>
            </a:r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 smtClean="0"/>
              <a:t>avtomatdir</a:t>
            </a:r>
            <a:r>
              <a:rPr lang="en-US" sz="2000" dirty="0" smtClean="0"/>
              <a:t>. </a:t>
            </a:r>
            <a:r>
              <a:rPr lang="en-US" sz="2000" dirty="0" err="1" smtClean="0"/>
              <a:t>Robotlarni</a:t>
            </a:r>
            <a:r>
              <a:rPr lang="en-US" sz="2000" dirty="0" smtClean="0"/>
              <a:t> </a:t>
            </a:r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 smtClean="0"/>
              <a:t>hil</a:t>
            </a:r>
            <a:r>
              <a:rPr lang="en-US" sz="2000" dirty="0" smtClean="0"/>
              <a:t> </a:t>
            </a:r>
            <a:r>
              <a:rPr lang="en-US" sz="2000" dirty="0" err="1" smtClean="0"/>
              <a:t>jarayolarning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bajarish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oson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tez</a:t>
            </a:r>
            <a:r>
              <a:rPr lang="en-US" sz="2000" dirty="0" smtClean="0"/>
              <a:t> </a:t>
            </a:r>
            <a:r>
              <a:rPr lang="en-US" sz="2000" dirty="0" err="1" smtClean="0"/>
              <a:t>rostlash</a:t>
            </a:r>
            <a:r>
              <a:rPr lang="en-US" sz="2000" dirty="0" smtClean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. </a:t>
            </a:r>
            <a:endParaRPr lang="uz-Latn-UZ" sz="2000" dirty="0" smtClean="0"/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 smtClean="0"/>
              <a:t>Bo`shqaruv</a:t>
            </a:r>
            <a:r>
              <a:rPr lang="en-US" sz="2000" dirty="0" smtClean="0"/>
              <a:t> </a:t>
            </a:r>
            <a:r>
              <a:rPr lang="en-US" sz="2000" dirty="0" err="1" smtClean="0"/>
              <a:t>tizimi</a:t>
            </a:r>
            <a:r>
              <a:rPr lang="en-US" sz="2000" dirty="0" smtClean="0"/>
              <a:t> </a:t>
            </a:r>
            <a:r>
              <a:rPr lang="en-US" sz="2000" dirty="0" err="1" smtClean="0"/>
              <a:t>bo`yicha</a:t>
            </a:r>
            <a:r>
              <a:rPr lang="en-US" sz="2000" dirty="0" smtClean="0"/>
              <a:t> </a:t>
            </a:r>
            <a:r>
              <a:rPr lang="en-US" sz="2000" dirty="0" err="1" smtClean="0"/>
              <a:t>sanaot</a:t>
            </a:r>
            <a:r>
              <a:rPr lang="en-US" sz="2000" dirty="0" smtClean="0"/>
              <a:t> </a:t>
            </a:r>
            <a:r>
              <a:rPr lang="en-US" sz="2000" dirty="0" err="1" smtClean="0"/>
              <a:t>robotlari</a:t>
            </a:r>
            <a:r>
              <a:rPr lang="en-US" sz="2000" dirty="0" smtClean="0"/>
              <a:t> </a:t>
            </a:r>
            <a:r>
              <a:rPr lang="en-US" sz="2000" dirty="0" err="1" smtClean="0"/>
              <a:t>uch</a:t>
            </a:r>
            <a:r>
              <a:rPr lang="en-US" sz="2000" dirty="0" smtClean="0"/>
              <a:t> </a:t>
            </a:r>
            <a:r>
              <a:rPr lang="en-US" sz="2000" dirty="0" err="1" smtClean="0"/>
              <a:t>avlodga</a:t>
            </a:r>
            <a:r>
              <a:rPr lang="en-US" sz="2000" dirty="0" smtClean="0"/>
              <a:t> </a:t>
            </a:r>
            <a:r>
              <a:rPr lang="en-US" sz="2000" dirty="0" err="1" smtClean="0"/>
              <a:t>bo`linadi</a:t>
            </a:r>
            <a:r>
              <a:rPr lang="en-US" sz="2000" dirty="0" smtClean="0"/>
              <a:t>:</a:t>
            </a:r>
            <a:endParaRPr lang="uz-Latn-UZ" sz="2000" dirty="0" smtClean="0"/>
          </a:p>
          <a:p>
            <a:pPr>
              <a:lnSpc>
                <a:spcPct val="150000"/>
              </a:lnSpc>
            </a:pPr>
            <a:r>
              <a:rPr lang="en-US" sz="2000" dirty="0" smtClean="0"/>
              <a:t>1. </a:t>
            </a:r>
            <a:r>
              <a:rPr lang="en-US" sz="2000" dirty="0" err="1" smtClean="0"/>
              <a:t>Perfolenta</a:t>
            </a:r>
            <a:r>
              <a:rPr lang="en-US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 err="1" smtClean="0"/>
              <a:t>magnit</a:t>
            </a:r>
            <a:r>
              <a:rPr lang="en-US" sz="2000" dirty="0" smtClean="0"/>
              <a:t> </a:t>
            </a:r>
            <a:r>
              <a:rPr lang="en-US" sz="2000" dirty="0" err="1" smtClean="0"/>
              <a:t>lentaga</a:t>
            </a:r>
            <a:r>
              <a:rPr lang="en-US" sz="2000" dirty="0" smtClean="0"/>
              <a:t> </a:t>
            </a:r>
            <a:r>
              <a:rPr lang="en-US" sz="2000" dirty="0" err="1" smtClean="0"/>
              <a:t>yozilgan</a:t>
            </a:r>
            <a:r>
              <a:rPr lang="en-US" sz="2000" dirty="0" smtClean="0"/>
              <a:t> </a:t>
            </a:r>
            <a:r>
              <a:rPr lang="en-US" sz="2000" dirty="0" err="1" smtClean="0"/>
              <a:t>qat`iy</a:t>
            </a:r>
            <a:r>
              <a:rPr lang="en-US" sz="2000" dirty="0" smtClean="0"/>
              <a:t> </a:t>
            </a:r>
            <a:r>
              <a:rPr lang="en-US" sz="2000" dirty="0" err="1" smtClean="0"/>
              <a:t>dastur</a:t>
            </a:r>
            <a:r>
              <a:rPr lang="en-US" sz="2000" dirty="0" smtClean="0"/>
              <a:t> </a:t>
            </a:r>
            <a:r>
              <a:rPr lang="en-US" sz="2000" dirty="0" err="1" smtClean="0"/>
              <a:t>bo`yicha</a:t>
            </a:r>
            <a:r>
              <a:rPr lang="en-US" sz="2000" dirty="0" smtClean="0"/>
              <a:t> </a:t>
            </a:r>
            <a:r>
              <a:rPr lang="en-US" sz="2000" dirty="0" err="1" smtClean="0"/>
              <a:t>ishlaydigan</a:t>
            </a:r>
            <a:r>
              <a:rPr lang="en-US" sz="2000" dirty="0" smtClean="0"/>
              <a:t> robot-</a:t>
            </a:r>
            <a:r>
              <a:rPr lang="en-US" sz="2000" dirty="0" err="1" smtClean="0"/>
              <a:t>manipulyator</a:t>
            </a:r>
            <a:r>
              <a:rPr lang="en-US" sz="2000" dirty="0" smtClean="0"/>
              <a:t>. Bu </a:t>
            </a:r>
            <a:r>
              <a:rPr lang="en-US" sz="2000" dirty="0" err="1" smtClean="0"/>
              <a:t>robotlar</a:t>
            </a:r>
            <a:r>
              <a:rPr lang="en-US" sz="2000" dirty="0" smtClean="0"/>
              <a:t> </a:t>
            </a:r>
            <a:r>
              <a:rPr lang="en-US" sz="2000" dirty="0" err="1" smtClean="0"/>
              <a:t>raqamli</a:t>
            </a:r>
            <a:r>
              <a:rPr lang="en-US" sz="2000" dirty="0" smtClean="0"/>
              <a:t> </a:t>
            </a:r>
            <a:r>
              <a:rPr lang="en-US" sz="2000" dirty="0" err="1" smtClean="0"/>
              <a:t>dastur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boshqariladi</a:t>
            </a:r>
            <a:r>
              <a:rPr lang="en-US" sz="2000" dirty="0" smtClean="0"/>
              <a:t>. </a:t>
            </a:r>
            <a:r>
              <a:rPr lang="en-US" sz="2000" dirty="0" err="1" smtClean="0"/>
              <a:t>Bunda</a:t>
            </a:r>
            <a:r>
              <a:rPr lang="en-US" sz="2000" dirty="0" smtClean="0"/>
              <a:t> </a:t>
            </a:r>
            <a:r>
              <a:rPr lang="en-US" sz="2000" dirty="0" err="1" smtClean="0"/>
              <a:t>bajaradigan</a:t>
            </a:r>
            <a:r>
              <a:rPr lang="en-US" sz="2000" dirty="0" smtClean="0"/>
              <a:t> </a:t>
            </a:r>
            <a:r>
              <a:rPr lang="en-US" sz="2000" dirty="0" err="1" smtClean="0"/>
              <a:t>ishni</a:t>
            </a:r>
            <a:r>
              <a:rPr lang="en-US" sz="2000" dirty="0" smtClean="0"/>
              <a:t> </a:t>
            </a:r>
            <a:r>
              <a:rPr lang="en-US" sz="2000" dirty="0" err="1" smtClean="0"/>
              <a:t>o`zgartirish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dasturni</a:t>
            </a:r>
            <a:r>
              <a:rPr lang="en-US" sz="2000" dirty="0" smtClean="0"/>
              <a:t> </a:t>
            </a:r>
            <a:r>
              <a:rPr lang="en-US" sz="2000" dirty="0" err="1" smtClean="0"/>
              <a:t>o`zgartiriladi</a:t>
            </a:r>
            <a:r>
              <a:rPr lang="en-US" sz="2000" dirty="0" smtClean="0"/>
              <a:t>. </a:t>
            </a:r>
            <a:r>
              <a:rPr lang="en-US" sz="2000" dirty="0" err="1" smtClean="0"/>
              <a:t>Lekin</a:t>
            </a:r>
            <a:r>
              <a:rPr lang="en-US" sz="2000" dirty="0" smtClean="0"/>
              <a:t> </a:t>
            </a:r>
            <a:r>
              <a:rPr lang="en-US" sz="2000" dirty="0" err="1" smtClean="0"/>
              <a:t>ishlab</a:t>
            </a:r>
            <a:r>
              <a:rPr lang="en-US" sz="2000" dirty="0" smtClean="0"/>
              <a:t> </a:t>
            </a:r>
            <a:r>
              <a:rPr lang="en-US" sz="2000" dirty="0" err="1" smtClean="0"/>
              <a:t>chiqarishda</a:t>
            </a:r>
            <a:r>
              <a:rPr lang="en-US" sz="2000" dirty="0" smtClean="0"/>
              <a:t> </a:t>
            </a:r>
            <a:r>
              <a:rPr lang="en-US" sz="2000" dirty="0" err="1" smtClean="0"/>
              <a:t>shunday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jarayonlar</a:t>
            </a:r>
            <a:r>
              <a:rPr lang="en-US" sz="2000" dirty="0" smtClean="0"/>
              <a:t> </a:t>
            </a:r>
            <a:r>
              <a:rPr lang="en-US" sz="2000" dirty="0" err="1" smtClean="0"/>
              <a:t>borki</a:t>
            </a:r>
            <a:r>
              <a:rPr lang="en-US" sz="2000" dirty="0" smtClean="0"/>
              <a:t> </a:t>
            </a:r>
            <a:r>
              <a:rPr lang="en-US" sz="2000" dirty="0" err="1" smtClean="0"/>
              <a:t>ularni</a:t>
            </a:r>
            <a:r>
              <a:rPr lang="en-US" sz="2000" dirty="0" smtClean="0"/>
              <a:t> </a:t>
            </a:r>
            <a:r>
              <a:rPr lang="en-US" sz="2000" dirty="0" err="1" smtClean="0"/>
              <a:t>qat`iy</a:t>
            </a:r>
            <a:r>
              <a:rPr lang="en-US" sz="2000" dirty="0" smtClean="0"/>
              <a:t> </a:t>
            </a:r>
            <a:r>
              <a:rPr lang="en-US" sz="2000" dirty="0" err="1" smtClean="0"/>
              <a:t>dastur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boshqarish</a:t>
            </a:r>
            <a:r>
              <a:rPr lang="en-US" sz="2000" dirty="0" smtClean="0"/>
              <a:t> </a:t>
            </a:r>
            <a:r>
              <a:rPr lang="en-US" sz="2000" dirty="0" err="1" smtClean="0"/>
              <a:t>qiyin</a:t>
            </a:r>
            <a:r>
              <a:rPr lang="en-US" sz="2000" dirty="0" smtClean="0"/>
              <a:t>.</a:t>
            </a:r>
            <a:endParaRPr lang="uz-Latn-UZ" sz="2000" dirty="0" smtClean="0"/>
          </a:p>
          <a:p>
            <a:pPr>
              <a:lnSpc>
                <a:spcPct val="150000"/>
              </a:lnSpc>
            </a:pPr>
            <a:r>
              <a:rPr lang="en-US" sz="2000" dirty="0" smtClean="0"/>
              <a:t>2. </a:t>
            </a:r>
            <a:r>
              <a:rPr lang="en-US" sz="2000" dirty="0" err="1" smtClean="0"/>
              <a:t>Elektron</a:t>
            </a:r>
            <a:r>
              <a:rPr lang="en-US" sz="2000" dirty="0" smtClean="0"/>
              <a:t> </a:t>
            </a:r>
            <a:r>
              <a:rPr lang="en-US" sz="2000" dirty="0" err="1" smtClean="0"/>
              <a:t>hisoblash</a:t>
            </a:r>
            <a:r>
              <a:rPr lang="en-US" sz="2000" dirty="0" smtClean="0"/>
              <a:t> </a:t>
            </a:r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boshqariladigan</a:t>
            </a:r>
            <a:r>
              <a:rPr lang="en-US" sz="2000" dirty="0" smtClean="0"/>
              <a:t> - robot </a:t>
            </a:r>
            <a:r>
              <a:rPr lang="en-US" sz="2000" dirty="0" err="1" smtClean="0"/>
              <a:t>manipulyator</a:t>
            </a:r>
            <a:r>
              <a:rPr lang="en-US" sz="2000" dirty="0" smtClean="0"/>
              <a:t>. </a:t>
            </a:r>
            <a:r>
              <a:rPr lang="en-US" sz="2000" dirty="0" err="1" smtClean="0"/>
              <a:t>Ular</a:t>
            </a:r>
            <a:r>
              <a:rPr lang="en-US" sz="2000" dirty="0" smtClean="0"/>
              <a:t>  </a:t>
            </a:r>
            <a:r>
              <a:rPr lang="en-US" sz="2000" dirty="0" err="1" smtClean="0"/>
              <a:t>qisman</a:t>
            </a:r>
            <a:r>
              <a:rPr lang="en-US" sz="2000" dirty="0" smtClean="0"/>
              <a:t> </a:t>
            </a:r>
            <a:r>
              <a:rPr lang="en-US" sz="2000" dirty="0" err="1" smtClean="0"/>
              <a:t>adaptatsiya</a:t>
            </a:r>
            <a:r>
              <a:rPr lang="en-US" sz="2000" dirty="0" smtClean="0"/>
              <a:t>  (</a:t>
            </a:r>
            <a:r>
              <a:rPr lang="en-US" sz="2000" dirty="0" err="1" smtClean="0"/>
              <a:t>atrof</a:t>
            </a:r>
            <a:r>
              <a:rPr lang="en-US" sz="2000" dirty="0" smtClean="0"/>
              <a:t> </a:t>
            </a:r>
            <a:r>
              <a:rPr lang="en-US" sz="2000" dirty="0" err="1" smtClean="0"/>
              <a:t>muxitni</a:t>
            </a:r>
            <a:r>
              <a:rPr lang="en-US" sz="2000" dirty="0" smtClean="0"/>
              <a:t> </a:t>
            </a:r>
            <a:r>
              <a:rPr lang="en-US" sz="2000" dirty="0" err="1" smtClean="0"/>
              <a:t>hisobga</a:t>
            </a:r>
            <a:r>
              <a:rPr lang="en-US" sz="2000" dirty="0" smtClean="0"/>
              <a:t> </a:t>
            </a:r>
            <a:r>
              <a:rPr lang="en-US" sz="2000" dirty="0" err="1" smtClean="0"/>
              <a:t>olib</a:t>
            </a:r>
            <a:r>
              <a:rPr lang="en-US" sz="2000" dirty="0" smtClean="0"/>
              <a:t> </a:t>
            </a:r>
            <a:r>
              <a:rPr lang="en-US" sz="2000" dirty="0" err="1" smtClean="0"/>
              <a:t>unga</a:t>
            </a:r>
            <a:r>
              <a:rPr lang="en-US" sz="2000" dirty="0" smtClean="0"/>
              <a:t> </a:t>
            </a:r>
            <a:r>
              <a:rPr lang="en-US" sz="2000" dirty="0" err="1" smtClean="0"/>
              <a:t>moslashuvchanlikka</a:t>
            </a:r>
            <a:r>
              <a:rPr lang="en-US" sz="2000" dirty="0" smtClean="0"/>
              <a:t>) </a:t>
            </a:r>
            <a:r>
              <a:rPr lang="en-US" sz="2000" dirty="0" err="1" smtClean="0"/>
              <a:t>hususiyatiga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.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jarayonida</a:t>
            </a:r>
            <a:r>
              <a:rPr lang="en-US" sz="2000" dirty="0" smtClean="0"/>
              <a:t> </a:t>
            </a:r>
            <a:r>
              <a:rPr lang="en-US" sz="2000" dirty="0" err="1" smtClean="0"/>
              <a:t>nazorat</a:t>
            </a:r>
            <a:r>
              <a:rPr lang="en-US" sz="2000" dirty="0" smtClean="0"/>
              <a:t> </a:t>
            </a:r>
            <a:r>
              <a:rPr lang="en-US" sz="2000" dirty="0" err="1" smtClean="0"/>
              <a:t>qilinayotgan</a:t>
            </a:r>
            <a:r>
              <a:rPr lang="en-US" sz="2000" dirty="0" smtClean="0"/>
              <a:t> </a:t>
            </a:r>
            <a:r>
              <a:rPr lang="en-US" sz="2000" dirty="0" err="1" smtClean="0"/>
              <a:t>parametrlardagi</a:t>
            </a:r>
            <a:r>
              <a:rPr lang="en-US" sz="2000" dirty="0" smtClean="0"/>
              <a:t> </a:t>
            </a:r>
            <a:r>
              <a:rPr lang="en-US" sz="2000" dirty="0" err="1" smtClean="0"/>
              <a:t>o`zgarishlar</a:t>
            </a:r>
            <a:r>
              <a:rPr lang="en-US" sz="2000" dirty="0" smtClean="0"/>
              <a:t> </a:t>
            </a:r>
            <a:r>
              <a:rPr lang="en-US" sz="2000" dirty="0" err="1" smtClean="0"/>
              <a:t>tog`risida</a:t>
            </a:r>
            <a:r>
              <a:rPr lang="en-US" sz="2000" dirty="0" smtClean="0"/>
              <a:t> </a:t>
            </a:r>
            <a:r>
              <a:rPr lang="en-US" sz="2000" dirty="0" err="1" smtClean="0"/>
              <a:t>axborotni</a:t>
            </a:r>
            <a:r>
              <a:rPr lang="en-US" sz="2000" dirty="0" smtClean="0"/>
              <a:t> </a:t>
            </a:r>
            <a:r>
              <a:rPr lang="en-US" sz="2000" dirty="0" err="1" smtClean="0"/>
              <a:t>to`playdi</a:t>
            </a:r>
            <a:r>
              <a:rPr lang="en-US" sz="2000" dirty="0" smtClean="0"/>
              <a:t>, </a:t>
            </a:r>
            <a:r>
              <a:rPr lang="en-US" sz="2000" dirty="0" err="1" smtClean="0"/>
              <a:t>qayta</a:t>
            </a:r>
            <a:r>
              <a:rPr lang="en-US" sz="2000" dirty="0" smtClean="0"/>
              <a:t> </a:t>
            </a:r>
            <a:r>
              <a:rPr lang="en-US" sz="2000" dirty="0" err="1" smtClean="0"/>
              <a:t>ishlaydi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unga</a:t>
            </a:r>
            <a:r>
              <a:rPr lang="en-US" sz="2000" dirty="0" smtClean="0"/>
              <a:t>  </a:t>
            </a:r>
            <a:r>
              <a:rPr lang="en-US" sz="2000" dirty="0" err="1" smtClean="0"/>
              <a:t>o`z</a:t>
            </a:r>
            <a:r>
              <a:rPr lang="en-US" sz="2000" dirty="0" smtClean="0"/>
              <a:t> </a:t>
            </a:r>
            <a:r>
              <a:rPr lang="en-US" sz="2000" dirty="0" err="1" smtClean="0"/>
              <a:t>ishini</a:t>
            </a:r>
            <a:r>
              <a:rPr lang="en-US" sz="2000" dirty="0" smtClean="0"/>
              <a:t> </a:t>
            </a:r>
            <a:r>
              <a:rPr lang="en-US" sz="2000" dirty="0" err="1" smtClean="0"/>
              <a:t>moslaydi</a:t>
            </a:r>
            <a:r>
              <a:rPr lang="en-US" sz="2000" dirty="0" smtClean="0"/>
              <a:t>, </a:t>
            </a:r>
            <a:r>
              <a:rPr lang="en-US" sz="2000" dirty="0" err="1" smtClean="0"/>
              <a:t>ya`ni</a:t>
            </a:r>
            <a:r>
              <a:rPr lang="en-US" sz="2000" dirty="0" smtClean="0"/>
              <a:t>, </a:t>
            </a:r>
            <a:r>
              <a:rPr lang="en-US" sz="2000" dirty="0" err="1" smtClean="0"/>
              <a:t>o`sha</a:t>
            </a:r>
            <a:r>
              <a:rPr lang="en-US" sz="2000" dirty="0" smtClean="0"/>
              <a:t> </a:t>
            </a:r>
            <a:r>
              <a:rPr lang="en-US" sz="2000" dirty="0" err="1" smtClean="0"/>
              <a:t>muxitga</a:t>
            </a:r>
            <a:r>
              <a:rPr lang="en-US" sz="2000" dirty="0" smtClean="0"/>
              <a:t> </a:t>
            </a:r>
            <a:r>
              <a:rPr lang="en-US" sz="2000" dirty="0" err="1" smtClean="0"/>
              <a:t>moslashadi</a:t>
            </a:r>
            <a:r>
              <a:rPr lang="en-US" sz="2000" dirty="0" smtClean="0"/>
              <a:t>. </a:t>
            </a:r>
            <a:endParaRPr lang="uz-Latn-UZ" sz="20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	3</a:t>
            </a:r>
            <a:r>
              <a:rPr lang="en-US" sz="2000" dirty="0" smtClean="0"/>
              <a:t>. </a:t>
            </a:r>
            <a:r>
              <a:rPr lang="en-US" sz="2000" dirty="0" err="1" smtClean="0"/>
              <a:t>Sun`iy</a:t>
            </a:r>
            <a:r>
              <a:rPr lang="en-US" sz="2000" dirty="0" smtClean="0"/>
              <a:t> </a:t>
            </a:r>
            <a:r>
              <a:rPr lang="en-US" sz="2000" dirty="0" err="1" smtClean="0"/>
              <a:t>aql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elementli</a:t>
            </a:r>
            <a:r>
              <a:rPr lang="en-US" sz="2000" dirty="0" smtClean="0"/>
              <a:t> </a:t>
            </a:r>
            <a:r>
              <a:rPr lang="en-US" sz="2000" dirty="0" err="1" smtClean="0"/>
              <a:t>elektron</a:t>
            </a:r>
            <a:r>
              <a:rPr lang="en-US" sz="2000" dirty="0" smtClean="0"/>
              <a:t> </a:t>
            </a:r>
            <a:r>
              <a:rPr lang="en-US" sz="2000" dirty="0" err="1" smtClean="0"/>
              <a:t>hisoblash</a:t>
            </a:r>
            <a:r>
              <a:rPr lang="en-US" sz="2000" dirty="0" smtClean="0"/>
              <a:t> </a:t>
            </a:r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boshqariladigan</a:t>
            </a:r>
            <a:r>
              <a:rPr lang="en-US" sz="2000" dirty="0" smtClean="0"/>
              <a:t> </a:t>
            </a:r>
            <a:r>
              <a:rPr lang="en-US" sz="2000" dirty="0" err="1" smtClean="0"/>
              <a:t>manipulyator</a:t>
            </a:r>
            <a:r>
              <a:rPr lang="en-US" sz="2000" dirty="0" smtClean="0"/>
              <a:t>. </a:t>
            </a:r>
            <a:r>
              <a:rPr lang="en-US" sz="2000" dirty="0" err="1" smtClean="0"/>
              <a:t>Ular</a:t>
            </a:r>
            <a:r>
              <a:rPr lang="en-US" sz="2000" dirty="0" smtClean="0"/>
              <a:t> </a:t>
            </a:r>
            <a:r>
              <a:rPr lang="en-US" sz="2000" dirty="0" err="1" smtClean="0"/>
              <a:t>to`la</a:t>
            </a:r>
            <a:r>
              <a:rPr lang="en-US" sz="2000" dirty="0" smtClean="0"/>
              <a:t> </a:t>
            </a:r>
            <a:r>
              <a:rPr lang="en-US" sz="2000" dirty="0" err="1" smtClean="0"/>
              <a:t>adaptatsiya</a:t>
            </a:r>
            <a:r>
              <a:rPr lang="en-US" sz="2000" dirty="0" smtClean="0"/>
              <a:t> </a:t>
            </a:r>
            <a:r>
              <a:rPr lang="en-US" sz="2000" dirty="0" err="1" smtClean="0"/>
              <a:t>xususiyatiga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, </a:t>
            </a:r>
            <a:r>
              <a:rPr lang="en-US" sz="2000" dirty="0" err="1" smtClean="0"/>
              <a:t>ya`ni</a:t>
            </a:r>
            <a:r>
              <a:rPr lang="en-US" sz="2000" dirty="0" smtClean="0"/>
              <a:t> </a:t>
            </a:r>
            <a:r>
              <a:rPr lang="en-US" sz="2000" dirty="0" err="1" smtClean="0"/>
              <a:t>ular</a:t>
            </a:r>
            <a:r>
              <a:rPr lang="en-US" sz="2000" dirty="0" smtClean="0"/>
              <a:t> </a:t>
            </a:r>
            <a:r>
              <a:rPr lang="en-US" sz="2000" dirty="0" err="1" smtClean="0"/>
              <a:t>sun`iy</a:t>
            </a:r>
            <a:r>
              <a:rPr lang="en-US" sz="2000" dirty="0" smtClean="0"/>
              <a:t> </a:t>
            </a:r>
            <a:r>
              <a:rPr lang="en-US" sz="2000" dirty="0" err="1" smtClean="0"/>
              <a:t>sezgi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sistemasi</a:t>
            </a:r>
            <a:r>
              <a:rPr lang="en-US" sz="2000" dirty="0" smtClean="0"/>
              <a:t> </a:t>
            </a:r>
            <a:r>
              <a:rPr lang="en-US" sz="2000" dirty="0" err="1" smtClean="0"/>
              <a:t>yordamida</a:t>
            </a:r>
            <a:r>
              <a:rPr lang="en-US" sz="2000" dirty="0" smtClean="0"/>
              <a:t> (</a:t>
            </a:r>
            <a:r>
              <a:rPr lang="en-US" sz="2000" dirty="0" err="1" smtClean="0"/>
              <a:t>eshitish</a:t>
            </a:r>
            <a:r>
              <a:rPr lang="en-US" sz="2000" dirty="0" smtClean="0"/>
              <a:t>, </a:t>
            </a:r>
            <a:r>
              <a:rPr lang="en-US" sz="2000" dirty="0" err="1" smtClean="0"/>
              <a:t>ko`rish</a:t>
            </a:r>
            <a:r>
              <a:rPr lang="en-US" sz="2000" dirty="0" smtClean="0"/>
              <a:t>, </a:t>
            </a:r>
            <a:r>
              <a:rPr lang="en-US" sz="2000" dirty="0" err="1" smtClean="0"/>
              <a:t>sezish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boshqa</a:t>
            </a:r>
            <a:r>
              <a:rPr lang="en-US" sz="2000" dirty="0" smtClean="0"/>
              <a:t>) </a:t>
            </a:r>
            <a:r>
              <a:rPr lang="en-US" sz="2000" dirty="0" err="1" smtClean="0"/>
              <a:t>o`zgarayotgan</a:t>
            </a:r>
            <a:r>
              <a:rPr lang="en-US" sz="2000" dirty="0" smtClean="0"/>
              <a:t> </a:t>
            </a:r>
            <a:r>
              <a:rPr lang="en-US" sz="2000" dirty="0" err="1" smtClean="0"/>
              <a:t>holatni</a:t>
            </a:r>
            <a:r>
              <a:rPr lang="en-US" sz="2000" dirty="0" smtClean="0"/>
              <a:t>  </a:t>
            </a:r>
            <a:r>
              <a:rPr lang="en-US" sz="2000" dirty="0" err="1" smtClean="0"/>
              <a:t>miyasiga</a:t>
            </a:r>
            <a:r>
              <a:rPr lang="en-US" sz="2000" dirty="0" smtClean="0"/>
              <a:t> </a:t>
            </a:r>
            <a:r>
              <a:rPr lang="en-US" sz="2000" dirty="0" err="1" smtClean="0"/>
              <a:t>qabul</a:t>
            </a:r>
            <a:r>
              <a:rPr lang="en-US" sz="2000" dirty="0" smtClean="0"/>
              <a:t> </a:t>
            </a:r>
            <a:r>
              <a:rPr lang="en-US" sz="2000" dirty="0" err="1" smtClean="0"/>
              <a:t>qiladi</a:t>
            </a:r>
            <a:r>
              <a:rPr lang="en-US" sz="2000" dirty="0" smtClean="0"/>
              <a:t>, </a:t>
            </a:r>
            <a:r>
              <a:rPr lang="en-US" sz="2000" dirty="0" err="1" smtClean="0"/>
              <a:t>ishlaydi</a:t>
            </a:r>
            <a:r>
              <a:rPr lang="en-US" sz="2000" dirty="0" smtClean="0"/>
              <a:t>, </a:t>
            </a:r>
            <a:r>
              <a:rPr lang="en-US" sz="2000" dirty="0" err="1" smtClean="0"/>
              <a:t>qaror</a:t>
            </a:r>
            <a:r>
              <a:rPr lang="en-US" sz="2000" dirty="0" smtClean="0"/>
              <a:t> </a:t>
            </a:r>
            <a:r>
              <a:rPr lang="en-US" sz="2000" dirty="0" err="1" smtClean="0"/>
              <a:t>qabul</a:t>
            </a:r>
            <a:r>
              <a:rPr lang="en-US" sz="2000" dirty="0" smtClean="0"/>
              <a:t> </a:t>
            </a:r>
            <a:r>
              <a:rPr lang="en-US" sz="2000" dirty="0" err="1" smtClean="0"/>
              <a:t>qiladi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ishchi</a:t>
            </a:r>
            <a:r>
              <a:rPr lang="en-US" sz="2000" dirty="0" smtClean="0"/>
              <a:t> </a:t>
            </a:r>
            <a:r>
              <a:rPr lang="en-US" sz="2000" dirty="0" err="1" smtClean="0"/>
              <a:t>mexanizmga</a:t>
            </a:r>
            <a:r>
              <a:rPr lang="en-US" sz="2000" dirty="0" smtClean="0"/>
              <a:t> </a:t>
            </a:r>
            <a:r>
              <a:rPr lang="en-US" sz="2000" dirty="0" err="1" smtClean="0"/>
              <a:t>buyruq</a:t>
            </a:r>
            <a:r>
              <a:rPr lang="en-US" sz="2000" dirty="0" smtClean="0"/>
              <a:t> </a:t>
            </a:r>
            <a:r>
              <a:rPr lang="en-US" sz="2000" dirty="0" err="1" smtClean="0"/>
              <a:t>beradi</a:t>
            </a:r>
            <a:r>
              <a:rPr lang="en-US" sz="2000" dirty="0" smtClean="0"/>
              <a:t>, </a:t>
            </a:r>
            <a:r>
              <a:rPr lang="en-US" sz="2000" dirty="0" err="1" smtClean="0"/>
              <a:t>shuningdek</a:t>
            </a:r>
            <a:r>
              <a:rPr lang="en-US" sz="2000" dirty="0" smtClean="0"/>
              <a:t>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jarayonida</a:t>
            </a:r>
            <a:r>
              <a:rPr lang="en-US" sz="2000" dirty="0" smtClean="0"/>
              <a:t> </a:t>
            </a:r>
            <a:r>
              <a:rPr lang="en-US" sz="2000" dirty="0" err="1" smtClean="0"/>
              <a:t>tajriba</a:t>
            </a:r>
            <a:r>
              <a:rPr lang="en-US" sz="2000" dirty="0" smtClean="0"/>
              <a:t> </a:t>
            </a:r>
            <a:r>
              <a:rPr lang="en-US" sz="2000" dirty="0" err="1" smtClean="0"/>
              <a:t>to`plab</a:t>
            </a:r>
            <a:r>
              <a:rPr lang="en-US" sz="2000" dirty="0" smtClean="0"/>
              <a:t> </a:t>
            </a:r>
            <a:r>
              <a:rPr lang="en-US" sz="2000" dirty="0" err="1" smtClean="0"/>
              <a:t>bilimini</a:t>
            </a:r>
            <a:r>
              <a:rPr lang="en-US" sz="2000" dirty="0" smtClean="0"/>
              <a:t> </a:t>
            </a:r>
            <a:r>
              <a:rPr lang="en-US" sz="2000" dirty="0" err="1" smtClean="0"/>
              <a:t>oshiradi</a:t>
            </a:r>
            <a:r>
              <a:rPr lang="en-US" sz="2000" dirty="0" smtClean="0"/>
              <a:t>, </a:t>
            </a:r>
            <a:r>
              <a:rPr lang="en-US" sz="2000" dirty="0" err="1" smtClean="0"/>
              <a:t>yani</a:t>
            </a:r>
            <a:r>
              <a:rPr lang="en-US" sz="2000" dirty="0" smtClean="0"/>
              <a:t> </a:t>
            </a:r>
            <a:r>
              <a:rPr lang="en-US" sz="2000" dirty="0" err="1" smtClean="0"/>
              <a:t>mustaqil</a:t>
            </a:r>
            <a:r>
              <a:rPr lang="en-US" sz="2000" dirty="0" smtClean="0"/>
              <a:t> </a:t>
            </a:r>
            <a:r>
              <a:rPr lang="en-US" sz="2000" dirty="0" err="1" smtClean="0"/>
              <a:t>ilm</a:t>
            </a:r>
            <a:r>
              <a:rPr lang="en-US" sz="2000" dirty="0" smtClean="0"/>
              <a:t> </a:t>
            </a:r>
            <a:r>
              <a:rPr lang="en-US" sz="2000" dirty="0" err="1" smtClean="0"/>
              <a:t>oladi</a:t>
            </a:r>
            <a:r>
              <a:rPr lang="en-US" sz="2000" dirty="0" smtClean="0"/>
              <a:t>. Bu </a:t>
            </a:r>
            <a:r>
              <a:rPr lang="en-US" sz="2000" dirty="0" err="1" smtClean="0"/>
              <a:t>uchchala</a:t>
            </a:r>
            <a:r>
              <a:rPr lang="en-US" sz="2000" dirty="0" smtClean="0"/>
              <a:t> </a:t>
            </a:r>
            <a:r>
              <a:rPr lang="en-US" sz="2000" dirty="0" err="1" smtClean="0"/>
              <a:t>avlodlar</a:t>
            </a:r>
            <a:r>
              <a:rPr lang="en-US" sz="2000" dirty="0" smtClean="0"/>
              <a:t> </a:t>
            </a:r>
            <a:r>
              <a:rPr lang="en-US" sz="2000" dirty="0" err="1" smtClean="0"/>
              <a:t>bir</a:t>
            </a:r>
            <a:r>
              <a:rPr lang="en-US" sz="2000" dirty="0" smtClean="0"/>
              <a:t> </a:t>
            </a:r>
            <a:r>
              <a:rPr lang="en-US" sz="2000" dirty="0" err="1" smtClean="0"/>
              <a:t>birini</a:t>
            </a:r>
            <a:r>
              <a:rPr lang="en-US" sz="2000" dirty="0" smtClean="0"/>
              <a:t> </a:t>
            </a:r>
            <a:r>
              <a:rPr lang="en-US" sz="2000" dirty="0" err="1" smtClean="0"/>
              <a:t>mustasno</a:t>
            </a:r>
            <a:r>
              <a:rPr lang="en-US" sz="2000" dirty="0" smtClean="0"/>
              <a:t> </a:t>
            </a:r>
            <a:r>
              <a:rPr lang="en-US" sz="2000" dirty="0" err="1" smtClean="0"/>
              <a:t>qilmaydi</a:t>
            </a:r>
            <a:r>
              <a:rPr lang="en-US" sz="2000" dirty="0" smtClean="0"/>
              <a:t>, </a:t>
            </a:r>
            <a:r>
              <a:rPr lang="en-US" sz="2000" dirty="0" err="1" smtClean="0"/>
              <a:t>xar</a:t>
            </a:r>
            <a:r>
              <a:rPr lang="en-US" sz="2000" dirty="0" smtClean="0"/>
              <a:t> </a:t>
            </a:r>
            <a:r>
              <a:rPr lang="en-US" sz="2000" dirty="0" err="1" smtClean="0"/>
              <a:t>biri</a:t>
            </a:r>
            <a:r>
              <a:rPr lang="en-US" sz="2000" dirty="0" smtClean="0"/>
              <a:t> </a:t>
            </a:r>
            <a:r>
              <a:rPr lang="en-US" sz="2000" dirty="0" err="1" smtClean="0"/>
              <a:t>o`zi</a:t>
            </a:r>
            <a:r>
              <a:rPr lang="en-US" sz="2000" dirty="0" smtClean="0"/>
              <a:t> </a:t>
            </a:r>
            <a:r>
              <a:rPr lang="en-US" sz="2000" dirty="0" err="1" smtClean="0"/>
              <a:t>kerakli</a:t>
            </a:r>
            <a:r>
              <a:rPr lang="en-US" sz="2000" dirty="0" smtClean="0"/>
              <a:t> </a:t>
            </a:r>
            <a:r>
              <a:rPr lang="en-US" sz="2000" dirty="0" err="1" smtClean="0"/>
              <a:t>joyda</a:t>
            </a:r>
            <a:r>
              <a:rPr lang="en-US" sz="2000" dirty="0" smtClean="0"/>
              <a:t> </a:t>
            </a:r>
            <a:r>
              <a:rPr lang="en-US" sz="2000" dirty="0" err="1" smtClean="0"/>
              <a:t>ishlayveradi</a:t>
            </a:r>
            <a:r>
              <a:rPr lang="en-US" sz="2000" dirty="0" smtClean="0"/>
              <a:t>.  </a:t>
            </a:r>
            <a:endParaRPr lang="uz-Latn-UZ" sz="2000" dirty="0" smtClean="0"/>
          </a:p>
          <a:p>
            <a:endParaRPr lang="uz-Latn-UZ" sz="1600" dirty="0"/>
          </a:p>
        </p:txBody>
      </p:sp>
    </p:spTree>
    <p:extLst>
      <p:ext uri="{BB962C8B-B14F-4D97-AF65-F5344CB8AC3E}">
        <p14:creationId xmlns:p14="http://schemas.microsoft.com/office/powerpoint/2010/main" val="498382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7886700" cy="1325563"/>
          </a:xfrm>
        </p:spPr>
        <p:txBody>
          <a:bodyPr/>
          <a:lstStyle/>
          <a:p>
            <a:pPr algn="ctr"/>
            <a:r>
              <a:rPr lang="en-US" b="1" dirty="0" smtClean="0"/>
              <a:t>ETIBORINGIZ UCHUN RAHMAT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296464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260</Words>
  <Application>Microsoft Office PowerPoint</Application>
  <PresentationFormat>Экран (4:3)</PresentationFormat>
  <Paragraphs>72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 3</vt:lpstr>
      <vt:lpstr>Тема Office</vt:lpstr>
      <vt:lpstr>Презентация PowerPoint</vt:lpstr>
      <vt:lpstr>    1. Koʻtarish-tashish va tashish ishlarini mexanizatsiyalash va avtomatlashtirish 2. Mashina ishlari boshqaruvini takomillashtirish avtomoatlashtirish 3. Sanoat robotlari va manipulyatorlar 4. Kompleks mehanizatsiyalash va avtomatlashtirish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ETIBORINGIZ UCHUN RAHMAT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hayrullo baynazarov</cp:lastModifiedBy>
  <cp:revision>15</cp:revision>
  <dcterms:created xsi:type="dcterms:W3CDTF">2015-12-01T05:18:14Z</dcterms:created>
  <dcterms:modified xsi:type="dcterms:W3CDTF">2018-11-06T05:54:42Z</dcterms:modified>
</cp:coreProperties>
</file>