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1"/>
    <p:sldMasterId id="2147483828" r:id="rId2"/>
    <p:sldMasterId id="2147483852" r:id="rId3"/>
  </p:sldMasterIdLst>
  <p:sldIdLst>
    <p:sldId id="256" r:id="rId4"/>
    <p:sldId id="257" r:id="rId5"/>
    <p:sldId id="258" r:id="rId6"/>
    <p:sldId id="260" r:id="rId7"/>
    <p:sldId id="262" r:id="rId8"/>
    <p:sldId id="264" r:id="rId9"/>
    <p:sldId id="294" r:id="rId10"/>
    <p:sldId id="259" r:id="rId11"/>
    <p:sldId id="274" r:id="rId12"/>
    <p:sldId id="295" r:id="rId13"/>
    <p:sldId id="265" r:id="rId14"/>
    <p:sldId id="266" r:id="rId15"/>
    <p:sldId id="267" r:id="rId16"/>
    <p:sldId id="290" r:id="rId17"/>
    <p:sldId id="269" r:id="rId18"/>
    <p:sldId id="270" r:id="rId19"/>
    <p:sldId id="271" r:id="rId20"/>
    <p:sldId id="296" r:id="rId21"/>
    <p:sldId id="272" r:id="rId22"/>
    <p:sldId id="291" r:id="rId23"/>
    <p:sldId id="297" r:id="rId24"/>
    <p:sldId id="293" r:id="rId25"/>
    <p:sldId id="277" r:id="rId26"/>
    <p:sldId id="278" r:id="rId27"/>
    <p:sldId id="298" r:id="rId28"/>
    <p:sldId id="279" r:id="rId29"/>
    <p:sldId id="280" r:id="rId30"/>
    <p:sldId id="275" r:id="rId31"/>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Средний стиль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5940675A-B579-460E-94D1-54222C63F5DA}" styleName="Нет стиля, сетка таблиц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6" d="100"/>
          <a:sy n="66" d="100"/>
        </p:scale>
        <p:origin x="-1410" y="-10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theme" Target="theme/theme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presProps" Target="pres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F9FC7F7-8A43-483A-8500-4353DD0BC143}" type="doc">
      <dgm:prSet loTypeId="urn:microsoft.com/office/officeart/2005/8/layout/vProcess5" loCatId="process" qsTypeId="urn:microsoft.com/office/officeart/2005/8/quickstyle/3d2" qsCatId="3D" csTypeId="urn:microsoft.com/office/officeart/2005/8/colors/colorful5" csCatId="colorful" phldr="1"/>
      <dgm:spPr/>
      <dgm:t>
        <a:bodyPr/>
        <a:lstStyle/>
        <a:p>
          <a:endParaRPr lang="ru-RU"/>
        </a:p>
      </dgm:t>
    </dgm:pt>
    <dgm:pt modelId="{CE68BF6F-7410-446D-ACC7-EF4BE4BEDA00}">
      <dgm:prSet phldrT="[Текст]" custT="1"/>
      <dgm:spPr/>
      <dgm:t>
        <a:bodyPr/>
        <a:lstStyle/>
        <a:p>
          <a:pPr algn="just" defTabSz="1089025">
            <a:tabLst/>
          </a:pPr>
          <a:r>
            <a:rPr lang="ru-RU" sz="2400" dirty="0" smtClean="0">
              <a:latin typeface="Times New Roman" pitchFamily="18" charset="0"/>
              <a:cs typeface="Times New Roman" pitchFamily="18" charset="0"/>
            </a:rPr>
            <a:t>4.1.	</a:t>
          </a:r>
          <a:r>
            <a:rPr lang="ru-RU" sz="2400" dirty="0" err="1" smtClean="0">
              <a:latin typeface="Times New Roman" pitchFamily="18" charset="0"/>
              <a:cs typeface="Times New Roman" pitchFamily="18" charset="0"/>
            </a:rPr>
            <a:t>Чизиқли</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ва</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чизиқли</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бўлмаган</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тизимлар</a:t>
          </a:r>
          <a:r>
            <a:rPr lang="ru-RU" sz="2400" dirty="0" smtClean="0">
              <a:latin typeface="Times New Roman" pitchFamily="18" charset="0"/>
              <a:cs typeface="Times New Roman" pitchFamily="18" charset="0"/>
            </a:rPr>
            <a:t>.</a:t>
          </a:r>
          <a:endParaRPr lang="ru-RU" sz="2400" dirty="0">
            <a:latin typeface="Times New Roman" pitchFamily="18" charset="0"/>
            <a:cs typeface="Times New Roman" pitchFamily="18" charset="0"/>
          </a:endParaRPr>
        </a:p>
      </dgm:t>
    </dgm:pt>
    <dgm:pt modelId="{583F6040-F4F6-41F4-8321-F3CCEA7BA1BB}" type="parTrans" cxnId="{3B9AD7AC-EF93-4268-BE66-67CD2E421EBD}">
      <dgm:prSet/>
      <dgm:spPr/>
      <dgm:t>
        <a:bodyPr/>
        <a:lstStyle/>
        <a:p>
          <a:endParaRPr lang="ru-RU"/>
        </a:p>
      </dgm:t>
    </dgm:pt>
    <dgm:pt modelId="{5B3AC45A-9C2D-4CC1-AC67-1038A2431F78}" type="sibTrans" cxnId="{3B9AD7AC-EF93-4268-BE66-67CD2E421EBD}">
      <dgm:prSet/>
      <dgm:spPr/>
      <dgm:t>
        <a:bodyPr/>
        <a:lstStyle/>
        <a:p>
          <a:endParaRPr lang="ru-RU"/>
        </a:p>
      </dgm:t>
    </dgm:pt>
    <dgm:pt modelId="{A7E40F65-6355-4EC4-93C7-F779B67C4704}">
      <dgm:prSet phldrT="[Текст]" custT="1"/>
      <dgm:spPr/>
      <dgm:t>
        <a:bodyPr/>
        <a:lstStyle/>
        <a:p>
          <a:pPr algn="just">
            <a:spcAft>
              <a:spcPts val="0"/>
            </a:spcAft>
          </a:pPr>
          <a:r>
            <a:rPr lang="ru-RU" sz="2400" dirty="0" smtClean="0">
              <a:latin typeface="Times New Roman" pitchFamily="18" charset="0"/>
              <a:cs typeface="Times New Roman" pitchFamily="18" charset="0"/>
            </a:rPr>
            <a:t>4.2.	Автоматик </a:t>
          </a:r>
          <a:r>
            <a:rPr lang="ru-RU" sz="2400" dirty="0" err="1" smtClean="0">
              <a:latin typeface="Times New Roman" pitchFamily="18" charset="0"/>
              <a:cs typeface="Times New Roman" pitchFamily="18" charset="0"/>
            </a:rPr>
            <a:t>ростлаш</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тизимнинг</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структуравий</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схемалари</a:t>
          </a:r>
          <a:r>
            <a:rPr lang="ru-RU" sz="2400" dirty="0" smtClean="0">
              <a:latin typeface="Times New Roman" pitchFamily="18" charset="0"/>
              <a:cs typeface="Times New Roman" pitchFamily="18" charset="0"/>
            </a:rPr>
            <a:t>.</a:t>
          </a:r>
          <a:endParaRPr lang="ru-RU" sz="2400" dirty="0">
            <a:latin typeface="Times New Roman" pitchFamily="18" charset="0"/>
            <a:cs typeface="Times New Roman" pitchFamily="18" charset="0"/>
          </a:endParaRPr>
        </a:p>
      </dgm:t>
    </dgm:pt>
    <dgm:pt modelId="{EBFF239E-0102-4991-A213-A135518A0B5A}" type="parTrans" cxnId="{F89BF742-AB2E-4810-B9DC-21AB8741DBA2}">
      <dgm:prSet/>
      <dgm:spPr/>
      <dgm:t>
        <a:bodyPr/>
        <a:lstStyle/>
        <a:p>
          <a:endParaRPr lang="ru-RU"/>
        </a:p>
      </dgm:t>
    </dgm:pt>
    <dgm:pt modelId="{D4DD5C93-E37A-4C5F-AA1A-B05C91C7DE7B}" type="sibTrans" cxnId="{F89BF742-AB2E-4810-B9DC-21AB8741DBA2}">
      <dgm:prSet/>
      <dgm:spPr/>
      <dgm:t>
        <a:bodyPr/>
        <a:lstStyle/>
        <a:p>
          <a:endParaRPr lang="ru-RU"/>
        </a:p>
      </dgm:t>
    </dgm:pt>
    <dgm:pt modelId="{E633FB53-849B-4563-97F1-5B83424674CD}" type="pres">
      <dgm:prSet presAssocID="{8F9FC7F7-8A43-483A-8500-4353DD0BC143}" presName="outerComposite" presStyleCnt="0">
        <dgm:presLayoutVars>
          <dgm:chMax val="5"/>
          <dgm:dir/>
          <dgm:resizeHandles val="exact"/>
        </dgm:presLayoutVars>
      </dgm:prSet>
      <dgm:spPr/>
      <dgm:t>
        <a:bodyPr/>
        <a:lstStyle/>
        <a:p>
          <a:endParaRPr lang="ru-RU"/>
        </a:p>
      </dgm:t>
    </dgm:pt>
    <dgm:pt modelId="{A6FE43DC-C014-43A9-AD7C-602182B9758D}" type="pres">
      <dgm:prSet presAssocID="{8F9FC7F7-8A43-483A-8500-4353DD0BC143}" presName="dummyMaxCanvas" presStyleCnt="0">
        <dgm:presLayoutVars/>
      </dgm:prSet>
      <dgm:spPr/>
      <dgm:t>
        <a:bodyPr/>
        <a:lstStyle/>
        <a:p>
          <a:endParaRPr lang="ru-RU"/>
        </a:p>
      </dgm:t>
    </dgm:pt>
    <dgm:pt modelId="{ED581179-6C42-45AA-8D33-B4B9644F3F5F}" type="pres">
      <dgm:prSet presAssocID="{8F9FC7F7-8A43-483A-8500-4353DD0BC143}" presName="TwoNodes_1" presStyleLbl="node1" presStyleIdx="0" presStyleCnt="2" custScaleY="84615">
        <dgm:presLayoutVars>
          <dgm:bulletEnabled val="1"/>
        </dgm:presLayoutVars>
      </dgm:prSet>
      <dgm:spPr/>
      <dgm:t>
        <a:bodyPr/>
        <a:lstStyle/>
        <a:p>
          <a:endParaRPr lang="ru-RU"/>
        </a:p>
      </dgm:t>
    </dgm:pt>
    <dgm:pt modelId="{17E3FC1E-451A-4359-8AAE-DE1F0454BB0A}" type="pres">
      <dgm:prSet presAssocID="{8F9FC7F7-8A43-483A-8500-4353DD0BC143}" presName="TwoNodes_2" presStyleLbl="node1" presStyleIdx="1" presStyleCnt="2" custScaleY="84615">
        <dgm:presLayoutVars>
          <dgm:bulletEnabled val="1"/>
        </dgm:presLayoutVars>
      </dgm:prSet>
      <dgm:spPr/>
      <dgm:t>
        <a:bodyPr/>
        <a:lstStyle/>
        <a:p>
          <a:endParaRPr lang="ru-RU"/>
        </a:p>
      </dgm:t>
    </dgm:pt>
    <dgm:pt modelId="{AB7D92D3-D7C5-486F-93B2-58E34298BD2A}" type="pres">
      <dgm:prSet presAssocID="{8F9FC7F7-8A43-483A-8500-4353DD0BC143}" presName="TwoConn_1-2" presStyleLbl="fgAccFollowNode1" presStyleIdx="0" presStyleCnt="1">
        <dgm:presLayoutVars>
          <dgm:bulletEnabled val="1"/>
        </dgm:presLayoutVars>
      </dgm:prSet>
      <dgm:spPr/>
      <dgm:t>
        <a:bodyPr/>
        <a:lstStyle/>
        <a:p>
          <a:endParaRPr lang="ru-RU"/>
        </a:p>
      </dgm:t>
    </dgm:pt>
    <dgm:pt modelId="{A8776F8D-D88A-40B4-9F34-CD4EC9B79376}" type="pres">
      <dgm:prSet presAssocID="{8F9FC7F7-8A43-483A-8500-4353DD0BC143}" presName="TwoNodes_1_text" presStyleLbl="node1" presStyleIdx="1" presStyleCnt="2">
        <dgm:presLayoutVars>
          <dgm:bulletEnabled val="1"/>
        </dgm:presLayoutVars>
      </dgm:prSet>
      <dgm:spPr/>
      <dgm:t>
        <a:bodyPr/>
        <a:lstStyle/>
        <a:p>
          <a:endParaRPr lang="ru-RU"/>
        </a:p>
      </dgm:t>
    </dgm:pt>
    <dgm:pt modelId="{B8E60821-CBCC-490C-B5C5-C4297D1826A1}" type="pres">
      <dgm:prSet presAssocID="{8F9FC7F7-8A43-483A-8500-4353DD0BC143}" presName="TwoNodes_2_text" presStyleLbl="node1" presStyleIdx="1" presStyleCnt="2">
        <dgm:presLayoutVars>
          <dgm:bulletEnabled val="1"/>
        </dgm:presLayoutVars>
      </dgm:prSet>
      <dgm:spPr/>
      <dgm:t>
        <a:bodyPr/>
        <a:lstStyle/>
        <a:p>
          <a:endParaRPr lang="ru-RU"/>
        </a:p>
      </dgm:t>
    </dgm:pt>
  </dgm:ptLst>
  <dgm:cxnLst>
    <dgm:cxn modelId="{C6F3688E-8387-48D4-9EB1-4D7BA47EF680}" type="presOf" srcId="{A7E40F65-6355-4EC4-93C7-F779B67C4704}" destId="{B8E60821-CBCC-490C-B5C5-C4297D1826A1}" srcOrd="1" destOrd="0" presId="urn:microsoft.com/office/officeart/2005/8/layout/vProcess5"/>
    <dgm:cxn modelId="{28023FBF-AEEC-423E-82E7-5C48282A5498}" type="presOf" srcId="{CE68BF6F-7410-446D-ACC7-EF4BE4BEDA00}" destId="{ED581179-6C42-45AA-8D33-B4B9644F3F5F}" srcOrd="0" destOrd="0" presId="urn:microsoft.com/office/officeart/2005/8/layout/vProcess5"/>
    <dgm:cxn modelId="{3B9AD7AC-EF93-4268-BE66-67CD2E421EBD}" srcId="{8F9FC7F7-8A43-483A-8500-4353DD0BC143}" destId="{CE68BF6F-7410-446D-ACC7-EF4BE4BEDA00}" srcOrd="0" destOrd="0" parTransId="{583F6040-F4F6-41F4-8321-F3CCEA7BA1BB}" sibTransId="{5B3AC45A-9C2D-4CC1-AC67-1038A2431F78}"/>
    <dgm:cxn modelId="{F89BF742-AB2E-4810-B9DC-21AB8741DBA2}" srcId="{8F9FC7F7-8A43-483A-8500-4353DD0BC143}" destId="{A7E40F65-6355-4EC4-93C7-F779B67C4704}" srcOrd="1" destOrd="0" parTransId="{EBFF239E-0102-4991-A213-A135518A0B5A}" sibTransId="{D4DD5C93-E37A-4C5F-AA1A-B05C91C7DE7B}"/>
    <dgm:cxn modelId="{DCA30041-4777-4E39-AADB-848CA5B7C407}" type="presOf" srcId="{5B3AC45A-9C2D-4CC1-AC67-1038A2431F78}" destId="{AB7D92D3-D7C5-486F-93B2-58E34298BD2A}" srcOrd="0" destOrd="0" presId="urn:microsoft.com/office/officeart/2005/8/layout/vProcess5"/>
    <dgm:cxn modelId="{38718EB6-37B1-40C3-91BB-A725E554B222}" type="presOf" srcId="{A7E40F65-6355-4EC4-93C7-F779B67C4704}" destId="{17E3FC1E-451A-4359-8AAE-DE1F0454BB0A}" srcOrd="0" destOrd="0" presId="urn:microsoft.com/office/officeart/2005/8/layout/vProcess5"/>
    <dgm:cxn modelId="{2E28D8C9-50DB-4715-8EAB-99A8F5309532}" type="presOf" srcId="{CE68BF6F-7410-446D-ACC7-EF4BE4BEDA00}" destId="{A8776F8D-D88A-40B4-9F34-CD4EC9B79376}" srcOrd="1" destOrd="0" presId="urn:microsoft.com/office/officeart/2005/8/layout/vProcess5"/>
    <dgm:cxn modelId="{01DB7757-CD94-4247-BA57-BDEF78F0EF81}" type="presOf" srcId="{8F9FC7F7-8A43-483A-8500-4353DD0BC143}" destId="{E633FB53-849B-4563-97F1-5B83424674CD}" srcOrd="0" destOrd="0" presId="urn:microsoft.com/office/officeart/2005/8/layout/vProcess5"/>
    <dgm:cxn modelId="{9238314D-CA2A-4635-9B1D-E91E40936E10}" type="presParOf" srcId="{E633FB53-849B-4563-97F1-5B83424674CD}" destId="{A6FE43DC-C014-43A9-AD7C-602182B9758D}" srcOrd="0" destOrd="0" presId="urn:microsoft.com/office/officeart/2005/8/layout/vProcess5"/>
    <dgm:cxn modelId="{648E5A06-E8C9-4DC2-B79A-A6AD5B9CA193}" type="presParOf" srcId="{E633FB53-849B-4563-97F1-5B83424674CD}" destId="{ED581179-6C42-45AA-8D33-B4B9644F3F5F}" srcOrd="1" destOrd="0" presId="urn:microsoft.com/office/officeart/2005/8/layout/vProcess5"/>
    <dgm:cxn modelId="{553B8A39-B823-48C4-975D-95D16824A0F8}" type="presParOf" srcId="{E633FB53-849B-4563-97F1-5B83424674CD}" destId="{17E3FC1E-451A-4359-8AAE-DE1F0454BB0A}" srcOrd="2" destOrd="0" presId="urn:microsoft.com/office/officeart/2005/8/layout/vProcess5"/>
    <dgm:cxn modelId="{DA72E231-FA74-4EB2-9F74-B81646593A14}" type="presParOf" srcId="{E633FB53-849B-4563-97F1-5B83424674CD}" destId="{AB7D92D3-D7C5-486F-93B2-58E34298BD2A}" srcOrd="3" destOrd="0" presId="urn:microsoft.com/office/officeart/2005/8/layout/vProcess5"/>
    <dgm:cxn modelId="{1831EF74-487D-4FDF-9A29-2E72379B4AF7}" type="presParOf" srcId="{E633FB53-849B-4563-97F1-5B83424674CD}" destId="{A8776F8D-D88A-40B4-9F34-CD4EC9B79376}" srcOrd="4" destOrd="0" presId="urn:microsoft.com/office/officeart/2005/8/layout/vProcess5"/>
    <dgm:cxn modelId="{27374823-04A6-4CF7-9F66-3B89105DDD54}" type="presParOf" srcId="{E633FB53-849B-4563-97F1-5B83424674CD}" destId="{B8E60821-CBCC-490C-B5C5-C4297D1826A1}" srcOrd="5"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D581179-6C42-45AA-8D33-B4B9644F3F5F}">
      <dsp:nvSpPr>
        <dsp:cNvPr id="0" name=""/>
        <dsp:cNvSpPr/>
      </dsp:nvSpPr>
      <dsp:spPr>
        <a:xfrm>
          <a:off x="0" y="162022"/>
          <a:ext cx="6732748" cy="1782189"/>
        </a:xfrm>
        <a:prstGeom prst="roundRect">
          <a:avLst>
            <a:gd name="adj" fmla="val 10000"/>
          </a:avLst>
        </a:prstGeom>
        <a:gradFill rotWithShape="0">
          <a:gsLst>
            <a:gs pos="0">
              <a:schemeClr val="accent5">
                <a:hueOff val="0"/>
                <a:satOff val="0"/>
                <a:lumOff val="0"/>
                <a:alphaOff val="0"/>
                <a:shade val="45000"/>
                <a:satMod val="155000"/>
              </a:schemeClr>
            </a:gs>
            <a:gs pos="60000">
              <a:schemeClr val="accent5">
                <a:hueOff val="0"/>
                <a:satOff val="0"/>
                <a:lumOff val="0"/>
                <a:alphaOff val="0"/>
                <a:shade val="95000"/>
                <a:satMod val="150000"/>
              </a:schemeClr>
            </a:gs>
            <a:gs pos="100000">
              <a:schemeClr val="accent5">
                <a:hueOff val="0"/>
                <a:satOff val="0"/>
                <a:lumOff val="0"/>
                <a:alphaOff val="0"/>
                <a:tint val="87000"/>
                <a:satMod val="250000"/>
              </a:schemeClr>
            </a:gs>
          </a:gsLst>
          <a:lin ang="16200000" scaled="0"/>
        </a:gradFill>
        <a:ln>
          <a:noFill/>
        </a:ln>
        <a:effectLst>
          <a:outerShdw blurRad="65500" dist="38100" dir="5400000" rotWithShape="0">
            <a:srgbClr val="000000">
              <a:alpha val="40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lvl="0" algn="just" defTabSz="1089025">
            <a:lnSpc>
              <a:spcPct val="90000"/>
            </a:lnSpc>
            <a:spcBef>
              <a:spcPct val="0"/>
            </a:spcBef>
            <a:spcAft>
              <a:spcPct val="35000"/>
            </a:spcAft>
            <a:tabLst/>
          </a:pPr>
          <a:r>
            <a:rPr lang="ru-RU" sz="2400" kern="1200" dirty="0" smtClean="0">
              <a:latin typeface="Times New Roman" pitchFamily="18" charset="0"/>
              <a:cs typeface="Times New Roman" pitchFamily="18" charset="0"/>
            </a:rPr>
            <a:t>4.1.	</a:t>
          </a:r>
          <a:r>
            <a:rPr lang="ru-RU" sz="2400" kern="1200" dirty="0" err="1" smtClean="0">
              <a:latin typeface="Times New Roman" pitchFamily="18" charset="0"/>
              <a:cs typeface="Times New Roman" pitchFamily="18" charset="0"/>
            </a:rPr>
            <a:t>Чизиқли</a:t>
          </a:r>
          <a:r>
            <a:rPr lang="ru-RU" sz="2400" kern="1200" dirty="0" smtClean="0">
              <a:latin typeface="Times New Roman" pitchFamily="18" charset="0"/>
              <a:cs typeface="Times New Roman" pitchFamily="18" charset="0"/>
            </a:rPr>
            <a:t> </a:t>
          </a:r>
          <a:r>
            <a:rPr lang="ru-RU" sz="2400" kern="1200" dirty="0" err="1" smtClean="0">
              <a:latin typeface="Times New Roman" pitchFamily="18" charset="0"/>
              <a:cs typeface="Times New Roman" pitchFamily="18" charset="0"/>
            </a:rPr>
            <a:t>ва</a:t>
          </a:r>
          <a:r>
            <a:rPr lang="ru-RU" sz="2400" kern="1200" dirty="0" smtClean="0">
              <a:latin typeface="Times New Roman" pitchFamily="18" charset="0"/>
              <a:cs typeface="Times New Roman" pitchFamily="18" charset="0"/>
            </a:rPr>
            <a:t> </a:t>
          </a:r>
          <a:r>
            <a:rPr lang="ru-RU" sz="2400" kern="1200" dirty="0" err="1" smtClean="0">
              <a:latin typeface="Times New Roman" pitchFamily="18" charset="0"/>
              <a:cs typeface="Times New Roman" pitchFamily="18" charset="0"/>
            </a:rPr>
            <a:t>чизиқли</a:t>
          </a:r>
          <a:r>
            <a:rPr lang="ru-RU" sz="2400" kern="1200" dirty="0" smtClean="0">
              <a:latin typeface="Times New Roman" pitchFamily="18" charset="0"/>
              <a:cs typeface="Times New Roman" pitchFamily="18" charset="0"/>
            </a:rPr>
            <a:t> </a:t>
          </a:r>
          <a:r>
            <a:rPr lang="ru-RU" sz="2400" kern="1200" dirty="0" err="1" smtClean="0">
              <a:latin typeface="Times New Roman" pitchFamily="18" charset="0"/>
              <a:cs typeface="Times New Roman" pitchFamily="18" charset="0"/>
            </a:rPr>
            <a:t>бўлмаган</a:t>
          </a:r>
          <a:r>
            <a:rPr lang="ru-RU" sz="2400" kern="1200" dirty="0" smtClean="0">
              <a:latin typeface="Times New Roman" pitchFamily="18" charset="0"/>
              <a:cs typeface="Times New Roman" pitchFamily="18" charset="0"/>
            </a:rPr>
            <a:t> </a:t>
          </a:r>
          <a:r>
            <a:rPr lang="ru-RU" sz="2400" kern="1200" dirty="0" err="1" smtClean="0">
              <a:latin typeface="Times New Roman" pitchFamily="18" charset="0"/>
              <a:cs typeface="Times New Roman" pitchFamily="18" charset="0"/>
            </a:rPr>
            <a:t>тизимлар</a:t>
          </a:r>
          <a:r>
            <a:rPr lang="ru-RU" sz="2400" kern="1200" dirty="0" smtClean="0">
              <a:latin typeface="Times New Roman" pitchFamily="18" charset="0"/>
              <a:cs typeface="Times New Roman" pitchFamily="18" charset="0"/>
            </a:rPr>
            <a:t>.</a:t>
          </a:r>
          <a:endParaRPr lang="ru-RU" sz="2400" kern="1200" dirty="0">
            <a:latin typeface="Times New Roman" pitchFamily="18" charset="0"/>
            <a:cs typeface="Times New Roman" pitchFamily="18" charset="0"/>
          </a:endParaRPr>
        </a:p>
      </dsp:txBody>
      <dsp:txXfrm>
        <a:off x="52199" y="214221"/>
        <a:ext cx="4574771" cy="1677791"/>
      </dsp:txXfrm>
    </dsp:sp>
    <dsp:sp modelId="{17E3FC1E-451A-4359-8AAE-DE1F0454BB0A}">
      <dsp:nvSpPr>
        <dsp:cNvPr id="0" name=""/>
        <dsp:cNvSpPr/>
      </dsp:nvSpPr>
      <dsp:spPr>
        <a:xfrm>
          <a:off x="1188131" y="2736308"/>
          <a:ext cx="6732748" cy="1782189"/>
        </a:xfrm>
        <a:prstGeom prst="roundRect">
          <a:avLst>
            <a:gd name="adj" fmla="val 10000"/>
          </a:avLst>
        </a:prstGeom>
        <a:gradFill rotWithShape="0">
          <a:gsLst>
            <a:gs pos="0">
              <a:schemeClr val="accent5">
                <a:hueOff val="-14019296"/>
                <a:satOff val="20613"/>
                <a:lumOff val="17647"/>
                <a:alphaOff val="0"/>
                <a:shade val="45000"/>
                <a:satMod val="155000"/>
              </a:schemeClr>
            </a:gs>
            <a:gs pos="60000">
              <a:schemeClr val="accent5">
                <a:hueOff val="-14019296"/>
                <a:satOff val="20613"/>
                <a:lumOff val="17647"/>
                <a:alphaOff val="0"/>
                <a:shade val="95000"/>
                <a:satMod val="150000"/>
              </a:schemeClr>
            </a:gs>
            <a:gs pos="100000">
              <a:schemeClr val="accent5">
                <a:hueOff val="-14019296"/>
                <a:satOff val="20613"/>
                <a:lumOff val="17647"/>
                <a:alphaOff val="0"/>
                <a:tint val="87000"/>
                <a:satMod val="250000"/>
              </a:schemeClr>
            </a:gs>
          </a:gsLst>
          <a:lin ang="16200000" scaled="0"/>
        </a:gradFill>
        <a:ln>
          <a:noFill/>
        </a:ln>
        <a:effectLst>
          <a:outerShdw blurRad="65500" dist="38100" dir="5400000" rotWithShape="0">
            <a:srgbClr val="000000">
              <a:alpha val="40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lvl="0" algn="just" defTabSz="1066800">
            <a:lnSpc>
              <a:spcPct val="90000"/>
            </a:lnSpc>
            <a:spcBef>
              <a:spcPct val="0"/>
            </a:spcBef>
            <a:spcAft>
              <a:spcPts val="0"/>
            </a:spcAft>
          </a:pPr>
          <a:r>
            <a:rPr lang="ru-RU" sz="2400" kern="1200" dirty="0" smtClean="0">
              <a:latin typeface="Times New Roman" pitchFamily="18" charset="0"/>
              <a:cs typeface="Times New Roman" pitchFamily="18" charset="0"/>
            </a:rPr>
            <a:t>4.2.	Автоматик </a:t>
          </a:r>
          <a:r>
            <a:rPr lang="ru-RU" sz="2400" kern="1200" dirty="0" err="1" smtClean="0">
              <a:latin typeface="Times New Roman" pitchFamily="18" charset="0"/>
              <a:cs typeface="Times New Roman" pitchFamily="18" charset="0"/>
            </a:rPr>
            <a:t>ростлаш</a:t>
          </a:r>
          <a:r>
            <a:rPr lang="ru-RU" sz="2400" kern="1200" dirty="0" smtClean="0">
              <a:latin typeface="Times New Roman" pitchFamily="18" charset="0"/>
              <a:cs typeface="Times New Roman" pitchFamily="18" charset="0"/>
            </a:rPr>
            <a:t> </a:t>
          </a:r>
          <a:r>
            <a:rPr lang="ru-RU" sz="2400" kern="1200" dirty="0" err="1" smtClean="0">
              <a:latin typeface="Times New Roman" pitchFamily="18" charset="0"/>
              <a:cs typeface="Times New Roman" pitchFamily="18" charset="0"/>
            </a:rPr>
            <a:t>тизимнинг</a:t>
          </a:r>
          <a:r>
            <a:rPr lang="ru-RU" sz="2400" kern="1200" dirty="0" smtClean="0">
              <a:latin typeface="Times New Roman" pitchFamily="18" charset="0"/>
              <a:cs typeface="Times New Roman" pitchFamily="18" charset="0"/>
            </a:rPr>
            <a:t> </a:t>
          </a:r>
          <a:r>
            <a:rPr lang="ru-RU" sz="2400" kern="1200" dirty="0" err="1" smtClean="0">
              <a:latin typeface="Times New Roman" pitchFamily="18" charset="0"/>
              <a:cs typeface="Times New Roman" pitchFamily="18" charset="0"/>
            </a:rPr>
            <a:t>структуравий</a:t>
          </a:r>
          <a:r>
            <a:rPr lang="ru-RU" sz="2400" kern="1200" dirty="0" smtClean="0">
              <a:latin typeface="Times New Roman" pitchFamily="18" charset="0"/>
              <a:cs typeface="Times New Roman" pitchFamily="18" charset="0"/>
            </a:rPr>
            <a:t> </a:t>
          </a:r>
          <a:r>
            <a:rPr lang="ru-RU" sz="2400" kern="1200" dirty="0" err="1" smtClean="0">
              <a:latin typeface="Times New Roman" pitchFamily="18" charset="0"/>
              <a:cs typeface="Times New Roman" pitchFamily="18" charset="0"/>
            </a:rPr>
            <a:t>схемалари</a:t>
          </a:r>
          <a:r>
            <a:rPr lang="ru-RU" sz="2400" kern="1200" dirty="0" smtClean="0">
              <a:latin typeface="Times New Roman" pitchFamily="18" charset="0"/>
              <a:cs typeface="Times New Roman" pitchFamily="18" charset="0"/>
            </a:rPr>
            <a:t>.</a:t>
          </a:r>
          <a:endParaRPr lang="ru-RU" sz="2400" kern="1200" dirty="0">
            <a:latin typeface="Times New Roman" pitchFamily="18" charset="0"/>
            <a:cs typeface="Times New Roman" pitchFamily="18" charset="0"/>
          </a:endParaRPr>
        </a:p>
      </dsp:txBody>
      <dsp:txXfrm>
        <a:off x="1240330" y="2788507"/>
        <a:ext cx="4071165" cy="1677791"/>
      </dsp:txXfrm>
    </dsp:sp>
    <dsp:sp modelId="{AB7D92D3-D7C5-486F-93B2-58E34298BD2A}">
      <dsp:nvSpPr>
        <dsp:cNvPr id="0" name=""/>
        <dsp:cNvSpPr/>
      </dsp:nvSpPr>
      <dsp:spPr>
        <a:xfrm>
          <a:off x="5363695" y="1655733"/>
          <a:ext cx="1369052" cy="1369052"/>
        </a:xfrm>
        <a:prstGeom prst="downArrow">
          <a:avLst>
            <a:gd name="adj1" fmla="val 55000"/>
            <a:gd name="adj2" fmla="val 45000"/>
          </a:avLst>
        </a:prstGeom>
        <a:solidFill>
          <a:schemeClr val="accent5">
            <a:tint val="40000"/>
            <a:alpha val="90000"/>
            <a:hueOff val="0"/>
            <a:satOff val="0"/>
            <a:lumOff val="0"/>
            <a:alphaOff val="0"/>
          </a:schemeClr>
        </a:solidFill>
        <a:ln w="9525" cap="flat" cmpd="sng" algn="ctr">
          <a:solidFill>
            <a:schemeClr val="accent5">
              <a:tint val="40000"/>
              <a:alpha val="90000"/>
              <a:hueOff val="0"/>
              <a:satOff val="0"/>
              <a:lumOff val="0"/>
              <a:alphaOff val="0"/>
            </a:schemeClr>
          </a:solidFill>
          <a:prstDash val="solid"/>
        </a:ln>
        <a:effectLst/>
        <a:scene3d>
          <a:camera prst="orthographicFront"/>
          <a:lightRig rig="threePt" dir="t">
            <a:rot lat="0" lon="0" rev="7500000"/>
          </a:lightRig>
        </a:scene3d>
        <a:sp3d z="152400" extrusionH="63500" prstMaterial="dkEdge">
          <a:bevelT w="125400" h="36350" prst="relaxedInset"/>
          <a:contourClr>
            <a:schemeClr val="bg1"/>
          </a:contourClr>
        </a:sp3d>
      </dsp:spPr>
      <dsp:style>
        <a:lnRef idx="1">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lvl="0" algn="ctr" defTabSz="1600200">
            <a:lnSpc>
              <a:spcPct val="90000"/>
            </a:lnSpc>
            <a:spcBef>
              <a:spcPct val="0"/>
            </a:spcBef>
            <a:spcAft>
              <a:spcPct val="35000"/>
            </a:spcAft>
          </a:pPr>
          <a:endParaRPr lang="ru-RU" sz="3600" kern="1200"/>
        </a:p>
      </dsp:txBody>
      <dsp:txXfrm>
        <a:off x="5671732" y="1655733"/>
        <a:ext cx="752978" cy="1030212"/>
      </dsp:txXfrm>
    </dsp:sp>
  </dsp:spTree>
</dsp:drawing>
</file>

<file path=ppt/diagrams/layout1.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13.04.2021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0347724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13.04.2021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8457022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00D7FE59-95B5-4FBD-8A03-4E13D2D0EF64}" type="datetimeFigureOut">
              <a:rPr lang="ru-RU" smtClean="0"/>
              <a:t>13.04.2021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0018596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00D7FE59-95B5-4FBD-8A03-4E13D2D0EF64}" type="datetimeFigureOut">
              <a:rPr lang="ru-RU" smtClean="0"/>
              <a:t>13.04.2021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5759972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00D7FE59-95B5-4FBD-8A03-4E13D2D0EF64}" type="datetimeFigureOut">
              <a:rPr lang="ru-RU" smtClean="0"/>
              <a:t>13.04.2021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6473428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00D7FE59-95B5-4FBD-8A03-4E13D2D0EF64}" type="datetimeFigureOut">
              <a:rPr lang="ru-RU" smtClean="0"/>
              <a:t>13.04.2021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7264859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00D7FE59-95B5-4FBD-8A03-4E13D2D0EF64}" type="datetimeFigureOut">
              <a:rPr lang="ru-RU" smtClean="0"/>
              <a:t>13.04.2021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3922884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13.04.2021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8113663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13.04.2021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234176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13.04.2021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6343701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13.04.2021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74458492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15" name="Скругленный прямоугольник 14"/>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Скругленный прямоугольник 9"/>
          <p:cNvSpPr/>
          <p:nvPr/>
        </p:nvSpPr>
        <p:spPr>
          <a:xfrm>
            <a:off x="418596" y="434162"/>
            <a:ext cx="8306809" cy="3108960"/>
          </a:xfrm>
          <a:prstGeom prst="roundRect">
            <a:avLst>
              <a:gd name="adj" fmla="val 4578"/>
            </a:avLst>
          </a:prstGeom>
          <a:gradFill rotWithShape="1">
            <a:gsLst>
              <a:gs pos="0">
                <a:schemeClr val="bg1">
                  <a:tint val="75000"/>
                  <a:satMod val="150000"/>
                </a:schemeClr>
              </a:gs>
              <a:gs pos="55000">
                <a:schemeClr val="bg1">
                  <a:shade val="75000"/>
                  <a:satMod val="100000"/>
                </a:schemeClr>
              </a:gs>
              <a:gs pos="100000">
                <a:schemeClr val="bg1">
                  <a:shade val="35000"/>
                  <a:satMod val="100000"/>
                </a:schemeClr>
              </a:gs>
            </a:gsLst>
            <a:path path="circle">
              <a:fillToRect l="50000" t="175000" r="50000" b="-75000"/>
            </a:path>
          </a:gra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Заголовок 4"/>
          <p:cNvSpPr>
            <a:spLocks noGrp="1"/>
          </p:cNvSpPr>
          <p:nvPr>
            <p:ph type="ctrTitle"/>
          </p:nvPr>
        </p:nvSpPr>
        <p:spPr>
          <a:xfrm>
            <a:off x="722376" y="1820206"/>
            <a:ext cx="7772400" cy="1828800"/>
          </a:xfrm>
        </p:spPr>
        <p:txBody>
          <a:bodyPr lIns="45720" rIns="45720" bIns="45720"/>
          <a:lstStyle>
            <a:lvl1pPr algn="r">
              <a:defRPr sz="4500" b="1">
                <a:solidFill>
                  <a:schemeClr val="accent1">
                    <a:tint val="88000"/>
                    <a:satMod val="150000"/>
                  </a:schemeClr>
                </a:solidFill>
                <a:effectLst>
                  <a:outerShdw blurRad="53975" dist="22860" dir="5400000" algn="tl" rotWithShape="0">
                    <a:srgbClr val="000000">
                      <a:alpha val="55000"/>
                    </a:srgbClr>
                  </a:outerShdw>
                </a:effectLst>
              </a:defRPr>
            </a:lvl1pPr>
            <a:extLst/>
          </a:lstStyle>
          <a:p>
            <a:r>
              <a:rPr kumimoji="0" lang="ru-RU" smtClean="0"/>
              <a:t>Образец заголовка</a:t>
            </a:r>
            <a:endParaRPr kumimoji="0" lang="en-US"/>
          </a:p>
        </p:txBody>
      </p:sp>
      <p:sp>
        <p:nvSpPr>
          <p:cNvPr id="20" name="Подзаголовок 19"/>
          <p:cNvSpPr>
            <a:spLocks noGrp="1"/>
          </p:cNvSpPr>
          <p:nvPr>
            <p:ph type="subTitle" idx="1"/>
          </p:nvPr>
        </p:nvSpPr>
        <p:spPr>
          <a:xfrm>
            <a:off x="722376" y="3685032"/>
            <a:ext cx="7772400" cy="914400"/>
          </a:xfrm>
        </p:spPr>
        <p:txBody>
          <a:bodyPr lIns="182880" tIns="0"/>
          <a:lstStyle>
            <a:lvl1pPr marL="36576" indent="0" algn="r">
              <a:spcBef>
                <a:spcPts val="0"/>
              </a:spcBef>
              <a:buNone/>
              <a:defRPr sz="2000">
                <a:solidFill>
                  <a:schemeClr val="bg2">
                    <a:shade val="2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sp>
        <p:nvSpPr>
          <p:cNvPr id="19" name="Дата 18"/>
          <p:cNvSpPr>
            <a:spLocks noGrp="1"/>
          </p:cNvSpPr>
          <p:nvPr>
            <p:ph type="dt" sz="half" idx="10"/>
          </p:nvPr>
        </p:nvSpPr>
        <p:spPr/>
        <p:txBody>
          <a:bodyPr/>
          <a:lstStyle>
            <a:extLst/>
          </a:lstStyle>
          <a:p>
            <a:fld id="{00D7FE59-95B5-4FBD-8A03-4E13D2D0EF64}" type="datetimeFigureOut">
              <a:rPr lang="ru-RU" smtClean="0"/>
              <a:t>13.04.2021</a:t>
            </a:fld>
            <a:endParaRPr lang="ru-RU"/>
          </a:p>
        </p:txBody>
      </p:sp>
      <p:sp>
        <p:nvSpPr>
          <p:cNvPr id="8" name="Нижний колонтитул 7"/>
          <p:cNvSpPr>
            <a:spLocks noGrp="1"/>
          </p:cNvSpPr>
          <p:nvPr>
            <p:ph type="ftr" sz="quarter" idx="11"/>
          </p:nvPr>
        </p:nvSpPr>
        <p:spPr/>
        <p:txBody>
          <a:bodyPr/>
          <a:lstStyle>
            <a:extLst/>
          </a:lstStyle>
          <a:p>
            <a:endParaRPr lang="ru-RU"/>
          </a:p>
        </p:txBody>
      </p:sp>
      <p:sp>
        <p:nvSpPr>
          <p:cNvPr id="11" name="Номер слайда 10"/>
          <p:cNvSpPr>
            <a:spLocks noGrp="1"/>
          </p:cNvSpPr>
          <p:nvPr>
            <p:ph type="sldNum" sz="quarter" idx="12"/>
          </p:nvPr>
        </p:nvSpPr>
        <p:spPr/>
        <p:txBody>
          <a:bodyPr/>
          <a:lstStyle>
            <a:extLst/>
          </a:lstStyle>
          <a:p>
            <a:fld id="{DBD22821-3FA7-4EB1-9043-C53E5C0F81E5}" type="slidenum">
              <a:rPr lang="ru-RU" smtClean="0"/>
              <a:t>‹#›</a:t>
            </a:fld>
            <a:endParaRPr lang="ru-RU"/>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02920" y="4983480"/>
            <a:ext cx="8183880" cy="1051560"/>
          </a:xfrm>
        </p:spPr>
        <p:txBody>
          <a:bodyPr/>
          <a:lstStyle>
            <a:extLst/>
          </a:lstStyle>
          <a:p>
            <a:r>
              <a:rPr kumimoji="0" lang="ru-RU" smtClean="0"/>
              <a:t>Образец заголовка</a:t>
            </a:r>
            <a:endParaRPr kumimoji="0" lang="en-US"/>
          </a:p>
        </p:txBody>
      </p:sp>
      <p:sp>
        <p:nvSpPr>
          <p:cNvPr id="3" name="Объект 2"/>
          <p:cNvSpPr>
            <a:spLocks noGrp="1"/>
          </p:cNvSpPr>
          <p:nvPr>
            <p:ph idx="1"/>
          </p:nvPr>
        </p:nvSpPr>
        <p:spPr>
          <a:xfrm>
            <a:off x="502920" y="530352"/>
            <a:ext cx="8183880" cy="4187952"/>
          </a:xfrm>
        </p:spPr>
        <p:txBody>
          <a:bodyPr/>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00D7FE59-95B5-4FBD-8A03-4E13D2D0EF64}" type="datetimeFigureOut">
              <a:rPr lang="ru-RU" smtClean="0"/>
              <a:t>13.04.2021</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DBD22821-3FA7-4EB1-9043-C53E5C0F81E5}" type="slidenum">
              <a:rPr lang="ru-RU" smtClean="0"/>
              <a:t>‹#›</a:t>
            </a:fld>
            <a:endParaRPr lang="ru-RU"/>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14" name="Скругленный прямоугольник 13"/>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Скругленный прямоугольник 10"/>
          <p:cNvSpPr/>
          <p:nvPr/>
        </p:nvSpPr>
        <p:spPr>
          <a:xfrm>
            <a:off x="418596" y="434162"/>
            <a:ext cx="8306809" cy="4341329"/>
          </a:xfrm>
          <a:prstGeom prst="roundRect">
            <a:avLst>
              <a:gd name="adj" fmla="val 2127"/>
            </a:avLst>
          </a:prstGeom>
          <a:gradFill rotWithShape="1">
            <a:gsLst>
              <a:gs pos="0">
                <a:schemeClr val="bg1">
                  <a:tint val="75000"/>
                  <a:satMod val="150000"/>
                </a:schemeClr>
              </a:gs>
              <a:gs pos="55000">
                <a:schemeClr val="bg1">
                  <a:shade val="75000"/>
                  <a:satMod val="100000"/>
                </a:schemeClr>
              </a:gs>
              <a:gs pos="100000">
                <a:schemeClr val="bg1">
                  <a:shade val="35000"/>
                  <a:satMod val="100000"/>
                </a:schemeClr>
              </a:gs>
            </a:gsLst>
            <a:path path="circle">
              <a:fillToRect l="50000" t="175000" r="50000" b="-75000"/>
            </a:path>
          </a:gra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Заголовок 1"/>
          <p:cNvSpPr>
            <a:spLocks noGrp="1"/>
          </p:cNvSpPr>
          <p:nvPr>
            <p:ph type="title"/>
          </p:nvPr>
        </p:nvSpPr>
        <p:spPr>
          <a:xfrm>
            <a:off x="468344" y="4928616"/>
            <a:ext cx="8183880" cy="676656"/>
          </a:xfrm>
        </p:spPr>
        <p:txBody>
          <a:bodyPr lIns="91440" bIns="0" anchor="b"/>
          <a:lstStyle>
            <a:lvl1pPr algn="l">
              <a:buNone/>
              <a:defRPr sz="3600" b="0" cap="none" baseline="0">
                <a:solidFill>
                  <a:schemeClr val="bg2">
                    <a:shade val="25000"/>
                  </a:schemeClr>
                </a:solidFill>
                <a:effectLst/>
              </a:defRPr>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68344" y="5624484"/>
            <a:ext cx="8183880" cy="420624"/>
          </a:xfrm>
        </p:spPr>
        <p:txBody>
          <a:bodyPr lIns="118872" tIns="0" anchor="t"/>
          <a:lstStyle>
            <a:lvl1pPr marL="0" marR="36576" indent="0" algn="l">
              <a:spcBef>
                <a:spcPts val="0"/>
              </a:spcBef>
              <a:spcAft>
                <a:spcPts val="0"/>
              </a:spcAft>
              <a:buNone/>
              <a:defRPr sz="1800" b="0">
                <a:solidFill>
                  <a:schemeClr val="accent1">
                    <a:shade val="50000"/>
                    <a:satMod val="110000"/>
                  </a:schemeClr>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extLst/>
          </a:lstStyle>
          <a:p>
            <a:fld id="{00D7FE59-95B5-4FBD-8A03-4E13D2D0EF64}" type="datetimeFigureOut">
              <a:rPr lang="ru-RU" smtClean="0"/>
              <a:t>13.04.2021</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DBD22821-3FA7-4EB1-9043-C53E5C0F81E5}" type="slidenum">
              <a:rPr lang="ru-RU" smtClean="0"/>
              <a:t>‹#›</a:t>
            </a:fld>
            <a:endParaRPr lang="ru-RU"/>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Объект 2"/>
          <p:cNvSpPr>
            <a:spLocks noGrp="1"/>
          </p:cNvSpPr>
          <p:nvPr>
            <p:ph sz="half" idx="1"/>
          </p:nvPr>
        </p:nvSpPr>
        <p:spPr>
          <a:xfrm>
            <a:off x="514352" y="530352"/>
            <a:ext cx="3931920" cy="4389120"/>
          </a:xfrm>
        </p:spPr>
        <p:txBody>
          <a:bodyPr/>
          <a:lstStyle>
            <a:lvl1pPr>
              <a:defRPr sz="2600"/>
            </a:lvl1pPr>
            <a:lvl2pPr>
              <a:defRPr sz="22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Объект 3"/>
          <p:cNvSpPr>
            <a:spLocks noGrp="1"/>
          </p:cNvSpPr>
          <p:nvPr>
            <p:ph sz="half" idx="2"/>
          </p:nvPr>
        </p:nvSpPr>
        <p:spPr>
          <a:xfrm>
            <a:off x="4755360" y="530352"/>
            <a:ext cx="3931920" cy="4389120"/>
          </a:xfrm>
        </p:spPr>
        <p:txBody>
          <a:bodyPr/>
          <a:lstStyle>
            <a:lvl1pPr>
              <a:defRPr sz="2600"/>
            </a:lvl1pPr>
            <a:lvl2pPr>
              <a:defRPr sz="22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fld id="{00D7FE59-95B5-4FBD-8A03-4E13D2D0EF64}" type="datetimeFigureOut">
              <a:rPr lang="ru-RU" smtClean="0"/>
              <a:t>13.04.2021</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DBD22821-3FA7-4EB1-9043-C53E5C0F81E5}" type="slidenum">
              <a:rPr lang="ru-RU" smtClean="0"/>
              <a:t>‹#›</a:t>
            </a:fld>
            <a:endParaRPr lang="ru-RU"/>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02920" y="4983480"/>
            <a:ext cx="8183880" cy="1051560"/>
          </a:xfrm>
        </p:spPr>
        <p:txBody>
          <a:bodyPr anchor="b"/>
          <a:lstStyle>
            <a:lvl1pPr>
              <a:defRPr b="1"/>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607224" y="579438"/>
            <a:ext cx="3931920" cy="792162"/>
          </a:xfrm>
        </p:spPr>
        <p:txBody>
          <a:bodyPr lIns="146304" anchor="ctr"/>
          <a:lstStyle>
            <a:lvl1pPr marL="0" indent="0" algn="l">
              <a:buNone/>
              <a:defRPr sz="2400" b="1">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52169" y="579438"/>
            <a:ext cx="3931920" cy="792162"/>
          </a:xfrm>
        </p:spPr>
        <p:txBody>
          <a:bodyPr lIns="137160" anchor="ctr"/>
          <a:lstStyle>
            <a:lvl1pPr marL="0" indent="0" algn="l">
              <a:buNone/>
              <a:defRPr sz="2400" b="1">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Объект 4"/>
          <p:cNvSpPr>
            <a:spLocks noGrp="1"/>
          </p:cNvSpPr>
          <p:nvPr>
            <p:ph sz="quarter" idx="2"/>
          </p:nvPr>
        </p:nvSpPr>
        <p:spPr>
          <a:xfrm>
            <a:off x="607224" y="1447800"/>
            <a:ext cx="3931920" cy="3489960"/>
          </a:xfrm>
        </p:spPr>
        <p:txBody>
          <a:bodyPr anchor="t"/>
          <a:lstStyle>
            <a:lvl1pPr algn="l">
              <a:defRPr sz="2400"/>
            </a:lvl1pPr>
            <a:lvl2pPr algn="l">
              <a:defRPr sz="2000"/>
            </a:lvl2pPr>
            <a:lvl3pPr algn="l">
              <a:defRPr sz="1800"/>
            </a:lvl3pPr>
            <a:lvl4pPr algn="l">
              <a:defRPr sz="1600"/>
            </a:lvl4pPr>
            <a:lvl5pPr algn="l">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Объект 5"/>
          <p:cNvSpPr>
            <a:spLocks noGrp="1"/>
          </p:cNvSpPr>
          <p:nvPr>
            <p:ph sz="quarter" idx="4"/>
          </p:nvPr>
        </p:nvSpPr>
        <p:spPr>
          <a:xfrm>
            <a:off x="4652169" y="1447800"/>
            <a:ext cx="3931920" cy="3489960"/>
          </a:xfrm>
        </p:spPr>
        <p:txBody>
          <a:bodyPr anchor="t"/>
          <a:lstStyle>
            <a:lvl1pPr algn="l">
              <a:defRPr sz="2400"/>
            </a:lvl1pPr>
            <a:lvl2pPr algn="l">
              <a:defRPr sz="2000"/>
            </a:lvl2pPr>
            <a:lvl3pPr algn="l">
              <a:defRPr sz="1800"/>
            </a:lvl3pPr>
            <a:lvl4pPr algn="l">
              <a:defRPr sz="1600"/>
            </a:lvl4pPr>
            <a:lvl5pPr algn="l">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extLst/>
          </a:lstStyle>
          <a:p>
            <a:fld id="{00D7FE59-95B5-4FBD-8A03-4E13D2D0EF64}" type="datetimeFigureOut">
              <a:rPr lang="ru-RU" smtClean="0"/>
              <a:t>13.04.2021</a:t>
            </a:fld>
            <a:endParaRPr lang="ru-RU"/>
          </a:p>
        </p:txBody>
      </p:sp>
      <p:sp>
        <p:nvSpPr>
          <p:cNvPr id="8" name="Нижний колонтитул 7"/>
          <p:cNvSpPr>
            <a:spLocks noGrp="1"/>
          </p:cNvSpPr>
          <p:nvPr>
            <p:ph type="ftr" sz="quarter" idx="11"/>
          </p:nvPr>
        </p:nvSpPr>
        <p:spPr/>
        <p:txBody>
          <a:bodyPr/>
          <a:lstStyle>
            <a:extLst/>
          </a:lstStyle>
          <a:p>
            <a:endParaRPr lang="ru-RU"/>
          </a:p>
        </p:txBody>
      </p:sp>
      <p:sp>
        <p:nvSpPr>
          <p:cNvPr id="9" name="Номер слайда 8"/>
          <p:cNvSpPr>
            <a:spLocks noGrp="1"/>
          </p:cNvSpPr>
          <p:nvPr>
            <p:ph type="sldNum" sz="quarter" idx="12"/>
          </p:nvPr>
        </p:nvSpPr>
        <p:spPr/>
        <p:txBody>
          <a:bodyPr/>
          <a:lstStyle>
            <a:extLst/>
          </a:lstStyle>
          <a:p>
            <a:fld id="{DBD22821-3FA7-4EB1-9043-C53E5C0F81E5}" type="slidenum">
              <a:rPr lang="ru-RU" smtClean="0"/>
              <a:t>‹#›</a:t>
            </a:fld>
            <a:endParaRPr lang="ru-RU"/>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extLst/>
          </a:lstStyle>
          <a:p>
            <a:fld id="{00D7FE59-95B5-4FBD-8A03-4E13D2D0EF64}" type="datetimeFigureOut">
              <a:rPr lang="ru-RU" smtClean="0"/>
              <a:t>13.04.2021</a:t>
            </a:fld>
            <a:endParaRPr lang="ru-RU"/>
          </a:p>
        </p:txBody>
      </p:sp>
      <p:sp>
        <p:nvSpPr>
          <p:cNvPr id="4" name="Нижний колонтитул 3"/>
          <p:cNvSpPr>
            <a:spLocks noGrp="1"/>
          </p:cNvSpPr>
          <p:nvPr>
            <p:ph type="ftr" sz="quarter" idx="11"/>
          </p:nvPr>
        </p:nvSpPr>
        <p:spPr/>
        <p:txBody>
          <a:bodyPr/>
          <a:lstStyle>
            <a:extLst/>
          </a:lstStyle>
          <a:p>
            <a:endParaRPr lang="ru-RU"/>
          </a:p>
        </p:txBody>
      </p:sp>
      <p:sp>
        <p:nvSpPr>
          <p:cNvPr id="5" name="Номер слайда 4"/>
          <p:cNvSpPr>
            <a:spLocks noGrp="1"/>
          </p:cNvSpPr>
          <p:nvPr>
            <p:ph type="sldNum" sz="quarter" idx="12"/>
          </p:nvPr>
        </p:nvSpPr>
        <p:spPr/>
        <p:txBody>
          <a:bodyPr/>
          <a:lstStyle>
            <a:extLst/>
          </a:lstStyle>
          <a:p>
            <a:fld id="{DBD22821-3FA7-4EB1-9043-C53E5C0F81E5}" type="slidenum">
              <a:rPr lang="ru-RU" smtClean="0"/>
              <a:t>‹#›</a:t>
            </a:fld>
            <a:endParaRPr lang="ru-RU"/>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7" name="Скругленный прямоугольник 6"/>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Дата 1"/>
          <p:cNvSpPr>
            <a:spLocks noGrp="1"/>
          </p:cNvSpPr>
          <p:nvPr>
            <p:ph type="dt" sz="half" idx="10"/>
          </p:nvPr>
        </p:nvSpPr>
        <p:spPr/>
        <p:txBody>
          <a:bodyPr/>
          <a:lstStyle>
            <a:extLst/>
          </a:lstStyle>
          <a:p>
            <a:fld id="{00D7FE59-95B5-4FBD-8A03-4E13D2D0EF64}" type="datetimeFigureOut">
              <a:rPr lang="ru-RU" smtClean="0"/>
              <a:t>13.04.2021</a:t>
            </a:fld>
            <a:endParaRPr lang="ru-RU"/>
          </a:p>
        </p:txBody>
      </p:sp>
      <p:sp>
        <p:nvSpPr>
          <p:cNvPr id="3" name="Нижний колонтитул 2"/>
          <p:cNvSpPr>
            <a:spLocks noGrp="1"/>
          </p:cNvSpPr>
          <p:nvPr>
            <p:ph type="ftr" sz="quarter" idx="11"/>
          </p:nvPr>
        </p:nvSpPr>
        <p:spPr/>
        <p:txBody>
          <a:bodyPr/>
          <a:lstStyle>
            <a:extLst/>
          </a:lstStyle>
          <a:p>
            <a:endParaRPr lang="ru-RU"/>
          </a:p>
        </p:txBody>
      </p:sp>
      <p:sp>
        <p:nvSpPr>
          <p:cNvPr id="4" name="Номер слайда 3"/>
          <p:cNvSpPr>
            <a:spLocks noGrp="1"/>
          </p:cNvSpPr>
          <p:nvPr>
            <p:ph type="sldNum" sz="quarter" idx="12"/>
          </p:nvPr>
        </p:nvSpPr>
        <p:spPr/>
        <p:txBody>
          <a:bodyPr/>
          <a:lstStyle>
            <a:extLst/>
          </a:lstStyle>
          <a:p>
            <a:fld id="{DBD22821-3FA7-4EB1-9043-C53E5C0F81E5}" type="slidenum">
              <a:rPr lang="ru-RU" smtClean="0"/>
              <a:t>‹#›</a:t>
            </a:fld>
            <a:endParaRPr lang="ru-RU"/>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538784" y="533400"/>
            <a:ext cx="2971800" cy="914400"/>
          </a:xfrm>
        </p:spPr>
        <p:txBody>
          <a:bodyPr anchor="b"/>
          <a:lstStyle>
            <a:lvl1pPr algn="l">
              <a:buNone/>
              <a:defRPr sz="2200" b="1">
                <a:solidFill>
                  <a:schemeClr val="accent1"/>
                </a:solidFill>
              </a:defRPr>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5538847" y="1447802"/>
            <a:ext cx="2971800" cy="4206112"/>
          </a:xfrm>
        </p:spPr>
        <p:txBody>
          <a:bodyPr lIns="91440"/>
          <a:lstStyle>
            <a:lvl1pPr marL="18288" marR="18288" indent="0">
              <a:spcBef>
                <a:spcPts val="0"/>
              </a:spcBef>
              <a:buNone/>
              <a:defRPr sz="1400">
                <a:solidFill>
                  <a:schemeClr val="tx1"/>
                </a:solidFill>
              </a:defRPr>
            </a:lvl1pPr>
            <a:lvl2pPr>
              <a:buNone/>
              <a:defRPr sz="1200">
                <a:solidFill>
                  <a:schemeClr val="tx1"/>
                </a:solidFill>
              </a:defRPr>
            </a:lvl2pPr>
            <a:lvl3pPr>
              <a:buNone/>
              <a:defRPr sz="1000">
                <a:solidFill>
                  <a:schemeClr val="tx1"/>
                </a:solidFill>
              </a:defRPr>
            </a:lvl3pPr>
            <a:lvl4pPr>
              <a:buNone/>
              <a:defRPr sz="900">
                <a:solidFill>
                  <a:schemeClr val="tx1"/>
                </a:solidFill>
              </a:defRPr>
            </a:lvl4pPr>
            <a:lvl5pPr>
              <a:buNone/>
              <a:defRPr sz="900">
                <a:solidFill>
                  <a:schemeClr val="tx1"/>
                </a:solidFill>
              </a:defRPr>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Объект 3"/>
          <p:cNvSpPr>
            <a:spLocks noGrp="1"/>
          </p:cNvSpPr>
          <p:nvPr>
            <p:ph sz="half" idx="1"/>
          </p:nvPr>
        </p:nvSpPr>
        <p:spPr>
          <a:xfrm>
            <a:off x="761372" y="930144"/>
            <a:ext cx="4626159" cy="4724402"/>
          </a:xfrm>
        </p:spPr>
        <p:txBody>
          <a:bodyPr/>
          <a:lstStyle>
            <a:lvl1pPr>
              <a:defRPr sz="2800">
                <a:solidFill>
                  <a:schemeClr val="tx1"/>
                </a:solidFill>
              </a:defRPr>
            </a:lvl1pPr>
            <a:lvl2pPr>
              <a:defRPr sz="2600">
                <a:solidFill>
                  <a:schemeClr val="tx1"/>
                </a:solidFill>
              </a:defRPr>
            </a:lvl2pPr>
            <a:lvl3pPr>
              <a:defRPr sz="2400">
                <a:solidFill>
                  <a:schemeClr val="tx1"/>
                </a:solidFill>
              </a:defRPr>
            </a:lvl3pPr>
            <a:lvl4pPr>
              <a:defRPr sz="2000">
                <a:solidFill>
                  <a:schemeClr val="tx1"/>
                </a:solidFill>
              </a:defRPr>
            </a:lvl4pPr>
            <a:lvl5pPr>
              <a:defRPr sz="2000">
                <a:solidFill>
                  <a:schemeClr val="tx1"/>
                </a:solidFill>
              </a:defRPr>
            </a:lvl5pPr>
            <a:lvl6pPr>
              <a:buNone/>
              <a:defRPr/>
            </a:lvl6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fld id="{00D7FE59-95B5-4FBD-8A03-4E13D2D0EF64}" type="datetimeFigureOut">
              <a:rPr lang="ru-RU" smtClean="0"/>
              <a:t>13.04.2021</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DBD22821-3FA7-4EB1-9043-C53E5C0F81E5}" type="slidenum">
              <a:rPr lang="ru-RU" smtClean="0"/>
              <a:t>‹#›</a:t>
            </a:fld>
            <a:endParaRPr lang="ru-RU"/>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5" name="Скругленный прямоугольник 14"/>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Прямоугольник с одним скругленным углом 10"/>
          <p:cNvSpPr/>
          <p:nvPr/>
        </p:nvSpPr>
        <p:spPr>
          <a:xfrm>
            <a:off x="6400800" y="434162"/>
            <a:ext cx="2324605" cy="4343400"/>
          </a:xfrm>
          <a:prstGeom prst="round1Rect">
            <a:avLst>
              <a:gd name="adj" fmla="val 2748"/>
            </a:avLst>
          </a:prstGeom>
          <a:solidFill>
            <a:srgbClr val="1C1C1C"/>
          </a:soli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Заголовок 1"/>
          <p:cNvSpPr>
            <a:spLocks noGrp="1"/>
          </p:cNvSpPr>
          <p:nvPr>
            <p:ph type="title"/>
          </p:nvPr>
        </p:nvSpPr>
        <p:spPr>
          <a:xfrm>
            <a:off x="457200" y="5012056"/>
            <a:ext cx="8229600" cy="1051560"/>
          </a:xfrm>
        </p:spPr>
        <p:txBody>
          <a:bodyPr anchor="t"/>
          <a:lstStyle>
            <a:lvl1pPr algn="l">
              <a:buNone/>
              <a:defRPr sz="3600" b="0">
                <a:solidFill>
                  <a:schemeClr val="bg2">
                    <a:shade val="25000"/>
                  </a:schemeClr>
                </a:solidFill>
                <a:effectLst/>
              </a:defRPr>
            </a:lvl1pPr>
            <a:extLst/>
          </a:lstStyle>
          <a:p>
            <a:r>
              <a:rPr kumimoji="0" lang="ru-RU" smtClean="0"/>
              <a:t>Образец заголовка</a:t>
            </a:r>
            <a:endParaRPr kumimoji="0" lang="en-US"/>
          </a:p>
        </p:txBody>
      </p:sp>
      <p:sp>
        <p:nvSpPr>
          <p:cNvPr id="4" name="Текст 3"/>
          <p:cNvSpPr>
            <a:spLocks noGrp="1"/>
          </p:cNvSpPr>
          <p:nvPr>
            <p:ph type="body" sz="half" idx="2"/>
          </p:nvPr>
        </p:nvSpPr>
        <p:spPr bwMode="grayWhite">
          <a:xfrm>
            <a:off x="6462712" y="533400"/>
            <a:ext cx="2240280" cy="4211480"/>
          </a:xfrm>
        </p:spPr>
        <p:txBody>
          <a:bodyPr lIns="91440"/>
          <a:lstStyle>
            <a:lvl1pPr marL="45720" indent="0" algn="l">
              <a:spcBef>
                <a:spcPts val="0"/>
              </a:spcBef>
              <a:buNone/>
              <a:defRPr sz="1400">
                <a:solidFill>
                  <a:srgbClr val="FFFFFF"/>
                </a:solidFill>
              </a:defRPr>
            </a:lvl1pPr>
            <a:lvl2pPr>
              <a:defRPr sz="1200">
                <a:solidFill>
                  <a:srgbClr val="FFFFFF"/>
                </a:solidFill>
              </a:defRPr>
            </a:lvl2pPr>
            <a:lvl3pPr>
              <a:defRPr sz="1000">
                <a:solidFill>
                  <a:srgbClr val="FFFFFF"/>
                </a:solidFill>
              </a:defRPr>
            </a:lvl3pPr>
            <a:lvl4pPr>
              <a:defRPr sz="900">
                <a:solidFill>
                  <a:srgbClr val="FFFFFF"/>
                </a:solidFill>
              </a:defRPr>
            </a:lvl4pPr>
            <a:lvl5pPr>
              <a:defRPr sz="900">
                <a:solidFill>
                  <a:srgbClr val="FFFFFF"/>
                </a:solidFill>
              </a:defRPr>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fld id="{00D7FE59-95B5-4FBD-8A03-4E13D2D0EF64}" type="datetimeFigureOut">
              <a:rPr lang="ru-RU" smtClean="0"/>
              <a:t>13.04.2021</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DBD22821-3FA7-4EB1-9043-C53E5C0F81E5}" type="slidenum">
              <a:rPr lang="ru-RU" smtClean="0"/>
              <a:t>‹#›</a:t>
            </a:fld>
            <a:endParaRPr lang="ru-RU"/>
          </a:p>
        </p:txBody>
      </p:sp>
      <p:sp>
        <p:nvSpPr>
          <p:cNvPr id="3" name="Рисунок 2"/>
          <p:cNvSpPr>
            <a:spLocks noGrp="1"/>
          </p:cNvSpPr>
          <p:nvPr>
            <p:ph type="pic" idx="1"/>
          </p:nvPr>
        </p:nvSpPr>
        <p:spPr>
          <a:xfrm>
            <a:off x="421480" y="435768"/>
            <a:ext cx="5925312" cy="4343400"/>
          </a:xfrm>
          <a:prstGeom prst="snipRoundRect">
            <a:avLst>
              <a:gd name="adj1" fmla="val 1040"/>
              <a:gd name="adj2" fmla="val 0"/>
            </a:avLst>
          </a:prstGeom>
          <a:solidFill>
            <a:schemeClr val="bg2">
              <a:shade val="10000"/>
            </a:schemeClr>
          </a:solidFill>
        </p:spPr>
        <p:txBody>
          <a:bodyPr/>
          <a:lstStyle>
            <a:lvl1pPr marL="0" indent="0">
              <a:buNone/>
              <a:defRPr sz="3200"/>
            </a:lvl1pPr>
            <a:extLst/>
          </a:lstStyle>
          <a:p>
            <a:r>
              <a:rPr kumimoji="0" lang="ru-RU" smtClean="0"/>
              <a:t>Вставка рисунка</a:t>
            </a:r>
            <a:endParaRPr kumimoji="0" lang="en-US"/>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02920" y="4983480"/>
            <a:ext cx="8183880" cy="1051560"/>
          </a:xfrm>
        </p:spPr>
        <p:txBody>
          <a:bodyPr/>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502920" y="530352"/>
            <a:ext cx="8183880" cy="4187952"/>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00D7FE59-95B5-4FBD-8A03-4E13D2D0EF64}" type="datetimeFigureOut">
              <a:rPr lang="ru-RU" smtClean="0"/>
              <a:t>13.04.2021</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DBD22821-3FA7-4EB1-9043-C53E5C0F81E5}" type="slidenum">
              <a:rPr lang="ru-RU" smtClean="0"/>
              <a:t>‹#›</a:t>
            </a:fld>
            <a:endParaRPr lang="ru-RU"/>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533404"/>
            <a:ext cx="1981200" cy="5257799"/>
          </a:xfrm>
        </p:spPr>
        <p:txBody>
          <a:bodyPr vert="eaVert"/>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533400" y="533402"/>
            <a:ext cx="5943600" cy="5257801"/>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00D7FE59-95B5-4FBD-8A03-4E13D2D0EF64}" type="datetimeFigureOut">
              <a:rPr lang="ru-RU" smtClean="0"/>
              <a:t>13.04.2021</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DBD22821-3FA7-4EB1-9043-C53E5C0F81E5}" type="slidenum">
              <a:rPr lang="ru-RU" smtClean="0"/>
              <a:t>‹#›</a:t>
            </a:fld>
            <a:endParaRPr lang="ru-RU"/>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685800" y="609601"/>
            <a:ext cx="7772400" cy="4267200"/>
          </a:xfrm>
        </p:spPr>
        <p:txBody>
          <a:bodyPr anchor="b">
            <a:noAutofit/>
          </a:bodyPr>
          <a:lstStyle>
            <a:lvl1pPr>
              <a:lnSpc>
                <a:spcPct val="100000"/>
              </a:lnSpc>
              <a:defRPr sz="8000"/>
            </a:lvl1pPr>
          </a:lstStyle>
          <a:p>
            <a:r>
              <a:rPr lang="ru-RU" smtClean="0"/>
              <a:t>Образец заголовка</a:t>
            </a:r>
            <a:endParaRPr lang="en-US" dirty="0"/>
          </a:p>
        </p:txBody>
      </p:sp>
      <p:sp>
        <p:nvSpPr>
          <p:cNvPr id="3" name="Subtitle 2"/>
          <p:cNvSpPr>
            <a:spLocks noGrp="1"/>
          </p:cNvSpPr>
          <p:nvPr>
            <p:ph type="subTitle" idx="1"/>
          </p:nvPr>
        </p:nvSpPr>
        <p:spPr>
          <a:xfrm>
            <a:off x="1371600" y="4953000"/>
            <a:ext cx="6400800" cy="1219200"/>
          </a:xfrm>
        </p:spPr>
        <p:txBody>
          <a:bodyPr>
            <a:normAutofit/>
          </a:bodyPr>
          <a:lstStyle>
            <a:lvl1pPr marL="0" indent="0" algn="ctr">
              <a:buNone/>
              <a:defRPr sz="24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7" name="Date Placeholder 6"/>
          <p:cNvSpPr>
            <a:spLocks noGrp="1"/>
          </p:cNvSpPr>
          <p:nvPr>
            <p:ph type="dt" sz="half" idx="10"/>
          </p:nvPr>
        </p:nvSpPr>
        <p:spPr/>
        <p:txBody>
          <a:bodyPr/>
          <a:lstStyle/>
          <a:p>
            <a:fld id="{00D7FE59-95B5-4FBD-8A03-4E13D2D0EF64}" type="datetimeFigureOut">
              <a:rPr lang="ru-RU" smtClean="0"/>
              <a:t>13.04.2021</a:t>
            </a:fld>
            <a:endParaRPr lang="ru-RU"/>
          </a:p>
        </p:txBody>
      </p:sp>
      <p:sp>
        <p:nvSpPr>
          <p:cNvPr id="8" name="Slide Number Placeholder 7"/>
          <p:cNvSpPr>
            <a:spLocks noGrp="1"/>
          </p:cNvSpPr>
          <p:nvPr>
            <p:ph type="sldNum" sz="quarter" idx="11"/>
          </p:nvPr>
        </p:nvSpPr>
        <p:spPr/>
        <p:txBody>
          <a:bodyPr/>
          <a:lstStyle/>
          <a:p>
            <a:fld id="{DBD22821-3FA7-4EB1-9043-C53E5C0F81E5}" type="slidenum">
              <a:rPr lang="ru-RU" smtClean="0"/>
              <a:t>‹#›</a:t>
            </a:fld>
            <a:endParaRPr lang="ru-RU"/>
          </a:p>
        </p:txBody>
      </p:sp>
      <p:sp>
        <p:nvSpPr>
          <p:cNvPr id="9" name="Footer Placeholder 8"/>
          <p:cNvSpPr>
            <a:spLocks noGrp="1"/>
          </p:cNvSpPr>
          <p:nvPr>
            <p:ph type="ftr" sz="quarter" idx="12"/>
          </p:nvPr>
        </p:nvSpPr>
        <p:spPr/>
        <p:txBody>
          <a:bodyPr/>
          <a:lstStyle/>
          <a:p>
            <a:endParaRPr lang="ru-RU"/>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lvl5pPr>
              <a:defRPr/>
            </a:lvl5pPr>
            <a:lvl6pPr>
              <a:defRPr/>
            </a:lvl6pPr>
            <a:lvl7pPr>
              <a:defRPr/>
            </a:lvl7pPr>
            <a:lvl8pPr>
              <a:defRPr/>
            </a:lvl8pPr>
            <a:lvl9pPr>
              <a:buFont typeface="Arial" pitchFamily="34" charset="0"/>
              <a:buChar char="•"/>
              <a:defRPr/>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smtClean="0"/>
          </a:p>
        </p:txBody>
      </p:sp>
      <p:sp>
        <p:nvSpPr>
          <p:cNvPr id="4" name="Date Placeholder 3"/>
          <p:cNvSpPr>
            <a:spLocks noGrp="1"/>
          </p:cNvSpPr>
          <p:nvPr>
            <p:ph type="dt" sz="half" idx="10"/>
          </p:nvPr>
        </p:nvSpPr>
        <p:spPr/>
        <p:txBody>
          <a:bodyPr/>
          <a:lstStyle/>
          <a:p>
            <a:fld id="{00D7FE59-95B5-4FBD-8A03-4E13D2D0EF64}" type="datetimeFigureOut">
              <a:rPr lang="ru-RU" smtClean="0"/>
              <a:t>13.04.2021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BD22821-3FA7-4EB1-9043-C53E5C0F81E5}" type="slidenum">
              <a:rPr lang="ru-RU" smtClean="0"/>
              <a:t>‹#›</a:t>
            </a:fld>
            <a:endParaRPr lang="ru-RU"/>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722313" y="1371600"/>
            <a:ext cx="7772400" cy="2505075"/>
          </a:xfrm>
        </p:spPr>
        <p:txBody>
          <a:bodyPr anchor="b"/>
          <a:lstStyle>
            <a:lvl1pPr algn="ctr" defTabSz="914400" rtl="0" eaLnBrk="1" latinLnBrk="0" hangingPunct="1">
              <a:lnSpc>
                <a:spcPct val="100000"/>
              </a:lnSpc>
              <a:spcBef>
                <a:spcPct val="0"/>
              </a:spcBef>
              <a:buNone/>
              <a:defRPr lang="en-US" sz="4800" kern="1200" dirty="0" smtClean="0">
                <a:solidFill>
                  <a:schemeClr val="tx2"/>
                </a:solidFill>
                <a:effectLst>
                  <a:outerShdw blurRad="63500" dist="38100" dir="5400000" algn="t" rotWithShape="0">
                    <a:prstClr val="black">
                      <a:alpha val="25000"/>
                    </a:prstClr>
                  </a:outerShdw>
                </a:effectLst>
                <a:latin typeface="+mn-lt"/>
                <a:ea typeface="+mj-ea"/>
                <a:cs typeface="+mj-cs"/>
              </a:defRPr>
            </a:lvl1pPr>
          </a:lstStyle>
          <a:p>
            <a:r>
              <a:rPr lang="ru-RU" smtClean="0"/>
              <a:t>Образец заголовка</a:t>
            </a:r>
            <a:endParaRPr lang="en-US" dirty="0"/>
          </a:p>
        </p:txBody>
      </p:sp>
      <p:sp>
        <p:nvSpPr>
          <p:cNvPr id="3" name="Text Placeholder 2"/>
          <p:cNvSpPr>
            <a:spLocks noGrp="1"/>
          </p:cNvSpPr>
          <p:nvPr>
            <p:ph type="body" idx="1"/>
          </p:nvPr>
        </p:nvSpPr>
        <p:spPr>
          <a:xfrm>
            <a:off x="722313" y="4068763"/>
            <a:ext cx="7772400" cy="1131887"/>
          </a:xfrm>
        </p:spPr>
        <p:txBody>
          <a:bodyPr anchor="t"/>
          <a:lstStyle>
            <a:lvl1pPr marL="0" indent="0" algn="ctr">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00D7FE59-95B5-4FBD-8A03-4E13D2D0EF64}" type="datetimeFigureOut">
              <a:rPr lang="ru-RU" smtClean="0"/>
              <a:t>13.04.2021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BD22821-3FA7-4EB1-9043-C53E5C0F81E5}" type="slidenum">
              <a:rPr lang="ru-RU" smtClean="0"/>
              <a:t>‹#›</a:t>
            </a:fld>
            <a:endParaRPr lang="ru-RU"/>
          </a:p>
        </p:txBody>
      </p:sp>
      <p:sp>
        <p:nvSpPr>
          <p:cNvPr id="7" name="Oval 6"/>
          <p:cNvSpPr/>
          <p:nvPr/>
        </p:nvSpPr>
        <p:spPr>
          <a:xfrm>
            <a:off x="4495800" y="3924300"/>
            <a:ext cx="84772"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Oval 7"/>
          <p:cNvSpPr/>
          <p:nvPr/>
        </p:nvSpPr>
        <p:spPr>
          <a:xfrm>
            <a:off x="4695825" y="3924300"/>
            <a:ext cx="84772"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Oval 8"/>
          <p:cNvSpPr/>
          <p:nvPr/>
        </p:nvSpPr>
        <p:spPr>
          <a:xfrm>
            <a:off x="4296728" y="3924300"/>
            <a:ext cx="84772"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4" name="Content Placeholder 3"/>
          <p:cNvSpPr>
            <a:spLocks noGrp="1"/>
          </p:cNvSpPr>
          <p:nvPr>
            <p:ph sz="half" idx="2"/>
          </p:nvPr>
        </p:nvSpPr>
        <p:spPr>
          <a:xfrm>
            <a:off x="4648200" y="1600200"/>
            <a:ext cx="4038600" cy="4525963"/>
          </a:xfrm>
        </p:spPr>
        <p:txBody>
          <a:bodyPr/>
          <a:lstStyle>
            <a:lvl1pPr>
              <a:defRPr sz="2400"/>
            </a:lvl1pPr>
            <a:lvl2pPr>
              <a:defRPr sz="1600"/>
            </a:lvl2pPr>
            <a:lvl3pPr>
              <a:defRPr sz="16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smtClean="0"/>
          </a:p>
        </p:txBody>
      </p:sp>
      <p:sp>
        <p:nvSpPr>
          <p:cNvPr id="5" name="Date Placeholder 4"/>
          <p:cNvSpPr>
            <a:spLocks noGrp="1"/>
          </p:cNvSpPr>
          <p:nvPr>
            <p:ph type="dt" sz="half" idx="10"/>
          </p:nvPr>
        </p:nvSpPr>
        <p:spPr/>
        <p:txBody>
          <a:bodyPr/>
          <a:lstStyle/>
          <a:p>
            <a:fld id="{00D7FE59-95B5-4FBD-8A03-4E13D2D0EF64}" type="datetimeFigureOut">
              <a:rPr lang="ru-RU" smtClean="0"/>
              <a:t>13.04.2021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DBD22821-3FA7-4EB1-9043-C53E5C0F81E5}" type="slidenum">
              <a:rPr lang="ru-RU" smtClean="0"/>
              <a:t>‹#›</a:t>
            </a:fld>
            <a:endParaRPr lang="ru-RU"/>
          </a:p>
        </p:txBody>
      </p:sp>
      <p:sp>
        <p:nvSpPr>
          <p:cNvPr id="9" name="Content Placeholder 8"/>
          <p:cNvSpPr>
            <a:spLocks noGrp="1"/>
          </p:cNvSpPr>
          <p:nvPr>
            <p:ph sz="quarter" idx="13"/>
          </p:nvPr>
        </p:nvSpPr>
        <p:spPr>
          <a:xfrm>
            <a:off x="365760" y="1600200"/>
            <a:ext cx="4041648" cy="452628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a:p>
        </p:txBody>
      </p:sp>
      <p:sp>
        <p:nvSpPr>
          <p:cNvPr id="3" name="Text Placeholder 2"/>
          <p:cNvSpPr>
            <a:spLocks noGrp="1"/>
          </p:cNvSpPr>
          <p:nvPr>
            <p:ph type="body" idx="1"/>
          </p:nvPr>
        </p:nvSpPr>
        <p:spPr>
          <a:xfrm>
            <a:off x="457200" y="1600200"/>
            <a:ext cx="4040188" cy="609600"/>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5" name="Text Placeholder 4"/>
          <p:cNvSpPr>
            <a:spLocks noGrp="1"/>
          </p:cNvSpPr>
          <p:nvPr>
            <p:ph type="body" sz="quarter" idx="3"/>
          </p:nvPr>
        </p:nvSpPr>
        <p:spPr>
          <a:xfrm>
            <a:off x="4648200" y="1600200"/>
            <a:ext cx="4041775" cy="609600"/>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7" name="Date Placeholder 6"/>
          <p:cNvSpPr>
            <a:spLocks noGrp="1"/>
          </p:cNvSpPr>
          <p:nvPr>
            <p:ph type="dt" sz="half" idx="10"/>
          </p:nvPr>
        </p:nvSpPr>
        <p:spPr/>
        <p:txBody>
          <a:bodyPr/>
          <a:lstStyle/>
          <a:p>
            <a:fld id="{00D7FE59-95B5-4FBD-8A03-4E13D2D0EF64}" type="datetimeFigureOut">
              <a:rPr lang="ru-RU" smtClean="0"/>
              <a:t>13.04.2021</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DBD22821-3FA7-4EB1-9043-C53E5C0F81E5}" type="slidenum">
              <a:rPr lang="ru-RU" smtClean="0"/>
              <a:t>‹#›</a:t>
            </a:fld>
            <a:endParaRPr lang="ru-RU"/>
          </a:p>
        </p:txBody>
      </p:sp>
      <p:sp>
        <p:nvSpPr>
          <p:cNvPr id="11" name="Content Placeholder 10"/>
          <p:cNvSpPr>
            <a:spLocks noGrp="1"/>
          </p:cNvSpPr>
          <p:nvPr>
            <p:ph sz="quarter" idx="13"/>
          </p:nvPr>
        </p:nvSpPr>
        <p:spPr>
          <a:xfrm>
            <a:off x="457200" y="2212848"/>
            <a:ext cx="4041648" cy="391363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13" name="Content Placeholder 12"/>
          <p:cNvSpPr>
            <a:spLocks noGrp="1"/>
          </p:cNvSpPr>
          <p:nvPr>
            <p:ph sz="quarter" idx="14"/>
          </p:nvPr>
        </p:nvSpPr>
        <p:spPr>
          <a:xfrm>
            <a:off x="4672584" y="2212848"/>
            <a:ext cx="4041648" cy="3913187"/>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00D7FE59-95B5-4FBD-8A03-4E13D2D0EF64}" type="datetimeFigureOut">
              <a:rPr lang="ru-RU" smtClean="0"/>
              <a:t>13.04.2021</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DBD22821-3FA7-4EB1-9043-C53E5C0F81E5}" type="slidenum">
              <a:rPr lang="ru-RU" smtClean="0"/>
              <a:t>‹#›</a:t>
            </a:fld>
            <a:endParaRPr lang="ru-RU"/>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0D7FE59-95B5-4FBD-8A03-4E13D2D0EF64}" type="datetimeFigureOut">
              <a:rPr lang="ru-RU" smtClean="0"/>
              <a:t>13.04.2021</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DBD22821-3FA7-4EB1-9043-C53E5C0F81E5}" type="slidenum">
              <a:rPr lang="ru-RU" smtClean="0"/>
              <a:t>‹#›</a:t>
            </a:fld>
            <a:endParaRPr lang="ru-RU"/>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5907087" y="266700"/>
            <a:ext cx="3008313" cy="2095500"/>
          </a:xfrm>
        </p:spPr>
        <p:txBody>
          <a:bodyPr anchor="b"/>
          <a:lstStyle>
            <a:lvl1pPr algn="ctr">
              <a:lnSpc>
                <a:spcPct val="100000"/>
              </a:lnSpc>
              <a:defRPr sz="2800" b="0">
                <a:effectLst>
                  <a:outerShdw blurRad="50800" dist="25400" dir="5400000" algn="t" rotWithShape="0">
                    <a:prstClr val="black">
                      <a:alpha val="25000"/>
                    </a:prstClr>
                  </a:outerShdw>
                </a:effectLst>
              </a:defRPr>
            </a:lvl1pPr>
          </a:lstStyle>
          <a:p>
            <a:r>
              <a:rPr lang="ru-RU" smtClean="0"/>
              <a:t>Образец заголовка</a:t>
            </a:r>
            <a:endParaRPr lang="en-US" dirty="0"/>
          </a:p>
        </p:txBody>
      </p:sp>
      <p:sp>
        <p:nvSpPr>
          <p:cNvPr id="3" name="Content Placeholder 2"/>
          <p:cNvSpPr>
            <a:spLocks noGrp="1"/>
          </p:cNvSpPr>
          <p:nvPr>
            <p:ph idx="1"/>
          </p:nvPr>
        </p:nvSpPr>
        <p:spPr>
          <a:xfrm>
            <a:off x="719137" y="273050"/>
            <a:ext cx="4995863"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5907087" y="2438400"/>
            <a:ext cx="3008313" cy="3687763"/>
          </a:xfrm>
        </p:spPr>
        <p:txBody>
          <a:bodyPr>
            <a:normAutofit/>
          </a:bodyPr>
          <a:lstStyle>
            <a:lvl1pPr marL="0" indent="0" algn="ctr">
              <a:lnSpc>
                <a:spcPct val="125000"/>
              </a:lnSpc>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00D7FE59-95B5-4FBD-8A03-4E13D2D0EF64}" type="datetimeFigureOut">
              <a:rPr lang="ru-RU" smtClean="0"/>
              <a:t>13.04.2021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DBD22821-3FA7-4EB1-9043-C53E5C0F81E5}" type="slidenum">
              <a:rPr lang="ru-RU" smtClean="0"/>
              <a:t>‹#›</a:t>
            </a:fld>
            <a:endParaRPr lang="ru-RU"/>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679576" y="228600"/>
            <a:ext cx="5711824" cy="895350"/>
          </a:xfrm>
        </p:spPr>
        <p:txBody>
          <a:bodyPr anchor="b"/>
          <a:lstStyle>
            <a:lvl1pPr algn="ctr">
              <a:lnSpc>
                <a:spcPct val="100000"/>
              </a:lnSpc>
              <a:defRPr sz="2800" b="0"/>
            </a:lvl1pPr>
          </a:lstStyle>
          <a:p>
            <a:r>
              <a:rPr lang="ru-RU" smtClean="0"/>
              <a:t>Образец заголовка</a:t>
            </a:r>
            <a:endParaRPr lang="en-US" dirty="0"/>
          </a:p>
        </p:txBody>
      </p:sp>
      <p:sp>
        <p:nvSpPr>
          <p:cNvPr id="3" name="Picture Placeholder 2"/>
          <p:cNvSpPr>
            <a:spLocks noGrp="1"/>
          </p:cNvSpPr>
          <p:nvPr>
            <p:ph type="pic" idx="1"/>
          </p:nvPr>
        </p:nvSpPr>
        <p:spPr>
          <a:xfrm>
            <a:off x="1508126" y="1143000"/>
            <a:ext cx="6054724" cy="4541044"/>
          </a:xfrm>
          <a:ln w="76200">
            <a:solidFill>
              <a:schemeClr val="bg1"/>
            </a:solidFill>
          </a:ln>
          <a:effectLst>
            <a:outerShdw blurRad="88900" dist="50800" dir="5400000" algn="ctr" rotWithShape="0">
              <a:srgbClr val="000000">
                <a:alpha val="25000"/>
              </a:srgbClr>
            </a:outerShdw>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1679576" y="5810250"/>
            <a:ext cx="5711824" cy="5334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00D7FE59-95B5-4FBD-8A03-4E13D2D0EF64}" type="datetimeFigureOut">
              <a:rPr lang="ru-RU" smtClean="0"/>
              <a:t>13.04.2021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DBD22821-3FA7-4EB1-9043-C53E5C0F81E5}" type="slidenum">
              <a:rPr lang="ru-RU" smtClean="0"/>
              <a:t>‹#›</a:t>
            </a:fld>
            <a:endParaRPr lang="ru-RU"/>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00D7FE59-95B5-4FBD-8A03-4E13D2D0EF64}" type="datetimeFigureOut">
              <a:rPr lang="ru-RU" smtClean="0"/>
              <a:t>13.04.2021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BD22821-3FA7-4EB1-9043-C53E5C0F81E5}" type="slidenum">
              <a:rPr lang="ru-RU" smtClean="0"/>
              <a:t>‹#›</a:t>
            </a:fld>
            <a:endParaRPr lang="ru-RU"/>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00D7FE59-95B5-4FBD-8A03-4E13D2D0EF64}" type="datetimeFigureOut">
              <a:rPr lang="ru-RU" smtClean="0"/>
              <a:t>13.04.2021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BD22821-3FA7-4EB1-9043-C53E5C0F81E5}"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0D7FE59-95B5-4FBD-8A03-4E13D2D0EF64}" type="datetimeFigureOut">
              <a:rPr lang="ru-RU" smtClean="0"/>
              <a:t>13.04.2021</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BD22821-3FA7-4EB1-9043-C53E5C0F81E5}" type="slidenum">
              <a:rPr lang="ru-RU" smtClean="0"/>
              <a:t>‹#›</a:t>
            </a:fld>
            <a:endParaRPr lang="ru-RU"/>
          </a:p>
        </p:txBody>
      </p:sp>
    </p:spTree>
    <p:extLst>
      <p:ext uri="{BB962C8B-B14F-4D97-AF65-F5344CB8AC3E}">
        <p14:creationId xmlns:p14="http://schemas.microsoft.com/office/powerpoint/2010/main" val="2216237444"/>
      </p:ext>
    </p:extLst>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Скругленный прямоугольник 6"/>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Скругленный прямоугольник 8"/>
          <p:cNvSpPr/>
          <p:nvPr/>
        </p:nvSpPr>
        <p:spPr>
          <a:xfrm>
            <a:off x="418596" y="434162"/>
            <a:ext cx="8306809" cy="5486400"/>
          </a:xfrm>
          <a:prstGeom prst="roundRect">
            <a:avLst>
              <a:gd name="adj" fmla="val 2127"/>
            </a:avLst>
          </a:prstGeom>
          <a:gradFill rotWithShape="1">
            <a:gsLst>
              <a:gs pos="0">
                <a:schemeClr val="bg1">
                  <a:tint val="75000"/>
                  <a:satMod val="150000"/>
                </a:schemeClr>
              </a:gs>
              <a:gs pos="55000">
                <a:schemeClr val="bg1">
                  <a:shade val="75000"/>
                  <a:satMod val="100000"/>
                </a:schemeClr>
              </a:gs>
              <a:gs pos="100000">
                <a:schemeClr val="bg1">
                  <a:shade val="35000"/>
                  <a:satMod val="100000"/>
                </a:schemeClr>
              </a:gs>
            </a:gsLst>
            <a:path path="circle">
              <a:fillToRect l="50000" t="175000" r="50000" b="-75000"/>
            </a:path>
          </a:gra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3" name="Заголовок 12"/>
          <p:cNvSpPr>
            <a:spLocks noGrp="1"/>
          </p:cNvSpPr>
          <p:nvPr>
            <p:ph type="title"/>
          </p:nvPr>
        </p:nvSpPr>
        <p:spPr>
          <a:xfrm>
            <a:off x="502920" y="4985590"/>
            <a:ext cx="8183880" cy="1051560"/>
          </a:xfrm>
          <a:prstGeom prst="rect">
            <a:avLst/>
          </a:prstGeom>
        </p:spPr>
        <p:txBody>
          <a:bodyPr vert="horz" anchor="b">
            <a:normAutofit/>
          </a:bodyPr>
          <a:lstStyle>
            <a:extLst/>
          </a:lstStyle>
          <a:p>
            <a:r>
              <a:rPr kumimoji="0" lang="ru-RU" smtClean="0"/>
              <a:t>Образец заголовка</a:t>
            </a:r>
            <a:endParaRPr kumimoji="0" lang="en-US"/>
          </a:p>
        </p:txBody>
      </p:sp>
      <p:sp>
        <p:nvSpPr>
          <p:cNvPr id="4" name="Текст 3"/>
          <p:cNvSpPr>
            <a:spLocks noGrp="1"/>
          </p:cNvSpPr>
          <p:nvPr>
            <p:ph type="body" idx="1"/>
          </p:nvPr>
        </p:nvSpPr>
        <p:spPr>
          <a:xfrm>
            <a:off x="502920" y="530352"/>
            <a:ext cx="8183880" cy="4187952"/>
          </a:xfrm>
          <a:prstGeom prst="rect">
            <a:avLst/>
          </a:prstGeom>
        </p:spPr>
        <p:txBody>
          <a:bodyPr vert="horz" lIns="182880" tIns="91440">
            <a:normAutofit/>
          </a:bodyPr>
          <a:lstStyle>
            <a:extLst/>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25" name="Дата 24"/>
          <p:cNvSpPr>
            <a:spLocks noGrp="1"/>
          </p:cNvSpPr>
          <p:nvPr>
            <p:ph type="dt" sz="half" idx="2"/>
          </p:nvPr>
        </p:nvSpPr>
        <p:spPr>
          <a:xfrm>
            <a:off x="3776328" y="6111875"/>
            <a:ext cx="2286000" cy="365125"/>
          </a:xfrm>
          <a:prstGeom prst="rect">
            <a:avLst/>
          </a:prstGeom>
        </p:spPr>
        <p:txBody>
          <a:bodyPr vert="horz" anchor="b"/>
          <a:lstStyle>
            <a:lvl1pPr algn="r" eaLnBrk="1" latinLnBrk="0" hangingPunct="1">
              <a:defRPr kumimoji="0" sz="1000">
                <a:solidFill>
                  <a:schemeClr val="bg2">
                    <a:shade val="50000"/>
                  </a:schemeClr>
                </a:solidFill>
              </a:defRPr>
            </a:lvl1pPr>
            <a:extLst/>
          </a:lstStyle>
          <a:p>
            <a:fld id="{00D7FE59-95B5-4FBD-8A03-4E13D2D0EF64}" type="datetimeFigureOut">
              <a:rPr lang="ru-RU" smtClean="0"/>
              <a:t>13.04.2021</a:t>
            </a:fld>
            <a:endParaRPr lang="ru-RU"/>
          </a:p>
        </p:txBody>
      </p:sp>
      <p:sp>
        <p:nvSpPr>
          <p:cNvPr id="18" name="Нижний колонтитул 17"/>
          <p:cNvSpPr>
            <a:spLocks noGrp="1"/>
          </p:cNvSpPr>
          <p:nvPr>
            <p:ph type="ftr" sz="quarter" idx="3"/>
          </p:nvPr>
        </p:nvSpPr>
        <p:spPr>
          <a:xfrm>
            <a:off x="6062328" y="6111875"/>
            <a:ext cx="2286000" cy="365125"/>
          </a:xfrm>
          <a:prstGeom prst="rect">
            <a:avLst/>
          </a:prstGeom>
        </p:spPr>
        <p:txBody>
          <a:bodyPr vert="horz" anchor="b"/>
          <a:lstStyle>
            <a:lvl1pPr algn="l" eaLnBrk="1" latinLnBrk="0" hangingPunct="1">
              <a:defRPr kumimoji="0" sz="1000">
                <a:solidFill>
                  <a:schemeClr val="bg2">
                    <a:shade val="50000"/>
                  </a:schemeClr>
                </a:solidFill>
              </a:defRPr>
            </a:lvl1pPr>
            <a:extLst/>
          </a:lstStyle>
          <a:p>
            <a:endParaRPr lang="ru-RU"/>
          </a:p>
        </p:txBody>
      </p:sp>
      <p:sp>
        <p:nvSpPr>
          <p:cNvPr id="5" name="Номер слайда 4"/>
          <p:cNvSpPr>
            <a:spLocks noGrp="1"/>
          </p:cNvSpPr>
          <p:nvPr>
            <p:ph type="sldNum" sz="quarter" idx="4"/>
          </p:nvPr>
        </p:nvSpPr>
        <p:spPr>
          <a:xfrm>
            <a:off x="8348328" y="6111875"/>
            <a:ext cx="457200" cy="365125"/>
          </a:xfrm>
          <a:prstGeom prst="rect">
            <a:avLst/>
          </a:prstGeom>
        </p:spPr>
        <p:txBody>
          <a:bodyPr vert="horz" anchor="b"/>
          <a:lstStyle>
            <a:lvl1pPr algn="r" eaLnBrk="1" latinLnBrk="0" hangingPunct="1">
              <a:defRPr kumimoji="0" sz="1000">
                <a:solidFill>
                  <a:schemeClr val="bg2">
                    <a:shade val="50000"/>
                  </a:schemeClr>
                </a:solidFill>
              </a:defRPr>
            </a:lvl1pPr>
            <a:extLst/>
          </a:lstStyle>
          <a:p>
            <a:fld id="{DBD22821-3FA7-4EB1-9043-C53E5C0F81E5}" type="slidenum">
              <a:rPr lang="ru-RU" smtClean="0"/>
              <a:t>‹#›</a:t>
            </a:fld>
            <a:endParaRPr lang="ru-RU"/>
          </a:p>
        </p:txBody>
      </p:sp>
    </p:spTree>
  </p:cSld>
  <p:clrMap bg1="lt1" tx1="dk1" bg2="lt2" tx2="dk2" accent1="accent1" accent2="accent2" accent3="accent3" accent4="accent4" accent5="accent5" accent6="accent6" hlink="hlink" folHlink="folHlink"/>
  <p:sldLayoutIdLst>
    <p:sldLayoutId id="2147483829" r:id="rId1"/>
    <p:sldLayoutId id="2147483830" r:id="rId2"/>
    <p:sldLayoutId id="2147483831" r:id="rId3"/>
    <p:sldLayoutId id="2147483832" r:id="rId4"/>
    <p:sldLayoutId id="2147483833" r:id="rId5"/>
    <p:sldLayoutId id="2147483834" r:id="rId6"/>
    <p:sldLayoutId id="2147483835" r:id="rId7"/>
    <p:sldLayoutId id="2147483836" r:id="rId8"/>
    <p:sldLayoutId id="2147483837" r:id="rId9"/>
    <p:sldLayoutId id="2147483838" r:id="rId10"/>
    <p:sldLayoutId id="2147483839" r:id="rId11"/>
  </p:sldLayoutIdLst>
  <p:txStyles>
    <p:titleStyle>
      <a:lvl1pPr algn="l" rtl="0" eaLnBrk="1" latinLnBrk="0" hangingPunct="1">
        <a:spcBef>
          <a:spcPct val="0"/>
        </a:spcBef>
        <a:buNone/>
        <a:defRPr kumimoji="0" sz="3600" b="1" kern="1200">
          <a:solidFill>
            <a:schemeClr val="accent1">
              <a:tint val="88000"/>
              <a:satMod val="150000"/>
            </a:schemeClr>
          </a:solidFill>
          <a:effectLst>
            <a:outerShdw blurRad="53975" dist="22860" dir="5400000" algn="tl" rotWithShape="0">
              <a:srgbClr val="000000">
                <a:alpha val="55000"/>
              </a:srgbClr>
            </a:outerShdw>
          </a:effectLst>
          <a:latin typeface="+mj-lt"/>
          <a:ea typeface="+mj-ea"/>
          <a:cs typeface="+mj-cs"/>
        </a:defRPr>
      </a:lvl1pPr>
      <a:extLst/>
    </p:titleStyle>
    <p:bodyStyle>
      <a:lvl1pPr marL="265176" indent="-265176" algn="l" rtl="0" eaLnBrk="1" latinLnBrk="0" hangingPunct="1">
        <a:spcBef>
          <a:spcPts val="250"/>
        </a:spcBef>
        <a:buClr>
          <a:schemeClr val="accent1"/>
        </a:buClr>
        <a:buSzPct val="80000"/>
        <a:buFont typeface="Wingdings 2"/>
        <a:buChar char=""/>
        <a:defRPr kumimoji="0" sz="2800" kern="1200">
          <a:solidFill>
            <a:schemeClr val="tx1"/>
          </a:solidFill>
          <a:effectLst/>
          <a:latin typeface="+mn-lt"/>
          <a:ea typeface="+mn-ea"/>
          <a:cs typeface="+mn-cs"/>
        </a:defRPr>
      </a:lvl1pPr>
      <a:lvl2pPr marL="548640" indent="-201168" algn="l" rtl="0" eaLnBrk="1" latinLnBrk="0" hangingPunct="1">
        <a:spcBef>
          <a:spcPts val="250"/>
        </a:spcBef>
        <a:buClr>
          <a:schemeClr val="accent1"/>
        </a:buClr>
        <a:buSzPct val="100000"/>
        <a:buFont typeface="Verdana"/>
        <a:buChar char="◦"/>
        <a:defRPr kumimoji="0" sz="2400" kern="1200">
          <a:solidFill>
            <a:schemeClr val="tx1"/>
          </a:solidFill>
          <a:latin typeface="+mn-lt"/>
          <a:ea typeface="+mn-ea"/>
          <a:cs typeface="+mn-cs"/>
        </a:defRPr>
      </a:lvl2pPr>
      <a:lvl3pPr marL="786384" indent="-182880" algn="l" rtl="0" eaLnBrk="1" latinLnBrk="0" hangingPunct="1">
        <a:spcBef>
          <a:spcPts val="250"/>
        </a:spcBef>
        <a:buClr>
          <a:schemeClr val="accent2">
            <a:tint val="85000"/>
            <a:satMod val="285000"/>
          </a:schemeClr>
        </a:buClr>
        <a:buSzPct val="100000"/>
        <a:buFont typeface="Wingdings 2"/>
        <a:buChar char=""/>
        <a:defRPr kumimoji="0" sz="2200" kern="1200">
          <a:solidFill>
            <a:schemeClr val="tx1"/>
          </a:solidFill>
          <a:latin typeface="+mn-lt"/>
          <a:ea typeface="+mn-ea"/>
          <a:cs typeface="+mn-cs"/>
        </a:defRPr>
      </a:lvl3pPr>
      <a:lvl4pPr marL="1024128" indent="-182880" algn="l" rtl="0" eaLnBrk="1" latinLnBrk="0" hangingPunct="1">
        <a:spcBef>
          <a:spcPts val="230"/>
        </a:spcBef>
        <a:buClr>
          <a:schemeClr val="accent2">
            <a:tint val="85000"/>
            <a:satMod val="285000"/>
          </a:schemeClr>
        </a:buClr>
        <a:buSzPct val="112000"/>
        <a:buFont typeface="Verdana"/>
        <a:buChar char="◦"/>
        <a:defRPr kumimoji="0" sz="1900" kern="1200">
          <a:solidFill>
            <a:schemeClr val="tx1"/>
          </a:solidFill>
          <a:latin typeface="+mn-lt"/>
          <a:ea typeface="+mn-ea"/>
          <a:cs typeface="+mn-cs"/>
        </a:defRPr>
      </a:lvl4pPr>
      <a:lvl5pPr marL="1280160" indent="-182880" algn="l" rtl="0" eaLnBrk="1" latinLnBrk="0" hangingPunct="1">
        <a:spcBef>
          <a:spcPts val="250"/>
        </a:spcBef>
        <a:buClr>
          <a:schemeClr val="accent3">
            <a:tint val="85000"/>
            <a:satMod val="275000"/>
          </a:schemeClr>
        </a:buClr>
        <a:buSzPct val="100000"/>
        <a:buFont typeface="Wingdings 2"/>
        <a:buChar char=""/>
        <a:defRPr kumimoji="0" sz="1800" kern="1200">
          <a:solidFill>
            <a:schemeClr val="tx1"/>
          </a:solidFill>
          <a:latin typeface="+mn-lt"/>
          <a:ea typeface="+mn-ea"/>
          <a:cs typeface="+mn-cs"/>
        </a:defRPr>
      </a:lvl5pPr>
      <a:lvl6pPr marL="1490472" indent="-182880" algn="l" rtl="0" eaLnBrk="1" latinLnBrk="0" hangingPunct="1">
        <a:spcBef>
          <a:spcPts val="250"/>
        </a:spcBef>
        <a:buClr>
          <a:schemeClr val="accent3">
            <a:tint val="85000"/>
            <a:satMod val="275000"/>
          </a:schemeClr>
        </a:buClr>
        <a:buSzPct val="100000"/>
        <a:buFont typeface="Verdana"/>
        <a:buChar char="◦"/>
        <a:defRPr kumimoji="0" sz="1700" kern="1200" baseline="0">
          <a:solidFill>
            <a:schemeClr val="tx1"/>
          </a:solidFill>
          <a:latin typeface="+mn-lt"/>
          <a:ea typeface="+mn-ea"/>
          <a:cs typeface="+mn-cs"/>
        </a:defRPr>
      </a:lvl6pPr>
      <a:lvl7pPr marL="1700784" indent="-182880" algn="l" rtl="0" eaLnBrk="1" latinLnBrk="0" hangingPunct="1">
        <a:spcBef>
          <a:spcPts val="255"/>
        </a:spcBef>
        <a:buClr>
          <a:schemeClr val="accent3">
            <a:tint val="85000"/>
            <a:satMod val="275000"/>
          </a:schemeClr>
        </a:buClr>
        <a:buSzPct val="100000"/>
        <a:buFont typeface="Wingdings 2"/>
        <a:buChar char=""/>
        <a:defRPr kumimoji="0" sz="1500" kern="1200">
          <a:solidFill>
            <a:schemeClr val="tx1"/>
          </a:solidFill>
          <a:latin typeface="+mn-lt"/>
          <a:ea typeface="+mn-ea"/>
          <a:cs typeface="+mn-cs"/>
        </a:defRPr>
      </a:lvl7pPr>
      <a:lvl8pPr marL="1920240" indent="-182880" algn="l" rtl="0" eaLnBrk="1" latinLnBrk="0" hangingPunct="1">
        <a:spcBef>
          <a:spcPts val="257"/>
        </a:spcBef>
        <a:buClr>
          <a:schemeClr val="accent3">
            <a:tint val="85000"/>
            <a:satMod val="275000"/>
          </a:schemeClr>
        </a:buClr>
        <a:buSzPct val="100000"/>
        <a:buFont typeface="Verdana"/>
        <a:buChar char="◦"/>
        <a:defRPr kumimoji="0" sz="1500" kern="1200" baseline="0">
          <a:solidFill>
            <a:schemeClr val="tx1"/>
          </a:solidFill>
          <a:latin typeface="+mn-lt"/>
          <a:ea typeface="+mn-ea"/>
          <a:cs typeface="+mn-cs"/>
        </a:defRPr>
      </a:lvl8pPr>
      <a:lvl9pPr marL="2148840" indent="-182880" algn="l" rtl="0" eaLnBrk="1" latinLnBrk="0" hangingPunct="1">
        <a:spcBef>
          <a:spcPts val="255"/>
        </a:spcBef>
        <a:buClr>
          <a:schemeClr val="accent3">
            <a:tint val="85000"/>
            <a:satMod val="275000"/>
          </a:schemeClr>
        </a:buClr>
        <a:buSzPct val="100000"/>
        <a:buFont typeface="Wingdings 2"/>
        <a:buChar char=""/>
        <a:defRPr kumimoji="0" sz="15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0"/>
            <a:ext cx="8229600" cy="1600200"/>
          </a:xfrm>
          <a:prstGeom prst="rect">
            <a:avLst/>
          </a:prstGeom>
        </p:spPr>
        <p:txBody>
          <a:bodyPr vert="horz" lIns="91440" tIns="45720" rIns="91440" bIns="45720" rtlCol="0" anchor="b">
            <a:noAutofit/>
          </a:bodyPr>
          <a:lstStyle/>
          <a:p>
            <a:r>
              <a:rPr lang="ru-RU" smtClean="0"/>
              <a:t>Образец заголовка</a:t>
            </a:r>
            <a:endParaRPr lang="en-US"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smtClean="0"/>
          </a:p>
        </p:txBody>
      </p:sp>
      <p:sp>
        <p:nvSpPr>
          <p:cNvPr id="4" name="Date Placeholder 3"/>
          <p:cNvSpPr>
            <a:spLocks noGrp="1"/>
          </p:cNvSpPr>
          <p:nvPr>
            <p:ph type="dt" sz="half" idx="2"/>
          </p:nvPr>
        </p:nvSpPr>
        <p:spPr>
          <a:xfrm>
            <a:off x="6363347" y="6356350"/>
            <a:ext cx="2085975" cy="365125"/>
          </a:xfrm>
          <a:prstGeom prst="rect">
            <a:avLst/>
          </a:prstGeom>
        </p:spPr>
        <p:txBody>
          <a:bodyPr vert="horz" lIns="91440" tIns="45720" rIns="45720" bIns="45720" rtlCol="0" anchor="ctr"/>
          <a:lstStyle>
            <a:lvl1pPr algn="r">
              <a:defRPr sz="1200">
                <a:solidFill>
                  <a:schemeClr val="tx1">
                    <a:lumMod val="65000"/>
                    <a:lumOff val="35000"/>
                  </a:schemeClr>
                </a:solidFill>
                <a:latin typeface="Century Gothic" pitchFamily="34" charset="0"/>
              </a:defRPr>
            </a:lvl1pPr>
          </a:lstStyle>
          <a:p>
            <a:fld id="{00D7FE59-95B5-4FBD-8A03-4E13D2D0EF64}" type="datetimeFigureOut">
              <a:rPr lang="ru-RU" smtClean="0"/>
              <a:t>13.04.2021</a:t>
            </a:fld>
            <a:endParaRPr lang="ru-RU"/>
          </a:p>
        </p:txBody>
      </p:sp>
      <p:sp>
        <p:nvSpPr>
          <p:cNvPr id="5" name="Footer Placeholder 4"/>
          <p:cNvSpPr>
            <a:spLocks noGrp="1"/>
          </p:cNvSpPr>
          <p:nvPr>
            <p:ph type="ftr" sz="quarter" idx="3"/>
          </p:nvPr>
        </p:nvSpPr>
        <p:spPr>
          <a:xfrm>
            <a:off x="659165" y="6356350"/>
            <a:ext cx="2847975" cy="365125"/>
          </a:xfrm>
          <a:prstGeom prst="rect">
            <a:avLst/>
          </a:prstGeom>
        </p:spPr>
        <p:txBody>
          <a:bodyPr vert="horz" lIns="45720" tIns="45720" rIns="91440" bIns="45720" rtlCol="0" anchor="ctr"/>
          <a:lstStyle>
            <a:lvl1pPr algn="l">
              <a:defRPr sz="1200">
                <a:solidFill>
                  <a:schemeClr val="tx1">
                    <a:lumMod val="65000"/>
                    <a:lumOff val="35000"/>
                  </a:schemeClr>
                </a:solidFill>
                <a:latin typeface="Century Gothic" pitchFamily="34" charset="0"/>
              </a:defRPr>
            </a:lvl1pPr>
          </a:lstStyle>
          <a:p>
            <a:endParaRPr lang="ru-RU"/>
          </a:p>
        </p:txBody>
      </p:sp>
      <p:sp>
        <p:nvSpPr>
          <p:cNvPr id="6" name="Slide Number Placeholder 5"/>
          <p:cNvSpPr>
            <a:spLocks noGrp="1"/>
          </p:cNvSpPr>
          <p:nvPr>
            <p:ph type="sldNum" sz="quarter" idx="4"/>
          </p:nvPr>
        </p:nvSpPr>
        <p:spPr>
          <a:xfrm>
            <a:off x="8543278" y="6356350"/>
            <a:ext cx="561975" cy="365125"/>
          </a:xfrm>
          <a:prstGeom prst="rect">
            <a:avLst/>
          </a:prstGeom>
        </p:spPr>
        <p:txBody>
          <a:bodyPr vert="horz" lIns="27432" tIns="45720" rIns="45720" bIns="45720" rtlCol="0" anchor="ctr"/>
          <a:lstStyle>
            <a:lvl1pPr algn="l">
              <a:defRPr sz="1200">
                <a:solidFill>
                  <a:schemeClr val="tx1">
                    <a:lumMod val="65000"/>
                    <a:lumOff val="35000"/>
                  </a:schemeClr>
                </a:solidFill>
                <a:latin typeface="Century Gothic" pitchFamily="34" charset="0"/>
              </a:defRPr>
            </a:lvl1pPr>
          </a:lstStyle>
          <a:p>
            <a:fld id="{DBD22821-3FA7-4EB1-9043-C53E5C0F81E5}" type="slidenum">
              <a:rPr lang="ru-RU" smtClean="0"/>
              <a:t>‹#›</a:t>
            </a:fld>
            <a:endParaRPr lang="ru-RU"/>
          </a:p>
        </p:txBody>
      </p:sp>
      <p:sp>
        <p:nvSpPr>
          <p:cNvPr id="7" name="Oval 6"/>
          <p:cNvSpPr/>
          <p:nvPr/>
        </p:nvSpPr>
        <p:spPr>
          <a:xfrm>
            <a:off x="8457760" y="6499384"/>
            <a:ext cx="84772"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800" kern="1200">
              <a:solidFill>
                <a:schemeClr val="lt1"/>
              </a:solidFill>
              <a:latin typeface="+mn-lt"/>
              <a:ea typeface="+mn-ea"/>
              <a:cs typeface="+mn-cs"/>
            </a:endParaRPr>
          </a:p>
        </p:txBody>
      </p:sp>
      <p:sp>
        <p:nvSpPr>
          <p:cNvPr id="8" name="Oval 7"/>
          <p:cNvSpPr/>
          <p:nvPr/>
        </p:nvSpPr>
        <p:spPr>
          <a:xfrm>
            <a:off x="569119" y="6499384"/>
            <a:ext cx="84772"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 bg1="lt1" tx1="dk1" bg2="lt2" tx2="dk2" accent1="accent1" accent2="accent2" accent3="accent3" accent4="accent4" accent5="accent5" accent6="accent6" hlink="hlink" folHlink="folHlink"/>
  <p:sldLayoutIdLst>
    <p:sldLayoutId id="2147483853" r:id="rId1"/>
    <p:sldLayoutId id="2147483854" r:id="rId2"/>
    <p:sldLayoutId id="2147483855" r:id="rId3"/>
    <p:sldLayoutId id="2147483856" r:id="rId4"/>
    <p:sldLayoutId id="2147483857" r:id="rId5"/>
    <p:sldLayoutId id="2147483858" r:id="rId6"/>
    <p:sldLayoutId id="2147483859" r:id="rId7"/>
    <p:sldLayoutId id="2147483860" r:id="rId8"/>
    <p:sldLayoutId id="2147483861" r:id="rId9"/>
    <p:sldLayoutId id="2147483862" r:id="rId10"/>
    <p:sldLayoutId id="2147483863" r:id="rId11"/>
  </p:sldLayoutIdLst>
  <p:txStyles>
    <p:titleStyle>
      <a:lvl1pPr algn="ctr" defTabSz="914400" rtl="0" eaLnBrk="1" latinLnBrk="0" hangingPunct="1">
        <a:lnSpc>
          <a:spcPts val="5800"/>
        </a:lnSpc>
        <a:spcBef>
          <a:spcPct val="0"/>
        </a:spcBef>
        <a:buNone/>
        <a:defRPr sz="5400" kern="1200">
          <a:solidFill>
            <a:schemeClr val="tx2"/>
          </a:solidFill>
          <a:effectLst>
            <a:outerShdw blurRad="63500" dist="38100" dir="5400000" algn="t" rotWithShape="0">
              <a:prstClr val="black">
                <a:alpha val="25000"/>
              </a:prstClr>
            </a:outerShdw>
          </a:effectLst>
          <a:latin typeface="+mn-lt"/>
          <a:ea typeface="+mj-ea"/>
          <a:cs typeface="+mj-cs"/>
        </a:defRPr>
      </a:lvl1pPr>
    </p:titleStyle>
    <p:bodyStyle>
      <a:lvl1pPr marL="342900" indent="-342900" algn="l" defTabSz="914400" rtl="0" eaLnBrk="1" latinLnBrk="0" hangingPunct="1">
        <a:spcBef>
          <a:spcPct val="20000"/>
        </a:spcBef>
        <a:buFont typeface="Arial" pitchFamily="34" charset="0"/>
        <a:buChar char="•"/>
        <a:defRPr sz="2400" kern="1200">
          <a:solidFill>
            <a:schemeClr val="tx1">
              <a:lumMod val="50000"/>
              <a:lumOff val="50000"/>
            </a:schemeClr>
          </a:solidFill>
          <a:latin typeface="+mj-lt"/>
          <a:ea typeface="+mn-ea"/>
          <a:cs typeface="+mn-cs"/>
        </a:defRPr>
      </a:lvl1pPr>
      <a:lvl2pPr marL="742950" indent="-28575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2pPr>
      <a:lvl3pPr marL="11430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3pPr>
      <a:lvl4pPr marL="16002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4pPr>
      <a:lvl5pPr marL="20574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5pPr>
      <a:lvl6pPr marL="25146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6pPr>
      <a:lvl7pPr marL="29718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7pPr>
      <a:lvl8pPr marL="34290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8pPr>
      <a:lvl9pPr marL="38862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4.xml"/></Relationships>
</file>

<file path=ppt/slides/_rels/slide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5.png"/><Relationship Id="rId1" Type="http://schemas.openxmlformats.org/officeDocument/2006/relationships/slideLayout" Target="../slideLayouts/slideLayout24.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4.xml"/></Relationships>
</file>

<file path=ppt/slides/_rels/slide1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11560" y="404664"/>
            <a:ext cx="8064896" cy="1296144"/>
          </a:xfrm>
        </p:spPr>
        <p:txBody>
          <a:bodyPr anchor="ctr">
            <a:noAutofit/>
          </a:bodyPr>
          <a:lstStyle/>
          <a:p>
            <a:pPr algn="ctr"/>
            <a:r>
              <a:rPr lang="en-US" sz="2400" b="1" dirty="0" smtClean="0">
                <a:solidFill>
                  <a:srgbClr val="FF0000"/>
                </a:solidFill>
                <a:latin typeface="Times New Roman" pitchFamily="18" charset="0"/>
                <a:cs typeface="Times New Roman" pitchFamily="18" charset="0"/>
              </a:rPr>
              <a:t>4</a:t>
            </a:r>
            <a:r>
              <a:rPr lang="ru-RU" sz="2400" b="1" dirty="0" smtClean="0">
                <a:solidFill>
                  <a:srgbClr val="FF0000"/>
                </a:solidFill>
                <a:latin typeface="Times New Roman" pitchFamily="18" charset="0"/>
                <a:cs typeface="Times New Roman" pitchFamily="18" charset="0"/>
              </a:rPr>
              <a:t>-МАЪРУЗА. </a:t>
            </a:r>
            <a:r>
              <a:rPr lang="ru-RU" sz="2400" dirty="0">
                <a:solidFill>
                  <a:srgbClr val="FF0000"/>
                </a:solidFill>
                <a:latin typeface="Times New Roman" pitchFamily="18" charset="0"/>
                <a:cs typeface="Times New Roman" pitchFamily="18" charset="0"/>
              </a:rPr>
              <a:t>АВТОМАТИК ТИЗИМЛАРНИНГ СТРУКТУРАВИЙ СХЕМАЛАРИ.</a:t>
            </a:r>
            <a:endParaRPr lang="ru-RU" sz="2400" b="1" dirty="0">
              <a:solidFill>
                <a:srgbClr val="FF0000"/>
              </a:solidFill>
              <a:latin typeface="Times New Roman" pitchFamily="18" charset="0"/>
              <a:cs typeface="Times New Roman" pitchFamily="18" charset="0"/>
            </a:endParaRPr>
          </a:p>
        </p:txBody>
      </p:sp>
      <p:graphicFrame>
        <p:nvGraphicFramePr>
          <p:cNvPr id="4" name="Схема 3"/>
          <p:cNvGraphicFramePr/>
          <p:nvPr>
            <p:extLst>
              <p:ext uri="{D42A27DB-BD31-4B8C-83A1-F6EECF244321}">
                <p14:modId xmlns:p14="http://schemas.microsoft.com/office/powerpoint/2010/main" val="3185046569"/>
              </p:ext>
            </p:extLst>
          </p:nvPr>
        </p:nvGraphicFramePr>
        <p:xfrm>
          <a:off x="683568" y="1772816"/>
          <a:ext cx="7920880" cy="46805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05303445"/>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251520" y="260648"/>
            <a:ext cx="8640960" cy="6336704"/>
          </a:xfrm>
        </p:spPr>
        <p:txBody>
          <a:bodyPr>
            <a:noAutofit/>
          </a:bodyPr>
          <a:lstStyle/>
          <a:p>
            <a:pPr marL="0" indent="0" algn="ctr">
              <a:buNone/>
            </a:pPr>
            <a:r>
              <a:rPr lang="uz-Cyrl-UZ" sz="2800" b="1" dirty="0">
                <a:solidFill>
                  <a:schemeClr val="tx1"/>
                </a:solidFill>
                <a:latin typeface="Times New Roman" pitchFamily="18" charset="0"/>
                <a:cs typeface="Times New Roman" pitchFamily="18" charset="0"/>
              </a:rPr>
              <a:t>4.1. Чизиқли ва чизиқли бўлмаган тизимлар</a:t>
            </a:r>
            <a:r>
              <a:rPr lang="uz-Cyrl-UZ" sz="2800" b="1" dirty="0" smtClean="0">
                <a:solidFill>
                  <a:schemeClr val="tx1"/>
                </a:solidFill>
                <a:latin typeface="Times New Roman" pitchFamily="18" charset="0"/>
                <a:cs typeface="Times New Roman" pitchFamily="18" charset="0"/>
              </a:rPr>
              <a:t>.</a:t>
            </a:r>
          </a:p>
          <a:p>
            <a:pPr marL="0" indent="0" algn="ctr">
              <a:buNone/>
            </a:pPr>
            <a:endParaRPr lang="ru-RU" sz="2800" b="1" dirty="0">
              <a:solidFill>
                <a:schemeClr val="tx1"/>
              </a:solidFill>
              <a:latin typeface="Times New Roman" pitchFamily="18" charset="0"/>
              <a:cs typeface="Times New Roman" pitchFamily="18" charset="0"/>
            </a:endParaRPr>
          </a:p>
          <a:p>
            <a:pPr marL="0" indent="536575" algn="just">
              <a:lnSpc>
                <a:spcPct val="110000"/>
              </a:lnSpc>
              <a:spcBef>
                <a:spcPts val="600"/>
              </a:spcBef>
              <a:buNone/>
            </a:pPr>
            <a:r>
              <a:rPr lang="uz-Cyrl-UZ" sz="3200" dirty="0">
                <a:solidFill>
                  <a:schemeClr val="tx1"/>
                </a:solidFill>
                <a:latin typeface="Times New Roman" pitchFamily="18" charset="0"/>
                <a:cs typeface="Times New Roman" pitchFamily="18" charset="0"/>
              </a:rPr>
              <a:t>Автоматик ростлаш тизимлари ёки автоматик ростлаш тизимли автоматик бошқарув тизимларининг кенг тарқалган турларидан бири ҳисобланади. Бундай тизимлар тизимдан чиқувчи катталик Y нинг тизимга кирувчи катталик X га тенглигини сақлаб туриш, яъни тизим учун Y=X тенгликнинг доим ўринли бўлишини таъминлаш мақсадида фойдаланилади</a:t>
            </a:r>
            <a:r>
              <a:rPr lang="uz-Cyrl-UZ" sz="3200" dirty="0" smtClean="0">
                <a:solidFill>
                  <a:schemeClr val="tx1"/>
                </a:solidFill>
                <a:latin typeface="Times New Roman" pitchFamily="18" charset="0"/>
                <a:cs typeface="Times New Roman" pitchFamily="18" charset="0"/>
              </a:rPr>
              <a:t>.</a:t>
            </a:r>
            <a:endParaRPr lang="ru-RU" sz="3200" b="1" dirty="0">
              <a:solidFill>
                <a:schemeClr val="tx1"/>
              </a:solidFill>
              <a:latin typeface="Times New Roman" pitchFamily="18" charset="0"/>
              <a:cs typeface="Times New Roman" pitchFamily="18" charset="0"/>
            </a:endParaRPr>
          </a:p>
        </p:txBody>
      </p:sp>
    </p:spTree>
    <p:extLst>
      <p:ext uri="{BB962C8B-B14F-4D97-AF65-F5344CB8AC3E}">
        <p14:creationId xmlns:p14="http://schemas.microsoft.com/office/powerpoint/2010/main" val="3921750801"/>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332656"/>
            <a:ext cx="8496944" cy="6336704"/>
          </a:xfrm>
        </p:spPr>
        <p:txBody>
          <a:bodyPr>
            <a:noAutofit/>
          </a:bodyPr>
          <a:lstStyle/>
          <a:p>
            <a:pPr marL="0" indent="457200" algn="just">
              <a:lnSpc>
                <a:spcPct val="120000"/>
              </a:lnSpc>
              <a:spcBef>
                <a:spcPts val="0"/>
              </a:spcBef>
              <a:buNone/>
            </a:pPr>
            <a:r>
              <a:rPr lang="uz-Cyrl-UZ" sz="2800" dirty="0">
                <a:solidFill>
                  <a:schemeClr val="tx1"/>
                </a:solidFill>
                <a:latin typeface="Times New Roman" pitchFamily="18" charset="0"/>
                <a:cs typeface="Times New Roman" pitchFamily="18" charset="0"/>
              </a:rPr>
              <a:t>Кириш катталиги X нинг турига кўра автоматик ростлаш тизимларининг қуйидаги 3 тури фарқланади: стабиллаш тизимлари, дастурли (дастурли) бошқарув тизимлари, динамик (следящий) тизимлар. Стабиллаш тизимларида X нинг қиймати вақт ўзгариши билан ўзгармайди, дастурли бошқарув тизимларида у олдиндан белгиланган қонуният бўйича ўзгаради, динамик тизимларда эса олдиндан маълум бўлмаган қонуниятлар бўйича ўзгаради. Учинчи тизимнинг вазифаси кириш қиймати X қандай кўринишда бўлмасин, тизимдан чиқувчи катталик Y нинг қиймати айнан X никига тенг бўлишини таъминлашдан иборат.</a:t>
            </a:r>
            <a:endParaRPr lang="uz-Cyrl-UZ" sz="2600" dirty="0">
              <a:solidFill>
                <a:schemeClr val="tx1"/>
              </a:solidFill>
              <a:latin typeface="Times New Roman" pitchFamily="18" charset="0"/>
              <a:cs typeface="Times New Roman" pitchFamily="18" charset="0"/>
            </a:endParaRPr>
          </a:p>
        </p:txBody>
      </p:sp>
    </p:spTree>
    <p:extLst>
      <p:ext uri="{BB962C8B-B14F-4D97-AF65-F5344CB8AC3E}">
        <p14:creationId xmlns:p14="http://schemas.microsoft.com/office/powerpoint/2010/main" val="132843961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332656"/>
            <a:ext cx="8496944" cy="3240360"/>
          </a:xfrm>
        </p:spPr>
        <p:txBody>
          <a:bodyPr>
            <a:noAutofit/>
          </a:bodyPr>
          <a:lstStyle/>
          <a:p>
            <a:pPr marL="0" indent="536575" algn="just">
              <a:buNone/>
            </a:pPr>
            <a:r>
              <a:rPr lang="uz-Cyrl-UZ" sz="2800" dirty="0">
                <a:solidFill>
                  <a:schemeClr val="tx1"/>
                </a:solidFill>
                <a:latin typeface="Times New Roman" pitchFamily="18" charset="0"/>
                <a:cs typeface="Times New Roman" pitchFamily="18" charset="0"/>
              </a:rPr>
              <a:t>Автоматик ростлаш тизимлари</a:t>
            </a:r>
            <a:r>
              <a:rPr lang="ru-RU" sz="2800" dirty="0">
                <a:solidFill>
                  <a:schemeClr val="tx1"/>
                </a:solidFill>
                <a:latin typeface="Times New Roman" pitchFamily="18" charset="0"/>
                <a:cs typeface="Times New Roman" pitchFamily="18" charset="0"/>
              </a:rPr>
              <a:t>да </a:t>
            </a:r>
            <a:r>
              <a:rPr lang="ru-RU" sz="2800" dirty="0" err="1">
                <a:solidFill>
                  <a:schemeClr val="tx1"/>
                </a:solidFill>
                <a:latin typeface="Times New Roman" pitchFamily="18" charset="0"/>
                <a:cs typeface="Times New Roman" pitchFamily="18" charset="0"/>
              </a:rPr>
              <a:t>бошқарув</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қурилмалари</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ростлагичлар</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дейилади</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Самолётни</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берилган</a:t>
            </a:r>
            <a:r>
              <a:rPr lang="ru-RU" sz="2800" dirty="0">
                <a:solidFill>
                  <a:schemeClr val="tx1"/>
                </a:solidFill>
                <a:latin typeface="Times New Roman" pitchFamily="18" charset="0"/>
                <a:cs typeface="Times New Roman" pitchFamily="18" charset="0"/>
              </a:rPr>
              <a:t> курс </a:t>
            </a:r>
            <a:r>
              <a:rPr lang="ru-RU" sz="2800" dirty="0" err="1">
                <a:solidFill>
                  <a:schemeClr val="tx1"/>
                </a:solidFill>
                <a:latin typeface="Times New Roman" pitchFamily="18" charset="0"/>
                <a:cs typeface="Times New Roman" pitchFamily="18" charset="0"/>
              </a:rPr>
              <a:t>бўйича</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бошқарувчи</a:t>
            </a:r>
            <a:r>
              <a:rPr lang="ru-RU" sz="2800" dirty="0">
                <a:solidFill>
                  <a:schemeClr val="tx1"/>
                </a:solidFill>
                <a:latin typeface="Times New Roman" pitchFamily="18" charset="0"/>
                <a:cs typeface="Times New Roman" pitchFamily="18" charset="0"/>
              </a:rPr>
              <a:t> автопилот </a:t>
            </a:r>
            <a:r>
              <a:rPr lang="uz-Cyrl-UZ" sz="2800" dirty="0">
                <a:solidFill>
                  <a:schemeClr val="tx1"/>
                </a:solidFill>
                <a:latin typeface="Times New Roman" pitchFamily="18" charset="0"/>
                <a:cs typeface="Times New Roman" pitchFamily="18" charset="0"/>
              </a:rPr>
              <a:t>автоматик ростлаш тизимлари</a:t>
            </a:r>
            <a:r>
              <a:rPr lang="ru-RU" sz="2800" dirty="0">
                <a:solidFill>
                  <a:schemeClr val="tx1"/>
                </a:solidFill>
                <a:latin typeface="Times New Roman" pitchFamily="18" charset="0"/>
                <a:cs typeface="Times New Roman" pitchFamily="18" charset="0"/>
              </a:rPr>
              <a:t>га </a:t>
            </a:r>
            <a:r>
              <a:rPr lang="ru-RU" sz="2800" dirty="0" err="1">
                <a:solidFill>
                  <a:schemeClr val="tx1"/>
                </a:solidFill>
                <a:latin typeface="Times New Roman" pitchFamily="18" charset="0"/>
                <a:cs typeface="Times New Roman" pitchFamily="18" charset="0"/>
              </a:rPr>
              <a:t>мисол</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бўла</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олади</a:t>
            </a:r>
            <a:r>
              <a:rPr lang="ru-RU" sz="2800" dirty="0">
                <a:solidFill>
                  <a:schemeClr val="tx1"/>
                </a:solidFill>
                <a:latin typeface="Times New Roman" pitchFamily="18" charset="0"/>
                <a:cs typeface="Times New Roman" pitchFamily="18" charset="0"/>
              </a:rPr>
              <a:t>.</a:t>
            </a:r>
            <a:endParaRPr lang="ru-RU" sz="2800" b="1" dirty="0">
              <a:solidFill>
                <a:schemeClr val="tx1"/>
              </a:solidFill>
              <a:latin typeface="Times New Roman" pitchFamily="18" charset="0"/>
              <a:cs typeface="Times New Roman" pitchFamily="18" charset="0"/>
            </a:endParaRPr>
          </a:p>
          <a:p>
            <a:pPr marL="0" indent="536575" algn="just">
              <a:buNone/>
            </a:pPr>
            <a:r>
              <a:rPr lang="uz-Cyrl-UZ" sz="2800" dirty="0">
                <a:solidFill>
                  <a:schemeClr val="tx1"/>
                </a:solidFill>
                <a:latin typeface="Times New Roman" pitchFamily="18" charset="0"/>
                <a:cs typeface="Times New Roman" pitchFamily="18" charset="0"/>
              </a:rPr>
              <a:t>Бошқарув объекти</a:t>
            </a:r>
            <a:r>
              <a:rPr lang="ru-RU" sz="2800" dirty="0">
                <a:solidFill>
                  <a:schemeClr val="tx1"/>
                </a:solidFill>
                <a:latin typeface="Times New Roman" pitchFamily="18" charset="0"/>
                <a:cs typeface="Times New Roman" pitchFamily="18" charset="0"/>
              </a:rPr>
              <a:t>дан </a:t>
            </a:r>
            <a:r>
              <a:rPr lang="ru-RU" sz="2800" dirty="0" err="1">
                <a:solidFill>
                  <a:schemeClr val="tx1"/>
                </a:solidFill>
                <a:latin typeface="Times New Roman" pitchFamily="18" charset="0"/>
                <a:cs typeface="Times New Roman" pitchFamily="18" charset="0"/>
              </a:rPr>
              <a:t>чиқувчи</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координаталар</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сонига</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кўра</a:t>
            </a:r>
            <a:r>
              <a:rPr lang="ru-RU" sz="2800" dirty="0">
                <a:solidFill>
                  <a:schemeClr val="tx1"/>
                </a:solidFill>
                <a:latin typeface="Times New Roman" pitchFamily="18" charset="0"/>
                <a:cs typeface="Times New Roman" pitchFamily="18" charset="0"/>
              </a:rPr>
              <a:t> </a:t>
            </a:r>
            <a:r>
              <a:rPr lang="uz-Cyrl-UZ" sz="2800" dirty="0">
                <a:solidFill>
                  <a:schemeClr val="tx1"/>
                </a:solidFill>
                <a:latin typeface="Times New Roman" pitchFamily="18" charset="0"/>
                <a:cs typeface="Times New Roman" pitchFamily="18" charset="0"/>
              </a:rPr>
              <a:t>автоматик бошқарув тизимлари</a:t>
            </a:r>
            <a:r>
              <a:rPr lang="ru-RU" sz="2800" dirty="0" err="1">
                <a:solidFill>
                  <a:schemeClr val="tx1"/>
                </a:solidFill>
                <a:latin typeface="Times New Roman" pitchFamily="18" charset="0"/>
                <a:cs typeface="Times New Roman" pitchFamily="18" charset="0"/>
              </a:rPr>
              <a:t>лар</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бир</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ўлчовли</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ва</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кўп</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ўлчовли</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турларга</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ажратилади</a:t>
            </a:r>
            <a:r>
              <a:rPr lang="ru-RU" sz="2800" dirty="0">
                <a:solidFill>
                  <a:schemeClr val="tx1"/>
                </a:solidFill>
                <a:latin typeface="Times New Roman" pitchFamily="18" charset="0"/>
                <a:cs typeface="Times New Roman" pitchFamily="18" charset="0"/>
              </a:rPr>
              <a:t>.</a:t>
            </a:r>
            <a:endParaRPr lang="en-US" sz="2600" dirty="0">
              <a:solidFill>
                <a:schemeClr val="tx1"/>
              </a:solidFill>
              <a:latin typeface="Times New Roman" pitchFamily="18" charset="0"/>
              <a:cs typeface="Times New Roman" pitchFamily="18" charset="0"/>
            </a:endParaRPr>
          </a:p>
        </p:txBody>
      </p:sp>
      <p:pic>
        <p:nvPicPr>
          <p:cNvPr id="1026" name="Picture 2" descr="Регулировка отопления в многоквартирном доме - spbremont.su"/>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07704" y="3697695"/>
            <a:ext cx="5256584" cy="30314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97350252"/>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260648"/>
            <a:ext cx="8424936" cy="6264696"/>
          </a:xfrm>
        </p:spPr>
        <p:txBody>
          <a:bodyPr>
            <a:noAutofit/>
          </a:bodyPr>
          <a:lstStyle/>
          <a:p>
            <a:pPr marL="0" indent="536575" algn="just">
              <a:lnSpc>
                <a:spcPct val="120000"/>
              </a:lnSpc>
              <a:spcBef>
                <a:spcPts val="600"/>
              </a:spcBef>
              <a:buNone/>
            </a:pPr>
            <a:r>
              <a:rPr lang="uz-Cyrl-UZ" sz="3000" dirty="0">
                <a:solidFill>
                  <a:schemeClr val="tx1"/>
                </a:solidFill>
                <a:latin typeface="Times New Roman" pitchFamily="18" charset="0"/>
                <a:cs typeface="Times New Roman" pitchFamily="18" charset="0"/>
              </a:rPr>
              <a:t>С</a:t>
            </a:r>
            <a:r>
              <a:rPr lang="ru-RU" sz="3000" dirty="0" err="1">
                <a:solidFill>
                  <a:schemeClr val="tx1"/>
                </a:solidFill>
                <a:latin typeface="Times New Roman" pitchFamily="18" charset="0"/>
                <a:cs typeface="Times New Roman" pitchFamily="18" charset="0"/>
              </a:rPr>
              <a:t>инхрон</a:t>
            </a:r>
            <a:r>
              <a:rPr lang="ru-RU" sz="3000" dirty="0">
                <a:solidFill>
                  <a:schemeClr val="tx1"/>
                </a:solidFill>
                <a:latin typeface="Times New Roman" pitchFamily="18" charset="0"/>
                <a:cs typeface="Times New Roman" pitchFamily="18" charset="0"/>
              </a:rPr>
              <a:t> </a:t>
            </a:r>
            <a:r>
              <a:rPr lang="ru-RU" sz="3000" dirty="0" err="1">
                <a:solidFill>
                  <a:schemeClr val="tx1"/>
                </a:solidFill>
                <a:latin typeface="Times New Roman" pitchFamily="18" charset="0"/>
                <a:cs typeface="Times New Roman" pitchFamily="18" charset="0"/>
              </a:rPr>
              <a:t>генераторнинг</a:t>
            </a:r>
            <a:r>
              <a:rPr lang="ru-RU" sz="3000" dirty="0">
                <a:solidFill>
                  <a:schemeClr val="tx1"/>
                </a:solidFill>
                <a:latin typeface="Times New Roman" pitchFamily="18" charset="0"/>
                <a:cs typeface="Times New Roman" pitchFamily="18" charset="0"/>
              </a:rPr>
              <a:t> </a:t>
            </a:r>
            <a:r>
              <a:rPr lang="ru-RU" sz="3000" dirty="0" err="1">
                <a:solidFill>
                  <a:schemeClr val="tx1"/>
                </a:solidFill>
                <a:latin typeface="Times New Roman" pitchFamily="18" charset="0"/>
                <a:cs typeface="Times New Roman" pitchFamily="18" charset="0"/>
              </a:rPr>
              <a:t>чиқиш</a:t>
            </a:r>
            <a:r>
              <a:rPr lang="ru-RU" sz="3000" dirty="0">
                <a:solidFill>
                  <a:schemeClr val="tx1"/>
                </a:solidFill>
                <a:latin typeface="Times New Roman" pitchFamily="18" charset="0"/>
                <a:cs typeface="Times New Roman" pitchFamily="18" charset="0"/>
              </a:rPr>
              <a:t> </a:t>
            </a:r>
            <a:r>
              <a:rPr lang="ru-RU" sz="3000" dirty="0" err="1">
                <a:solidFill>
                  <a:schemeClr val="tx1"/>
                </a:solidFill>
                <a:latin typeface="Times New Roman" pitchFamily="18" charset="0"/>
                <a:cs typeface="Times New Roman" pitchFamily="18" charset="0"/>
              </a:rPr>
              <a:t>кучланишининг</a:t>
            </a:r>
            <a:r>
              <a:rPr lang="ru-RU" sz="3000" dirty="0">
                <a:solidFill>
                  <a:schemeClr val="tx1"/>
                </a:solidFill>
                <a:latin typeface="Times New Roman" pitchFamily="18" charset="0"/>
                <a:cs typeface="Times New Roman" pitchFamily="18" charset="0"/>
              </a:rPr>
              <a:t> </a:t>
            </a:r>
            <a:r>
              <a:rPr lang="ru-RU" sz="3000" dirty="0" err="1">
                <a:solidFill>
                  <a:schemeClr val="tx1"/>
                </a:solidFill>
                <a:latin typeface="Times New Roman" pitchFamily="18" charset="0"/>
                <a:cs typeface="Times New Roman" pitchFamily="18" charset="0"/>
              </a:rPr>
              <a:t>бошқариш</a:t>
            </a:r>
            <a:r>
              <a:rPr lang="ru-RU" sz="3000" dirty="0">
                <a:solidFill>
                  <a:schemeClr val="tx1"/>
                </a:solidFill>
                <a:latin typeface="Times New Roman" pitchFamily="18" charset="0"/>
                <a:cs typeface="Times New Roman" pitchFamily="18" charset="0"/>
              </a:rPr>
              <a:t> </a:t>
            </a:r>
            <a:r>
              <a:rPr lang="ru-RU" sz="3000" dirty="0" err="1">
                <a:solidFill>
                  <a:schemeClr val="tx1"/>
                </a:solidFill>
                <a:latin typeface="Times New Roman" pitchFamily="18" charset="0"/>
                <a:cs typeface="Times New Roman" pitchFamily="18" charset="0"/>
              </a:rPr>
              <a:t>бир</a:t>
            </a:r>
            <a:r>
              <a:rPr lang="ru-RU" sz="3000" dirty="0">
                <a:solidFill>
                  <a:schemeClr val="tx1"/>
                </a:solidFill>
                <a:latin typeface="Times New Roman" pitchFamily="18" charset="0"/>
                <a:cs typeface="Times New Roman" pitchFamily="18" charset="0"/>
              </a:rPr>
              <a:t> </a:t>
            </a:r>
            <a:r>
              <a:rPr lang="ru-RU" sz="3000" dirty="0" err="1">
                <a:solidFill>
                  <a:schemeClr val="tx1"/>
                </a:solidFill>
                <a:latin typeface="Times New Roman" pitchFamily="18" charset="0"/>
                <a:cs typeface="Times New Roman" pitchFamily="18" charset="0"/>
              </a:rPr>
              <a:t>ўлчовли</a:t>
            </a:r>
            <a:r>
              <a:rPr lang="ru-RU" sz="3000" dirty="0">
                <a:solidFill>
                  <a:schemeClr val="tx1"/>
                </a:solidFill>
                <a:latin typeface="Times New Roman" pitchFamily="18" charset="0"/>
                <a:cs typeface="Times New Roman" pitchFamily="18" charset="0"/>
              </a:rPr>
              <a:t> </a:t>
            </a:r>
            <a:r>
              <a:rPr lang="uz-Cyrl-UZ" sz="3000" dirty="0">
                <a:solidFill>
                  <a:schemeClr val="tx1"/>
                </a:solidFill>
                <a:latin typeface="Times New Roman" pitchFamily="18" charset="0"/>
                <a:cs typeface="Times New Roman" pitchFamily="18" charset="0"/>
              </a:rPr>
              <a:t>автоматик ростлаш тизимлари</a:t>
            </a:r>
            <a:r>
              <a:rPr lang="ru-RU" sz="3000" dirty="0">
                <a:solidFill>
                  <a:schemeClr val="tx1"/>
                </a:solidFill>
                <a:latin typeface="Times New Roman" pitchFamily="18" charset="0"/>
                <a:cs typeface="Times New Roman" pitchFamily="18" charset="0"/>
              </a:rPr>
              <a:t>га </a:t>
            </a:r>
            <a:r>
              <a:rPr lang="ru-RU" sz="3000" dirty="0" err="1">
                <a:solidFill>
                  <a:schemeClr val="tx1"/>
                </a:solidFill>
                <a:latin typeface="Times New Roman" pitchFamily="18" charset="0"/>
                <a:cs typeface="Times New Roman" pitchFamily="18" charset="0"/>
              </a:rPr>
              <a:t>киради</a:t>
            </a:r>
            <a:r>
              <a:rPr lang="ru-RU" sz="3000" dirty="0">
                <a:solidFill>
                  <a:schemeClr val="tx1"/>
                </a:solidFill>
                <a:latin typeface="Times New Roman" pitchFamily="18" charset="0"/>
                <a:cs typeface="Times New Roman" pitchFamily="18" charset="0"/>
              </a:rPr>
              <a:t>. </a:t>
            </a:r>
            <a:r>
              <a:rPr lang="ru-RU" sz="3000" dirty="0" err="1">
                <a:solidFill>
                  <a:schemeClr val="tx1"/>
                </a:solidFill>
                <a:latin typeface="Times New Roman" pitchFamily="18" charset="0"/>
                <a:cs typeface="Times New Roman" pitchFamily="18" charset="0"/>
              </a:rPr>
              <a:t>Агар</a:t>
            </a:r>
            <a:r>
              <a:rPr lang="ru-RU" sz="3000" dirty="0">
                <a:solidFill>
                  <a:schemeClr val="tx1"/>
                </a:solidFill>
                <a:latin typeface="Times New Roman" pitchFamily="18" charset="0"/>
                <a:cs typeface="Times New Roman" pitchFamily="18" charset="0"/>
              </a:rPr>
              <a:t> </a:t>
            </a:r>
            <a:r>
              <a:rPr lang="ru-RU" sz="3000" dirty="0" err="1">
                <a:solidFill>
                  <a:schemeClr val="tx1"/>
                </a:solidFill>
                <a:latin typeface="Times New Roman" pitchFamily="18" charset="0"/>
                <a:cs typeface="Times New Roman" pitchFamily="18" charset="0"/>
              </a:rPr>
              <a:t>кучланишни</a:t>
            </a:r>
            <a:r>
              <a:rPr lang="ru-RU" sz="3000" dirty="0">
                <a:solidFill>
                  <a:schemeClr val="tx1"/>
                </a:solidFill>
                <a:latin typeface="Times New Roman" pitchFamily="18" charset="0"/>
                <a:cs typeface="Times New Roman" pitchFamily="18" charset="0"/>
              </a:rPr>
              <a:t> </a:t>
            </a:r>
            <a:r>
              <a:rPr lang="ru-RU" sz="3000" dirty="0" err="1">
                <a:solidFill>
                  <a:schemeClr val="tx1"/>
                </a:solidFill>
                <a:latin typeface="Times New Roman" pitchFamily="18" charset="0"/>
                <a:cs typeface="Times New Roman" pitchFamily="18" charset="0"/>
              </a:rPr>
              <a:t>ўзгартириш</a:t>
            </a:r>
            <a:r>
              <a:rPr lang="ru-RU" sz="3000" dirty="0">
                <a:solidFill>
                  <a:schemeClr val="tx1"/>
                </a:solidFill>
                <a:latin typeface="Times New Roman" pitchFamily="18" charset="0"/>
                <a:cs typeface="Times New Roman" pitchFamily="18" charset="0"/>
              </a:rPr>
              <a:t> </a:t>
            </a:r>
            <a:r>
              <a:rPr lang="ru-RU" sz="3000" dirty="0" err="1">
                <a:solidFill>
                  <a:schemeClr val="tx1"/>
                </a:solidFill>
                <a:latin typeface="Times New Roman" pitchFamily="18" charset="0"/>
                <a:cs typeface="Times New Roman" pitchFamily="18" charset="0"/>
              </a:rPr>
              <a:t>билан</a:t>
            </a:r>
            <a:r>
              <a:rPr lang="ru-RU" sz="3000" dirty="0">
                <a:solidFill>
                  <a:schemeClr val="tx1"/>
                </a:solidFill>
                <a:latin typeface="Times New Roman" pitchFamily="18" charset="0"/>
                <a:cs typeface="Times New Roman" pitchFamily="18" charset="0"/>
              </a:rPr>
              <a:t> </a:t>
            </a:r>
            <a:r>
              <a:rPr lang="ru-RU" sz="3000" dirty="0" err="1">
                <a:solidFill>
                  <a:schemeClr val="tx1"/>
                </a:solidFill>
                <a:latin typeface="Times New Roman" pitchFamily="18" charset="0"/>
                <a:cs typeface="Times New Roman" pitchFamily="18" charset="0"/>
              </a:rPr>
              <a:t>бир</a:t>
            </a:r>
            <a:r>
              <a:rPr lang="ru-RU" sz="3000" dirty="0">
                <a:solidFill>
                  <a:schemeClr val="tx1"/>
                </a:solidFill>
                <a:latin typeface="Times New Roman" pitchFamily="18" charset="0"/>
                <a:cs typeface="Times New Roman" pitchFamily="18" charset="0"/>
              </a:rPr>
              <a:t> </a:t>
            </a:r>
            <a:r>
              <a:rPr lang="ru-RU" sz="3000" dirty="0" err="1">
                <a:solidFill>
                  <a:schemeClr val="tx1"/>
                </a:solidFill>
                <a:latin typeface="Times New Roman" pitchFamily="18" charset="0"/>
                <a:cs typeface="Times New Roman" pitchFamily="18" charset="0"/>
              </a:rPr>
              <a:t>қаторда</a:t>
            </a:r>
            <a:r>
              <a:rPr lang="ru-RU" sz="3000" dirty="0">
                <a:solidFill>
                  <a:schemeClr val="tx1"/>
                </a:solidFill>
                <a:latin typeface="Times New Roman" pitchFamily="18" charset="0"/>
                <a:cs typeface="Times New Roman" pitchFamily="18" charset="0"/>
              </a:rPr>
              <a:t> </a:t>
            </a:r>
            <a:r>
              <a:rPr lang="ru-RU" sz="3000" dirty="0" err="1">
                <a:solidFill>
                  <a:schemeClr val="tx1"/>
                </a:solidFill>
                <a:latin typeface="Times New Roman" pitchFamily="18" charset="0"/>
                <a:cs typeface="Times New Roman" pitchFamily="18" charset="0"/>
              </a:rPr>
              <a:t>двигателнинг</a:t>
            </a:r>
            <a:r>
              <a:rPr lang="ru-RU" sz="3000" dirty="0">
                <a:solidFill>
                  <a:schemeClr val="tx1"/>
                </a:solidFill>
                <a:latin typeface="Times New Roman" pitchFamily="18" charset="0"/>
                <a:cs typeface="Times New Roman" pitchFamily="18" charset="0"/>
              </a:rPr>
              <a:t> </a:t>
            </a:r>
            <a:r>
              <a:rPr lang="ru-RU" sz="3000" dirty="0" err="1">
                <a:solidFill>
                  <a:schemeClr val="tx1"/>
                </a:solidFill>
                <a:latin typeface="Times New Roman" pitchFamily="18" charset="0"/>
                <a:cs typeface="Times New Roman" pitchFamily="18" charset="0"/>
              </a:rPr>
              <a:t>айланиш</a:t>
            </a:r>
            <a:r>
              <a:rPr lang="ru-RU" sz="3000" dirty="0">
                <a:solidFill>
                  <a:schemeClr val="tx1"/>
                </a:solidFill>
                <a:latin typeface="Times New Roman" pitchFamily="18" charset="0"/>
                <a:cs typeface="Times New Roman" pitchFamily="18" charset="0"/>
              </a:rPr>
              <a:t> </a:t>
            </a:r>
            <a:r>
              <a:rPr lang="ru-RU" sz="3000" dirty="0" err="1">
                <a:solidFill>
                  <a:schemeClr val="tx1"/>
                </a:solidFill>
                <a:latin typeface="Times New Roman" pitchFamily="18" charset="0"/>
                <a:cs typeface="Times New Roman" pitchFamily="18" charset="0"/>
              </a:rPr>
              <a:t>тезлигини</a:t>
            </a:r>
            <a:r>
              <a:rPr lang="ru-RU" sz="3000" dirty="0">
                <a:solidFill>
                  <a:schemeClr val="tx1"/>
                </a:solidFill>
                <a:latin typeface="Times New Roman" pitchFamily="18" charset="0"/>
                <a:cs typeface="Times New Roman" pitchFamily="18" charset="0"/>
              </a:rPr>
              <a:t> </a:t>
            </a:r>
            <a:r>
              <a:rPr lang="ru-RU" sz="3000" dirty="0" err="1">
                <a:solidFill>
                  <a:schemeClr val="tx1"/>
                </a:solidFill>
                <a:latin typeface="Times New Roman" pitchFamily="18" charset="0"/>
                <a:cs typeface="Times New Roman" pitchFamily="18" charset="0"/>
              </a:rPr>
              <a:t>ўзгартириш</a:t>
            </a:r>
            <a:r>
              <a:rPr lang="ru-RU" sz="3000" dirty="0">
                <a:solidFill>
                  <a:schemeClr val="tx1"/>
                </a:solidFill>
                <a:latin typeface="Times New Roman" pitchFamily="18" charset="0"/>
                <a:cs typeface="Times New Roman" pitchFamily="18" charset="0"/>
              </a:rPr>
              <a:t> </a:t>
            </a:r>
            <a:r>
              <a:rPr lang="ru-RU" sz="3000" dirty="0" err="1">
                <a:solidFill>
                  <a:schemeClr val="tx1"/>
                </a:solidFill>
                <a:latin typeface="Times New Roman" pitchFamily="18" charset="0"/>
                <a:cs typeface="Times New Roman" pitchFamily="18" charset="0"/>
              </a:rPr>
              <a:t>йўли</a:t>
            </a:r>
            <a:r>
              <a:rPr lang="ru-RU" sz="3000" dirty="0">
                <a:solidFill>
                  <a:schemeClr val="tx1"/>
                </a:solidFill>
                <a:latin typeface="Times New Roman" pitchFamily="18" charset="0"/>
                <a:cs typeface="Times New Roman" pitchFamily="18" charset="0"/>
              </a:rPr>
              <a:t> </a:t>
            </a:r>
            <a:r>
              <a:rPr lang="ru-RU" sz="3000" dirty="0" err="1">
                <a:solidFill>
                  <a:schemeClr val="tx1"/>
                </a:solidFill>
                <a:latin typeface="Times New Roman" pitchFamily="18" charset="0"/>
                <a:cs typeface="Times New Roman" pitchFamily="18" charset="0"/>
              </a:rPr>
              <a:t>билан</a:t>
            </a:r>
            <a:r>
              <a:rPr lang="ru-RU" sz="3000" dirty="0">
                <a:solidFill>
                  <a:schemeClr val="tx1"/>
                </a:solidFill>
                <a:latin typeface="Times New Roman" pitchFamily="18" charset="0"/>
                <a:cs typeface="Times New Roman" pitchFamily="18" charset="0"/>
              </a:rPr>
              <a:t> генератор </a:t>
            </a:r>
            <a:r>
              <a:rPr lang="ru-RU" sz="3000" dirty="0" err="1">
                <a:solidFill>
                  <a:schemeClr val="tx1"/>
                </a:solidFill>
                <a:latin typeface="Times New Roman" pitchFamily="18" charset="0"/>
                <a:cs typeface="Times New Roman" pitchFamily="18" charset="0"/>
              </a:rPr>
              <a:t>токининг</a:t>
            </a:r>
            <a:r>
              <a:rPr lang="ru-RU" sz="3000" dirty="0">
                <a:solidFill>
                  <a:schemeClr val="tx1"/>
                </a:solidFill>
                <a:latin typeface="Times New Roman" pitchFamily="18" charset="0"/>
                <a:cs typeface="Times New Roman" pitchFamily="18" charset="0"/>
              </a:rPr>
              <a:t> </a:t>
            </a:r>
            <a:r>
              <a:rPr lang="ru-RU" sz="3000" dirty="0" err="1">
                <a:solidFill>
                  <a:schemeClr val="tx1"/>
                </a:solidFill>
                <a:latin typeface="Times New Roman" pitchFamily="18" charset="0"/>
                <a:cs typeface="Times New Roman" pitchFamily="18" charset="0"/>
              </a:rPr>
              <a:t>частотаси</a:t>
            </a:r>
            <a:r>
              <a:rPr lang="ru-RU" sz="3000" dirty="0">
                <a:solidFill>
                  <a:schemeClr val="tx1"/>
                </a:solidFill>
                <a:latin typeface="Times New Roman" pitchFamily="18" charset="0"/>
                <a:cs typeface="Times New Roman" pitchFamily="18" charset="0"/>
              </a:rPr>
              <a:t> </a:t>
            </a:r>
            <a:r>
              <a:rPr lang="ru-RU" sz="3000" dirty="0" err="1">
                <a:solidFill>
                  <a:schemeClr val="tx1"/>
                </a:solidFill>
                <a:latin typeface="Times New Roman" pitchFamily="18" charset="0"/>
                <a:cs typeface="Times New Roman" pitchFamily="18" charset="0"/>
              </a:rPr>
              <a:t>ҳам</a:t>
            </a:r>
            <a:r>
              <a:rPr lang="ru-RU" sz="3000" dirty="0">
                <a:solidFill>
                  <a:schemeClr val="tx1"/>
                </a:solidFill>
                <a:latin typeface="Times New Roman" pitchFamily="18" charset="0"/>
                <a:cs typeface="Times New Roman" pitchFamily="18" charset="0"/>
              </a:rPr>
              <a:t> </a:t>
            </a:r>
            <a:r>
              <a:rPr lang="ru-RU" sz="3000" dirty="0" err="1">
                <a:solidFill>
                  <a:schemeClr val="tx1"/>
                </a:solidFill>
                <a:latin typeface="Times New Roman" pitchFamily="18" charset="0"/>
                <a:cs typeface="Times New Roman" pitchFamily="18" charset="0"/>
              </a:rPr>
              <a:t>ўзгартириладиган</a:t>
            </a:r>
            <a:r>
              <a:rPr lang="ru-RU" sz="3000" dirty="0">
                <a:solidFill>
                  <a:schemeClr val="tx1"/>
                </a:solidFill>
                <a:latin typeface="Times New Roman" pitchFamily="18" charset="0"/>
                <a:cs typeface="Times New Roman" pitchFamily="18" charset="0"/>
              </a:rPr>
              <a:t> </a:t>
            </a:r>
            <a:r>
              <a:rPr lang="ru-RU" sz="3000" dirty="0" err="1">
                <a:solidFill>
                  <a:schemeClr val="tx1"/>
                </a:solidFill>
                <a:latin typeface="Times New Roman" pitchFamily="18" charset="0"/>
                <a:cs typeface="Times New Roman" pitchFamily="18" charset="0"/>
              </a:rPr>
              <a:t>бўлса</a:t>
            </a:r>
            <a:r>
              <a:rPr lang="ru-RU" sz="3000" dirty="0">
                <a:solidFill>
                  <a:schemeClr val="tx1"/>
                </a:solidFill>
                <a:latin typeface="Times New Roman" pitchFamily="18" charset="0"/>
                <a:cs typeface="Times New Roman" pitchFamily="18" charset="0"/>
              </a:rPr>
              <a:t> </a:t>
            </a:r>
            <a:r>
              <a:rPr lang="ru-RU" sz="3000" dirty="0" err="1">
                <a:solidFill>
                  <a:schemeClr val="tx1"/>
                </a:solidFill>
                <a:latin typeface="Times New Roman" pitchFamily="18" charset="0"/>
                <a:cs typeface="Times New Roman" pitchFamily="18" charset="0"/>
              </a:rPr>
              <a:t>энди</a:t>
            </a:r>
            <a:r>
              <a:rPr lang="ru-RU" sz="3000" dirty="0">
                <a:solidFill>
                  <a:schemeClr val="tx1"/>
                </a:solidFill>
                <a:latin typeface="Times New Roman" pitchFamily="18" charset="0"/>
                <a:cs typeface="Times New Roman" pitchFamily="18" charset="0"/>
              </a:rPr>
              <a:t> </a:t>
            </a:r>
            <a:r>
              <a:rPr lang="ru-RU" sz="3000" dirty="0" err="1">
                <a:solidFill>
                  <a:schemeClr val="tx1"/>
                </a:solidFill>
                <a:latin typeface="Times New Roman" pitchFamily="18" charset="0"/>
                <a:cs typeface="Times New Roman" pitchFamily="18" charset="0"/>
              </a:rPr>
              <a:t>бу</a:t>
            </a:r>
            <a:r>
              <a:rPr lang="ru-RU" sz="3000" dirty="0">
                <a:solidFill>
                  <a:schemeClr val="tx1"/>
                </a:solidFill>
                <a:latin typeface="Times New Roman" pitchFamily="18" charset="0"/>
                <a:cs typeface="Times New Roman" pitchFamily="18" charset="0"/>
              </a:rPr>
              <a:t> </a:t>
            </a:r>
            <a:r>
              <a:rPr lang="ru-RU" sz="3000" dirty="0" err="1">
                <a:solidFill>
                  <a:schemeClr val="tx1"/>
                </a:solidFill>
                <a:latin typeface="Times New Roman" pitchFamily="18" charset="0"/>
                <a:cs typeface="Times New Roman" pitchFamily="18" charset="0"/>
              </a:rPr>
              <a:t>тизим</a:t>
            </a:r>
            <a:r>
              <a:rPr lang="ru-RU" sz="3000" dirty="0">
                <a:solidFill>
                  <a:schemeClr val="tx1"/>
                </a:solidFill>
                <a:latin typeface="Times New Roman" pitchFamily="18" charset="0"/>
                <a:cs typeface="Times New Roman" pitchFamily="18" charset="0"/>
              </a:rPr>
              <a:t> </a:t>
            </a:r>
            <a:r>
              <a:rPr lang="ru-RU" sz="3000" dirty="0" err="1">
                <a:solidFill>
                  <a:schemeClr val="tx1"/>
                </a:solidFill>
                <a:latin typeface="Times New Roman" pitchFamily="18" charset="0"/>
                <a:cs typeface="Times New Roman" pitchFamily="18" charset="0"/>
              </a:rPr>
              <a:t>икки</a:t>
            </a:r>
            <a:r>
              <a:rPr lang="ru-RU" sz="3000" dirty="0">
                <a:solidFill>
                  <a:schemeClr val="tx1"/>
                </a:solidFill>
                <a:latin typeface="Times New Roman" pitchFamily="18" charset="0"/>
                <a:cs typeface="Times New Roman" pitchFamily="18" charset="0"/>
              </a:rPr>
              <a:t> </a:t>
            </a:r>
            <a:r>
              <a:rPr lang="ru-RU" sz="3000" dirty="0" err="1">
                <a:solidFill>
                  <a:schemeClr val="tx1"/>
                </a:solidFill>
                <a:latin typeface="Times New Roman" pitchFamily="18" charset="0"/>
                <a:cs typeface="Times New Roman" pitchFamily="18" charset="0"/>
              </a:rPr>
              <a:t>ўлчовли</a:t>
            </a:r>
            <a:r>
              <a:rPr lang="ru-RU" sz="3000" dirty="0">
                <a:solidFill>
                  <a:schemeClr val="tx1"/>
                </a:solidFill>
                <a:latin typeface="Times New Roman" pitchFamily="18" charset="0"/>
                <a:cs typeface="Times New Roman" pitchFamily="18" charset="0"/>
              </a:rPr>
              <a:t> </a:t>
            </a:r>
            <a:r>
              <a:rPr lang="uz-Cyrl-UZ" sz="3000" dirty="0">
                <a:solidFill>
                  <a:schemeClr val="tx1"/>
                </a:solidFill>
                <a:latin typeface="Times New Roman" pitchFamily="18" charset="0"/>
                <a:cs typeface="Times New Roman" pitchFamily="18" charset="0"/>
              </a:rPr>
              <a:t>автоматик ростлаш тизимлари </a:t>
            </a:r>
            <a:r>
              <a:rPr lang="ru-RU" sz="3000" dirty="0" err="1">
                <a:solidFill>
                  <a:schemeClr val="tx1"/>
                </a:solidFill>
                <a:latin typeface="Times New Roman" pitchFamily="18" charset="0"/>
                <a:cs typeface="Times New Roman" pitchFamily="18" charset="0"/>
              </a:rPr>
              <a:t>бўлади</a:t>
            </a:r>
            <a:r>
              <a:rPr lang="ru-RU" sz="3000" dirty="0">
                <a:solidFill>
                  <a:schemeClr val="tx1"/>
                </a:solidFill>
                <a:latin typeface="Times New Roman" pitchFamily="18" charset="0"/>
                <a:cs typeface="Times New Roman" pitchFamily="18" charset="0"/>
              </a:rPr>
              <a:t>. </a:t>
            </a:r>
            <a:r>
              <a:rPr lang="uz-Cyrl-UZ" sz="3000" dirty="0">
                <a:solidFill>
                  <a:schemeClr val="tx1"/>
                </a:solidFill>
                <a:latin typeface="Times New Roman" pitchFamily="18" charset="0"/>
                <a:cs typeface="Times New Roman" pitchFamily="18" charset="0"/>
              </a:rPr>
              <a:t>Кўп ўлчовли автоматик бошқарув тизимлари ўз навбатида боғлиқ ва боғлиқ бўлмаган бошқарув (ростлаш) тизимларига бўлинади</a:t>
            </a:r>
            <a:r>
              <a:rPr lang="uz-Cyrl-UZ" sz="3000" dirty="0" smtClean="0">
                <a:solidFill>
                  <a:schemeClr val="tx1"/>
                </a:solidFill>
                <a:latin typeface="Times New Roman" pitchFamily="18" charset="0"/>
                <a:cs typeface="Times New Roman" pitchFamily="18" charset="0"/>
              </a:rPr>
              <a:t>.</a:t>
            </a:r>
            <a:endParaRPr lang="ru-RU" sz="3000" b="1" dirty="0">
              <a:solidFill>
                <a:schemeClr val="tx1"/>
              </a:solidFill>
              <a:latin typeface="Times New Roman" pitchFamily="18" charset="0"/>
              <a:cs typeface="Times New Roman" pitchFamily="18" charset="0"/>
            </a:endParaRPr>
          </a:p>
        </p:txBody>
      </p:sp>
    </p:spTree>
    <p:extLst>
      <p:ext uri="{BB962C8B-B14F-4D97-AF65-F5344CB8AC3E}">
        <p14:creationId xmlns:p14="http://schemas.microsoft.com/office/powerpoint/2010/main" val="3400123019"/>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404664"/>
            <a:ext cx="8568952" cy="2520280"/>
          </a:xfrm>
        </p:spPr>
        <p:txBody>
          <a:bodyPr>
            <a:noAutofit/>
          </a:bodyPr>
          <a:lstStyle/>
          <a:p>
            <a:pPr marL="0" indent="536575" algn="just">
              <a:lnSpc>
                <a:spcPct val="110000"/>
              </a:lnSpc>
              <a:buNone/>
            </a:pPr>
            <a:r>
              <a:rPr lang="uz-Cyrl-UZ" sz="2800" dirty="0">
                <a:solidFill>
                  <a:schemeClr val="tx1"/>
                </a:solidFill>
                <a:latin typeface="Times New Roman" pitchFamily="18" charset="0"/>
                <a:cs typeface="Times New Roman" pitchFamily="18" charset="0"/>
              </a:rPr>
              <a:t>Боғлиқмас бошқарув тизимлари бир неча бошқарув қурилмасига эга бўлиб, ҳар бир бошқарув қурилмаси ўзининг чиқиш координатасидаги қийматини бошқаради. Бунда тизимни ташкил этувчи қурилмалар занжирлари ўзаро алоқада бўлмайдилар</a:t>
            </a:r>
            <a:r>
              <a:rPr lang="uz-Cyrl-UZ" sz="2800" dirty="0" smtClean="0">
                <a:solidFill>
                  <a:schemeClr val="tx1"/>
                </a:solidFill>
                <a:latin typeface="Times New Roman" pitchFamily="18" charset="0"/>
                <a:cs typeface="Times New Roman" pitchFamily="18" charset="0"/>
              </a:rPr>
              <a:t>.</a:t>
            </a:r>
            <a:endParaRPr lang="ru-RU" sz="2800" b="1" dirty="0">
              <a:solidFill>
                <a:schemeClr val="tx1"/>
              </a:solidFill>
              <a:latin typeface="Times New Roman" pitchFamily="18" charset="0"/>
              <a:cs typeface="Times New Roman" pitchFamily="18" charset="0"/>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03648" y="2924944"/>
            <a:ext cx="6283796" cy="33072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10774901"/>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95536" y="404664"/>
            <a:ext cx="8568952" cy="3528392"/>
          </a:xfrm>
        </p:spPr>
        <p:txBody>
          <a:bodyPr>
            <a:noAutofit/>
          </a:bodyPr>
          <a:lstStyle/>
          <a:p>
            <a:pPr marL="0" indent="536575" algn="just">
              <a:lnSpc>
                <a:spcPct val="110000"/>
              </a:lnSpc>
              <a:buNone/>
            </a:pPr>
            <a:r>
              <a:rPr lang="uz-Cyrl-UZ" sz="2800" dirty="0" smtClean="0">
                <a:solidFill>
                  <a:schemeClr val="tx1"/>
                </a:solidFill>
                <a:latin typeface="Times New Roman" pitchFamily="18" charset="0"/>
                <a:cs typeface="Times New Roman" pitchFamily="18" charset="0"/>
              </a:rPr>
              <a:t>Боғлиқ </a:t>
            </a:r>
            <a:r>
              <a:rPr lang="uz-Cyrl-UZ" sz="2800" dirty="0">
                <a:solidFill>
                  <a:schemeClr val="tx1"/>
                </a:solidFill>
                <a:latin typeface="Times New Roman" pitchFamily="18" charset="0"/>
                <a:cs typeface="Times New Roman" pitchFamily="18" charset="0"/>
              </a:rPr>
              <a:t>бошқарув тизимларида бошқарув қурилмалари ўзаро ички алоқада бўлади. </a:t>
            </a:r>
            <a:r>
              <a:rPr lang="uz-Latn-UZ" sz="2800" dirty="0">
                <a:solidFill>
                  <a:schemeClr val="tx1"/>
                </a:solidFill>
                <a:latin typeface="Times New Roman" pitchFamily="18" charset="0"/>
                <a:cs typeface="Times New Roman" pitchFamily="18" charset="0"/>
              </a:rPr>
              <a:t>Кўп ўлчовли </a:t>
            </a:r>
            <a:r>
              <a:rPr lang="uz-Cyrl-UZ" sz="2800" dirty="0">
                <a:solidFill>
                  <a:schemeClr val="tx1"/>
                </a:solidFill>
                <a:latin typeface="Times New Roman" pitchFamily="18" charset="0"/>
                <a:cs typeface="Times New Roman" pitchFamily="18" charset="0"/>
              </a:rPr>
              <a:t>бошқарув тизимлари</a:t>
            </a:r>
            <a:r>
              <a:rPr lang="uz-Latn-UZ" sz="2800" dirty="0">
                <a:solidFill>
                  <a:schemeClr val="tx1"/>
                </a:solidFill>
                <a:latin typeface="Times New Roman" pitchFamily="18" charset="0"/>
                <a:cs typeface="Times New Roman" pitchFamily="18" charset="0"/>
              </a:rPr>
              <a:t>да (боғли</a:t>
            </a:r>
            <a:r>
              <a:rPr lang="uz-Cyrl-UZ" sz="2800" dirty="0">
                <a:solidFill>
                  <a:schemeClr val="tx1"/>
                </a:solidFill>
                <a:latin typeface="Times New Roman" pitchFamily="18" charset="0"/>
                <a:cs typeface="Times New Roman" pitchFamily="18" charset="0"/>
              </a:rPr>
              <a:t>қ</a:t>
            </a:r>
            <a:r>
              <a:rPr lang="uz-Latn-UZ" sz="2800" dirty="0">
                <a:solidFill>
                  <a:schemeClr val="tx1"/>
                </a:solidFill>
                <a:latin typeface="Times New Roman" pitchFamily="18" charset="0"/>
                <a:cs typeface="Times New Roman" pitchFamily="18" charset="0"/>
              </a:rPr>
              <a:t>да </a:t>
            </a:r>
            <a:r>
              <a:rPr lang="uz-Cyrl-UZ" sz="2800" dirty="0">
                <a:solidFill>
                  <a:schemeClr val="tx1"/>
                </a:solidFill>
                <a:latin typeface="Times New Roman" pitchFamily="18" charset="0"/>
                <a:cs typeface="Times New Roman" pitchFamily="18" charset="0"/>
              </a:rPr>
              <a:t>ҳ</a:t>
            </a:r>
            <a:r>
              <a:rPr lang="uz-Latn-UZ" sz="2800" dirty="0">
                <a:solidFill>
                  <a:schemeClr val="tx1"/>
                </a:solidFill>
                <a:latin typeface="Times New Roman" pitchFamily="18" charset="0"/>
                <a:cs typeface="Times New Roman" pitchFamily="18" charset="0"/>
              </a:rPr>
              <a:t>ам, боғли</a:t>
            </a:r>
            <a:r>
              <a:rPr lang="uz-Cyrl-UZ" sz="2800" dirty="0">
                <a:solidFill>
                  <a:schemeClr val="tx1"/>
                </a:solidFill>
                <a:latin typeface="Times New Roman" pitchFamily="18" charset="0"/>
                <a:cs typeface="Times New Roman" pitchFamily="18" charset="0"/>
              </a:rPr>
              <a:t>қ</a:t>
            </a:r>
            <a:r>
              <a:rPr lang="uz-Latn-UZ" sz="2800" dirty="0">
                <a:solidFill>
                  <a:schemeClr val="tx1"/>
                </a:solidFill>
                <a:latin typeface="Times New Roman" pitchFamily="18" charset="0"/>
                <a:cs typeface="Times New Roman" pitchFamily="18" charset="0"/>
              </a:rPr>
              <a:t>масда </a:t>
            </a:r>
            <a:r>
              <a:rPr lang="uz-Cyrl-UZ" sz="2800" dirty="0">
                <a:solidFill>
                  <a:schemeClr val="tx1"/>
                </a:solidFill>
                <a:latin typeface="Times New Roman" pitchFamily="18" charset="0"/>
                <a:cs typeface="Times New Roman" pitchFamily="18" charset="0"/>
              </a:rPr>
              <a:t>ҳ</a:t>
            </a:r>
            <a:r>
              <a:rPr lang="uz-Latn-UZ" sz="2800" dirty="0">
                <a:solidFill>
                  <a:schemeClr val="tx1"/>
                </a:solidFill>
                <a:latin typeface="Times New Roman" pitchFamily="18" charset="0"/>
                <a:cs typeface="Times New Roman" pitchFamily="18" charset="0"/>
              </a:rPr>
              <a:t>ам) унинг таркибига кирувчи алоҳида </a:t>
            </a:r>
            <a:r>
              <a:rPr lang="uz-Cyrl-UZ" sz="2800" dirty="0">
                <a:solidFill>
                  <a:schemeClr val="tx1"/>
                </a:solidFill>
                <a:latin typeface="Times New Roman" pitchFamily="18" charset="0"/>
                <a:cs typeface="Times New Roman" pitchFamily="18" charset="0"/>
              </a:rPr>
              <a:t>бошқарув тизимлари</a:t>
            </a:r>
            <a:r>
              <a:rPr lang="uz-Latn-UZ" sz="2800" dirty="0">
                <a:solidFill>
                  <a:schemeClr val="tx1"/>
                </a:solidFill>
                <a:latin typeface="Times New Roman" pitchFamily="18" charset="0"/>
                <a:cs typeface="Times New Roman" pitchFamily="18" charset="0"/>
              </a:rPr>
              <a:t>дан чиқиш координаталаридаги қиймати бошқаларникига боғли</a:t>
            </a:r>
            <a:r>
              <a:rPr lang="uz-Cyrl-UZ" sz="2800" dirty="0">
                <a:solidFill>
                  <a:schemeClr val="tx1"/>
                </a:solidFill>
                <a:latin typeface="Times New Roman" pitchFamily="18" charset="0"/>
                <a:cs typeface="Times New Roman" pitchFamily="18" charset="0"/>
              </a:rPr>
              <a:t>қ</a:t>
            </a:r>
            <a:r>
              <a:rPr lang="uz-Latn-UZ" sz="2800" dirty="0">
                <a:solidFill>
                  <a:schemeClr val="tx1"/>
                </a:solidFill>
                <a:latin typeface="Times New Roman" pitchFamily="18" charset="0"/>
                <a:cs typeface="Times New Roman" pitchFamily="18" charset="0"/>
              </a:rPr>
              <a:t> бўлмаганлари автоном </a:t>
            </a:r>
            <a:r>
              <a:rPr lang="uz-Cyrl-UZ" sz="2800" dirty="0">
                <a:solidFill>
                  <a:schemeClr val="tx1"/>
                </a:solidFill>
                <a:latin typeface="Times New Roman" pitchFamily="18" charset="0"/>
                <a:cs typeface="Times New Roman" pitchFamily="18" charset="0"/>
              </a:rPr>
              <a:t>бошқарув тизим</a:t>
            </a:r>
            <a:r>
              <a:rPr lang="uz-Latn-UZ" sz="2800" dirty="0">
                <a:solidFill>
                  <a:schemeClr val="tx1"/>
                </a:solidFill>
                <a:latin typeface="Times New Roman" pitchFamily="18" charset="0"/>
                <a:cs typeface="Times New Roman" pitchFamily="18" charset="0"/>
              </a:rPr>
              <a:t>лар дейилади.</a:t>
            </a:r>
            <a:endParaRPr lang="en-US" sz="2800" dirty="0">
              <a:solidFill>
                <a:schemeClr val="tx1"/>
              </a:solidFill>
              <a:latin typeface="Times New Roman" pitchFamily="18" charset="0"/>
              <a:cs typeface="Times New Roman" pitchFamily="18" charset="0"/>
            </a:endParaRPr>
          </a:p>
        </p:txBody>
      </p:sp>
      <p:pic>
        <p:nvPicPr>
          <p:cNvPr id="2050" name="Picture 2"/>
          <p:cNvPicPr>
            <a:picLocks noChangeAspect="1" noChangeArrowheads="1"/>
          </p:cNvPicPr>
          <p:nvPr/>
        </p:nvPicPr>
        <p:blipFill>
          <a:blip r:embed="rId2">
            <a:extLst>
              <a:ext uri="{BEBA8EAE-BF5A-486C-A8C5-ECC9F3942E4B}">
                <a14:imgProps xmlns:a14="http://schemas.microsoft.com/office/drawing/2010/main">
                  <a14:imgLayer r:embed="rId3">
                    <a14:imgEffect>
                      <a14:sharpenSoften amount="50000"/>
                    </a14:imgEffect>
                    <a14:imgEffect>
                      <a14:brightnessContrast bright="20000" contrast="40000"/>
                    </a14:imgEffect>
                  </a14:imgLayer>
                </a14:imgProps>
              </a:ext>
              <a:ext uri="{28A0092B-C50C-407E-A947-70E740481C1C}">
                <a14:useLocalDpi xmlns:a14="http://schemas.microsoft.com/office/drawing/2010/main" val="0"/>
              </a:ext>
            </a:extLst>
          </a:blip>
          <a:srcRect/>
          <a:stretch>
            <a:fillRect/>
          </a:stretch>
        </p:blipFill>
        <p:spPr bwMode="auto">
          <a:xfrm>
            <a:off x="351026" y="3861048"/>
            <a:ext cx="4436998" cy="20852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88024" y="3861048"/>
            <a:ext cx="3994649" cy="23762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70462116"/>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323528" y="332656"/>
            <a:ext cx="8496944" cy="6264696"/>
          </a:xfrm>
        </p:spPr>
        <p:txBody>
          <a:bodyPr>
            <a:noAutofit/>
          </a:bodyPr>
          <a:lstStyle/>
          <a:p>
            <a:pPr marL="0" indent="536575" algn="just">
              <a:lnSpc>
                <a:spcPct val="140000"/>
              </a:lnSpc>
              <a:buNone/>
            </a:pPr>
            <a:r>
              <a:rPr lang="uz-Latn-UZ" sz="2800" dirty="0">
                <a:solidFill>
                  <a:schemeClr val="tx1"/>
                </a:solidFill>
                <a:latin typeface="Times New Roman" pitchFamily="18" charset="0"/>
                <a:cs typeface="Times New Roman" pitchFamily="18" charset="0"/>
              </a:rPr>
              <a:t>Агар кучланиш ва частота ростлагичлари орасида ўзаро алоқа бўлмаса синхрон генератор кучланиш ва частотасини </a:t>
            </a:r>
            <a:r>
              <a:rPr lang="uz-Cyrl-UZ" sz="2800" dirty="0">
                <a:solidFill>
                  <a:schemeClr val="tx1"/>
                </a:solidFill>
                <a:latin typeface="Times New Roman" pitchFamily="18" charset="0"/>
                <a:cs typeface="Times New Roman" pitchFamily="18" charset="0"/>
              </a:rPr>
              <a:t>автоматик ростлаш тизимлари</a:t>
            </a:r>
            <a:r>
              <a:rPr lang="uz-Latn-UZ" sz="2800" dirty="0">
                <a:solidFill>
                  <a:schemeClr val="tx1"/>
                </a:solidFill>
                <a:latin typeface="Times New Roman" pitchFamily="18" charset="0"/>
                <a:cs typeface="Times New Roman" pitchFamily="18" charset="0"/>
              </a:rPr>
              <a:t> боғли</a:t>
            </a:r>
            <a:r>
              <a:rPr lang="uz-Cyrl-UZ" sz="2800" dirty="0">
                <a:solidFill>
                  <a:schemeClr val="tx1"/>
                </a:solidFill>
                <a:latin typeface="Times New Roman" pitchFamily="18" charset="0"/>
                <a:cs typeface="Times New Roman" pitchFamily="18" charset="0"/>
              </a:rPr>
              <a:t>қ</a:t>
            </a:r>
            <a:r>
              <a:rPr lang="uz-Latn-UZ" sz="2800" dirty="0">
                <a:solidFill>
                  <a:schemeClr val="tx1"/>
                </a:solidFill>
                <a:latin typeface="Times New Roman" pitchFamily="18" charset="0"/>
                <a:cs typeface="Times New Roman" pitchFamily="18" charset="0"/>
              </a:rPr>
              <a:t>мас икки ўлчовли тизим ҳисобланади. Аммо, бу </a:t>
            </a:r>
            <a:r>
              <a:rPr lang="uz-Cyrl-UZ" sz="2800" dirty="0">
                <a:solidFill>
                  <a:schemeClr val="tx1"/>
                </a:solidFill>
                <a:latin typeface="Times New Roman" pitchFamily="18" charset="0"/>
                <a:cs typeface="Times New Roman" pitchFamily="18" charset="0"/>
              </a:rPr>
              <a:t>автоматик ростлаш тизимлари</a:t>
            </a:r>
            <a:r>
              <a:rPr lang="uz-Latn-UZ" sz="2800" dirty="0">
                <a:solidFill>
                  <a:schemeClr val="tx1"/>
                </a:solidFill>
                <a:latin typeface="Times New Roman" pitchFamily="18" charset="0"/>
                <a:cs typeface="Times New Roman" pitchFamily="18" charset="0"/>
              </a:rPr>
              <a:t>ни ташкил этувчи тизимларни автоном тизим деб айтиш ҳам т</a:t>
            </a:r>
            <a:r>
              <a:rPr lang="uz-Cyrl-UZ" sz="2800" dirty="0">
                <a:solidFill>
                  <a:schemeClr val="tx1"/>
                </a:solidFill>
                <a:latin typeface="Times New Roman" pitchFamily="18" charset="0"/>
                <a:cs typeface="Times New Roman" pitchFamily="18" charset="0"/>
              </a:rPr>
              <a:t>ў</a:t>
            </a:r>
            <a:r>
              <a:rPr lang="uz-Latn-UZ" sz="2800" dirty="0">
                <a:solidFill>
                  <a:schemeClr val="tx1"/>
                </a:solidFill>
                <a:latin typeface="Times New Roman" pitchFamily="18" charset="0"/>
                <a:cs typeface="Times New Roman" pitchFamily="18" charset="0"/>
              </a:rPr>
              <a:t>ғри эмас, чунки, двигателнинг айланиш тезлиги камайтирилиб</a:t>
            </a:r>
            <a:r>
              <a:rPr lang="uz-Cyrl-UZ" sz="2800" dirty="0">
                <a:solidFill>
                  <a:schemeClr val="tx1"/>
                </a:solidFill>
                <a:latin typeface="Times New Roman" pitchFamily="18" charset="0"/>
                <a:cs typeface="Times New Roman" pitchFamily="18" charset="0"/>
              </a:rPr>
              <a:t>,</a:t>
            </a:r>
            <a:r>
              <a:rPr lang="uz-Latn-UZ" sz="2800" dirty="0">
                <a:solidFill>
                  <a:schemeClr val="tx1"/>
                </a:solidFill>
                <a:latin typeface="Times New Roman" pitchFamily="18" charset="0"/>
                <a:cs typeface="Times New Roman" pitchFamily="18" charset="0"/>
              </a:rPr>
              <a:t> частота ўзгартирилганда кучланишнинг </a:t>
            </a:r>
            <a:r>
              <a:rPr lang="uz-Cyrl-UZ" sz="2800" dirty="0">
                <a:solidFill>
                  <a:schemeClr val="tx1"/>
                </a:solidFill>
                <a:latin typeface="Times New Roman" pitchFamily="18" charset="0"/>
                <a:cs typeface="Times New Roman" pitchFamily="18" charset="0"/>
              </a:rPr>
              <a:t>қ</a:t>
            </a:r>
            <a:r>
              <a:rPr lang="uz-Latn-UZ" sz="2800" dirty="0">
                <a:solidFill>
                  <a:schemeClr val="tx1"/>
                </a:solidFill>
                <a:latin typeface="Times New Roman" pitchFamily="18" charset="0"/>
                <a:cs typeface="Times New Roman" pitchFamily="18" charset="0"/>
              </a:rPr>
              <a:t>иймати ҳам ўз-ўзидан ўзгаради ва аксинча. </a:t>
            </a:r>
            <a:endParaRPr lang="ru-RU" sz="2800" dirty="0">
              <a:solidFill>
                <a:schemeClr val="tx1"/>
              </a:solidFill>
              <a:latin typeface="Times New Roman" pitchFamily="18" charset="0"/>
              <a:cs typeface="Times New Roman" pitchFamily="18" charset="0"/>
            </a:endParaRPr>
          </a:p>
        </p:txBody>
      </p:sp>
    </p:spTree>
    <p:extLst>
      <p:ext uri="{BB962C8B-B14F-4D97-AF65-F5344CB8AC3E}">
        <p14:creationId xmlns:p14="http://schemas.microsoft.com/office/powerpoint/2010/main" val="335800180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260648"/>
            <a:ext cx="8640960" cy="6408712"/>
          </a:xfrm>
        </p:spPr>
        <p:txBody>
          <a:bodyPr>
            <a:normAutofit/>
          </a:bodyPr>
          <a:lstStyle/>
          <a:p>
            <a:pPr marL="0" indent="576000" algn="just">
              <a:lnSpc>
                <a:spcPct val="120000"/>
              </a:lnSpc>
              <a:spcBef>
                <a:spcPts val="600"/>
              </a:spcBef>
              <a:buNone/>
            </a:pPr>
            <a:r>
              <a:rPr lang="uz-Latn-UZ" sz="2800" dirty="0">
                <a:solidFill>
                  <a:schemeClr val="tx1"/>
                </a:solidFill>
                <a:latin typeface="Times New Roman" pitchFamily="18" charset="0"/>
                <a:cs typeface="Times New Roman" pitchFamily="18" charset="0"/>
              </a:rPr>
              <a:t>Иккала ростлагич боғлиқлигининг кесишиш ну</a:t>
            </a:r>
            <a:r>
              <a:rPr lang="uz-Cyrl-UZ" sz="2800" dirty="0">
                <a:solidFill>
                  <a:schemeClr val="tx1"/>
                </a:solidFill>
                <a:latin typeface="Times New Roman" pitchFamily="18" charset="0"/>
                <a:cs typeface="Times New Roman" pitchFamily="18" charset="0"/>
              </a:rPr>
              <a:t>қ</a:t>
            </a:r>
            <a:r>
              <a:rPr lang="uz-Latn-UZ" sz="2800" dirty="0">
                <a:solidFill>
                  <a:schemeClr val="tx1"/>
                </a:solidFill>
                <a:latin typeface="Times New Roman" pitchFamily="18" charset="0"/>
                <a:cs typeface="Times New Roman" pitchFamily="18" charset="0"/>
              </a:rPr>
              <a:t>тасини созлаш йўли билан бу тизимларни автоном тизимларга айлантириш мумкин. </a:t>
            </a:r>
            <a:r>
              <a:rPr lang="ru-RU" sz="2800" dirty="0">
                <a:solidFill>
                  <a:schemeClr val="tx1"/>
                </a:solidFill>
                <a:latin typeface="Times New Roman" pitchFamily="18" charset="0"/>
                <a:cs typeface="Times New Roman" pitchFamily="18" charset="0"/>
              </a:rPr>
              <a:t>Бунда генератор </a:t>
            </a:r>
            <a:r>
              <a:rPr lang="ru-RU" sz="2800" dirty="0" err="1">
                <a:solidFill>
                  <a:schemeClr val="tx1"/>
                </a:solidFill>
                <a:latin typeface="Times New Roman" pitchFamily="18" charset="0"/>
                <a:cs typeface="Times New Roman" pitchFamily="18" charset="0"/>
              </a:rPr>
              <a:t>кучланиши</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ва</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частотасини</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боғли</a:t>
            </a:r>
            <a:r>
              <a:rPr lang="uz-Cyrl-UZ" sz="2800" dirty="0">
                <a:solidFill>
                  <a:schemeClr val="tx1"/>
                </a:solidFill>
                <a:latin typeface="Times New Roman" pitchFamily="18" charset="0"/>
                <a:cs typeface="Times New Roman" pitchFamily="18" charset="0"/>
              </a:rPr>
              <a:t>қ</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бошқариш</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тизими</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ҳосил</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бўлади</a:t>
            </a:r>
            <a:r>
              <a:rPr lang="ru-RU" sz="2800" dirty="0">
                <a:solidFill>
                  <a:schemeClr val="tx1"/>
                </a:solidFill>
                <a:latin typeface="Times New Roman" pitchFamily="18" charset="0"/>
                <a:cs typeface="Times New Roman" pitchFamily="18" charset="0"/>
              </a:rPr>
              <a:t>.</a:t>
            </a:r>
          </a:p>
          <a:p>
            <a:pPr marL="0" indent="576000" algn="just">
              <a:lnSpc>
                <a:spcPct val="120000"/>
              </a:lnSpc>
              <a:spcBef>
                <a:spcPts val="600"/>
              </a:spcBef>
              <a:buNone/>
            </a:pPr>
            <a:r>
              <a:rPr lang="ru-RU" sz="2800" dirty="0" err="1" smtClean="0">
                <a:solidFill>
                  <a:schemeClr val="tx1"/>
                </a:solidFill>
                <a:latin typeface="Times New Roman" pitchFamily="18" charset="0"/>
                <a:cs typeface="Times New Roman" pitchFamily="18" charset="0"/>
              </a:rPr>
              <a:t>Параметрлари</a:t>
            </a:r>
            <a:r>
              <a:rPr lang="ru-RU" sz="2800" dirty="0" smtClean="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ва</a:t>
            </a:r>
            <a:r>
              <a:rPr lang="uz-Cyrl-UZ" sz="2800" dirty="0">
                <a:solidFill>
                  <a:schemeClr val="tx1"/>
                </a:solidFill>
                <a:latin typeface="Times New Roman" pitchFamily="18" charset="0"/>
                <a:cs typeface="Times New Roman" pitchFamily="18" charset="0"/>
              </a:rPr>
              <a:t>қ</a:t>
            </a:r>
            <a:r>
              <a:rPr lang="ru-RU" sz="2800" dirty="0">
                <a:solidFill>
                  <a:schemeClr val="tx1"/>
                </a:solidFill>
                <a:latin typeface="Times New Roman" pitchFamily="18" charset="0"/>
                <a:cs typeface="Times New Roman" pitchFamily="18" charset="0"/>
              </a:rPr>
              <a:t>т </a:t>
            </a:r>
            <a:r>
              <a:rPr lang="ru-RU" sz="2800" dirty="0" err="1">
                <a:solidFill>
                  <a:schemeClr val="tx1"/>
                </a:solidFill>
                <a:latin typeface="Times New Roman" pitchFamily="18" charset="0"/>
                <a:cs typeface="Times New Roman" pitchFamily="18" charset="0"/>
              </a:rPr>
              <a:t>давомида</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ўзгармайдиган</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тизимга</a:t>
            </a:r>
            <a:r>
              <a:rPr lang="ru-RU" sz="2800" dirty="0">
                <a:solidFill>
                  <a:schemeClr val="tx1"/>
                </a:solidFill>
                <a:latin typeface="Times New Roman" pitchFamily="18" charset="0"/>
                <a:cs typeface="Times New Roman" pitchFamily="18" charset="0"/>
              </a:rPr>
              <a:t> стационар </a:t>
            </a:r>
            <a:r>
              <a:rPr lang="ru-RU" sz="2800" dirty="0" err="1">
                <a:solidFill>
                  <a:schemeClr val="tx1"/>
                </a:solidFill>
                <a:latin typeface="Times New Roman" pitchFamily="18" charset="0"/>
                <a:cs typeface="Times New Roman" pitchFamily="18" charset="0"/>
              </a:rPr>
              <a:t>тизим</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дейилади</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Ностационар</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тизим</a:t>
            </a:r>
            <a:r>
              <a:rPr lang="ru-RU" sz="2800" dirty="0">
                <a:solidFill>
                  <a:schemeClr val="tx1"/>
                </a:solidFill>
                <a:latin typeface="Times New Roman" pitchFamily="18" charset="0"/>
                <a:cs typeface="Times New Roman" pitchFamily="18" charset="0"/>
              </a:rPr>
              <a:t> – </a:t>
            </a:r>
            <a:r>
              <a:rPr lang="ru-RU" sz="2800" dirty="0" err="1">
                <a:solidFill>
                  <a:schemeClr val="tx1"/>
                </a:solidFill>
                <a:latin typeface="Times New Roman" pitchFamily="18" charset="0"/>
                <a:cs typeface="Times New Roman" pitchFamily="18" charset="0"/>
              </a:rPr>
              <a:t>бу</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параметрлари</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ўзгарувчи</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тизим</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Ностационар</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тизимларнинг</a:t>
            </a:r>
            <a:r>
              <a:rPr lang="ru-RU" sz="2800" dirty="0">
                <a:solidFill>
                  <a:schemeClr val="tx1"/>
                </a:solidFill>
                <a:latin typeface="Times New Roman" pitchFamily="18" charset="0"/>
                <a:cs typeface="Times New Roman" pitchFamily="18" charset="0"/>
              </a:rPr>
              <a:t> математик </a:t>
            </a:r>
            <a:r>
              <a:rPr lang="ru-RU" sz="2800" dirty="0" err="1">
                <a:solidFill>
                  <a:schemeClr val="tx1"/>
                </a:solidFill>
                <a:latin typeface="Times New Roman" pitchFamily="18" charset="0"/>
                <a:cs typeface="Times New Roman" pitchFamily="18" charset="0"/>
              </a:rPr>
              <a:t>кўринишини</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тасвирлашда</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тизим</a:t>
            </a:r>
            <a:r>
              <a:rPr lang="ru-RU" sz="2800" dirty="0">
                <a:solidFill>
                  <a:schemeClr val="tx1"/>
                </a:solidFill>
                <a:latin typeface="Times New Roman" pitchFamily="18" charset="0"/>
                <a:cs typeface="Times New Roman" pitchFamily="18" charset="0"/>
              </a:rPr>
              <a:t> дифференциал </a:t>
            </a:r>
            <a:r>
              <a:rPr lang="ru-RU" sz="2800" dirty="0" err="1">
                <a:solidFill>
                  <a:schemeClr val="tx1"/>
                </a:solidFill>
                <a:latin typeface="Times New Roman" pitchFamily="18" charset="0"/>
                <a:cs typeface="Times New Roman" pitchFamily="18" charset="0"/>
              </a:rPr>
              <a:t>тенгламаларнинг</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баъзи</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коэффициентлари</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ва</a:t>
            </a:r>
            <a:r>
              <a:rPr lang="uz-Cyrl-UZ" sz="2800" dirty="0">
                <a:solidFill>
                  <a:schemeClr val="tx1"/>
                </a:solidFill>
                <a:latin typeface="Times New Roman" pitchFamily="18" charset="0"/>
                <a:cs typeface="Times New Roman" pitchFamily="18" charset="0"/>
              </a:rPr>
              <a:t>қ</a:t>
            </a:r>
            <a:r>
              <a:rPr lang="ru-RU" sz="2800" dirty="0" err="1">
                <a:solidFill>
                  <a:schemeClr val="tx1"/>
                </a:solidFill>
                <a:latin typeface="Times New Roman" pitchFamily="18" charset="0"/>
                <a:cs typeface="Times New Roman" pitchFamily="18" charset="0"/>
              </a:rPr>
              <a:t>тнинг</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функцияси</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бўлиб</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келади</a:t>
            </a:r>
            <a:r>
              <a:rPr lang="ru-RU" sz="2800" dirty="0" smtClean="0">
                <a:solidFill>
                  <a:schemeClr val="tx1"/>
                </a:solidFill>
                <a:latin typeface="Times New Roman" pitchFamily="18" charset="0"/>
                <a:cs typeface="Times New Roman" pitchFamily="18" charset="0"/>
              </a:rPr>
              <a:t>.</a:t>
            </a:r>
            <a:endParaRPr lang="ru-RU" sz="2800" b="1" dirty="0">
              <a:solidFill>
                <a:schemeClr val="tx1"/>
              </a:solidFill>
              <a:latin typeface="Times New Roman" pitchFamily="18" charset="0"/>
              <a:cs typeface="Times New Roman" pitchFamily="18" charset="0"/>
            </a:endParaRPr>
          </a:p>
        </p:txBody>
      </p:sp>
    </p:spTree>
    <p:extLst>
      <p:ext uri="{BB962C8B-B14F-4D97-AF65-F5344CB8AC3E}">
        <p14:creationId xmlns:p14="http://schemas.microsoft.com/office/powerpoint/2010/main" val="500099593"/>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260648"/>
            <a:ext cx="8640960" cy="6408712"/>
          </a:xfrm>
        </p:spPr>
        <p:txBody>
          <a:bodyPr>
            <a:normAutofit/>
          </a:bodyPr>
          <a:lstStyle/>
          <a:p>
            <a:pPr marL="0" indent="576000" algn="just">
              <a:lnSpc>
                <a:spcPct val="130000"/>
              </a:lnSpc>
              <a:spcBef>
                <a:spcPts val="600"/>
              </a:spcBef>
              <a:buNone/>
            </a:pPr>
            <a:r>
              <a:rPr lang="ru-RU" sz="2800" dirty="0" err="1" smtClean="0">
                <a:solidFill>
                  <a:schemeClr val="tx1"/>
                </a:solidFill>
                <a:latin typeface="Times New Roman" pitchFamily="18" charset="0"/>
                <a:cs typeface="Times New Roman" pitchFamily="18" charset="0"/>
              </a:rPr>
              <a:t>Ностационар</a:t>
            </a:r>
            <a:r>
              <a:rPr lang="ru-RU" sz="2800" dirty="0" smtClean="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тизимдан</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фарқли</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ўларо</a:t>
            </a:r>
            <a:r>
              <a:rPr lang="uz-Cyrl-UZ" sz="2800" dirty="0">
                <a:solidFill>
                  <a:schemeClr val="tx1"/>
                </a:solidFill>
                <a:latin typeface="Times New Roman" pitchFamily="18" charset="0"/>
                <a:cs typeface="Times New Roman" pitchFamily="18" charset="0"/>
              </a:rPr>
              <a:t>қ</a:t>
            </a:r>
            <a:r>
              <a:rPr lang="ru-RU" sz="2800" dirty="0">
                <a:solidFill>
                  <a:schemeClr val="tx1"/>
                </a:solidFill>
                <a:latin typeface="Times New Roman" pitchFamily="18" charset="0"/>
                <a:cs typeface="Times New Roman" pitchFamily="18" charset="0"/>
              </a:rPr>
              <a:t>, стационар </a:t>
            </a:r>
            <a:r>
              <a:rPr lang="ru-RU" sz="2800" dirty="0" err="1">
                <a:solidFill>
                  <a:schemeClr val="tx1"/>
                </a:solidFill>
                <a:latin typeface="Times New Roman" pitchFamily="18" charset="0"/>
                <a:cs typeface="Times New Roman" pitchFamily="18" charset="0"/>
              </a:rPr>
              <a:t>тизимларда</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берилиш</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ва</a:t>
            </a:r>
            <a:r>
              <a:rPr lang="uz-Cyrl-UZ" sz="2800" dirty="0">
                <a:solidFill>
                  <a:schemeClr val="tx1"/>
                </a:solidFill>
                <a:latin typeface="Times New Roman" pitchFamily="18" charset="0"/>
                <a:cs typeface="Times New Roman" pitchFamily="18" charset="0"/>
              </a:rPr>
              <a:t>қ</a:t>
            </a:r>
            <a:r>
              <a:rPr lang="ru-RU" sz="2800" dirty="0" err="1">
                <a:solidFill>
                  <a:schemeClr val="tx1"/>
                </a:solidFill>
                <a:latin typeface="Times New Roman" pitchFamily="18" charset="0"/>
                <a:cs typeface="Times New Roman" pitchFamily="18" charset="0"/>
              </a:rPr>
              <a:t>тидан</a:t>
            </a:r>
            <a:r>
              <a:rPr lang="ru-RU" sz="2800" dirty="0">
                <a:solidFill>
                  <a:schemeClr val="tx1"/>
                </a:solidFill>
                <a:latin typeface="Times New Roman" pitchFamily="18" charset="0"/>
                <a:cs typeface="Times New Roman" pitchFamily="18" charset="0"/>
              </a:rPr>
              <a:t> </a:t>
            </a:r>
            <a:r>
              <a:rPr lang="uz-Cyrl-UZ" sz="2800" dirty="0">
                <a:solidFill>
                  <a:schemeClr val="tx1"/>
                </a:solidFill>
                <a:latin typeface="Times New Roman" pitchFamily="18" charset="0"/>
                <a:cs typeface="Times New Roman" pitchFamily="18" charset="0"/>
              </a:rPr>
              <a:t>қ</a:t>
            </a:r>
            <a:r>
              <a:rPr lang="ru-RU" sz="2800" dirty="0" err="1">
                <a:solidFill>
                  <a:schemeClr val="tx1"/>
                </a:solidFill>
                <a:latin typeface="Times New Roman" pitchFamily="18" charset="0"/>
                <a:cs typeface="Times New Roman" pitchFamily="18" charset="0"/>
              </a:rPr>
              <a:t>атъий</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назар</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бир</a:t>
            </a:r>
            <a:r>
              <a:rPr lang="ru-RU" sz="2800" dirty="0">
                <a:solidFill>
                  <a:schemeClr val="tx1"/>
                </a:solidFill>
                <a:latin typeface="Times New Roman" pitchFamily="18" charset="0"/>
                <a:cs typeface="Times New Roman" pitchFamily="18" charset="0"/>
              </a:rPr>
              <a:t> хил </a:t>
            </a:r>
            <a:r>
              <a:rPr lang="ru-RU" sz="2800" dirty="0" err="1">
                <a:solidFill>
                  <a:schemeClr val="tx1"/>
                </a:solidFill>
                <a:latin typeface="Times New Roman" pitchFamily="18" charset="0"/>
                <a:cs typeface="Times New Roman" pitchFamily="18" charset="0"/>
              </a:rPr>
              <a:t>буйруқларга</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бир</a:t>
            </a:r>
            <a:r>
              <a:rPr lang="ru-RU" sz="2800" dirty="0">
                <a:solidFill>
                  <a:schemeClr val="tx1"/>
                </a:solidFill>
                <a:latin typeface="Times New Roman" pitchFamily="18" charset="0"/>
                <a:cs typeface="Times New Roman" pitchFamily="18" charset="0"/>
              </a:rPr>
              <a:t> хил (</a:t>
            </a:r>
            <a:r>
              <a:rPr lang="ru-RU" sz="2800" dirty="0" err="1">
                <a:solidFill>
                  <a:schemeClr val="tx1"/>
                </a:solidFill>
                <a:latin typeface="Times New Roman" pitchFamily="18" charset="0"/>
                <a:cs typeface="Times New Roman" pitchFamily="18" charset="0"/>
              </a:rPr>
              <a:t>мос</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жавоб</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қайтарилади</a:t>
            </a:r>
            <a:r>
              <a:rPr lang="ru-RU" sz="2800" dirty="0" smtClean="0">
                <a:solidFill>
                  <a:schemeClr val="tx1"/>
                </a:solidFill>
                <a:latin typeface="Times New Roman" pitchFamily="18" charset="0"/>
                <a:cs typeface="Times New Roman" pitchFamily="18" charset="0"/>
              </a:rPr>
              <a:t>.</a:t>
            </a:r>
          </a:p>
          <a:p>
            <a:pPr marL="0" indent="576000" algn="just">
              <a:lnSpc>
                <a:spcPct val="130000"/>
              </a:lnSpc>
              <a:spcBef>
                <a:spcPts val="600"/>
              </a:spcBef>
              <a:buNone/>
            </a:pPr>
            <a:r>
              <a:rPr lang="ru-RU" sz="2800" dirty="0" err="1">
                <a:solidFill>
                  <a:schemeClr val="tx1"/>
                </a:solidFill>
                <a:latin typeface="Times New Roman" pitchFamily="18" charset="0"/>
                <a:cs typeface="Times New Roman" pitchFamily="18" charset="0"/>
              </a:rPr>
              <a:t>Тизимни</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ташкил</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этувчи</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звенолар</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хатти-ҳаракатларининг</a:t>
            </a:r>
            <a:r>
              <a:rPr lang="ru-RU" sz="2800" dirty="0">
                <a:solidFill>
                  <a:schemeClr val="tx1"/>
                </a:solidFill>
                <a:latin typeface="Times New Roman" pitchFamily="18" charset="0"/>
                <a:cs typeface="Times New Roman" pitchFamily="18" charset="0"/>
              </a:rPr>
              <a:t> </a:t>
            </a:r>
            <a:r>
              <a:rPr lang="uz-Cyrl-UZ" sz="2800" dirty="0">
                <a:solidFill>
                  <a:schemeClr val="tx1"/>
                </a:solidFill>
                <a:latin typeface="Times New Roman" pitchFamily="18" charset="0"/>
                <a:cs typeface="Times New Roman" pitchFamily="18" charset="0"/>
              </a:rPr>
              <a:t>х</a:t>
            </a:r>
            <a:r>
              <a:rPr lang="ru-RU" sz="2800" dirty="0" err="1">
                <a:solidFill>
                  <a:schemeClr val="tx1"/>
                </a:solidFill>
                <a:latin typeface="Times New Roman" pitchFamily="18" charset="0"/>
                <a:cs typeface="Times New Roman" pitchFamily="18" charset="0"/>
              </a:rPr>
              <a:t>арактерига</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кўра</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тизимлар</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узлуксиз</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ёки</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дискрет</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бўлади</a:t>
            </a:r>
            <a:r>
              <a:rPr lang="ru-RU" sz="2800" dirty="0" smtClean="0">
                <a:solidFill>
                  <a:schemeClr val="tx1"/>
                </a:solidFill>
                <a:latin typeface="Times New Roman" pitchFamily="18" charset="0"/>
                <a:cs typeface="Times New Roman" pitchFamily="18" charset="0"/>
              </a:rPr>
              <a:t>.</a:t>
            </a:r>
          </a:p>
          <a:p>
            <a:pPr marL="0" indent="576000" algn="just">
              <a:lnSpc>
                <a:spcPct val="130000"/>
              </a:lnSpc>
              <a:spcBef>
                <a:spcPts val="600"/>
              </a:spcBef>
              <a:buNone/>
            </a:pPr>
            <a:r>
              <a:rPr lang="ru-RU" sz="2800" dirty="0" err="1">
                <a:solidFill>
                  <a:schemeClr val="tx1"/>
                </a:solidFill>
                <a:latin typeface="Times New Roman" pitchFamily="18" charset="0"/>
                <a:cs typeface="Times New Roman" pitchFamily="18" charset="0"/>
              </a:rPr>
              <a:t>Фақат</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узлуксиз</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характердаги</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звенолар</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яъни</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кириш</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катталигининг</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юмшоқ</a:t>
            </a:r>
            <a:r>
              <a:rPr lang="ru-RU" sz="2800" dirty="0">
                <a:solidFill>
                  <a:schemeClr val="tx1"/>
                </a:solidFill>
                <a:latin typeface="Times New Roman" pitchFamily="18" charset="0"/>
                <a:cs typeface="Times New Roman" pitchFamily="18" charset="0"/>
              </a:rPr>
              <a:t> (плавный) </a:t>
            </a:r>
            <a:r>
              <a:rPr lang="ru-RU" sz="2800" dirty="0" err="1">
                <a:solidFill>
                  <a:schemeClr val="tx1"/>
                </a:solidFill>
                <a:latin typeface="Times New Roman" pitchFamily="18" charset="0"/>
                <a:cs typeface="Times New Roman" pitchFamily="18" charset="0"/>
              </a:rPr>
              <a:t>ўзгаришида</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чиқиш</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катталигининг</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ўзгариши</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ҳам</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юмшоқ</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бўладиган</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звенолардан</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тузилган</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тизимга</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узлуксиз</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тизим</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дейилади</a:t>
            </a:r>
            <a:r>
              <a:rPr lang="ru-RU" sz="2800" dirty="0" smtClean="0">
                <a:solidFill>
                  <a:schemeClr val="tx1"/>
                </a:solidFill>
                <a:latin typeface="Times New Roman" pitchFamily="18" charset="0"/>
                <a:cs typeface="Times New Roman" pitchFamily="18" charset="0"/>
              </a:rPr>
              <a:t>.</a:t>
            </a:r>
            <a:endParaRPr lang="ru-RU" sz="2800" dirty="0">
              <a:solidFill>
                <a:schemeClr val="tx1"/>
              </a:solidFill>
              <a:latin typeface="Times New Roman" pitchFamily="18" charset="0"/>
              <a:cs typeface="Times New Roman" pitchFamily="18" charset="0"/>
            </a:endParaRPr>
          </a:p>
        </p:txBody>
      </p:sp>
    </p:spTree>
    <p:extLst>
      <p:ext uri="{BB962C8B-B14F-4D97-AF65-F5344CB8AC3E}">
        <p14:creationId xmlns:p14="http://schemas.microsoft.com/office/powerpoint/2010/main" val="3235738919"/>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332656"/>
            <a:ext cx="8496944" cy="6336704"/>
          </a:xfrm>
        </p:spPr>
        <p:txBody>
          <a:bodyPr>
            <a:noAutofit/>
          </a:bodyPr>
          <a:lstStyle/>
          <a:p>
            <a:pPr marL="0" indent="576000" algn="just">
              <a:lnSpc>
                <a:spcPct val="120000"/>
              </a:lnSpc>
              <a:spcBef>
                <a:spcPts val="600"/>
              </a:spcBef>
              <a:buNone/>
            </a:pPr>
            <a:r>
              <a:rPr lang="ru-RU" sz="2800" dirty="0" err="1" smtClean="0">
                <a:solidFill>
                  <a:schemeClr val="tx1"/>
                </a:solidFill>
                <a:latin typeface="Times New Roman" pitchFamily="18" charset="0"/>
                <a:cs typeface="Times New Roman" pitchFamily="18" charset="0"/>
              </a:rPr>
              <a:t>Таркибида</a:t>
            </a:r>
            <a:r>
              <a:rPr lang="ru-RU" sz="2800" dirty="0" smtClean="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атига</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битта</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дискрет</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характердаги</a:t>
            </a:r>
            <a:r>
              <a:rPr lang="ru-RU" sz="2800" dirty="0">
                <a:solidFill>
                  <a:schemeClr val="tx1"/>
                </a:solidFill>
                <a:latin typeface="Times New Roman" pitchFamily="18" charset="0"/>
                <a:cs typeface="Times New Roman" pitchFamily="18" charset="0"/>
              </a:rPr>
              <a:t> звено </a:t>
            </a:r>
            <a:r>
              <a:rPr lang="ru-RU" sz="2800" dirty="0" err="1">
                <a:solidFill>
                  <a:schemeClr val="tx1"/>
                </a:solidFill>
                <a:latin typeface="Times New Roman" pitchFamily="18" charset="0"/>
                <a:cs typeface="Times New Roman" pitchFamily="18" charset="0"/>
              </a:rPr>
              <a:t>бўлган</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тизимга</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дискрет</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тизим</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дейилади</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Дискрет</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характердаги</a:t>
            </a:r>
            <a:r>
              <a:rPr lang="ru-RU" sz="2800" dirty="0">
                <a:solidFill>
                  <a:schemeClr val="tx1"/>
                </a:solidFill>
                <a:latin typeface="Times New Roman" pitchFamily="18" charset="0"/>
                <a:cs typeface="Times New Roman" pitchFamily="18" charset="0"/>
              </a:rPr>
              <a:t> звено </a:t>
            </a:r>
            <a:r>
              <a:rPr lang="ru-RU" sz="2800" dirty="0" err="1">
                <a:solidFill>
                  <a:schemeClr val="tx1"/>
                </a:solidFill>
                <a:latin typeface="Times New Roman" pitchFamily="18" charset="0"/>
                <a:cs typeface="Times New Roman" pitchFamily="18" charset="0"/>
              </a:rPr>
              <a:t>деганда</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кириш</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катталигининг</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ўзгариши</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юмшоқ</a:t>
            </a:r>
            <a:r>
              <a:rPr lang="ru-RU" sz="2800" dirty="0">
                <a:solidFill>
                  <a:schemeClr val="tx1"/>
                </a:solidFill>
                <a:latin typeface="Times New Roman" pitchFamily="18" charset="0"/>
                <a:cs typeface="Times New Roman" pitchFamily="18" charset="0"/>
              </a:rPr>
              <a:t> (плавный) </a:t>
            </a:r>
            <a:r>
              <a:rPr lang="ru-RU" sz="2800" dirty="0" err="1">
                <a:solidFill>
                  <a:schemeClr val="tx1"/>
                </a:solidFill>
                <a:latin typeface="Times New Roman" pitchFamily="18" charset="0"/>
                <a:cs typeface="Times New Roman" pitchFamily="18" charset="0"/>
              </a:rPr>
              <a:t>бўлганда</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ҳам</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баъзи</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бир</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ҳолларда</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чиқиш</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катталигининг</a:t>
            </a:r>
            <a:r>
              <a:rPr lang="ru-RU" sz="2800" dirty="0">
                <a:solidFill>
                  <a:schemeClr val="tx1"/>
                </a:solidFill>
                <a:latin typeface="Times New Roman" pitchFamily="18" charset="0"/>
                <a:cs typeface="Times New Roman" pitchFamily="18" charset="0"/>
              </a:rPr>
              <a:t> </a:t>
            </a:r>
            <a:r>
              <a:rPr lang="uz-Cyrl-UZ" sz="2800" dirty="0">
                <a:solidFill>
                  <a:schemeClr val="tx1"/>
                </a:solidFill>
                <a:latin typeface="Times New Roman" pitchFamily="18" charset="0"/>
                <a:cs typeface="Times New Roman" pitchFamily="18" charset="0"/>
              </a:rPr>
              <a:t>ў</a:t>
            </a:r>
            <a:r>
              <a:rPr lang="ru-RU" sz="2800" dirty="0" err="1">
                <a:solidFill>
                  <a:schemeClr val="tx1"/>
                </a:solidFill>
                <a:latin typeface="Times New Roman" pitchFamily="18" charset="0"/>
                <a:cs typeface="Times New Roman" pitchFamily="18" charset="0"/>
              </a:rPr>
              <a:t>згаришида</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сакраш»лар</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ҳосил</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бўладиган</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звенога</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айтилади</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Ишлаш</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шартлари</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ўзгартирилган</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ҳолларда</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ўзгаришларга</a:t>
            </a:r>
            <a:r>
              <a:rPr lang="ru-RU" sz="2800" dirty="0">
                <a:solidFill>
                  <a:schemeClr val="tx1"/>
                </a:solidFill>
                <a:latin typeface="Times New Roman" pitchFamily="18" charset="0"/>
                <a:cs typeface="Times New Roman" pitchFamily="18" charset="0"/>
              </a:rPr>
              <a:t> автоматик </a:t>
            </a:r>
            <a:r>
              <a:rPr lang="ru-RU" sz="2800" dirty="0" err="1">
                <a:solidFill>
                  <a:schemeClr val="tx1"/>
                </a:solidFill>
                <a:latin typeface="Times New Roman" pitchFamily="18" charset="0"/>
                <a:cs typeface="Times New Roman" pitchFamily="18" charset="0"/>
              </a:rPr>
              <a:t>равишда</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мослашадиган</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ва</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ва</a:t>
            </a:r>
            <a:r>
              <a:rPr lang="uz-Cyrl-UZ" sz="2800" dirty="0">
                <a:solidFill>
                  <a:schemeClr val="tx1"/>
                </a:solidFill>
                <a:latin typeface="Times New Roman" pitchFamily="18" charset="0"/>
                <a:cs typeface="Times New Roman" pitchFamily="18" charset="0"/>
              </a:rPr>
              <a:t>қ</a:t>
            </a:r>
            <a:r>
              <a:rPr lang="ru-RU" sz="2800" dirty="0">
                <a:solidFill>
                  <a:schemeClr val="tx1"/>
                </a:solidFill>
                <a:latin typeface="Times New Roman" pitchFamily="18" charset="0"/>
                <a:cs typeface="Times New Roman" pitchFamily="18" charset="0"/>
              </a:rPr>
              <a:t>т </a:t>
            </a:r>
            <a:r>
              <a:rPr lang="ru-RU" sz="2800" dirty="0" err="1">
                <a:solidFill>
                  <a:schemeClr val="tx1"/>
                </a:solidFill>
                <a:latin typeface="Times New Roman" pitchFamily="18" charset="0"/>
                <a:cs typeface="Times New Roman" pitchFamily="18" charset="0"/>
              </a:rPr>
              <a:t>ўтиши</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билан</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ўзининг</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иш</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фаолиятини</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яхшилаб</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боришга</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мослаштирилган</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тизимларга</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мослашувчи</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тизимлар</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дейилади</a:t>
            </a:r>
            <a:r>
              <a:rPr lang="ru-RU" sz="2800" dirty="0">
                <a:solidFill>
                  <a:schemeClr val="tx1"/>
                </a:solidFill>
                <a:latin typeface="Times New Roman" pitchFamily="18" charset="0"/>
                <a:cs typeface="Times New Roman" pitchFamily="18" charset="0"/>
              </a:rPr>
              <a:t>.</a:t>
            </a:r>
          </a:p>
        </p:txBody>
      </p:sp>
    </p:spTree>
    <p:extLst>
      <p:ext uri="{BB962C8B-B14F-4D97-AF65-F5344CB8AC3E}">
        <p14:creationId xmlns:p14="http://schemas.microsoft.com/office/powerpoint/2010/main" val="347326463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260648"/>
            <a:ext cx="8568952" cy="3456384"/>
          </a:xfrm>
        </p:spPr>
        <p:txBody>
          <a:bodyPr>
            <a:noAutofit/>
          </a:bodyPr>
          <a:lstStyle/>
          <a:p>
            <a:pPr marL="0" indent="536575" algn="just">
              <a:lnSpc>
                <a:spcPct val="110000"/>
              </a:lnSpc>
              <a:spcBef>
                <a:spcPts val="0"/>
              </a:spcBef>
              <a:buNone/>
            </a:pPr>
            <a:r>
              <a:rPr lang="ru-RU" sz="2800" dirty="0" err="1">
                <a:solidFill>
                  <a:schemeClr val="tx1"/>
                </a:solidFill>
                <a:latin typeface="Times New Roman" pitchFamily="18" charset="0"/>
                <a:cs typeface="Times New Roman" pitchFamily="18" charset="0"/>
              </a:rPr>
              <a:t>Мослашмайдиган</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тизимлар</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доимий</a:t>
            </a:r>
            <a:r>
              <a:rPr lang="ru-RU" sz="2800" dirty="0">
                <a:solidFill>
                  <a:schemeClr val="tx1"/>
                </a:solidFill>
                <a:latin typeface="Times New Roman" pitchFamily="18" charset="0"/>
                <a:cs typeface="Times New Roman" pitchFamily="18" charset="0"/>
              </a:rPr>
              <a:t> </a:t>
            </a:r>
            <a:r>
              <a:rPr lang="uz-Cyrl-UZ" sz="2800" dirty="0">
                <a:solidFill>
                  <a:schemeClr val="tx1"/>
                </a:solidFill>
                <a:latin typeface="Times New Roman" pitchFamily="18" charset="0"/>
                <a:cs typeface="Times New Roman" pitchFamily="18" charset="0"/>
              </a:rPr>
              <a:t>созлаш</a:t>
            </a:r>
            <a:r>
              <a:rPr lang="ru-RU" sz="2800" dirty="0">
                <a:solidFill>
                  <a:schemeClr val="tx1"/>
                </a:solidFill>
                <a:latin typeface="Times New Roman" pitchFamily="18" charset="0"/>
                <a:cs typeface="Times New Roman" pitchFamily="18" charset="0"/>
              </a:rPr>
              <a:t>га </a:t>
            </a:r>
            <a:r>
              <a:rPr lang="ru-RU" sz="2800" dirty="0" err="1">
                <a:solidFill>
                  <a:schemeClr val="tx1"/>
                </a:solidFill>
                <a:latin typeface="Times New Roman" pitchFamily="18" charset="0"/>
                <a:cs typeface="Times New Roman" pitchFamily="18" charset="0"/>
              </a:rPr>
              <a:t>эга</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бўлиб</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ишлаш</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шартлари</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ўзгартирилганда</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бу</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ҳолатларни</a:t>
            </a:r>
            <a:r>
              <a:rPr lang="ru-RU" sz="2800" dirty="0">
                <a:solidFill>
                  <a:schemeClr val="tx1"/>
                </a:solidFill>
                <a:latin typeface="Times New Roman" pitchFamily="18" charset="0"/>
                <a:cs typeface="Times New Roman" pitchFamily="18" charset="0"/>
              </a:rPr>
              <a:t> </a:t>
            </a:r>
            <a:r>
              <a:rPr lang="uz-Cyrl-UZ" sz="2800" dirty="0">
                <a:solidFill>
                  <a:schemeClr val="tx1"/>
                </a:solidFill>
                <a:latin typeface="Times New Roman" pitchFamily="18" charset="0"/>
                <a:cs typeface="Times New Roman" pitchFamily="18" charset="0"/>
              </a:rPr>
              <a:t>ў</a:t>
            </a:r>
            <a:r>
              <a:rPr lang="ru-RU" sz="2800" dirty="0" err="1">
                <a:solidFill>
                  <a:schemeClr val="tx1"/>
                </a:solidFill>
                <a:latin typeface="Times New Roman" pitchFamily="18" charset="0"/>
                <a:cs typeface="Times New Roman" pitchFamily="18" charset="0"/>
              </a:rPr>
              <a:t>згартириш</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талаб</a:t>
            </a:r>
            <a:r>
              <a:rPr lang="ru-RU" sz="2800" dirty="0">
                <a:solidFill>
                  <a:schemeClr val="tx1"/>
                </a:solidFill>
                <a:latin typeface="Times New Roman" pitchFamily="18" charset="0"/>
                <a:cs typeface="Times New Roman" pitchFamily="18" charset="0"/>
              </a:rPr>
              <a:t> </a:t>
            </a:r>
            <a:r>
              <a:rPr lang="uz-Cyrl-UZ" sz="2800" dirty="0">
                <a:solidFill>
                  <a:schemeClr val="tx1"/>
                </a:solidFill>
                <a:latin typeface="Times New Roman" pitchFamily="18" charset="0"/>
                <a:cs typeface="Times New Roman" pitchFamily="18" charset="0"/>
              </a:rPr>
              <a:t>қ</a:t>
            </a:r>
            <a:r>
              <a:rPr lang="ru-RU" sz="2800" dirty="0" err="1">
                <a:solidFill>
                  <a:schemeClr val="tx1"/>
                </a:solidFill>
                <a:latin typeface="Times New Roman" pitchFamily="18" charset="0"/>
                <a:cs typeface="Times New Roman" pitchFamily="18" charset="0"/>
              </a:rPr>
              <a:t>илинади</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Бошқарув</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сифати</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тезлик</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ани</a:t>
            </a:r>
            <a:r>
              <a:rPr lang="uz-Cyrl-UZ" sz="2800" dirty="0">
                <a:solidFill>
                  <a:schemeClr val="tx1"/>
                </a:solidFill>
                <a:latin typeface="Times New Roman" pitchFamily="18" charset="0"/>
                <a:cs typeface="Times New Roman" pitchFamily="18" charset="0"/>
              </a:rPr>
              <a:t>қ</a:t>
            </a:r>
            <a:r>
              <a:rPr lang="ru-RU" sz="2800" dirty="0">
                <a:solidFill>
                  <a:schemeClr val="tx1"/>
                </a:solidFill>
                <a:latin typeface="Times New Roman" pitchFamily="18" charset="0"/>
                <a:cs typeface="Times New Roman" pitchFamily="18" charset="0"/>
              </a:rPr>
              <a:t>лик) ни </a:t>
            </a:r>
            <a:r>
              <a:rPr lang="ru-RU" sz="2800" dirty="0" err="1">
                <a:solidFill>
                  <a:schemeClr val="tx1"/>
                </a:solidFill>
                <a:latin typeface="Times New Roman" pitchFamily="18" charset="0"/>
                <a:cs typeface="Times New Roman" pitchFamily="18" charset="0"/>
              </a:rPr>
              <a:t>сақлаб</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колиш</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учун</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бу</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ишлар</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инсонлар</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томонидан</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бажарилади</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Мослашувчи</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тизимларда</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бу</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ишларни</a:t>
            </a:r>
            <a:r>
              <a:rPr lang="ru-RU" sz="2800" dirty="0">
                <a:solidFill>
                  <a:schemeClr val="tx1"/>
                </a:solidFill>
                <a:latin typeface="Times New Roman" pitchFamily="18" charset="0"/>
                <a:cs typeface="Times New Roman" pitchFamily="18" charset="0"/>
              </a:rPr>
              <a:t> </a:t>
            </a:r>
            <a:r>
              <a:rPr lang="uz-Cyrl-UZ" sz="2800" dirty="0">
                <a:solidFill>
                  <a:schemeClr val="tx1"/>
                </a:solidFill>
                <a:latin typeface="Times New Roman" pitchFamily="18" charset="0"/>
                <a:cs typeface="Times New Roman" pitchFamily="18" charset="0"/>
              </a:rPr>
              <a:t>бошқарув қурилмалари</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бажаради</a:t>
            </a:r>
            <a:r>
              <a:rPr lang="ru-RU" sz="2800" dirty="0">
                <a:solidFill>
                  <a:schemeClr val="tx1"/>
                </a:solidFill>
                <a:latin typeface="Times New Roman" pitchFamily="18" charset="0"/>
                <a:cs typeface="Times New Roman" pitchFamily="18" charset="0"/>
              </a:rPr>
              <a:t>.</a:t>
            </a:r>
            <a:endParaRPr lang="ru-RU" sz="2600" dirty="0">
              <a:solidFill>
                <a:schemeClr val="tx1"/>
              </a:solidFill>
              <a:latin typeface="Times New Roman" pitchFamily="18" charset="0"/>
              <a:cs typeface="Times New Roman" pitchFamily="18" charset="0"/>
            </a:endParaRPr>
          </a:p>
        </p:txBody>
      </p:sp>
      <p:pic>
        <p:nvPicPr>
          <p:cNvPr id="2050"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r="24145"/>
          <a:stretch/>
        </p:blipFill>
        <p:spPr bwMode="auto">
          <a:xfrm>
            <a:off x="755576" y="3717032"/>
            <a:ext cx="4392488" cy="29580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Прямоугольник 1"/>
          <p:cNvSpPr/>
          <p:nvPr/>
        </p:nvSpPr>
        <p:spPr>
          <a:xfrm>
            <a:off x="5148064" y="5013176"/>
            <a:ext cx="3635896" cy="1323439"/>
          </a:xfrm>
          <a:prstGeom prst="rect">
            <a:avLst/>
          </a:prstGeom>
        </p:spPr>
        <p:txBody>
          <a:bodyPr wrap="square">
            <a:spAutoFit/>
          </a:bodyPr>
          <a:lstStyle/>
          <a:p>
            <a:r>
              <a:rPr lang="uz-Cyrl-UZ" sz="2000" dirty="0">
                <a:latin typeface="Times New Roman" pitchFamily="18" charset="0"/>
                <a:cs typeface="Times New Roman" pitchFamily="18" charset="0"/>
              </a:rPr>
              <a:t>4.1</a:t>
            </a:r>
            <a:r>
              <a:rPr lang="uz-Latn-UZ" sz="2000" dirty="0">
                <a:latin typeface="Times New Roman" pitchFamily="18" charset="0"/>
                <a:cs typeface="Times New Roman" pitchFamily="18" charset="0"/>
              </a:rPr>
              <a:t>-</a:t>
            </a:r>
            <a:r>
              <a:rPr lang="uz-Cyrl-UZ" sz="2000" dirty="0">
                <a:latin typeface="Times New Roman" pitchFamily="18" charset="0"/>
                <a:cs typeface="Times New Roman" pitchFamily="18" charset="0"/>
              </a:rPr>
              <a:t>расм</a:t>
            </a:r>
            <a:r>
              <a:rPr lang="uz-Latn-UZ" sz="2000" dirty="0">
                <a:latin typeface="Times New Roman" pitchFamily="18" charset="0"/>
                <a:cs typeface="Times New Roman" pitchFamily="18" charset="0"/>
              </a:rPr>
              <a:t>. Генераторни кучланишини </a:t>
            </a:r>
            <a:r>
              <a:rPr lang="uz-Cyrl-UZ" sz="2000" dirty="0">
                <a:latin typeface="Times New Roman" pitchFamily="18" charset="0"/>
                <a:cs typeface="Times New Roman" pitchFamily="18" charset="0"/>
              </a:rPr>
              <a:t>автоматик ростлаш тизимлари</a:t>
            </a:r>
            <a:r>
              <a:rPr lang="uz-Latn-UZ" sz="2000" dirty="0">
                <a:latin typeface="Times New Roman" pitchFamily="18" charset="0"/>
                <a:cs typeface="Times New Roman" pitchFamily="18" charset="0"/>
              </a:rPr>
              <a:t>нинг ўтиш жараёни</a:t>
            </a:r>
            <a:r>
              <a:rPr lang="uz-Cyrl-UZ" sz="2000" dirty="0">
                <a:latin typeface="Times New Roman" pitchFamily="18" charset="0"/>
                <a:cs typeface="Times New Roman" pitchFamily="18" charset="0"/>
              </a:rPr>
              <a:t>.</a:t>
            </a:r>
            <a:endParaRPr lang="ru-RU" sz="2000" dirty="0">
              <a:latin typeface="Times New Roman" pitchFamily="18" charset="0"/>
              <a:cs typeface="Times New Roman" pitchFamily="18" charset="0"/>
            </a:endParaRPr>
          </a:p>
        </p:txBody>
      </p:sp>
    </p:spTree>
    <p:extLst>
      <p:ext uri="{BB962C8B-B14F-4D97-AF65-F5344CB8AC3E}">
        <p14:creationId xmlns:p14="http://schemas.microsoft.com/office/powerpoint/2010/main" val="2312410870"/>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476672"/>
            <a:ext cx="8496944" cy="6048672"/>
          </a:xfrm>
        </p:spPr>
        <p:txBody>
          <a:bodyPr>
            <a:normAutofit lnSpcReduction="10000"/>
          </a:bodyPr>
          <a:lstStyle/>
          <a:p>
            <a:pPr marL="0" indent="623888" algn="just">
              <a:lnSpc>
                <a:spcPct val="110000"/>
              </a:lnSpc>
              <a:buNone/>
            </a:pPr>
            <a:r>
              <a:rPr lang="uz-Latn-UZ" sz="2600" dirty="0">
                <a:solidFill>
                  <a:schemeClr val="tx1"/>
                </a:solidFill>
                <a:latin typeface="Times New Roman" pitchFamily="18" charset="0"/>
                <a:cs typeface="Times New Roman" pitchFamily="18" charset="0"/>
              </a:rPr>
              <a:t>Мослашувчи тизимлардан асосан баъзи сифатлари ёки ишлаш шартлари т</a:t>
            </a:r>
            <a:r>
              <a:rPr lang="uz-Cyrl-UZ" sz="2600" dirty="0">
                <a:solidFill>
                  <a:schemeClr val="tx1"/>
                </a:solidFill>
                <a:latin typeface="Times New Roman" pitchFamily="18" charset="0"/>
                <a:cs typeface="Times New Roman" pitchFamily="18" charset="0"/>
              </a:rPr>
              <a:t>ў</a:t>
            </a:r>
            <a:r>
              <a:rPr lang="uz-Latn-UZ" sz="2600" dirty="0">
                <a:solidFill>
                  <a:schemeClr val="tx1"/>
                </a:solidFill>
                <a:latin typeface="Times New Roman" pitchFamily="18" charset="0"/>
                <a:cs typeface="Times New Roman" pitchFamily="18" charset="0"/>
              </a:rPr>
              <a:t>ли</a:t>
            </a:r>
            <a:r>
              <a:rPr lang="uz-Cyrl-UZ" sz="2600" dirty="0">
                <a:solidFill>
                  <a:schemeClr val="tx1"/>
                </a:solidFill>
                <a:latin typeface="Times New Roman" pitchFamily="18" charset="0"/>
                <a:cs typeface="Times New Roman" pitchFamily="18" charset="0"/>
              </a:rPr>
              <a:t>қ</a:t>
            </a:r>
            <a:r>
              <a:rPr lang="uz-Latn-UZ" sz="2600" dirty="0">
                <a:solidFill>
                  <a:schemeClr val="tx1"/>
                </a:solidFill>
                <a:latin typeface="Times New Roman" pitchFamily="18" charset="0"/>
                <a:cs typeface="Times New Roman" pitchFamily="18" charset="0"/>
              </a:rPr>
              <a:t> ани</a:t>
            </a:r>
            <a:r>
              <a:rPr lang="uz-Cyrl-UZ" sz="2600" dirty="0">
                <a:solidFill>
                  <a:schemeClr val="tx1"/>
                </a:solidFill>
                <a:latin typeface="Times New Roman" pitchFamily="18" charset="0"/>
                <a:cs typeface="Times New Roman" pitchFamily="18" charset="0"/>
              </a:rPr>
              <a:t>қ</a:t>
            </a:r>
            <a:r>
              <a:rPr lang="uz-Latn-UZ" sz="2600" dirty="0">
                <a:solidFill>
                  <a:schemeClr val="tx1"/>
                </a:solidFill>
                <a:latin typeface="Times New Roman" pitchFamily="18" charset="0"/>
                <a:cs typeface="Times New Roman" pitchFamily="18" charset="0"/>
              </a:rPr>
              <a:t>ланмаган, шунингдек умуман тушунарсиз қонуниятлар билан ишлайдиган объектларни бошқаришда фойдаланилади. Энди </a:t>
            </a:r>
            <a:r>
              <a:rPr lang="uz-Cyrl-UZ" sz="2600" dirty="0">
                <a:solidFill>
                  <a:schemeClr val="tx1"/>
                </a:solidFill>
                <a:latin typeface="Times New Roman" pitchFamily="18" charset="0"/>
                <a:cs typeface="Times New Roman" pitchFamily="18" charset="0"/>
              </a:rPr>
              <a:t>автоматик бошқарув тизимлари</a:t>
            </a:r>
            <a:r>
              <a:rPr lang="uz-Latn-UZ" sz="2600" dirty="0">
                <a:solidFill>
                  <a:schemeClr val="tx1"/>
                </a:solidFill>
                <a:latin typeface="Times New Roman" pitchFamily="18" charset="0"/>
                <a:cs typeface="Times New Roman" pitchFamily="18" charset="0"/>
              </a:rPr>
              <a:t>да борадиган жараёнларнинг умумий характеристикаларига т</a:t>
            </a:r>
            <a:r>
              <a:rPr lang="uz-Cyrl-UZ" sz="2600" dirty="0">
                <a:solidFill>
                  <a:schemeClr val="tx1"/>
                </a:solidFill>
                <a:latin typeface="Times New Roman" pitchFamily="18" charset="0"/>
                <a:cs typeface="Times New Roman" pitchFamily="18" charset="0"/>
              </a:rPr>
              <a:t>ў</a:t>
            </a:r>
            <a:r>
              <a:rPr lang="uz-Latn-UZ" sz="2600" dirty="0">
                <a:solidFill>
                  <a:schemeClr val="tx1"/>
                </a:solidFill>
                <a:latin typeface="Times New Roman" pitchFamily="18" charset="0"/>
                <a:cs typeface="Times New Roman" pitchFamily="18" charset="0"/>
              </a:rPr>
              <a:t>хталиб ўтамиз.</a:t>
            </a:r>
            <a:endParaRPr lang="ru-RU" sz="2600" b="1" dirty="0">
              <a:solidFill>
                <a:schemeClr val="tx1"/>
              </a:solidFill>
              <a:latin typeface="Times New Roman" pitchFamily="18" charset="0"/>
              <a:cs typeface="Times New Roman" pitchFamily="18" charset="0"/>
            </a:endParaRPr>
          </a:p>
          <a:p>
            <a:pPr marL="0" indent="623888" algn="just">
              <a:lnSpc>
                <a:spcPct val="110000"/>
              </a:lnSpc>
              <a:buNone/>
            </a:pPr>
            <a:r>
              <a:rPr lang="uz-Cyrl-UZ" sz="2600" dirty="0">
                <a:solidFill>
                  <a:schemeClr val="tx1"/>
                </a:solidFill>
                <a:latin typeface="Times New Roman" pitchFamily="18" charset="0"/>
                <a:cs typeface="Times New Roman" pitchFamily="18" charset="0"/>
              </a:rPr>
              <a:t>4.1</a:t>
            </a:r>
            <a:r>
              <a:rPr lang="uz-Latn-UZ" sz="2600" dirty="0">
                <a:solidFill>
                  <a:schemeClr val="tx1"/>
                </a:solidFill>
                <a:latin typeface="Times New Roman" pitchFamily="18" charset="0"/>
                <a:cs typeface="Times New Roman" pitchFamily="18" charset="0"/>
              </a:rPr>
              <a:t>-расмда генераторни кучланишини </a:t>
            </a:r>
            <a:r>
              <a:rPr lang="uz-Cyrl-UZ" sz="2600" dirty="0">
                <a:solidFill>
                  <a:schemeClr val="tx1"/>
                </a:solidFill>
                <a:latin typeface="Times New Roman" pitchFamily="18" charset="0"/>
                <a:cs typeface="Times New Roman" pitchFamily="18" charset="0"/>
              </a:rPr>
              <a:t>автоматик ростлаш тизимлари</a:t>
            </a:r>
            <a:r>
              <a:rPr lang="uz-Latn-UZ" sz="2600" dirty="0">
                <a:solidFill>
                  <a:schemeClr val="tx1"/>
                </a:solidFill>
                <a:latin typeface="Times New Roman" pitchFamily="18" charset="0"/>
                <a:cs typeface="Times New Roman" pitchFamily="18" charset="0"/>
              </a:rPr>
              <a:t>нинг ўтиш жараёни икки вариантда кўрсатилган. Кучланишни ростлашда ўтиш жараёнини юзага келтирадиган  генератор токи бу кучланишининг </a:t>
            </a:r>
            <a:r>
              <a:rPr lang="uz-Cyrl-UZ" sz="2600" dirty="0">
                <a:solidFill>
                  <a:schemeClr val="tx1"/>
                </a:solidFill>
                <a:latin typeface="Times New Roman" pitchFamily="18" charset="0"/>
                <a:cs typeface="Times New Roman" pitchFamily="18" charset="0"/>
              </a:rPr>
              <a:t>ў</a:t>
            </a:r>
            <a:r>
              <a:rPr lang="uz-Latn-UZ" sz="2600" dirty="0">
                <a:solidFill>
                  <a:schemeClr val="tx1"/>
                </a:solidFill>
                <a:latin typeface="Times New Roman" pitchFamily="18" charset="0"/>
                <a:cs typeface="Times New Roman" pitchFamily="18" charset="0"/>
              </a:rPr>
              <a:t>згарашидан жараённинг якунланишига </a:t>
            </a:r>
            <a:r>
              <a:rPr lang="uz-Cyrl-UZ" sz="2600" dirty="0">
                <a:solidFill>
                  <a:schemeClr val="tx1"/>
                </a:solidFill>
                <a:latin typeface="Times New Roman" pitchFamily="18" charset="0"/>
                <a:cs typeface="Times New Roman" pitchFamily="18" charset="0"/>
              </a:rPr>
              <a:t>қ</a:t>
            </a:r>
            <a:r>
              <a:rPr lang="uz-Latn-UZ" sz="2600" dirty="0">
                <a:solidFill>
                  <a:schemeClr val="tx1"/>
                </a:solidFill>
                <a:latin typeface="Times New Roman" pitchFamily="18" charset="0"/>
                <a:cs typeface="Times New Roman" pitchFamily="18" charset="0"/>
              </a:rPr>
              <a:t>адар тизим турғун иш ҳолатига олиб келувчи турғунлашиш жараёни юзага келади.</a:t>
            </a:r>
            <a:endParaRPr lang="ru-RU" sz="2600" dirty="0">
              <a:solidFill>
                <a:schemeClr val="tx1"/>
              </a:solidFill>
              <a:latin typeface="Times New Roman" pitchFamily="18" charset="0"/>
              <a:cs typeface="Times New Roman" pitchFamily="18" charset="0"/>
            </a:endParaRPr>
          </a:p>
        </p:txBody>
      </p:sp>
    </p:spTree>
    <p:extLst>
      <p:ext uri="{BB962C8B-B14F-4D97-AF65-F5344CB8AC3E}">
        <p14:creationId xmlns:p14="http://schemas.microsoft.com/office/powerpoint/2010/main" val="3056850830"/>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476672"/>
            <a:ext cx="8496944" cy="6192688"/>
          </a:xfrm>
        </p:spPr>
        <p:txBody>
          <a:bodyPr>
            <a:noAutofit/>
          </a:bodyPr>
          <a:lstStyle/>
          <a:p>
            <a:pPr marL="0" indent="623888" algn="just">
              <a:lnSpc>
                <a:spcPct val="150000"/>
              </a:lnSpc>
              <a:buNone/>
            </a:pPr>
            <a:r>
              <a:rPr lang="uz-Latn-UZ" sz="2900" dirty="0">
                <a:solidFill>
                  <a:schemeClr val="tx1"/>
                </a:solidFill>
                <a:latin typeface="Times New Roman" pitchFamily="18" charset="0"/>
                <a:cs typeface="Times New Roman" pitchFamily="18" charset="0"/>
              </a:rPr>
              <a:t>Бу жараёнларни кўриб ўтишда қуйидаги тушунчалар муҳим аҳамиятга эга: тизимнинг барқарорлиги, бошқарув жараёнининг сифати ва бошқарув ани</a:t>
            </a:r>
            <a:r>
              <a:rPr lang="uz-Cyrl-UZ" sz="2900" dirty="0">
                <a:solidFill>
                  <a:schemeClr val="tx1"/>
                </a:solidFill>
                <a:latin typeface="Times New Roman" pitchFamily="18" charset="0"/>
                <a:cs typeface="Times New Roman" pitchFamily="18" charset="0"/>
              </a:rPr>
              <a:t>қ</a:t>
            </a:r>
            <a:r>
              <a:rPr lang="uz-Latn-UZ" sz="2900" dirty="0">
                <a:solidFill>
                  <a:schemeClr val="tx1"/>
                </a:solidFill>
                <a:latin typeface="Times New Roman" pitchFamily="18" charset="0"/>
                <a:cs typeface="Times New Roman" pitchFamily="18" charset="0"/>
              </a:rPr>
              <a:t>лиги.</a:t>
            </a:r>
            <a:endParaRPr lang="ru-RU" sz="2900" b="1" dirty="0">
              <a:solidFill>
                <a:schemeClr val="tx1"/>
              </a:solidFill>
              <a:latin typeface="Times New Roman" pitchFamily="18" charset="0"/>
              <a:cs typeface="Times New Roman" pitchFamily="18" charset="0"/>
            </a:endParaRPr>
          </a:p>
          <a:p>
            <a:pPr marL="0" indent="623888" algn="just">
              <a:lnSpc>
                <a:spcPct val="150000"/>
              </a:lnSpc>
              <a:buNone/>
            </a:pPr>
            <a:r>
              <a:rPr lang="uz-Cyrl-UZ" sz="2900" dirty="0">
                <a:solidFill>
                  <a:schemeClr val="tx1"/>
                </a:solidFill>
                <a:latin typeface="Times New Roman" pitchFamily="18" charset="0"/>
                <a:cs typeface="Times New Roman" pitchFamily="18" charset="0"/>
              </a:rPr>
              <a:t>Автоматик бошқарув тизимларининг асосий турлари ва тегишли терминлар билан танишиш учун автоматик бошқарув тизимлари классификациясини бир қатор белгилари бўйича кўриб чиқамиз</a:t>
            </a:r>
            <a:r>
              <a:rPr lang="fr-FR" sz="2900" dirty="0">
                <a:solidFill>
                  <a:schemeClr val="tx1"/>
                </a:solidFill>
                <a:latin typeface="Times New Roman" pitchFamily="18" charset="0"/>
                <a:cs typeface="Times New Roman" pitchFamily="18" charset="0"/>
              </a:rPr>
              <a:t>.</a:t>
            </a:r>
            <a:endParaRPr lang="ru-RU" sz="29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94210141"/>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Объект 5"/>
          <p:cNvSpPr>
            <a:spLocks noGrp="1"/>
          </p:cNvSpPr>
          <p:nvPr>
            <p:ph idx="1"/>
          </p:nvPr>
        </p:nvSpPr>
        <p:spPr>
          <a:xfrm>
            <a:off x="467544" y="260648"/>
            <a:ext cx="8229600" cy="6369571"/>
          </a:xfrm>
        </p:spPr>
        <p:txBody>
          <a:bodyPr>
            <a:normAutofit/>
          </a:bodyPr>
          <a:lstStyle/>
          <a:p>
            <a:pPr marL="0" indent="0" algn="ctr">
              <a:lnSpc>
                <a:spcPct val="110000"/>
              </a:lnSpc>
              <a:buNone/>
            </a:pPr>
            <a:r>
              <a:rPr lang="ru-RU" sz="2800" b="1" dirty="0" err="1">
                <a:solidFill>
                  <a:schemeClr val="tx1"/>
                </a:solidFill>
                <a:latin typeface="Times New Roman" pitchFamily="18" charset="0"/>
                <a:cs typeface="Times New Roman" pitchFamily="18" charset="0"/>
              </a:rPr>
              <a:t>Очик</a:t>
            </a:r>
            <a:r>
              <a:rPr lang="ru-RU" sz="2800" b="1" dirty="0">
                <a:solidFill>
                  <a:schemeClr val="tx1"/>
                </a:solidFill>
                <a:latin typeface="Times New Roman" pitchFamily="18" charset="0"/>
                <a:cs typeface="Times New Roman" pitchFamily="18" charset="0"/>
              </a:rPr>
              <a:t>, </a:t>
            </a:r>
            <a:r>
              <a:rPr lang="ru-RU" sz="2800" b="1" dirty="0" err="1">
                <a:solidFill>
                  <a:schemeClr val="tx1"/>
                </a:solidFill>
                <a:latin typeface="Times New Roman" pitchFamily="18" charset="0"/>
                <a:cs typeface="Times New Roman" pitchFamily="18" charset="0"/>
              </a:rPr>
              <a:t>ёпиқ</a:t>
            </a:r>
            <a:r>
              <a:rPr lang="ru-RU" sz="2800" b="1" dirty="0">
                <a:solidFill>
                  <a:schemeClr val="tx1"/>
                </a:solidFill>
                <a:latin typeface="Times New Roman" pitchFamily="18" charset="0"/>
                <a:cs typeface="Times New Roman" pitchFamily="18" charset="0"/>
              </a:rPr>
              <a:t> </a:t>
            </a:r>
            <a:r>
              <a:rPr lang="ru-RU" sz="2800" b="1" dirty="0" err="1">
                <a:solidFill>
                  <a:schemeClr val="tx1"/>
                </a:solidFill>
                <a:latin typeface="Times New Roman" pitchFamily="18" charset="0"/>
                <a:cs typeface="Times New Roman" pitchFamily="18" charset="0"/>
              </a:rPr>
              <a:t>ва</a:t>
            </a:r>
            <a:r>
              <a:rPr lang="ru-RU" sz="2800" b="1" dirty="0">
                <a:solidFill>
                  <a:schemeClr val="tx1"/>
                </a:solidFill>
                <a:latin typeface="Times New Roman" pitchFamily="18" charset="0"/>
                <a:cs typeface="Times New Roman" pitchFamily="18" charset="0"/>
              </a:rPr>
              <a:t> </a:t>
            </a:r>
            <a:r>
              <a:rPr lang="ru-RU" sz="2800" b="1" dirty="0" err="1">
                <a:solidFill>
                  <a:schemeClr val="tx1"/>
                </a:solidFill>
                <a:latin typeface="Times New Roman" pitchFamily="18" charset="0"/>
                <a:cs typeface="Times New Roman" pitchFamily="18" charset="0"/>
              </a:rPr>
              <a:t>комбинацияланган</a:t>
            </a:r>
            <a:r>
              <a:rPr lang="ru-RU" sz="2800" b="1" dirty="0">
                <a:solidFill>
                  <a:schemeClr val="tx1"/>
                </a:solidFill>
                <a:latin typeface="Times New Roman" pitchFamily="18" charset="0"/>
                <a:cs typeface="Times New Roman" pitchFamily="18" charset="0"/>
              </a:rPr>
              <a:t> </a:t>
            </a:r>
            <a:r>
              <a:rPr lang="ru-RU" sz="2800" b="1" dirty="0" err="1">
                <a:solidFill>
                  <a:schemeClr val="tx1"/>
                </a:solidFill>
                <a:latin typeface="Times New Roman" pitchFamily="18" charset="0"/>
                <a:cs typeface="Times New Roman" pitchFamily="18" charset="0"/>
              </a:rPr>
              <a:t>тизимлар</a:t>
            </a:r>
            <a:r>
              <a:rPr lang="ru-RU" sz="2800" b="1" dirty="0">
                <a:solidFill>
                  <a:schemeClr val="tx1"/>
                </a:solidFill>
                <a:latin typeface="Times New Roman" pitchFamily="18" charset="0"/>
                <a:cs typeface="Times New Roman" pitchFamily="18" charset="0"/>
              </a:rPr>
              <a:t>.</a:t>
            </a:r>
          </a:p>
          <a:p>
            <a:pPr marL="0" indent="623888" algn="just">
              <a:lnSpc>
                <a:spcPct val="110000"/>
              </a:lnSpc>
              <a:buNone/>
            </a:pPr>
            <a:r>
              <a:rPr lang="uz-Cyrl-UZ" sz="2800" dirty="0">
                <a:solidFill>
                  <a:schemeClr val="tx1"/>
                </a:solidFill>
                <a:latin typeface="Times New Roman" pitchFamily="18" charset="0"/>
                <a:cs typeface="Times New Roman" pitchFamily="18" charset="0"/>
              </a:rPr>
              <a:t>Автоматик бошқарув тизимлари</a:t>
            </a:r>
            <a:r>
              <a:rPr lang="ru-RU" sz="2800" dirty="0" err="1">
                <a:solidFill>
                  <a:schemeClr val="tx1"/>
                </a:solidFill>
                <a:latin typeface="Times New Roman" pitchFamily="18" charset="0"/>
                <a:cs typeface="Times New Roman" pitchFamily="18" charset="0"/>
              </a:rPr>
              <a:t>нинг</a:t>
            </a:r>
            <a:r>
              <a:rPr lang="ru-RU" sz="2800" dirty="0">
                <a:solidFill>
                  <a:schemeClr val="tx1"/>
                </a:solidFill>
                <a:latin typeface="Times New Roman" pitchFamily="18" charset="0"/>
                <a:cs typeface="Times New Roman" pitchFamily="18" charset="0"/>
              </a:rPr>
              <a:t> блок-</a:t>
            </a:r>
            <a:r>
              <a:rPr lang="ru-RU" sz="2800" dirty="0" err="1">
                <a:solidFill>
                  <a:schemeClr val="tx1"/>
                </a:solidFill>
                <a:latin typeface="Times New Roman" pitchFamily="18" charset="0"/>
                <a:cs typeface="Times New Roman" pitchFamily="18" charset="0"/>
              </a:rPr>
              <a:t>схемасини</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юқорида</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берилганларга</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асосан</a:t>
            </a:r>
            <a:r>
              <a:rPr lang="ru-RU" sz="2800" dirty="0">
                <a:solidFill>
                  <a:schemeClr val="tx1"/>
                </a:solidFill>
                <a:latin typeface="Times New Roman" pitchFamily="18" charset="0"/>
                <a:cs typeface="Times New Roman" pitchFamily="18" charset="0"/>
              </a:rPr>
              <a:t>) </a:t>
            </a:r>
            <a:r>
              <a:rPr lang="uz-Cyrl-UZ" sz="2800" dirty="0">
                <a:solidFill>
                  <a:schemeClr val="tx1"/>
                </a:solidFill>
                <a:latin typeface="Times New Roman" pitchFamily="18" charset="0"/>
                <a:cs typeface="Times New Roman" pitchFamily="18" charset="0"/>
              </a:rPr>
              <a:t>қ</a:t>
            </a:r>
            <a:r>
              <a:rPr lang="ru-RU" sz="2800" dirty="0" err="1">
                <a:solidFill>
                  <a:schemeClr val="tx1"/>
                </a:solidFill>
                <a:latin typeface="Times New Roman" pitchFamily="18" charset="0"/>
                <a:cs typeface="Times New Roman" pitchFamily="18" charset="0"/>
              </a:rPr>
              <a:t>уйидагича</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тасаввур</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килиш</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мумкин</a:t>
            </a:r>
            <a:r>
              <a:rPr lang="ru-RU" sz="2800" dirty="0">
                <a:solidFill>
                  <a:schemeClr val="tx1"/>
                </a:solidFill>
                <a:latin typeface="Times New Roman" pitchFamily="18" charset="0"/>
                <a:cs typeface="Times New Roman" pitchFamily="18" charset="0"/>
              </a:rPr>
              <a:t>: </a:t>
            </a:r>
            <a:endParaRPr lang="ru-RU" sz="2800" b="1" dirty="0">
              <a:solidFill>
                <a:schemeClr val="tx1"/>
              </a:solidFill>
              <a:latin typeface="Times New Roman" pitchFamily="18" charset="0"/>
              <a:cs typeface="Times New Roman" pitchFamily="18" charset="0"/>
            </a:endParaRPr>
          </a:p>
          <a:p>
            <a:pPr marL="0" indent="623888" algn="just">
              <a:lnSpc>
                <a:spcPct val="110000"/>
              </a:lnSpc>
              <a:buNone/>
            </a:pPr>
            <a:r>
              <a:rPr lang="ru-RU" sz="2800" dirty="0" err="1">
                <a:solidFill>
                  <a:schemeClr val="tx1"/>
                </a:solidFill>
                <a:latin typeface="Times New Roman" pitchFamily="18" charset="0"/>
                <a:cs typeface="Times New Roman" pitchFamily="18" charset="0"/>
              </a:rPr>
              <a:t>Берилган</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схемада</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бошқарув</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қурилмасига</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уч</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турдаги</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ма</a:t>
            </a:r>
            <a:r>
              <a:rPr lang="uz-Cyrl-UZ" sz="2800" dirty="0">
                <a:solidFill>
                  <a:schemeClr val="tx1"/>
                </a:solidFill>
                <a:latin typeface="Times New Roman" pitchFamily="18" charset="0"/>
                <a:cs typeface="Times New Roman" pitchFamily="18" charset="0"/>
              </a:rPr>
              <a:t>ъ</a:t>
            </a:r>
            <a:r>
              <a:rPr lang="ru-RU" sz="2800" dirty="0" err="1">
                <a:solidFill>
                  <a:schemeClr val="tx1"/>
                </a:solidFill>
                <a:latin typeface="Times New Roman" pitchFamily="18" charset="0"/>
                <a:cs typeface="Times New Roman" pitchFamily="18" charset="0"/>
              </a:rPr>
              <a:t>лумотлар</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киритилади</a:t>
            </a:r>
            <a:r>
              <a:rPr lang="ru-RU" sz="2800" dirty="0">
                <a:solidFill>
                  <a:schemeClr val="tx1"/>
                </a:solidFill>
                <a:latin typeface="Times New Roman" pitchFamily="18" charset="0"/>
                <a:cs typeface="Times New Roman" pitchFamily="18" charset="0"/>
              </a:rPr>
              <a:t>.</a:t>
            </a:r>
            <a:endParaRPr lang="ru-RU" sz="2800" b="1" dirty="0">
              <a:solidFill>
                <a:schemeClr val="tx1"/>
              </a:solidFill>
              <a:latin typeface="Times New Roman" pitchFamily="18" charset="0"/>
              <a:cs typeface="Times New Roman" pitchFamily="18" charset="0"/>
            </a:endParaRPr>
          </a:p>
          <a:p>
            <a:pPr marL="0" indent="623888" algn="just">
              <a:lnSpc>
                <a:spcPct val="110000"/>
              </a:lnSpc>
              <a:buNone/>
            </a:pPr>
            <a:r>
              <a:rPr lang="uz-Cyrl-UZ" sz="2800" dirty="0">
                <a:solidFill>
                  <a:schemeClr val="tx1"/>
                </a:solidFill>
                <a:latin typeface="Times New Roman" pitchFamily="18" charset="0"/>
                <a:cs typeface="Times New Roman" pitchFamily="18" charset="0"/>
              </a:rPr>
              <a:t>Бошқарув объектнинг ҳолатини белгиловчи, унинг катталиги ҳақидаги маълумот. Бошқарув мақсадини берувчи Хнинг қиймати ҳақидаги маълумот, бошқарув объектининг нормал ишлашига халақит берувчи параметрларнинг қиймати – F ҳақида маълумот.</a:t>
            </a:r>
            <a:endParaRPr lang="ru-RU" sz="2800" b="1"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6572232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332656"/>
            <a:ext cx="8640960" cy="2808312"/>
          </a:xfrm>
        </p:spPr>
        <p:txBody>
          <a:bodyPr>
            <a:normAutofit/>
          </a:bodyPr>
          <a:lstStyle/>
          <a:p>
            <a:pPr marL="0" indent="542925" algn="just">
              <a:buNone/>
            </a:pPr>
            <a:r>
              <a:rPr lang="ru-RU" sz="2800" dirty="0" err="1">
                <a:latin typeface="Times New Roman" pitchFamily="18" charset="0"/>
                <a:cs typeface="Times New Roman" pitchFamily="18" charset="0"/>
              </a:rPr>
              <a:t>Аммо</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юқорида</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саналган</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маълумотларнинг</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фақат</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баъзилари</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билангина</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ишлайдиган</a:t>
            </a:r>
            <a:r>
              <a:rPr lang="ru-RU" sz="2800" dirty="0">
                <a:latin typeface="Times New Roman" pitchFamily="18" charset="0"/>
                <a:cs typeface="Times New Roman" pitchFamily="18" charset="0"/>
              </a:rPr>
              <a:t> автоматик </a:t>
            </a:r>
            <a:r>
              <a:rPr lang="ru-RU" sz="2800" dirty="0" err="1">
                <a:latin typeface="Times New Roman" pitchFamily="18" charset="0"/>
                <a:cs typeface="Times New Roman" pitchFamily="18" charset="0"/>
              </a:rPr>
              <a:t>бошқарув</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тизимлар</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ҳам</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бўлади</a:t>
            </a:r>
            <a:r>
              <a:rPr lang="ru-RU" sz="2800" dirty="0">
                <a:latin typeface="Times New Roman" pitchFamily="18" charset="0"/>
                <a:cs typeface="Times New Roman" pitchFamily="18" charset="0"/>
              </a:rPr>
              <a:t>. Бунда </a:t>
            </a:r>
            <a:r>
              <a:rPr lang="ru-RU" sz="2800" dirty="0" err="1">
                <a:latin typeface="Times New Roman" pitchFamily="18" charset="0"/>
                <a:cs typeface="Times New Roman" pitchFamily="18" charset="0"/>
              </a:rPr>
              <a:t>фойдаланилувчи</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маълумотлар</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турига</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кўра</a:t>
            </a:r>
            <a:r>
              <a:rPr lang="ru-RU" sz="2800" dirty="0">
                <a:latin typeface="Times New Roman" pitchFamily="18" charset="0"/>
                <a:cs typeface="Times New Roman" pitchFamily="18" charset="0"/>
              </a:rPr>
              <a:t> автоматик </a:t>
            </a:r>
            <a:r>
              <a:rPr lang="ru-RU" sz="2800" dirty="0" err="1">
                <a:latin typeface="Times New Roman" pitchFamily="18" charset="0"/>
                <a:cs typeface="Times New Roman" pitchFamily="18" charset="0"/>
              </a:rPr>
              <a:t>бошқарув</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тизимлар</a:t>
            </a:r>
            <a:r>
              <a:rPr lang="ru-RU" sz="2800" dirty="0">
                <a:latin typeface="Times New Roman" pitchFamily="18" charset="0"/>
                <a:cs typeface="Times New Roman" pitchFamily="18" charset="0"/>
              </a:rPr>
              <a:t> 2та </a:t>
            </a:r>
            <a:r>
              <a:rPr lang="ru-RU" sz="2800" dirty="0" err="1">
                <a:latin typeface="Times New Roman" pitchFamily="18" charset="0"/>
                <a:cs typeface="Times New Roman" pitchFamily="18" charset="0"/>
              </a:rPr>
              <a:t>асосий</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типларга</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бўлинади</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очиқ</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тизимлар</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ва</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ёпиқ</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тизимлар</a:t>
            </a:r>
            <a:r>
              <a:rPr lang="ru-RU" sz="2800" dirty="0">
                <a:latin typeface="Times New Roman" pitchFamily="18" charset="0"/>
                <a:cs typeface="Times New Roman" pitchFamily="18" charset="0"/>
              </a:rPr>
              <a:t>.</a:t>
            </a: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61332" y="3140968"/>
            <a:ext cx="5945134" cy="29523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Прямоугольник 3"/>
          <p:cNvSpPr/>
          <p:nvPr/>
        </p:nvSpPr>
        <p:spPr>
          <a:xfrm>
            <a:off x="673459" y="6093296"/>
            <a:ext cx="7920880" cy="523220"/>
          </a:xfrm>
          <a:prstGeom prst="rect">
            <a:avLst/>
          </a:prstGeom>
        </p:spPr>
        <p:txBody>
          <a:bodyPr wrap="square">
            <a:spAutoFit/>
          </a:bodyPr>
          <a:lstStyle/>
          <a:p>
            <a:pPr algn="ctr"/>
            <a:r>
              <a:rPr lang="uz-Cyrl-UZ" sz="2800" i="1" dirty="0">
                <a:latin typeface="Times New Roman" panose="02020603050405020304" pitchFamily="18" charset="0"/>
                <a:cs typeface="Times New Roman" panose="02020603050405020304" pitchFamily="18" charset="0"/>
              </a:rPr>
              <a:t>4.2</a:t>
            </a:r>
            <a:r>
              <a:rPr lang="uz-Latn-UZ" sz="2800" i="1" dirty="0">
                <a:latin typeface="Times New Roman" panose="02020603050405020304" pitchFamily="18" charset="0"/>
                <a:cs typeface="Times New Roman" panose="02020603050405020304" pitchFamily="18" charset="0"/>
              </a:rPr>
              <a:t>-</a:t>
            </a:r>
            <a:r>
              <a:rPr lang="uz-Cyrl-UZ" sz="2800" i="1" dirty="0">
                <a:latin typeface="Times New Roman" panose="02020603050405020304" pitchFamily="18" charset="0"/>
                <a:cs typeface="Times New Roman" panose="02020603050405020304" pitchFamily="18" charset="0"/>
              </a:rPr>
              <a:t>расм. Очиқ автоматик бошқарув тизимлари.</a:t>
            </a:r>
            <a:endParaRPr lang="ru-RU" sz="2800" i="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9503489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95536" y="476672"/>
            <a:ext cx="8352928" cy="6120680"/>
          </a:xfrm>
        </p:spPr>
        <p:txBody>
          <a:bodyPr>
            <a:noAutofit/>
          </a:bodyPr>
          <a:lstStyle/>
          <a:p>
            <a:pPr marL="0" indent="542925" algn="just">
              <a:lnSpc>
                <a:spcPct val="150000"/>
              </a:lnSpc>
              <a:buNone/>
            </a:pPr>
            <a:r>
              <a:rPr lang="uz-Cyrl-UZ" sz="2800" dirty="0">
                <a:solidFill>
                  <a:schemeClr val="tx1"/>
                </a:solidFill>
                <a:latin typeface="Times New Roman" panose="02020603050405020304" pitchFamily="18" charset="0"/>
                <a:cs typeface="Times New Roman" panose="02020603050405020304" pitchFamily="18" charset="0"/>
              </a:rPr>
              <a:t>Очиқ автоматик бошқарув тизимларда бошқарув объектидан чиқувчи катталик – y ўлчанмайди. Бу тизимнинг Очик тизим дейилишига сабаб, унда бошқарув объектидан чиқаётган маълумотлар билан бошқарув қурилмасига кираётган маълумотлар орасида ҳеч қандай боғлиқлик йўқлиги, кириш ва чиқиш нуқталарини бирлаштириб ёпиқ контур ҳосил қилинганлигидир. </a:t>
            </a:r>
            <a:endParaRPr lang="ru-RU" sz="2800" b="1"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95461930"/>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95536" y="476672"/>
            <a:ext cx="8352928" cy="3816424"/>
          </a:xfrm>
        </p:spPr>
        <p:txBody>
          <a:bodyPr>
            <a:noAutofit/>
          </a:bodyPr>
          <a:lstStyle/>
          <a:p>
            <a:pPr marL="0" indent="542925" algn="just">
              <a:lnSpc>
                <a:spcPct val="110000"/>
              </a:lnSpc>
              <a:buNone/>
            </a:pPr>
            <a:r>
              <a:rPr lang="uz-Cyrl-UZ" sz="2800" dirty="0">
                <a:solidFill>
                  <a:schemeClr val="tx1"/>
                </a:solidFill>
                <a:latin typeface="Times New Roman" panose="02020603050405020304" pitchFamily="18" charset="0"/>
                <a:cs typeface="Times New Roman" panose="02020603050405020304" pitchFamily="18" charset="0"/>
              </a:rPr>
              <a:t>Очиқ автоматик бошқарув тизимларида фақат Х, ёки фақат F, ёки уларнинг ҳар иккаласи бўлиши мумкин. Биринчи ҳолда бошқарув фақат ташқи сигнал – Х нинг қийматига кўра амалга оширилади. Х қийматининг ўзгариши бошқарувчи сигнал – U ва мос равишда бошқарув объектидан чиқувчи қиймат – Y нинг ўзгаришига олиб келади.</a:t>
            </a:r>
            <a:endParaRPr lang="ru-RU" sz="2800" b="1" dirty="0">
              <a:solidFill>
                <a:schemeClr val="tx1"/>
              </a:solidFill>
              <a:latin typeface="Times New Roman" panose="02020603050405020304" pitchFamily="18" charset="0"/>
              <a:cs typeface="Times New Roman" panose="02020603050405020304" pitchFamily="18" charset="0"/>
            </a:endParaRP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23265" y="4293096"/>
            <a:ext cx="3900434" cy="18722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0725" y="4293096"/>
            <a:ext cx="3900433" cy="18722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58724815"/>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79512" y="116632"/>
            <a:ext cx="8784976" cy="3672408"/>
          </a:xfrm>
        </p:spPr>
        <p:txBody>
          <a:bodyPr>
            <a:noAutofit/>
          </a:bodyPr>
          <a:lstStyle/>
          <a:p>
            <a:pPr marL="0" indent="542925" algn="just">
              <a:buNone/>
            </a:pPr>
            <a:r>
              <a:rPr lang="uz-Cyrl-UZ" sz="2800" dirty="0">
                <a:solidFill>
                  <a:schemeClr val="tx1"/>
                </a:solidFill>
                <a:latin typeface="Times New Roman" panose="02020603050405020304" pitchFamily="18" charset="0"/>
                <a:cs typeface="Times New Roman" panose="02020603050405020304" pitchFamily="18" charset="0"/>
              </a:rPr>
              <a:t>Бунда тизим ишининг аниқлигини, яъни берилаётган Х га мос қиймат – Y нинг ишини фақат тизим параметрларининг доимийлиги, ишончлигиги белгилайди. Бундай тизимлар юқоридаги шартларнинг етарлича стабил (ўзгармас) бўлганида ва катта аниқлик талаб қилинмаган жойлардагина ишга яроқли бўлади. Синхрон генераторни дастурли бошқариш очиқ автоматик бошқарув тизимларига мисол бўла олади:</a:t>
            </a:r>
            <a:endParaRPr lang="en-US" dirty="0">
              <a:solidFill>
                <a:schemeClr val="tx1"/>
              </a:solidFill>
              <a:latin typeface="Times New Roman" pitchFamily="18" charset="0"/>
              <a:cs typeface="Times New Roman" pitchFamily="18" charset="0"/>
            </a:endParaRPr>
          </a:p>
        </p:txBody>
      </p:sp>
      <p:pic>
        <p:nvPicPr>
          <p:cNvPr id="4098"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b="9646"/>
          <a:stretch/>
        </p:blipFill>
        <p:spPr bwMode="auto">
          <a:xfrm>
            <a:off x="1291917" y="4027262"/>
            <a:ext cx="6548437" cy="27869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87049228"/>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611560" y="836712"/>
            <a:ext cx="7704856" cy="5256584"/>
          </a:xfrm>
        </p:spPr>
        <p:txBody>
          <a:bodyPr>
            <a:noAutofit/>
          </a:bodyPr>
          <a:lstStyle/>
          <a:p>
            <a:pPr marL="45720" indent="457200" algn="just">
              <a:lnSpc>
                <a:spcPct val="150000"/>
              </a:lnSpc>
              <a:buNone/>
            </a:pPr>
            <a:r>
              <a:rPr lang="uz-Cyrl-UZ" sz="2800" dirty="0">
                <a:solidFill>
                  <a:schemeClr val="tx1"/>
                </a:solidFill>
                <a:latin typeface="Times New Roman" panose="02020603050405020304" pitchFamily="18" charset="0"/>
                <a:cs typeface="Times New Roman" panose="02020603050405020304" pitchFamily="18" charset="0"/>
              </a:rPr>
              <a:t>Бу ерда двигатель Д дан берилаётган ўзгармас тезлик билан айланаётган синхрон генератор Г бошқарув объекти бўлади. бошқарув объектининг чиқиш катталиги, яъни генератордан чиқаётган кучланиш – уйғотиш чулғамига боўқарув қурилмаси томонидан берилаётган қувватнинг катталиги билан аниқланади. </a:t>
            </a:r>
            <a:endParaRPr lang="ru-RU" sz="28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80187760"/>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611560" y="548680"/>
            <a:ext cx="7704856" cy="6048672"/>
          </a:xfrm>
        </p:spPr>
        <p:txBody>
          <a:bodyPr>
            <a:noAutofit/>
          </a:bodyPr>
          <a:lstStyle/>
          <a:p>
            <a:pPr marL="45720" indent="457200" algn="just">
              <a:lnSpc>
                <a:spcPct val="150000"/>
              </a:lnSpc>
              <a:buNone/>
            </a:pPr>
            <a:r>
              <a:rPr lang="uz-Cyrl-UZ" sz="2800" dirty="0">
                <a:solidFill>
                  <a:schemeClr val="tx1"/>
                </a:solidFill>
                <a:latin typeface="Times New Roman" panose="02020603050405020304" pitchFamily="18" charset="0"/>
                <a:cs typeface="Times New Roman" panose="02020603050405020304" pitchFamily="18" charset="0"/>
              </a:rPr>
              <a:t>Бошқарув қурилмасида берилган дастур бўйича уйғотиш чулғамига қувват берилади, бу эса генератордан чиқаётган кучланиш қийматининг автоматик ўзгаришига олиб келади. Бундай тизимда хақиқий кучланиш берилган, масалан, генератор юкламасининг ўзгариши, двигателнинг айланиш тезлиги, генератор чулғамларидаги ҳароратда сезиларли даражада фарқ килиши мумкин.</a:t>
            </a:r>
            <a:endParaRPr lang="ru-RU" sz="28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71496692"/>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67544" y="476672"/>
            <a:ext cx="8280920" cy="5976664"/>
          </a:xfrm>
        </p:spPr>
        <p:txBody>
          <a:bodyPr>
            <a:noAutofit/>
          </a:bodyPr>
          <a:lstStyle/>
          <a:p>
            <a:pPr marL="0" indent="542925" algn="just">
              <a:lnSpc>
                <a:spcPct val="140000"/>
              </a:lnSpc>
              <a:buNone/>
            </a:pPr>
            <a:r>
              <a:rPr lang="uz-Cyrl-UZ" sz="2800" dirty="0">
                <a:solidFill>
                  <a:schemeClr val="tx1"/>
                </a:solidFill>
                <a:latin typeface="Times New Roman" panose="02020603050405020304" pitchFamily="18" charset="0"/>
                <a:cs typeface="Times New Roman" panose="02020603050405020304" pitchFamily="18" charset="0"/>
              </a:rPr>
              <a:t>Ёпиқ автоматик бошқарув тизимларининг иккинчи тури халақит берувчи ташқи таъсирлар кучига асосланиб ишлайдиган автоматик бошқарув тизими ёки бошқача айтганда автоматик компенсацияловчи тизим. Бундай тизимлар чиқиш катталигини бир хил сақлаш талаб килинадиган жойларда ишлатилади. Юклама ўзгарувчи бўлганда генератор қисқичларида кучланишини стабилловчи тизим бунга мисол бўлади.</a:t>
            </a:r>
            <a:endParaRPr lang="en-US" sz="2800" dirty="0">
              <a:solidFill>
                <a:schemeClr val="tx1"/>
              </a:solidFill>
              <a:latin typeface="Times New Roman" pitchFamily="18" charset="0"/>
              <a:cs typeface="Times New Roman" pitchFamily="18" charset="0"/>
            </a:endParaRPr>
          </a:p>
        </p:txBody>
      </p:sp>
    </p:spTree>
    <p:extLst>
      <p:ext uri="{BB962C8B-B14F-4D97-AF65-F5344CB8AC3E}">
        <p14:creationId xmlns:p14="http://schemas.microsoft.com/office/powerpoint/2010/main" val="1323919552"/>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260648"/>
            <a:ext cx="8640960" cy="6048672"/>
          </a:xfrm>
        </p:spPr>
        <p:txBody>
          <a:bodyPr>
            <a:noAutofit/>
          </a:bodyPr>
          <a:lstStyle/>
          <a:p>
            <a:pPr marL="0" indent="457200" algn="just">
              <a:lnSpc>
                <a:spcPct val="130000"/>
              </a:lnSpc>
              <a:buNone/>
            </a:pPr>
            <a:r>
              <a:rPr lang="uz-Cyrl-UZ" sz="2800" dirty="0">
                <a:latin typeface="Times New Roman" panose="02020603050405020304" pitchFamily="18" charset="0"/>
                <a:cs typeface="Times New Roman" panose="02020603050405020304" pitchFamily="18" charset="0"/>
              </a:rPr>
              <a:t>Халақит берувчи кучларни компенсациялаш принципи очиқ автоматик бошқарув тизимларининг аниқлигини сезиларли даражада оширади. Лекин бу аниқликни ҳали юқори аниқлик деб бўлмайди, чунки, биринчидан, тизим ишига халақит бераётган барча факторларни компенсациялаб бўлмайди, иккинчидан, бошқарув объекти ва бошқарув қурилмасининг параметрлари вақт ўтиши билан ўзгариб туради. Шунингдек бундай ўзгариш компенсациялаш занжирида ҳам бўлади. </a:t>
            </a:r>
            <a:endParaRPr lang="ru-RU"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8277030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260648"/>
            <a:ext cx="8640960" cy="6264696"/>
          </a:xfrm>
        </p:spPr>
        <p:txBody>
          <a:bodyPr>
            <a:noAutofit/>
          </a:bodyPr>
          <a:lstStyle/>
          <a:p>
            <a:pPr marL="0" indent="542925" algn="just">
              <a:lnSpc>
                <a:spcPct val="150000"/>
              </a:lnSpc>
              <a:spcBef>
                <a:spcPts val="600"/>
              </a:spcBef>
              <a:spcAft>
                <a:spcPts val="600"/>
              </a:spcAft>
              <a:buNone/>
            </a:pPr>
            <a:r>
              <a:rPr lang="ru-RU" sz="2800" dirty="0" err="1">
                <a:solidFill>
                  <a:schemeClr val="tx1"/>
                </a:solidFill>
                <a:latin typeface="Times New Roman" panose="02020603050405020304" pitchFamily="18" charset="0"/>
                <a:cs typeface="Times New Roman" panose="02020603050405020304" pitchFamily="18" charset="0"/>
              </a:rPr>
              <a:t>Бу</a:t>
            </a:r>
            <a:r>
              <a:rPr lang="ru-RU" sz="2800" dirty="0">
                <a:solidFill>
                  <a:schemeClr val="tx1"/>
                </a:solidFill>
                <a:latin typeface="Times New Roman" panose="02020603050405020304" pitchFamily="18" charset="0"/>
                <a:cs typeface="Times New Roman" panose="02020603050405020304" pitchFamily="18" charset="0"/>
              </a:rPr>
              <a:t> </a:t>
            </a:r>
            <a:r>
              <a:rPr lang="ru-RU" sz="2800" dirty="0" err="1">
                <a:solidFill>
                  <a:schemeClr val="tx1"/>
                </a:solidFill>
                <a:latin typeface="Times New Roman" panose="02020603050405020304" pitchFamily="18" charset="0"/>
                <a:cs typeface="Times New Roman" panose="02020603050405020304" pitchFamily="18" charset="0"/>
              </a:rPr>
              <a:t>ўзгаришларнинг</a:t>
            </a:r>
            <a:r>
              <a:rPr lang="ru-RU" sz="2800" dirty="0">
                <a:solidFill>
                  <a:schemeClr val="tx1"/>
                </a:solidFill>
                <a:latin typeface="Times New Roman" panose="02020603050405020304" pitchFamily="18" charset="0"/>
                <a:cs typeface="Times New Roman" panose="02020603050405020304" pitchFamily="18" charset="0"/>
              </a:rPr>
              <a:t> </a:t>
            </a:r>
            <a:r>
              <a:rPr lang="ru-RU" sz="2800" dirty="0" err="1">
                <a:solidFill>
                  <a:schemeClr val="tx1"/>
                </a:solidFill>
                <a:latin typeface="Times New Roman" panose="02020603050405020304" pitchFamily="18" charset="0"/>
                <a:cs typeface="Times New Roman" panose="02020603050405020304" pitchFamily="18" charset="0"/>
              </a:rPr>
              <a:t>барчаси</a:t>
            </a:r>
            <a:r>
              <a:rPr lang="ru-RU" sz="2800" dirty="0">
                <a:solidFill>
                  <a:schemeClr val="tx1"/>
                </a:solidFill>
                <a:latin typeface="Times New Roman" panose="02020603050405020304" pitchFamily="18" charset="0"/>
                <a:cs typeface="Times New Roman" panose="02020603050405020304" pitchFamily="18" charset="0"/>
              </a:rPr>
              <a:t> </a:t>
            </a:r>
            <a:r>
              <a:rPr lang="ru-RU" sz="2800" dirty="0" err="1">
                <a:solidFill>
                  <a:schemeClr val="tx1"/>
                </a:solidFill>
                <a:latin typeface="Times New Roman" panose="02020603050405020304" pitchFamily="18" charset="0"/>
                <a:cs typeface="Times New Roman" panose="02020603050405020304" pitchFamily="18" charset="0"/>
              </a:rPr>
              <a:t>бошқарув</a:t>
            </a:r>
            <a:r>
              <a:rPr lang="ru-RU" sz="2800" dirty="0">
                <a:solidFill>
                  <a:schemeClr val="tx1"/>
                </a:solidFill>
                <a:latin typeface="Times New Roman" panose="02020603050405020304" pitchFamily="18" charset="0"/>
                <a:cs typeface="Times New Roman" panose="02020603050405020304" pitchFamily="18" charset="0"/>
              </a:rPr>
              <a:t> </a:t>
            </a:r>
            <a:r>
              <a:rPr lang="ru-RU" sz="2800" dirty="0" err="1">
                <a:solidFill>
                  <a:schemeClr val="tx1"/>
                </a:solidFill>
                <a:latin typeface="Times New Roman" panose="02020603050405020304" pitchFamily="18" charset="0"/>
                <a:cs typeface="Times New Roman" panose="02020603050405020304" pitchFamily="18" charset="0"/>
              </a:rPr>
              <a:t>объектидан</a:t>
            </a:r>
            <a:r>
              <a:rPr lang="ru-RU" sz="2800" dirty="0">
                <a:solidFill>
                  <a:schemeClr val="tx1"/>
                </a:solidFill>
                <a:latin typeface="Times New Roman" panose="02020603050405020304" pitchFamily="18" charset="0"/>
                <a:cs typeface="Times New Roman" panose="02020603050405020304" pitchFamily="18" charset="0"/>
              </a:rPr>
              <a:t> </a:t>
            </a:r>
            <a:r>
              <a:rPr lang="ru-RU" sz="2800" dirty="0" err="1">
                <a:solidFill>
                  <a:schemeClr val="tx1"/>
                </a:solidFill>
                <a:latin typeface="Times New Roman" panose="02020603050405020304" pitchFamily="18" charset="0"/>
                <a:cs typeface="Times New Roman" panose="02020603050405020304" pitchFamily="18" charset="0"/>
              </a:rPr>
              <a:t>чиқувчи</a:t>
            </a:r>
            <a:r>
              <a:rPr lang="ru-RU" sz="2800" dirty="0">
                <a:solidFill>
                  <a:schemeClr val="tx1"/>
                </a:solidFill>
                <a:latin typeface="Times New Roman" panose="02020603050405020304" pitchFamily="18" charset="0"/>
                <a:cs typeface="Times New Roman" panose="02020603050405020304" pitchFamily="18" charset="0"/>
              </a:rPr>
              <a:t> </a:t>
            </a:r>
            <a:r>
              <a:rPr lang="ru-RU" sz="2800" dirty="0" err="1">
                <a:solidFill>
                  <a:schemeClr val="tx1"/>
                </a:solidFill>
                <a:latin typeface="Times New Roman" panose="02020603050405020304" pitchFamily="18" charset="0"/>
                <a:cs typeface="Times New Roman" panose="02020603050405020304" pitchFamily="18" charset="0"/>
              </a:rPr>
              <a:t>қийматни</a:t>
            </a:r>
            <a:r>
              <a:rPr lang="ru-RU" sz="2800" dirty="0">
                <a:solidFill>
                  <a:schemeClr val="tx1"/>
                </a:solidFill>
                <a:latin typeface="Times New Roman" panose="02020603050405020304" pitchFamily="18" charset="0"/>
                <a:cs typeface="Times New Roman" panose="02020603050405020304" pitchFamily="18" charset="0"/>
              </a:rPr>
              <a:t> </a:t>
            </a:r>
            <a:r>
              <a:rPr lang="ru-RU" sz="2800" dirty="0" err="1">
                <a:solidFill>
                  <a:schemeClr val="tx1"/>
                </a:solidFill>
                <a:latin typeface="Times New Roman" panose="02020603050405020304" pitchFamily="18" charset="0"/>
                <a:cs typeface="Times New Roman" panose="02020603050405020304" pitchFamily="18" charset="0"/>
              </a:rPr>
              <a:t>ўзгартириб</a:t>
            </a:r>
            <a:r>
              <a:rPr lang="ru-RU" sz="2800" dirty="0">
                <a:solidFill>
                  <a:schemeClr val="tx1"/>
                </a:solidFill>
                <a:latin typeface="Times New Roman" panose="02020603050405020304" pitchFamily="18" charset="0"/>
                <a:cs typeface="Times New Roman" panose="02020603050405020304" pitchFamily="18" charset="0"/>
              </a:rPr>
              <a:t> </a:t>
            </a:r>
            <a:r>
              <a:rPr lang="ru-RU" sz="2800" dirty="0" err="1">
                <a:solidFill>
                  <a:schemeClr val="tx1"/>
                </a:solidFill>
                <a:latin typeface="Times New Roman" panose="02020603050405020304" pitchFamily="18" charset="0"/>
                <a:cs typeface="Times New Roman" panose="02020603050405020304" pitchFamily="18" charset="0"/>
              </a:rPr>
              <a:t>юборади</a:t>
            </a:r>
            <a:r>
              <a:rPr lang="ru-RU" sz="2800" dirty="0">
                <a:solidFill>
                  <a:schemeClr val="tx1"/>
                </a:solidFill>
                <a:latin typeface="Times New Roman" panose="02020603050405020304" pitchFamily="18" charset="0"/>
                <a:cs typeface="Times New Roman" panose="02020603050405020304" pitchFamily="18" charset="0"/>
              </a:rPr>
              <a:t>. </a:t>
            </a:r>
            <a:r>
              <a:rPr lang="ru-RU" sz="2800" dirty="0" err="1">
                <a:solidFill>
                  <a:schemeClr val="tx1"/>
                </a:solidFill>
                <a:latin typeface="Times New Roman" panose="02020603050405020304" pitchFamily="18" charset="0"/>
                <a:cs typeface="Times New Roman" panose="02020603050405020304" pitchFamily="18" charset="0"/>
              </a:rPr>
              <a:t>Шунинг</a:t>
            </a:r>
            <a:r>
              <a:rPr lang="ru-RU" sz="2800" dirty="0">
                <a:solidFill>
                  <a:schemeClr val="tx1"/>
                </a:solidFill>
                <a:latin typeface="Times New Roman" panose="02020603050405020304" pitchFamily="18" charset="0"/>
                <a:cs typeface="Times New Roman" panose="02020603050405020304" pitchFamily="18" charset="0"/>
              </a:rPr>
              <a:t> </a:t>
            </a:r>
            <a:r>
              <a:rPr lang="ru-RU" sz="2800" dirty="0" err="1">
                <a:solidFill>
                  <a:schemeClr val="tx1"/>
                </a:solidFill>
                <a:latin typeface="Times New Roman" panose="02020603050405020304" pitchFamily="18" charset="0"/>
                <a:cs typeface="Times New Roman" panose="02020603050405020304" pitchFamily="18" charset="0"/>
              </a:rPr>
              <a:t>учун</a:t>
            </a:r>
            <a:r>
              <a:rPr lang="ru-RU" sz="2800" dirty="0">
                <a:solidFill>
                  <a:schemeClr val="tx1"/>
                </a:solidFill>
                <a:latin typeface="Times New Roman" panose="02020603050405020304" pitchFamily="18" charset="0"/>
                <a:cs typeface="Times New Roman" panose="02020603050405020304" pitchFamily="18" charset="0"/>
              </a:rPr>
              <a:t> </a:t>
            </a:r>
            <a:r>
              <a:rPr lang="ru-RU" sz="2800" dirty="0" err="1">
                <a:solidFill>
                  <a:schemeClr val="tx1"/>
                </a:solidFill>
                <a:latin typeface="Times New Roman" panose="02020603050405020304" pitchFamily="18" charset="0"/>
                <a:cs typeface="Times New Roman" panose="02020603050405020304" pitchFamily="18" charset="0"/>
              </a:rPr>
              <a:t>очиқ</a:t>
            </a:r>
            <a:r>
              <a:rPr lang="ru-RU" sz="2800" dirty="0">
                <a:solidFill>
                  <a:schemeClr val="tx1"/>
                </a:solidFill>
                <a:latin typeface="Times New Roman" panose="02020603050405020304" pitchFamily="18" charset="0"/>
                <a:cs typeface="Times New Roman" panose="02020603050405020304" pitchFamily="18" charset="0"/>
              </a:rPr>
              <a:t> автоматик </a:t>
            </a:r>
            <a:r>
              <a:rPr lang="ru-RU" sz="2800" dirty="0" err="1">
                <a:solidFill>
                  <a:schemeClr val="tx1"/>
                </a:solidFill>
                <a:latin typeface="Times New Roman" panose="02020603050405020304" pitchFamily="18" charset="0"/>
                <a:cs typeface="Times New Roman" panose="02020603050405020304" pitchFamily="18" charset="0"/>
              </a:rPr>
              <a:t>бошқарув</a:t>
            </a:r>
            <a:r>
              <a:rPr lang="ru-RU" sz="2800" dirty="0">
                <a:solidFill>
                  <a:schemeClr val="tx1"/>
                </a:solidFill>
                <a:latin typeface="Times New Roman" panose="02020603050405020304" pitchFamily="18" charset="0"/>
                <a:cs typeface="Times New Roman" panose="02020603050405020304" pitchFamily="18" charset="0"/>
              </a:rPr>
              <a:t> </a:t>
            </a:r>
            <a:r>
              <a:rPr lang="ru-RU" sz="2800" dirty="0" err="1">
                <a:solidFill>
                  <a:schemeClr val="tx1"/>
                </a:solidFill>
                <a:latin typeface="Times New Roman" panose="02020603050405020304" pitchFamily="18" charset="0"/>
                <a:cs typeface="Times New Roman" panose="02020603050405020304" pitchFamily="18" charset="0"/>
              </a:rPr>
              <a:t>тизимларидан</a:t>
            </a:r>
            <a:r>
              <a:rPr lang="ru-RU" sz="2800" dirty="0">
                <a:solidFill>
                  <a:schemeClr val="tx1"/>
                </a:solidFill>
                <a:latin typeface="Times New Roman" panose="02020603050405020304" pitchFamily="18" charset="0"/>
                <a:cs typeface="Times New Roman" panose="02020603050405020304" pitchFamily="18" charset="0"/>
              </a:rPr>
              <a:t> </a:t>
            </a:r>
            <a:r>
              <a:rPr lang="ru-RU" sz="2800" dirty="0" err="1">
                <a:solidFill>
                  <a:schemeClr val="tx1"/>
                </a:solidFill>
                <a:latin typeface="Times New Roman" panose="02020603050405020304" pitchFamily="18" charset="0"/>
                <a:cs typeface="Times New Roman" panose="02020603050405020304" pitchFamily="18" charset="0"/>
              </a:rPr>
              <a:t>фақатгина</a:t>
            </a:r>
            <a:r>
              <a:rPr lang="ru-RU" sz="2800" dirty="0">
                <a:solidFill>
                  <a:schemeClr val="tx1"/>
                </a:solidFill>
                <a:latin typeface="Times New Roman" panose="02020603050405020304" pitchFamily="18" charset="0"/>
                <a:cs typeface="Times New Roman" panose="02020603050405020304" pitchFamily="18" charset="0"/>
              </a:rPr>
              <a:t> </a:t>
            </a:r>
            <a:r>
              <a:rPr lang="ru-RU" sz="2800" dirty="0" err="1">
                <a:solidFill>
                  <a:schemeClr val="tx1"/>
                </a:solidFill>
                <a:latin typeface="Times New Roman" panose="02020603050405020304" pitchFamily="18" charset="0"/>
                <a:cs typeface="Times New Roman" panose="02020603050405020304" pitchFamily="18" charset="0"/>
              </a:rPr>
              <a:t>юқори</a:t>
            </a:r>
            <a:r>
              <a:rPr lang="ru-RU" sz="2800" dirty="0">
                <a:solidFill>
                  <a:schemeClr val="tx1"/>
                </a:solidFill>
                <a:latin typeface="Times New Roman" panose="02020603050405020304" pitchFamily="18" charset="0"/>
                <a:cs typeface="Times New Roman" panose="02020603050405020304" pitchFamily="18" charset="0"/>
              </a:rPr>
              <a:t> </a:t>
            </a:r>
            <a:r>
              <a:rPr lang="ru-RU" sz="2800" dirty="0" err="1">
                <a:solidFill>
                  <a:schemeClr val="tx1"/>
                </a:solidFill>
                <a:latin typeface="Times New Roman" panose="02020603050405020304" pitchFamily="18" charset="0"/>
                <a:cs typeface="Times New Roman" panose="02020603050405020304" pitchFamily="18" charset="0"/>
              </a:rPr>
              <a:t>аниқлик</a:t>
            </a:r>
            <a:r>
              <a:rPr lang="ru-RU" sz="2800" dirty="0">
                <a:solidFill>
                  <a:schemeClr val="tx1"/>
                </a:solidFill>
                <a:latin typeface="Times New Roman" panose="02020603050405020304" pitchFamily="18" charset="0"/>
                <a:cs typeface="Times New Roman" panose="02020603050405020304" pitchFamily="18" charset="0"/>
              </a:rPr>
              <a:t> </a:t>
            </a:r>
            <a:r>
              <a:rPr lang="ru-RU" sz="2800" dirty="0" err="1">
                <a:solidFill>
                  <a:schemeClr val="tx1"/>
                </a:solidFill>
                <a:latin typeface="Times New Roman" panose="02020603050405020304" pitchFamily="18" charset="0"/>
                <a:cs typeface="Times New Roman" panose="02020603050405020304" pitchFamily="18" charset="0"/>
              </a:rPr>
              <a:t>талаб</a:t>
            </a:r>
            <a:r>
              <a:rPr lang="ru-RU" sz="2800" dirty="0">
                <a:solidFill>
                  <a:schemeClr val="tx1"/>
                </a:solidFill>
                <a:latin typeface="Times New Roman" panose="02020603050405020304" pitchFamily="18" charset="0"/>
                <a:cs typeface="Times New Roman" panose="02020603050405020304" pitchFamily="18" charset="0"/>
              </a:rPr>
              <a:t> </a:t>
            </a:r>
            <a:r>
              <a:rPr lang="ru-RU" sz="2800" dirty="0" err="1">
                <a:solidFill>
                  <a:schemeClr val="tx1"/>
                </a:solidFill>
                <a:latin typeface="Times New Roman" panose="02020603050405020304" pitchFamily="18" charset="0"/>
                <a:cs typeface="Times New Roman" panose="02020603050405020304" pitchFamily="18" charset="0"/>
              </a:rPr>
              <a:t>килинмайдиган</a:t>
            </a:r>
            <a:r>
              <a:rPr lang="ru-RU" sz="2800" dirty="0">
                <a:solidFill>
                  <a:schemeClr val="tx1"/>
                </a:solidFill>
                <a:latin typeface="Times New Roman" panose="02020603050405020304" pitchFamily="18" charset="0"/>
                <a:cs typeface="Times New Roman" panose="02020603050405020304" pitchFamily="18" charset="0"/>
              </a:rPr>
              <a:t> </a:t>
            </a:r>
            <a:r>
              <a:rPr lang="ru-RU" sz="2800" dirty="0" err="1">
                <a:solidFill>
                  <a:schemeClr val="tx1"/>
                </a:solidFill>
                <a:latin typeface="Times New Roman" panose="02020603050405020304" pitchFamily="18" charset="0"/>
                <a:cs typeface="Times New Roman" panose="02020603050405020304" pitchFamily="18" charset="0"/>
              </a:rPr>
              <a:t>жойларда</a:t>
            </a:r>
            <a:r>
              <a:rPr lang="ru-RU" sz="2800" dirty="0">
                <a:solidFill>
                  <a:schemeClr val="tx1"/>
                </a:solidFill>
                <a:latin typeface="Times New Roman" panose="02020603050405020304" pitchFamily="18" charset="0"/>
                <a:cs typeface="Times New Roman" panose="02020603050405020304" pitchFamily="18" charset="0"/>
              </a:rPr>
              <a:t> </a:t>
            </a:r>
            <a:r>
              <a:rPr lang="ru-RU" sz="2800" dirty="0" err="1">
                <a:solidFill>
                  <a:schemeClr val="tx1"/>
                </a:solidFill>
                <a:latin typeface="Times New Roman" panose="02020603050405020304" pitchFamily="18" charset="0"/>
                <a:cs typeface="Times New Roman" panose="02020603050405020304" pitchFamily="18" charset="0"/>
              </a:rPr>
              <a:t>фойдаланилади</a:t>
            </a:r>
            <a:r>
              <a:rPr lang="ru-RU" sz="2800" dirty="0">
                <a:solidFill>
                  <a:schemeClr val="tx1"/>
                </a:solidFill>
                <a:latin typeface="Times New Roman" panose="02020603050405020304" pitchFamily="18" charset="0"/>
                <a:cs typeface="Times New Roman" panose="02020603050405020304" pitchFamily="18" charset="0"/>
              </a:rPr>
              <a:t>.</a:t>
            </a:r>
          </a:p>
          <a:p>
            <a:pPr marL="0" indent="542925" algn="just">
              <a:lnSpc>
                <a:spcPct val="150000"/>
              </a:lnSpc>
              <a:spcBef>
                <a:spcPts val="600"/>
              </a:spcBef>
              <a:spcAft>
                <a:spcPts val="600"/>
              </a:spcAft>
              <a:buNone/>
            </a:pPr>
            <a:r>
              <a:rPr lang="ru-RU" sz="2800" dirty="0" err="1" smtClean="0">
                <a:solidFill>
                  <a:schemeClr val="tx1"/>
                </a:solidFill>
                <a:latin typeface="Times New Roman" panose="02020603050405020304" pitchFamily="18" charset="0"/>
                <a:cs typeface="Times New Roman" panose="02020603050405020304" pitchFamily="18" charset="0"/>
              </a:rPr>
              <a:t>Ёпиқ</a:t>
            </a:r>
            <a:r>
              <a:rPr lang="ru-RU" sz="2800" dirty="0" smtClean="0">
                <a:solidFill>
                  <a:schemeClr val="tx1"/>
                </a:solidFill>
                <a:latin typeface="Times New Roman" panose="02020603050405020304" pitchFamily="18" charset="0"/>
                <a:cs typeface="Times New Roman" panose="02020603050405020304" pitchFamily="18" charset="0"/>
              </a:rPr>
              <a:t> </a:t>
            </a:r>
            <a:r>
              <a:rPr lang="uz-Cyrl-UZ" sz="2800" dirty="0">
                <a:solidFill>
                  <a:schemeClr val="tx1"/>
                </a:solidFill>
                <a:latin typeface="Times New Roman" panose="02020603050405020304" pitchFamily="18" charset="0"/>
                <a:cs typeface="Times New Roman" panose="02020603050405020304" pitchFamily="18" charset="0"/>
              </a:rPr>
              <a:t>автоматик бошқарув тизимлари</a:t>
            </a:r>
            <a:r>
              <a:rPr lang="ru-RU" sz="2800" dirty="0">
                <a:solidFill>
                  <a:schemeClr val="tx1"/>
                </a:solidFill>
                <a:latin typeface="Times New Roman" panose="02020603050405020304" pitchFamily="18" charset="0"/>
                <a:cs typeface="Times New Roman" panose="02020603050405020304" pitchFamily="18" charset="0"/>
              </a:rPr>
              <a:t>да </a:t>
            </a:r>
            <a:r>
              <a:rPr lang="uz-Cyrl-UZ" sz="2800" dirty="0">
                <a:solidFill>
                  <a:schemeClr val="tx1"/>
                </a:solidFill>
                <a:latin typeface="Times New Roman" panose="02020603050405020304" pitchFamily="18" charset="0"/>
                <a:cs typeface="Times New Roman" panose="02020603050405020304" pitchFamily="18" charset="0"/>
              </a:rPr>
              <a:t>бошқарув қурилмаси</a:t>
            </a:r>
            <a:r>
              <a:rPr lang="ru-RU" sz="2800" dirty="0">
                <a:solidFill>
                  <a:schemeClr val="tx1"/>
                </a:solidFill>
                <a:latin typeface="Times New Roman" panose="02020603050405020304" pitchFamily="18" charset="0"/>
                <a:cs typeface="Times New Roman" panose="02020603050405020304" pitchFamily="18" charset="0"/>
              </a:rPr>
              <a:t>га </a:t>
            </a:r>
            <a:r>
              <a:rPr lang="ru-RU" sz="2800" dirty="0" err="1">
                <a:solidFill>
                  <a:schemeClr val="tx1"/>
                </a:solidFill>
                <a:latin typeface="Times New Roman" panose="02020603050405020304" pitchFamily="18" charset="0"/>
                <a:cs typeface="Times New Roman" panose="02020603050405020304" pitchFamily="18" charset="0"/>
              </a:rPr>
              <a:t>бошқарув</a:t>
            </a:r>
            <a:r>
              <a:rPr lang="ru-RU" sz="2800" dirty="0">
                <a:solidFill>
                  <a:schemeClr val="tx1"/>
                </a:solidFill>
                <a:latin typeface="Times New Roman" panose="02020603050405020304" pitchFamily="18" charset="0"/>
                <a:cs typeface="Times New Roman" panose="02020603050405020304" pitchFamily="18" charset="0"/>
              </a:rPr>
              <a:t> </a:t>
            </a:r>
            <a:r>
              <a:rPr lang="ru-RU" sz="2800" dirty="0" err="1">
                <a:solidFill>
                  <a:schemeClr val="tx1"/>
                </a:solidFill>
                <a:latin typeface="Times New Roman" panose="02020603050405020304" pitchFamily="18" charset="0"/>
                <a:cs typeface="Times New Roman" panose="02020603050405020304" pitchFamily="18" charset="0"/>
              </a:rPr>
              <a:t>вазифалари</a:t>
            </a:r>
            <a:r>
              <a:rPr lang="ru-RU" sz="2800" dirty="0">
                <a:solidFill>
                  <a:schemeClr val="tx1"/>
                </a:solidFill>
                <a:latin typeface="Times New Roman" panose="02020603050405020304" pitchFamily="18" charset="0"/>
                <a:cs typeface="Times New Roman" panose="02020603050405020304" pitchFamily="18" charset="0"/>
              </a:rPr>
              <a:t> </a:t>
            </a:r>
            <a:r>
              <a:rPr lang="ru-RU" sz="2800" dirty="0" err="1">
                <a:solidFill>
                  <a:schemeClr val="tx1"/>
                </a:solidFill>
                <a:latin typeface="Times New Roman" panose="02020603050405020304" pitchFamily="18" charset="0"/>
                <a:cs typeface="Times New Roman" panose="02020603050405020304" pitchFamily="18" charset="0"/>
              </a:rPr>
              <a:t>ҳақидаги</a:t>
            </a:r>
            <a:r>
              <a:rPr lang="ru-RU" sz="2800" dirty="0">
                <a:solidFill>
                  <a:schemeClr val="tx1"/>
                </a:solidFill>
                <a:latin typeface="Times New Roman" panose="02020603050405020304" pitchFamily="18" charset="0"/>
                <a:cs typeface="Times New Roman" panose="02020603050405020304" pitchFamily="18" charset="0"/>
              </a:rPr>
              <a:t> сигнал </a:t>
            </a:r>
            <a:r>
              <a:rPr lang="en-US" sz="2800" dirty="0">
                <a:solidFill>
                  <a:schemeClr val="tx1"/>
                </a:solidFill>
                <a:latin typeface="Times New Roman" panose="02020603050405020304" pitchFamily="18" charset="0"/>
                <a:cs typeface="Times New Roman" panose="02020603050405020304" pitchFamily="18" charset="0"/>
              </a:rPr>
              <a:t>X</a:t>
            </a:r>
            <a:r>
              <a:rPr lang="ru-RU" sz="2800" dirty="0">
                <a:solidFill>
                  <a:schemeClr val="tx1"/>
                </a:solidFill>
                <a:latin typeface="Times New Roman" panose="02020603050405020304" pitchFamily="18" charset="0"/>
                <a:cs typeface="Times New Roman" panose="02020603050405020304" pitchFamily="18" charset="0"/>
              </a:rPr>
              <a:t> </a:t>
            </a:r>
            <a:r>
              <a:rPr lang="ru-RU" sz="2800" dirty="0" err="1">
                <a:solidFill>
                  <a:schemeClr val="tx1"/>
                </a:solidFill>
                <a:latin typeface="Times New Roman" panose="02020603050405020304" pitchFamily="18" charset="0"/>
                <a:cs typeface="Times New Roman" panose="02020603050405020304" pitchFamily="18" charset="0"/>
              </a:rPr>
              <a:t>ва</a:t>
            </a:r>
            <a:r>
              <a:rPr lang="ru-RU" sz="2800" dirty="0">
                <a:solidFill>
                  <a:schemeClr val="tx1"/>
                </a:solidFill>
                <a:latin typeface="Times New Roman" panose="02020603050405020304" pitchFamily="18" charset="0"/>
                <a:cs typeface="Times New Roman" panose="02020603050405020304" pitchFamily="18" charset="0"/>
              </a:rPr>
              <a:t> </a:t>
            </a:r>
            <a:r>
              <a:rPr lang="uz-Cyrl-UZ" sz="2800" dirty="0">
                <a:solidFill>
                  <a:schemeClr val="tx1"/>
                </a:solidFill>
                <a:latin typeface="Times New Roman" panose="02020603050405020304" pitchFamily="18" charset="0"/>
                <a:cs typeface="Times New Roman" panose="02020603050405020304" pitchFamily="18" charset="0"/>
              </a:rPr>
              <a:t>бошқарув объекти</a:t>
            </a:r>
            <a:r>
              <a:rPr lang="ru-RU" sz="2800" dirty="0">
                <a:solidFill>
                  <a:schemeClr val="tx1"/>
                </a:solidFill>
                <a:latin typeface="Times New Roman" panose="02020603050405020304" pitchFamily="18" charset="0"/>
                <a:cs typeface="Times New Roman" panose="02020603050405020304" pitchFamily="18" charset="0"/>
              </a:rPr>
              <a:t>дан </a:t>
            </a:r>
            <a:r>
              <a:rPr lang="ru-RU" sz="2800" dirty="0" err="1">
                <a:solidFill>
                  <a:schemeClr val="tx1"/>
                </a:solidFill>
                <a:latin typeface="Times New Roman" panose="02020603050405020304" pitchFamily="18" charset="0"/>
                <a:cs typeface="Times New Roman" panose="02020603050405020304" pitchFamily="18" charset="0"/>
              </a:rPr>
              <a:t>чиқувчи</a:t>
            </a:r>
            <a:r>
              <a:rPr lang="ru-RU" sz="2800" dirty="0">
                <a:solidFill>
                  <a:schemeClr val="tx1"/>
                </a:solidFill>
                <a:latin typeface="Times New Roman" panose="02020603050405020304" pitchFamily="18" charset="0"/>
                <a:cs typeface="Times New Roman" panose="02020603050405020304" pitchFamily="18" charset="0"/>
              </a:rPr>
              <a:t> </a:t>
            </a:r>
            <a:r>
              <a:rPr lang="ru-RU" sz="2800" dirty="0" err="1">
                <a:solidFill>
                  <a:schemeClr val="tx1"/>
                </a:solidFill>
                <a:latin typeface="Times New Roman" panose="02020603050405020304" pitchFamily="18" charset="0"/>
                <a:cs typeface="Times New Roman" panose="02020603050405020304" pitchFamily="18" charset="0"/>
              </a:rPr>
              <a:t>катталик</a:t>
            </a:r>
            <a:r>
              <a:rPr lang="ru-RU" sz="2800" dirty="0">
                <a:solidFill>
                  <a:schemeClr val="tx1"/>
                </a:solidFill>
                <a:latin typeface="Times New Roman" panose="02020603050405020304" pitchFamily="18" charset="0"/>
                <a:cs typeface="Times New Roman" panose="02020603050405020304" pitchFamily="18" charset="0"/>
              </a:rPr>
              <a:t> </a:t>
            </a:r>
            <a:r>
              <a:rPr lang="en-US" sz="2800" dirty="0">
                <a:solidFill>
                  <a:schemeClr val="tx1"/>
                </a:solidFill>
                <a:latin typeface="Times New Roman" panose="02020603050405020304" pitchFamily="18" charset="0"/>
                <a:cs typeface="Times New Roman" panose="02020603050405020304" pitchFamily="18" charset="0"/>
              </a:rPr>
              <a:t>Y</a:t>
            </a:r>
            <a:r>
              <a:rPr lang="ru-RU" sz="2800" dirty="0">
                <a:solidFill>
                  <a:schemeClr val="tx1"/>
                </a:solidFill>
                <a:latin typeface="Times New Roman" panose="02020603050405020304" pitchFamily="18" charset="0"/>
                <a:cs typeface="Times New Roman" panose="02020603050405020304" pitchFamily="18" charset="0"/>
              </a:rPr>
              <a:t> </a:t>
            </a:r>
            <a:r>
              <a:rPr lang="ru-RU" sz="2800" dirty="0" err="1">
                <a:solidFill>
                  <a:schemeClr val="tx1"/>
                </a:solidFill>
                <a:latin typeface="Times New Roman" panose="02020603050405020304" pitchFamily="18" charset="0"/>
                <a:cs typeface="Times New Roman" panose="02020603050405020304" pitchFamily="18" charset="0"/>
              </a:rPr>
              <a:t>лар</a:t>
            </a:r>
            <a:r>
              <a:rPr lang="ru-RU" sz="2800" dirty="0">
                <a:solidFill>
                  <a:schemeClr val="tx1"/>
                </a:solidFill>
                <a:latin typeface="Times New Roman" panose="02020603050405020304" pitchFamily="18" charset="0"/>
                <a:cs typeface="Times New Roman" panose="02020603050405020304" pitchFamily="18" charset="0"/>
              </a:rPr>
              <a:t> </a:t>
            </a:r>
            <a:r>
              <a:rPr lang="ru-RU" sz="2800" dirty="0" err="1">
                <a:solidFill>
                  <a:schemeClr val="tx1"/>
                </a:solidFill>
                <a:latin typeface="Times New Roman" panose="02020603050405020304" pitchFamily="18" charset="0"/>
                <a:cs typeface="Times New Roman" panose="02020603050405020304" pitchFamily="18" charset="0"/>
              </a:rPr>
              <a:t>берилади</a:t>
            </a:r>
            <a:r>
              <a:rPr lang="ru-RU" sz="2800" dirty="0">
                <a:solidFill>
                  <a:schemeClr val="tx1"/>
                </a:solidFill>
                <a:latin typeface="Times New Roman" panose="02020603050405020304" pitchFamily="18" charset="0"/>
                <a:cs typeface="Times New Roman" panose="02020603050405020304" pitchFamily="18" charset="0"/>
              </a:rPr>
              <a:t>. </a:t>
            </a:r>
            <a:endParaRPr lang="ru-RU" sz="26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14853242"/>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260648"/>
            <a:ext cx="8640960" cy="6264696"/>
          </a:xfrm>
        </p:spPr>
        <p:txBody>
          <a:bodyPr>
            <a:noAutofit/>
          </a:bodyPr>
          <a:lstStyle/>
          <a:p>
            <a:pPr marL="0" indent="542925" algn="just">
              <a:lnSpc>
                <a:spcPct val="150000"/>
              </a:lnSpc>
              <a:spcBef>
                <a:spcPts val="600"/>
              </a:spcBef>
              <a:spcAft>
                <a:spcPts val="600"/>
              </a:spcAft>
              <a:buNone/>
            </a:pPr>
            <a:r>
              <a:rPr lang="ru-RU" sz="2800" dirty="0" smtClean="0">
                <a:solidFill>
                  <a:schemeClr val="tx1"/>
                </a:solidFill>
                <a:latin typeface="Times New Roman" panose="02020603050405020304" pitchFamily="18" charset="0"/>
                <a:cs typeface="Times New Roman" panose="02020603050405020304" pitchFamily="18" charset="0"/>
              </a:rPr>
              <a:t>Энди </a:t>
            </a:r>
            <a:r>
              <a:rPr lang="uz-Cyrl-UZ" sz="2800" dirty="0">
                <a:solidFill>
                  <a:schemeClr val="tx1"/>
                </a:solidFill>
                <a:latin typeface="Times New Roman" panose="02020603050405020304" pitchFamily="18" charset="0"/>
                <a:cs typeface="Times New Roman" panose="02020603050405020304" pitchFamily="18" charset="0"/>
              </a:rPr>
              <a:t>боўқарув қурилмаси</a:t>
            </a:r>
            <a:r>
              <a:rPr lang="ru-RU" sz="2800" dirty="0">
                <a:solidFill>
                  <a:schemeClr val="tx1"/>
                </a:solidFill>
                <a:latin typeface="Times New Roman" panose="02020603050405020304" pitchFamily="18" charset="0"/>
                <a:cs typeface="Times New Roman" panose="02020603050405020304" pitchFamily="18" charset="0"/>
              </a:rPr>
              <a:t> </a:t>
            </a:r>
            <a:r>
              <a:rPr lang="ru-RU" sz="2800" dirty="0" err="1">
                <a:solidFill>
                  <a:schemeClr val="tx1"/>
                </a:solidFill>
                <a:latin typeface="Times New Roman" panose="02020603050405020304" pitchFamily="18" charset="0"/>
                <a:cs typeface="Times New Roman" panose="02020603050405020304" pitchFamily="18" charset="0"/>
              </a:rPr>
              <a:t>берилаётган</a:t>
            </a:r>
            <a:r>
              <a:rPr lang="ru-RU" sz="2800" dirty="0">
                <a:solidFill>
                  <a:schemeClr val="tx1"/>
                </a:solidFill>
                <a:latin typeface="Times New Roman" panose="02020603050405020304" pitchFamily="18" charset="0"/>
                <a:cs typeface="Times New Roman" panose="02020603050405020304" pitchFamily="18" charset="0"/>
              </a:rPr>
              <a:t> </a:t>
            </a:r>
            <a:r>
              <a:rPr lang="en-US" sz="2800" dirty="0">
                <a:solidFill>
                  <a:schemeClr val="tx1"/>
                </a:solidFill>
                <a:latin typeface="Times New Roman" panose="02020603050405020304" pitchFamily="18" charset="0"/>
                <a:cs typeface="Times New Roman" panose="02020603050405020304" pitchFamily="18" charset="0"/>
              </a:rPr>
              <a:t>X</a:t>
            </a:r>
            <a:r>
              <a:rPr lang="ru-RU" sz="2800" dirty="0">
                <a:solidFill>
                  <a:schemeClr val="tx1"/>
                </a:solidFill>
                <a:latin typeface="Times New Roman" panose="02020603050405020304" pitchFamily="18" charset="0"/>
                <a:cs typeface="Times New Roman" panose="02020603050405020304" pitchFamily="18" charset="0"/>
              </a:rPr>
              <a:t> </a:t>
            </a:r>
            <a:r>
              <a:rPr lang="ru-RU" sz="2800" dirty="0" err="1">
                <a:solidFill>
                  <a:schemeClr val="tx1"/>
                </a:solidFill>
                <a:latin typeface="Times New Roman" panose="02020603050405020304" pitchFamily="18" charset="0"/>
                <a:cs typeface="Times New Roman" panose="02020603050405020304" pitchFamily="18" charset="0"/>
              </a:rPr>
              <a:t>нинг</a:t>
            </a:r>
            <a:r>
              <a:rPr lang="ru-RU" sz="2800" dirty="0">
                <a:solidFill>
                  <a:schemeClr val="tx1"/>
                </a:solidFill>
                <a:latin typeface="Times New Roman" panose="02020603050405020304" pitchFamily="18" charset="0"/>
                <a:cs typeface="Times New Roman" panose="02020603050405020304" pitchFamily="18" charset="0"/>
              </a:rPr>
              <a:t> </a:t>
            </a:r>
            <a:r>
              <a:rPr lang="ru-RU" sz="2800" dirty="0" err="1">
                <a:solidFill>
                  <a:schemeClr val="tx1"/>
                </a:solidFill>
                <a:latin typeface="Times New Roman" panose="02020603050405020304" pitchFamily="18" charset="0"/>
                <a:cs typeface="Times New Roman" panose="02020603050405020304" pitchFamily="18" charset="0"/>
              </a:rPr>
              <a:t>қийматига</a:t>
            </a:r>
            <a:r>
              <a:rPr lang="ru-RU" sz="2800" dirty="0">
                <a:solidFill>
                  <a:schemeClr val="tx1"/>
                </a:solidFill>
                <a:latin typeface="Times New Roman" panose="02020603050405020304" pitchFamily="18" charset="0"/>
                <a:cs typeface="Times New Roman" panose="02020603050405020304" pitchFamily="18" charset="0"/>
              </a:rPr>
              <a:t> </a:t>
            </a:r>
            <a:r>
              <a:rPr lang="ru-RU" sz="2800" dirty="0" err="1">
                <a:solidFill>
                  <a:schemeClr val="tx1"/>
                </a:solidFill>
                <a:latin typeface="Times New Roman" panose="02020603050405020304" pitchFamily="18" charset="0"/>
                <a:cs typeface="Times New Roman" panose="02020603050405020304" pitchFamily="18" charset="0"/>
              </a:rPr>
              <a:t>кўра</a:t>
            </a:r>
            <a:r>
              <a:rPr lang="ru-RU" sz="2800" dirty="0">
                <a:solidFill>
                  <a:schemeClr val="tx1"/>
                </a:solidFill>
                <a:latin typeface="Times New Roman" panose="02020603050405020304" pitchFamily="18" charset="0"/>
                <a:cs typeface="Times New Roman" panose="02020603050405020304" pitchFamily="18" charset="0"/>
              </a:rPr>
              <a:t> </a:t>
            </a:r>
            <a:r>
              <a:rPr lang="ru-RU" sz="2800" dirty="0" err="1">
                <a:solidFill>
                  <a:schemeClr val="tx1"/>
                </a:solidFill>
                <a:latin typeface="Times New Roman" panose="02020603050405020304" pitchFamily="18" charset="0"/>
                <a:cs typeface="Times New Roman" panose="02020603050405020304" pitchFamily="18" charset="0"/>
              </a:rPr>
              <a:t>талаб</a:t>
            </a:r>
            <a:r>
              <a:rPr lang="ru-RU" sz="2800" dirty="0">
                <a:solidFill>
                  <a:schemeClr val="tx1"/>
                </a:solidFill>
                <a:latin typeface="Times New Roman" panose="02020603050405020304" pitchFamily="18" charset="0"/>
                <a:cs typeface="Times New Roman" panose="02020603050405020304" pitchFamily="18" charset="0"/>
              </a:rPr>
              <a:t> </a:t>
            </a:r>
            <a:r>
              <a:rPr lang="ru-RU" sz="2800" dirty="0" err="1">
                <a:solidFill>
                  <a:schemeClr val="tx1"/>
                </a:solidFill>
                <a:latin typeface="Times New Roman" panose="02020603050405020304" pitchFamily="18" charset="0"/>
                <a:cs typeface="Times New Roman" panose="02020603050405020304" pitchFamily="18" charset="0"/>
              </a:rPr>
              <a:t>қилинадиган</a:t>
            </a:r>
            <a:r>
              <a:rPr lang="ru-RU" sz="2800" dirty="0">
                <a:solidFill>
                  <a:schemeClr val="tx1"/>
                </a:solidFill>
                <a:latin typeface="Times New Roman" panose="02020603050405020304" pitchFamily="18" charset="0"/>
                <a:cs typeface="Times New Roman" panose="02020603050405020304" pitchFamily="18" charset="0"/>
              </a:rPr>
              <a:t> </a:t>
            </a:r>
            <a:r>
              <a:rPr lang="en-US" sz="2800" dirty="0">
                <a:solidFill>
                  <a:schemeClr val="tx1"/>
                </a:solidFill>
                <a:latin typeface="Times New Roman" panose="02020603050405020304" pitchFamily="18" charset="0"/>
                <a:cs typeface="Times New Roman" panose="02020603050405020304" pitchFamily="18" charset="0"/>
              </a:rPr>
              <a:t>Y</a:t>
            </a:r>
            <a:r>
              <a:rPr lang="ru-RU" sz="2800" dirty="0">
                <a:solidFill>
                  <a:schemeClr val="tx1"/>
                </a:solidFill>
                <a:latin typeface="Times New Roman" panose="02020603050405020304" pitchFamily="18" charset="0"/>
                <a:cs typeface="Times New Roman" panose="02020603050405020304" pitchFamily="18" charset="0"/>
              </a:rPr>
              <a:t> </a:t>
            </a:r>
            <a:r>
              <a:rPr lang="ru-RU" sz="2800" dirty="0" err="1">
                <a:solidFill>
                  <a:schemeClr val="tx1"/>
                </a:solidFill>
                <a:latin typeface="Times New Roman" panose="02020603050405020304" pitchFamily="18" charset="0"/>
                <a:cs typeface="Times New Roman" panose="02020603050405020304" pitchFamily="18" charset="0"/>
              </a:rPr>
              <a:t>қийматини</a:t>
            </a:r>
            <a:r>
              <a:rPr lang="ru-RU" sz="2800" dirty="0">
                <a:solidFill>
                  <a:schemeClr val="tx1"/>
                </a:solidFill>
                <a:latin typeface="Times New Roman" panose="02020603050405020304" pitchFamily="18" charset="0"/>
                <a:cs typeface="Times New Roman" panose="02020603050405020304" pitchFamily="18" charset="0"/>
              </a:rPr>
              <a:t> </a:t>
            </a:r>
            <a:r>
              <a:rPr lang="ru-RU" sz="2800" dirty="0" err="1">
                <a:solidFill>
                  <a:schemeClr val="tx1"/>
                </a:solidFill>
                <a:latin typeface="Times New Roman" panose="02020603050405020304" pitchFamily="18" charset="0"/>
                <a:cs typeface="Times New Roman" panose="02020603050405020304" pitchFamily="18" charset="0"/>
              </a:rPr>
              <a:t>ҳисоблайди</a:t>
            </a:r>
            <a:r>
              <a:rPr lang="ru-RU" sz="2800" dirty="0">
                <a:solidFill>
                  <a:schemeClr val="tx1"/>
                </a:solidFill>
                <a:latin typeface="Times New Roman" panose="02020603050405020304" pitchFamily="18" charset="0"/>
                <a:cs typeface="Times New Roman" panose="02020603050405020304" pitchFamily="18" charset="0"/>
              </a:rPr>
              <a:t> </a:t>
            </a:r>
            <a:r>
              <a:rPr lang="ru-RU" sz="2800" dirty="0" err="1">
                <a:solidFill>
                  <a:schemeClr val="tx1"/>
                </a:solidFill>
                <a:latin typeface="Times New Roman" panose="02020603050405020304" pitchFamily="18" charset="0"/>
                <a:cs typeface="Times New Roman" panose="02020603050405020304" pitchFamily="18" charset="0"/>
              </a:rPr>
              <a:t>ва</a:t>
            </a:r>
            <a:r>
              <a:rPr lang="ru-RU" sz="2800" dirty="0">
                <a:solidFill>
                  <a:schemeClr val="tx1"/>
                </a:solidFill>
                <a:latin typeface="Times New Roman" panose="02020603050405020304" pitchFamily="18" charset="0"/>
                <a:cs typeface="Times New Roman" panose="02020603050405020304" pitchFamily="18" charset="0"/>
              </a:rPr>
              <a:t> </a:t>
            </a:r>
            <a:r>
              <a:rPr lang="uz-Cyrl-UZ" sz="2800" dirty="0">
                <a:solidFill>
                  <a:schemeClr val="tx1"/>
                </a:solidFill>
                <a:latin typeface="Times New Roman" panose="02020603050405020304" pitchFamily="18" charset="0"/>
                <a:cs typeface="Times New Roman" panose="02020603050405020304" pitchFamily="18" charset="0"/>
              </a:rPr>
              <a:t>бошқарув объекти</a:t>
            </a:r>
            <a:r>
              <a:rPr lang="ru-RU" sz="2800" dirty="0" err="1">
                <a:solidFill>
                  <a:schemeClr val="tx1"/>
                </a:solidFill>
                <a:latin typeface="Times New Roman" panose="02020603050405020304" pitchFamily="18" charset="0"/>
                <a:cs typeface="Times New Roman" panose="02020603050405020304" pitchFamily="18" charset="0"/>
              </a:rPr>
              <a:t>нинг</a:t>
            </a:r>
            <a:r>
              <a:rPr lang="ru-RU" sz="2800" dirty="0">
                <a:solidFill>
                  <a:schemeClr val="tx1"/>
                </a:solidFill>
                <a:latin typeface="Times New Roman" panose="02020603050405020304" pitchFamily="18" charset="0"/>
                <a:cs typeface="Times New Roman" panose="02020603050405020304" pitchFamily="18" charset="0"/>
              </a:rPr>
              <a:t> </a:t>
            </a:r>
            <a:r>
              <a:rPr lang="ru-RU" sz="2800" dirty="0" err="1">
                <a:solidFill>
                  <a:schemeClr val="tx1"/>
                </a:solidFill>
                <a:latin typeface="Times New Roman" panose="02020603050405020304" pitchFamily="18" charset="0"/>
                <a:cs typeface="Times New Roman" panose="02020603050405020304" pitchFamily="18" charset="0"/>
              </a:rPr>
              <a:t>чиқиш</a:t>
            </a:r>
            <a:r>
              <a:rPr lang="ru-RU" sz="2800" dirty="0">
                <a:solidFill>
                  <a:schemeClr val="tx1"/>
                </a:solidFill>
                <a:latin typeface="Times New Roman" panose="02020603050405020304" pitchFamily="18" charset="0"/>
                <a:cs typeface="Times New Roman" panose="02020603050405020304" pitchFamily="18" charset="0"/>
              </a:rPr>
              <a:t> </a:t>
            </a:r>
            <a:r>
              <a:rPr lang="ru-RU" sz="2800" dirty="0" err="1">
                <a:solidFill>
                  <a:schemeClr val="tx1"/>
                </a:solidFill>
                <a:latin typeface="Times New Roman" panose="02020603050405020304" pitchFamily="18" charset="0"/>
                <a:cs typeface="Times New Roman" panose="02020603050405020304" pitchFamily="18" charset="0"/>
              </a:rPr>
              <a:t>йўлидан</a:t>
            </a:r>
            <a:r>
              <a:rPr lang="ru-RU" sz="2800" dirty="0">
                <a:solidFill>
                  <a:schemeClr val="tx1"/>
                </a:solidFill>
                <a:latin typeface="Times New Roman" panose="02020603050405020304" pitchFamily="18" charset="0"/>
                <a:cs typeface="Times New Roman" panose="02020603050405020304" pitchFamily="18" charset="0"/>
              </a:rPr>
              <a:t> </a:t>
            </a:r>
            <a:r>
              <a:rPr lang="ru-RU" sz="2800" dirty="0" err="1">
                <a:solidFill>
                  <a:schemeClr val="tx1"/>
                </a:solidFill>
                <a:latin typeface="Times New Roman" panose="02020603050405020304" pitchFamily="18" charset="0"/>
                <a:cs typeface="Times New Roman" panose="02020603050405020304" pitchFamily="18" charset="0"/>
              </a:rPr>
              <a:t>олинган</a:t>
            </a:r>
            <a:r>
              <a:rPr lang="ru-RU" sz="2800" dirty="0">
                <a:solidFill>
                  <a:schemeClr val="tx1"/>
                </a:solidFill>
                <a:latin typeface="Times New Roman" panose="02020603050405020304" pitchFamily="18" charset="0"/>
                <a:cs typeface="Times New Roman" panose="02020603050405020304" pitchFamily="18" charset="0"/>
              </a:rPr>
              <a:t> </a:t>
            </a:r>
            <a:r>
              <a:rPr lang="en-US" sz="2800" dirty="0">
                <a:solidFill>
                  <a:schemeClr val="tx1"/>
                </a:solidFill>
                <a:latin typeface="Times New Roman" panose="02020603050405020304" pitchFamily="18" charset="0"/>
                <a:cs typeface="Times New Roman" panose="02020603050405020304" pitchFamily="18" charset="0"/>
              </a:rPr>
              <a:t>Y</a:t>
            </a:r>
            <a:r>
              <a:rPr lang="ru-RU" sz="2800" dirty="0" err="1">
                <a:solidFill>
                  <a:schemeClr val="tx1"/>
                </a:solidFill>
                <a:latin typeface="Times New Roman" panose="02020603050405020304" pitchFamily="18" charset="0"/>
                <a:cs typeface="Times New Roman" panose="02020603050405020304" pitchFamily="18" charset="0"/>
              </a:rPr>
              <a:t>нинг</a:t>
            </a:r>
            <a:r>
              <a:rPr lang="ru-RU" sz="2800" dirty="0">
                <a:solidFill>
                  <a:schemeClr val="tx1"/>
                </a:solidFill>
                <a:latin typeface="Times New Roman" panose="02020603050405020304" pitchFamily="18" charset="0"/>
                <a:cs typeface="Times New Roman" panose="02020603050405020304" pitchFamily="18" charset="0"/>
              </a:rPr>
              <a:t> </a:t>
            </a:r>
            <a:r>
              <a:rPr lang="ru-RU" sz="2800" dirty="0" err="1">
                <a:solidFill>
                  <a:schemeClr val="tx1"/>
                </a:solidFill>
                <a:latin typeface="Times New Roman" panose="02020603050405020304" pitchFamily="18" charset="0"/>
                <a:cs typeface="Times New Roman" panose="02020603050405020304" pitchFamily="18" charset="0"/>
              </a:rPr>
              <a:t>ҳақиқий</a:t>
            </a:r>
            <a:r>
              <a:rPr lang="ru-RU" sz="2800" dirty="0">
                <a:solidFill>
                  <a:schemeClr val="tx1"/>
                </a:solidFill>
                <a:latin typeface="Times New Roman" panose="02020603050405020304" pitchFamily="18" charset="0"/>
                <a:cs typeface="Times New Roman" panose="02020603050405020304" pitchFamily="18" charset="0"/>
              </a:rPr>
              <a:t> </a:t>
            </a:r>
            <a:r>
              <a:rPr lang="ru-RU" sz="2800" dirty="0" err="1">
                <a:solidFill>
                  <a:schemeClr val="tx1"/>
                </a:solidFill>
                <a:latin typeface="Times New Roman" panose="02020603050405020304" pitchFamily="18" charset="0"/>
                <a:cs typeface="Times New Roman" panose="02020603050405020304" pitchFamily="18" charset="0"/>
              </a:rPr>
              <a:t>қиймати</a:t>
            </a:r>
            <a:r>
              <a:rPr lang="ru-RU" sz="2800" dirty="0">
                <a:solidFill>
                  <a:schemeClr val="tx1"/>
                </a:solidFill>
                <a:latin typeface="Times New Roman" panose="02020603050405020304" pitchFamily="18" charset="0"/>
                <a:cs typeface="Times New Roman" panose="02020603050405020304" pitchFamily="18" charset="0"/>
              </a:rPr>
              <a:t> </a:t>
            </a:r>
            <a:r>
              <a:rPr lang="ru-RU" sz="2800" dirty="0" err="1">
                <a:solidFill>
                  <a:schemeClr val="tx1"/>
                </a:solidFill>
                <a:latin typeface="Times New Roman" panose="02020603050405020304" pitchFamily="18" charset="0"/>
                <a:cs typeface="Times New Roman" panose="02020603050405020304" pitchFamily="18" charset="0"/>
              </a:rPr>
              <a:t>билан</a:t>
            </a:r>
            <a:r>
              <a:rPr lang="ru-RU" sz="2800" dirty="0">
                <a:solidFill>
                  <a:schemeClr val="tx1"/>
                </a:solidFill>
                <a:latin typeface="Times New Roman" panose="02020603050405020304" pitchFamily="18" charset="0"/>
                <a:cs typeface="Times New Roman" panose="02020603050405020304" pitchFamily="18" charset="0"/>
              </a:rPr>
              <a:t> </a:t>
            </a:r>
            <a:r>
              <a:rPr lang="ru-RU" sz="2800" dirty="0" err="1">
                <a:solidFill>
                  <a:schemeClr val="tx1"/>
                </a:solidFill>
                <a:latin typeface="Times New Roman" panose="02020603050405020304" pitchFamily="18" charset="0"/>
                <a:cs typeface="Times New Roman" panose="02020603050405020304" pitchFamily="18" charset="0"/>
              </a:rPr>
              <a:t>талаб</a:t>
            </a:r>
            <a:r>
              <a:rPr lang="ru-RU" sz="2800" dirty="0">
                <a:solidFill>
                  <a:schemeClr val="tx1"/>
                </a:solidFill>
                <a:latin typeface="Times New Roman" panose="02020603050405020304" pitchFamily="18" charset="0"/>
                <a:cs typeface="Times New Roman" panose="02020603050405020304" pitchFamily="18" charset="0"/>
              </a:rPr>
              <a:t> </a:t>
            </a:r>
            <a:r>
              <a:rPr lang="ru-RU" sz="2800" dirty="0" err="1">
                <a:solidFill>
                  <a:schemeClr val="tx1"/>
                </a:solidFill>
                <a:latin typeface="Times New Roman" panose="02020603050405020304" pitchFamily="18" charset="0"/>
                <a:cs typeface="Times New Roman" panose="02020603050405020304" pitchFamily="18" charset="0"/>
              </a:rPr>
              <a:t>қилинадиган</a:t>
            </a:r>
            <a:r>
              <a:rPr lang="ru-RU" sz="2800" dirty="0">
                <a:solidFill>
                  <a:schemeClr val="tx1"/>
                </a:solidFill>
                <a:latin typeface="Times New Roman" panose="02020603050405020304" pitchFamily="18" charset="0"/>
                <a:cs typeface="Times New Roman" panose="02020603050405020304" pitchFamily="18" charset="0"/>
              </a:rPr>
              <a:t> </a:t>
            </a:r>
            <a:r>
              <a:rPr lang="ru-RU" sz="2800" dirty="0" err="1">
                <a:solidFill>
                  <a:schemeClr val="tx1"/>
                </a:solidFill>
                <a:latin typeface="Times New Roman" panose="02020603050405020304" pitchFamily="18" charset="0"/>
                <a:cs typeface="Times New Roman" panose="02020603050405020304" pitchFamily="18" charset="0"/>
              </a:rPr>
              <a:t>қийматни</a:t>
            </a:r>
            <a:r>
              <a:rPr lang="ru-RU" sz="2800" dirty="0">
                <a:solidFill>
                  <a:schemeClr val="tx1"/>
                </a:solidFill>
                <a:latin typeface="Times New Roman" panose="02020603050405020304" pitchFamily="18" charset="0"/>
                <a:cs typeface="Times New Roman" panose="02020603050405020304" pitchFamily="18" charset="0"/>
              </a:rPr>
              <a:t> </a:t>
            </a:r>
            <a:r>
              <a:rPr lang="ru-RU" sz="2800" dirty="0" err="1">
                <a:solidFill>
                  <a:schemeClr val="tx1"/>
                </a:solidFill>
                <a:latin typeface="Times New Roman" panose="02020603050405020304" pitchFamily="18" charset="0"/>
                <a:cs typeface="Times New Roman" panose="02020603050405020304" pitchFamily="18" charset="0"/>
              </a:rPr>
              <a:t>таққослаб</a:t>
            </a:r>
            <a:r>
              <a:rPr lang="ru-RU" sz="2800" dirty="0">
                <a:solidFill>
                  <a:schemeClr val="tx1"/>
                </a:solidFill>
                <a:latin typeface="Times New Roman" panose="02020603050405020304" pitchFamily="18" charset="0"/>
                <a:cs typeface="Times New Roman" panose="02020603050405020304" pitchFamily="18" charset="0"/>
              </a:rPr>
              <a:t>, </a:t>
            </a:r>
            <a:r>
              <a:rPr lang="uz-Cyrl-UZ" sz="2800" dirty="0">
                <a:solidFill>
                  <a:schemeClr val="tx1"/>
                </a:solidFill>
                <a:latin typeface="Times New Roman" panose="02020603050405020304" pitchFamily="18" charset="0"/>
                <a:cs typeface="Times New Roman" panose="02020603050405020304" pitchFamily="18" charset="0"/>
              </a:rPr>
              <a:t>бошқарув объекти</a:t>
            </a:r>
            <a:r>
              <a:rPr lang="ru-RU" sz="2800" dirty="0">
                <a:solidFill>
                  <a:schemeClr val="tx1"/>
                </a:solidFill>
                <a:latin typeface="Times New Roman" panose="02020603050405020304" pitchFamily="18" charset="0"/>
                <a:cs typeface="Times New Roman" panose="02020603050405020304" pitchFamily="18" charset="0"/>
              </a:rPr>
              <a:t>га </a:t>
            </a:r>
            <a:r>
              <a:rPr lang="ru-RU" sz="2800" dirty="0" err="1">
                <a:solidFill>
                  <a:schemeClr val="tx1"/>
                </a:solidFill>
                <a:latin typeface="Times New Roman" panose="02020603050405020304" pitchFamily="18" charset="0"/>
                <a:cs typeface="Times New Roman" panose="02020603050405020304" pitchFamily="18" charset="0"/>
              </a:rPr>
              <a:t>керакли</a:t>
            </a:r>
            <a:r>
              <a:rPr lang="ru-RU" sz="2800" dirty="0">
                <a:solidFill>
                  <a:schemeClr val="tx1"/>
                </a:solidFill>
                <a:latin typeface="Times New Roman" panose="02020603050405020304" pitchFamily="18" charset="0"/>
                <a:cs typeface="Times New Roman" panose="02020603050405020304" pitchFamily="18" charset="0"/>
              </a:rPr>
              <a:t> </a:t>
            </a:r>
            <a:r>
              <a:rPr lang="ru-RU" sz="2800" dirty="0" err="1">
                <a:solidFill>
                  <a:schemeClr val="tx1"/>
                </a:solidFill>
                <a:latin typeface="Times New Roman" panose="02020603050405020304" pitchFamily="18" charset="0"/>
                <a:cs typeface="Times New Roman" panose="02020603050405020304" pitchFamily="18" charset="0"/>
              </a:rPr>
              <a:t>қиймат</a:t>
            </a:r>
            <a:r>
              <a:rPr lang="ru-RU" sz="2800" dirty="0">
                <a:solidFill>
                  <a:schemeClr val="tx1"/>
                </a:solidFill>
                <a:latin typeface="Times New Roman" panose="02020603050405020304" pitchFamily="18" charset="0"/>
                <a:cs typeface="Times New Roman" panose="02020603050405020304" pitchFamily="18" charset="0"/>
              </a:rPr>
              <a:t> </a:t>
            </a:r>
            <a:r>
              <a:rPr lang="ru-RU" sz="2800" dirty="0" err="1">
                <a:solidFill>
                  <a:schemeClr val="tx1"/>
                </a:solidFill>
                <a:latin typeface="Times New Roman" panose="02020603050405020304" pitchFamily="18" charset="0"/>
                <a:cs typeface="Times New Roman" panose="02020603050405020304" pitchFamily="18" charset="0"/>
              </a:rPr>
              <a:t>узатади</a:t>
            </a:r>
            <a:r>
              <a:rPr lang="ru-RU" sz="2800" dirty="0">
                <a:solidFill>
                  <a:schemeClr val="tx1"/>
                </a:solidFill>
                <a:latin typeface="Times New Roman" panose="02020603050405020304" pitchFamily="18" charset="0"/>
                <a:cs typeface="Times New Roman" panose="02020603050405020304" pitchFamily="18" charset="0"/>
              </a:rPr>
              <a:t>. </a:t>
            </a:r>
            <a:r>
              <a:rPr lang="ru-RU" sz="2800" dirty="0" err="1">
                <a:solidFill>
                  <a:schemeClr val="tx1"/>
                </a:solidFill>
                <a:latin typeface="Times New Roman" panose="02020603050405020304" pitchFamily="18" charset="0"/>
                <a:cs typeface="Times New Roman" panose="02020603050405020304" pitchFamily="18" charset="0"/>
              </a:rPr>
              <a:t>Бундай</a:t>
            </a:r>
            <a:r>
              <a:rPr lang="ru-RU" sz="2800" dirty="0">
                <a:solidFill>
                  <a:schemeClr val="tx1"/>
                </a:solidFill>
                <a:latin typeface="Times New Roman" panose="02020603050405020304" pitchFamily="18" charset="0"/>
                <a:cs typeface="Times New Roman" panose="02020603050405020304" pitchFamily="18" charset="0"/>
              </a:rPr>
              <a:t> </a:t>
            </a:r>
            <a:r>
              <a:rPr lang="uz-Cyrl-UZ" sz="2800" dirty="0">
                <a:solidFill>
                  <a:schemeClr val="tx1"/>
                </a:solidFill>
                <a:latin typeface="Times New Roman" panose="02020603050405020304" pitchFamily="18" charset="0"/>
                <a:cs typeface="Times New Roman" panose="02020603050405020304" pitchFamily="18" charset="0"/>
              </a:rPr>
              <a:t>автоматик бошқарув тизимлари</a:t>
            </a:r>
            <a:r>
              <a:rPr lang="ru-RU" sz="2800" dirty="0">
                <a:solidFill>
                  <a:schemeClr val="tx1"/>
                </a:solidFill>
                <a:latin typeface="Times New Roman" panose="02020603050405020304" pitchFamily="18" charset="0"/>
                <a:cs typeface="Times New Roman" panose="02020603050405020304" pitchFamily="18" charset="0"/>
              </a:rPr>
              <a:t>да </a:t>
            </a:r>
            <a:r>
              <a:rPr lang="uz-Cyrl-UZ" sz="2800" dirty="0">
                <a:solidFill>
                  <a:schemeClr val="tx1"/>
                </a:solidFill>
                <a:latin typeface="Times New Roman" panose="02020603050405020304" pitchFamily="18" charset="0"/>
                <a:cs typeface="Times New Roman" panose="02020603050405020304" pitchFamily="18" charset="0"/>
              </a:rPr>
              <a:t>бошқарув қурилмаси </a:t>
            </a:r>
            <a:r>
              <a:rPr lang="en-US" sz="2800" dirty="0">
                <a:solidFill>
                  <a:schemeClr val="tx1"/>
                </a:solidFill>
                <a:latin typeface="Times New Roman" panose="02020603050405020304" pitchFamily="18" charset="0"/>
                <a:cs typeface="Times New Roman" panose="02020603050405020304" pitchFamily="18" charset="0"/>
              </a:rPr>
              <a:t>Y</a:t>
            </a:r>
            <a:r>
              <a:rPr lang="ru-RU" sz="2800" dirty="0">
                <a:solidFill>
                  <a:schemeClr val="tx1"/>
                </a:solidFill>
                <a:latin typeface="Times New Roman" panose="02020603050405020304" pitchFamily="18" charset="0"/>
                <a:cs typeface="Times New Roman" panose="02020603050405020304" pitchFamily="18" charset="0"/>
              </a:rPr>
              <a:t> </a:t>
            </a:r>
            <a:r>
              <a:rPr lang="ru-RU" sz="2800" dirty="0" err="1">
                <a:solidFill>
                  <a:schemeClr val="tx1"/>
                </a:solidFill>
                <a:latin typeface="Times New Roman" panose="02020603050405020304" pitchFamily="18" charset="0"/>
                <a:cs typeface="Times New Roman" panose="02020603050405020304" pitchFamily="18" charset="0"/>
              </a:rPr>
              <a:t>чиқиш</a:t>
            </a:r>
            <a:r>
              <a:rPr lang="ru-RU" sz="2800" dirty="0">
                <a:solidFill>
                  <a:schemeClr val="tx1"/>
                </a:solidFill>
                <a:latin typeface="Times New Roman" panose="02020603050405020304" pitchFamily="18" charset="0"/>
                <a:cs typeface="Times New Roman" panose="02020603050405020304" pitchFamily="18" charset="0"/>
              </a:rPr>
              <a:t> </a:t>
            </a:r>
            <a:r>
              <a:rPr lang="ru-RU" sz="2800" dirty="0" err="1">
                <a:solidFill>
                  <a:schemeClr val="tx1"/>
                </a:solidFill>
                <a:latin typeface="Times New Roman" panose="02020603050405020304" pitchFamily="18" charset="0"/>
                <a:cs typeface="Times New Roman" panose="02020603050405020304" pitchFamily="18" charset="0"/>
              </a:rPr>
              <a:t>йўлида</a:t>
            </a:r>
            <a:r>
              <a:rPr lang="ru-RU" sz="2800" dirty="0">
                <a:solidFill>
                  <a:schemeClr val="tx1"/>
                </a:solidFill>
                <a:latin typeface="Times New Roman" panose="02020603050405020304" pitchFamily="18" charset="0"/>
                <a:cs typeface="Times New Roman" panose="02020603050405020304" pitchFamily="18" charset="0"/>
              </a:rPr>
              <a:t> </a:t>
            </a:r>
            <a:r>
              <a:rPr lang="ru-RU" sz="2800" dirty="0" err="1">
                <a:solidFill>
                  <a:schemeClr val="tx1"/>
                </a:solidFill>
                <a:latin typeface="Times New Roman" panose="02020603050405020304" pitchFamily="18" charset="0"/>
                <a:cs typeface="Times New Roman" panose="02020603050405020304" pitchFamily="18" charset="0"/>
              </a:rPr>
              <a:t>ҳосил</a:t>
            </a:r>
            <a:r>
              <a:rPr lang="ru-RU" sz="2800" dirty="0">
                <a:solidFill>
                  <a:schemeClr val="tx1"/>
                </a:solidFill>
                <a:latin typeface="Times New Roman" panose="02020603050405020304" pitchFamily="18" charset="0"/>
                <a:cs typeface="Times New Roman" panose="02020603050405020304" pitchFamily="18" charset="0"/>
              </a:rPr>
              <a:t> </a:t>
            </a:r>
            <a:r>
              <a:rPr lang="ru-RU" sz="2800" dirty="0" err="1">
                <a:solidFill>
                  <a:schemeClr val="tx1"/>
                </a:solidFill>
                <a:latin typeface="Times New Roman" panose="02020603050405020304" pitchFamily="18" charset="0"/>
                <a:cs typeface="Times New Roman" panose="02020603050405020304" pitchFamily="18" charset="0"/>
              </a:rPr>
              <a:t>бўлаётган</a:t>
            </a:r>
            <a:r>
              <a:rPr lang="ru-RU" sz="2800" dirty="0">
                <a:solidFill>
                  <a:schemeClr val="tx1"/>
                </a:solidFill>
                <a:latin typeface="Times New Roman" panose="02020603050405020304" pitchFamily="18" charset="0"/>
                <a:cs typeface="Times New Roman" panose="02020603050405020304" pitchFamily="18" charset="0"/>
              </a:rPr>
              <a:t> </a:t>
            </a:r>
            <a:r>
              <a:rPr lang="ru-RU" sz="2800" dirty="0" err="1">
                <a:solidFill>
                  <a:schemeClr val="tx1"/>
                </a:solidFill>
                <a:latin typeface="Times New Roman" panose="02020603050405020304" pitchFamily="18" charset="0"/>
                <a:cs typeface="Times New Roman" panose="02020603050405020304" pitchFamily="18" charset="0"/>
              </a:rPr>
              <a:t>барча</a:t>
            </a:r>
            <a:r>
              <a:rPr lang="ru-RU" sz="2800" dirty="0">
                <a:solidFill>
                  <a:schemeClr val="tx1"/>
                </a:solidFill>
                <a:latin typeface="Times New Roman" panose="02020603050405020304" pitchFamily="18" charset="0"/>
                <a:cs typeface="Times New Roman" panose="02020603050405020304" pitchFamily="18" charset="0"/>
              </a:rPr>
              <a:t> </a:t>
            </a:r>
            <a:r>
              <a:rPr lang="ru-RU" sz="2800" dirty="0" err="1">
                <a:solidFill>
                  <a:schemeClr val="tx1"/>
                </a:solidFill>
                <a:latin typeface="Times New Roman" panose="02020603050405020304" pitchFamily="18" charset="0"/>
                <a:cs typeface="Times New Roman" panose="02020603050405020304" pitchFamily="18" charset="0"/>
              </a:rPr>
              <a:t>четга</a:t>
            </a:r>
            <a:r>
              <a:rPr lang="ru-RU" sz="2800" dirty="0">
                <a:solidFill>
                  <a:schemeClr val="tx1"/>
                </a:solidFill>
                <a:latin typeface="Times New Roman" panose="02020603050405020304" pitchFamily="18" charset="0"/>
                <a:cs typeface="Times New Roman" panose="02020603050405020304" pitchFamily="18" charset="0"/>
              </a:rPr>
              <a:t> </a:t>
            </a:r>
            <a:r>
              <a:rPr lang="ru-RU" sz="2800" dirty="0" err="1">
                <a:solidFill>
                  <a:schemeClr val="tx1"/>
                </a:solidFill>
                <a:latin typeface="Times New Roman" panose="02020603050405020304" pitchFamily="18" charset="0"/>
                <a:cs typeface="Times New Roman" panose="02020603050405020304" pitchFamily="18" charset="0"/>
              </a:rPr>
              <a:t>чиқишларни</a:t>
            </a:r>
            <a:r>
              <a:rPr lang="ru-RU" sz="2800" dirty="0">
                <a:solidFill>
                  <a:schemeClr val="tx1"/>
                </a:solidFill>
                <a:latin typeface="Times New Roman" panose="02020603050405020304" pitchFamily="18" charset="0"/>
                <a:cs typeface="Times New Roman" panose="02020603050405020304" pitchFamily="18" charset="0"/>
              </a:rPr>
              <a:t> у </a:t>
            </a:r>
            <a:r>
              <a:rPr lang="ru-RU" sz="2800" dirty="0" err="1">
                <a:solidFill>
                  <a:schemeClr val="tx1"/>
                </a:solidFill>
                <a:latin typeface="Times New Roman" panose="02020603050405020304" pitchFamily="18" charset="0"/>
                <a:cs typeface="Times New Roman" panose="02020603050405020304" pitchFamily="18" charset="0"/>
              </a:rPr>
              <a:t>қандай</a:t>
            </a:r>
            <a:r>
              <a:rPr lang="ru-RU" sz="2800" dirty="0">
                <a:solidFill>
                  <a:schemeClr val="tx1"/>
                </a:solidFill>
                <a:latin typeface="Times New Roman" panose="02020603050405020304" pitchFamily="18" charset="0"/>
                <a:cs typeface="Times New Roman" panose="02020603050405020304" pitchFamily="18" charset="0"/>
              </a:rPr>
              <a:t> </a:t>
            </a:r>
            <a:r>
              <a:rPr lang="ru-RU" sz="2800" dirty="0" err="1">
                <a:solidFill>
                  <a:schemeClr val="tx1"/>
                </a:solidFill>
                <a:latin typeface="Times New Roman" panose="02020603050405020304" pitchFamily="18" charset="0"/>
                <a:cs typeface="Times New Roman" panose="02020603050405020304" pitchFamily="18" charset="0"/>
              </a:rPr>
              <a:t>юзага</a:t>
            </a:r>
            <a:r>
              <a:rPr lang="ru-RU" sz="2800" dirty="0">
                <a:solidFill>
                  <a:schemeClr val="tx1"/>
                </a:solidFill>
                <a:latin typeface="Times New Roman" panose="02020603050405020304" pitchFamily="18" charset="0"/>
                <a:cs typeface="Times New Roman" panose="02020603050405020304" pitchFamily="18" charset="0"/>
              </a:rPr>
              <a:t> </a:t>
            </a:r>
            <a:r>
              <a:rPr lang="ru-RU" sz="2800" dirty="0" err="1">
                <a:solidFill>
                  <a:schemeClr val="tx1"/>
                </a:solidFill>
                <a:latin typeface="Times New Roman" panose="02020603050405020304" pitchFamily="18" charset="0"/>
                <a:cs typeface="Times New Roman" panose="02020603050405020304" pitchFamily="18" charset="0"/>
              </a:rPr>
              <a:t>келишидан</a:t>
            </a:r>
            <a:r>
              <a:rPr lang="ru-RU" sz="2800" dirty="0">
                <a:solidFill>
                  <a:schemeClr val="tx1"/>
                </a:solidFill>
                <a:latin typeface="Times New Roman" panose="02020603050405020304" pitchFamily="18" charset="0"/>
                <a:cs typeface="Times New Roman" panose="02020603050405020304" pitchFamily="18" charset="0"/>
              </a:rPr>
              <a:t> </a:t>
            </a:r>
            <a:r>
              <a:rPr lang="ru-RU" sz="2800" dirty="0" err="1">
                <a:solidFill>
                  <a:schemeClr val="tx1"/>
                </a:solidFill>
                <a:latin typeface="Times New Roman" panose="02020603050405020304" pitchFamily="18" charset="0"/>
                <a:cs typeface="Times New Roman" panose="02020603050405020304" pitchFamily="18" charset="0"/>
              </a:rPr>
              <a:t>қатъий</a:t>
            </a:r>
            <a:r>
              <a:rPr lang="ru-RU" sz="2800" dirty="0">
                <a:solidFill>
                  <a:schemeClr val="tx1"/>
                </a:solidFill>
                <a:latin typeface="Times New Roman" panose="02020603050405020304" pitchFamily="18" charset="0"/>
                <a:cs typeface="Times New Roman" panose="02020603050405020304" pitchFamily="18" charset="0"/>
              </a:rPr>
              <a:t> </a:t>
            </a:r>
            <a:r>
              <a:rPr lang="ru-RU" sz="2800" dirty="0" err="1">
                <a:solidFill>
                  <a:schemeClr val="tx1"/>
                </a:solidFill>
                <a:latin typeface="Times New Roman" panose="02020603050405020304" pitchFamily="18" charset="0"/>
                <a:cs typeface="Times New Roman" panose="02020603050405020304" pitchFamily="18" charset="0"/>
              </a:rPr>
              <a:t>назар</a:t>
            </a:r>
            <a:r>
              <a:rPr lang="ru-RU" sz="2800" dirty="0">
                <a:solidFill>
                  <a:schemeClr val="tx1"/>
                </a:solidFill>
                <a:latin typeface="Times New Roman" panose="02020603050405020304" pitchFamily="18" charset="0"/>
                <a:cs typeface="Times New Roman" panose="02020603050405020304" pitchFamily="18" charset="0"/>
              </a:rPr>
              <a:t> </a:t>
            </a:r>
            <a:r>
              <a:rPr lang="ru-RU" sz="2800" dirty="0" err="1">
                <a:solidFill>
                  <a:schemeClr val="tx1"/>
                </a:solidFill>
                <a:latin typeface="Times New Roman" panose="02020603050405020304" pitchFamily="18" charset="0"/>
                <a:cs typeface="Times New Roman" panose="02020603050405020304" pitchFamily="18" charset="0"/>
              </a:rPr>
              <a:t>бартараф</a:t>
            </a:r>
            <a:r>
              <a:rPr lang="ru-RU" sz="2800" dirty="0">
                <a:solidFill>
                  <a:schemeClr val="tx1"/>
                </a:solidFill>
                <a:latin typeface="Times New Roman" panose="02020603050405020304" pitchFamily="18" charset="0"/>
                <a:cs typeface="Times New Roman" panose="02020603050405020304" pitchFamily="18" charset="0"/>
              </a:rPr>
              <a:t> </a:t>
            </a:r>
            <a:r>
              <a:rPr lang="ru-RU" sz="2800" dirty="0" err="1">
                <a:solidFill>
                  <a:schemeClr val="tx1"/>
                </a:solidFill>
                <a:latin typeface="Times New Roman" panose="02020603050405020304" pitchFamily="18" charset="0"/>
                <a:cs typeface="Times New Roman" panose="02020603050405020304" pitchFamily="18" charset="0"/>
              </a:rPr>
              <a:t>этишга</a:t>
            </a:r>
            <a:r>
              <a:rPr lang="ru-RU" sz="2800" dirty="0">
                <a:solidFill>
                  <a:schemeClr val="tx1"/>
                </a:solidFill>
                <a:latin typeface="Times New Roman" panose="02020603050405020304" pitchFamily="18" charset="0"/>
                <a:cs typeface="Times New Roman" panose="02020603050405020304" pitchFamily="18" charset="0"/>
              </a:rPr>
              <a:t> </a:t>
            </a:r>
            <a:r>
              <a:rPr lang="uz-Cyrl-UZ" sz="2800" dirty="0">
                <a:solidFill>
                  <a:schemeClr val="tx1"/>
                </a:solidFill>
                <a:latin typeface="Times New Roman" panose="02020603050405020304" pitchFamily="18" charset="0"/>
                <a:cs typeface="Times New Roman" panose="02020603050405020304" pitchFamily="18" charset="0"/>
              </a:rPr>
              <a:t>қ</a:t>
            </a:r>
            <a:r>
              <a:rPr lang="ru-RU" sz="2800" dirty="0" err="1">
                <a:solidFill>
                  <a:schemeClr val="tx1"/>
                </a:solidFill>
                <a:latin typeface="Times New Roman" panose="02020603050405020304" pitchFamily="18" charset="0"/>
                <a:cs typeface="Times New Roman" panose="02020603050405020304" pitchFamily="18" charset="0"/>
              </a:rPr>
              <a:t>одир</a:t>
            </a:r>
            <a:r>
              <a:rPr lang="ru-RU" sz="2800" dirty="0">
                <a:solidFill>
                  <a:schemeClr val="tx1"/>
                </a:solidFill>
                <a:latin typeface="Times New Roman" panose="02020603050405020304" pitchFamily="18" charset="0"/>
                <a:cs typeface="Times New Roman" panose="02020603050405020304" pitchFamily="18" charset="0"/>
              </a:rPr>
              <a:t>.</a:t>
            </a:r>
            <a:endParaRPr lang="ru-RU" sz="26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17702250"/>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260648"/>
            <a:ext cx="8496944" cy="6264696"/>
          </a:xfrm>
        </p:spPr>
        <p:txBody>
          <a:bodyPr>
            <a:normAutofit fontScale="92500" lnSpcReduction="20000"/>
          </a:bodyPr>
          <a:lstStyle/>
          <a:p>
            <a:pPr marL="0" indent="536575" algn="just">
              <a:lnSpc>
                <a:spcPct val="130000"/>
              </a:lnSpc>
              <a:spcBef>
                <a:spcPts val="0"/>
              </a:spcBef>
              <a:buNone/>
            </a:pPr>
            <a:r>
              <a:rPr lang="ru-RU" sz="2800" dirty="0">
                <a:solidFill>
                  <a:schemeClr val="tx1"/>
                </a:solidFill>
                <a:latin typeface="Times New Roman" panose="02020603050405020304" pitchFamily="18" charset="0"/>
                <a:cs typeface="Times New Roman" panose="02020603050405020304" pitchFamily="18" charset="0"/>
              </a:rPr>
              <a:t>Бунда </a:t>
            </a:r>
            <a:r>
              <a:rPr lang="uz-Cyrl-UZ" sz="2800" dirty="0">
                <a:solidFill>
                  <a:schemeClr val="tx1"/>
                </a:solidFill>
                <a:latin typeface="Times New Roman" panose="02020603050405020304" pitchFamily="18" charset="0"/>
                <a:cs typeface="Times New Roman" panose="02020603050405020304" pitchFamily="18" charset="0"/>
              </a:rPr>
              <a:t>бошқарув қурилмаси бошқарув объекти</a:t>
            </a:r>
            <a:r>
              <a:rPr lang="ru-RU" sz="2800" dirty="0" err="1">
                <a:solidFill>
                  <a:schemeClr val="tx1"/>
                </a:solidFill>
                <a:latin typeface="Times New Roman" panose="02020603050405020304" pitchFamily="18" charset="0"/>
                <a:cs typeface="Times New Roman" panose="02020603050405020304" pitchFamily="18" charset="0"/>
              </a:rPr>
              <a:t>нинг</a:t>
            </a:r>
            <a:r>
              <a:rPr lang="ru-RU" sz="2800" dirty="0">
                <a:solidFill>
                  <a:schemeClr val="tx1"/>
                </a:solidFill>
                <a:latin typeface="Times New Roman" panose="02020603050405020304" pitchFamily="18" charset="0"/>
                <a:cs typeface="Times New Roman" panose="02020603050405020304" pitchFamily="18" charset="0"/>
              </a:rPr>
              <a:t> </a:t>
            </a:r>
            <a:r>
              <a:rPr lang="ru-RU" sz="2800" dirty="0" err="1">
                <a:solidFill>
                  <a:schemeClr val="tx1"/>
                </a:solidFill>
                <a:latin typeface="Times New Roman" panose="02020603050405020304" pitchFamily="18" charset="0"/>
                <a:cs typeface="Times New Roman" panose="02020603050405020304" pitchFamily="18" charset="0"/>
              </a:rPr>
              <a:t>ҳар</a:t>
            </a:r>
            <a:r>
              <a:rPr lang="ru-RU" sz="2800" dirty="0">
                <a:solidFill>
                  <a:schemeClr val="tx1"/>
                </a:solidFill>
                <a:latin typeface="Times New Roman" panose="02020603050405020304" pitchFamily="18" charset="0"/>
                <a:cs typeface="Times New Roman" panose="02020603050405020304" pitchFamily="18" charset="0"/>
              </a:rPr>
              <a:t> </a:t>
            </a:r>
            <a:r>
              <a:rPr lang="ru-RU" sz="2800" dirty="0" err="1">
                <a:solidFill>
                  <a:schemeClr val="tx1"/>
                </a:solidFill>
                <a:latin typeface="Times New Roman" panose="02020603050405020304" pitchFamily="18" charset="0"/>
                <a:cs typeface="Times New Roman" panose="02020603050405020304" pitchFamily="18" charset="0"/>
              </a:rPr>
              <a:t>иккала</a:t>
            </a:r>
            <a:r>
              <a:rPr lang="ru-RU" sz="2800" dirty="0">
                <a:solidFill>
                  <a:schemeClr val="tx1"/>
                </a:solidFill>
                <a:latin typeface="Times New Roman" panose="02020603050405020304" pitchFamily="18" charset="0"/>
                <a:cs typeface="Times New Roman" panose="02020603050405020304" pitchFamily="18" charset="0"/>
              </a:rPr>
              <a:t> </a:t>
            </a:r>
            <a:r>
              <a:rPr lang="ru-RU" sz="2800" dirty="0" err="1">
                <a:solidFill>
                  <a:schemeClr val="tx1"/>
                </a:solidFill>
                <a:latin typeface="Times New Roman" panose="02020603050405020304" pitchFamily="18" charset="0"/>
                <a:cs typeface="Times New Roman" panose="02020603050405020304" pitchFamily="18" charset="0"/>
              </a:rPr>
              <a:t>томонини</a:t>
            </a:r>
            <a:r>
              <a:rPr lang="ru-RU" sz="2800" dirty="0">
                <a:solidFill>
                  <a:schemeClr val="tx1"/>
                </a:solidFill>
                <a:latin typeface="Times New Roman" panose="02020603050405020304" pitchFamily="18" charset="0"/>
                <a:cs typeface="Times New Roman" panose="02020603050405020304" pitchFamily="18" charset="0"/>
              </a:rPr>
              <a:t> </a:t>
            </a:r>
            <a:r>
              <a:rPr lang="ru-RU" sz="2800" dirty="0" err="1">
                <a:solidFill>
                  <a:schemeClr val="tx1"/>
                </a:solidFill>
                <a:latin typeface="Times New Roman" panose="02020603050405020304" pitchFamily="18" charset="0"/>
                <a:cs typeface="Times New Roman" panose="02020603050405020304" pitchFamily="18" charset="0"/>
              </a:rPr>
              <a:t>бирлаштириб</a:t>
            </a:r>
            <a:r>
              <a:rPr lang="ru-RU" sz="2800" dirty="0">
                <a:solidFill>
                  <a:schemeClr val="tx1"/>
                </a:solidFill>
                <a:latin typeface="Times New Roman" panose="02020603050405020304" pitchFamily="18" charset="0"/>
                <a:cs typeface="Times New Roman" panose="02020603050405020304" pitchFamily="18" charset="0"/>
              </a:rPr>
              <a:t> </a:t>
            </a:r>
            <a:r>
              <a:rPr lang="ru-RU" sz="2800" dirty="0" err="1">
                <a:solidFill>
                  <a:schemeClr val="tx1"/>
                </a:solidFill>
                <a:latin typeface="Times New Roman" panose="02020603050405020304" pitchFamily="18" charset="0"/>
                <a:cs typeface="Times New Roman" panose="02020603050405020304" pitchFamily="18" charset="0"/>
              </a:rPr>
              <a:t>ёпиқ</a:t>
            </a:r>
            <a:r>
              <a:rPr lang="ru-RU" sz="2800" dirty="0">
                <a:solidFill>
                  <a:schemeClr val="tx1"/>
                </a:solidFill>
                <a:latin typeface="Times New Roman" panose="02020603050405020304" pitchFamily="18" charset="0"/>
                <a:cs typeface="Times New Roman" panose="02020603050405020304" pitchFamily="18" charset="0"/>
              </a:rPr>
              <a:t> </a:t>
            </a:r>
            <a:r>
              <a:rPr lang="ru-RU" sz="2800" dirty="0" err="1">
                <a:solidFill>
                  <a:schemeClr val="tx1"/>
                </a:solidFill>
                <a:latin typeface="Times New Roman" panose="02020603050405020304" pitchFamily="18" charset="0"/>
                <a:cs typeface="Times New Roman" panose="02020603050405020304" pitchFamily="18" charset="0"/>
              </a:rPr>
              <a:t>тизим</a:t>
            </a:r>
            <a:r>
              <a:rPr lang="ru-RU" sz="2800" dirty="0">
                <a:solidFill>
                  <a:schemeClr val="tx1"/>
                </a:solidFill>
                <a:latin typeface="Times New Roman" panose="02020603050405020304" pitchFamily="18" charset="0"/>
                <a:cs typeface="Times New Roman" panose="02020603050405020304" pitchFamily="18" charset="0"/>
              </a:rPr>
              <a:t> </a:t>
            </a:r>
            <a:r>
              <a:rPr lang="ru-RU" sz="2800" dirty="0" err="1">
                <a:solidFill>
                  <a:schemeClr val="tx1"/>
                </a:solidFill>
                <a:latin typeface="Times New Roman" panose="02020603050405020304" pitchFamily="18" charset="0"/>
                <a:cs typeface="Times New Roman" panose="02020603050405020304" pitchFamily="18" charset="0"/>
              </a:rPr>
              <a:t>ҳосил</a:t>
            </a:r>
            <a:r>
              <a:rPr lang="ru-RU" sz="2800" dirty="0">
                <a:solidFill>
                  <a:schemeClr val="tx1"/>
                </a:solidFill>
                <a:latin typeface="Times New Roman" panose="02020603050405020304" pitchFamily="18" charset="0"/>
                <a:cs typeface="Times New Roman" panose="02020603050405020304" pitchFamily="18" charset="0"/>
              </a:rPr>
              <a:t> </a:t>
            </a:r>
            <a:r>
              <a:rPr lang="ru-RU" sz="2800" dirty="0" err="1">
                <a:solidFill>
                  <a:schemeClr val="tx1"/>
                </a:solidFill>
                <a:latin typeface="Times New Roman" panose="02020603050405020304" pitchFamily="18" charset="0"/>
                <a:cs typeface="Times New Roman" panose="02020603050405020304" pitchFamily="18" charset="0"/>
              </a:rPr>
              <a:t>қилади</a:t>
            </a:r>
            <a:r>
              <a:rPr lang="ru-RU" sz="2800" dirty="0">
                <a:solidFill>
                  <a:schemeClr val="tx1"/>
                </a:solidFill>
                <a:latin typeface="Times New Roman" panose="02020603050405020304" pitchFamily="18" charset="0"/>
                <a:cs typeface="Times New Roman" panose="02020603050405020304" pitchFamily="18" charset="0"/>
              </a:rPr>
              <a:t> </a:t>
            </a:r>
            <a:r>
              <a:rPr lang="ru-RU" sz="2800" dirty="0" err="1">
                <a:solidFill>
                  <a:schemeClr val="tx1"/>
                </a:solidFill>
                <a:latin typeface="Times New Roman" panose="02020603050405020304" pitchFamily="18" charset="0"/>
                <a:cs typeface="Times New Roman" panose="02020603050405020304" pitchFamily="18" charset="0"/>
              </a:rPr>
              <a:t>ва</a:t>
            </a:r>
            <a:r>
              <a:rPr lang="ru-RU" sz="2800" dirty="0">
                <a:solidFill>
                  <a:schemeClr val="tx1"/>
                </a:solidFill>
                <a:latin typeface="Times New Roman" panose="02020603050405020304" pitchFamily="18" charset="0"/>
                <a:cs typeface="Times New Roman" panose="02020603050405020304" pitchFamily="18" charset="0"/>
              </a:rPr>
              <a:t> </a:t>
            </a:r>
            <a:r>
              <a:rPr lang="ru-RU" sz="2800" dirty="0" err="1">
                <a:solidFill>
                  <a:schemeClr val="tx1"/>
                </a:solidFill>
                <a:latin typeface="Times New Roman" panose="02020603050405020304" pitchFamily="18" charset="0"/>
                <a:cs typeface="Times New Roman" panose="02020603050405020304" pitchFamily="18" charset="0"/>
              </a:rPr>
              <a:t>чиқиш</a:t>
            </a:r>
            <a:r>
              <a:rPr lang="ru-RU" sz="2800" dirty="0">
                <a:solidFill>
                  <a:schemeClr val="tx1"/>
                </a:solidFill>
                <a:latin typeface="Times New Roman" panose="02020603050405020304" pitchFamily="18" charset="0"/>
                <a:cs typeface="Times New Roman" panose="02020603050405020304" pitchFamily="18" charset="0"/>
              </a:rPr>
              <a:t> </a:t>
            </a:r>
            <a:r>
              <a:rPr lang="ru-RU" sz="2800" dirty="0" err="1">
                <a:solidFill>
                  <a:schemeClr val="tx1"/>
                </a:solidFill>
                <a:latin typeface="Times New Roman" panose="02020603050405020304" pitchFamily="18" charset="0"/>
                <a:cs typeface="Times New Roman" panose="02020603050405020304" pitchFamily="18" charset="0"/>
              </a:rPr>
              <a:t>йўлидаги</a:t>
            </a:r>
            <a:r>
              <a:rPr lang="ru-RU" sz="2800" dirty="0">
                <a:solidFill>
                  <a:schemeClr val="tx1"/>
                </a:solidFill>
                <a:latin typeface="Times New Roman" panose="02020603050405020304" pitchFamily="18" charset="0"/>
                <a:cs typeface="Times New Roman" panose="02020603050405020304" pitchFamily="18" charset="0"/>
              </a:rPr>
              <a:t> </a:t>
            </a:r>
            <a:r>
              <a:rPr lang="ru-RU" sz="2800" dirty="0" err="1">
                <a:solidFill>
                  <a:schemeClr val="tx1"/>
                </a:solidFill>
                <a:latin typeface="Times New Roman" panose="02020603050405020304" pitchFamily="18" charset="0"/>
                <a:cs typeface="Times New Roman" panose="02020603050405020304" pitchFamily="18" charset="0"/>
              </a:rPr>
              <a:t>қийматни</a:t>
            </a:r>
            <a:r>
              <a:rPr lang="ru-RU" sz="2800" dirty="0">
                <a:solidFill>
                  <a:schemeClr val="tx1"/>
                </a:solidFill>
                <a:latin typeface="Times New Roman" panose="02020603050405020304" pitchFamily="18" charset="0"/>
                <a:cs typeface="Times New Roman" panose="02020603050405020304" pitchFamily="18" charset="0"/>
              </a:rPr>
              <a:t> доим </a:t>
            </a:r>
            <a:r>
              <a:rPr lang="ru-RU" sz="2800" dirty="0" err="1">
                <a:solidFill>
                  <a:schemeClr val="tx1"/>
                </a:solidFill>
                <a:latin typeface="Times New Roman" panose="02020603050405020304" pitchFamily="18" charset="0"/>
                <a:cs typeface="Times New Roman" panose="02020603050405020304" pitchFamily="18" charset="0"/>
              </a:rPr>
              <a:t>назорат</a:t>
            </a:r>
            <a:r>
              <a:rPr lang="ru-RU" sz="2800" dirty="0">
                <a:solidFill>
                  <a:schemeClr val="tx1"/>
                </a:solidFill>
                <a:latin typeface="Times New Roman" panose="02020603050405020304" pitchFamily="18" charset="0"/>
                <a:cs typeface="Times New Roman" panose="02020603050405020304" pitchFamily="18" charset="0"/>
              </a:rPr>
              <a:t> </a:t>
            </a:r>
            <a:r>
              <a:rPr lang="ru-RU" sz="2800" dirty="0" err="1">
                <a:solidFill>
                  <a:schemeClr val="tx1"/>
                </a:solidFill>
                <a:latin typeface="Times New Roman" panose="02020603050405020304" pitchFamily="18" charset="0"/>
                <a:cs typeface="Times New Roman" panose="02020603050405020304" pitchFamily="18" charset="0"/>
              </a:rPr>
              <a:t>қилиб</a:t>
            </a:r>
            <a:r>
              <a:rPr lang="ru-RU" sz="2800" dirty="0">
                <a:solidFill>
                  <a:schemeClr val="tx1"/>
                </a:solidFill>
                <a:latin typeface="Times New Roman" panose="02020603050405020304" pitchFamily="18" charset="0"/>
                <a:cs typeface="Times New Roman" panose="02020603050405020304" pitchFamily="18" charset="0"/>
              </a:rPr>
              <a:t> </a:t>
            </a:r>
            <a:r>
              <a:rPr lang="ru-RU" sz="2800" dirty="0" err="1">
                <a:solidFill>
                  <a:schemeClr val="tx1"/>
                </a:solidFill>
                <a:latin typeface="Times New Roman" panose="02020603050405020304" pitchFamily="18" charset="0"/>
                <a:cs typeface="Times New Roman" panose="02020603050405020304" pitchFamily="18" charset="0"/>
              </a:rPr>
              <a:t>туради</a:t>
            </a:r>
            <a:r>
              <a:rPr lang="ru-RU" sz="2800" dirty="0">
                <a:solidFill>
                  <a:schemeClr val="tx1"/>
                </a:solidFill>
                <a:latin typeface="Times New Roman" panose="02020603050405020304" pitchFamily="18" charset="0"/>
                <a:cs typeface="Times New Roman" panose="02020603050405020304" pitchFamily="18" charset="0"/>
              </a:rPr>
              <a:t>. </a:t>
            </a:r>
            <a:r>
              <a:rPr lang="ru-RU" sz="2800" dirty="0" err="1">
                <a:solidFill>
                  <a:schemeClr val="tx1"/>
                </a:solidFill>
                <a:latin typeface="Times New Roman" panose="02020603050405020304" pitchFamily="18" charset="0"/>
                <a:cs typeface="Times New Roman" panose="02020603050405020304" pitchFamily="18" charset="0"/>
              </a:rPr>
              <a:t>Шунинг</a:t>
            </a:r>
            <a:r>
              <a:rPr lang="ru-RU" sz="2800" dirty="0">
                <a:solidFill>
                  <a:schemeClr val="tx1"/>
                </a:solidFill>
                <a:latin typeface="Times New Roman" panose="02020603050405020304" pitchFamily="18" charset="0"/>
                <a:cs typeface="Times New Roman" panose="02020603050405020304" pitchFamily="18" charset="0"/>
              </a:rPr>
              <a:t> </a:t>
            </a:r>
            <a:r>
              <a:rPr lang="ru-RU" sz="2800" dirty="0" err="1">
                <a:solidFill>
                  <a:schemeClr val="tx1"/>
                </a:solidFill>
                <a:latin typeface="Times New Roman" panose="02020603050405020304" pitchFamily="18" charset="0"/>
                <a:cs typeface="Times New Roman" panose="02020603050405020304" pitchFamily="18" charset="0"/>
              </a:rPr>
              <a:t>учун</a:t>
            </a:r>
            <a:r>
              <a:rPr lang="ru-RU" sz="2800" dirty="0">
                <a:solidFill>
                  <a:schemeClr val="tx1"/>
                </a:solidFill>
                <a:latin typeface="Times New Roman" panose="02020603050405020304" pitchFamily="18" charset="0"/>
                <a:cs typeface="Times New Roman" panose="02020603050405020304" pitchFamily="18" charset="0"/>
              </a:rPr>
              <a:t> </a:t>
            </a:r>
            <a:r>
              <a:rPr lang="ru-RU" sz="2800" dirty="0" err="1">
                <a:solidFill>
                  <a:schemeClr val="tx1"/>
                </a:solidFill>
                <a:latin typeface="Times New Roman" panose="02020603050405020304" pitchFamily="18" charset="0"/>
                <a:cs typeface="Times New Roman" panose="02020603050405020304" pitchFamily="18" charset="0"/>
              </a:rPr>
              <a:t>ёпиқ</a:t>
            </a:r>
            <a:r>
              <a:rPr lang="ru-RU" sz="2800" dirty="0">
                <a:solidFill>
                  <a:schemeClr val="tx1"/>
                </a:solidFill>
                <a:latin typeface="Times New Roman" panose="02020603050405020304" pitchFamily="18" charset="0"/>
                <a:cs typeface="Times New Roman" panose="02020603050405020304" pitchFamily="18" charset="0"/>
              </a:rPr>
              <a:t> </a:t>
            </a:r>
            <a:r>
              <a:rPr lang="uz-Cyrl-UZ" sz="2800" dirty="0">
                <a:solidFill>
                  <a:schemeClr val="tx1"/>
                </a:solidFill>
                <a:latin typeface="Times New Roman" panose="02020603050405020304" pitchFamily="18" charset="0"/>
                <a:cs typeface="Times New Roman" panose="02020603050405020304" pitchFamily="18" charset="0"/>
              </a:rPr>
              <a:t>автоматик бошқарув тизимлари</a:t>
            </a:r>
            <a:r>
              <a:rPr lang="ru-RU" sz="2800" dirty="0">
                <a:solidFill>
                  <a:schemeClr val="tx1"/>
                </a:solidFill>
                <a:latin typeface="Times New Roman" panose="02020603050405020304" pitchFamily="18" charset="0"/>
                <a:cs typeface="Times New Roman" panose="02020603050405020304" pitchFamily="18" charset="0"/>
              </a:rPr>
              <a:t>ни </a:t>
            </a:r>
            <a:r>
              <a:rPr lang="ru-RU" sz="2800" dirty="0" err="1">
                <a:solidFill>
                  <a:schemeClr val="tx1"/>
                </a:solidFill>
                <a:latin typeface="Times New Roman" panose="02020603050405020304" pitchFamily="18" charset="0"/>
                <a:cs typeface="Times New Roman" panose="02020603050405020304" pitchFamily="18" charset="0"/>
              </a:rPr>
              <a:t>тескари</a:t>
            </a:r>
            <a:r>
              <a:rPr lang="ru-RU" sz="2800" dirty="0">
                <a:solidFill>
                  <a:schemeClr val="tx1"/>
                </a:solidFill>
                <a:latin typeface="Times New Roman" panose="02020603050405020304" pitchFamily="18" charset="0"/>
                <a:cs typeface="Times New Roman" panose="02020603050405020304" pitchFamily="18" charset="0"/>
              </a:rPr>
              <a:t> </a:t>
            </a:r>
            <a:r>
              <a:rPr lang="ru-RU" sz="2800" dirty="0" err="1">
                <a:solidFill>
                  <a:schemeClr val="tx1"/>
                </a:solidFill>
                <a:latin typeface="Times New Roman" panose="02020603050405020304" pitchFamily="18" charset="0"/>
                <a:cs typeface="Times New Roman" panose="02020603050405020304" pitchFamily="18" charset="0"/>
              </a:rPr>
              <a:t>алоқа</a:t>
            </a:r>
            <a:r>
              <a:rPr lang="ru-RU" sz="2800" dirty="0">
                <a:solidFill>
                  <a:schemeClr val="tx1"/>
                </a:solidFill>
                <a:latin typeface="Times New Roman" panose="02020603050405020304" pitchFamily="18" charset="0"/>
                <a:cs typeface="Times New Roman" panose="02020603050405020304" pitchFamily="18" charset="0"/>
              </a:rPr>
              <a:t> </a:t>
            </a:r>
            <a:r>
              <a:rPr lang="ru-RU" sz="2800" dirty="0" err="1">
                <a:solidFill>
                  <a:schemeClr val="tx1"/>
                </a:solidFill>
                <a:latin typeface="Times New Roman" panose="02020603050405020304" pitchFamily="18" charset="0"/>
                <a:cs typeface="Times New Roman" panose="02020603050405020304" pitchFamily="18" charset="0"/>
              </a:rPr>
              <a:t>тизимли</a:t>
            </a:r>
            <a:r>
              <a:rPr lang="uz-Cyrl-UZ" sz="2800" dirty="0">
                <a:solidFill>
                  <a:schemeClr val="tx1"/>
                </a:solidFill>
                <a:latin typeface="Times New Roman" panose="02020603050405020304" pitchFamily="18" charset="0"/>
                <a:cs typeface="Times New Roman" panose="02020603050405020304" pitchFamily="18" charset="0"/>
              </a:rPr>
              <a:t>,</a:t>
            </a:r>
            <a:r>
              <a:rPr lang="ru-RU" sz="2800" dirty="0">
                <a:solidFill>
                  <a:schemeClr val="tx1"/>
                </a:solidFill>
                <a:latin typeface="Times New Roman" panose="02020603050405020304" pitchFamily="18" charset="0"/>
                <a:cs typeface="Times New Roman" panose="02020603050405020304" pitchFamily="18" charset="0"/>
              </a:rPr>
              <a:t> </a:t>
            </a:r>
            <a:r>
              <a:rPr lang="ru-RU" sz="2800" dirty="0" err="1">
                <a:solidFill>
                  <a:schemeClr val="tx1"/>
                </a:solidFill>
                <a:latin typeface="Times New Roman" panose="02020603050405020304" pitchFamily="18" charset="0"/>
                <a:cs typeface="Times New Roman" panose="02020603050405020304" pitchFamily="18" charset="0"/>
              </a:rPr>
              <a:t>ёки</a:t>
            </a:r>
            <a:r>
              <a:rPr lang="ru-RU" sz="2800" dirty="0">
                <a:solidFill>
                  <a:schemeClr val="tx1"/>
                </a:solidFill>
                <a:latin typeface="Times New Roman" panose="02020603050405020304" pitchFamily="18" charset="0"/>
                <a:cs typeface="Times New Roman" panose="02020603050405020304" pitchFamily="18" charset="0"/>
              </a:rPr>
              <a:t> </a:t>
            </a:r>
            <a:r>
              <a:rPr lang="ru-RU" sz="2800" dirty="0" err="1">
                <a:solidFill>
                  <a:schemeClr val="tx1"/>
                </a:solidFill>
                <a:latin typeface="Times New Roman" panose="02020603050405020304" pitchFamily="18" charset="0"/>
                <a:cs typeface="Times New Roman" panose="02020603050405020304" pitchFamily="18" charset="0"/>
              </a:rPr>
              <a:t>четга</a:t>
            </a:r>
            <a:r>
              <a:rPr lang="ru-RU" sz="2800" dirty="0">
                <a:solidFill>
                  <a:schemeClr val="tx1"/>
                </a:solidFill>
                <a:latin typeface="Times New Roman" panose="02020603050405020304" pitchFamily="18" charset="0"/>
                <a:cs typeface="Times New Roman" panose="02020603050405020304" pitchFamily="18" charset="0"/>
              </a:rPr>
              <a:t> </a:t>
            </a:r>
            <a:r>
              <a:rPr lang="ru-RU" sz="2800" dirty="0" err="1">
                <a:solidFill>
                  <a:schemeClr val="tx1"/>
                </a:solidFill>
                <a:latin typeface="Times New Roman" panose="02020603050405020304" pitchFamily="18" charset="0"/>
                <a:cs typeface="Times New Roman" panose="02020603050405020304" pitchFamily="18" charset="0"/>
              </a:rPr>
              <a:t>чиқишларга</a:t>
            </a:r>
            <a:r>
              <a:rPr lang="ru-RU" sz="2800" dirty="0">
                <a:solidFill>
                  <a:schemeClr val="tx1"/>
                </a:solidFill>
                <a:latin typeface="Times New Roman" panose="02020603050405020304" pitchFamily="18" charset="0"/>
                <a:cs typeface="Times New Roman" panose="02020603050405020304" pitchFamily="18" charset="0"/>
              </a:rPr>
              <a:t> </a:t>
            </a:r>
            <a:r>
              <a:rPr lang="ru-RU" sz="2800" dirty="0" err="1">
                <a:solidFill>
                  <a:schemeClr val="tx1"/>
                </a:solidFill>
                <a:latin typeface="Times New Roman" panose="02020603050405020304" pitchFamily="18" charset="0"/>
                <a:cs typeface="Times New Roman" panose="02020603050405020304" pitchFamily="18" charset="0"/>
              </a:rPr>
              <a:t>асосланган</a:t>
            </a:r>
            <a:r>
              <a:rPr lang="ru-RU" sz="2800" dirty="0">
                <a:solidFill>
                  <a:schemeClr val="tx1"/>
                </a:solidFill>
                <a:latin typeface="Times New Roman" panose="02020603050405020304" pitchFamily="18" charset="0"/>
                <a:cs typeface="Times New Roman" panose="02020603050405020304" pitchFamily="18" charset="0"/>
              </a:rPr>
              <a:t> </a:t>
            </a:r>
            <a:r>
              <a:rPr lang="ru-RU" sz="2800" dirty="0" err="1">
                <a:solidFill>
                  <a:schemeClr val="tx1"/>
                </a:solidFill>
                <a:latin typeface="Times New Roman" panose="02020603050405020304" pitchFamily="18" charset="0"/>
                <a:cs typeface="Times New Roman" panose="02020603050405020304" pitchFamily="18" charset="0"/>
              </a:rPr>
              <a:t>бошқарув</a:t>
            </a:r>
            <a:r>
              <a:rPr lang="ru-RU" sz="2800" dirty="0">
                <a:solidFill>
                  <a:schemeClr val="tx1"/>
                </a:solidFill>
                <a:latin typeface="Times New Roman" panose="02020603050405020304" pitchFamily="18" charset="0"/>
                <a:cs typeface="Times New Roman" panose="02020603050405020304" pitchFamily="18" charset="0"/>
              </a:rPr>
              <a:t> </a:t>
            </a:r>
            <a:r>
              <a:rPr lang="ru-RU" sz="2800" dirty="0" err="1">
                <a:solidFill>
                  <a:schemeClr val="tx1"/>
                </a:solidFill>
                <a:latin typeface="Times New Roman" panose="02020603050405020304" pitchFamily="18" charset="0"/>
                <a:cs typeface="Times New Roman" panose="02020603050405020304" pitchFamily="18" charset="0"/>
              </a:rPr>
              <a:t>тизимли</a:t>
            </a:r>
            <a:r>
              <a:rPr lang="ru-RU" sz="2800" dirty="0">
                <a:solidFill>
                  <a:schemeClr val="tx1"/>
                </a:solidFill>
                <a:latin typeface="Times New Roman" panose="02020603050405020304" pitchFamily="18" charset="0"/>
                <a:cs typeface="Times New Roman" panose="02020603050405020304" pitchFamily="18" charset="0"/>
              </a:rPr>
              <a:t> </a:t>
            </a:r>
            <a:r>
              <a:rPr lang="ru-RU" sz="2800" dirty="0" err="1">
                <a:solidFill>
                  <a:schemeClr val="tx1"/>
                </a:solidFill>
                <a:latin typeface="Times New Roman" panose="02020603050405020304" pitchFamily="18" charset="0"/>
                <a:cs typeface="Times New Roman" panose="02020603050405020304" pitchFamily="18" charset="0"/>
              </a:rPr>
              <a:t>ҳам</a:t>
            </a:r>
            <a:r>
              <a:rPr lang="ru-RU" sz="2800" dirty="0">
                <a:solidFill>
                  <a:schemeClr val="tx1"/>
                </a:solidFill>
                <a:latin typeface="Times New Roman" panose="02020603050405020304" pitchFamily="18" charset="0"/>
                <a:cs typeface="Times New Roman" panose="02020603050405020304" pitchFamily="18" charset="0"/>
              </a:rPr>
              <a:t> </a:t>
            </a:r>
            <a:r>
              <a:rPr lang="ru-RU" sz="2800" dirty="0" err="1">
                <a:solidFill>
                  <a:schemeClr val="tx1"/>
                </a:solidFill>
                <a:latin typeface="Times New Roman" panose="02020603050405020304" pitchFamily="18" charset="0"/>
                <a:cs typeface="Times New Roman" panose="02020603050405020304" pitchFamily="18" charset="0"/>
              </a:rPr>
              <a:t>деб</a:t>
            </a:r>
            <a:r>
              <a:rPr lang="ru-RU" sz="2800" dirty="0">
                <a:solidFill>
                  <a:schemeClr val="tx1"/>
                </a:solidFill>
                <a:latin typeface="Times New Roman" panose="02020603050405020304" pitchFamily="18" charset="0"/>
                <a:cs typeface="Times New Roman" panose="02020603050405020304" pitchFamily="18" charset="0"/>
              </a:rPr>
              <a:t> </a:t>
            </a:r>
            <a:r>
              <a:rPr lang="ru-RU" sz="2800" dirty="0" err="1">
                <a:solidFill>
                  <a:schemeClr val="tx1"/>
                </a:solidFill>
                <a:latin typeface="Times New Roman" panose="02020603050405020304" pitchFamily="18" charset="0"/>
                <a:cs typeface="Times New Roman" panose="02020603050405020304" pitchFamily="18" charset="0"/>
              </a:rPr>
              <a:t>юритилади</a:t>
            </a:r>
            <a:r>
              <a:rPr lang="ru-RU" sz="2800" dirty="0">
                <a:solidFill>
                  <a:schemeClr val="tx1"/>
                </a:solidFill>
                <a:latin typeface="Times New Roman" panose="02020603050405020304" pitchFamily="18" charset="0"/>
                <a:cs typeface="Times New Roman" panose="02020603050405020304" pitchFamily="18" charset="0"/>
              </a:rPr>
              <a:t>.</a:t>
            </a:r>
            <a:endParaRPr lang="ru-RU" sz="2800" b="1" dirty="0">
              <a:solidFill>
                <a:schemeClr val="tx1"/>
              </a:solidFill>
              <a:latin typeface="Times New Roman" panose="02020603050405020304" pitchFamily="18" charset="0"/>
              <a:cs typeface="Times New Roman" panose="02020603050405020304" pitchFamily="18" charset="0"/>
            </a:endParaRPr>
          </a:p>
          <a:p>
            <a:pPr marL="0" indent="536575" algn="just">
              <a:lnSpc>
                <a:spcPct val="130000"/>
              </a:lnSpc>
              <a:spcBef>
                <a:spcPts val="0"/>
              </a:spcBef>
              <a:buNone/>
            </a:pPr>
            <a:r>
              <a:rPr lang="ru-RU" sz="2800" dirty="0" err="1">
                <a:solidFill>
                  <a:schemeClr val="tx1"/>
                </a:solidFill>
                <a:latin typeface="Times New Roman" panose="02020603050405020304" pitchFamily="18" charset="0"/>
                <a:cs typeface="Times New Roman" panose="02020603050405020304" pitchFamily="18" charset="0"/>
              </a:rPr>
              <a:t>Бундай</a:t>
            </a:r>
            <a:r>
              <a:rPr lang="ru-RU" sz="2800" dirty="0">
                <a:solidFill>
                  <a:schemeClr val="tx1"/>
                </a:solidFill>
                <a:latin typeface="Times New Roman" panose="02020603050405020304" pitchFamily="18" charset="0"/>
                <a:cs typeface="Times New Roman" panose="02020603050405020304" pitchFamily="18" charset="0"/>
              </a:rPr>
              <a:t> </a:t>
            </a:r>
            <a:r>
              <a:rPr lang="ru-RU" sz="2800" dirty="0" err="1">
                <a:solidFill>
                  <a:schemeClr val="tx1"/>
                </a:solidFill>
                <a:latin typeface="Times New Roman" panose="02020603050405020304" pitchFamily="18" charset="0"/>
                <a:cs typeface="Times New Roman" panose="02020603050405020304" pitchFamily="18" charset="0"/>
              </a:rPr>
              <a:t>тизимлар</a:t>
            </a:r>
            <a:r>
              <a:rPr lang="ru-RU" sz="2800" dirty="0">
                <a:solidFill>
                  <a:schemeClr val="tx1"/>
                </a:solidFill>
                <a:latin typeface="Times New Roman" panose="02020603050405020304" pitchFamily="18" charset="0"/>
                <a:cs typeface="Times New Roman" panose="02020603050405020304" pitchFamily="18" charset="0"/>
              </a:rPr>
              <a:t> </a:t>
            </a:r>
            <a:r>
              <a:rPr lang="ru-RU" sz="2800" dirty="0" err="1">
                <a:solidFill>
                  <a:schemeClr val="tx1"/>
                </a:solidFill>
                <a:latin typeface="Times New Roman" panose="02020603050405020304" pitchFamily="18" charset="0"/>
                <a:cs typeface="Times New Roman" panose="02020603050405020304" pitchFamily="18" charset="0"/>
              </a:rPr>
              <a:t>жуда</a:t>
            </a:r>
            <a:r>
              <a:rPr lang="ru-RU" sz="2800" dirty="0">
                <a:solidFill>
                  <a:schemeClr val="tx1"/>
                </a:solidFill>
                <a:latin typeface="Times New Roman" panose="02020603050405020304" pitchFamily="18" charset="0"/>
                <a:cs typeface="Times New Roman" panose="02020603050405020304" pitchFamily="18" charset="0"/>
              </a:rPr>
              <a:t> </a:t>
            </a:r>
            <a:r>
              <a:rPr lang="ru-RU" sz="2800" dirty="0" err="1">
                <a:solidFill>
                  <a:schemeClr val="tx1"/>
                </a:solidFill>
                <a:latin typeface="Times New Roman" panose="02020603050405020304" pitchFamily="18" charset="0"/>
                <a:cs typeface="Times New Roman" panose="02020603050405020304" pitchFamily="18" charset="0"/>
              </a:rPr>
              <a:t>катта</a:t>
            </a:r>
            <a:r>
              <a:rPr lang="ru-RU" sz="2800" dirty="0">
                <a:solidFill>
                  <a:schemeClr val="tx1"/>
                </a:solidFill>
                <a:latin typeface="Times New Roman" panose="02020603050405020304" pitchFamily="18" charset="0"/>
                <a:cs typeface="Times New Roman" panose="02020603050405020304" pitchFamily="18" charset="0"/>
              </a:rPr>
              <a:t> </a:t>
            </a:r>
            <a:r>
              <a:rPr lang="ru-RU" sz="2800" dirty="0" err="1">
                <a:solidFill>
                  <a:schemeClr val="tx1"/>
                </a:solidFill>
                <a:latin typeface="Times New Roman" panose="02020603050405020304" pitchFamily="18" charset="0"/>
                <a:cs typeface="Times New Roman" panose="02020603050405020304" pitchFamily="18" charset="0"/>
              </a:rPr>
              <a:t>аниқликни</a:t>
            </a:r>
            <a:r>
              <a:rPr lang="ru-RU" sz="2800" dirty="0">
                <a:solidFill>
                  <a:schemeClr val="tx1"/>
                </a:solidFill>
                <a:latin typeface="Times New Roman" panose="02020603050405020304" pitchFamily="18" charset="0"/>
                <a:cs typeface="Times New Roman" panose="02020603050405020304" pitchFamily="18" charset="0"/>
              </a:rPr>
              <a:t> </a:t>
            </a:r>
            <a:r>
              <a:rPr lang="ru-RU" sz="2800" dirty="0" err="1">
                <a:solidFill>
                  <a:schemeClr val="tx1"/>
                </a:solidFill>
                <a:latin typeface="Times New Roman" panose="02020603050405020304" pitchFamily="18" charset="0"/>
                <a:cs typeface="Times New Roman" panose="02020603050405020304" pitchFamily="18" charset="0"/>
              </a:rPr>
              <a:t>таъминлайди</a:t>
            </a:r>
            <a:r>
              <a:rPr lang="ru-RU" sz="2800" dirty="0">
                <a:solidFill>
                  <a:schemeClr val="tx1"/>
                </a:solidFill>
                <a:latin typeface="Times New Roman" panose="02020603050405020304" pitchFamily="18" charset="0"/>
                <a:cs typeface="Times New Roman" panose="02020603050405020304" pitchFamily="18" charset="0"/>
              </a:rPr>
              <a:t> </a:t>
            </a:r>
            <a:r>
              <a:rPr lang="ru-RU" sz="2800" dirty="0" err="1">
                <a:solidFill>
                  <a:schemeClr val="tx1"/>
                </a:solidFill>
                <a:latin typeface="Times New Roman" panose="02020603050405020304" pitchFamily="18" charset="0"/>
                <a:cs typeface="Times New Roman" panose="02020603050405020304" pitchFamily="18" charset="0"/>
              </a:rPr>
              <a:t>ва</a:t>
            </a:r>
            <a:r>
              <a:rPr lang="ru-RU" sz="2800" dirty="0">
                <a:solidFill>
                  <a:schemeClr val="tx1"/>
                </a:solidFill>
                <a:latin typeface="Times New Roman" panose="02020603050405020304" pitchFamily="18" charset="0"/>
                <a:cs typeface="Times New Roman" panose="02020603050405020304" pitchFamily="18" charset="0"/>
              </a:rPr>
              <a:t> </a:t>
            </a:r>
            <a:r>
              <a:rPr lang="uz-Cyrl-UZ" sz="2800" dirty="0">
                <a:solidFill>
                  <a:schemeClr val="tx1"/>
                </a:solidFill>
                <a:latin typeface="Times New Roman" panose="02020603050405020304" pitchFamily="18" charset="0"/>
                <a:cs typeface="Times New Roman" panose="02020603050405020304" pitchFamily="18" charset="0"/>
              </a:rPr>
              <a:t>автоматик бошқарув тизимлари</a:t>
            </a:r>
            <a:r>
              <a:rPr lang="ru-RU" sz="2800" dirty="0" err="1">
                <a:solidFill>
                  <a:schemeClr val="tx1"/>
                </a:solidFill>
                <a:latin typeface="Times New Roman" panose="02020603050405020304" pitchFamily="18" charset="0"/>
                <a:cs typeface="Times New Roman" panose="02020603050405020304" pitchFamily="18" charset="0"/>
              </a:rPr>
              <a:t>нинг</a:t>
            </a:r>
            <a:r>
              <a:rPr lang="ru-RU" sz="2800" dirty="0">
                <a:solidFill>
                  <a:schemeClr val="tx1"/>
                </a:solidFill>
                <a:latin typeface="Times New Roman" panose="02020603050405020304" pitchFamily="18" charset="0"/>
                <a:cs typeface="Times New Roman" panose="02020603050405020304" pitchFamily="18" charset="0"/>
              </a:rPr>
              <a:t> </a:t>
            </a:r>
            <a:r>
              <a:rPr lang="ru-RU" sz="2800" dirty="0" err="1">
                <a:solidFill>
                  <a:schemeClr val="tx1"/>
                </a:solidFill>
                <a:latin typeface="Times New Roman" panose="02020603050405020304" pitchFamily="18" charset="0"/>
                <a:cs typeface="Times New Roman" panose="02020603050405020304" pitchFamily="18" charset="0"/>
              </a:rPr>
              <a:t>асосий</a:t>
            </a:r>
            <a:r>
              <a:rPr lang="ru-RU" sz="2800" dirty="0">
                <a:solidFill>
                  <a:schemeClr val="tx1"/>
                </a:solidFill>
                <a:latin typeface="Times New Roman" panose="02020603050405020304" pitchFamily="18" charset="0"/>
                <a:cs typeface="Times New Roman" panose="02020603050405020304" pitchFamily="18" charset="0"/>
              </a:rPr>
              <a:t> </a:t>
            </a:r>
            <a:r>
              <a:rPr lang="ru-RU" sz="2800" dirty="0" err="1">
                <a:solidFill>
                  <a:schemeClr val="tx1"/>
                </a:solidFill>
                <a:latin typeface="Times New Roman" panose="02020603050405020304" pitchFamily="18" charset="0"/>
                <a:cs typeface="Times New Roman" panose="02020603050405020304" pitchFamily="18" charset="0"/>
              </a:rPr>
              <a:t>қисмини</a:t>
            </a:r>
            <a:r>
              <a:rPr lang="ru-RU" sz="2800" dirty="0">
                <a:solidFill>
                  <a:schemeClr val="tx1"/>
                </a:solidFill>
                <a:latin typeface="Times New Roman" panose="02020603050405020304" pitchFamily="18" charset="0"/>
                <a:cs typeface="Times New Roman" panose="02020603050405020304" pitchFamily="18" charset="0"/>
              </a:rPr>
              <a:t> </a:t>
            </a:r>
            <a:r>
              <a:rPr lang="ru-RU" sz="2800" dirty="0" err="1">
                <a:solidFill>
                  <a:schemeClr val="tx1"/>
                </a:solidFill>
                <a:latin typeface="Times New Roman" panose="02020603050405020304" pitchFamily="18" charset="0"/>
                <a:cs typeface="Times New Roman" panose="02020603050405020304" pitchFamily="18" charset="0"/>
              </a:rPr>
              <a:t>ташкил</a:t>
            </a:r>
            <a:r>
              <a:rPr lang="ru-RU" sz="2800" dirty="0">
                <a:solidFill>
                  <a:schemeClr val="tx1"/>
                </a:solidFill>
                <a:latin typeface="Times New Roman" panose="02020603050405020304" pitchFamily="18" charset="0"/>
                <a:cs typeface="Times New Roman" panose="02020603050405020304" pitchFamily="18" charset="0"/>
              </a:rPr>
              <a:t> </a:t>
            </a:r>
            <a:r>
              <a:rPr lang="ru-RU" sz="2800" dirty="0" err="1">
                <a:solidFill>
                  <a:schemeClr val="tx1"/>
                </a:solidFill>
                <a:latin typeface="Times New Roman" panose="02020603050405020304" pitchFamily="18" charset="0"/>
                <a:cs typeface="Times New Roman" panose="02020603050405020304" pitchFamily="18" charset="0"/>
              </a:rPr>
              <a:t>этади</a:t>
            </a:r>
            <a:r>
              <a:rPr lang="ru-RU" sz="2800" dirty="0">
                <a:solidFill>
                  <a:schemeClr val="tx1"/>
                </a:solidFill>
                <a:latin typeface="Times New Roman" panose="02020603050405020304" pitchFamily="18" charset="0"/>
                <a:cs typeface="Times New Roman" panose="02020603050405020304" pitchFamily="18" charset="0"/>
              </a:rPr>
              <a:t>. Шу </a:t>
            </a:r>
            <a:r>
              <a:rPr lang="ru-RU" sz="2800" dirty="0" err="1">
                <a:solidFill>
                  <a:schemeClr val="tx1"/>
                </a:solidFill>
                <a:latin typeface="Times New Roman" panose="02020603050405020304" pitchFamily="18" charset="0"/>
                <a:cs typeface="Times New Roman" panose="02020603050405020304" pitchFamily="18" charset="0"/>
              </a:rPr>
              <a:t>сифатларига</a:t>
            </a:r>
            <a:r>
              <a:rPr lang="ru-RU" sz="2800" dirty="0">
                <a:solidFill>
                  <a:schemeClr val="tx1"/>
                </a:solidFill>
                <a:latin typeface="Times New Roman" panose="02020603050405020304" pitchFamily="18" charset="0"/>
                <a:cs typeface="Times New Roman" panose="02020603050405020304" pitchFamily="18" charset="0"/>
              </a:rPr>
              <a:t> </a:t>
            </a:r>
            <a:r>
              <a:rPr lang="ru-RU" sz="2800" dirty="0" err="1">
                <a:solidFill>
                  <a:schemeClr val="tx1"/>
                </a:solidFill>
                <a:latin typeface="Times New Roman" panose="02020603050405020304" pitchFamily="18" charset="0"/>
                <a:cs typeface="Times New Roman" panose="02020603050405020304" pitchFamily="18" charset="0"/>
              </a:rPr>
              <a:t>кўра</a:t>
            </a:r>
            <a:r>
              <a:rPr lang="ru-RU" sz="2800" dirty="0">
                <a:solidFill>
                  <a:schemeClr val="tx1"/>
                </a:solidFill>
                <a:latin typeface="Times New Roman" panose="02020603050405020304" pitchFamily="18" charset="0"/>
                <a:cs typeface="Times New Roman" panose="02020603050405020304" pitchFamily="18" charset="0"/>
              </a:rPr>
              <a:t> </a:t>
            </a:r>
            <a:r>
              <a:rPr lang="ru-RU" sz="2800" dirty="0" err="1">
                <a:solidFill>
                  <a:schemeClr val="tx1"/>
                </a:solidFill>
                <a:latin typeface="Times New Roman" panose="02020603050405020304" pitchFamily="18" charset="0"/>
                <a:cs typeface="Times New Roman" panose="02020603050405020304" pitchFamily="18" charset="0"/>
              </a:rPr>
              <a:t>биз</a:t>
            </a:r>
            <a:r>
              <a:rPr lang="ru-RU" sz="2800" dirty="0">
                <a:solidFill>
                  <a:schemeClr val="tx1"/>
                </a:solidFill>
                <a:latin typeface="Times New Roman" panose="02020603050405020304" pitchFamily="18" charset="0"/>
                <a:cs typeface="Times New Roman" panose="02020603050405020304" pitchFamily="18" charset="0"/>
              </a:rPr>
              <a:t> </a:t>
            </a:r>
            <a:r>
              <a:rPr lang="ru-RU" sz="2800" dirty="0" err="1">
                <a:solidFill>
                  <a:schemeClr val="tx1"/>
                </a:solidFill>
                <a:latin typeface="Times New Roman" panose="02020603050405020304" pitchFamily="18" charset="0"/>
                <a:cs typeface="Times New Roman" panose="02020603050405020304" pitchFamily="18" charset="0"/>
              </a:rPr>
              <a:t>фақат</a:t>
            </a:r>
            <a:r>
              <a:rPr lang="ru-RU" sz="2800" dirty="0">
                <a:solidFill>
                  <a:schemeClr val="tx1"/>
                </a:solidFill>
                <a:latin typeface="Times New Roman" panose="02020603050405020304" pitchFamily="18" charset="0"/>
                <a:cs typeface="Times New Roman" panose="02020603050405020304" pitchFamily="18" charset="0"/>
              </a:rPr>
              <a:t> </a:t>
            </a:r>
            <a:r>
              <a:rPr lang="ru-RU" sz="2800" dirty="0" err="1">
                <a:solidFill>
                  <a:schemeClr val="tx1"/>
                </a:solidFill>
                <a:latin typeface="Times New Roman" panose="02020603050405020304" pitchFamily="18" charset="0"/>
                <a:cs typeface="Times New Roman" panose="02020603050405020304" pitchFamily="18" charset="0"/>
              </a:rPr>
              <a:t>ёпиқ</a:t>
            </a:r>
            <a:r>
              <a:rPr lang="ru-RU" sz="2800" dirty="0">
                <a:solidFill>
                  <a:schemeClr val="tx1"/>
                </a:solidFill>
                <a:latin typeface="Times New Roman" panose="02020603050405020304" pitchFamily="18" charset="0"/>
                <a:cs typeface="Times New Roman" panose="02020603050405020304" pitchFamily="18" charset="0"/>
              </a:rPr>
              <a:t> </a:t>
            </a:r>
            <a:r>
              <a:rPr lang="uz-Cyrl-UZ" sz="2800" dirty="0">
                <a:solidFill>
                  <a:schemeClr val="tx1"/>
                </a:solidFill>
                <a:latin typeface="Times New Roman" panose="02020603050405020304" pitchFamily="18" charset="0"/>
                <a:cs typeface="Times New Roman" panose="02020603050405020304" pitchFamily="18" charset="0"/>
              </a:rPr>
              <a:t>автоматик бошқарув тизимлари</a:t>
            </a:r>
            <a:r>
              <a:rPr lang="ru-RU" sz="2800" dirty="0">
                <a:solidFill>
                  <a:schemeClr val="tx1"/>
                </a:solidFill>
                <a:latin typeface="Times New Roman" panose="02020603050405020304" pitchFamily="18" charset="0"/>
                <a:cs typeface="Times New Roman" panose="02020603050405020304" pitchFamily="18" charset="0"/>
              </a:rPr>
              <a:t>ни </a:t>
            </a:r>
            <a:r>
              <a:rPr lang="ru-RU" sz="2800" dirty="0" err="1">
                <a:solidFill>
                  <a:schemeClr val="tx1"/>
                </a:solidFill>
                <a:latin typeface="Times New Roman" panose="02020603050405020304" pitchFamily="18" charset="0"/>
                <a:cs typeface="Times New Roman" panose="02020603050405020304" pitchFamily="18" charset="0"/>
              </a:rPr>
              <a:t>ўрганамиз</a:t>
            </a:r>
            <a:r>
              <a:rPr lang="ru-RU" sz="2800" dirty="0">
                <a:solidFill>
                  <a:schemeClr val="tx1"/>
                </a:solidFill>
                <a:latin typeface="Times New Roman" panose="02020603050405020304" pitchFamily="18" charset="0"/>
                <a:cs typeface="Times New Roman" panose="02020603050405020304" pitchFamily="18" charset="0"/>
              </a:rPr>
              <a:t>. </a:t>
            </a:r>
            <a:r>
              <a:rPr lang="ru-RU" sz="2800" dirty="0" err="1">
                <a:solidFill>
                  <a:schemeClr val="tx1"/>
                </a:solidFill>
                <a:latin typeface="Times New Roman" panose="02020603050405020304" pitchFamily="18" charset="0"/>
                <a:cs typeface="Times New Roman" panose="02020603050405020304" pitchFamily="18" charset="0"/>
              </a:rPr>
              <a:t>Бундан</a:t>
            </a:r>
            <a:r>
              <a:rPr lang="ru-RU" sz="2800" dirty="0">
                <a:solidFill>
                  <a:schemeClr val="tx1"/>
                </a:solidFill>
                <a:latin typeface="Times New Roman" panose="02020603050405020304" pitchFamily="18" charset="0"/>
                <a:cs typeface="Times New Roman" panose="02020603050405020304" pitchFamily="18" charset="0"/>
              </a:rPr>
              <a:t> </a:t>
            </a:r>
            <a:r>
              <a:rPr lang="ru-RU" sz="2800" dirty="0" err="1">
                <a:solidFill>
                  <a:schemeClr val="tx1"/>
                </a:solidFill>
                <a:latin typeface="Times New Roman" panose="02020603050405020304" pitchFamily="18" charset="0"/>
                <a:cs typeface="Times New Roman" panose="02020603050405020304" pitchFamily="18" charset="0"/>
              </a:rPr>
              <a:t>кейин</a:t>
            </a:r>
            <a:r>
              <a:rPr lang="ru-RU" sz="2800" dirty="0">
                <a:solidFill>
                  <a:schemeClr val="tx1"/>
                </a:solidFill>
                <a:latin typeface="Times New Roman" panose="02020603050405020304" pitchFamily="18" charset="0"/>
                <a:cs typeface="Times New Roman" panose="02020603050405020304" pitchFamily="18" charset="0"/>
              </a:rPr>
              <a:t> </a:t>
            </a:r>
            <a:r>
              <a:rPr lang="uz-Cyrl-UZ" sz="2800" dirty="0">
                <a:solidFill>
                  <a:schemeClr val="tx1"/>
                </a:solidFill>
                <a:latin typeface="Times New Roman" panose="02020603050405020304" pitchFamily="18" charset="0"/>
                <a:cs typeface="Times New Roman" panose="02020603050405020304" pitchFamily="18" charset="0"/>
              </a:rPr>
              <a:t>автоматик бошқарув тизимлари</a:t>
            </a:r>
            <a:r>
              <a:rPr lang="ru-RU" sz="2800" dirty="0">
                <a:solidFill>
                  <a:schemeClr val="tx1"/>
                </a:solidFill>
                <a:latin typeface="Times New Roman" panose="02020603050405020304" pitchFamily="18" charset="0"/>
                <a:cs typeface="Times New Roman" panose="02020603050405020304" pitchFamily="18" charset="0"/>
              </a:rPr>
              <a:t> </a:t>
            </a:r>
            <a:r>
              <a:rPr lang="ru-RU" sz="2800" dirty="0" err="1">
                <a:solidFill>
                  <a:schemeClr val="tx1"/>
                </a:solidFill>
                <a:latin typeface="Times New Roman" panose="02020603050405020304" pitchFamily="18" charset="0"/>
                <a:cs typeface="Times New Roman" panose="02020603050405020304" pitchFamily="18" charset="0"/>
              </a:rPr>
              <a:t>ҳақида</a:t>
            </a:r>
            <a:r>
              <a:rPr lang="ru-RU" sz="2800" dirty="0">
                <a:solidFill>
                  <a:schemeClr val="tx1"/>
                </a:solidFill>
                <a:latin typeface="Times New Roman" panose="02020603050405020304" pitchFamily="18" charset="0"/>
                <a:cs typeface="Times New Roman" panose="02020603050405020304" pitchFamily="18" charset="0"/>
              </a:rPr>
              <a:t> </a:t>
            </a:r>
            <a:r>
              <a:rPr lang="ru-RU" sz="2800" dirty="0" err="1">
                <a:solidFill>
                  <a:schemeClr val="tx1"/>
                </a:solidFill>
                <a:latin typeface="Times New Roman" panose="02020603050405020304" pitchFamily="18" charset="0"/>
                <a:cs typeface="Times New Roman" panose="02020603050405020304" pitchFamily="18" charset="0"/>
              </a:rPr>
              <a:t>гап</a:t>
            </a:r>
            <a:r>
              <a:rPr lang="ru-RU" sz="2800" dirty="0">
                <a:solidFill>
                  <a:schemeClr val="tx1"/>
                </a:solidFill>
                <a:latin typeface="Times New Roman" panose="02020603050405020304" pitchFamily="18" charset="0"/>
                <a:cs typeface="Times New Roman" panose="02020603050405020304" pitchFamily="18" charset="0"/>
              </a:rPr>
              <a:t> </a:t>
            </a:r>
            <a:r>
              <a:rPr lang="ru-RU" sz="2800" dirty="0" err="1">
                <a:solidFill>
                  <a:schemeClr val="tx1"/>
                </a:solidFill>
                <a:latin typeface="Times New Roman" panose="02020603050405020304" pitchFamily="18" charset="0"/>
                <a:cs typeface="Times New Roman" panose="02020603050405020304" pitchFamily="18" charset="0"/>
              </a:rPr>
              <a:t>борганда</a:t>
            </a:r>
            <a:r>
              <a:rPr lang="ru-RU" sz="2800" dirty="0">
                <a:solidFill>
                  <a:schemeClr val="tx1"/>
                </a:solidFill>
                <a:latin typeface="Times New Roman" panose="02020603050405020304" pitchFamily="18" charset="0"/>
                <a:cs typeface="Times New Roman" panose="02020603050405020304" pitchFamily="18" charset="0"/>
              </a:rPr>
              <a:t> </a:t>
            </a:r>
            <a:r>
              <a:rPr lang="ru-RU" sz="2800" dirty="0" err="1">
                <a:solidFill>
                  <a:schemeClr val="tx1"/>
                </a:solidFill>
                <a:latin typeface="Times New Roman" panose="02020603050405020304" pitchFamily="18" charset="0"/>
                <a:cs typeface="Times New Roman" panose="02020603050405020304" pitchFamily="18" charset="0"/>
              </a:rPr>
              <a:t>факат</a:t>
            </a:r>
            <a:r>
              <a:rPr lang="ru-RU" sz="2800" dirty="0">
                <a:solidFill>
                  <a:schemeClr val="tx1"/>
                </a:solidFill>
                <a:latin typeface="Times New Roman" panose="02020603050405020304" pitchFamily="18" charset="0"/>
                <a:cs typeface="Times New Roman" panose="02020603050405020304" pitchFamily="18" charset="0"/>
              </a:rPr>
              <a:t> </a:t>
            </a:r>
            <a:r>
              <a:rPr lang="ru-RU" sz="2800" dirty="0" err="1">
                <a:solidFill>
                  <a:schemeClr val="tx1"/>
                </a:solidFill>
                <a:latin typeface="Times New Roman" panose="02020603050405020304" pitchFamily="18" charset="0"/>
                <a:cs typeface="Times New Roman" panose="02020603050405020304" pitchFamily="18" charset="0"/>
              </a:rPr>
              <a:t>ёпиқ</a:t>
            </a:r>
            <a:r>
              <a:rPr lang="ru-RU" sz="2800" dirty="0">
                <a:solidFill>
                  <a:schemeClr val="tx1"/>
                </a:solidFill>
                <a:latin typeface="Times New Roman" panose="02020603050405020304" pitchFamily="18" charset="0"/>
                <a:cs typeface="Times New Roman" panose="02020603050405020304" pitchFamily="18" charset="0"/>
              </a:rPr>
              <a:t> </a:t>
            </a:r>
            <a:r>
              <a:rPr lang="uz-Cyrl-UZ" sz="2800" dirty="0">
                <a:solidFill>
                  <a:schemeClr val="tx1"/>
                </a:solidFill>
                <a:latin typeface="Times New Roman" panose="02020603050405020304" pitchFamily="18" charset="0"/>
                <a:cs typeface="Times New Roman" panose="02020603050405020304" pitchFamily="18" charset="0"/>
              </a:rPr>
              <a:t>автоматик бошқарув тизимларини</a:t>
            </a:r>
            <a:r>
              <a:rPr lang="ru-RU" sz="2800" dirty="0">
                <a:solidFill>
                  <a:schemeClr val="tx1"/>
                </a:solidFill>
                <a:latin typeface="Times New Roman" panose="02020603050405020304" pitchFamily="18" charset="0"/>
                <a:cs typeface="Times New Roman" panose="02020603050405020304" pitchFamily="18" charset="0"/>
              </a:rPr>
              <a:t> </a:t>
            </a:r>
            <a:r>
              <a:rPr lang="ru-RU" sz="2800" dirty="0" err="1">
                <a:solidFill>
                  <a:schemeClr val="tx1"/>
                </a:solidFill>
                <a:latin typeface="Times New Roman" panose="02020603050405020304" pitchFamily="18" charset="0"/>
                <a:cs typeface="Times New Roman" panose="02020603050405020304" pitchFamily="18" charset="0"/>
              </a:rPr>
              <a:t>назарда</a:t>
            </a:r>
            <a:r>
              <a:rPr lang="ru-RU" sz="2800" dirty="0">
                <a:solidFill>
                  <a:schemeClr val="tx1"/>
                </a:solidFill>
                <a:latin typeface="Times New Roman" panose="02020603050405020304" pitchFamily="18" charset="0"/>
                <a:cs typeface="Times New Roman" panose="02020603050405020304" pitchFamily="18" charset="0"/>
              </a:rPr>
              <a:t> </a:t>
            </a:r>
            <a:r>
              <a:rPr lang="ru-RU" sz="2800" dirty="0" err="1">
                <a:solidFill>
                  <a:schemeClr val="tx1"/>
                </a:solidFill>
                <a:latin typeface="Times New Roman" panose="02020603050405020304" pitchFamily="18" charset="0"/>
                <a:cs typeface="Times New Roman" panose="02020603050405020304" pitchFamily="18" charset="0"/>
              </a:rPr>
              <a:t>тутилади</a:t>
            </a:r>
            <a:r>
              <a:rPr lang="ru-RU" sz="2800" dirty="0">
                <a:solidFill>
                  <a:schemeClr val="tx1"/>
                </a:solidFill>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1154632718"/>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260648"/>
            <a:ext cx="8640960" cy="6264696"/>
          </a:xfrm>
        </p:spPr>
        <p:txBody>
          <a:bodyPr>
            <a:noAutofit/>
          </a:bodyPr>
          <a:lstStyle/>
          <a:p>
            <a:pPr marL="0" indent="457200" algn="just">
              <a:lnSpc>
                <a:spcPct val="120000"/>
              </a:lnSpc>
              <a:spcBef>
                <a:spcPts val="600"/>
              </a:spcBef>
              <a:buNone/>
            </a:pPr>
            <a:r>
              <a:rPr lang="ru-RU" sz="2500" dirty="0" err="1">
                <a:solidFill>
                  <a:schemeClr val="tx1"/>
                </a:solidFill>
                <a:latin typeface="Times New Roman" panose="02020603050405020304" pitchFamily="18" charset="0"/>
                <a:cs typeface="Times New Roman" panose="02020603050405020304" pitchFamily="18" charset="0"/>
              </a:rPr>
              <a:t>Комбинацияланган</a:t>
            </a:r>
            <a:r>
              <a:rPr lang="ru-RU" sz="2500" dirty="0">
                <a:solidFill>
                  <a:schemeClr val="tx1"/>
                </a:solidFill>
                <a:latin typeface="Times New Roman" panose="02020603050405020304" pitchFamily="18" charset="0"/>
                <a:cs typeface="Times New Roman" panose="02020603050405020304" pitchFamily="18" charset="0"/>
              </a:rPr>
              <a:t> </a:t>
            </a:r>
            <a:r>
              <a:rPr lang="uz-Cyrl-UZ" sz="2500" dirty="0">
                <a:solidFill>
                  <a:schemeClr val="tx1"/>
                </a:solidFill>
                <a:latin typeface="Times New Roman" panose="02020603050405020304" pitchFamily="18" charset="0"/>
                <a:cs typeface="Times New Roman" panose="02020603050405020304" pitchFamily="18" charset="0"/>
              </a:rPr>
              <a:t>автоматик бошқарув тизимлари</a:t>
            </a:r>
            <a:r>
              <a:rPr lang="ru-RU" sz="2500" dirty="0">
                <a:solidFill>
                  <a:schemeClr val="tx1"/>
                </a:solidFill>
                <a:latin typeface="Times New Roman" panose="02020603050405020304" pitchFamily="18" charset="0"/>
                <a:cs typeface="Times New Roman" panose="02020603050405020304" pitchFamily="18" charset="0"/>
              </a:rPr>
              <a:t> </a:t>
            </a:r>
            <a:r>
              <a:rPr lang="ru-RU" sz="2500" dirty="0" err="1">
                <a:solidFill>
                  <a:schemeClr val="tx1"/>
                </a:solidFill>
                <a:latin typeface="Times New Roman" panose="02020603050405020304" pitchFamily="18" charset="0"/>
                <a:cs typeface="Times New Roman" panose="02020603050405020304" pitchFamily="18" charset="0"/>
              </a:rPr>
              <a:t>четга</a:t>
            </a:r>
            <a:r>
              <a:rPr lang="ru-RU" sz="2500" dirty="0">
                <a:solidFill>
                  <a:schemeClr val="tx1"/>
                </a:solidFill>
                <a:latin typeface="Times New Roman" panose="02020603050405020304" pitchFamily="18" charset="0"/>
                <a:cs typeface="Times New Roman" panose="02020603050405020304" pitchFamily="18" charset="0"/>
              </a:rPr>
              <a:t> </a:t>
            </a:r>
            <a:r>
              <a:rPr lang="ru-RU" sz="2500" dirty="0" err="1">
                <a:solidFill>
                  <a:schemeClr val="tx1"/>
                </a:solidFill>
                <a:latin typeface="Times New Roman" panose="02020603050405020304" pitchFamily="18" charset="0"/>
                <a:cs typeface="Times New Roman" panose="02020603050405020304" pitchFamily="18" charset="0"/>
              </a:rPr>
              <a:t>чиқишларга</a:t>
            </a:r>
            <a:r>
              <a:rPr lang="ru-RU" sz="2500" dirty="0">
                <a:solidFill>
                  <a:schemeClr val="tx1"/>
                </a:solidFill>
                <a:latin typeface="Times New Roman" panose="02020603050405020304" pitchFamily="18" charset="0"/>
                <a:cs typeface="Times New Roman" panose="02020603050405020304" pitchFamily="18" charset="0"/>
              </a:rPr>
              <a:t> </a:t>
            </a:r>
            <a:r>
              <a:rPr lang="ru-RU" sz="2500" dirty="0" err="1">
                <a:solidFill>
                  <a:schemeClr val="tx1"/>
                </a:solidFill>
                <a:latin typeface="Times New Roman" panose="02020603050405020304" pitchFamily="18" charset="0"/>
                <a:cs typeface="Times New Roman" panose="02020603050405020304" pitchFamily="18" charset="0"/>
              </a:rPr>
              <a:t>асосланган</a:t>
            </a:r>
            <a:r>
              <a:rPr lang="ru-RU" sz="2500" dirty="0">
                <a:solidFill>
                  <a:schemeClr val="tx1"/>
                </a:solidFill>
                <a:latin typeface="Times New Roman" panose="02020603050405020304" pitchFamily="18" charset="0"/>
                <a:cs typeface="Times New Roman" panose="02020603050405020304" pitchFamily="18" charset="0"/>
              </a:rPr>
              <a:t> </a:t>
            </a:r>
            <a:r>
              <a:rPr lang="ru-RU" sz="2500" dirty="0" err="1">
                <a:solidFill>
                  <a:schemeClr val="tx1"/>
                </a:solidFill>
                <a:latin typeface="Times New Roman" panose="02020603050405020304" pitchFamily="18" charset="0"/>
                <a:cs typeface="Times New Roman" panose="02020603050405020304" pitchFamily="18" charset="0"/>
              </a:rPr>
              <a:t>ёпиқ</a:t>
            </a:r>
            <a:r>
              <a:rPr lang="ru-RU" sz="2500" dirty="0">
                <a:solidFill>
                  <a:schemeClr val="tx1"/>
                </a:solidFill>
                <a:latin typeface="Times New Roman" panose="02020603050405020304" pitchFamily="18" charset="0"/>
                <a:cs typeface="Times New Roman" panose="02020603050405020304" pitchFamily="18" charset="0"/>
              </a:rPr>
              <a:t> </a:t>
            </a:r>
            <a:r>
              <a:rPr lang="uz-Cyrl-UZ" sz="2500" dirty="0">
                <a:solidFill>
                  <a:schemeClr val="tx1"/>
                </a:solidFill>
                <a:latin typeface="Times New Roman" panose="02020603050405020304" pitchFamily="18" charset="0"/>
                <a:cs typeface="Times New Roman" panose="02020603050405020304" pitchFamily="18" charset="0"/>
              </a:rPr>
              <a:t>автоматик бошқарув тизимлари</a:t>
            </a:r>
            <a:r>
              <a:rPr lang="ru-RU" sz="2500" dirty="0">
                <a:solidFill>
                  <a:schemeClr val="tx1"/>
                </a:solidFill>
                <a:latin typeface="Times New Roman" panose="02020603050405020304" pitchFamily="18" charset="0"/>
                <a:cs typeface="Times New Roman" panose="02020603050405020304" pitchFamily="18" charset="0"/>
              </a:rPr>
              <a:t> </a:t>
            </a:r>
            <a:r>
              <a:rPr lang="ru-RU" sz="2500" dirty="0" err="1">
                <a:solidFill>
                  <a:schemeClr val="tx1"/>
                </a:solidFill>
                <a:latin typeface="Times New Roman" panose="02020603050405020304" pitchFamily="18" charset="0"/>
                <a:cs typeface="Times New Roman" panose="02020603050405020304" pitchFamily="18" charset="0"/>
              </a:rPr>
              <a:t>ва</a:t>
            </a:r>
            <a:r>
              <a:rPr lang="ru-RU" sz="2500" dirty="0">
                <a:solidFill>
                  <a:schemeClr val="tx1"/>
                </a:solidFill>
                <a:latin typeface="Times New Roman" panose="02020603050405020304" pitchFamily="18" charset="0"/>
                <a:cs typeface="Times New Roman" panose="02020603050405020304" pitchFamily="18" charset="0"/>
              </a:rPr>
              <a:t> </a:t>
            </a:r>
            <a:r>
              <a:rPr lang="ru-RU" sz="2500" dirty="0" err="1">
                <a:solidFill>
                  <a:schemeClr val="tx1"/>
                </a:solidFill>
                <a:latin typeface="Times New Roman" panose="02020603050405020304" pitchFamily="18" charset="0"/>
                <a:cs typeface="Times New Roman" panose="02020603050405020304" pitchFamily="18" charset="0"/>
              </a:rPr>
              <a:t>ташқи</a:t>
            </a:r>
            <a:r>
              <a:rPr lang="ru-RU" sz="2500" dirty="0">
                <a:solidFill>
                  <a:schemeClr val="tx1"/>
                </a:solidFill>
                <a:latin typeface="Times New Roman" panose="02020603050405020304" pitchFamily="18" charset="0"/>
                <a:cs typeface="Times New Roman" panose="02020603050405020304" pitchFamily="18" charset="0"/>
              </a:rPr>
              <a:t> </a:t>
            </a:r>
            <a:r>
              <a:rPr lang="ru-RU" sz="2500" dirty="0" err="1">
                <a:solidFill>
                  <a:schemeClr val="tx1"/>
                </a:solidFill>
                <a:latin typeface="Times New Roman" panose="02020603050405020304" pitchFamily="18" charset="0"/>
                <a:cs typeface="Times New Roman" panose="02020603050405020304" pitchFamily="18" charset="0"/>
              </a:rPr>
              <a:t>таъсирларни</a:t>
            </a:r>
            <a:r>
              <a:rPr lang="ru-RU" sz="2500" dirty="0">
                <a:solidFill>
                  <a:schemeClr val="tx1"/>
                </a:solidFill>
                <a:latin typeface="Times New Roman" panose="02020603050405020304" pitchFamily="18" charset="0"/>
                <a:cs typeface="Times New Roman" panose="02020603050405020304" pitchFamily="18" charset="0"/>
              </a:rPr>
              <a:t> </a:t>
            </a:r>
            <a:r>
              <a:rPr lang="ru-RU" sz="2500" dirty="0" err="1">
                <a:solidFill>
                  <a:schemeClr val="tx1"/>
                </a:solidFill>
                <a:latin typeface="Times New Roman" panose="02020603050405020304" pitchFamily="18" charset="0"/>
                <a:cs typeface="Times New Roman" panose="02020603050405020304" pitchFamily="18" charset="0"/>
              </a:rPr>
              <a:t>компенсациялашга</a:t>
            </a:r>
            <a:r>
              <a:rPr lang="ru-RU" sz="2500" dirty="0">
                <a:solidFill>
                  <a:schemeClr val="tx1"/>
                </a:solidFill>
                <a:latin typeface="Times New Roman" panose="02020603050405020304" pitchFamily="18" charset="0"/>
                <a:cs typeface="Times New Roman" panose="02020603050405020304" pitchFamily="18" charset="0"/>
              </a:rPr>
              <a:t> </a:t>
            </a:r>
            <a:r>
              <a:rPr lang="ru-RU" sz="2500" dirty="0" err="1">
                <a:solidFill>
                  <a:schemeClr val="tx1"/>
                </a:solidFill>
                <a:latin typeface="Times New Roman" panose="02020603050405020304" pitchFamily="18" charset="0"/>
                <a:cs typeface="Times New Roman" panose="02020603050405020304" pitchFamily="18" charset="0"/>
              </a:rPr>
              <a:t>асо</a:t>
            </a:r>
            <a:r>
              <a:rPr lang="uz-Cyrl-UZ" sz="2500" dirty="0">
                <a:solidFill>
                  <a:schemeClr val="tx1"/>
                </a:solidFill>
                <a:latin typeface="Times New Roman" panose="02020603050405020304" pitchFamily="18" charset="0"/>
                <a:cs typeface="Times New Roman" panose="02020603050405020304" pitchFamily="18" charset="0"/>
              </a:rPr>
              <a:t>с</a:t>
            </a:r>
            <a:r>
              <a:rPr lang="ru-RU" sz="2500" dirty="0" err="1">
                <a:solidFill>
                  <a:schemeClr val="tx1"/>
                </a:solidFill>
                <a:latin typeface="Times New Roman" panose="02020603050405020304" pitchFamily="18" charset="0"/>
                <a:cs typeface="Times New Roman" panose="02020603050405020304" pitchFamily="18" charset="0"/>
              </a:rPr>
              <a:t>ланган</a:t>
            </a:r>
            <a:r>
              <a:rPr lang="ru-RU" sz="2500" dirty="0">
                <a:solidFill>
                  <a:schemeClr val="tx1"/>
                </a:solidFill>
                <a:latin typeface="Times New Roman" panose="02020603050405020304" pitchFamily="18" charset="0"/>
                <a:cs typeface="Times New Roman" panose="02020603050405020304" pitchFamily="18" charset="0"/>
              </a:rPr>
              <a:t> </a:t>
            </a:r>
            <a:r>
              <a:rPr lang="ru-RU" sz="2500" dirty="0" err="1">
                <a:solidFill>
                  <a:schemeClr val="tx1"/>
                </a:solidFill>
                <a:latin typeface="Times New Roman" panose="02020603050405020304" pitchFamily="18" charset="0"/>
                <a:cs typeface="Times New Roman" panose="02020603050405020304" pitchFamily="18" charset="0"/>
              </a:rPr>
              <a:t>очиқ</a:t>
            </a:r>
            <a:r>
              <a:rPr lang="ru-RU" sz="2500" dirty="0">
                <a:solidFill>
                  <a:schemeClr val="tx1"/>
                </a:solidFill>
                <a:latin typeface="Times New Roman" panose="02020603050405020304" pitchFamily="18" charset="0"/>
                <a:cs typeface="Times New Roman" panose="02020603050405020304" pitchFamily="18" charset="0"/>
              </a:rPr>
              <a:t> </a:t>
            </a:r>
            <a:r>
              <a:rPr lang="uz-Cyrl-UZ" sz="2500" dirty="0">
                <a:solidFill>
                  <a:schemeClr val="tx1"/>
                </a:solidFill>
                <a:latin typeface="Times New Roman" panose="02020603050405020304" pitchFamily="18" charset="0"/>
                <a:cs typeface="Times New Roman" panose="02020603050405020304" pitchFamily="18" charset="0"/>
              </a:rPr>
              <a:t>автоматик бошқарув тизимлари</a:t>
            </a:r>
            <a:r>
              <a:rPr lang="ru-RU" sz="2500" dirty="0">
                <a:solidFill>
                  <a:schemeClr val="tx1"/>
                </a:solidFill>
                <a:latin typeface="Times New Roman" panose="02020603050405020304" pitchFamily="18" charset="0"/>
                <a:cs typeface="Times New Roman" panose="02020603050405020304" pitchFamily="18" charset="0"/>
              </a:rPr>
              <a:t>ни </a:t>
            </a:r>
            <a:r>
              <a:rPr lang="ru-RU" sz="2500" dirty="0" err="1">
                <a:solidFill>
                  <a:schemeClr val="tx1"/>
                </a:solidFill>
                <a:latin typeface="Times New Roman" panose="02020603050405020304" pitchFamily="18" charset="0"/>
                <a:cs typeface="Times New Roman" panose="02020603050405020304" pitchFamily="18" charset="0"/>
              </a:rPr>
              <a:t>ўзида</a:t>
            </a:r>
            <a:r>
              <a:rPr lang="ru-RU" sz="2500" dirty="0">
                <a:solidFill>
                  <a:schemeClr val="tx1"/>
                </a:solidFill>
                <a:latin typeface="Times New Roman" panose="02020603050405020304" pitchFamily="18" charset="0"/>
                <a:cs typeface="Times New Roman" panose="02020603050405020304" pitchFamily="18" charset="0"/>
              </a:rPr>
              <a:t> </a:t>
            </a:r>
            <a:r>
              <a:rPr lang="ru-RU" sz="2500" dirty="0" err="1">
                <a:solidFill>
                  <a:schemeClr val="tx1"/>
                </a:solidFill>
                <a:latin typeface="Times New Roman" panose="02020603050405020304" pitchFamily="18" charset="0"/>
                <a:cs typeface="Times New Roman" panose="02020603050405020304" pitchFamily="18" charset="0"/>
              </a:rPr>
              <a:t>мужассамлаштирган</a:t>
            </a:r>
            <a:r>
              <a:rPr lang="ru-RU" sz="2500" dirty="0">
                <a:solidFill>
                  <a:schemeClr val="tx1"/>
                </a:solidFill>
                <a:latin typeface="Times New Roman" panose="02020603050405020304" pitchFamily="18" charset="0"/>
                <a:cs typeface="Times New Roman" panose="02020603050405020304" pitchFamily="18" charset="0"/>
              </a:rPr>
              <a:t>. </a:t>
            </a:r>
            <a:r>
              <a:rPr lang="ru-RU" sz="2500" dirty="0" err="1">
                <a:solidFill>
                  <a:schemeClr val="tx1"/>
                </a:solidFill>
                <a:latin typeface="Times New Roman" panose="02020603050405020304" pitchFamily="18" charset="0"/>
                <a:cs typeface="Times New Roman" panose="02020603050405020304" pitchFamily="18" charset="0"/>
              </a:rPr>
              <a:t>Ёпиқ</a:t>
            </a:r>
            <a:r>
              <a:rPr lang="ru-RU" sz="2500" dirty="0">
                <a:solidFill>
                  <a:schemeClr val="tx1"/>
                </a:solidFill>
                <a:latin typeface="Times New Roman" panose="02020603050405020304" pitchFamily="18" charset="0"/>
                <a:cs typeface="Times New Roman" panose="02020603050405020304" pitchFamily="18" charset="0"/>
              </a:rPr>
              <a:t> </a:t>
            </a:r>
            <a:r>
              <a:rPr lang="ru-RU" sz="2500" dirty="0" err="1">
                <a:solidFill>
                  <a:schemeClr val="tx1"/>
                </a:solidFill>
                <a:latin typeface="Times New Roman" panose="02020603050405020304" pitchFamily="18" charset="0"/>
                <a:cs typeface="Times New Roman" panose="02020603050405020304" pitchFamily="18" charset="0"/>
              </a:rPr>
              <a:t>бошқарув</a:t>
            </a:r>
            <a:r>
              <a:rPr lang="ru-RU" sz="2500" dirty="0">
                <a:solidFill>
                  <a:schemeClr val="tx1"/>
                </a:solidFill>
                <a:latin typeface="Times New Roman" panose="02020603050405020304" pitchFamily="18" charset="0"/>
                <a:cs typeface="Times New Roman" panose="02020603050405020304" pitchFamily="18" charset="0"/>
              </a:rPr>
              <a:t> </a:t>
            </a:r>
            <a:r>
              <a:rPr lang="ru-RU" sz="2500" dirty="0" err="1">
                <a:solidFill>
                  <a:schemeClr val="tx1"/>
                </a:solidFill>
                <a:latin typeface="Times New Roman" panose="02020603050405020304" pitchFamily="18" charset="0"/>
                <a:cs typeface="Times New Roman" panose="02020603050405020304" pitchFamily="18" charset="0"/>
              </a:rPr>
              <a:t>тизими</a:t>
            </a:r>
            <a:r>
              <a:rPr lang="ru-RU" sz="2500" dirty="0">
                <a:solidFill>
                  <a:schemeClr val="tx1"/>
                </a:solidFill>
                <a:latin typeface="Times New Roman" panose="02020603050405020304" pitchFamily="18" charset="0"/>
                <a:cs typeface="Times New Roman" panose="02020603050405020304" pitchFamily="18" charset="0"/>
              </a:rPr>
              <a:t> </a:t>
            </a:r>
            <a:r>
              <a:rPr lang="ru-RU" sz="2500" dirty="0" err="1">
                <a:solidFill>
                  <a:schemeClr val="tx1"/>
                </a:solidFill>
                <a:latin typeface="Times New Roman" panose="02020603050405020304" pitchFamily="18" charset="0"/>
                <a:cs typeface="Times New Roman" panose="02020603050405020304" pitchFamily="18" charset="0"/>
              </a:rPr>
              <a:t>билан</a:t>
            </a:r>
            <a:r>
              <a:rPr lang="ru-RU" sz="2500" dirty="0">
                <a:solidFill>
                  <a:schemeClr val="tx1"/>
                </a:solidFill>
                <a:latin typeface="Times New Roman" panose="02020603050405020304" pitchFamily="18" charset="0"/>
                <a:cs typeface="Times New Roman" panose="02020603050405020304" pitchFamily="18" charset="0"/>
              </a:rPr>
              <a:t> </a:t>
            </a:r>
            <a:r>
              <a:rPr lang="ru-RU" sz="2500" dirty="0" err="1">
                <a:solidFill>
                  <a:schemeClr val="tx1"/>
                </a:solidFill>
                <a:latin typeface="Times New Roman" panose="02020603050405020304" pitchFamily="18" charset="0"/>
                <a:cs typeface="Times New Roman" panose="02020603050405020304" pitchFamily="18" charset="0"/>
              </a:rPr>
              <a:t>компенсацияловчи</a:t>
            </a:r>
            <a:r>
              <a:rPr lang="ru-RU" sz="2500" dirty="0">
                <a:solidFill>
                  <a:schemeClr val="tx1"/>
                </a:solidFill>
                <a:latin typeface="Times New Roman" panose="02020603050405020304" pitchFamily="18" charset="0"/>
                <a:cs typeface="Times New Roman" panose="02020603050405020304" pitchFamily="18" charset="0"/>
              </a:rPr>
              <a:t> </a:t>
            </a:r>
            <a:r>
              <a:rPr lang="ru-RU" sz="2500" dirty="0" err="1">
                <a:solidFill>
                  <a:schemeClr val="tx1"/>
                </a:solidFill>
                <a:latin typeface="Times New Roman" panose="02020603050405020304" pitchFamily="18" charset="0"/>
                <a:cs typeface="Times New Roman" panose="02020603050405020304" pitchFamily="18" charset="0"/>
              </a:rPr>
              <a:t>очиқ</a:t>
            </a:r>
            <a:r>
              <a:rPr lang="ru-RU" sz="2500" dirty="0">
                <a:solidFill>
                  <a:schemeClr val="tx1"/>
                </a:solidFill>
                <a:latin typeface="Times New Roman" panose="02020603050405020304" pitchFamily="18" charset="0"/>
                <a:cs typeface="Times New Roman" panose="02020603050405020304" pitchFamily="18" charset="0"/>
              </a:rPr>
              <a:t> </a:t>
            </a:r>
            <a:r>
              <a:rPr lang="uz-Cyrl-UZ" sz="2500" dirty="0">
                <a:solidFill>
                  <a:schemeClr val="tx1"/>
                </a:solidFill>
                <a:latin typeface="Times New Roman" panose="02020603050405020304" pitchFamily="18" charset="0"/>
                <a:cs typeface="Times New Roman" panose="02020603050405020304" pitchFamily="18" charset="0"/>
              </a:rPr>
              <a:t>бошқарув тизими</a:t>
            </a:r>
            <a:r>
              <a:rPr lang="ru-RU" sz="2500" dirty="0" err="1">
                <a:solidFill>
                  <a:schemeClr val="tx1"/>
                </a:solidFill>
                <a:latin typeface="Times New Roman" panose="02020603050405020304" pitchFamily="18" charset="0"/>
                <a:cs typeface="Times New Roman" panose="02020603050405020304" pitchFamily="18" charset="0"/>
              </a:rPr>
              <a:t>нинг</a:t>
            </a:r>
            <a:r>
              <a:rPr lang="ru-RU" sz="2500" dirty="0">
                <a:solidFill>
                  <a:schemeClr val="tx1"/>
                </a:solidFill>
                <a:latin typeface="Times New Roman" panose="02020603050405020304" pitchFamily="18" charset="0"/>
                <a:cs typeface="Times New Roman" panose="02020603050405020304" pitchFamily="18" charset="0"/>
              </a:rPr>
              <a:t> </a:t>
            </a:r>
            <a:r>
              <a:rPr lang="ru-RU" sz="2500" dirty="0" err="1">
                <a:solidFill>
                  <a:schemeClr val="tx1"/>
                </a:solidFill>
                <a:latin typeface="Times New Roman" panose="02020603050405020304" pitchFamily="18" charset="0"/>
                <a:cs typeface="Times New Roman" panose="02020603050405020304" pitchFamily="18" charset="0"/>
              </a:rPr>
              <a:t>бирлаштирилиши</a:t>
            </a:r>
            <a:r>
              <a:rPr lang="ru-RU" sz="2500" dirty="0">
                <a:solidFill>
                  <a:schemeClr val="tx1"/>
                </a:solidFill>
                <a:latin typeface="Times New Roman" panose="02020603050405020304" pitchFamily="18" charset="0"/>
                <a:cs typeface="Times New Roman" panose="02020603050405020304" pitchFamily="18" charset="0"/>
              </a:rPr>
              <a:t> </a:t>
            </a:r>
            <a:r>
              <a:rPr lang="ru-RU" sz="2500" dirty="0" err="1">
                <a:solidFill>
                  <a:schemeClr val="tx1"/>
                </a:solidFill>
                <a:latin typeface="Times New Roman" panose="02020603050405020304" pitchFamily="18" charset="0"/>
                <a:cs typeface="Times New Roman" panose="02020603050405020304" pitchFamily="18" charset="0"/>
              </a:rPr>
              <a:t>натижасида</a:t>
            </a:r>
            <a:r>
              <a:rPr lang="ru-RU" sz="2500" dirty="0">
                <a:solidFill>
                  <a:schemeClr val="tx1"/>
                </a:solidFill>
                <a:latin typeface="Times New Roman" panose="02020603050405020304" pitchFamily="18" charset="0"/>
                <a:cs typeface="Times New Roman" panose="02020603050405020304" pitchFamily="18" charset="0"/>
              </a:rPr>
              <a:t> </a:t>
            </a:r>
            <a:r>
              <a:rPr lang="ru-RU" sz="2500" dirty="0" err="1">
                <a:solidFill>
                  <a:schemeClr val="tx1"/>
                </a:solidFill>
                <a:latin typeface="Times New Roman" panose="02020603050405020304" pitchFamily="18" charset="0"/>
                <a:cs typeface="Times New Roman" panose="02020603050405020304" pitchFamily="18" charset="0"/>
              </a:rPr>
              <a:t>ёпиқ</a:t>
            </a:r>
            <a:r>
              <a:rPr lang="ru-RU" sz="2500" dirty="0">
                <a:solidFill>
                  <a:schemeClr val="tx1"/>
                </a:solidFill>
                <a:latin typeface="Times New Roman" panose="02020603050405020304" pitchFamily="18" charset="0"/>
                <a:cs typeface="Times New Roman" panose="02020603050405020304" pitchFamily="18" charset="0"/>
              </a:rPr>
              <a:t> </a:t>
            </a:r>
            <a:r>
              <a:rPr lang="ru-RU" sz="2500" dirty="0" err="1">
                <a:solidFill>
                  <a:schemeClr val="tx1"/>
                </a:solidFill>
                <a:latin typeface="Times New Roman" panose="02020603050405020304" pitchFamily="18" charset="0"/>
                <a:cs typeface="Times New Roman" panose="02020603050405020304" pitchFamily="18" charset="0"/>
              </a:rPr>
              <a:t>тизимнинг</a:t>
            </a:r>
            <a:r>
              <a:rPr lang="ru-RU" sz="2500" dirty="0">
                <a:solidFill>
                  <a:schemeClr val="tx1"/>
                </a:solidFill>
                <a:latin typeface="Times New Roman" panose="02020603050405020304" pitchFamily="18" charset="0"/>
                <a:cs typeface="Times New Roman" panose="02020603050405020304" pitchFamily="18" charset="0"/>
              </a:rPr>
              <a:t> </a:t>
            </a:r>
            <a:r>
              <a:rPr lang="ru-RU" sz="2500" dirty="0" err="1">
                <a:solidFill>
                  <a:schemeClr val="tx1"/>
                </a:solidFill>
                <a:latin typeface="Times New Roman" panose="02020603050405020304" pitchFamily="18" charset="0"/>
                <a:cs typeface="Times New Roman" panose="02020603050405020304" pitchFamily="18" charset="0"/>
              </a:rPr>
              <a:t>иши</a:t>
            </a:r>
            <a:r>
              <a:rPr lang="ru-RU" sz="2500" dirty="0">
                <a:solidFill>
                  <a:schemeClr val="tx1"/>
                </a:solidFill>
                <a:latin typeface="Times New Roman" panose="02020603050405020304" pitchFamily="18" charset="0"/>
                <a:cs typeface="Times New Roman" panose="02020603050405020304" pitchFamily="18" charset="0"/>
              </a:rPr>
              <a:t> </a:t>
            </a:r>
            <a:r>
              <a:rPr lang="ru-RU" sz="2500" dirty="0" err="1">
                <a:solidFill>
                  <a:schemeClr val="tx1"/>
                </a:solidFill>
                <a:latin typeface="Times New Roman" panose="02020603050405020304" pitchFamily="18" charset="0"/>
                <a:cs typeface="Times New Roman" panose="02020603050405020304" pitchFamily="18" charset="0"/>
              </a:rPr>
              <a:t>бирмунча</a:t>
            </a:r>
            <a:r>
              <a:rPr lang="ru-RU" sz="2500" dirty="0">
                <a:solidFill>
                  <a:schemeClr val="tx1"/>
                </a:solidFill>
                <a:latin typeface="Times New Roman" panose="02020603050405020304" pitchFamily="18" charset="0"/>
                <a:cs typeface="Times New Roman" panose="02020603050405020304" pitchFamily="18" charset="0"/>
              </a:rPr>
              <a:t> </a:t>
            </a:r>
            <a:r>
              <a:rPr lang="ru-RU" sz="2500" dirty="0" err="1">
                <a:solidFill>
                  <a:schemeClr val="tx1"/>
                </a:solidFill>
                <a:latin typeface="Times New Roman" panose="02020603050405020304" pitchFamily="18" charset="0"/>
                <a:cs typeface="Times New Roman" panose="02020603050405020304" pitchFamily="18" charset="0"/>
              </a:rPr>
              <a:t>енгиллашади</a:t>
            </a:r>
            <a:r>
              <a:rPr lang="ru-RU" sz="2500" dirty="0">
                <a:solidFill>
                  <a:schemeClr val="tx1"/>
                </a:solidFill>
                <a:latin typeface="Times New Roman" panose="02020603050405020304" pitchFamily="18" charset="0"/>
                <a:cs typeface="Times New Roman" panose="02020603050405020304" pitchFamily="18" charset="0"/>
              </a:rPr>
              <a:t>, </a:t>
            </a:r>
            <a:r>
              <a:rPr lang="ru-RU" sz="2500" dirty="0" err="1">
                <a:solidFill>
                  <a:schemeClr val="tx1"/>
                </a:solidFill>
                <a:latin typeface="Times New Roman" panose="02020603050405020304" pitchFamily="18" charset="0"/>
                <a:cs typeface="Times New Roman" panose="02020603050405020304" pitchFamily="18" charset="0"/>
              </a:rPr>
              <a:t>иш</a:t>
            </a:r>
            <a:r>
              <a:rPr lang="ru-RU" sz="2500" dirty="0">
                <a:solidFill>
                  <a:schemeClr val="tx1"/>
                </a:solidFill>
                <a:latin typeface="Times New Roman" panose="02020603050405020304" pitchFamily="18" charset="0"/>
                <a:cs typeface="Times New Roman" panose="02020603050405020304" pitchFamily="18" charset="0"/>
              </a:rPr>
              <a:t> </a:t>
            </a:r>
            <a:r>
              <a:rPr lang="ru-RU" sz="2500" dirty="0" err="1">
                <a:solidFill>
                  <a:schemeClr val="tx1"/>
                </a:solidFill>
                <a:latin typeface="Times New Roman" panose="02020603050405020304" pitchFamily="18" charset="0"/>
                <a:cs typeface="Times New Roman" panose="02020603050405020304" pitchFamily="18" charset="0"/>
              </a:rPr>
              <a:t>жараёни</a:t>
            </a:r>
            <a:r>
              <a:rPr lang="ru-RU" sz="2500" dirty="0">
                <a:solidFill>
                  <a:schemeClr val="tx1"/>
                </a:solidFill>
                <a:latin typeface="Times New Roman" panose="02020603050405020304" pitchFamily="18" charset="0"/>
                <a:cs typeface="Times New Roman" panose="02020603050405020304" pitchFamily="18" charset="0"/>
              </a:rPr>
              <a:t> </a:t>
            </a:r>
            <a:r>
              <a:rPr lang="ru-RU" sz="2500" dirty="0" err="1">
                <a:solidFill>
                  <a:schemeClr val="tx1"/>
                </a:solidFill>
                <a:latin typeface="Times New Roman" panose="02020603050405020304" pitchFamily="18" charset="0"/>
                <a:cs typeface="Times New Roman" panose="02020603050405020304" pitchFamily="18" charset="0"/>
              </a:rPr>
              <a:t>соддалашади</a:t>
            </a:r>
            <a:r>
              <a:rPr lang="ru-RU" sz="2500" dirty="0">
                <a:solidFill>
                  <a:schemeClr val="tx1"/>
                </a:solidFill>
                <a:latin typeface="Times New Roman" panose="02020603050405020304" pitchFamily="18" charset="0"/>
                <a:cs typeface="Times New Roman" panose="02020603050405020304" pitchFamily="18" charset="0"/>
              </a:rPr>
              <a:t> </a:t>
            </a:r>
            <a:r>
              <a:rPr lang="ru-RU" sz="2500" dirty="0" err="1">
                <a:solidFill>
                  <a:schemeClr val="tx1"/>
                </a:solidFill>
                <a:latin typeface="Times New Roman" panose="02020603050405020304" pitchFamily="18" charset="0"/>
                <a:cs typeface="Times New Roman" panose="02020603050405020304" pitchFamily="18" charset="0"/>
              </a:rPr>
              <a:t>ва</a:t>
            </a:r>
            <a:r>
              <a:rPr lang="ru-RU" sz="2500" dirty="0">
                <a:solidFill>
                  <a:schemeClr val="tx1"/>
                </a:solidFill>
                <a:latin typeface="Times New Roman" panose="02020603050405020304" pitchFamily="18" charset="0"/>
                <a:cs typeface="Times New Roman" panose="02020603050405020304" pitchFamily="18" charset="0"/>
              </a:rPr>
              <a:t> </a:t>
            </a:r>
            <a:r>
              <a:rPr lang="ru-RU" sz="2500" dirty="0" err="1">
                <a:solidFill>
                  <a:schemeClr val="tx1"/>
                </a:solidFill>
                <a:latin typeface="Times New Roman" panose="02020603050405020304" pitchFamily="18" charset="0"/>
                <a:cs typeface="Times New Roman" panose="02020603050405020304" pitchFamily="18" charset="0"/>
              </a:rPr>
              <a:t>аниқлик</a:t>
            </a:r>
            <a:r>
              <a:rPr lang="ru-RU" sz="2500" dirty="0">
                <a:solidFill>
                  <a:schemeClr val="tx1"/>
                </a:solidFill>
                <a:latin typeface="Times New Roman" panose="02020603050405020304" pitchFamily="18" charset="0"/>
                <a:cs typeface="Times New Roman" panose="02020603050405020304" pitchFamily="18" charset="0"/>
              </a:rPr>
              <a:t> </a:t>
            </a:r>
            <a:r>
              <a:rPr lang="ru-RU" sz="2500" dirty="0" err="1">
                <a:solidFill>
                  <a:schemeClr val="tx1"/>
                </a:solidFill>
                <a:latin typeface="Times New Roman" panose="02020603050405020304" pitchFamily="18" charset="0"/>
                <a:cs typeface="Times New Roman" panose="02020603050405020304" pitchFamily="18" charset="0"/>
              </a:rPr>
              <a:t>янада</a:t>
            </a:r>
            <a:r>
              <a:rPr lang="ru-RU" sz="2500" dirty="0">
                <a:solidFill>
                  <a:schemeClr val="tx1"/>
                </a:solidFill>
                <a:latin typeface="Times New Roman" panose="02020603050405020304" pitchFamily="18" charset="0"/>
                <a:cs typeface="Times New Roman" panose="02020603050405020304" pitchFamily="18" charset="0"/>
              </a:rPr>
              <a:t> </a:t>
            </a:r>
            <a:r>
              <a:rPr lang="ru-RU" sz="2500" dirty="0" err="1">
                <a:solidFill>
                  <a:schemeClr val="tx1"/>
                </a:solidFill>
                <a:latin typeface="Times New Roman" panose="02020603050405020304" pitchFamily="18" charset="0"/>
                <a:cs typeface="Times New Roman" panose="02020603050405020304" pitchFamily="18" charset="0"/>
              </a:rPr>
              <a:t>ошади</a:t>
            </a:r>
            <a:r>
              <a:rPr lang="ru-RU" sz="2500" dirty="0" smtClean="0">
                <a:solidFill>
                  <a:schemeClr val="tx1"/>
                </a:solidFill>
                <a:latin typeface="Times New Roman" panose="02020603050405020304" pitchFamily="18" charset="0"/>
                <a:cs typeface="Times New Roman" panose="02020603050405020304" pitchFamily="18" charset="0"/>
              </a:rPr>
              <a:t>.</a:t>
            </a:r>
          </a:p>
          <a:p>
            <a:pPr marL="0" indent="457200" algn="just">
              <a:lnSpc>
                <a:spcPct val="120000"/>
              </a:lnSpc>
              <a:spcBef>
                <a:spcPts val="600"/>
              </a:spcBef>
              <a:buNone/>
            </a:pPr>
            <a:r>
              <a:rPr lang="ru-RU" sz="2500" dirty="0" err="1" smtClean="0">
                <a:solidFill>
                  <a:schemeClr val="tx1"/>
                </a:solidFill>
                <a:latin typeface="Times New Roman" panose="02020603050405020304" pitchFamily="18" charset="0"/>
                <a:cs typeface="Times New Roman" panose="02020603050405020304" pitchFamily="18" charset="0"/>
              </a:rPr>
              <a:t>Комбинацияланган</a:t>
            </a:r>
            <a:r>
              <a:rPr lang="ru-RU" sz="2500" dirty="0" smtClean="0">
                <a:solidFill>
                  <a:schemeClr val="tx1"/>
                </a:solidFill>
                <a:latin typeface="Times New Roman" panose="02020603050405020304" pitchFamily="18" charset="0"/>
                <a:cs typeface="Times New Roman" panose="02020603050405020304" pitchFamily="18" charset="0"/>
              </a:rPr>
              <a:t> </a:t>
            </a:r>
            <a:r>
              <a:rPr lang="uz-Cyrl-UZ" sz="2500" dirty="0" smtClean="0">
                <a:solidFill>
                  <a:schemeClr val="tx1"/>
                </a:solidFill>
                <a:latin typeface="Times New Roman" panose="02020603050405020304" pitchFamily="18" charset="0"/>
                <a:cs typeface="Times New Roman" panose="02020603050405020304" pitchFamily="18" charset="0"/>
              </a:rPr>
              <a:t>автоматик бошқарув тизимлари</a:t>
            </a:r>
            <a:r>
              <a:rPr lang="ru-RU" sz="2500" dirty="0" smtClean="0">
                <a:solidFill>
                  <a:schemeClr val="tx1"/>
                </a:solidFill>
                <a:latin typeface="Times New Roman" panose="02020603050405020304" pitchFamily="18" charset="0"/>
                <a:cs typeface="Times New Roman" panose="02020603050405020304" pitchFamily="18" charset="0"/>
              </a:rPr>
              <a:t>да </a:t>
            </a:r>
            <a:r>
              <a:rPr lang="ru-RU" sz="2500" dirty="0" err="1" smtClean="0">
                <a:solidFill>
                  <a:schemeClr val="tx1"/>
                </a:solidFill>
                <a:latin typeface="Times New Roman" panose="02020603050405020304" pitchFamily="18" charset="0"/>
                <a:cs typeface="Times New Roman" panose="02020603050405020304" pitchFamily="18" charset="0"/>
              </a:rPr>
              <a:t>бошқарув</a:t>
            </a:r>
            <a:r>
              <a:rPr lang="ru-RU" sz="2500" dirty="0" smtClean="0">
                <a:solidFill>
                  <a:schemeClr val="tx1"/>
                </a:solidFill>
                <a:latin typeface="Times New Roman" panose="02020603050405020304" pitchFamily="18" charset="0"/>
                <a:cs typeface="Times New Roman" panose="02020603050405020304" pitchFamily="18" charset="0"/>
              </a:rPr>
              <a:t> </a:t>
            </a:r>
            <a:r>
              <a:rPr lang="ru-RU" sz="2500" dirty="0" err="1" smtClean="0">
                <a:solidFill>
                  <a:schemeClr val="tx1"/>
                </a:solidFill>
                <a:latin typeface="Times New Roman" panose="02020603050405020304" pitchFamily="18" charset="0"/>
                <a:cs typeface="Times New Roman" panose="02020603050405020304" pitchFamily="18" charset="0"/>
              </a:rPr>
              <a:t>сифатининг</a:t>
            </a:r>
            <a:r>
              <a:rPr lang="ru-RU" sz="2500" dirty="0" smtClean="0">
                <a:solidFill>
                  <a:schemeClr val="tx1"/>
                </a:solidFill>
                <a:latin typeface="Times New Roman" panose="02020603050405020304" pitchFamily="18" charset="0"/>
                <a:cs typeface="Times New Roman" panose="02020603050405020304" pitchFamily="18" charset="0"/>
              </a:rPr>
              <a:t> </a:t>
            </a:r>
            <a:r>
              <a:rPr lang="ru-RU" sz="2500" dirty="0" err="1" smtClean="0">
                <a:solidFill>
                  <a:schemeClr val="tx1"/>
                </a:solidFill>
                <a:latin typeface="Times New Roman" panose="02020603050405020304" pitchFamily="18" charset="0"/>
                <a:cs typeface="Times New Roman" panose="02020603050405020304" pitchFamily="18" charset="0"/>
              </a:rPr>
              <a:t>ошиши</a:t>
            </a:r>
            <a:r>
              <a:rPr lang="ru-RU" sz="2500" dirty="0" smtClean="0">
                <a:solidFill>
                  <a:schemeClr val="tx1"/>
                </a:solidFill>
                <a:latin typeface="Times New Roman" panose="02020603050405020304" pitchFamily="18" charset="0"/>
                <a:cs typeface="Times New Roman" panose="02020603050405020304" pitchFamily="18" charset="0"/>
              </a:rPr>
              <a:t> </a:t>
            </a:r>
            <a:r>
              <a:rPr lang="ru-RU" sz="2500" dirty="0" err="1" smtClean="0">
                <a:solidFill>
                  <a:schemeClr val="tx1"/>
                </a:solidFill>
                <a:latin typeface="Times New Roman" panose="02020603050405020304" pitchFamily="18" charset="0"/>
                <a:cs typeface="Times New Roman" panose="02020603050405020304" pitchFamily="18" charset="0"/>
              </a:rPr>
              <a:t>уларда</a:t>
            </a:r>
            <a:r>
              <a:rPr lang="ru-RU" sz="2500" dirty="0" smtClean="0">
                <a:solidFill>
                  <a:schemeClr val="tx1"/>
                </a:solidFill>
                <a:latin typeface="Times New Roman" panose="02020603050405020304" pitchFamily="18" charset="0"/>
                <a:cs typeface="Times New Roman" panose="02020603050405020304" pitchFamily="18" charset="0"/>
              </a:rPr>
              <a:t> </a:t>
            </a:r>
            <a:r>
              <a:rPr lang="uz-Cyrl-UZ" sz="2500" dirty="0" smtClean="0">
                <a:solidFill>
                  <a:schemeClr val="tx1"/>
                </a:solidFill>
                <a:latin typeface="Times New Roman" panose="02020603050405020304" pitchFamily="18" charset="0"/>
                <a:cs typeface="Times New Roman" panose="02020603050405020304" pitchFamily="18" charset="0"/>
              </a:rPr>
              <a:t>бошқарув объекти</a:t>
            </a:r>
            <a:r>
              <a:rPr lang="ru-RU" sz="2500" dirty="0" smtClean="0">
                <a:solidFill>
                  <a:schemeClr val="tx1"/>
                </a:solidFill>
                <a:latin typeface="Times New Roman" panose="02020603050405020304" pitchFamily="18" charset="0"/>
                <a:cs typeface="Times New Roman" panose="02020603050405020304" pitchFamily="18" charset="0"/>
              </a:rPr>
              <a:t> </a:t>
            </a:r>
            <a:r>
              <a:rPr lang="ru-RU" sz="2500" dirty="0" err="1" smtClean="0">
                <a:solidFill>
                  <a:schemeClr val="tx1"/>
                </a:solidFill>
                <a:latin typeface="Times New Roman" panose="02020603050405020304" pitchFamily="18" charset="0"/>
                <a:cs typeface="Times New Roman" panose="02020603050405020304" pitchFamily="18" charset="0"/>
              </a:rPr>
              <a:t>ва</a:t>
            </a:r>
            <a:r>
              <a:rPr lang="ru-RU" sz="2500" dirty="0" smtClean="0">
                <a:solidFill>
                  <a:schemeClr val="tx1"/>
                </a:solidFill>
                <a:latin typeface="Times New Roman" panose="02020603050405020304" pitchFamily="18" charset="0"/>
                <a:cs typeface="Times New Roman" panose="02020603050405020304" pitchFamily="18" charset="0"/>
              </a:rPr>
              <a:t> </a:t>
            </a:r>
            <a:r>
              <a:rPr lang="ru-RU" sz="2500" dirty="0" err="1" smtClean="0">
                <a:solidFill>
                  <a:schemeClr val="tx1"/>
                </a:solidFill>
                <a:latin typeface="Times New Roman" panose="02020603050405020304" pitchFamily="18" charset="0"/>
                <a:cs typeface="Times New Roman" panose="02020603050405020304" pitchFamily="18" charset="0"/>
              </a:rPr>
              <a:t>ички</a:t>
            </a:r>
            <a:r>
              <a:rPr lang="ru-RU" sz="2500" dirty="0" smtClean="0">
                <a:solidFill>
                  <a:schemeClr val="tx1"/>
                </a:solidFill>
                <a:latin typeface="Times New Roman" panose="02020603050405020304" pitchFamily="18" charset="0"/>
                <a:cs typeface="Times New Roman" panose="02020603050405020304" pitchFamily="18" charset="0"/>
              </a:rPr>
              <a:t> </a:t>
            </a:r>
            <a:r>
              <a:rPr lang="ru-RU" sz="2500" dirty="0" err="1" smtClean="0">
                <a:solidFill>
                  <a:schemeClr val="tx1"/>
                </a:solidFill>
                <a:latin typeface="Times New Roman" panose="02020603050405020304" pitchFamily="18" charset="0"/>
                <a:cs typeface="Times New Roman" panose="02020603050405020304" pitchFamily="18" charset="0"/>
              </a:rPr>
              <a:t>ҳолат</a:t>
            </a:r>
            <a:r>
              <a:rPr lang="ru-RU" sz="2500" dirty="0" smtClean="0">
                <a:solidFill>
                  <a:schemeClr val="tx1"/>
                </a:solidFill>
                <a:latin typeface="Times New Roman" panose="02020603050405020304" pitchFamily="18" charset="0"/>
                <a:cs typeface="Times New Roman" panose="02020603050405020304" pitchFamily="18" charset="0"/>
              </a:rPr>
              <a:t> </a:t>
            </a:r>
            <a:r>
              <a:rPr lang="ru-RU" sz="2500" dirty="0" err="1" smtClean="0">
                <a:solidFill>
                  <a:schemeClr val="tx1"/>
                </a:solidFill>
                <a:latin typeface="Times New Roman" panose="02020603050405020304" pitchFamily="18" charset="0"/>
                <a:cs typeface="Times New Roman" panose="02020603050405020304" pitchFamily="18" charset="0"/>
              </a:rPr>
              <a:t>ҳақидаги</a:t>
            </a:r>
            <a:r>
              <a:rPr lang="ru-RU" sz="2500" dirty="0" smtClean="0">
                <a:solidFill>
                  <a:schemeClr val="tx1"/>
                </a:solidFill>
                <a:latin typeface="Times New Roman" panose="02020603050405020304" pitchFamily="18" charset="0"/>
                <a:cs typeface="Times New Roman" panose="02020603050405020304" pitchFamily="18" charset="0"/>
              </a:rPr>
              <a:t> </a:t>
            </a:r>
            <a:r>
              <a:rPr lang="ru-RU" sz="2500" dirty="0" err="1" smtClean="0">
                <a:solidFill>
                  <a:schemeClr val="tx1"/>
                </a:solidFill>
                <a:latin typeface="Times New Roman" panose="02020603050405020304" pitchFamily="18" charset="0"/>
                <a:cs typeface="Times New Roman" panose="02020603050405020304" pitchFamily="18" charset="0"/>
              </a:rPr>
              <a:t>маълумотлардан</a:t>
            </a:r>
            <a:r>
              <a:rPr lang="ru-RU" sz="2500" dirty="0" smtClean="0">
                <a:solidFill>
                  <a:schemeClr val="tx1"/>
                </a:solidFill>
                <a:latin typeface="Times New Roman" panose="02020603050405020304" pitchFamily="18" charset="0"/>
                <a:cs typeface="Times New Roman" panose="02020603050405020304" pitchFamily="18" charset="0"/>
              </a:rPr>
              <a:t> </a:t>
            </a:r>
            <a:r>
              <a:rPr lang="ru-RU" sz="2500" dirty="0" err="1" smtClean="0">
                <a:solidFill>
                  <a:schemeClr val="tx1"/>
                </a:solidFill>
                <a:latin typeface="Times New Roman" panose="02020603050405020304" pitchFamily="18" charset="0"/>
                <a:cs typeface="Times New Roman" panose="02020603050405020304" pitchFamily="18" charset="0"/>
              </a:rPr>
              <a:t>кўпро</a:t>
            </a:r>
            <a:r>
              <a:rPr lang="uz-Cyrl-UZ" sz="2500" dirty="0" smtClean="0">
                <a:solidFill>
                  <a:schemeClr val="tx1"/>
                </a:solidFill>
                <a:latin typeface="Times New Roman" panose="02020603050405020304" pitchFamily="18" charset="0"/>
                <a:cs typeface="Times New Roman" panose="02020603050405020304" pitchFamily="18" charset="0"/>
              </a:rPr>
              <a:t>қ</a:t>
            </a:r>
            <a:r>
              <a:rPr lang="ru-RU" sz="2500" dirty="0" smtClean="0">
                <a:solidFill>
                  <a:schemeClr val="tx1"/>
                </a:solidFill>
                <a:latin typeface="Times New Roman" panose="02020603050405020304" pitchFamily="18" charset="0"/>
                <a:cs typeface="Times New Roman" panose="02020603050405020304" pitchFamily="18" charset="0"/>
              </a:rPr>
              <a:t> </a:t>
            </a:r>
            <a:r>
              <a:rPr lang="ru-RU" sz="2500" dirty="0" err="1" smtClean="0">
                <a:solidFill>
                  <a:schemeClr val="tx1"/>
                </a:solidFill>
                <a:latin typeface="Times New Roman" panose="02020603050405020304" pitchFamily="18" charset="0"/>
                <a:cs typeface="Times New Roman" panose="02020603050405020304" pitchFamily="18" charset="0"/>
              </a:rPr>
              <a:t>фойдаланилиши</a:t>
            </a:r>
            <a:r>
              <a:rPr lang="ru-RU" sz="2500" dirty="0" smtClean="0">
                <a:solidFill>
                  <a:schemeClr val="tx1"/>
                </a:solidFill>
                <a:latin typeface="Times New Roman" panose="02020603050405020304" pitchFamily="18" charset="0"/>
                <a:cs typeface="Times New Roman" panose="02020603050405020304" pitchFamily="18" charset="0"/>
              </a:rPr>
              <a:t> </a:t>
            </a:r>
            <a:r>
              <a:rPr lang="ru-RU" sz="2500" dirty="0" err="1" smtClean="0">
                <a:solidFill>
                  <a:schemeClr val="tx1"/>
                </a:solidFill>
                <a:latin typeface="Times New Roman" panose="02020603050405020304" pitchFamily="18" charset="0"/>
                <a:cs typeface="Times New Roman" panose="02020603050405020304" pitchFamily="18" charset="0"/>
              </a:rPr>
              <a:t>билан</a:t>
            </a:r>
            <a:r>
              <a:rPr lang="ru-RU" sz="2500" dirty="0" smtClean="0">
                <a:solidFill>
                  <a:schemeClr val="tx1"/>
                </a:solidFill>
                <a:latin typeface="Times New Roman" panose="02020603050405020304" pitchFamily="18" charset="0"/>
                <a:cs typeface="Times New Roman" panose="02020603050405020304" pitchFamily="18" charset="0"/>
              </a:rPr>
              <a:t> </a:t>
            </a:r>
            <a:r>
              <a:rPr lang="ru-RU" sz="2500" dirty="0" err="1" smtClean="0">
                <a:solidFill>
                  <a:schemeClr val="tx1"/>
                </a:solidFill>
                <a:latin typeface="Times New Roman" panose="02020603050405020304" pitchFamily="18" charset="0"/>
                <a:cs typeface="Times New Roman" panose="02020603050405020304" pitchFamily="18" charset="0"/>
              </a:rPr>
              <a:t>тушунтирилади</a:t>
            </a:r>
            <a:r>
              <a:rPr lang="ru-RU" sz="2500" dirty="0" smtClean="0">
                <a:solidFill>
                  <a:schemeClr val="tx1"/>
                </a:solidFill>
                <a:latin typeface="Times New Roman" panose="02020603050405020304" pitchFamily="18" charset="0"/>
                <a:cs typeface="Times New Roman" panose="02020603050405020304" pitchFamily="18" charset="0"/>
              </a:rPr>
              <a:t>.</a:t>
            </a:r>
            <a:endParaRPr lang="ru-RU" sz="25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72460540"/>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755576" y="1988840"/>
            <a:ext cx="7938776" cy="2308324"/>
          </a:xfrm>
          <a:prstGeom prst="rect">
            <a:avLst/>
          </a:prstGeom>
          <a:noFill/>
        </p:spPr>
        <p:txBody>
          <a:bodyPr wrap="none" lIns="91440" tIns="45720" rIns="91440" bIns="45720">
            <a:prstTxWarp prst="textCanDown">
              <a:avLst>
                <a:gd name="adj" fmla="val 19316"/>
              </a:avLst>
            </a:prstTxWarp>
            <a:spAutoFit/>
          </a:bodyPr>
          <a:lstStyle/>
          <a:p>
            <a:pPr algn="ctr"/>
            <a:r>
              <a:rPr lang="uz-Cyrl-UZ" sz="7200" b="1" cap="none" spc="0" dirty="0" smtClean="0">
                <a:ln w="10541" cmpd="sng">
                  <a:solidFill>
                    <a:schemeClr val="accent1">
                      <a:shade val="88000"/>
                      <a:satMod val="110000"/>
                    </a:schemeClr>
                  </a:solidFill>
                  <a:prstDash val="solid"/>
                </a:ln>
                <a:solidFill>
                  <a:srgbClr val="002060"/>
                </a:solidFill>
                <a:effectLst/>
                <a:latin typeface="Times New Roman" pitchFamily="18" charset="0"/>
                <a:cs typeface="Times New Roman" pitchFamily="18" charset="0"/>
              </a:rPr>
              <a:t>ЭЪТИБОРИНГИЗ </a:t>
            </a:r>
          </a:p>
          <a:p>
            <a:pPr algn="ctr"/>
            <a:r>
              <a:rPr lang="uz-Cyrl-UZ" sz="7200" b="1" cap="none" spc="0" dirty="0" smtClean="0">
                <a:ln w="10541" cmpd="sng">
                  <a:solidFill>
                    <a:schemeClr val="accent1">
                      <a:shade val="88000"/>
                      <a:satMod val="110000"/>
                    </a:schemeClr>
                  </a:solidFill>
                  <a:prstDash val="solid"/>
                </a:ln>
                <a:solidFill>
                  <a:srgbClr val="002060"/>
                </a:solidFill>
                <a:effectLst/>
                <a:latin typeface="Times New Roman" pitchFamily="18" charset="0"/>
                <a:cs typeface="Times New Roman" pitchFamily="18" charset="0"/>
              </a:rPr>
              <a:t>УЧУН </a:t>
            </a:r>
            <a:r>
              <a:rPr lang="uz-Cyrl-UZ" sz="7200" b="1" dirty="0" smtClean="0">
                <a:ln w="10541" cmpd="sng">
                  <a:solidFill>
                    <a:schemeClr val="accent1">
                      <a:shade val="88000"/>
                      <a:satMod val="110000"/>
                    </a:schemeClr>
                  </a:solidFill>
                  <a:prstDash val="solid"/>
                </a:ln>
                <a:solidFill>
                  <a:srgbClr val="002060"/>
                </a:solidFill>
                <a:latin typeface="Times New Roman" pitchFamily="18" charset="0"/>
                <a:cs typeface="Times New Roman" pitchFamily="18" charset="0"/>
              </a:rPr>
              <a:t>РАҲМАТ</a:t>
            </a:r>
            <a:endParaRPr lang="ru-RU" sz="7200" b="1" cap="none" spc="0" dirty="0">
              <a:ln w="10541" cmpd="sng">
                <a:solidFill>
                  <a:schemeClr val="accent1">
                    <a:shade val="88000"/>
                    <a:satMod val="110000"/>
                  </a:schemeClr>
                </a:solidFill>
                <a:prstDash val="solid"/>
              </a:ln>
              <a:solidFill>
                <a:srgbClr val="002060"/>
              </a:solidFill>
              <a:effectLst/>
              <a:latin typeface="Times New Roman" pitchFamily="18" charset="0"/>
              <a:cs typeface="Times New Roman" pitchFamily="18" charset="0"/>
            </a:endParaRPr>
          </a:p>
        </p:txBody>
      </p:sp>
    </p:spTree>
    <p:extLst>
      <p:ext uri="{BB962C8B-B14F-4D97-AF65-F5344CB8AC3E}">
        <p14:creationId xmlns:p14="http://schemas.microsoft.com/office/powerpoint/2010/main" val="642955665"/>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_rels/theme3.xml.rels><?xml version="1.0" encoding="UTF-8" standalone="yes"?>
<Relationships xmlns="http://schemas.openxmlformats.org/package/2006/relationships"><Relationship Id="rId1" Type="http://schemas.openxmlformats.org/officeDocument/2006/relationships/image" Target="../media/image2.jpeg"/></Relationships>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Аспект">
  <a:themeElements>
    <a:clrScheme name="Аспект">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Аспект">
      <a:maj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Аспект">
      <a:fillStyleLst>
        <a:solidFill>
          <a:schemeClr val="phClr"/>
        </a:solidFill>
        <a:gradFill rotWithShape="1">
          <a:gsLst>
            <a:gs pos="0">
              <a:schemeClr val="phClr">
                <a:tint val="65000"/>
                <a:satMod val="270000"/>
              </a:schemeClr>
            </a:gs>
            <a:gs pos="25000">
              <a:schemeClr val="phClr">
                <a:tint val="60000"/>
                <a:satMod val="300000"/>
              </a:schemeClr>
            </a:gs>
            <a:gs pos="100000">
              <a:schemeClr val="phClr">
                <a:tint val="29000"/>
                <a:satMod val="400000"/>
              </a:schemeClr>
            </a:gs>
          </a:gsLst>
          <a:lin ang="16200000" scaled="1"/>
        </a:gradFill>
        <a:gradFill rotWithShape="1">
          <a:gsLst>
            <a:gs pos="0">
              <a:schemeClr val="phClr">
                <a:shade val="45000"/>
                <a:satMod val="155000"/>
              </a:schemeClr>
            </a:gs>
            <a:gs pos="60000">
              <a:schemeClr val="phClr">
                <a:shade val="95000"/>
                <a:satMod val="150000"/>
              </a:schemeClr>
            </a:gs>
            <a:gs pos="100000">
              <a:schemeClr val="phClr">
                <a:tint val="87000"/>
                <a:satMod val="250000"/>
              </a:schemeClr>
            </a:gs>
          </a:gsLst>
          <a:lin ang="16200000" scaled="0"/>
        </a:gradFill>
      </a:fillStyleLst>
      <a:lnStyleLst>
        <a:ln w="9525" cap="flat" cmpd="sng" algn="ctr">
          <a:solidFill>
            <a:schemeClr val="phClr">
              <a:satMod val="150000"/>
            </a:schemeClr>
          </a:solidFill>
          <a:prstDash val="solid"/>
        </a:ln>
        <a:ln w="42500" cap="flat" cmpd="sng" algn="ctr">
          <a:solidFill>
            <a:schemeClr val="phClr"/>
          </a:solidFill>
          <a:prstDash val="solid"/>
        </a:ln>
        <a:ln w="38100" cap="flat" cmpd="sng" algn="ctr">
          <a:solidFill>
            <a:schemeClr val="phClr"/>
          </a:solidFill>
          <a:prstDash val="solid"/>
        </a:ln>
      </a:lnStyleLst>
      <a:effectStyleLst>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scene3d>
            <a:camera prst="orthographicFront" fov="0">
              <a:rot lat="0" lon="0" rev="0"/>
            </a:camera>
            <a:lightRig rig="contrasting" dir="t">
              <a:rot lat="0" lon="0" rev="12000000"/>
            </a:lightRig>
          </a:scene3d>
          <a:sp3d prstMaterial="powder">
            <a:bevelT h="50800"/>
          </a:sp3d>
        </a:effectStyle>
      </a:effectStyleLst>
      <a:bgFillStyleLst>
        <a:solidFill>
          <a:schemeClr val="phClr"/>
        </a:solidFill>
        <a:gradFill rotWithShape="1">
          <a:gsLst>
            <a:gs pos="0">
              <a:schemeClr val="phClr">
                <a:shade val="35000"/>
                <a:satMod val="150000"/>
              </a:schemeClr>
            </a:gs>
            <a:gs pos="45000">
              <a:schemeClr val="phClr">
                <a:shade val="68000"/>
                <a:satMod val="155000"/>
              </a:schemeClr>
            </a:gs>
            <a:gs pos="100000">
              <a:schemeClr val="phClr">
                <a:tint val="70000"/>
                <a:satMod val="175000"/>
              </a:schemeClr>
            </a:gs>
          </a:gsLst>
          <a:lin ang="16200000" scaled="0"/>
        </a:gradFill>
        <a:blipFill>
          <a:blip xmlns:r="http://schemas.openxmlformats.org/officeDocument/2006/relationships" r:embed="rId1">
            <a:duotone>
              <a:schemeClr val="phClr">
                <a:shade val="800"/>
                <a:satMod val="150000"/>
              </a:schemeClr>
              <a:schemeClr val="phClr">
                <a:tint val="80000"/>
                <a:satMod val="150000"/>
              </a:schemeClr>
            </a:duotone>
          </a:blip>
          <a:tile tx="0" ty="0" sx="75000" sy="75000" flip="none" algn="tl"/>
        </a:blipFill>
      </a:bgFillStyleLst>
    </a:fmtScheme>
  </a:themeElements>
  <a:objectDefaults/>
  <a:extraClrSchemeLst/>
</a:theme>
</file>

<file path=ppt/theme/theme3.xml><?xml version="1.0" encoding="utf-8"?>
<a:theme xmlns:a="http://schemas.openxmlformats.org/drawingml/2006/main" name="Исполнительная">
  <a:themeElements>
    <a:clrScheme name="Исполнительная">
      <a:dk1>
        <a:sysClr val="windowText" lastClr="000000"/>
      </a:dk1>
      <a:lt1>
        <a:sysClr val="window" lastClr="FFFFFF"/>
      </a:lt1>
      <a:dk2>
        <a:srgbClr val="2F5897"/>
      </a:dk2>
      <a:lt2>
        <a:srgbClr val="E4E9EF"/>
      </a:lt2>
      <a:accent1>
        <a:srgbClr val="6076B4"/>
      </a:accent1>
      <a:accent2>
        <a:srgbClr val="9C5252"/>
      </a:accent2>
      <a:accent3>
        <a:srgbClr val="E68422"/>
      </a:accent3>
      <a:accent4>
        <a:srgbClr val="846648"/>
      </a:accent4>
      <a:accent5>
        <a:srgbClr val="63891F"/>
      </a:accent5>
      <a:accent6>
        <a:srgbClr val="758085"/>
      </a:accent6>
      <a:hlink>
        <a:srgbClr val="3399FF"/>
      </a:hlink>
      <a:folHlink>
        <a:srgbClr val="B2B2B2"/>
      </a:folHlink>
    </a:clrScheme>
    <a:fontScheme name="Исполнительная">
      <a:majorFont>
        <a:latin typeface="Century Gothic"/>
        <a:ea typeface=""/>
        <a:cs typeface=""/>
        <a:font script="Jpan" typeface="HGｺﾞｼｯｸM"/>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Исполнитель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8575" cap="flat" cmpd="sng" algn="ctr">
          <a:solidFill>
            <a:schemeClr val="phClr"/>
          </a:solidFill>
          <a:prstDash val="solid"/>
        </a:ln>
        <a:ln w="508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50000">
              <a:schemeClr val="phClr">
                <a:tint val="80000"/>
                <a:satMod val="250000"/>
              </a:schemeClr>
            </a:gs>
            <a:gs pos="76000">
              <a:schemeClr val="phClr">
                <a:tint val="90000"/>
                <a:shade val="90000"/>
                <a:satMod val="200000"/>
              </a:schemeClr>
            </a:gs>
            <a:gs pos="92000">
              <a:schemeClr val="phClr">
                <a:tint val="90000"/>
                <a:shade val="70000"/>
                <a:satMod val="250000"/>
              </a:schemeClr>
            </a:gs>
          </a:gsLst>
          <a:path path="circle">
            <a:fillToRect l="50000" t="50000" r="50000" b="50000"/>
          </a:path>
        </a:gradFill>
        <a:blipFill>
          <a:blip xmlns:r="http://schemas.openxmlformats.org/officeDocument/2006/relationships" r:embed="rId1">
            <a:duotone>
              <a:schemeClr val="phClr">
                <a:tint val="95000"/>
              </a:schemeClr>
              <a:schemeClr val="phClr">
                <a:shade val="90000"/>
              </a:schemeClr>
            </a:duotone>
          </a:blip>
          <a:tile tx="0" ty="0" sx="100000" sy="10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1423</TotalTime>
  <Words>1493</Words>
  <Application>Microsoft Office PowerPoint</Application>
  <PresentationFormat>Экран (4:3)</PresentationFormat>
  <Paragraphs>47</Paragraphs>
  <Slides>28</Slides>
  <Notes>0</Notes>
  <HiddenSlides>0</HiddenSlides>
  <MMClips>0</MMClips>
  <ScaleCrop>false</ScaleCrop>
  <HeadingPairs>
    <vt:vector size="4" baseType="variant">
      <vt:variant>
        <vt:lpstr>Тема</vt:lpstr>
      </vt:variant>
      <vt:variant>
        <vt:i4>3</vt:i4>
      </vt:variant>
      <vt:variant>
        <vt:lpstr>Заголовки слайдов</vt:lpstr>
      </vt:variant>
      <vt:variant>
        <vt:i4>28</vt:i4>
      </vt:variant>
    </vt:vector>
  </HeadingPairs>
  <TitlesOfParts>
    <vt:vector size="31" baseType="lpstr">
      <vt:lpstr>Тема Office</vt:lpstr>
      <vt:lpstr>Аспект</vt:lpstr>
      <vt:lpstr>Исполнительная</vt:lpstr>
      <vt:lpstr>4-МАЪРУЗА. АВТОМАТИК ТИЗИМЛАРНИНГ СТРУКТУРАВИЙ СХЕМАЛАРИ.</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Reanimator Extreme Edition</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3-маъруза. Дастгоҳларнинг асосий қисмларини ишлаб чиқариш технологияси.</dc:title>
  <dc:creator>User</dc:creator>
  <cp:lastModifiedBy>User</cp:lastModifiedBy>
  <cp:revision>92</cp:revision>
  <dcterms:created xsi:type="dcterms:W3CDTF">2019-09-16T05:35:35Z</dcterms:created>
  <dcterms:modified xsi:type="dcterms:W3CDTF">2021-04-13T06:16:34Z</dcterms:modified>
</cp:coreProperties>
</file>