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24" r:id="rId4"/>
    <p:sldMasterId id="2147483936" r:id="rId5"/>
    <p:sldMasterId id="2147483960" r:id="rId6"/>
    <p:sldMasterId id="2147483996" r:id="rId7"/>
  </p:sldMasterIdLst>
  <p:sldIdLst>
    <p:sldId id="256" r:id="rId8"/>
    <p:sldId id="257" r:id="rId9"/>
    <p:sldId id="333" r:id="rId10"/>
    <p:sldId id="295" r:id="rId11"/>
    <p:sldId id="262" r:id="rId12"/>
    <p:sldId id="259" r:id="rId13"/>
    <p:sldId id="373" r:id="rId14"/>
    <p:sldId id="266" r:id="rId15"/>
    <p:sldId id="267" r:id="rId16"/>
    <p:sldId id="327" r:id="rId17"/>
    <p:sldId id="367" r:id="rId18"/>
    <p:sldId id="377" r:id="rId19"/>
    <p:sldId id="270" r:id="rId20"/>
    <p:sldId id="348" r:id="rId21"/>
    <p:sldId id="291" r:id="rId22"/>
    <p:sldId id="277" r:id="rId23"/>
    <p:sldId id="370" r:id="rId24"/>
    <p:sldId id="374" r:id="rId25"/>
    <p:sldId id="278" r:id="rId26"/>
    <p:sldId id="300" r:id="rId27"/>
    <p:sldId id="378" r:id="rId28"/>
    <p:sldId id="301" r:id="rId29"/>
    <p:sldId id="318" r:id="rId30"/>
    <p:sldId id="355" r:id="rId31"/>
    <p:sldId id="356" r:id="rId32"/>
    <p:sldId id="365" r:id="rId33"/>
    <p:sldId id="357" r:id="rId34"/>
    <p:sldId id="375" r:id="rId35"/>
    <p:sldId id="376" r:id="rId36"/>
    <p:sldId id="275"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F5BE"/>
    <a:srgbClr val="C6BDFB"/>
    <a:srgbClr val="FFFF7D"/>
    <a:srgbClr val="FCD3B2"/>
    <a:srgbClr val="F9FDCF"/>
    <a:srgbClr val="DFF4FD"/>
    <a:srgbClr val="FFF7F9"/>
    <a:srgbClr val="FBEFFB"/>
    <a:srgbClr val="1E95D0"/>
    <a:srgbClr val="E8E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1" qsCatId="3D" csTypeId="urn:microsoft.com/office/officeart/2005/8/colors/colorful3" csCatId="colorful" phldr="1"/>
      <dgm:spPr/>
      <dgm:t>
        <a:bodyPr/>
        <a:lstStyle/>
        <a:p>
          <a:endParaRPr lang="ru-RU"/>
        </a:p>
      </dgm:t>
    </dgm:pt>
    <dgm:pt modelId="{CE68BF6F-7410-446D-ACC7-EF4BE4BEDA00}">
      <dgm:prSet phldrT="[Текст]" custT="1"/>
      <dgm:spPr>
        <a:gradFill rotWithShape="0">
          <a:gsLst>
            <a:gs pos="0">
              <a:srgbClr val="B1F5BE"/>
            </a:gs>
            <a:gs pos="100000">
              <a:srgbClr val="C6BDFB"/>
            </a:gs>
          </a:gsLst>
        </a:gradFill>
      </dgm:spPr>
      <dgm:t>
        <a:bodyPr/>
        <a:lstStyle/>
        <a:p>
          <a:pPr algn="l" defTabSz="1089025">
            <a:lnSpc>
              <a:spcPct val="100000"/>
            </a:lnSpc>
            <a:tabLst/>
          </a:pPr>
          <a:r>
            <a:rPr lang="ru-RU" sz="2800" dirty="0" smtClean="0">
              <a:solidFill>
                <a:schemeClr val="tx1"/>
              </a:solidFill>
              <a:latin typeface="Times New Roman" pitchFamily="18" charset="0"/>
              <a:cs typeface="Times New Roman" pitchFamily="18" charset="0"/>
            </a:rPr>
            <a:t>21.1. </a:t>
          </a:r>
          <a:r>
            <a:rPr lang="ru-RU" sz="2800" dirty="0" err="1" smtClean="0">
              <a:solidFill>
                <a:schemeClr val="tx1"/>
              </a:solidFill>
              <a:latin typeface="Times New Roman" pitchFamily="18" charset="0"/>
              <a:cs typeface="Times New Roman" pitchFamily="18" charset="0"/>
            </a:rPr>
            <a:t>Ишончлилик</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тўғрисида</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умумий</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тушунчалар</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chemeClr val="accent5">
            <a:alpha val="66000"/>
          </a:schemeClr>
        </a:solidFill>
      </dgm:spPr>
      <dgm:t>
        <a:bodyPr/>
        <a:lstStyle/>
        <a:p>
          <a:endParaRPr lang="ru-RU"/>
        </a:p>
      </dgm:t>
    </dgm:pt>
    <dgm:pt modelId="{A7E40F65-6355-4EC4-93C7-F779B67C4704}">
      <dgm:prSet phldrT="[Текст]" custT="1"/>
      <dgm:spPr>
        <a:gradFill rotWithShape="0">
          <a:gsLst>
            <a:gs pos="0">
              <a:srgbClr val="FFFF7D"/>
            </a:gs>
            <a:gs pos="100000">
              <a:schemeClr val="accent6">
                <a:lumMod val="20000"/>
                <a:lumOff val="80000"/>
              </a:schemeClr>
            </a:gs>
          </a:gsLst>
        </a:gradFill>
      </dgm:spPr>
      <dgm:t>
        <a:bodyPr/>
        <a:lstStyle/>
        <a:p>
          <a:pPr algn="l">
            <a:lnSpc>
              <a:spcPct val="100000"/>
            </a:lnSpc>
            <a:spcAft>
              <a:spcPts val="0"/>
            </a:spcAft>
            <a:tabLst/>
          </a:pPr>
          <a:r>
            <a:rPr lang="ru-RU" sz="2800" dirty="0" smtClean="0">
              <a:solidFill>
                <a:schemeClr val="tx1"/>
              </a:solidFill>
              <a:latin typeface="Times New Roman" pitchFamily="18" charset="0"/>
              <a:cs typeface="Times New Roman" pitchFamily="18" charset="0"/>
            </a:rPr>
            <a:t>21.2. Автомат </a:t>
          </a:r>
          <a:r>
            <a:rPr lang="ru-RU" sz="2800" dirty="0" err="1" smtClean="0">
              <a:solidFill>
                <a:schemeClr val="tx1"/>
              </a:solidFill>
              <a:latin typeface="Times New Roman" pitchFamily="18" charset="0"/>
              <a:cs typeface="Times New Roman" pitchFamily="18" charset="0"/>
            </a:rPr>
            <a:t>ва</a:t>
          </a:r>
          <a:r>
            <a:rPr lang="ru-RU" sz="2800" dirty="0" smtClean="0">
              <a:solidFill>
                <a:schemeClr val="tx1"/>
              </a:solidFill>
              <a:latin typeface="Times New Roman" pitchFamily="18" charset="0"/>
              <a:cs typeface="Times New Roman" pitchFamily="18" charset="0"/>
            </a:rPr>
            <a:t> автоматик </a:t>
          </a:r>
          <a:r>
            <a:rPr lang="ru-RU" sz="2800" dirty="0" err="1" smtClean="0">
              <a:solidFill>
                <a:schemeClr val="tx1"/>
              </a:solidFill>
              <a:latin typeface="Times New Roman" pitchFamily="18" charset="0"/>
              <a:cs typeface="Times New Roman" pitchFamily="18" charset="0"/>
            </a:rPr>
            <a:t>линияларнинг</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ишончлилиги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93555F60-68B8-43E3-B410-F485582BEE90}" type="pres">
      <dgm:prSet presAssocID="{8F9FC7F7-8A43-483A-8500-4353DD0BC143}" presName="TwoNodes_1" presStyleLbl="node1" presStyleIdx="0" presStyleCnt="2">
        <dgm:presLayoutVars>
          <dgm:bulletEnabled val="1"/>
        </dgm:presLayoutVars>
      </dgm:prSet>
      <dgm:spPr/>
      <dgm:t>
        <a:bodyPr/>
        <a:lstStyle/>
        <a:p>
          <a:endParaRPr lang="ru-RU"/>
        </a:p>
      </dgm:t>
    </dgm:pt>
    <dgm:pt modelId="{D28B4AC4-556A-4308-93F3-DB09607DD51B}" type="pres">
      <dgm:prSet presAssocID="{8F9FC7F7-8A43-483A-8500-4353DD0BC143}" presName="TwoNodes_2" presStyleLbl="node1" presStyleIdx="1" presStyleCnt="2">
        <dgm:presLayoutVars>
          <dgm:bulletEnabled val="1"/>
        </dgm:presLayoutVars>
      </dgm:prSet>
      <dgm:spPr/>
      <dgm:t>
        <a:bodyPr/>
        <a:lstStyle/>
        <a:p>
          <a:endParaRPr lang="ru-RU"/>
        </a:p>
      </dgm:t>
    </dgm:pt>
    <dgm:pt modelId="{6C6BC30B-D432-4920-BD11-381A2C1A823B}"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4BDF60DE-456A-462A-8718-52E54D7FD0A0}"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9A899892-9DC1-403C-B5FC-2FA520E1DB63}"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3056ACA8-FB4F-4075-8E30-F4D6A365FF20}" type="presOf" srcId="{A7E40F65-6355-4EC4-93C7-F779B67C4704}" destId="{9A899892-9DC1-403C-B5FC-2FA520E1DB63}" srcOrd="1" destOrd="0" presId="urn:microsoft.com/office/officeart/2005/8/layout/vProcess5"/>
    <dgm:cxn modelId="{FE19F764-AB6B-4E6F-9903-7FD89BEE3780}" type="presOf" srcId="{A7E40F65-6355-4EC4-93C7-F779B67C4704}" destId="{D28B4AC4-556A-4308-93F3-DB09607DD51B}" srcOrd="0" destOrd="0" presId="urn:microsoft.com/office/officeart/2005/8/layout/vProcess5"/>
    <dgm:cxn modelId="{430695CB-D2C4-4630-BE93-112B60B14B26}" type="presOf" srcId="{CE68BF6F-7410-446D-ACC7-EF4BE4BEDA00}" destId="{4BDF60DE-456A-462A-8718-52E54D7FD0A0}" srcOrd="1" destOrd="0" presId="urn:microsoft.com/office/officeart/2005/8/layout/vProcess5"/>
    <dgm:cxn modelId="{63C994DE-D1F0-4E8D-A68E-F33EB91717CB}" type="presOf" srcId="{5B3AC45A-9C2D-4CC1-AC67-1038A2431F78}" destId="{6C6BC30B-D432-4920-BD11-381A2C1A823B}" srcOrd="0" destOrd="0" presId="urn:microsoft.com/office/officeart/2005/8/layout/vProcess5"/>
    <dgm:cxn modelId="{4207FB9F-6FE7-487C-8315-0DBC1B81576A}" type="presOf" srcId="{CE68BF6F-7410-446D-ACC7-EF4BE4BEDA00}" destId="{93555F60-68B8-43E3-B410-F485582BEE90}"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1F59E0A9-78D4-4995-9BD3-70DA3BF99BE2}" type="presParOf" srcId="{E633FB53-849B-4563-97F1-5B83424674CD}" destId="{93555F60-68B8-43E3-B410-F485582BEE90}" srcOrd="1" destOrd="0" presId="urn:microsoft.com/office/officeart/2005/8/layout/vProcess5"/>
    <dgm:cxn modelId="{204A2413-1A1A-4C19-8C86-40EFBDE937DE}" type="presParOf" srcId="{E633FB53-849B-4563-97F1-5B83424674CD}" destId="{D28B4AC4-556A-4308-93F3-DB09607DD51B}" srcOrd="2" destOrd="0" presId="urn:microsoft.com/office/officeart/2005/8/layout/vProcess5"/>
    <dgm:cxn modelId="{A8E1975C-1DED-4D5D-9AC7-761E2DE13B49}" type="presParOf" srcId="{E633FB53-849B-4563-97F1-5B83424674CD}" destId="{6C6BC30B-D432-4920-BD11-381A2C1A823B}" srcOrd="3" destOrd="0" presId="urn:microsoft.com/office/officeart/2005/8/layout/vProcess5"/>
    <dgm:cxn modelId="{45CEAD7B-120B-4FD7-823E-9EE6B14BE806}" type="presParOf" srcId="{E633FB53-849B-4563-97F1-5B83424674CD}" destId="{4BDF60DE-456A-462A-8718-52E54D7FD0A0}" srcOrd="4" destOrd="0" presId="urn:microsoft.com/office/officeart/2005/8/layout/vProcess5"/>
    <dgm:cxn modelId="{9ABFE008-3191-4219-A3C8-4CAD507B613F}" type="presParOf" srcId="{E633FB53-849B-4563-97F1-5B83424674CD}" destId="{9A899892-9DC1-403C-B5FC-2FA520E1DB63}"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64AB49-73C9-450D-B964-C1BAA66C9A81}" type="doc">
      <dgm:prSet loTypeId="urn:microsoft.com/office/officeart/2005/8/layout/radial5" loCatId="relationship" qsTypeId="urn:microsoft.com/office/officeart/2005/8/quickstyle/3d2" qsCatId="3D" csTypeId="urn:microsoft.com/office/officeart/2005/8/colors/colorful1" csCatId="colorful" phldr="1"/>
      <dgm:spPr/>
      <dgm:t>
        <a:bodyPr/>
        <a:lstStyle/>
        <a:p>
          <a:endParaRPr lang="ru-RU"/>
        </a:p>
      </dgm:t>
    </dgm:pt>
    <dgm:pt modelId="{5C990DCA-7F7E-4093-94DF-B585CBEED885}">
      <dgm:prSet phldrT="[Текст]"/>
      <dgm:spPr/>
      <dgm:t>
        <a:bodyPr/>
        <a:lstStyle/>
        <a:p>
          <a:r>
            <a:rPr lang="uz-Cyrl-UZ" b="1" dirty="0" smtClean="0">
              <a:latin typeface="Times New Roman" panose="02020603050405020304" pitchFamily="18" charset="0"/>
              <a:cs typeface="Times New Roman" panose="02020603050405020304" pitchFamily="18" charset="0"/>
            </a:rPr>
            <a:t>Ишончлилик</a:t>
          </a:r>
          <a:endParaRPr lang="ru-RU" b="1" dirty="0">
            <a:latin typeface="Times New Roman" panose="02020603050405020304" pitchFamily="18" charset="0"/>
            <a:cs typeface="Times New Roman" panose="02020603050405020304" pitchFamily="18" charset="0"/>
          </a:endParaRPr>
        </a:p>
      </dgm:t>
    </dgm:pt>
    <dgm:pt modelId="{FF2CC059-15FC-428C-A5F9-57BB9E2209EE}" type="parTrans" cxnId="{7D442FBF-48B2-4482-A69B-576349BA0E48}">
      <dgm:prSet/>
      <dgm:spPr/>
      <dgm:t>
        <a:bodyPr/>
        <a:lstStyle/>
        <a:p>
          <a:endParaRPr lang="ru-RU">
            <a:latin typeface="Times New Roman" panose="02020603050405020304" pitchFamily="18" charset="0"/>
            <a:cs typeface="Times New Roman" panose="02020603050405020304" pitchFamily="18" charset="0"/>
          </a:endParaRPr>
        </a:p>
      </dgm:t>
    </dgm:pt>
    <dgm:pt modelId="{5DAF062E-F69D-4E89-BC01-04E90D240C52}" type="sibTrans" cxnId="{7D442FBF-48B2-4482-A69B-576349BA0E48}">
      <dgm:prSet/>
      <dgm:spPr/>
      <dgm:t>
        <a:bodyPr/>
        <a:lstStyle/>
        <a:p>
          <a:endParaRPr lang="ru-RU">
            <a:latin typeface="Times New Roman" panose="02020603050405020304" pitchFamily="18" charset="0"/>
            <a:cs typeface="Times New Roman" panose="02020603050405020304" pitchFamily="18" charset="0"/>
          </a:endParaRPr>
        </a:p>
      </dgm:t>
    </dgm:pt>
    <dgm:pt modelId="{16A987AE-6EA4-4013-9B54-58A28244E446}">
      <dgm:prSet phldrT="[Текст]"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uz-Cyrl-UZ" sz="2000" dirty="0" smtClean="0">
              <a:latin typeface="Times New Roman" panose="02020603050405020304" pitchFamily="18" charset="0"/>
              <a:cs typeface="Times New Roman" panose="02020603050405020304" pitchFamily="18" charset="0"/>
            </a:rPr>
            <a:t>Пухталик</a:t>
          </a:r>
          <a:endParaRPr lang="ru-RU" sz="2000" dirty="0">
            <a:latin typeface="Times New Roman" panose="02020603050405020304" pitchFamily="18" charset="0"/>
            <a:cs typeface="Times New Roman" panose="02020603050405020304" pitchFamily="18" charset="0"/>
          </a:endParaRPr>
        </a:p>
      </dgm:t>
    </dgm:pt>
    <dgm:pt modelId="{F5DC5D77-D29C-4233-99BE-BB81335DA3B1}" type="parTrans" cxnId="{1F217CAE-D361-4B85-9E80-201CB9448580}">
      <dgm:prSet/>
      <dgm:spPr/>
      <dgm:t>
        <a:bodyPr/>
        <a:lstStyle/>
        <a:p>
          <a:endParaRPr lang="ru-RU">
            <a:latin typeface="Times New Roman" panose="02020603050405020304" pitchFamily="18" charset="0"/>
            <a:cs typeface="Times New Roman" panose="02020603050405020304" pitchFamily="18" charset="0"/>
          </a:endParaRPr>
        </a:p>
      </dgm:t>
    </dgm:pt>
    <dgm:pt modelId="{14807058-0929-45D7-9A37-EACAF825BFC7}" type="sibTrans" cxnId="{1F217CAE-D361-4B85-9E80-201CB9448580}">
      <dgm:prSet/>
      <dgm:spPr/>
      <dgm:t>
        <a:bodyPr/>
        <a:lstStyle/>
        <a:p>
          <a:endParaRPr lang="ru-RU">
            <a:latin typeface="Times New Roman" panose="02020603050405020304" pitchFamily="18" charset="0"/>
            <a:cs typeface="Times New Roman" panose="02020603050405020304" pitchFamily="18" charset="0"/>
          </a:endParaRPr>
        </a:p>
      </dgm:t>
    </dgm:pt>
    <dgm:pt modelId="{3F0C7E76-AC70-4B95-B2B9-D7B333AA2EAE}">
      <dgm:prSet phldrT="[Текст]" custT="1"/>
      <dgm:spPr/>
      <dgm:t>
        <a:bodyPr/>
        <a:lstStyle/>
        <a:p>
          <a:r>
            <a:rPr lang="uz-Cyrl-UZ" sz="1600" dirty="0" smtClean="0">
              <a:latin typeface="Times New Roman" panose="02020603050405020304" pitchFamily="18" charset="0"/>
              <a:cs typeface="Times New Roman" panose="02020603050405020304" pitchFamily="18" charset="0"/>
            </a:rPr>
            <a:t>Бузилмасдан</a:t>
          </a:r>
          <a:r>
            <a:rPr lang="uz-Cyrl-UZ" sz="1700" dirty="0" smtClean="0">
              <a:latin typeface="Times New Roman" panose="02020603050405020304" pitchFamily="18" charset="0"/>
              <a:cs typeface="Times New Roman" panose="02020603050405020304" pitchFamily="18" charset="0"/>
            </a:rPr>
            <a:t> ишлаши</a:t>
          </a:r>
          <a:endParaRPr lang="ru-RU" sz="1700" dirty="0">
            <a:latin typeface="Times New Roman" panose="02020603050405020304" pitchFamily="18" charset="0"/>
            <a:cs typeface="Times New Roman" panose="02020603050405020304" pitchFamily="18" charset="0"/>
          </a:endParaRPr>
        </a:p>
      </dgm:t>
    </dgm:pt>
    <dgm:pt modelId="{F4BA7152-0984-4693-9CA7-556E8294C3F0}" type="parTrans" cxnId="{58DA3DB5-2EED-424C-8B73-FFE0E751B37B}">
      <dgm:prSet/>
      <dgm:spPr/>
      <dgm:t>
        <a:bodyPr/>
        <a:lstStyle/>
        <a:p>
          <a:endParaRPr lang="ru-RU">
            <a:latin typeface="Times New Roman" panose="02020603050405020304" pitchFamily="18" charset="0"/>
            <a:cs typeface="Times New Roman" panose="02020603050405020304" pitchFamily="18" charset="0"/>
          </a:endParaRPr>
        </a:p>
      </dgm:t>
    </dgm:pt>
    <dgm:pt modelId="{8568D56C-A166-4F9E-9838-7E7AAFD1A07B}" type="sibTrans" cxnId="{58DA3DB5-2EED-424C-8B73-FFE0E751B37B}">
      <dgm:prSet/>
      <dgm:spPr/>
      <dgm:t>
        <a:bodyPr/>
        <a:lstStyle/>
        <a:p>
          <a:endParaRPr lang="ru-RU">
            <a:latin typeface="Times New Roman" panose="02020603050405020304" pitchFamily="18" charset="0"/>
            <a:cs typeface="Times New Roman" panose="02020603050405020304" pitchFamily="18" charset="0"/>
          </a:endParaRPr>
        </a:p>
      </dgm:t>
    </dgm:pt>
    <dgm:pt modelId="{79DB865D-C418-457E-A851-E39103C62288}">
      <dgm:prSet phldrT="[Текст]"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uz-Cyrl-UZ" sz="1600" dirty="0" smtClean="0">
              <a:latin typeface="Times New Roman" panose="02020603050405020304" pitchFamily="18" charset="0"/>
              <a:cs typeface="Times New Roman" panose="02020603050405020304" pitchFamily="18" charset="0"/>
            </a:rPr>
            <a:t>Унумдорлик</a:t>
          </a:r>
          <a:endParaRPr lang="ru-RU" sz="1700" dirty="0">
            <a:latin typeface="Times New Roman" panose="02020603050405020304" pitchFamily="18" charset="0"/>
            <a:cs typeface="Times New Roman" panose="02020603050405020304" pitchFamily="18" charset="0"/>
          </a:endParaRPr>
        </a:p>
      </dgm:t>
    </dgm:pt>
    <dgm:pt modelId="{576DD802-90F1-42CD-B192-BAD21207732A}" type="parTrans" cxnId="{F5594391-EB1B-4190-9B61-73B9E285B2DD}">
      <dgm:prSet/>
      <dgm:spPr/>
      <dgm:t>
        <a:bodyPr/>
        <a:lstStyle/>
        <a:p>
          <a:endParaRPr lang="ru-RU">
            <a:latin typeface="Times New Roman" panose="02020603050405020304" pitchFamily="18" charset="0"/>
            <a:cs typeface="Times New Roman" panose="02020603050405020304" pitchFamily="18" charset="0"/>
          </a:endParaRPr>
        </a:p>
      </dgm:t>
    </dgm:pt>
    <dgm:pt modelId="{EDA27243-0AC7-487A-836D-20752B11EC3C}" type="sibTrans" cxnId="{F5594391-EB1B-4190-9B61-73B9E285B2DD}">
      <dgm:prSet/>
      <dgm:spPr/>
      <dgm:t>
        <a:bodyPr/>
        <a:lstStyle/>
        <a:p>
          <a:endParaRPr lang="ru-RU">
            <a:latin typeface="Times New Roman" panose="02020603050405020304" pitchFamily="18" charset="0"/>
            <a:cs typeface="Times New Roman" panose="02020603050405020304" pitchFamily="18" charset="0"/>
          </a:endParaRPr>
        </a:p>
      </dgm:t>
    </dgm:pt>
    <dgm:pt modelId="{58909496-3CD0-4678-B050-89E454709176}">
      <dgm:prSet phldrT="[Текст]" custT="1"/>
      <dgm:spPr/>
      <dgm:t>
        <a:bodyPr/>
        <a:lstStyle/>
        <a:p>
          <a:r>
            <a:rPr lang="uz-Cyrl-UZ" sz="2000" dirty="0" smtClean="0">
              <a:latin typeface="Times New Roman" panose="02020603050405020304" pitchFamily="18" charset="0"/>
              <a:cs typeface="Times New Roman" panose="02020603050405020304" pitchFamily="18" charset="0"/>
            </a:rPr>
            <a:t>Аниқлик</a:t>
          </a:r>
          <a:endParaRPr lang="ru-RU" sz="1700" dirty="0">
            <a:latin typeface="Times New Roman" panose="02020603050405020304" pitchFamily="18" charset="0"/>
            <a:cs typeface="Times New Roman" panose="02020603050405020304" pitchFamily="18" charset="0"/>
          </a:endParaRPr>
        </a:p>
      </dgm:t>
    </dgm:pt>
    <dgm:pt modelId="{CFEBF999-3AF1-4402-A623-26624099E3B6}" type="parTrans" cxnId="{E90CB85C-3EB1-4717-B627-ACDEA05533DA}">
      <dgm:prSet/>
      <dgm:spPr/>
      <dgm:t>
        <a:bodyPr/>
        <a:lstStyle/>
        <a:p>
          <a:endParaRPr lang="ru-RU">
            <a:latin typeface="Times New Roman" panose="02020603050405020304" pitchFamily="18" charset="0"/>
            <a:cs typeface="Times New Roman" panose="02020603050405020304" pitchFamily="18" charset="0"/>
          </a:endParaRPr>
        </a:p>
      </dgm:t>
    </dgm:pt>
    <dgm:pt modelId="{E45DD7D5-F81D-4D00-B6A1-E30E264F1F68}" type="sibTrans" cxnId="{E90CB85C-3EB1-4717-B627-ACDEA05533DA}">
      <dgm:prSet/>
      <dgm:spPr/>
      <dgm:t>
        <a:bodyPr/>
        <a:lstStyle/>
        <a:p>
          <a:endParaRPr lang="ru-RU">
            <a:latin typeface="Times New Roman" panose="02020603050405020304" pitchFamily="18" charset="0"/>
            <a:cs typeface="Times New Roman" panose="02020603050405020304" pitchFamily="18" charset="0"/>
          </a:endParaRPr>
        </a:p>
      </dgm:t>
    </dgm:pt>
    <dgm:pt modelId="{89440F47-F897-4841-91C9-73EEFDAD9EC0}" type="pres">
      <dgm:prSet presAssocID="{5864AB49-73C9-450D-B964-C1BAA66C9A81}" presName="Name0" presStyleCnt="0">
        <dgm:presLayoutVars>
          <dgm:chMax val="1"/>
          <dgm:dir/>
          <dgm:animLvl val="ctr"/>
          <dgm:resizeHandles val="exact"/>
        </dgm:presLayoutVars>
      </dgm:prSet>
      <dgm:spPr/>
      <dgm:t>
        <a:bodyPr/>
        <a:lstStyle/>
        <a:p>
          <a:endParaRPr lang="ru-RU"/>
        </a:p>
      </dgm:t>
    </dgm:pt>
    <dgm:pt modelId="{19511BC9-E8D5-4695-AB1F-E19D6524A307}" type="pres">
      <dgm:prSet presAssocID="{5C990DCA-7F7E-4093-94DF-B585CBEED885}" presName="centerShape" presStyleLbl="node0" presStyleIdx="0" presStyleCnt="1" custScaleX="147286" custScaleY="149954"/>
      <dgm:spPr/>
      <dgm:t>
        <a:bodyPr/>
        <a:lstStyle/>
        <a:p>
          <a:endParaRPr lang="ru-RU"/>
        </a:p>
      </dgm:t>
    </dgm:pt>
    <dgm:pt modelId="{0C01831C-DF6A-47AB-9ABB-5A37BC1408D0}" type="pres">
      <dgm:prSet presAssocID="{F5DC5D77-D29C-4233-99BE-BB81335DA3B1}" presName="parTrans" presStyleLbl="sibTrans2D1" presStyleIdx="0" presStyleCnt="4"/>
      <dgm:spPr/>
      <dgm:t>
        <a:bodyPr/>
        <a:lstStyle/>
        <a:p>
          <a:endParaRPr lang="ru-RU"/>
        </a:p>
      </dgm:t>
    </dgm:pt>
    <dgm:pt modelId="{9D403DB1-FE70-4063-B699-1AB1379D3A59}" type="pres">
      <dgm:prSet presAssocID="{F5DC5D77-D29C-4233-99BE-BB81335DA3B1}" presName="connectorText" presStyleLbl="sibTrans2D1" presStyleIdx="0" presStyleCnt="4"/>
      <dgm:spPr/>
      <dgm:t>
        <a:bodyPr/>
        <a:lstStyle/>
        <a:p>
          <a:endParaRPr lang="ru-RU"/>
        </a:p>
      </dgm:t>
    </dgm:pt>
    <dgm:pt modelId="{2AACEE06-B475-42CE-ADD8-7906512EBC86}" type="pres">
      <dgm:prSet presAssocID="{16A987AE-6EA4-4013-9B54-58A28244E446}" presName="node" presStyleLbl="node1" presStyleIdx="0" presStyleCnt="4">
        <dgm:presLayoutVars>
          <dgm:bulletEnabled val="1"/>
        </dgm:presLayoutVars>
      </dgm:prSet>
      <dgm:spPr/>
      <dgm:t>
        <a:bodyPr/>
        <a:lstStyle/>
        <a:p>
          <a:endParaRPr lang="ru-RU"/>
        </a:p>
      </dgm:t>
    </dgm:pt>
    <dgm:pt modelId="{39AA14E1-C6FD-4902-810F-8694D5C6501F}" type="pres">
      <dgm:prSet presAssocID="{F4BA7152-0984-4693-9CA7-556E8294C3F0}" presName="parTrans" presStyleLbl="sibTrans2D1" presStyleIdx="1" presStyleCnt="4"/>
      <dgm:spPr/>
      <dgm:t>
        <a:bodyPr/>
        <a:lstStyle/>
        <a:p>
          <a:endParaRPr lang="ru-RU"/>
        </a:p>
      </dgm:t>
    </dgm:pt>
    <dgm:pt modelId="{2BA363F1-6794-4D7C-9190-D73240F745EC}" type="pres">
      <dgm:prSet presAssocID="{F4BA7152-0984-4693-9CA7-556E8294C3F0}" presName="connectorText" presStyleLbl="sibTrans2D1" presStyleIdx="1" presStyleCnt="4"/>
      <dgm:spPr/>
      <dgm:t>
        <a:bodyPr/>
        <a:lstStyle/>
        <a:p>
          <a:endParaRPr lang="ru-RU"/>
        </a:p>
      </dgm:t>
    </dgm:pt>
    <dgm:pt modelId="{E6395A24-A62F-4899-B222-267899831EEE}" type="pres">
      <dgm:prSet presAssocID="{3F0C7E76-AC70-4B95-B2B9-D7B333AA2EAE}" presName="node" presStyleLbl="node1" presStyleIdx="1" presStyleCnt="4" custRadScaleRad="109114" custRadScaleInc="281">
        <dgm:presLayoutVars>
          <dgm:bulletEnabled val="1"/>
        </dgm:presLayoutVars>
      </dgm:prSet>
      <dgm:spPr/>
      <dgm:t>
        <a:bodyPr/>
        <a:lstStyle/>
        <a:p>
          <a:endParaRPr lang="ru-RU"/>
        </a:p>
      </dgm:t>
    </dgm:pt>
    <dgm:pt modelId="{165EBD21-B949-4E17-B3E9-1D7488AFF4D4}" type="pres">
      <dgm:prSet presAssocID="{576DD802-90F1-42CD-B192-BAD21207732A}" presName="parTrans" presStyleLbl="sibTrans2D1" presStyleIdx="2" presStyleCnt="4"/>
      <dgm:spPr/>
      <dgm:t>
        <a:bodyPr/>
        <a:lstStyle/>
        <a:p>
          <a:endParaRPr lang="ru-RU"/>
        </a:p>
      </dgm:t>
    </dgm:pt>
    <dgm:pt modelId="{A97DE743-CC8D-4071-B4DB-C7F321D5D1A6}" type="pres">
      <dgm:prSet presAssocID="{576DD802-90F1-42CD-B192-BAD21207732A}" presName="connectorText" presStyleLbl="sibTrans2D1" presStyleIdx="2" presStyleCnt="4"/>
      <dgm:spPr/>
      <dgm:t>
        <a:bodyPr/>
        <a:lstStyle/>
        <a:p>
          <a:endParaRPr lang="ru-RU"/>
        </a:p>
      </dgm:t>
    </dgm:pt>
    <dgm:pt modelId="{1036D4DF-C389-4D72-B192-D45F7F3917A1}" type="pres">
      <dgm:prSet presAssocID="{79DB865D-C418-457E-A851-E39103C62288}" presName="node" presStyleLbl="node1" presStyleIdx="2" presStyleCnt="4">
        <dgm:presLayoutVars>
          <dgm:bulletEnabled val="1"/>
        </dgm:presLayoutVars>
      </dgm:prSet>
      <dgm:spPr/>
      <dgm:t>
        <a:bodyPr/>
        <a:lstStyle/>
        <a:p>
          <a:endParaRPr lang="ru-RU"/>
        </a:p>
      </dgm:t>
    </dgm:pt>
    <dgm:pt modelId="{30E94DE5-6928-4FE0-9FBE-DA8EE928C36F}" type="pres">
      <dgm:prSet presAssocID="{CFEBF999-3AF1-4402-A623-26624099E3B6}" presName="parTrans" presStyleLbl="sibTrans2D1" presStyleIdx="3" presStyleCnt="4"/>
      <dgm:spPr/>
      <dgm:t>
        <a:bodyPr/>
        <a:lstStyle/>
        <a:p>
          <a:endParaRPr lang="ru-RU"/>
        </a:p>
      </dgm:t>
    </dgm:pt>
    <dgm:pt modelId="{FB534E7A-9CF8-4EFA-B173-95124866DA55}" type="pres">
      <dgm:prSet presAssocID="{CFEBF999-3AF1-4402-A623-26624099E3B6}" presName="connectorText" presStyleLbl="sibTrans2D1" presStyleIdx="3" presStyleCnt="4"/>
      <dgm:spPr/>
      <dgm:t>
        <a:bodyPr/>
        <a:lstStyle/>
        <a:p>
          <a:endParaRPr lang="ru-RU"/>
        </a:p>
      </dgm:t>
    </dgm:pt>
    <dgm:pt modelId="{E6A55A5B-25F7-4379-8AAC-BB32F68D1E3C}" type="pres">
      <dgm:prSet presAssocID="{58909496-3CD0-4678-B050-89E454709176}" presName="node" presStyleLbl="node1" presStyleIdx="3" presStyleCnt="4" custRadScaleRad="112435" custRadScaleInc="-273">
        <dgm:presLayoutVars>
          <dgm:bulletEnabled val="1"/>
        </dgm:presLayoutVars>
      </dgm:prSet>
      <dgm:spPr/>
      <dgm:t>
        <a:bodyPr/>
        <a:lstStyle/>
        <a:p>
          <a:endParaRPr lang="ru-RU"/>
        </a:p>
      </dgm:t>
    </dgm:pt>
  </dgm:ptLst>
  <dgm:cxnLst>
    <dgm:cxn modelId="{B5B53590-C064-4CDA-8F91-9AD72BBEF5B0}" type="presOf" srcId="{CFEBF999-3AF1-4402-A623-26624099E3B6}" destId="{30E94DE5-6928-4FE0-9FBE-DA8EE928C36F}" srcOrd="0" destOrd="0" presId="urn:microsoft.com/office/officeart/2005/8/layout/radial5"/>
    <dgm:cxn modelId="{C9810C00-8097-4D2C-B8DA-F30E2D36858E}" type="presOf" srcId="{5C990DCA-7F7E-4093-94DF-B585CBEED885}" destId="{19511BC9-E8D5-4695-AB1F-E19D6524A307}" srcOrd="0" destOrd="0" presId="urn:microsoft.com/office/officeart/2005/8/layout/radial5"/>
    <dgm:cxn modelId="{7BA3488C-7F76-455C-9DA1-49DF2A610095}" type="presOf" srcId="{F4BA7152-0984-4693-9CA7-556E8294C3F0}" destId="{39AA14E1-C6FD-4902-810F-8694D5C6501F}" srcOrd="0" destOrd="0" presId="urn:microsoft.com/office/officeart/2005/8/layout/radial5"/>
    <dgm:cxn modelId="{58DA3DB5-2EED-424C-8B73-FFE0E751B37B}" srcId="{5C990DCA-7F7E-4093-94DF-B585CBEED885}" destId="{3F0C7E76-AC70-4B95-B2B9-D7B333AA2EAE}" srcOrd="1" destOrd="0" parTransId="{F4BA7152-0984-4693-9CA7-556E8294C3F0}" sibTransId="{8568D56C-A166-4F9E-9838-7E7AAFD1A07B}"/>
    <dgm:cxn modelId="{68C3CDD9-0E18-4452-8282-6303E6AAE0C3}" type="presOf" srcId="{5864AB49-73C9-450D-B964-C1BAA66C9A81}" destId="{89440F47-F897-4841-91C9-73EEFDAD9EC0}" srcOrd="0" destOrd="0" presId="urn:microsoft.com/office/officeart/2005/8/layout/radial5"/>
    <dgm:cxn modelId="{7D442FBF-48B2-4482-A69B-576349BA0E48}" srcId="{5864AB49-73C9-450D-B964-C1BAA66C9A81}" destId="{5C990DCA-7F7E-4093-94DF-B585CBEED885}" srcOrd="0" destOrd="0" parTransId="{FF2CC059-15FC-428C-A5F9-57BB9E2209EE}" sibTransId="{5DAF062E-F69D-4E89-BC01-04E90D240C52}"/>
    <dgm:cxn modelId="{E90CB85C-3EB1-4717-B627-ACDEA05533DA}" srcId="{5C990DCA-7F7E-4093-94DF-B585CBEED885}" destId="{58909496-3CD0-4678-B050-89E454709176}" srcOrd="3" destOrd="0" parTransId="{CFEBF999-3AF1-4402-A623-26624099E3B6}" sibTransId="{E45DD7D5-F81D-4D00-B6A1-E30E264F1F68}"/>
    <dgm:cxn modelId="{1D97B081-8E4F-4339-B3EC-63875BA7EE0A}" type="presOf" srcId="{576DD802-90F1-42CD-B192-BAD21207732A}" destId="{165EBD21-B949-4E17-B3E9-1D7488AFF4D4}" srcOrd="0" destOrd="0" presId="urn:microsoft.com/office/officeart/2005/8/layout/radial5"/>
    <dgm:cxn modelId="{DBBE4B58-8670-43B2-ABF8-91F7E71117A1}" type="presOf" srcId="{79DB865D-C418-457E-A851-E39103C62288}" destId="{1036D4DF-C389-4D72-B192-D45F7F3917A1}" srcOrd="0" destOrd="0" presId="urn:microsoft.com/office/officeart/2005/8/layout/radial5"/>
    <dgm:cxn modelId="{1F217CAE-D361-4B85-9E80-201CB9448580}" srcId="{5C990DCA-7F7E-4093-94DF-B585CBEED885}" destId="{16A987AE-6EA4-4013-9B54-58A28244E446}" srcOrd="0" destOrd="0" parTransId="{F5DC5D77-D29C-4233-99BE-BB81335DA3B1}" sibTransId="{14807058-0929-45D7-9A37-EACAF825BFC7}"/>
    <dgm:cxn modelId="{CE45120E-A088-44D0-A496-6C625A7CF5FD}" type="presOf" srcId="{F5DC5D77-D29C-4233-99BE-BB81335DA3B1}" destId="{0C01831C-DF6A-47AB-9ABB-5A37BC1408D0}" srcOrd="0" destOrd="0" presId="urn:microsoft.com/office/officeart/2005/8/layout/radial5"/>
    <dgm:cxn modelId="{9FAE97D8-87DA-4F58-877B-248DADCFDC11}" type="presOf" srcId="{3F0C7E76-AC70-4B95-B2B9-D7B333AA2EAE}" destId="{E6395A24-A62F-4899-B222-267899831EEE}" srcOrd="0" destOrd="0" presId="urn:microsoft.com/office/officeart/2005/8/layout/radial5"/>
    <dgm:cxn modelId="{5ED7E8A9-802E-413F-92E3-EF489A4C0338}" type="presOf" srcId="{CFEBF999-3AF1-4402-A623-26624099E3B6}" destId="{FB534E7A-9CF8-4EFA-B173-95124866DA55}" srcOrd="1" destOrd="0" presId="urn:microsoft.com/office/officeart/2005/8/layout/radial5"/>
    <dgm:cxn modelId="{6D812D01-13EA-4F98-81DA-C2F7D48B2DF4}" type="presOf" srcId="{16A987AE-6EA4-4013-9B54-58A28244E446}" destId="{2AACEE06-B475-42CE-ADD8-7906512EBC86}" srcOrd="0" destOrd="0" presId="urn:microsoft.com/office/officeart/2005/8/layout/radial5"/>
    <dgm:cxn modelId="{842FB15E-4D3F-4D1E-B52C-B2747A7EED91}" type="presOf" srcId="{F5DC5D77-D29C-4233-99BE-BB81335DA3B1}" destId="{9D403DB1-FE70-4063-B699-1AB1379D3A59}" srcOrd="1" destOrd="0" presId="urn:microsoft.com/office/officeart/2005/8/layout/radial5"/>
    <dgm:cxn modelId="{0B9D10D7-5574-4FF9-9887-19B5263EAF1E}" type="presOf" srcId="{F4BA7152-0984-4693-9CA7-556E8294C3F0}" destId="{2BA363F1-6794-4D7C-9190-D73240F745EC}" srcOrd="1" destOrd="0" presId="urn:microsoft.com/office/officeart/2005/8/layout/radial5"/>
    <dgm:cxn modelId="{410A3DD0-2335-48D0-9F9E-000F3EDCCA01}" type="presOf" srcId="{58909496-3CD0-4678-B050-89E454709176}" destId="{E6A55A5B-25F7-4379-8AAC-BB32F68D1E3C}" srcOrd="0" destOrd="0" presId="urn:microsoft.com/office/officeart/2005/8/layout/radial5"/>
    <dgm:cxn modelId="{7ABDF818-CF4B-4C4F-A5D7-00C99693444B}" type="presOf" srcId="{576DD802-90F1-42CD-B192-BAD21207732A}" destId="{A97DE743-CC8D-4071-B4DB-C7F321D5D1A6}" srcOrd="1" destOrd="0" presId="urn:microsoft.com/office/officeart/2005/8/layout/radial5"/>
    <dgm:cxn modelId="{F5594391-EB1B-4190-9B61-73B9E285B2DD}" srcId="{5C990DCA-7F7E-4093-94DF-B585CBEED885}" destId="{79DB865D-C418-457E-A851-E39103C62288}" srcOrd="2" destOrd="0" parTransId="{576DD802-90F1-42CD-B192-BAD21207732A}" sibTransId="{EDA27243-0AC7-487A-836D-20752B11EC3C}"/>
    <dgm:cxn modelId="{58F73243-26F8-48EB-82E0-B0B0C4D4D0DD}" type="presParOf" srcId="{89440F47-F897-4841-91C9-73EEFDAD9EC0}" destId="{19511BC9-E8D5-4695-AB1F-E19D6524A307}" srcOrd="0" destOrd="0" presId="urn:microsoft.com/office/officeart/2005/8/layout/radial5"/>
    <dgm:cxn modelId="{09135EB4-DE03-4BFA-B4FB-99089505DBB0}" type="presParOf" srcId="{89440F47-F897-4841-91C9-73EEFDAD9EC0}" destId="{0C01831C-DF6A-47AB-9ABB-5A37BC1408D0}" srcOrd="1" destOrd="0" presId="urn:microsoft.com/office/officeart/2005/8/layout/radial5"/>
    <dgm:cxn modelId="{EA82A7CA-E2D1-44EA-B80A-3315E57F080F}" type="presParOf" srcId="{0C01831C-DF6A-47AB-9ABB-5A37BC1408D0}" destId="{9D403DB1-FE70-4063-B699-1AB1379D3A59}" srcOrd="0" destOrd="0" presId="urn:microsoft.com/office/officeart/2005/8/layout/radial5"/>
    <dgm:cxn modelId="{DE3527FA-9BBB-4448-A814-7895700AC99F}" type="presParOf" srcId="{89440F47-F897-4841-91C9-73EEFDAD9EC0}" destId="{2AACEE06-B475-42CE-ADD8-7906512EBC86}" srcOrd="2" destOrd="0" presId="urn:microsoft.com/office/officeart/2005/8/layout/radial5"/>
    <dgm:cxn modelId="{FE360549-7D2B-4C2E-9BE4-CC4981CA4363}" type="presParOf" srcId="{89440F47-F897-4841-91C9-73EEFDAD9EC0}" destId="{39AA14E1-C6FD-4902-810F-8694D5C6501F}" srcOrd="3" destOrd="0" presId="urn:microsoft.com/office/officeart/2005/8/layout/radial5"/>
    <dgm:cxn modelId="{FA53A4F3-B4B8-4B2A-8941-53EC3FF49A96}" type="presParOf" srcId="{39AA14E1-C6FD-4902-810F-8694D5C6501F}" destId="{2BA363F1-6794-4D7C-9190-D73240F745EC}" srcOrd="0" destOrd="0" presId="urn:microsoft.com/office/officeart/2005/8/layout/radial5"/>
    <dgm:cxn modelId="{E701E302-C951-4D52-863A-58B35ADB080E}" type="presParOf" srcId="{89440F47-F897-4841-91C9-73EEFDAD9EC0}" destId="{E6395A24-A62F-4899-B222-267899831EEE}" srcOrd="4" destOrd="0" presId="urn:microsoft.com/office/officeart/2005/8/layout/radial5"/>
    <dgm:cxn modelId="{0798DD40-A2B3-4E40-A52B-D670B4006726}" type="presParOf" srcId="{89440F47-F897-4841-91C9-73EEFDAD9EC0}" destId="{165EBD21-B949-4E17-B3E9-1D7488AFF4D4}" srcOrd="5" destOrd="0" presId="urn:microsoft.com/office/officeart/2005/8/layout/radial5"/>
    <dgm:cxn modelId="{F9A7006A-7D8D-4BA6-8227-997CB4270ECA}" type="presParOf" srcId="{165EBD21-B949-4E17-B3E9-1D7488AFF4D4}" destId="{A97DE743-CC8D-4071-B4DB-C7F321D5D1A6}" srcOrd="0" destOrd="0" presId="urn:microsoft.com/office/officeart/2005/8/layout/radial5"/>
    <dgm:cxn modelId="{19560C8E-3903-4B7F-A2FC-9A71C1EADD00}" type="presParOf" srcId="{89440F47-F897-4841-91C9-73EEFDAD9EC0}" destId="{1036D4DF-C389-4D72-B192-D45F7F3917A1}" srcOrd="6" destOrd="0" presId="urn:microsoft.com/office/officeart/2005/8/layout/radial5"/>
    <dgm:cxn modelId="{B879F460-8B89-4369-9211-9F69F283486E}" type="presParOf" srcId="{89440F47-F897-4841-91C9-73EEFDAD9EC0}" destId="{30E94DE5-6928-4FE0-9FBE-DA8EE928C36F}" srcOrd="7" destOrd="0" presId="urn:microsoft.com/office/officeart/2005/8/layout/radial5"/>
    <dgm:cxn modelId="{52220B6E-61A3-4EAF-B5A8-9A6E1FD3C800}" type="presParOf" srcId="{30E94DE5-6928-4FE0-9FBE-DA8EE928C36F}" destId="{FB534E7A-9CF8-4EFA-B173-95124866DA55}" srcOrd="0" destOrd="0" presId="urn:microsoft.com/office/officeart/2005/8/layout/radial5"/>
    <dgm:cxn modelId="{390F06F6-824D-4884-927A-C61864AFC4F5}" type="presParOf" srcId="{89440F47-F897-4841-91C9-73EEFDAD9EC0}" destId="{E6A55A5B-25F7-4379-8AAC-BB32F68D1E3C}"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CA0DC1-1442-427F-A0F7-C5A5E0A25B65}" type="doc">
      <dgm:prSet loTypeId="urn:microsoft.com/office/officeart/2005/8/layout/hProcess9" loCatId="process" qsTypeId="urn:microsoft.com/office/officeart/2005/8/quickstyle/3d2" qsCatId="3D" csTypeId="urn:microsoft.com/office/officeart/2005/8/colors/colorful1" csCatId="colorful" phldr="1"/>
      <dgm:spPr/>
      <dgm:t>
        <a:bodyPr/>
        <a:lstStyle/>
        <a:p>
          <a:endParaRPr lang="ru-RU"/>
        </a:p>
      </dgm:t>
    </dgm:pt>
    <dgm:pt modelId="{07054889-F1F2-434A-BE36-9270B2E5959A}">
      <dgm:prSet phldrT="[Текст]"/>
      <dgm:spPr/>
      <dgm:t>
        <a:bodyPr/>
        <a:lstStyle/>
        <a:p>
          <a:r>
            <a:rPr lang="uz-Cyrl-UZ" smtClean="0">
              <a:latin typeface="Times New Roman" panose="02020603050405020304" pitchFamily="18" charset="0"/>
              <a:cs typeface="Times New Roman" panose="02020603050405020304" pitchFamily="18" charset="0"/>
            </a:rPr>
            <a:t>Ишончлиликка таъсир этувчи омиллар</a:t>
          </a:r>
          <a:endParaRPr lang="ru-RU" dirty="0">
            <a:latin typeface="Times New Roman" panose="02020603050405020304" pitchFamily="18" charset="0"/>
            <a:cs typeface="Times New Roman" panose="02020603050405020304" pitchFamily="18" charset="0"/>
          </a:endParaRPr>
        </a:p>
      </dgm:t>
    </dgm:pt>
    <dgm:pt modelId="{821075FB-BA73-4C43-AB96-9D735B201442}" type="parTrans" cxnId="{48C69199-C6B1-4B72-A65B-B8DBD2D6651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48BCC69-11E1-45FC-AB4E-0B94006E83D3}" type="sibTrans" cxnId="{48C69199-C6B1-4B72-A65B-B8DBD2D6651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E899B38-89A1-4ECD-8374-9E2FF0CAF034}">
      <dgm:prSet phldrT="[Текст]"/>
      <dgm:spPr/>
      <dgm:t>
        <a:bodyPr/>
        <a:lstStyle/>
        <a:p>
          <a:r>
            <a:rPr lang="uz-Cyrl-UZ" smtClean="0">
              <a:latin typeface="Times New Roman" panose="02020603050405020304" pitchFamily="18" charset="0"/>
              <a:cs typeface="Times New Roman" panose="02020603050405020304" pitchFamily="18" charset="0"/>
            </a:rPr>
            <a:t>Ташқи муҳитнинг таъсир этиши</a:t>
          </a:r>
          <a:endParaRPr lang="ru-RU" dirty="0">
            <a:latin typeface="Times New Roman" panose="02020603050405020304" pitchFamily="18" charset="0"/>
            <a:cs typeface="Times New Roman" panose="02020603050405020304" pitchFamily="18" charset="0"/>
          </a:endParaRPr>
        </a:p>
      </dgm:t>
    </dgm:pt>
    <dgm:pt modelId="{8392F5ED-EFD5-4235-B145-C95D4B49081D}" type="parTrans" cxnId="{DB9364A2-3CD8-4CFD-A866-CA86E52720C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CB5176E-EC3C-4599-BB54-68783C3B83D3}" type="sibTrans" cxnId="{DB9364A2-3CD8-4CFD-A866-CA86E52720C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9022772-FF3F-42EB-9001-1FAD1955297F}">
      <dgm:prSet phldrT="[Текст]"/>
      <dgm:spPr/>
      <dgm:t>
        <a:bodyPr/>
        <a:lstStyle/>
        <a:p>
          <a:r>
            <a:rPr lang="uz-Cyrl-UZ" dirty="0" smtClean="0">
              <a:latin typeface="Times New Roman" panose="02020603050405020304" pitchFamily="18" charset="0"/>
              <a:cs typeface="Times New Roman" panose="02020603050405020304" pitchFamily="18" charset="0"/>
            </a:rPr>
            <a:t>Бехосдан бузилишлар</a:t>
          </a:r>
          <a:endParaRPr lang="ru-RU" dirty="0">
            <a:latin typeface="Times New Roman" panose="02020603050405020304" pitchFamily="18" charset="0"/>
            <a:cs typeface="Times New Roman" panose="02020603050405020304" pitchFamily="18" charset="0"/>
          </a:endParaRPr>
        </a:p>
      </dgm:t>
    </dgm:pt>
    <dgm:pt modelId="{93112FFE-9B86-465A-AB80-3AD18C29F124}" type="parTrans" cxnId="{67C232FD-63E8-49BA-A84C-B51768E7046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8115C7D-4DD6-42B8-8C0C-D5E7E1B14BB4}" type="sibTrans" cxnId="{67C232FD-63E8-49BA-A84C-B51768E7046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86495C1-5050-4D1A-8167-EAD0C7A21EF1}">
      <dgm:prSet phldrT="[Текст]"/>
      <dgm:spPr/>
      <dgm:t>
        <a:bodyPr/>
        <a:lstStyle/>
        <a:p>
          <a:r>
            <a:rPr lang="uz-Cyrl-UZ" smtClean="0">
              <a:latin typeface="Times New Roman" panose="02020603050405020304" pitchFamily="18" charset="0"/>
              <a:cs typeface="Times New Roman" panose="02020603050405020304" pitchFamily="18" charset="0"/>
            </a:rPr>
            <a:t>Носозликлар</a:t>
          </a:r>
          <a:endParaRPr lang="ru-RU" dirty="0">
            <a:latin typeface="Times New Roman" panose="02020603050405020304" pitchFamily="18" charset="0"/>
            <a:cs typeface="Times New Roman" panose="02020603050405020304" pitchFamily="18" charset="0"/>
          </a:endParaRPr>
        </a:p>
      </dgm:t>
    </dgm:pt>
    <dgm:pt modelId="{17EC3D22-56D5-4546-9761-090668F0BCE2}" type="parTrans" cxnId="{8A9DF084-B5C7-46E1-AD6A-710B4991A1B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9C5DDF0-2B1C-4B63-95F6-14E89ED28B7D}" type="sibTrans" cxnId="{8A9DF084-B5C7-46E1-AD6A-710B4991A1BF}">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8163BE4-0954-4ABA-9460-DFDC199036E2}" type="pres">
      <dgm:prSet presAssocID="{ACCA0DC1-1442-427F-A0F7-C5A5E0A25B65}" presName="CompostProcess" presStyleCnt="0">
        <dgm:presLayoutVars>
          <dgm:dir/>
          <dgm:resizeHandles val="exact"/>
        </dgm:presLayoutVars>
      </dgm:prSet>
      <dgm:spPr/>
      <dgm:t>
        <a:bodyPr/>
        <a:lstStyle/>
        <a:p>
          <a:endParaRPr lang="ru-RU"/>
        </a:p>
      </dgm:t>
    </dgm:pt>
    <dgm:pt modelId="{BD78F99A-4DF9-4F77-ACEF-D2C99EFF2B96}" type="pres">
      <dgm:prSet presAssocID="{ACCA0DC1-1442-427F-A0F7-C5A5E0A25B65}" presName="arrow" presStyleLbl="bgShp" presStyleIdx="0" presStyleCnt="1" custScaleX="117351" custLinFactNeighborY="-1124"/>
      <dgm:spPr>
        <a:gradFill rotWithShape="0">
          <a:gsLst>
            <a:gs pos="0">
              <a:schemeClr val="accent6">
                <a:lumMod val="60000"/>
                <a:lumOff val="40000"/>
              </a:schemeClr>
            </a:gs>
            <a:gs pos="100000">
              <a:schemeClr val="accent6">
                <a:lumMod val="40000"/>
                <a:lumOff val="60000"/>
              </a:schemeClr>
            </a:gs>
          </a:gsLst>
        </a:gradFill>
      </dgm:spPr>
      <dgm:t>
        <a:bodyPr/>
        <a:lstStyle/>
        <a:p>
          <a:endParaRPr lang="ru-RU"/>
        </a:p>
      </dgm:t>
    </dgm:pt>
    <dgm:pt modelId="{1D9944C3-8D85-48D6-97F0-DC95A21794DC}" type="pres">
      <dgm:prSet presAssocID="{ACCA0DC1-1442-427F-A0F7-C5A5E0A25B65}" presName="linearProcess" presStyleCnt="0"/>
      <dgm:spPr/>
      <dgm:t>
        <a:bodyPr/>
        <a:lstStyle/>
        <a:p>
          <a:endParaRPr lang="ru-RU"/>
        </a:p>
      </dgm:t>
    </dgm:pt>
    <dgm:pt modelId="{F959645A-2D6E-4A63-835D-F01A8083E4A1}" type="pres">
      <dgm:prSet presAssocID="{07054889-F1F2-434A-BE36-9270B2E5959A}" presName="textNode" presStyleLbl="node1" presStyleIdx="0" presStyleCnt="4">
        <dgm:presLayoutVars>
          <dgm:bulletEnabled val="1"/>
        </dgm:presLayoutVars>
      </dgm:prSet>
      <dgm:spPr/>
      <dgm:t>
        <a:bodyPr/>
        <a:lstStyle/>
        <a:p>
          <a:endParaRPr lang="ru-RU"/>
        </a:p>
      </dgm:t>
    </dgm:pt>
    <dgm:pt modelId="{5EC0A8F3-85DE-42A9-BC0F-C6EB687C0623}" type="pres">
      <dgm:prSet presAssocID="{F48BCC69-11E1-45FC-AB4E-0B94006E83D3}" presName="sibTrans" presStyleCnt="0"/>
      <dgm:spPr/>
      <dgm:t>
        <a:bodyPr/>
        <a:lstStyle/>
        <a:p>
          <a:endParaRPr lang="ru-RU"/>
        </a:p>
      </dgm:t>
    </dgm:pt>
    <dgm:pt modelId="{50E1684D-B419-42D2-A04D-63123D7B12C2}" type="pres">
      <dgm:prSet presAssocID="{5E899B38-89A1-4ECD-8374-9E2FF0CAF034}" presName="textNode" presStyleLbl="node1" presStyleIdx="1" presStyleCnt="4">
        <dgm:presLayoutVars>
          <dgm:bulletEnabled val="1"/>
        </dgm:presLayoutVars>
      </dgm:prSet>
      <dgm:spPr/>
      <dgm:t>
        <a:bodyPr/>
        <a:lstStyle/>
        <a:p>
          <a:endParaRPr lang="ru-RU"/>
        </a:p>
      </dgm:t>
    </dgm:pt>
    <dgm:pt modelId="{45355A2A-C813-4D14-BF7E-648587B3569D}" type="pres">
      <dgm:prSet presAssocID="{ECB5176E-EC3C-4599-BB54-68783C3B83D3}" presName="sibTrans" presStyleCnt="0"/>
      <dgm:spPr/>
      <dgm:t>
        <a:bodyPr/>
        <a:lstStyle/>
        <a:p>
          <a:endParaRPr lang="ru-RU"/>
        </a:p>
      </dgm:t>
    </dgm:pt>
    <dgm:pt modelId="{E5E94422-4A90-43CC-8D69-7A9DC91A8A0B}" type="pres">
      <dgm:prSet presAssocID="{B9022772-FF3F-42EB-9001-1FAD1955297F}" presName="textNode" presStyleLbl="node1" presStyleIdx="2" presStyleCnt="4">
        <dgm:presLayoutVars>
          <dgm:bulletEnabled val="1"/>
        </dgm:presLayoutVars>
      </dgm:prSet>
      <dgm:spPr/>
      <dgm:t>
        <a:bodyPr/>
        <a:lstStyle/>
        <a:p>
          <a:endParaRPr lang="ru-RU"/>
        </a:p>
      </dgm:t>
    </dgm:pt>
    <dgm:pt modelId="{D84E12CD-3358-43C7-9F12-AFAFD959DDAD}" type="pres">
      <dgm:prSet presAssocID="{E8115C7D-4DD6-42B8-8C0C-D5E7E1B14BB4}" presName="sibTrans" presStyleCnt="0"/>
      <dgm:spPr/>
      <dgm:t>
        <a:bodyPr/>
        <a:lstStyle/>
        <a:p>
          <a:endParaRPr lang="ru-RU"/>
        </a:p>
      </dgm:t>
    </dgm:pt>
    <dgm:pt modelId="{14BE785E-71DA-4ED0-80E1-5E47D68C9271}" type="pres">
      <dgm:prSet presAssocID="{886495C1-5050-4D1A-8167-EAD0C7A21EF1}" presName="textNode" presStyleLbl="node1" presStyleIdx="3" presStyleCnt="4">
        <dgm:presLayoutVars>
          <dgm:bulletEnabled val="1"/>
        </dgm:presLayoutVars>
      </dgm:prSet>
      <dgm:spPr/>
      <dgm:t>
        <a:bodyPr/>
        <a:lstStyle/>
        <a:p>
          <a:endParaRPr lang="ru-RU"/>
        </a:p>
      </dgm:t>
    </dgm:pt>
  </dgm:ptLst>
  <dgm:cxnLst>
    <dgm:cxn modelId="{DB9364A2-3CD8-4CFD-A866-CA86E52720C3}" srcId="{ACCA0DC1-1442-427F-A0F7-C5A5E0A25B65}" destId="{5E899B38-89A1-4ECD-8374-9E2FF0CAF034}" srcOrd="1" destOrd="0" parTransId="{8392F5ED-EFD5-4235-B145-C95D4B49081D}" sibTransId="{ECB5176E-EC3C-4599-BB54-68783C3B83D3}"/>
    <dgm:cxn modelId="{87E3099D-6C6E-429F-8FD8-D8304A4F5263}" type="presOf" srcId="{07054889-F1F2-434A-BE36-9270B2E5959A}" destId="{F959645A-2D6E-4A63-835D-F01A8083E4A1}" srcOrd="0" destOrd="0" presId="urn:microsoft.com/office/officeart/2005/8/layout/hProcess9"/>
    <dgm:cxn modelId="{7DCF9100-C78F-4C7B-932B-5FAE7F67EDBE}" type="presOf" srcId="{ACCA0DC1-1442-427F-A0F7-C5A5E0A25B65}" destId="{28163BE4-0954-4ABA-9460-DFDC199036E2}" srcOrd="0" destOrd="0" presId="urn:microsoft.com/office/officeart/2005/8/layout/hProcess9"/>
    <dgm:cxn modelId="{963972E3-F4A9-4600-B7D0-470DE77943BD}" type="presOf" srcId="{5E899B38-89A1-4ECD-8374-9E2FF0CAF034}" destId="{50E1684D-B419-42D2-A04D-63123D7B12C2}" srcOrd="0" destOrd="0" presId="urn:microsoft.com/office/officeart/2005/8/layout/hProcess9"/>
    <dgm:cxn modelId="{67C232FD-63E8-49BA-A84C-B51768E7046F}" srcId="{ACCA0DC1-1442-427F-A0F7-C5A5E0A25B65}" destId="{B9022772-FF3F-42EB-9001-1FAD1955297F}" srcOrd="2" destOrd="0" parTransId="{93112FFE-9B86-465A-AB80-3AD18C29F124}" sibTransId="{E8115C7D-4DD6-42B8-8C0C-D5E7E1B14BB4}"/>
    <dgm:cxn modelId="{47D90521-F1F2-4C7B-A468-81AE33258180}" type="presOf" srcId="{B9022772-FF3F-42EB-9001-1FAD1955297F}" destId="{E5E94422-4A90-43CC-8D69-7A9DC91A8A0B}" srcOrd="0" destOrd="0" presId="urn:microsoft.com/office/officeart/2005/8/layout/hProcess9"/>
    <dgm:cxn modelId="{1E9A9D07-03CB-478D-A0A7-E2CDBC986F92}" type="presOf" srcId="{886495C1-5050-4D1A-8167-EAD0C7A21EF1}" destId="{14BE785E-71DA-4ED0-80E1-5E47D68C9271}" srcOrd="0" destOrd="0" presId="urn:microsoft.com/office/officeart/2005/8/layout/hProcess9"/>
    <dgm:cxn modelId="{48C69199-C6B1-4B72-A65B-B8DBD2D66515}" srcId="{ACCA0DC1-1442-427F-A0F7-C5A5E0A25B65}" destId="{07054889-F1F2-434A-BE36-9270B2E5959A}" srcOrd="0" destOrd="0" parTransId="{821075FB-BA73-4C43-AB96-9D735B201442}" sibTransId="{F48BCC69-11E1-45FC-AB4E-0B94006E83D3}"/>
    <dgm:cxn modelId="{8A9DF084-B5C7-46E1-AD6A-710B4991A1BF}" srcId="{ACCA0DC1-1442-427F-A0F7-C5A5E0A25B65}" destId="{886495C1-5050-4D1A-8167-EAD0C7A21EF1}" srcOrd="3" destOrd="0" parTransId="{17EC3D22-56D5-4546-9761-090668F0BCE2}" sibTransId="{B9C5DDF0-2B1C-4B63-95F6-14E89ED28B7D}"/>
    <dgm:cxn modelId="{925C21A8-4FF9-4D3B-A285-64AB0EDFEFC8}" type="presParOf" srcId="{28163BE4-0954-4ABA-9460-DFDC199036E2}" destId="{BD78F99A-4DF9-4F77-ACEF-D2C99EFF2B96}" srcOrd="0" destOrd="0" presId="urn:microsoft.com/office/officeart/2005/8/layout/hProcess9"/>
    <dgm:cxn modelId="{008A708C-4F6E-4C7E-BD7E-89A28A9A89D3}" type="presParOf" srcId="{28163BE4-0954-4ABA-9460-DFDC199036E2}" destId="{1D9944C3-8D85-48D6-97F0-DC95A21794DC}" srcOrd="1" destOrd="0" presId="urn:microsoft.com/office/officeart/2005/8/layout/hProcess9"/>
    <dgm:cxn modelId="{03EAE785-E46C-49C4-818A-F12CB647D729}" type="presParOf" srcId="{1D9944C3-8D85-48D6-97F0-DC95A21794DC}" destId="{F959645A-2D6E-4A63-835D-F01A8083E4A1}" srcOrd="0" destOrd="0" presId="urn:microsoft.com/office/officeart/2005/8/layout/hProcess9"/>
    <dgm:cxn modelId="{79B9C888-3215-4C70-8CD8-51780629E925}" type="presParOf" srcId="{1D9944C3-8D85-48D6-97F0-DC95A21794DC}" destId="{5EC0A8F3-85DE-42A9-BC0F-C6EB687C0623}" srcOrd="1" destOrd="0" presId="urn:microsoft.com/office/officeart/2005/8/layout/hProcess9"/>
    <dgm:cxn modelId="{CB92AA04-2165-44C0-A028-79645AA85502}" type="presParOf" srcId="{1D9944C3-8D85-48D6-97F0-DC95A21794DC}" destId="{50E1684D-B419-42D2-A04D-63123D7B12C2}" srcOrd="2" destOrd="0" presId="urn:microsoft.com/office/officeart/2005/8/layout/hProcess9"/>
    <dgm:cxn modelId="{216827F9-0B61-4465-87A9-5FD71F2A938E}" type="presParOf" srcId="{1D9944C3-8D85-48D6-97F0-DC95A21794DC}" destId="{45355A2A-C813-4D14-BF7E-648587B3569D}" srcOrd="3" destOrd="0" presId="urn:microsoft.com/office/officeart/2005/8/layout/hProcess9"/>
    <dgm:cxn modelId="{6C4253C6-BC5E-4CE6-990C-5EA50C459136}" type="presParOf" srcId="{1D9944C3-8D85-48D6-97F0-DC95A21794DC}" destId="{E5E94422-4A90-43CC-8D69-7A9DC91A8A0B}" srcOrd="4" destOrd="0" presId="urn:microsoft.com/office/officeart/2005/8/layout/hProcess9"/>
    <dgm:cxn modelId="{E460D942-F6BD-4A7D-84FF-0A158CFD5C9A}" type="presParOf" srcId="{1D9944C3-8D85-48D6-97F0-DC95A21794DC}" destId="{D84E12CD-3358-43C7-9F12-AFAFD959DDAD}" srcOrd="5" destOrd="0" presId="urn:microsoft.com/office/officeart/2005/8/layout/hProcess9"/>
    <dgm:cxn modelId="{BD34DD4E-8E9B-41ED-964B-CB3666E8FA70}" type="presParOf" srcId="{1D9944C3-8D85-48D6-97F0-DC95A21794DC}" destId="{14BE785E-71DA-4ED0-80E1-5E47D68C9271}" srcOrd="6" destOrd="0" presId="urn:microsoft.com/office/officeart/2005/8/layout/hProcess9"/>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55F60-68B8-43E3-B410-F485582BEE90}">
      <dsp:nvSpPr>
        <dsp:cNvPr id="0" name=""/>
        <dsp:cNvSpPr/>
      </dsp:nvSpPr>
      <dsp:spPr>
        <a:xfrm>
          <a:off x="0" y="0"/>
          <a:ext cx="6732748" cy="2106234"/>
        </a:xfrm>
        <a:prstGeom prst="roundRect">
          <a:avLst>
            <a:gd name="adj" fmla="val 10000"/>
          </a:avLst>
        </a:prstGeom>
        <a:gradFill rotWithShape="0">
          <a:gsLst>
            <a:gs pos="0">
              <a:srgbClr val="B1F5BE"/>
            </a:gs>
            <a:gs pos="100000">
              <a:srgbClr val="C6BDFB"/>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0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21.1. </a:t>
          </a:r>
          <a:r>
            <a:rPr lang="ru-RU" sz="2800" kern="1200" dirty="0" err="1" smtClean="0">
              <a:solidFill>
                <a:schemeClr val="tx1"/>
              </a:solidFill>
              <a:latin typeface="Times New Roman" pitchFamily="18" charset="0"/>
              <a:cs typeface="Times New Roman" pitchFamily="18" charset="0"/>
            </a:rPr>
            <a:t>Ишончлилик</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тўғрисида</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умумий</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тушунчалар</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61689" y="61689"/>
        <a:ext cx="4555791" cy="1982856"/>
      </dsp:txXfrm>
    </dsp:sp>
    <dsp:sp modelId="{D28B4AC4-556A-4308-93F3-DB09607DD51B}">
      <dsp:nvSpPr>
        <dsp:cNvPr id="0" name=""/>
        <dsp:cNvSpPr/>
      </dsp:nvSpPr>
      <dsp:spPr>
        <a:xfrm>
          <a:off x="1188131" y="2574286"/>
          <a:ext cx="6732748" cy="2106234"/>
        </a:xfrm>
        <a:prstGeom prst="roundRect">
          <a:avLst>
            <a:gd name="adj" fmla="val 10000"/>
          </a:avLst>
        </a:prstGeom>
        <a:gradFill rotWithShape="0">
          <a:gsLst>
            <a:gs pos="0">
              <a:srgbClr val="FFFF7D"/>
            </a:gs>
            <a:gs pos="100000">
              <a:schemeClr val="accent6">
                <a:lumMod val="20000"/>
                <a:lumOff val="80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00000"/>
            </a:lnSpc>
            <a:spcBef>
              <a:spcPct val="0"/>
            </a:spcBef>
            <a:spcAft>
              <a:spcPts val="0"/>
            </a:spcAft>
            <a:tabLst/>
          </a:pPr>
          <a:r>
            <a:rPr lang="ru-RU" sz="2800" kern="1200" dirty="0" smtClean="0">
              <a:solidFill>
                <a:schemeClr val="tx1"/>
              </a:solidFill>
              <a:latin typeface="Times New Roman" pitchFamily="18" charset="0"/>
              <a:cs typeface="Times New Roman" pitchFamily="18" charset="0"/>
            </a:rPr>
            <a:t>21.2. Автомат </a:t>
          </a:r>
          <a:r>
            <a:rPr lang="ru-RU" sz="2800" kern="1200" dirty="0" err="1" smtClean="0">
              <a:solidFill>
                <a:schemeClr val="tx1"/>
              </a:solidFill>
              <a:latin typeface="Times New Roman" pitchFamily="18" charset="0"/>
              <a:cs typeface="Times New Roman" pitchFamily="18" charset="0"/>
            </a:rPr>
            <a:t>ва</a:t>
          </a:r>
          <a:r>
            <a:rPr lang="ru-RU" sz="2800" kern="1200" dirty="0" smtClean="0">
              <a:solidFill>
                <a:schemeClr val="tx1"/>
              </a:solidFill>
              <a:latin typeface="Times New Roman" pitchFamily="18" charset="0"/>
              <a:cs typeface="Times New Roman" pitchFamily="18" charset="0"/>
            </a:rPr>
            <a:t> автоматик </a:t>
          </a:r>
          <a:r>
            <a:rPr lang="ru-RU" sz="2800" kern="1200" dirty="0" err="1" smtClean="0">
              <a:solidFill>
                <a:schemeClr val="tx1"/>
              </a:solidFill>
              <a:latin typeface="Times New Roman" pitchFamily="18" charset="0"/>
              <a:cs typeface="Times New Roman" pitchFamily="18" charset="0"/>
            </a:rPr>
            <a:t>линияларнинг</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ишончлилиги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9820" y="2635975"/>
        <a:ext cx="4052185" cy="1982856"/>
      </dsp:txXfrm>
    </dsp:sp>
    <dsp:sp modelId="{6C6BC30B-D432-4920-BD11-381A2C1A823B}">
      <dsp:nvSpPr>
        <dsp:cNvPr id="0" name=""/>
        <dsp:cNvSpPr/>
      </dsp:nvSpPr>
      <dsp:spPr>
        <a:xfrm>
          <a:off x="5363695" y="1655733"/>
          <a:ext cx="1369052" cy="1369052"/>
        </a:xfrm>
        <a:prstGeom prst="downArrow">
          <a:avLst>
            <a:gd name="adj1" fmla="val 55000"/>
            <a:gd name="adj2" fmla="val 45000"/>
          </a:avLst>
        </a:prstGeom>
        <a:solidFill>
          <a:schemeClr val="accent5">
            <a:alpha val="66000"/>
          </a:schemeClr>
        </a:solidFill>
        <a:ln w="9525" cap="flat" cmpd="sng" algn="ctr">
          <a:solidFill>
            <a:schemeClr val="accent3">
              <a:tint val="40000"/>
              <a:alpha val="90000"/>
              <a:hueOff val="0"/>
              <a:satOff val="0"/>
              <a:lumOff val="0"/>
              <a:alphaOff val="0"/>
            </a:schemeClr>
          </a:solidFill>
          <a:prstDash val="solid"/>
        </a:ln>
        <a:effectLst>
          <a:outerShdw blurRad="40005" dist="22984"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511BC9-E8D5-4695-AB1F-E19D6524A307}">
      <dsp:nvSpPr>
        <dsp:cNvPr id="0" name=""/>
        <dsp:cNvSpPr/>
      </dsp:nvSpPr>
      <dsp:spPr>
        <a:xfrm>
          <a:off x="2833448" y="2007805"/>
          <a:ext cx="2562702" cy="260912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uz-Cyrl-UZ" sz="2100" b="1" kern="1200" dirty="0" smtClean="0">
              <a:latin typeface="Times New Roman" panose="02020603050405020304" pitchFamily="18" charset="0"/>
              <a:cs typeface="Times New Roman" panose="02020603050405020304" pitchFamily="18" charset="0"/>
            </a:rPr>
            <a:t>Ишончлилик</a:t>
          </a:r>
          <a:endParaRPr lang="ru-RU" sz="2100" b="1" kern="1200" dirty="0">
            <a:latin typeface="Times New Roman" panose="02020603050405020304" pitchFamily="18" charset="0"/>
            <a:cs typeface="Times New Roman" panose="02020603050405020304" pitchFamily="18" charset="0"/>
          </a:endParaRPr>
        </a:p>
      </dsp:txBody>
      <dsp:txXfrm>
        <a:off x="3208747" y="2389902"/>
        <a:ext cx="1812104" cy="1844930"/>
      </dsp:txXfrm>
    </dsp:sp>
    <dsp:sp modelId="{0C01831C-DF6A-47AB-9ABB-5A37BC1408D0}">
      <dsp:nvSpPr>
        <dsp:cNvPr id="0" name=""/>
        <dsp:cNvSpPr/>
      </dsp:nvSpPr>
      <dsp:spPr>
        <a:xfrm rot="16200000">
          <a:off x="4045071" y="1584398"/>
          <a:ext cx="139456" cy="591582"/>
        </a:xfrm>
        <a:prstGeom prst="rightArrow">
          <a:avLst>
            <a:gd name="adj1" fmla="val 60000"/>
            <a:gd name="adj2" fmla="val 5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latin typeface="Times New Roman" panose="02020603050405020304" pitchFamily="18" charset="0"/>
            <a:cs typeface="Times New Roman" panose="02020603050405020304" pitchFamily="18" charset="0"/>
          </a:endParaRPr>
        </a:p>
      </dsp:txBody>
      <dsp:txXfrm>
        <a:off x="4065990" y="1723633"/>
        <a:ext cx="97619" cy="354950"/>
      </dsp:txXfrm>
    </dsp:sp>
    <dsp:sp modelId="{2AACEE06-B475-42CE-ADD8-7906512EBC86}">
      <dsp:nvSpPr>
        <dsp:cNvPr id="0" name=""/>
        <dsp:cNvSpPr/>
      </dsp:nvSpPr>
      <dsp:spPr>
        <a:xfrm>
          <a:off x="3244825" y="4730"/>
          <a:ext cx="1739949" cy="1739949"/>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uz-Cyrl-UZ" sz="2000" kern="1200" dirty="0" smtClean="0">
              <a:latin typeface="Times New Roman" panose="02020603050405020304" pitchFamily="18" charset="0"/>
              <a:cs typeface="Times New Roman" panose="02020603050405020304" pitchFamily="18" charset="0"/>
            </a:rPr>
            <a:t>Пухталик</a:t>
          </a:r>
          <a:endParaRPr lang="ru-RU" sz="2000" kern="1200" dirty="0">
            <a:latin typeface="Times New Roman" panose="02020603050405020304" pitchFamily="18" charset="0"/>
            <a:cs typeface="Times New Roman" panose="02020603050405020304" pitchFamily="18" charset="0"/>
          </a:endParaRPr>
        </a:p>
      </dsp:txBody>
      <dsp:txXfrm>
        <a:off x="3499635" y="259540"/>
        <a:ext cx="1230329" cy="1230329"/>
      </dsp:txXfrm>
    </dsp:sp>
    <dsp:sp modelId="{39AA14E1-C6FD-4902-810F-8694D5C6501F}">
      <dsp:nvSpPr>
        <dsp:cNvPr id="0" name=""/>
        <dsp:cNvSpPr/>
      </dsp:nvSpPr>
      <dsp:spPr>
        <a:xfrm rot="7587">
          <a:off x="5508018" y="3019948"/>
          <a:ext cx="269507" cy="591582"/>
        </a:xfrm>
        <a:prstGeom prst="rightArrow">
          <a:avLst>
            <a:gd name="adj1" fmla="val 60000"/>
            <a:gd name="adj2" fmla="val 50000"/>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latin typeface="Times New Roman" panose="02020603050405020304" pitchFamily="18" charset="0"/>
            <a:cs typeface="Times New Roman" panose="02020603050405020304" pitchFamily="18" charset="0"/>
          </a:endParaRPr>
        </a:p>
      </dsp:txBody>
      <dsp:txXfrm>
        <a:off x="5508018" y="3138175"/>
        <a:ext cx="188655" cy="354950"/>
      </dsp:txXfrm>
    </dsp:sp>
    <dsp:sp modelId="{E6395A24-A62F-4899-B222-267899831EEE}">
      <dsp:nvSpPr>
        <dsp:cNvPr id="0" name=""/>
        <dsp:cNvSpPr/>
      </dsp:nvSpPr>
      <dsp:spPr>
        <a:xfrm>
          <a:off x="5904650" y="2448263"/>
          <a:ext cx="1739949" cy="1739949"/>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kern="1200" dirty="0" smtClean="0">
              <a:latin typeface="Times New Roman" panose="02020603050405020304" pitchFamily="18" charset="0"/>
              <a:cs typeface="Times New Roman" panose="02020603050405020304" pitchFamily="18" charset="0"/>
            </a:rPr>
            <a:t>Бузилмасдан</a:t>
          </a:r>
          <a:r>
            <a:rPr lang="uz-Cyrl-UZ" sz="1700" kern="1200" dirty="0" smtClean="0">
              <a:latin typeface="Times New Roman" panose="02020603050405020304" pitchFamily="18" charset="0"/>
              <a:cs typeface="Times New Roman" panose="02020603050405020304" pitchFamily="18" charset="0"/>
            </a:rPr>
            <a:t> ишлаши</a:t>
          </a:r>
          <a:endParaRPr lang="ru-RU" sz="1700" kern="1200" dirty="0">
            <a:latin typeface="Times New Roman" panose="02020603050405020304" pitchFamily="18" charset="0"/>
            <a:cs typeface="Times New Roman" panose="02020603050405020304" pitchFamily="18" charset="0"/>
          </a:endParaRPr>
        </a:p>
      </dsp:txBody>
      <dsp:txXfrm>
        <a:off x="6159460" y="2703073"/>
        <a:ext cx="1230329" cy="1230329"/>
      </dsp:txXfrm>
    </dsp:sp>
    <dsp:sp modelId="{165EBD21-B949-4E17-B3E9-1D7488AFF4D4}">
      <dsp:nvSpPr>
        <dsp:cNvPr id="0" name=""/>
        <dsp:cNvSpPr/>
      </dsp:nvSpPr>
      <dsp:spPr>
        <a:xfrm rot="5400000">
          <a:off x="4045071" y="4448754"/>
          <a:ext cx="139456" cy="591582"/>
        </a:xfrm>
        <a:prstGeom prst="rightArrow">
          <a:avLst>
            <a:gd name="adj1" fmla="val 60000"/>
            <a:gd name="adj2" fmla="val 5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latin typeface="Times New Roman" panose="02020603050405020304" pitchFamily="18" charset="0"/>
            <a:cs typeface="Times New Roman" panose="02020603050405020304" pitchFamily="18" charset="0"/>
          </a:endParaRPr>
        </a:p>
      </dsp:txBody>
      <dsp:txXfrm>
        <a:off x="4065990" y="4546152"/>
        <a:ext cx="97619" cy="354950"/>
      </dsp:txXfrm>
    </dsp:sp>
    <dsp:sp modelId="{1036D4DF-C389-4D72-B192-D45F7F3917A1}">
      <dsp:nvSpPr>
        <dsp:cNvPr id="0" name=""/>
        <dsp:cNvSpPr/>
      </dsp:nvSpPr>
      <dsp:spPr>
        <a:xfrm>
          <a:off x="3244825" y="4880056"/>
          <a:ext cx="1739949" cy="1739949"/>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uz-Cyrl-UZ" sz="1600" kern="1200" dirty="0" smtClean="0">
              <a:latin typeface="Times New Roman" panose="02020603050405020304" pitchFamily="18" charset="0"/>
              <a:cs typeface="Times New Roman" panose="02020603050405020304" pitchFamily="18" charset="0"/>
            </a:rPr>
            <a:t>Унумдорлик</a:t>
          </a:r>
          <a:endParaRPr lang="ru-RU" sz="1700" kern="1200" dirty="0">
            <a:latin typeface="Times New Roman" panose="02020603050405020304" pitchFamily="18" charset="0"/>
            <a:cs typeface="Times New Roman" panose="02020603050405020304" pitchFamily="18" charset="0"/>
          </a:endParaRPr>
        </a:p>
      </dsp:txBody>
      <dsp:txXfrm>
        <a:off x="3499635" y="5134866"/>
        <a:ext cx="1230329" cy="1230329"/>
      </dsp:txXfrm>
    </dsp:sp>
    <dsp:sp modelId="{30E94DE5-6928-4FE0-9FBE-DA8EE928C36F}">
      <dsp:nvSpPr>
        <dsp:cNvPr id="0" name=""/>
        <dsp:cNvSpPr/>
      </dsp:nvSpPr>
      <dsp:spPr>
        <a:xfrm rot="10792629">
          <a:off x="2391357" y="3019936"/>
          <a:ext cx="312413" cy="591582"/>
        </a:xfrm>
        <a:prstGeom prst="rightArrow">
          <a:avLst>
            <a:gd name="adj1" fmla="val 60000"/>
            <a:gd name="adj2" fmla="val 50000"/>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latin typeface="Times New Roman" panose="02020603050405020304" pitchFamily="18" charset="0"/>
            <a:cs typeface="Times New Roman" panose="02020603050405020304" pitchFamily="18" charset="0"/>
          </a:endParaRPr>
        </a:p>
      </dsp:txBody>
      <dsp:txXfrm rot="10800000">
        <a:off x="2485081" y="3138152"/>
        <a:ext cx="218689" cy="354950"/>
      </dsp:txXfrm>
    </dsp:sp>
    <dsp:sp modelId="{E6A55A5B-25F7-4379-8AAC-BB32F68D1E3C}">
      <dsp:nvSpPr>
        <dsp:cNvPr id="0" name=""/>
        <dsp:cNvSpPr/>
      </dsp:nvSpPr>
      <dsp:spPr>
        <a:xfrm>
          <a:off x="504045" y="2448269"/>
          <a:ext cx="1739949" cy="1739949"/>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Аниқлик</a:t>
          </a:r>
          <a:endParaRPr lang="ru-RU" sz="1700" kern="1200" dirty="0">
            <a:latin typeface="Times New Roman" panose="02020603050405020304" pitchFamily="18" charset="0"/>
            <a:cs typeface="Times New Roman" panose="02020603050405020304" pitchFamily="18" charset="0"/>
          </a:endParaRPr>
        </a:p>
      </dsp:txBody>
      <dsp:txXfrm>
        <a:off x="758855" y="2703079"/>
        <a:ext cx="1230329" cy="12303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78F99A-4DF9-4F77-ACEF-D2C99EFF2B96}">
      <dsp:nvSpPr>
        <dsp:cNvPr id="0" name=""/>
        <dsp:cNvSpPr/>
      </dsp:nvSpPr>
      <dsp:spPr>
        <a:xfrm>
          <a:off x="10626" y="0"/>
          <a:ext cx="8424370" cy="6408712"/>
        </a:xfrm>
        <a:prstGeom prst="rightArrow">
          <a:avLst/>
        </a:prstGeom>
        <a:gradFill rotWithShape="0">
          <a:gsLst>
            <a:gs pos="0">
              <a:schemeClr val="accent6">
                <a:lumMod val="60000"/>
                <a:lumOff val="40000"/>
              </a:schemeClr>
            </a:gs>
            <a:gs pos="100000">
              <a:schemeClr val="accent6">
                <a:lumMod val="40000"/>
                <a:lumOff val="60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F959645A-2D6E-4A63-835D-F01A8083E4A1}">
      <dsp:nvSpPr>
        <dsp:cNvPr id="0" name=""/>
        <dsp:cNvSpPr/>
      </dsp:nvSpPr>
      <dsp:spPr>
        <a:xfrm>
          <a:off x="4226" y="1922613"/>
          <a:ext cx="2033053" cy="256348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Ишончлиликка таъсир этувчи омиллар</a:t>
          </a:r>
          <a:endParaRPr lang="ru-RU" sz="2000" kern="1200" dirty="0">
            <a:latin typeface="Times New Roman" panose="02020603050405020304" pitchFamily="18" charset="0"/>
            <a:cs typeface="Times New Roman" panose="02020603050405020304" pitchFamily="18" charset="0"/>
          </a:endParaRPr>
        </a:p>
      </dsp:txBody>
      <dsp:txXfrm>
        <a:off x="103471" y="2021858"/>
        <a:ext cx="1834563" cy="2364994"/>
      </dsp:txXfrm>
    </dsp:sp>
    <dsp:sp modelId="{50E1684D-B419-42D2-A04D-63123D7B12C2}">
      <dsp:nvSpPr>
        <dsp:cNvPr id="0" name=""/>
        <dsp:cNvSpPr/>
      </dsp:nvSpPr>
      <dsp:spPr>
        <a:xfrm>
          <a:off x="2138932" y="1922613"/>
          <a:ext cx="2033053" cy="2563484"/>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Ташқи муҳитнинг таъсир этиши</a:t>
          </a:r>
          <a:endParaRPr lang="ru-RU" sz="2000" kern="1200" dirty="0">
            <a:latin typeface="Times New Roman" panose="02020603050405020304" pitchFamily="18" charset="0"/>
            <a:cs typeface="Times New Roman" panose="02020603050405020304" pitchFamily="18" charset="0"/>
          </a:endParaRPr>
        </a:p>
      </dsp:txBody>
      <dsp:txXfrm>
        <a:off x="2238177" y="2021858"/>
        <a:ext cx="1834563" cy="2364994"/>
      </dsp:txXfrm>
    </dsp:sp>
    <dsp:sp modelId="{E5E94422-4A90-43CC-8D69-7A9DC91A8A0B}">
      <dsp:nvSpPr>
        <dsp:cNvPr id="0" name=""/>
        <dsp:cNvSpPr/>
      </dsp:nvSpPr>
      <dsp:spPr>
        <a:xfrm>
          <a:off x="4273638" y="1922613"/>
          <a:ext cx="2033053" cy="2563484"/>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Бехосдан бузилишлар</a:t>
          </a:r>
          <a:endParaRPr lang="ru-RU" sz="2000" kern="1200" dirty="0">
            <a:latin typeface="Times New Roman" panose="02020603050405020304" pitchFamily="18" charset="0"/>
            <a:cs typeface="Times New Roman" panose="02020603050405020304" pitchFamily="18" charset="0"/>
          </a:endParaRPr>
        </a:p>
      </dsp:txBody>
      <dsp:txXfrm>
        <a:off x="4372883" y="2021858"/>
        <a:ext cx="1834563" cy="2364994"/>
      </dsp:txXfrm>
    </dsp:sp>
    <dsp:sp modelId="{14BE785E-71DA-4ED0-80E1-5E47D68C9271}">
      <dsp:nvSpPr>
        <dsp:cNvPr id="0" name=""/>
        <dsp:cNvSpPr/>
      </dsp:nvSpPr>
      <dsp:spPr>
        <a:xfrm>
          <a:off x="6408344" y="1922613"/>
          <a:ext cx="2033053" cy="2563484"/>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Носозликлар</a:t>
          </a:r>
          <a:endParaRPr lang="ru-RU" sz="2000" kern="1200" dirty="0">
            <a:latin typeface="Times New Roman" panose="02020603050405020304" pitchFamily="18" charset="0"/>
            <a:cs typeface="Times New Roman" panose="02020603050405020304" pitchFamily="18" charset="0"/>
          </a:endParaRPr>
        </a:p>
      </dsp:txBody>
      <dsp:txXfrm>
        <a:off x="6507589" y="2021858"/>
        <a:ext cx="1834563" cy="2364994"/>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1254742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3424686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3082352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8469823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071498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80290190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4637844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5687322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487362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0387826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88717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30.05.2021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612039191"/>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uz-Cyrl-UZ" sz="2400" b="1" dirty="0" smtClean="0">
                <a:solidFill>
                  <a:srgbClr val="FF0000"/>
                </a:solidFill>
                <a:latin typeface="Times New Roman" pitchFamily="18" charset="0"/>
                <a:cs typeface="Times New Roman" pitchFamily="18" charset="0"/>
              </a:rPr>
              <a:t>21</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АВТОМАТ ВА АВТОМАТИК ЛИНИЯЛАРНИНГ ИШОНЧЛИЛИГИ. </a:t>
            </a:r>
          </a:p>
        </p:txBody>
      </p:sp>
      <p:graphicFrame>
        <p:nvGraphicFramePr>
          <p:cNvPr id="4" name="Схема 3"/>
          <p:cNvGraphicFramePr/>
          <p:nvPr>
            <p:extLst>
              <p:ext uri="{D42A27DB-BD31-4B8C-83A1-F6EECF244321}">
                <p14:modId xmlns:p14="http://schemas.microsoft.com/office/powerpoint/2010/main" val="3858260131"/>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a:latin typeface="Times New Roman" panose="02020603050405020304" pitchFamily="18" charset="0"/>
                <a:cs typeface="Times New Roman" panose="02020603050405020304" pitchFamily="18" charset="0"/>
              </a:rPr>
              <a:t>21.1. </a:t>
            </a:r>
            <a:r>
              <a:rPr lang="ru-RU" sz="2800" b="1" dirty="0" err="1">
                <a:latin typeface="Times New Roman" panose="02020603050405020304" pitchFamily="18" charset="0"/>
                <a:cs typeface="Times New Roman" panose="02020603050405020304" pitchFamily="18" charset="0"/>
              </a:rPr>
              <a:t>Ишончлилик</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тўғрисида</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умумий</a:t>
            </a:r>
            <a:r>
              <a:rPr lang="ru-RU" sz="2800" b="1" dirty="0" smtClean="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тушунчалар</a:t>
            </a:r>
            <a:r>
              <a:rPr lang="ru-RU" sz="2800" b="1" dirty="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endParaRPr lang="en-US" sz="2800" dirty="0" smtClean="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Автомат ва автоматик линияларнинг ишлаш қобилияти вақт ўтиши билан ўзгариб боради. Бунинг асосий сабаблари қуйидагидан иборат: </a:t>
            </a:r>
            <a:endParaRPr lang="ru-RU" sz="2800" b="1" dirty="0">
              <a:latin typeface="Times New Roman" panose="02020603050405020304" pitchFamily="18" charset="0"/>
              <a:cs typeface="Times New Roman" panose="02020603050405020304" pitchFamily="18" charset="0"/>
            </a:endParaRPr>
          </a:p>
          <a:p>
            <a:pPr marL="539750" lvl="0" indent="-455613" algn="just">
              <a:buFont typeface="Wingdings" panose="05000000000000000000" pitchFamily="2" charset="2"/>
              <a:buChar char="Ø"/>
            </a:pPr>
            <a:r>
              <a:rPr lang="uz-Cyrl-UZ" sz="2800" dirty="0">
                <a:latin typeface="Times New Roman" panose="02020603050405020304" pitchFamily="18" charset="0"/>
                <a:cs typeface="Times New Roman" panose="02020603050405020304" pitchFamily="18" charset="0"/>
              </a:rPr>
              <a:t>бир томондан конструктив ва технологик, ишловчи персонални квалификациясини ошириш, туташувчи деталларни керакли ўлчамга келтириш</a:t>
            </a:r>
            <a:r>
              <a:rPr lang="uz-Cyrl-UZ" sz="2800" dirty="0" smtClean="0">
                <a:latin typeface="Times New Roman" panose="02020603050405020304" pitchFamily="18" charset="0"/>
                <a:cs typeface="Times New Roman" panose="02020603050405020304" pitchFamily="18" charset="0"/>
              </a:rPr>
              <a:t>;</a:t>
            </a:r>
          </a:p>
          <a:p>
            <a:pPr marL="539750" indent="-455613" algn="just">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бошқа томондан эса ейилиш, чарчаш натижасида мустаҳкамликни йўқотиш, коррозия ва бошқалар. Бу ҳолатларни олдини олиб стабилловчи усуллардан бири режа асосида ўз вақтида таъмирлаш ва уларга хизмат қилишдан иборат.</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480720"/>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Шунинг учун, линияларни ишлатиш давридаги ишончлилик кўрсаткичи ўзгарувчан бўлади.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Лойиҳаланаётган автомат ва автоматик линияларни ишончлилик ҳолатини аниқлашда уларни стабил ишлаш вақти олинади ва олинган натижалар лойиҳаланаётган машиналарни ишончлилини  олдиндан башорат қилиш имконини беради.</a:t>
            </a: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260648"/>
            <a:ext cx="8712968" cy="6336704"/>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Лекин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олдиндан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эксплуатация </a:t>
            </a:r>
            <a:r>
              <a:rPr lang="ru-RU" sz="2800" dirty="0" err="1">
                <a:latin typeface="Times New Roman" panose="02020603050405020304" pitchFamily="18" charset="0"/>
                <a:cs typeface="Times New Roman" panose="02020603050405020304" pitchFamily="18" charset="0"/>
              </a:rPr>
              <a:t>қилишнинг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даври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етарли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бутун</a:t>
            </a:r>
            <a:r>
              <a:rPr lang="ru-RU" sz="2800" dirty="0">
                <a:latin typeface="Times New Roman" panose="02020603050405020304" pitchFamily="18" charset="0"/>
                <a:cs typeface="Times New Roman" panose="02020603050405020304" pitchFamily="18" charset="0"/>
              </a:rPr>
              <a:t> эксплуатация </a:t>
            </a:r>
            <a:r>
              <a:rPr lang="ru-RU" sz="2800" dirty="0" err="1">
                <a:latin typeface="Times New Roman" panose="02020603050405020304" pitchFamily="18" charset="0"/>
                <a:cs typeface="Times New Roman" panose="02020603050405020304" pitchFamily="18" charset="0"/>
              </a:rPr>
              <a:t>даври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таънинлаши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smtClean="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424936" cy="6336704"/>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бочқичда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фаолиятини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мажбуриятини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Демак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назариясининг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вазифаларидан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бирлигида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кўрсаткичини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тенденциясини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башорат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таҳлил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иборат</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116632"/>
            <a:ext cx="8496944" cy="6336704"/>
          </a:xfrm>
        </p:spPr>
        <p:txBody>
          <a:bodyPr>
            <a:noAutofit/>
          </a:bodyPr>
          <a:lstStyle/>
          <a:p>
            <a:pPr marL="0" indent="536575"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Тизим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узоқ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ҳодисаси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эскириши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ейилиш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муқаррарлиги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факторлардан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ейилиш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натижасида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геометрик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формаси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бирикмалари</a:t>
            </a:r>
            <a:r>
              <a:rPr lang="ru-RU" sz="2800" dirty="0">
                <a:latin typeface="Times New Roman" panose="02020603050405020304" pitchFamily="18" charset="0"/>
                <a:cs typeface="Times New Roman" panose="02020603050405020304" pitchFamily="18" charset="0"/>
              </a:rPr>
              <a:t>, механик, физик-</a:t>
            </a:r>
            <a:r>
              <a:rPr lang="ru-RU" sz="2800" dirty="0" err="1">
                <a:latin typeface="Times New Roman" panose="02020603050405020304" pitchFamily="18" charset="0"/>
                <a:cs typeface="Times New Roman" panose="02020603050405020304" pitchFamily="18" charset="0"/>
              </a:rPr>
              <a:t>кимёвий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тушунилади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Умуман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узоқ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муддатини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2852936"/>
            <a:ext cx="5250160" cy="3392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Объект 2"/>
          <p:cNvSpPr>
            <a:spLocks noGrp="1"/>
          </p:cNvSpPr>
          <p:nvPr>
            <p:ph idx="1"/>
          </p:nvPr>
        </p:nvSpPr>
        <p:spPr>
          <a:xfrm>
            <a:off x="251520" y="6093296"/>
            <a:ext cx="8568952" cy="576064"/>
          </a:xfrm>
        </p:spPr>
        <p:txBody>
          <a:bodyPr anchor="ctr">
            <a:noAutofit/>
          </a:bodyPr>
          <a:lstStyle/>
          <a:p>
            <a:pPr marL="0" indent="536575" algn="ctr">
              <a:spcBef>
                <a:spcPts val="0"/>
              </a:spcBef>
              <a:buNone/>
            </a:pPr>
            <a:r>
              <a:rPr lang="uz-Cyrl-UZ" sz="2800" dirty="0" smtClean="0">
                <a:latin typeface="Times New Roman" panose="02020603050405020304" pitchFamily="18" charset="0"/>
                <a:cs typeface="Times New Roman" panose="02020603050405020304" pitchFamily="18" charset="0"/>
              </a:rPr>
              <a:t>Ишончлилик</a:t>
            </a:r>
            <a:endParaRPr lang="uz-Cyrl-UZ" sz="2800" dirty="0">
              <a:latin typeface="Times New Roman" panose="02020603050405020304" pitchFamily="18" charset="0"/>
              <a:cs typeface="Times New Roman" panose="02020603050405020304" pitchFamily="18" charset="0"/>
            </a:endParaRPr>
          </a:p>
        </p:txBody>
      </p:sp>
      <p:pic>
        <p:nvPicPr>
          <p:cNvPr id="614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21092"/>
          <a:stretch/>
        </p:blipFill>
        <p:spPr bwMode="auto">
          <a:xfrm>
            <a:off x="251520" y="188640"/>
            <a:ext cx="5065326" cy="2592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625492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1.	Ўзлаштириш ва ишга тушириш даври. Бу даврда машиналарни ишончилилиги уларни конструкцияси ва технологияси керакли даражада ўзлаштирилмаганлиги, конструктив элементлардаги айрим носозликлар, хизмат кўрсатувчиларни классификациясини ортиб бориши, технологик меъёрларни керакли ҳолатга келтириши, конструктив дефектларни йўқотилиши, тизимни созлаш натижасида машиналарни ишончлилиги ортиб боради.</a:t>
            </a: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264696"/>
          </a:xfrm>
        </p:spPr>
        <p:txBody>
          <a:bodyPr>
            <a:no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2.	Меъёрий ишлаш даври. Машиналарни конструктив кўрсаткичлари уларни сифатли тайёрланиши ва йиғилиши, ишлатилиш даражаси ва такомиллаштирилишига қараб ишлаш даври меъёрлашади. Ушбу даврда ейилиш жараёнларни, машиналарни бикрлиги, геометрик аниқлиги, механизмларни вибрацияга чидамлилиги кўзга ташланади.</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chor="t">
            <a:noAutofit/>
          </a:bodyPr>
          <a:lstStyle/>
          <a:p>
            <a:pPr marL="0" indent="539750"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Автомат ёки автоматик линияларнинг ишончлилиги уларнинг вақт давомида ўзининг иш кўрсаткичларини топшириқда белгиланган даражада сақлаган ҳолда ўз вазифасини бажара олиш хусусияти. Дастгоҳларнинг иш кўрсаткичлари уларни ишлатиш, ўз вақтида техник хизмат кўрсатиш, таъмирлаш ишларини талаб даражасида бажарилиши билан белгиланади. Дастгоҳларнинг ишончлилигини асосий кўрсаткичи бу пухталикдир. </a:t>
            </a:r>
          </a:p>
        </p:txBody>
      </p:sp>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6408712"/>
          </a:xfrm>
        </p:spPr>
        <p:txBody>
          <a:bodyPr>
            <a:noAutofit/>
          </a:bodyPr>
          <a:lstStyle/>
          <a:p>
            <a:pPr marL="0" indent="536575"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Пухталик бир неча хусусиятларни ўз ичига олади ва дастгоҳ ёки автоматик линияларнинг вазифасига ва уни ишлатиш шароитларига қараб бузилмай ишлашлик, кўпга чидамлилик, таъмирлашга яроқлилик ва сақланувчанлик хусусиятларидан  иборат бўлади.</a:t>
            </a:r>
          </a:p>
          <a:p>
            <a:pPr marL="0" indent="536575" algn="just">
              <a:lnSpc>
                <a:spcPct val="150000"/>
              </a:lnSpc>
              <a:spcBef>
                <a:spcPts val="0"/>
              </a:spcBef>
              <a:buNone/>
            </a:pPr>
            <a:r>
              <a:rPr lang="uz-Cyrl-UZ" sz="2800" dirty="0" smtClean="0">
                <a:latin typeface="Times New Roman" panose="02020603050405020304" pitchFamily="18" charset="0"/>
                <a:cs typeface="Times New Roman" panose="02020603050405020304" pitchFamily="18" charset="0"/>
              </a:rPr>
              <a:t>Ишончлилик</a:t>
            </a:r>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маҳсулот </a:t>
            </a:r>
            <a:r>
              <a:rPr lang="uz-Cyrl-UZ" sz="2800" dirty="0">
                <a:latin typeface="Times New Roman" panose="02020603050405020304" pitchFamily="18" charset="0"/>
                <a:cs typeface="Times New Roman" panose="02020603050405020304" pitchFamily="18" charset="0"/>
              </a:rPr>
              <a:t>сифатини кўрсатувчи хусусиятлардан бири ҳисобланади. Бу хусусият автоматлаштирилган тизимдаги жиҳозларнинг бажарадигин вазифасига қараб улардан фойдаланиш  жараёнида </a:t>
            </a:r>
            <a:r>
              <a:rPr lang="uz-Cyrl-UZ" sz="2800" dirty="0" smtClean="0">
                <a:latin typeface="Times New Roman" panose="02020603050405020304" pitchFamily="18" charset="0"/>
                <a:cs typeface="Times New Roman" panose="02020603050405020304" pitchFamily="18" charset="0"/>
              </a:rPr>
              <a:t>кўринади.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28734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15555295"/>
              </p:ext>
            </p:extLst>
          </p:nvPr>
        </p:nvGraphicFramePr>
        <p:xfrm>
          <a:off x="374848" y="116632"/>
          <a:ext cx="8229600" cy="6624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37783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188640"/>
            <a:ext cx="8424936" cy="6552728"/>
          </a:xfrm>
        </p:spPr>
        <p:txBody>
          <a:bodyPr>
            <a:noAutofit/>
          </a:bodyPr>
          <a:lstStyle/>
          <a:p>
            <a:pPr marL="0" indent="536575" algn="just">
              <a:lnSpc>
                <a:spcPct val="150000"/>
              </a:lnSpc>
              <a:spcBef>
                <a:spcPts val="600"/>
              </a:spcBef>
              <a:buNone/>
            </a:pPr>
            <a:r>
              <a:rPr lang="uz-Cyrl-UZ" sz="2800" dirty="0" smtClean="0">
                <a:latin typeface="Times New Roman" panose="02020603050405020304" pitchFamily="18" charset="0"/>
                <a:cs typeface="Times New Roman" panose="02020603050405020304" pitchFamily="18" charset="0"/>
              </a:rPr>
              <a:t>Кўпинча жиҳознинг вақт давомида ўз сифатини сақлаш хусусияти деб ҳам тушунилади.</a:t>
            </a:r>
          </a:p>
          <a:p>
            <a:pPr marL="0" indent="536575" algn="just">
              <a:lnSpc>
                <a:spcPct val="150000"/>
              </a:lnSpc>
              <a:spcBef>
                <a:spcPts val="600"/>
              </a:spcBef>
              <a:buNone/>
            </a:pPr>
            <a:r>
              <a:rPr lang="uz-Cyrl-UZ" sz="2800" dirty="0" smtClean="0">
                <a:latin typeface="Times New Roman" panose="02020603050405020304" pitchFamily="18" charset="0"/>
                <a:cs typeface="Times New Roman" panose="02020603050405020304" pitchFamily="18" charset="0"/>
              </a:rPr>
              <a:t>Ишлаб чиқаришда ва техник-ҳужжат меъёрларда пухталик деганда объектнинг вақт давомида ўз вазифасини бажара олишини тавсифлайдиган барча кўрсаткичларини белгиланган чегарада сақлай олиш хусусияти тушунилади.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408712"/>
          </a:xfrm>
        </p:spPr>
        <p:txBody>
          <a:bodyPr anchor="t">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Жиҳозлар пухталиги уларнинг турига қараб пухталик хусусиятларининг бир қисмини ўз ичига олиши  мумкин. Мисол тариқасида, жиҳоз таъмирлашга мухтож бўлмаса (тишли ғилдираг, подшибник, вал ва бошқалар), бундай жиҳозларнинг пухталик хусусиятларига кўпга чидамлилик ва таъмирлашга яроқлилик хусусиятлари кирмайди. Улар учун энг асосий кўрсаткичлардан бири қўзғалмасдан ишлашлик ҳисобланади.</a:t>
            </a:r>
          </a:p>
        </p:txBody>
      </p:sp>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260648"/>
            <a:ext cx="8229600" cy="6369571"/>
          </a:xfrm>
        </p:spPr>
        <p:txBody>
          <a:bodyPr>
            <a:normAutofit fontScale="92500" lnSpcReduction="20000"/>
          </a:bodyPr>
          <a:lstStyle/>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3.	Бузилмай </a:t>
            </a:r>
            <a:r>
              <a:rPr lang="uz-Cyrl-UZ" sz="2800" dirty="0">
                <a:latin typeface="Times New Roman" panose="02020603050405020304" pitchFamily="18" charset="0"/>
                <a:cs typeface="Times New Roman" panose="02020603050405020304" pitchFamily="18" charset="0"/>
              </a:rPr>
              <a:t>ишлашлик – жиҳознинг маълум вақт ичида ёки маълум ҳажмдаги, сондаги ишни бажаргунга қадар ўзини иш қобилиятини узликсиз сақлашидан иборат</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Автомат ёки автоматик линияларни бузилмай ишлашлик муддати уларнинг бажарган иш ҳажми билан аниқланади. Агар юқоридаги жиҳозлар танаффуслар билан ишласа, у ҳолда умумий ишлаган вақт ёки бажарилган иш ҳажми ҳисобга олинади. Жиҳозларни бузилмасдан ишлаш муддати уларда ишлаб чиқилган деталларнинг сони, ҳажми, вазни, ва ўлчов бирликларида ўлчаниши билан аниқаланади.</a:t>
            </a:r>
          </a:p>
          <a:p>
            <a:pPr marL="0" indent="536575" algn="just">
              <a:lnSpc>
                <a:spcPct val="150000"/>
              </a:lnSpc>
              <a:buNone/>
            </a:pP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buNone/>
            </a:pPr>
            <a:r>
              <a:rPr lang="ru-RU" sz="2800" dirty="0">
                <a:latin typeface="Times New Roman" panose="02020603050405020304" pitchFamily="18" charset="0"/>
                <a:cs typeface="Times New Roman" panose="02020603050405020304" pitchFamily="18" charset="0"/>
              </a:rPr>
              <a:t>Автомат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линияларни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бузилиши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қобилиятини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олмаслиги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тушинилади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Бузилиш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меъзони</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ҳужжат</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меъёрларда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белгиланган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тўсатдан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аста-секин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бузилишлар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қоидалари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меъёрларининг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бажарилмаслиги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шикастланишлар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табиий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ейилиш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эскириш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сабаб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35000"/>
              </a:lnSpc>
              <a:spcBef>
                <a:spcPts val="600"/>
              </a:spcBef>
              <a:buNone/>
            </a:pPr>
            <a:r>
              <a:rPr lang="ru-RU" sz="2800" dirty="0" err="1">
                <a:latin typeface="Times New Roman" panose="02020603050405020304" pitchFamily="18" charset="0"/>
                <a:cs typeface="Times New Roman" panose="02020603050405020304" pitchFamily="18" charset="0"/>
              </a:rPr>
              <a:t>Бузилгунга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қадар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муддати</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таъмирланадиган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бузилишидан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бузилишигача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ўртача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қиймати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ифодаланади</a:t>
            </a:r>
            <a:r>
              <a:rPr lang="ru-RU" sz="2800" dirty="0">
                <a:latin typeface="Times New Roman" panose="02020603050405020304" pitchFamily="18" charset="0"/>
                <a:cs typeface="Times New Roman" panose="02020603050405020304" pitchFamily="18" charset="0"/>
              </a:rPr>
              <a:t>.</a:t>
            </a:r>
          </a:p>
          <a:p>
            <a:pPr marL="0" indent="539750" algn="just">
              <a:lnSpc>
                <a:spcPct val="135000"/>
              </a:lnSpc>
              <a:spcBef>
                <a:spcPts val="600"/>
              </a:spcBef>
              <a:buNone/>
            </a:pPr>
            <a:r>
              <a:rPr lang="ru-RU" sz="2800" dirty="0">
                <a:latin typeface="Times New Roman" panose="02020603050405020304" pitchFamily="18" charset="0"/>
                <a:cs typeface="Times New Roman" panose="02020603050405020304" pitchFamily="18" charset="0"/>
              </a:rPr>
              <a:t>Автомат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бузуқлиги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ҳужжат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бирортасини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олмайдиган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тушунилади</a:t>
            </a:r>
            <a:r>
              <a:rPr lang="ru-RU" sz="2800" dirty="0">
                <a:latin typeface="Times New Roman" panose="02020603050405020304" pitchFamily="18" charset="0"/>
                <a:cs typeface="Times New Roman" panose="02020603050405020304" pitchFamily="18" charset="0"/>
              </a:rPr>
              <a:t>.</a:t>
            </a:r>
          </a:p>
          <a:p>
            <a:pPr marL="0" indent="539750" algn="just">
              <a:lnSpc>
                <a:spcPct val="135000"/>
              </a:lnSpc>
              <a:spcBef>
                <a:spcPts val="600"/>
              </a:spcBef>
              <a:buNone/>
            </a:pP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қобилиятлилик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вазифасини</a:t>
            </a:r>
            <a:r>
              <a:rPr lang="ru-RU" sz="2800" dirty="0">
                <a:latin typeface="Times New Roman" panose="02020603050405020304" pitchFamily="18" charset="0"/>
                <a:cs typeface="Times New Roman" panose="02020603050405020304" pitchFamily="18" charset="0"/>
              </a:rPr>
              <a:t> техник-</a:t>
            </a:r>
            <a:r>
              <a:rPr lang="ru-RU" sz="2800" dirty="0" err="1">
                <a:latin typeface="Times New Roman" panose="02020603050405020304" pitchFamily="18" charset="0"/>
                <a:cs typeface="Times New Roman" panose="02020603050405020304" pitchFamily="18" charset="0"/>
              </a:rPr>
              <a:t>меъёрий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ҳужжатларда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белгиланган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белгиланган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мувофиқ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айтилади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3790797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Агар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олмайдиган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қобилиятсиз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аталади</a:t>
            </a:r>
            <a:r>
              <a:rPr lang="ru-RU" sz="2800" dirty="0">
                <a:latin typeface="Times New Roman" panose="02020603050405020304" pitchFamily="18" charset="0"/>
                <a:cs typeface="Times New Roman" panose="02020603050405020304" pitchFamily="18" charset="0"/>
              </a:rPr>
              <a:t>.</a:t>
            </a:r>
          </a:p>
          <a:p>
            <a:pPr marL="0" indent="539750"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Айрим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бузуқ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қобилиятли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автомобилни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бўёғи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шикастланган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бузуқ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дейилади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аммо</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қобилиятли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9326969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0" algn="ctr">
              <a:lnSpc>
                <a:spcPct val="150000"/>
              </a:lnSpc>
              <a:spcBef>
                <a:spcPts val="0"/>
              </a:spcBef>
              <a:buNone/>
            </a:pPr>
            <a:r>
              <a:rPr lang="ru-RU" sz="2800" b="1" dirty="0">
                <a:latin typeface="Times New Roman" panose="02020603050405020304" pitchFamily="18" charset="0"/>
                <a:cs typeface="Times New Roman" panose="02020603050405020304" pitchFamily="18" charset="0"/>
              </a:rPr>
              <a:t>21.2. Автомат </a:t>
            </a:r>
            <a:r>
              <a:rPr lang="ru-RU" sz="2800" b="1" dirty="0" err="1">
                <a:latin typeface="Times New Roman" panose="02020603050405020304" pitchFamily="18" charset="0"/>
                <a:cs typeface="Times New Roman" panose="02020603050405020304" pitchFamily="18" charset="0"/>
              </a:rPr>
              <a:t>ва</a:t>
            </a:r>
            <a:r>
              <a:rPr lang="ru-RU" sz="2800" b="1" dirty="0">
                <a:latin typeface="Times New Roman" panose="02020603050405020304" pitchFamily="18" charset="0"/>
                <a:cs typeface="Times New Roman" panose="02020603050405020304" pitchFamily="18" charset="0"/>
              </a:rPr>
              <a:t> автоматик </a:t>
            </a:r>
            <a:r>
              <a:rPr lang="ru-RU" sz="2800" b="1" dirty="0" err="1">
                <a:latin typeface="Times New Roman" panose="02020603050405020304" pitchFamily="18" charset="0"/>
                <a:cs typeface="Times New Roman" panose="02020603050405020304" pitchFamily="18" charset="0"/>
              </a:rPr>
              <a:t>линияларнинг</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ишончлилиги</a:t>
            </a:r>
            <a:r>
              <a:rPr lang="ru-RU" sz="2800" b="1" dirty="0" smtClean="0">
                <a:latin typeface="Times New Roman" panose="02020603050405020304" pitchFamily="18" charset="0"/>
                <a:cs typeface="Times New Roman" panose="02020603050405020304" pitchFamily="18" charset="0"/>
              </a:rPr>
              <a:t>.</a:t>
            </a:r>
          </a:p>
          <a:p>
            <a:pPr marL="0" indent="539750" algn="ctr">
              <a:spcBef>
                <a:spcPts val="0"/>
              </a:spcBef>
              <a:buNone/>
            </a:pPr>
            <a:endParaRPr lang="ru-RU" sz="1050" dirty="0" smtClean="0">
              <a:latin typeface="Times New Roman" panose="02020603050405020304" pitchFamily="18" charset="0"/>
              <a:cs typeface="Times New Roman" panose="02020603050405020304" pitchFamily="18" charset="0"/>
            </a:endParaRPr>
          </a:p>
          <a:p>
            <a:pPr marL="0" indent="539750"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a:t>
            </a:r>
            <a:r>
              <a:rPr lang="ru-RU" sz="2800" dirty="0">
                <a:latin typeface="Times New Roman" panose="02020603050405020304" pitchFamily="18" charset="0"/>
                <a:cs typeface="Times New Roman" panose="02020603050405020304" pitchFamily="18" charset="0"/>
              </a:rPr>
              <a:t> юз </a:t>
            </a:r>
            <a:r>
              <a:rPr lang="ru-RU" sz="2800" dirty="0" err="1">
                <a:latin typeface="Times New Roman" panose="02020603050405020304" pitchFamily="18" charset="0"/>
                <a:cs typeface="Times New Roman" panose="02020603050405020304" pitchFamily="18" charset="0"/>
              </a:rPr>
              <a:t>берадики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қобилиятига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чунки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чегара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капитал </a:t>
            </a:r>
            <a:r>
              <a:rPr lang="ru-RU" sz="2800" dirty="0" err="1">
                <a:latin typeface="Times New Roman" panose="02020603050405020304" pitchFamily="18" charset="0"/>
                <a:cs typeface="Times New Roman" panose="02020603050405020304" pitchFamily="18" charset="0"/>
              </a:rPr>
              <a:t>таъмирлашга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жўнатилади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муддати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чегара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келгунигача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миқдори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457200"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даврида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омиллари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навбатида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жиҳатдан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афзал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a:t>
            </a:r>
          </a:p>
          <a:p>
            <a:pPr marL="0" indent="457200" algn="just">
              <a:lnSpc>
                <a:spcPct val="150000"/>
              </a:lnSpc>
              <a:spcBef>
                <a:spcPts val="600"/>
              </a:spcBef>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қанча</a:t>
            </a:r>
            <a:r>
              <a:rPr lang="ru-RU" sz="2800" dirty="0">
                <a:latin typeface="Times New Roman" panose="02020603050405020304" pitchFamily="18" charset="0"/>
                <a:cs typeface="Times New Roman" panose="02020603050405020304" pitchFamily="18" charset="0"/>
              </a:rPr>
              <a:t> паст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даврий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ҳақиқий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ўртасида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фарқ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3"/>
          <p:cNvGraphicFramePr>
            <a:graphicFrameLocks/>
          </p:cNvGraphicFramePr>
          <p:nvPr>
            <p:extLst>
              <p:ext uri="{D42A27DB-BD31-4B8C-83A1-F6EECF244321}">
                <p14:modId xmlns:p14="http://schemas.microsoft.com/office/powerpoint/2010/main" val="188277422"/>
              </p:ext>
            </p:extLst>
          </p:nvPr>
        </p:nvGraphicFramePr>
        <p:xfrm>
          <a:off x="395536" y="188640"/>
          <a:ext cx="8445624" cy="6408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0055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264696"/>
          </a:xfrm>
        </p:spPr>
        <p:txBody>
          <a:bodyPr>
            <a:noAutofit/>
          </a:bodyPr>
          <a:lstStyle/>
          <a:p>
            <a:pPr marL="0" indent="536575"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Демак</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дегани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конструкциясида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олдиндан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омили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даражасини</a:t>
            </a:r>
            <a:r>
              <a:rPr lang="ru-RU" sz="2800" dirty="0">
                <a:latin typeface="Times New Roman" panose="02020603050405020304" pitchFamily="18" charset="0"/>
                <a:cs typeface="Times New Roman" panose="02020603050405020304" pitchFamily="18" charset="0"/>
              </a:rPr>
              <a:t> паст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навбатида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пасайишига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созловчилар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кўпайишига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сарф-ҳаражатларни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Автоматик линияларни ишончлилиги улардаги алоҳида механизмларни бирикмаларни пухталиги, бузилмай ва узоқ ишлашига боғлиқ. Линиядаги қурилмалар ва механизмлар носозликлари қанча кам содир бўлса шунча ундаги асбоблар мустаҳкамлиги, бирикма ва алоҳида деталларнинг ейилишга чидамлилиги юқори, яъни автоматик линиянинг ишончлилиги юқори бўлишини таъминлайди.</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Ҳар қандай тизим ёки элементлар икки ҳолатда бўлиши мумкин: ишга қобилияти ёки қобилиятсиз техник талабларга жавоб берадиган маҳсулотни ишлаб чиқараётган автоматик линияларни ишга қобилиятли дейилади. Ҳосил бўладиган носозликлар натижасида ишга қобилиятли ҳолатдан ишга қобилиятсиз ҳолатга ўтишига линияни носозлигини англатади.</a:t>
            </a:r>
          </a:p>
        </p:txBody>
      </p:sp>
    </p:spTree>
    <p:extLst>
      <p:ext uri="{BB962C8B-B14F-4D97-AF65-F5344CB8AC3E}">
        <p14:creationId xmlns:p14="http://schemas.microsoft.com/office/powerpoint/2010/main" val="20921575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Ишончлилик назарияси асосларида келтирилиши бўйича автоматик линияларнинг қобилиятсизлиги фақатгина ундаги бирор-бир элементни ишламай қолиши натижасида маҳсулот ишлаб чиқармаслиги эмас, балки ишлаб чиқарилган маҳсулот техник талабларга жавоб бермаслиги билан ифодаланади</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Носозликлар, уларни аниқлаш ва огоҳлантириш вақт ўтиши давомида бехосдан ҳосил бўладиган жараён ҳисобланади. </a:t>
            </a: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087" y="548680"/>
            <a:ext cx="8336362" cy="5616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32121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Шунинг учун ишончлиликни кўрсаткичларини икки бўлимга бўлиш мумкин:</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1)	Алоҳида бир кўрсаткични ўз ичига олади, масалан ишга қобилияти ёки ишламай қолиши;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2)	Умумлашган, комплекс кўрсаткичлар бўлиб уларни баҳоланиши, масалан бузилмай ишлашлик ва бузилгунча қадар ишлаш.</a:t>
            </a:r>
          </a:p>
        </p:txBody>
      </p:sp>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Ишончлилик кўрсаткичини аниқлаш учун кўриб чиқилаётган объект тадқиқот қилинади. Бунда тизимни ўзини ва уни элементларини математик статистика эҳтимоллар назарияси усуллари ёрдамида лаборатория  ёки ишлаб чиқариш шароитида санаб кўрилади.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Бу ўз навбатида бехосдан ҳосил бўладиган катталиклар ва уларни характеристикаларини статик ҳолатдаги тарқалиши аниқланади.</a:t>
            </a:r>
          </a:p>
        </p:txBody>
      </p:sp>
    </p:spTree>
    <p:extLst>
      <p:ext uri="{BB962C8B-B14F-4D97-AF65-F5344CB8AC3E}">
        <p14:creationId xmlns:p14="http://schemas.microsoft.com/office/powerpoint/2010/main" val="382762120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Ишончлиликни у ёки бошқа кўрсаткичларини аниқловчи математик моделлар техник тизимлар ёки уларни элементлари учун типавий бўлади. Олиб борилган тадқиқотлар шуни кўрсатадики автоматик линияларни тўхтамай ишлаши уларни ёқишдан бузилгунча бўлган </a:t>
            </a:r>
            <a:r>
              <a:rPr lang="en-US" sz="2800" dirty="0">
                <a:latin typeface="Times New Roman" panose="02020603050405020304" pitchFamily="18" charset="0"/>
                <a:cs typeface="Times New Roman" panose="02020603050405020304" pitchFamily="18" charset="0"/>
              </a:rPr>
              <a:t>t </a:t>
            </a:r>
            <a:r>
              <a:rPr lang="uz-Cyrl-UZ" sz="2800" dirty="0">
                <a:latin typeface="Times New Roman" panose="02020603050405020304" pitchFamily="18" charset="0"/>
                <a:cs typeface="Times New Roman" panose="02020603050405020304" pitchFamily="18" charset="0"/>
              </a:rPr>
              <a:t>вақти бехосдан содир бўладиган катталик бўлиб дастгоҳларни статик ишлашига қарамай жуда катта диапазонда ўзгариб туради.</a:t>
            </a:r>
          </a:p>
        </p:txBody>
      </p:sp>
    </p:spTree>
    <p:extLst>
      <p:ext uri="{BB962C8B-B14F-4D97-AF65-F5344CB8AC3E}">
        <p14:creationId xmlns:p14="http://schemas.microsoft.com/office/powerpoint/2010/main" val="20854898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CanDown">
              <a:avLst>
                <a:gd name="adj" fmla="val 18370"/>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1E95D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6151</TotalTime>
  <Words>1033</Words>
  <Application>Microsoft Office PowerPoint</Application>
  <PresentationFormat>Экран (4:3)</PresentationFormat>
  <Paragraphs>58</Paragraphs>
  <Slides>30</Slides>
  <Notes>0</Notes>
  <HiddenSlides>0</HiddenSlides>
  <MMClips>0</MMClips>
  <ScaleCrop>false</ScaleCrop>
  <HeadingPairs>
    <vt:vector size="4" baseType="variant">
      <vt:variant>
        <vt:lpstr>Тема</vt:lpstr>
      </vt:variant>
      <vt:variant>
        <vt:i4>7</vt:i4>
      </vt:variant>
      <vt:variant>
        <vt:lpstr>Заголовки слайдов</vt:lpstr>
      </vt:variant>
      <vt:variant>
        <vt:i4>30</vt:i4>
      </vt:variant>
    </vt:vector>
  </HeadingPairs>
  <TitlesOfParts>
    <vt:vector size="37" baseType="lpstr">
      <vt:lpstr>Тема Office</vt:lpstr>
      <vt:lpstr>1_Тема Office</vt:lpstr>
      <vt:lpstr>Воздушный поток</vt:lpstr>
      <vt:lpstr>4_Тема Office</vt:lpstr>
      <vt:lpstr>2_Тема Office</vt:lpstr>
      <vt:lpstr>6_Тема Office</vt:lpstr>
      <vt:lpstr>3_Тема Office</vt:lpstr>
      <vt:lpstr>21-МАЪРУЗА. АВТОМАТ ВА АВТОМАТИК ЛИНИЯЛАРНИНГ ИШОНЧЛИЛИГИ.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245</cp:revision>
  <dcterms:created xsi:type="dcterms:W3CDTF">2019-09-16T05:35:35Z</dcterms:created>
  <dcterms:modified xsi:type="dcterms:W3CDTF">2021-05-30T15:30:26Z</dcterms:modified>
</cp:coreProperties>
</file>