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data4.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5.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840" r:id="rId2"/>
    <p:sldMasterId id="2147483852" r:id="rId3"/>
    <p:sldMasterId id="2147483936" r:id="rId4"/>
    <p:sldMasterId id="2147483960" r:id="rId5"/>
    <p:sldMasterId id="2147483996" r:id="rId6"/>
  </p:sldMasterIdLst>
  <p:sldIdLst>
    <p:sldId id="256" r:id="rId7"/>
    <p:sldId id="257" r:id="rId8"/>
    <p:sldId id="333" r:id="rId9"/>
    <p:sldId id="295" r:id="rId10"/>
    <p:sldId id="262" r:id="rId11"/>
    <p:sldId id="259" r:id="rId12"/>
    <p:sldId id="266" r:id="rId13"/>
    <p:sldId id="267" r:id="rId14"/>
    <p:sldId id="327" r:id="rId15"/>
    <p:sldId id="367" r:id="rId16"/>
    <p:sldId id="377" r:id="rId17"/>
    <p:sldId id="270" r:id="rId18"/>
    <p:sldId id="348" r:id="rId19"/>
    <p:sldId id="291" r:id="rId20"/>
    <p:sldId id="277" r:id="rId21"/>
    <p:sldId id="370" r:id="rId22"/>
    <p:sldId id="374" r:id="rId23"/>
    <p:sldId id="278" r:id="rId24"/>
    <p:sldId id="300" r:id="rId25"/>
    <p:sldId id="301" r:id="rId26"/>
    <p:sldId id="378" r:id="rId27"/>
    <p:sldId id="318" r:id="rId28"/>
    <p:sldId id="355" r:id="rId29"/>
    <p:sldId id="356" r:id="rId30"/>
    <p:sldId id="365" r:id="rId31"/>
    <p:sldId id="357" r:id="rId32"/>
    <p:sldId id="375" r:id="rId33"/>
    <p:sldId id="376" r:id="rId34"/>
    <p:sldId id="380" r:id="rId35"/>
    <p:sldId id="379" r:id="rId36"/>
    <p:sldId id="275" r:id="rId3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1F5BE"/>
    <a:srgbClr val="C6BDFB"/>
    <a:srgbClr val="FFFF7D"/>
    <a:srgbClr val="FCD3B2"/>
    <a:srgbClr val="F9FDCF"/>
    <a:srgbClr val="DFF4FD"/>
    <a:srgbClr val="FFF7F9"/>
    <a:srgbClr val="FBEFFB"/>
    <a:srgbClr val="1E95D0"/>
    <a:srgbClr val="E8E2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8B1032C-EA38-4F05-BA0D-38AFFFC7BED3}" styleName="Светлый стиль 3 - акцент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1" d="100"/>
          <a:sy n="101" d="100"/>
        </p:scale>
        <p:origin x="-18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slide" Target="slides/slide28.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s>
</file>

<file path=ppt/diagrams/_rels/data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image" Target="../media/image4.png"/></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9FC7F7-8A43-483A-8500-4353DD0BC143}" type="doc">
      <dgm:prSet loTypeId="urn:microsoft.com/office/officeart/2005/8/layout/vProcess5" loCatId="process" qsTypeId="urn:microsoft.com/office/officeart/2005/8/quickstyle/3d1" qsCatId="3D" csTypeId="urn:microsoft.com/office/officeart/2005/8/colors/colorful3" csCatId="colorful" phldr="1"/>
      <dgm:spPr/>
      <dgm:t>
        <a:bodyPr/>
        <a:lstStyle/>
        <a:p>
          <a:endParaRPr lang="ru-RU"/>
        </a:p>
      </dgm:t>
    </dgm:pt>
    <dgm:pt modelId="{CE68BF6F-7410-446D-ACC7-EF4BE4BEDA00}">
      <dgm:prSet phldrT="[Текст]" custT="1"/>
      <dgm:spPr>
        <a:gradFill rotWithShape="0">
          <a:gsLst>
            <a:gs pos="0">
              <a:srgbClr val="B1F5BE"/>
            </a:gs>
            <a:gs pos="100000">
              <a:srgbClr val="C6BDFB"/>
            </a:gs>
          </a:gsLst>
        </a:gradFill>
      </dgm:spPr>
      <dgm:t>
        <a:bodyPr/>
        <a:lstStyle/>
        <a:p>
          <a:pPr algn="l" defTabSz="1089025">
            <a:lnSpc>
              <a:spcPct val="100000"/>
            </a:lnSpc>
            <a:tabLst/>
          </a:pPr>
          <a:r>
            <a:rPr lang="ru-RU" sz="2800" dirty="0" smtClean="0">
              <a:solidFill>
                <a:schemeClr val="tx1"/>
              </a:solidFill>
              <a:latin typeface="Times New Roman" pitchFamily="18" charset="0"/>
              <a:cs typeface="Times New Roman" pitchFamily="18" charset="0"/>
            </a:rPr>
            <a:t>22.1. Автоматик </a:t>
          </a:r>
          <a:r>
            <a:rPr lang="ru-RU" sz="2800" dirty="0" err="1" smtClean="0">
              <a:solidFill>
                <a:schemeClr val="tx1"/>
              </a:solidFill>
              <a:latin typeface="Times New Roman" pitchFamily="18" charset="0"/>
              <a:cs typeface="Times New Roman" pitchFamily="18" charset="0"/>
            </a:rPr>
            <a:t>линияларнинг</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бузилмасдан</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ишлаши</a:t>
          </a:r>
          <a:r>
            <a:rPr lang="ru-RU" sz="2800" dirty="0" smtClean="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dgm:t>
    </dgm:pt>
    <dgm:pt modelId="{583F6040-F4F6-41F4-8321-F3CCEA7BA1BB}" type="parTrans" cxnId="{3B9AD7AC-EF93-4268-BE66-67CD2E421EBD}">
      <dgm:prSet/>
      <dgm:spPr/>
      <dgm:t>
        <a:bodyPr/>
        <a:lstStyle/>
        <a:p>
          <a:endParaRPr lang="ru-RU"/>
        </a:p>
      </dgm:t>
    </dgm:pt>
    <dgm:pt modelId="{5B3AC45A-9C2D-4CC1-AC67-1038A2431F78}" type="sibTrans" cxnId="{3B9AD7AC-EF93-4268-BE66-67CD2E421EBD}">
      <dgm:prSet/>
      <dgm:spPr>
        <a:solidFill>
          <a:schemeClr val="accent5">
            <a:alpha val="66000"/>
          </a:schemeClr>
        </a:solidFill>
      </dgm:spPr>
      <dgm:t>
        <a:bodyPr/>
        <a:lstStyle/>
        <a:p>
          <a:endParaRPr lang="ru-RU"/>
        </a:p>
      </dgm:t>
    </dgm:pt>
    <dgm:pt modelId="{A7E40F65-6355-4EC4-93C7-F779B67C4704}">
      <dgm:prSet phldrT="[Текст]" custT="1"/>
      <dgm:spPr>
        <a:gradFill rotWithShape="0">
          <a:gsLst>
            <a:gs pos="0">
              <a:srgbClr val="FFFF7D"/>
            </a:gs>
            <a:gs pos="100000">
              <a:schemeClr val="accent6">
                <a:lumMod val="20000"/>
                <a:lumOff val="80000"/>
              </a:schemeClr>
            </a:gs>
          </a:gsLst>
        </a:gradFill>
      </dgm:spPr>
      <dgm:t>
        <a:bodyPr/>
        <a:lstStyle/>
        <a:p>
          <a:pPr algn="l">
            <a:lnSpc>
              <a:spcPct val="100000"/>
            </a:lnSpc>
            <a:spcAft>
              <a:spcPts val="0"/>
            </a:spcAft>
            <a:tabLst/>
          </a:pPr>
          <a:r>
            <a:rPr lang="ru-RU" sz="2800" dirty="0" smtClean="0">
              <a:solidFill>
                <a:schemeClr val="tx1"/>
              </a:solidFill>
              <a:latin typeface="Times New Roman" pitchFamily="18" charset="0"/>
              <a:cs typeface="Times New Roman" pitchFamily="18" charset="0"/>
            </a:rPr>
            <a:t>22.2. </a:t>
          </a:r>
          <a:r>
            <a:rPr lang="ru-RU" sz="2800" dirty="0" err="1" smtClean="0">
              <a:solidFill>
                <a:schemeClr val="tx1"/>
              </a:solidFill>
              <a:latin typeface="Times New Roman" pitchFamily="18" charset="0"/>
              <a:cs typeface="Times New Roman" pitchFamily="18" charset="0"/>
            </a:rPr>
            <a:t>Ишламай</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қолишлар</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оқими</a:t>
          </a:r>
          <a:r>
            <a:rPr lang="ru-RU" sz="2800" dirty="0" smtClean="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dgm:t>
    </dgm:pt>
    <dgm:pt modelId="{EBFF239E-0102-4991-A213-A135518A0B5A}" type="parTrans" cxnId="{F89BF742-AB2E-4810-B9DC-21AB8741DBA2}">
      <dgm:prSet/>
      <dgm:spPr/>
      <dgm:t>
        <a:bodyPr/>
        <a:lstStyle/>
        <a:p>
          <a:endParaRPr lang="ru-RU"/>
        </a:p>
      </dgm:t>
    </dgm:pt>
    <dgm:pt modelId="{D4DD5C93-E37A-4C5F-AA1A-B05C91C7DE7B}" type="sibTrans" cxnId="{F89BF742-AB2E-4810-B9DC-21AB8741DBA2}">
      <dgm:prSet/>
      <dgm:spPr/>
      <dgm:t>
        <a:bodyPr/>
        <a:lstStyle/>
        <a:p>
          <a:endParaRPr lang="ru-RU"/>
        </a:p>
      </dgm:t>
    </dgm:pt>
    <dgm:pt modelId="{E633FB53-849B-4563-97F1-5B83424674CD}" type="pres">
      <dgm:prSet presAssocID="{8F9FC7F7-8A43-483A-8500-4353DD0BC143}" presName="outerComposite" presStyleCnt="0">
        <dgm:presLayoutVars>
          <dgm:chMax val="5"/>
          <dgm:dir/>
          <dgm:resizeHandles val="exact"/>
        </dgm:presLayoutVars>
      </dgm:prSet>
      <dgm:spPr/>
      <dgm:t>
        <a:bodyPr/>
        <a:lstStyle/>
        <a:p>
          <a:endParaRPr lang="ru-RU"/>
        </a:p>
      </dgm:t>
    </dgm:pt>
    <dgm:pt modelId="{A6FE43DC-C014-43A9-AD7C-602182B9758D}" type="pres">
      <dgm:prSet presAssocID="{8F9FC7F7-8A43-483A-8500-4353DD0BC143}" presName="dummyMaxCanvas" presStyleCnt="0">
        <dgm:presLayoutVars/>
      </dgm:prSet>
      <dgm:spPr/>
      <dgm:t>
        <a:bodyPr/>
        <a:lstStyle/>
        <a:p>
          <a:endParaRPr lang="ru-RU"/>
        </a:p>
      </dgm:t>
    </dgm:pt>
    <dgm:pt modelId="{93555F60-68B8-43E3-B410-F485582BEE90}" type="pres">
      <dgm:prSet presAssocID="{8F9FC7F7-8A43-483A-8500-4353DD0BC143}" presName="TwoNodes_1" presStyleLbl="node1" presStyleIdx="0" presStyleCnt="2">
        <dgm:presLayoutVars>
          <dgm:bulletEnabled val="1"/>
        </dgm:presLayoutVars>
      </dgm:prSet>
      <dgm:spPr/>
      <dgm:t>
        <a:bodyPr/>
        <a:lstStyle/>
        <a:p>
          <a:endParaRPr lang="ru-RU"/>
        </a:p>
      </dgm:t>
    </dgm:pt>
    <dgm:pt modelId="{D28B4AC4-556A-4308-93F3-DB09607DD51B}" type="pres">
      <dgm:prSet presAssocID="{8F9FC7F7-8A43-483A-8500-4353DD0BC143}" presName="TwoNodes_2" presStyleLbl="node1" presStyleIdx="1" presStyleCnt="2">
        <dgm:presLayoutVars>
          <dgm:bulletEnabled val="1"/>
        </dgm:presLayoutVars>
      </dgm:prSet>
      <dgm:spPr/>
      <dgm:t>
        <a:bodyPr/>
        <a:lstStyle/>
        <a:p>
          <a:endParaRPr lang="ru-RU"/>
        </a:p>
      </dgm:t>
    </dgm:pt>
    <dgm:pt modelId="{6C6BC30B-D432-4920-BD11-381A2C1A823B}" type="pres">
      <dgm:prSet presAssocID="{8F9FC7F7-8A43-483A-8500-4353DD0BC143}" presName="TwoConn_1-2" presStyleLbl="fgAccFollowNode1" presStyleIdx="0" presStyleCnt="1">
        <dgm:presLayoutVars>
          <dgm:bulletEnabled val="1"/>
        </dgm:presLayoutVars>
      </dgm:prSet>
      <dgm:spPr/>
      <dgm:t>
        <a:bodyPr/>
        <a:lstStyle/>
        <a:p>
          <a:endParaRPr lang="ru-RU"/>
        </a:p>
      </dgm:t>
    </dgm:pt>
    <dgm:pt modelId="{4BDF60DE-456A-462A-8718-52E54D7FD0A0}" type="pres">
      <dgm:prSet presAssocID="{8F9FC7F7-8A43-483A-8500-4353DD0BC143}" presName="TwoNodes_1_text" presStyleLbl="node1" presStyleIdx="1" presStyleCnt="2">
        <dgm:presLayoutVars>
          <dgm:bulletEnabled val="1"/>
        </dgm:presLayoutVars>
      </dgm:prSet>
      <dgm:spPr/>
      <dgm:t>
        <a:bodyPr/>
        <a:lstStyle/>
        <a:p>
          <a:endParaRPr lang="ru-RU"/>
        </a:p>
      </dgm:t>
    </dgm:pt>
    <dgm:pt modelId="{9A899892-9DC1-403C-B5FC-2FA520E1DB63}" type="pres">
      <dgm:prSet presAssocID="{8F9FC7F7-8A43-483A-8500-4353DD0BC143}" presName="TwoNodes_2_text" presStyleLbl="node1" presStyleIdx="1" presStyleCnt="2">
        <dgm:presLayoutVars>
          <dgm:bulletEnabled val="1"/>
        </dgm:presLayoutVars>
      </dgm:prSet>
      <dgm:spPr/>
      <dgm:t>
        <a:bodyPr/>
        <a:lstStyle/>
        <a:p>
          <a:endParaRPr lang="ru-RU"/>
        </a:p>
      </dgm:t>
    </dgm:pt>
  </dgm:ptLst>
  <dgm:cxnLst>
    <dgm:cxn modelId="{3B9AD7AC-EF93-4268-BE66-67CD2E421EBD}" srcId="{8F9FC7F7-8A43-483A-8500-4353DD0BC143}" destId="{CE68BF6F-7410-446D-ACC7-EF4BE4BEDA00}" srcOrd="0" destOrd="0" parTransId="{583F6040-F4F6-41F4-8321-F3CCEA7BA1BB}" sibTransId="{5B3AC45A-9C2D-4CC1-AC67-1038A2431F78}"/>
    <dgm:cxn modelId="{F89BF742-AB2E-4810-B9DC-21AB8741DBA2}" srcId="{8F9FC7F7-8A43-483A-8500-4353DD0BC143}" destId="{A7E40F65-6355-4EC4-93C7-F779B67C4704}" srcOrd="1" destOrd="0" parTransId="{EBFF239E-0102-4991-A213-A135518A0B5A}" sibTransId="{D4DD5C93-E37A-4C5F-AA1A-B05C91C7DE7B}"/>
    <dgm:cxn modelId="{3056ACA8-FB4F-4075-8E30-F4D6A365FF20}" type="presOf" srcId="{A7E40F65-6355-4EC4-93C7-F779B67C4704}" destId="{9A899892-9DC1-403C-B5FC-2FA520E1DB63}" srcOrd="1" destOrd="0" presId="urn:microsoft.com/office/officeart/2005/8/layout/vProcess5"/>
    <dgm:cxn modelId="{FE19F764-AB6B-4E6F-9903-7FD89BEE3780}" type="presOf" srcId="{A7E40F65-6355-4EC4-93C7-F779B67C4704}" destId="{D28B4AC4-556A-4308-93F3-DB09607DD51B}" srcOrd="0" destOrd="0" presId="urn:microsoft.com/office/officeart/2005/8/layout/vProcess5"/>
    <dgm:cxn modelId="{430695CB-D2C4-4630-BE93-112B60B14B26}" type="presOf" srcId="{CE68BF6F-7410-446D-ACC7-EF4BE4BEDA00}" destId="{4BDF60DE-456A-462A-8718-52E54D7FD0A0}" srcOrd="1" destOrd="0" presId="urn:microsoft.com/office/officeart/2005/8/layout/vProcess5"/>
    <dgm:cxn modelId="{63C994DE-D1F0-4E8D-A68E-F33EB91717CB}" type="presOf" srcId="{5B3AC45A-9C2D-4CC1-AC67-1038A2431F78}" destId="{6C6BC30B-D432-4920-BD11-381A2C1A823B}" srcOrd="0" destOrd="0" presId="urn:microsoft.com/office/officeart/2005/8/layout/vProcess5"/>
    <dgm:cxn modelId="{4207FB9F-6FE7-487C-8315-0DBC1B81576A}" type="presOf" srcId="{CE68BF6F-7410-446D-ACC7-EF4BE4BEDA00}" destId="{93555F60-68B8-43E3-B410-F485582BEE90}" srcOrd="0" destOrd="0" presId="urn:microsoft.com/office/officeart/2005/8/layout/vProcess5"/>
    <dgm:cxn modelId="{01DB7757-CD94-4247-BA57-BDEF78F0EF81}" type="presOf" srcId="{8F9FC7F7-8A43-483A-8500-4353DD0BC143}" destId="{E633FB53-849B-4563-97F1-5B83424674CD}" srcOrd="0" destOrd="0" presId="urn:microsoft.com/office/officeart/2005/8/layout/vProcess5"/>
    <dgm:cxn modelId="{9238314D-CA2A-4635-9B1D-E91E40936E10}" type="presParOf" srcId="{E633FB53-849B-4563-97F1-5B83424674CD}" destId="{A6FE43DC-C014-43A9-AD7C-602182B9758D}" srcOrd="0" destOrd="0" presId="urn:microsoft.com/office/officeart/2005/8/layout/vProcess5"/>
    <dgm:cxn modelId="{1F59E0A9-78D4-4995-9BD3-70DA3BF99BE2}" type="presParOf" srcId="{E633FB53-849B-4563-97F1-5B83424674CD}" destId="{93555F60-68B8-43E3-B410-F485582BEE90}" srcOrd="1" destOrd="0" presId="urn:microsoft.com/office/officeart/2005/8/layout/vProcess5"/>
    <dgm:cxn modelId="{204A2413-1A1A-4C19-8C86-40EFBDE937DE}" type="presParOf" srcId="{E633FB53-849B-4563-97F1-5B83424674CD}" destId="{D28B4AC4-556A-4308-93F3-DB09607DD51B}" srcOrd="2" destOrd="0" presId="urn:microsoft.com/office/officeart/2005/8/layout/vProcess5"/>
    <dgm:cxn modelId="{A8E1975C-1DED-4D5D-9AC7-761E2DE13B49}" type="presParOf" srcId="{E633FB53-849B-4563-97F1-5B83424674CD}" destId="{6C6BC30B-D432-4920-BD11-381A2C1A823B}" srcOrd="3" destOrd="0" presId="urn:microsoft.com/office/officeart/2005/8/layout/vProcess5"/>
    <dgm:cxn modelId="{45CEAD7B-120B-4FD7-823E-9EE6B14BE806}" type="presParOf" srcId="{E633FB53-849B-4563-97F1-5B83424674CD}" destId="{4BDF60DE-456A-462A-8718-52E54D7FD0A0}" srcOrd="4" destOrd="0" presId="urn:microsoft.com/office/officeart/2005/8/layout/vProcess5"/>
    <dgm:cxn modelId="{9ABFE008-3191-4219-A3C8-4CAD507B613F}" type="presParOf" srcId="{E633FB53-849B-4563-97F1-5B83424674CD}" destId="{9A899892-9DC1-403C-B5FC-2FA520E1DB63}"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51739E3-5E96-41E7-BF39-DB9AA8920387}" type="doc">
      <dgm:prSet loTypeId="urn:microsoft.com/office/officeart/2005/8/layout/hierarchy2" loCatId="hierarchy" qsTypeId="urn:microsoft.com/office/officeart/2005/8/quickstyle/simple5" qsCatId="simple" csTypeId="urn:microsoft.com/office/officeart/2005/8/colors/colorful4" csCatId="colorful" phldr="1"/>
      <dgm:spPr/>
      <dgm:t>
        <a:bodyPr/>
        <a:lstStyle/>
        <a:p>
          <a:endParaRPr lang="ru-RU"/>
        </a:p>
      </dgm:t>
    </dgm:pt>
    <dgm:pt modelId="{8F15B6B4-7DE1-404F-9E56-AAA6E60A6C30}">
      <dgm:prSet phldrT="[Текст]"/>
      <dgm:spPr/>
      <dgm:t>
        <a:bodyPr/>
        <a:lstStyle/>
        <a:p>
          <a:pPr algn="ctr"/>
          <a:r>
            <a:rPr lang="uz-Cyrl-UZ" dirty="0" smtClean="0">
              <a:latin typeface="Times New Roman" panose="02020603050405020304" pitchFamily="18" charset="0"/>
              <a:cs typeface="Times New Roman" panose="02020603050405020304" pitchFamily="18" charset="0"/>
            </a:rPr>
            <a:t>Ишончлиликни статик </a:t>
          </a:r>
          <a:r>
            <a:rPr lang="uz-Cyrl-UZ" dirty="0" smtClean="0">
              <a:latin typeface="Times New Roman" panose="02020603050405020304" pitchFamily="18" charset="0"/>
              <a:cs typeface="Times New Roman" panose="02020603050405020304" pitchFamily="18" charset="0"/>
            </a:rPr>
            <a:t>функциясини математик </a:t>
          </a:r>
          <a:r>
            <a:rPr lang="uz-Cyrl-UZ" dirty="0" smtClean="0">
              <a:latin typeface="Times New Roman" panose="02020603050405020304" pitchFamily="18" charset="0"/>
              <a:cs typeface="Times New Roman" panose="02020603050405020304" pitchFamily="18" charset="0"/>
            </a:rPr>
            <a:t>кўриниши</a:t>
          </a:r>
          <a:endParaRPr lang="ru-RU" dirty="0">
            <a:latin typeface="Times New Roman" panose="02020603050405020304" pitchFamily="18" charset="0"/>
            <a:cs typeface="Times New Roman" panose="02020603050405020304" pitchFamily="18" charset="0"/>
          </a:endParaRPr>
        </a:p>
      </dgm:t>
    </dgm:pt>
    <dgm:pt modelId="{826BAEB3-6EEC-4917-89FD-AAE32E963EE4}" type="parTrans" cxnId="{3192B268-811C-481B-9C03-A694791C8060}">
      <dgm:prSet/>
      <dgm:spPr/>
      <dgm:t>
        <a:bodyPr/>
        <a:lstStyle/>
        <a:p>
          <a:endParaRPr lang="ru-RU">
            <a:latin typeface="Times New Roman" panose="02020603050405020304" pitchFamily="18" charset="0"/>
            <a:cs typeface="Times New Roman" panose="02020603050405020304" pitchFamily="18" charset="0"/>
          </a:endParaRPr>
        </a:p>
      </dgm:t>
    </dgm:pt>
    <dgm:pt modelId="{DF643C14-6A03-4D1E-8B74-AB94126345B2}" type="sibTrans" cxnId="{3192B268-811C-481B-9C03-A694791C8060}">
      <dgm:prSet/>
      <dgm:spPr/>
      <dgm:t>
        <a:bodyPr/>
        <a:lstStyle/>
        <a:p>
          <a:endParaRPr lang="ru-RU">
            <a:latin typeface="Times New Roman" panose="02020603050405020304" pitchFamily="18" charset="0"/>
            <a:cs typeface="Times New Roman" panose="02020603050405020304" pitchFamily="18" charset="0"/>
          </a:endParaRPr>
        </a:p>
      </dgm:t>
    </dgm:pt>
    <mc:AlternateContent xmlns:mc="http://schemas.openxmlformats.org/markup-compatibility/2006" xmlns:a14="http://schemas.microsoft.com/office/drawing/2010/main">
      <mc:Choice Requires="a14">
        <dgm:pt modelId="{AEC12EB0-2C83-4892-BDBF-2E086C646B78}">
          <dgm:prSet phldrT="[Текст]"/>
          <dgm:spPr/>
          <dgm:t>
            <a:bodyPr/>
            <a:lstStyle/>
            <a:p>
              <a:pPr/>
              <a14:m>
                <m:oMathPara xmlns:m="http://schemas.openxmlformats.org/officeDocument/2006/math">
                  <m:oMathParaPr>
                    <m:jc m:val="centerGroup"/>
                  </m:oMathParaPr>
                  <m:oMath xmlns:m="http://schemas.openxmlformats.org/officeDocument/2006/math">
                    <m:r>
                      <a:rPr lang="uz-Cyrl-UZ" b="1" i="1" smtClean="0">
                        <a:latin typeface="Cambria Math"/>
                      </a:rPr>
                      <m:t>Р</m:t>
                    </m:r>
                    <m:d>
                      <m:dPr>
                        <m:ctrlPr>
                          <a:rPr lang="ru-RU" b="0" i="1">
                            <a:latin typeface="Cambria Math"/>
                          </a:rPr>
                        </m:ctrlPr>
                      </m:dPr>
                      <m:e>
                        <m:r>
                          <a:rPr lang="en-US" b="1" i="1">
                            <a:latin typeface="Cambria Math"/>
                          </a:rPr>
                          <m:t>𝒕</m:t>
                        </m:r>
                      </m:e>
                    </m:d>
                    <m:r>
                      <a:rPr lang="ru-RU" b="1" i="1">
                        <a:latin typeface="Cambria Math"/>
                      </a:rPr>
                      <m:t>=</m:t>
                    </m:r>
                    <m:sSup>
                      <m:sSupPr>
                        <m:ctrlPr>
                          <a:rPr lang="ru-RU" b="0" i="1">
                            <a:latin typeface="Cambria Math"/>
                          </a:rPr>
                        </m:ctrlPr>
                      </m:sSupPr>
                      <m:e>
                        <m:r>
                          <a:rPr lang="en-US" b="1" i="1">
                            <a:latin typeface="Cambria Math"/>
                          </a:rPr>
                          <m:t>𝒆</m:t>
                        </m:r>
                      </m:e>
                      <m:sup>
                        <m:r>
                          <a:rPr lang="ru-RU" b="1" i="1">
                            <a:latin typeface="Cambria Math"/>
                          </a:rPr>
                          <m:t>−</m:t>
                        </m:r>
                        <m:nary>
                          <m:naryPr>
                            <m:limLoc m:val="subSup"/>
                            <m:ctrlPr>
                              <a:rPr lang="ru-RU" b="0" i="1">
                                <a:latin typeface="Cambria Math"/>
                              </a:rPr>
                            </m:ctrlPr>
                          </m:naryPr>
                          <m:sub>
                            <m:r>
                              <a:rPr lang="ru-RU" b="1" i="1">
                                <a:latin typeface="Cambria Math"/>
                              </a:rPr>
                              <m:t>𝟎</m:t>
                            </m:r>
                          </m:sub>
                          <m:sup>
                            <m:r>
                              <a:rPr lang="en-US" b="1" i="1">
                                <a:latin typeface="Cambria Math"/>
                              </a:rPr>
                              <m:t>𝒕</m:t>
                            </m:r>
                          </m:sup>
                          <m:e>
                            <m:r>
                              <a:rPr lang="en-US" b="1" i="1">
                                <a:latin typeface="Cambria Math"/>
                              </a:rPr>
                              <m:t>𝝎</m:t>
                            </m:r>
                            <m:d>
                              <m:dPr>
                                <m:ctrlPr>
                                  <a:rPr lang="ru-RU" b="0" i="1">
                                    <a:latin typeface="Cambria Math"/>
                                  </a:rPr>
                                </m:ctrlPr>
                              </m:dPr>
                              <m:e>
                                <m:r>
                                  <a:rPr lang="en-US" b="1" i="1">
                                    <a:latin typeface="Cambria Math"/>
                                  </a:rPr>
                                  <m:t>𝒕</m:t>
                                </m:r>
                              </m:e>
                            </m:d>
                            <m:r>
                              <a:rPr lang="en-US" b="1" i="1">
                                <a:latin typeface="Cambria Math"/>
                              </a:rPr>
                              <m:t>𝒅𝒕</m:t>
                            </m:r>
                          </m:e>
                        </m:nary>
                      </m:sup>
                    </m:sSup>
                  </m:oMath>
                </m:oMathPara>
              </a14:m>
              <a:endParaRPr lang="ru-RU" dirty="0">
                <a:latin typeface="Times New Roman" panose="02020603050405020304" pitchFamily="18" charset="0"/>
                <a:cs typeface="Times New Roman" panose="02020603050405020304" pitchFamily="18" charset="0"/>
              </a:endParaRPr>
            </a:p>
          </dgm:t>
        </dgm:pt>
      </mc:Choice>
      <mc:Fallback xmlns="">
        <dgm:pt modelId="{AEC12EB0-2C83-4892-BDBF-2E086C646B78}">
          <dgm:prSet phldrT="[Текст]"/>
          <dgm:spPr/>
          <dgm:t>
            <a:bodyPr/>
            <a:lstStyle/>
            <a:p>
              <a:r>
                <a:rPr lang="uz-Cyrl-UZ" b="1" i="0" smtClean="0"/>
                <a:t>Р</a:t>
              </a:r>
              <a:r>
                <a:rPr lang="ru-RU" b="0" i="0"/>
                <a:t>(</a:t>
              </a:r>
              <a:r>
                <a:rPr lang="en-US" b="1" i="0"/>
                <a:t>𝒕</a:t>
              </a:r>
              <a:r>
                <a:rPr lang="en-US" b="0" i="0"/>
                <a:t>)</a:t>
              </a:r>
              <a:r>
                <a:rPr lang="ru-RU" b="1" i="0"/>
                <a:t>=</a:t>
              </a:r>
              <a:r>
                <a:rPr lang="en-US" b="1" i="0"/>
                <a:t>𝒆</a:t>
              </a:r>
              <a:r>
                <a:rPr lang="ru-RU" b="0" i="0"/>
                <a:t>^(</a:t>
              </a:r>
              <a:r>
                <a:rPr lang="ru-RU" b="1" i="0"/>
                <a:t>−</a:t>
              </a:r>
              <a:r>
                <a:rPr lang="ru-RU" b="0" i="0"/>
                <a:t>∫2</a:t>
              </a:r>
              <a:r>
                <a:rPr lang="ru-RU" b="1" i="0"/>
                <a:t>_𝟎</a:t>
              </a:r>
              <a:r>
                <a:rPr lang="en-US" b="1" i="0"/>
                <a:t>^𝒕</a:t>
              </a:r>
              <a:r>
                <a:rPr lang="en-US" b="0" i="0"/>
                <a:t>▒</a:t>
              </a:r>
              <a:r>
                <a:rPr lang="en-US" b="1" i="0"/>
                <a:t>𝝎</a:t>
              </a:r>
              <a:r>
                <a:rPr lang="ru-RU" b="0" i="0"/>
                <a:t>(</a:t>
              </a:r>
              <a:r>
                <a:rPr lang="en-US" b="1" i="0"/>
                <a:t>𝒕</a:t>
              </a:r>
              <a:r>
                <a:rPr lang="en-US" b="0" i="0"/>
                <a:t>)</a:t>
              </a:r>
              <a:r>
                <a:rPr lang="en-US" b="1" i="0"/>
                <a:t>𝒅𝒕</a:t>
              </a:r>
              <a:r>
                <a:rPr lang="ru-RU" b="0" i="0"/>
                <a:t>)</a:t>
              </a:r>
              <a:endParaRPr lang="ru-RU" dirty="0">
                <a:latin typeface="Times New Roman" panose="02020603050405020304" pitchFamily="18" charset="0"/>
                <a:cs typeface="Times New Roman" panose="02020603050405020304" pitchFamily="18" charset="0"/>
              </a:endParaRPr>
            </a:p>
          </dgm:t>
        </dgm:pt>
      </mc:Fallback>
    </mc:AlternateContent>
    <dgm:pt modelId="{155E8DA0-6B21-4214-AAD8-D7518A748075}" type="parTrans" cxnId="{4010C672-C028-471D-9854-F780C2A04B8B}">
      <dgm:prSet/>
      <dgm:spPr/>
      <dgm:t>
        <a:bodyPr/>
        <a:lstStyle/>
        <a:p>
          <a:endParaRPr lang="ru-RU">
            <a:latin typeface="Times New Roman" panose="02020603050405020304" pitchFamily="18" charset="0"/>
            <a:cs typeface="Times New Roman" panose="02020603050405020304" pitchFamily="18" charset="0"/>
          </a:endParaRPr>
        </a:p>
      </dgm:t>
    </dgm:pt>
    <dgm:pt modelId="{4A7E1DA9-65E4-4AE9-81A3-C474EA3909B0}" type="sibTrans" cxnId="{4010C672-C028-471D-9854-F780C2A04B8B}">
      <dgm:prSet/>
      <dgm:spPr/>
      <dgm:t>
        <a:bodyPr/>
        <a:lstStyle/>
        <a:p>
          <a:endParaRPr lang="ru-RU">
            <a:latin typeface="Times New Roman" panose="02020603050405020304" pitchFamily="18" charset="0"/>
            <a:cs typeface="Times New Roman" panose="02020603050405020304" pitchFamily="18" charset="0"/>
          </a:endParaRPr>
        </a:p>
      </dgm:t>
    </dgm:pt>
    <mc:AlternateContent xmlns:mc="http://schemas.openxmlformats.org/markup-compatibility/2006">
      <mc:Choice xmlns:a14="http://schemas.microsoft.com/office/drawing/2010/main" Requires="a14">
        <dgm:pt modelId="{BFD38A4D-09D9-4A73-B8A0-1525D6DC92AF}">
          <dgm:prSet phldrT="[Текст]" custT="1"/>
          <dgm:spPr/>
          <dgm:t>
            <a:bodyPr/>
            <a:lstStyle/>
            <a:p>
              <a:pPr algn="l"/>
              <a:r>
                <a:rPr lang="uz-Cyrl-UZ" sz="2800" dirty="0" smtClean="0">
                  <a:latin typeface="Times New Roman" panose="02020603050405020304" pitchFamily="18" charset="0"/>
                  <a:cs typeface="Times New Roman" panose="02020603050405020304" pitchFamily="18" charset="0"/>
                </a:rPr>
                <a:t>Бу ерда:  </a:t>
              </a:r>
              <a14:m>
                <m:oMath xmlns:m="http://schemas.openxmlformats.org/officeDocument/2006/math">
                  <m:r>
                    <a:rPr lang="en-US" sz="2800" b="1" i="1" smtClean="0">
                      <a:latin typeface="Cambria Math"/>
                    </a:rPr>
                    <m:t>𝝎</m:t>
                  </m:r>
                  <m:d>
                    <m:dPr>
                      <m:ctrlPr>
                        <a:rPr lang="ru-RU" sz="2800" b="0" i="1">
                          <a:latin typeface="Cambria Math"/>
                        </a:rPr>
                      </m:ctrlPr>
                    </m:dPr>
                    <m:e>
                      <m:r>
                        <a:rPr lang="en-US" sz="2800" b="1" i="1">
                          <a:latin typeface="Cambria Math"/>
                        </a:rPr>
                        <m:t>𝒕</m:t>
                      </m:r>
                    </m:e>
                  </m:d>
                </m:oMath>
              </a14:m>
              <a:r>
                <a:rPr lang="uz-Cyrl-UZ" sz="2800" dirty="0" smtClean="0">
                  <a:latin typeface="Times New Roman" panose="02020603050405020304" pitchFamily="18" charset="0"/>
                  <a:cs typeface="Times New Roman" panose="02020603050405020304" pitchFamily="18" charset="0"/>
                </a:rPr>
                <a:t> – </a:t>
              </a:r>
              <a:r>
                <a:rPr lang="uz-Cyrl-UZ" sz="2800" dirty="0" smtClean="0">
                  <a:latin typeface="Times New Roman" panose="02020603050405020304" pitchFamily="18" charset="0"/>
                  <a:cs typeface="Times New Roman" panose="02020603050405020304" pitchFamily="18" charset="0"/>
                </a:rPr>
                <a:t>тўхташлар </a:t>
              </a:r>
              <a:r>
                <a:rPr lang="uz-Cyrl-UZ" sz="2800" dirty="0" smtClean="0">
                  <a:latin typeface="Times New Roman" panose="02020603050405020304" pitchFamily="18" charset="0"/>
                  <a:cs typeface="Times New Roman" panose="02020603050405020304" pitchFamily="18" charset="0"/>
                </a:rPr>
                <a:t>сабабини билдирувчи вақтга боғлиқ параметрлар.</a:t>
              </a:r>
              <a:endParaRPr lang="ru-RU" sz="2800" dirty="0">
                <a:latin typeface="Times New Roman" panose="02020603050405020304" pitchFamily="18" charset="0"/>
                <a:cs typeface="Times New Roman" panose="02020603050405020304" pitchFamily="18" charset="0"/>
              </a:endParaRPr>
            </a:p>
          </dgm:t>
        </dgm:pt>
      </mc:Choice>
      <mc:Fallback>
        <dgm:pt modelId="{BFD38A4D-09D9-4A73-B8A0-1525D6DC92AF}">
          <dgm:prSet phldrT="[Текст]" custT="1"/>
          <dgm:spPr/>
          <dgm:t>
            <a:bodyPr/>
            <a:lstStyle/>
            <a:p>
              <a:pPr algn="l"/>
              <a:r>
                <a:rPr lang="uz-Cyrl-UZ" sz="2800" dirty="0" smtClean="0">
                  <a:latin typeface="Times New Roman" panose="02020603050405020304" pitchFamily="18" charset="0"/>
                  <a:cs typeface="Times New Roman" panose="02020603050405020304" pitchFamily="18" charset="0"/>
                </a:rPr>
                <a:t>Бу ерда:  </a:t>
              </a:r>
              <a:r>
                <a:rPr lang="en-US" sz="2800" b="1" i="0" smtClean="0">
                  <a:latin typeface="Cambria Math"/>
                </a:rPr>
                <a:t>𝝎</a:t>
              </a:r>
              <a:r>
                <a:rPr lang="ru-RU" sz="2800" b="0" i="0">
                  <a:latin typeface="Cambria Math"/>
                </a:rPr>
                <a:t>(</a:t>
              </a:r>
              <a:r>
                <a:rPr lang="en-US" sz="2800" b="1" i="0">
                  <a:latin typeface="Cambria Math"/>
                </a:rPr>
                <a:t>𝒕</a:t>
              </a:r>
              <a:r>
                <a:rPr lang="en-US" sz="2800" b="0" i="0">
                  <a:latin typeface="Cambria Math"/>
                </a:rPr>
                <a:t>)</a:t>
              </a:r>
              <a:r>
                <a:rPr lang="uz-Cyrl-UZ" sz="2800" dirty="0" smtClean="0">
                  <a:latin typeface="Times New Roman" panose="02020603050405020304" pitchFamily="18" charset="0"/>
                  <a:cs typeface="Times New Roman" panose="02020603050405020304" pitchFamily="18" charset="0"/>
                </a:rPr>
                <a:t> – </a:t>
              </a:r>
              <a:r>
                <a:rPr lang="uz-Cyrl-UZ" sz="2800" dirty="0" smtClean="0">
                  <a:latin typeface="Times New Roman" panose="02020603050405020304" pitchFamily="18" charset="0"/>
                  <a:cs typeface="Times New Roman" panose="02020603050405020304" pitchFamily="18" charset="0"/>
                </a:rPr>
                <a:t>тўхташлар </a:t>
              </a:r>
              <a:r>
                <a:rPr lang="uz-Cyrl-UZ" sz="2800" dirty="0" smtClean="0">
                  <a:latin typeface="Times New Roman" panose="02020603050405020304" pitchFamily="18" charset="0"/>
                  <a:cs typeface="Times New Roman" panose="02020603050405020304" pitchFamily="18" charset="0"/>
                </a:rPr>
                <a:t>сабабини билдирувчи вақтга боғлиқ параметрлар.</a:t>
              </a:r>
              <a:endParaRPr lang="ru-RU" sz="2800" dirty="0">
                <a:latin typeface="Times New Roman" panose="02020603050405020304" pitchFamily="18" charset="0"/>
                <a:cs typeface="Times New Roman" panose="02020603050405020304" pitchFamily="18" charset="0"/>
              </a:endParaRPr>
            </a:p>
          </dgm:t>
        </dgm:pt>
      </mc:Fallback>
    </mc:AlternateContent>
    <dgm:pt modelId="{F9CA8C25-38B2-43BA-B97F-4344ED3956C7}" type="parTrans" cxnId="{1FE220E1-0CE9-4D04-9DB7-1F532730DA67}">
      <dgm:prSet/>
      <dgm:spPr/>
      <dgm:t>
        <a:bodyPr/>
        <a:lstStyle/>
        <a:p>
          <a:endParaRPr lang="ru-RU">
            <a:latin typeface="Times New Roman" panose="02020603050405020304" pitchFamily="18" charset="0"/>
            <a:cs typeface="Times New Roman" panose="02020603050405020304" pitchFamily="18" charset="0"/>
          </a:endParaRPr>
        </a:p>
      </dgm:t>
    </dgm:pt>
    <dgm:pt modelId="{5797B297-65C3-4421-8E7D-30FA5E209208}" type="sibTrans" cxnId="{1FE220E1-0CE9-4D04-9DB7-1F532730DA67}">
      <dgm:prSet/>
      <dgm:spPr/>
      <dgm:t>
        <a:bodyPr/>
        <a:lstStyle/>
        <a:p>
          <a:endParaRPr lang="ru-RU">
            <a:latin typeface="Times New Roman" panose="02020603050405020304" pitchFamily="18" charset="0"/>
            <a:cs typeface="Times New Roman" panose="02020603050405020304" pitchFamily="18" charset="0"/>
          </a:endParaRPr>
        </a:p>
      </dgm:t>
    </dgm:pt>
    <dgm:pt modelId="{C3BAD5F4-9C5A-4F3F-B6F3-0CC05C3FACD0}" type="pres">
      <dgm:prSet presAssocID="{451739E3-5E96-41E7-BF39-DB9AA8920387}" presName="diagram" presStyleCnt="0">
        <dgm:presLayoutVars>
          <dgm:chPref val="1"/>
          <dgm:dir/>
          <dgm:animOne val="branch"/>
          <dgm:animLvl val="lvl"/>
          <dgm:resizeHandles val="exact"/>
        </dgm:presLayoutVars>
      </dgm:prSet>
      <dgm:spPr/>
      <dgm:t>
        <a:bodyPr/>
        <a:lstStyle/>
        <a:p>
          <a:endParaRPr lang="ru-RU"/>
        </a:p>
      </dgm:t>
    </dgm:pt>
    <dgm:pt modelId="{49A5960C-8CD0-4987-97DE-F0BD850D23B6}" type="pres">
      <dgm:prSet presAssocID="{8F15B6B4-7DE1-404F-9E56-AAA6E60A6C30}" presName="root1" presStyleCnt="0"/>
      <dgm:spPr/>
    </dgm:pt>
    <dgm:pt modelId="{02E10F7B-0549-4F4D-A51F-C2279ECE1EC8}" type="pres">
      <dgm:prSet presAssocID="{8F15B6B4-7DE1-404F-9E56-AAA6E60A6C30}" presName="LevelOneTextNode" presStyleLbl="node0" presStyleIdx="0" presStyleCnt="1" custScaleY="123136">
        <dgm:presLayoutVars>
          <dgm:chPref val="3"/>
        </dgm:presLayoutVars>
      </dgm:prSet>
      <dgm:spPr/>
      <dgm:t>
        <a:bodyPr/>
        <a:lstStyle/>
        <a:p>
          <a:endParaRPr lang="ru-RU"/>
        </a:p>
      </dgm:t>
    </dgm:pt>
    <dgm:pt modelId="{C97C59F9-10DD-4581-9E32-CFCA096EAC6C}" type="pres">
      <dgm:prSet presAssocID="{8F15B6B4-7DE1-404F-9E56-AAA6E60A6C30}" presName="level2hierChild" presStyleCnt="0"/>
      <dgm:spPr/>
    </dgm:pt>
    <dgm:pt modelId="{B9096CE0-C763-4250-97C1-0930DF5A8AFA}" type="pres">
      <dgm:prSet presAssocID="{155E8DA0-6B21-4214-AAD8-D7518A748075}" presName="conn2-1" presStyleLbl="parChTrans1D2" presStyleIdx="0" presStyleCnt="2"/>
      <dgm:spPr/>
      <dgm:t>
        <a:bodyPr/>
        <a:lstStyle/>
        <a:p>
          <a:endParaRPr lang="ru-RU"/>
        </a:p>
      </dgm:t>
    </dgm:pt>
    <dgm:pt modelId="{1ACAC5AD-7D98-46FC-8B01-8FCB293BF138}" type="pres">
      <dgm:prSet presAssocID="{155E8DA0-6B21-4214-AAD8-D7518A748075}" presName="connTx" presStyleLbl="parChTrans1D2" presStyleIdx="0" presStyleCnt="2"/>
      <dgm:spPr/>
      <dgm:t>
        <a:bodyPr/>
        <a:lstStyle/>
        <a:p>
          <a:endParaRPr lang="ru-RU"/>
        </a:p>
      </dgm:t>
    </dgm:pt>
    <dgm:pt modelId="{D46C6C9C-8FE8-44C7-9234-681D6AA16838}" type="pres">
      <dgm:prSet presAssocID="{AEC12EB0-2C83-4892-BDBF-2E086C646B78}" presName="root2" presStyleCnt="0"/>
      <dgm:spPr/>
    </dgm:pt>
    <dgm:pt modelId="{B5259F4D-5BF8-4402-AEAA-A070D1E5CE77}" type="pres">
      <dgm:prSet presAssocID="{AEC12EB0-2C83-4892-BDBF-2E086C646B78}" presName="LevelTwoTextNode" presStyleLbl="node2" presStyleIdx="0" presStyleCnt="2" custLinFactNeighborX="-651" custLinFactNeighborY="-23845">
        <dgm:presLayoutVars>
          <dgm:chPref val="3"/>
        </dgm:presLayoutVars>
      </dgm:prSet>
      <dgm:spPr/>
      <dgm:t>
        <a:bodyPr/>
        <a:lstStyle/>
        <a:p>
          <a:endParaRPr lang="ru-RU"/>
        </a:p>
      </dgm:t>
    </dgm:pt>
    <dgm:pt modelId="{D5875B1C-58C5-428C-97B0-B084EA8D7E5F}" type="pres">
      <dgm:prSet presAssocID="{AEC12EB0-2C83-4892-BDBF-2E086C646B78}" presName="level3hierChild" presStyleCnt="0"/>
      <dgm:spPr/>
    </dgm:pt>
    <dgm:pt modelId="{45F000B8-7B23-41BB-9CE5-A35EB98C637D}" type="pres">
      <dgm:prSet presAssocID="{F9CA8C25-38B2-43BA-B97F-4344ED3956C7}" presName="conn2-1" presStyleLbl="parChTrans1D2" presStyleIdx="1" presStyleCnt="2"/>
      <dgm:spPr/>
      <dgm:t>
        <a:bodyPr/>
        <a:lstStyle/>
        <a:p>
          <a:endParaRPr lang="ru-RU"/>
        </a:p>
      </dgm:t>
    </dgm:pt>
    <dgm:pt modelId="{E4EEFB66-A8DA-41BE-AD17-FA4D63621454}" type="pres">
      <dgm:prSet presAssocID="{F9CA8C25-38B2-43BA-B97F-4344ED3956C7}" presName="connTx" presStyleLbl="parChTrans1D2" presStyleIdx="1" presStyleCnt="2"/>
      <dgm:spPr/>
      <dgm:t>
        <a:bodyPr/>
        <a:lstStyle/>
        <a:p>
          <a:endParaRPr lang="ru-RU"/>
        </a:p>
      </dgm:t>
    </dgm:pt>
    <dgm:pt modelId="{1E76F1AA-8220-40D2-8567-BDC414B6E95E}" type="pres">
      <dgm:prSet presAssocID="{BFD38A4D-09D9-4A73-B8A0-1525D6DC92AF}" presName="root2" presStyleCnt="0"/>
      <dgm:spPr/>
    </dgm:pt>
    <dgm:pt modelId="{5E502D40-74C4-457A-AB62-A3FF9CBCC549}" type="pres">
      <dgm:prSet presAssocID="{BFD38A4D-09D9-4A73-B8A0-1525D6DC92AF}" presName="LevelTwoTextNode" presStyleLbl="node2" presStyleIdx="1" presStyleCnt="2" custLinFactNeighborX="-651" custLinFactNeighborY="41754">
        <dgm:presLayoutVars>
          <dgm:chPref val="3"/>
        </dgm:presLayoutVars>
      </dgm:prSet>
      <dgm:spPr/>
      <dgm:t>
        <a:bodyPr/>
        <a:lstStyle/>
        <a:p>
          <a:endParaRPr lang="ru-RU"/>
        </a:p>
      </dgm:t>
    </dgm:pt>
    <dgm:pt modelId="{774B4B48-A204-45DD-BBB1-3BA120F5BDDB}" type="pres">
      <dgm:prSet presAssocID="{BFD38A4D-09D9-4A73-B8A0-1525D6DC92AF}" presName="level3hierChild" presStyleCnt="0"/>
      <dgm:spPr/>
    </dgm:pt>
  </dgm:ptLst>
  <dgm:cxnLst>
    <dgm:cxn modelId="{8FAC7F28-25F6-4AB3-9C09-2252B2039C7D}" type="presOf" srcId="{451739E3-5E96-41E7-BF39-DB9AA8920387}" destId="{C3BAD5F4-9C5A-4F3F-B6F3-0CC05C3FACD0}" srcOrd="0" destOrd="0" presId="urn:microsoft.com/office/officeart/2005/8/layout/hierarchy2"/>
    <dgm:cxn modelId="{1FE220E1-0CE9-4D04-9DB7-1F532730DA67}" srcId="{8F15B6B4-7DE1-404F-9E56-AAA6E60A6C30}" destId="{BFD38A4D-09D9-4A73-B8A0-1525D6DC92AF}" srcOrd="1" destOrd="0" parTransId="{F9CA8C25-38B2-43BA-B97F-4344ED3956C7}" sibTransId="{5797B297-65C3-4421-8E7D-30FA5E209208}"/>
    <dgm:cxn modelId="{4A7850FE-EA35-4A7E-84A4-6E14BFE48155}" type="presOf" srcId="{F9CA8C25-38B2-43BA-B97F-4344ED3956C7}" destId="{45F000B8-7B23-41BB-9CE5-A35EB98C637D}" srcOrd="0" destOrd="0" presId="urn:microsoft.com/office/officeart/2005/8/layout/hierarchy2"/>
    <dgm:cxn modelId="{D4EA73F2-B620-4CF3-A925-CB327458081D}" type="presOf" srcId="{155E8DA0-6B21-4214-AAD8-D7518A748075}" destId="{B9096CE0-C763-4250-97C1-0930DF5A8AFA}" srcOrd="0" destOrd="0" presId="urn:microsoft.com/office/officeart/2005/8/layout/hierarchy2"/>
    <dgm:cxn modelId="{3192B268-811C-481B-9C03-A694791C8060}" srcId="{451739E3-5E96-41E7-BF39-DB9AA8920387}" destId="{8F15B6B4-7DE1-404F-9E56-AAA6E60A6C30}" srcOrd="0" destOrd="0" parTransId="{826BAEB3-6EEC-4917-89FD-AAE32E963EE4}" sibTransId="{DF643C14-6A03-4D1E-8B74-AB94126345B2}"/>
    <dgm:cxn modelId="{4010C672-C028-471D-9854-F780C2A04B8B}" srcId="{8F15B6B4-7DE1-404F-9E56-AAA6E60A6C30}" destId="{AEC12EB0-2C83-4892-BDBF-2E086C646B78}" srcOrd="0" destOrd="0" parTransId="{155E8DA0-6B21-4214-AAD8-D7518A748075}" sibTransId="{4A7E1DA9-65E4-4AE9-81A3-C474EA3909B0}"/>
    <dgm:cxn modelId="{8DABAA80-C369-4A30-9769-2FF619A15944}" type="presOf" srcId="{8F15B6B4-7DE1-404F-9E56-AAA6E60A6C30}" destId="{02E10F7B-0549-4F4D-A51F-C2279ECE1EC8}" srcOrd="0" destOrd="0" presId="urn:microsoft.com/office/officeart/2005/8/layout/hierarchy2"/>
    <dgm:cxn modelId="{13C414B2-F81B-4B26-B7D0-CFB2E8555E4E}" type="presOf" srcId="{BFD38A4D-09D9-4A73-B8A0-1525D6DC92AF}" destId="{5E502D40-74C4-457A-AB62-A3FF9CBCC549}" srcOrd="0" destOrd="0" presId="urn:microsoft.com/office/officeart/2005/8/layout/hierarchy2"/>
    <dgm:cxn modelId="{5F601782-2642-42E8-983D-9D8B2F87738E}" type="presOf" srcId="{F9CA8C25-38B2-43BA-B97F-4344ED3956C7}" destId="{E4EEFB66-A8DA-41BE-AD17-FA4D63621454}" srcOrd="1" destOrd="0" presId="urn:microsoft.com/office/officeart/2005/8/layout/hierarchy2"/>
    <dgm:cxn modelId="{EF58B422-C55E-4FF0-93DA-960989B2BF72}" type="presOf" srcId="{AEC12EB0-2C83-4892-BDBF-2E086C646B78}" destId="{B5259F4D-5BF8-4402-AEAA-A070D1E5CE77}" srcOrd="0" destOrd="0" presId="urn:microsoft.com/office/officeart/2005/8/layout/hierarchy2"/>
    <dgm:cxn modelId="{105666F3-8BFC-43E7-A74B-80F343DA1AB1}" type="presOf" srcId="{155E8DA0-6B21-4214-AAD8-D7518A748075}" destId="{1ACAC5AD-7D98-46FC-8B01-8FCB293BF138}" srcOrd="1" destOrd="0" presId="urn:microsoft.com/office/officeart/2005/8/layout/hierarchy2"/>
    <dgm:cxn modelId="{8B126BEA-DB0C-48DA-8C76-5F6A97A9FAEF}" type="presParOf" srcId="{C3BAD5F4-9C5A-4F3F-B6F3-0CC05C3FACD0}" destId="{49A5960C-8CD0-4987-97DE-F0BD850D23B6}" srcOrd="0" destOrd="0" presId="urn:microsoft.com/office/officeart/2005/8/layout/hierarchy2"/>
    <dgm:cxn modelId="{AC1972EA-CB07-4252-9C09-575F33DB9DD2}" type="presParOf" srcId="{49A5960C-8CD0-4987-97DE-F0BD850D23B6}" destId="{02E10F7B-0549-4F4D-A51F-C2279ECE1EC8}" srcOrd="0" destOrd="0" presId="urn:microsoft.com/office/officeart/2005/8/layout/hierarchy2"/>
    <dgm:cxn modelId="{69EE474E-52D1-49D0-9F0D-84706EDA0631}" type="presParOf" srcId="{49A5960C-8CD0-4987-97DE-F0BD850D23B6}" destId="{C97C59F9-10DD-4581-9E32-CFCA096EAC6C}" srcOrd="1" destOrd="0" presId="urn:microsoft.com/office/officeart/2005/8/layout/hierarchy2"/>
    <dgm:cxn modelId="{3A0A9BA5-47FC-4CF3-904D-99689CE135EF}" type="presParOf" srcId="{C97C59F9-10DD-4581-9E32-CFCA096EAC6C}" destId="{B9096CE0-C763-4250-97C1-0930DF5A8AFA}" srcOrd="0" destOrd="0" presId="urn:microsoft.com/office/officeart/2005/8/layout/hierarchy2"/>
    <dgm:cxn modelId="{8FBD39C7-3E28-4E7B-A11E-18CC191A7D29}" type="presParOf" srcId="{B9096CE0-C763-4250-97C1-0930DF5A8AFA}" destId="{1ACAC5AD-7D98-46FC-8B01-8FCB293BF138}" srcOrd="0" destOrd="0" presId="urn:microsoft.com/office/officeart/2005/8/layout/hierarchy2"/>
    <dgm:cxn modelId="{7F562EC2-3A4A-4448-B885-B50F48B3EA91}" type="presParOf" srcId="{C97C59F9-10DD-4581-9E32-CFCA096EAC6C}" destId="{D46C6C9C-8FE8-44C7-9234-681D6AA16838}" srcOrd="1" destOrd="0" presId="urn:microsoft.com/office/officeart/2005/8/layout/hierarchy2"/>
    <dgm:cxn modelId="{D4B3EE50-3069-4B38-ACAC-0AE17E5E6BF0}" type="presParOf" srcId="{D46C6C9C-8FE8-44C7-9234-681D6AA16838}" destId="{B5259F4D-5BF8-4402-AEAA-A070D1E5CE77}" srcOrd="0" destOrd="0" presId="urn:microsoft.com/office/officeart/2005/8/layout/hierarchy2"/>
    <dgm:cxn modelId="{3F59A17A-270E-4CBB-B93E-BF04AE692DFC}" type="presParOf" srcId="{D46C6C9C-8FE8-44C7-9234-681D6AA16838}" destId="{D5875B1C-58C5-428C-97B0-B084EA8D7E5F}" srcOrd="1" destOrd="0" presId="urn:microsoft.com/office/officeart/2005/8/layout/hierarchy2"/>
    <dgm:cxn modelId="{B98C83C6-1824-4FCA-BBFD-3DD95E3B0614}" type="presParOf" srcId="{C97C59F9-10DD-4581-9E32-CFCA096EAC6C}" destId="{45F000B8-7B23-41BB-9CE5-A35EB98C637D}" srcOrd="2" destOrd="0" presId="urn:microsoft.com/office/officeart/2005/8/layout/hierarchy2"/>
    <dgm:cxn modelId="{2A51E64A-EFCF-4EE0-9056-B47F6F965A21}" type="presParOf" srcId="{45F000B8-7B23-41BB-9CE5-A35EB98C637D}" destId="{E4EEFB66-A8DA-41BE-AD17-FA4D63621454}" srcOrd="0" destOrd="0" presId="urn:microsoft.com/office/officeart/2005/8/layout/hierarchy2"/>
    <dgm:cxn modelId="{29583FB6-0E8E-434A-A27A-D4B115BBC897}" type="presParOf" srcId="{C97C59F9-10DD-4581-9E32-CFCA096EAC6C}" destId="{1E76F1AA-8220-40D2-8567-BDC414B6E95E}" srcOrd="3" destOrd="0" presId="urn:microsoft.com/office/officeart/2005/8/layout/hierarchy2"/>
    <dgm:cxn modelId="{91365DF9-AC1C-41C4-9FDE-C8F39AB9E190}" type="presParOf" srcId="{1E76F1AA-8220-40D2-8567-BDC414B6E95E}" destId="{5E502D40-74C4-457A-AB62-A3FF9CBCC549}" srcOrd="0" destOrd="0" presId="urn:microsoft.com/office/officeart/2005/8/layout/hierarchy2"/>
    <dgm:cxn modelId="{CB6C7132-FAB6-4451-823B-083CF6652B56}" type="presParOf" srcId="{1E76F1AA-8220-40D2-8567-BDC414B6E95E}" destId="{774B4B48-A204-45DD-BBB1-3BA120F5BDDB}"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51739E3-5E96-41E7-BF39-DB9AA8920387}" type="doc">
      <dgm:prSet loTypeId="urn:microsoft.com/office/officeart/2005/8/layout/hierarchy2" loCatId="hierarchy" qsTypeId="urn:microsoft.com/office/officeart/2005/8/quickstyle/simple5" qsCatId="simple" csTypeId="urn:microsoft.com/office/officeart/2005/8/colors/colorful4" csCatId="colorful" phldr="1"/>
      <dgm:spPr/>
      <dgm:t>
        <a:bodyPr/>
        <a:lstStyle/>
        <a:p>
          <a:endParaRPr lang="ru-RU"/>
        </a:p>
      </dgm:t>
    </dgm:pt>
    <dgm:pt modelId="{8F15B6B4-7DE1-404F-9E56-AAA6E60A6C30}">
      <dgm:prSet phldrT="[Текст]"/>
      <dgm:spPr/>
      <dgm:t>
        <a:bodyPr/>
        <a:lstStyle/>
        <a:p>
          <a:pPr algn="ctr"/>
          <a:r>
            <a:rPr lang="uz-Cyrl-UZ" dirty="0" smtClean="0">
              <a:latin typeface="Times New Roman" panose="02020603050405020304" pitchFamily="18" charset="0"/>
              <a:cs typeface="Times New Roman" panose="02020603050405020304" pitchFamily="18" charset="0"/>
            </a:rPr>
            <a:t>Ишончлиликни статик </a:t>
          </a:r>
          <a:r>
            <a:rPr lang="uz-Cyrl-UZ" dirty="0" smtClean="0">
              <a:latin typeface="Times New Roman" panose="02020603050405020304" pitchFamily="18" charset="0"/>
              <a:cs typeface="Times New Roman" panose="02020603050405020304" pitchFamily="18" charset="0"/>
            </a:rPr>
            <a:t>функциясини математик </a:t>
          </a:r>
          <a:r>
            <a:rPr lang="uz-Cyrl-UZ" dirty="0" smtClean="0">
              <a:latin typeface="Times New Roman" panose="02020603050405020304" pitchFamily="18" charset="0"/>
              <a:cs typeface="Times New Roman" panose="02020603050405020304" pitchFamily="18" charset="0"/>
            </a:rPr>
            <a:t>кўриниши</a:t>
          </a:r>
          <a:endParaRPr lang="ru-RU" dirty="0">
            <a:latin typeface="Times New Roman" panose="02020603050405020304" pitchFamily="18" charset="0"/>
            <a:cs typeface="Times New Roman" panose="02020603050405020304" pitchFamily="18" charset="0"/>
          </a:endParaRPr>
        </a:p>
      </dgm:t>
    </dgm:pt>
    <dgm:pt modelId="{826BAEB3-6EEC-4917-89FD-AAE32E963EE4}" type="parTrans" cxnId="{3192B268-811C-481B-9C03-A694791C8060}">
      <dgm:prSet/>
      <dgm:spPr/>
      <dgm:t>
        <a:bodyPr/>
        <a:lstStyle/>
        <a:p>
          <a:endParaRPr lang="ru-RU">
            <a:latin typeface="Times New Roman" panose="02020603050405020304" pitchFamily="18" charset="0"/>
            <a:cs typeface="Times New Roman" panose="02020603050405020304" pitchFamily="18" charset="0"/>
          </a:endParaRPr>
        </a:p>
      </dgm:t>
    </dgm:pt>
    <dgm:pt modelId="{DF643C14-6A03-4D1E-8B74-AB94126345B2}" type="sibTrans" cxnId="{3192B268-811C-481B-9C03-A694791C8060}">
      <dgm:prSet/>
      <dgm:spPr/>
      <dgm:t>
        <a:bodyPr/>
        <a:lstStyle/>
        <a:p>
          <a:endParaRPr lang="ru-RU">
            <a:latin typeface="Times New Roman" panose="02020603050405020304" pitchFamily="18" charset="0"/>
            <a:cs typeface="Times New Roman" panose="02020603050405020304" pitchFamily="18" charset="0"/>
          </a:endParaRPr>
        </a:p>
      </dgm:t>
    </dgm:pt>
    <dgm:pt modelId="{AEC12EB0-2C83-4892-BDBF-2E086C646B78}">
      <dgm:prSet phldrT="[Текст]"/>
      <dgm:spPr>
        <a:blipFill rotWithShape="1">
          <a:blip xmlns:r="http://schemas.openxmlformats.org/officeDocument/2006/relationships" r:embed="rId1"/>
          <a:stretch>
            <a:fillRect/>
          </a:stretch>
        </a:blipFill>
      </dgm:spPr>
      <dgm:t>
        <a:bodyPr/>
        <a:lstStyle/>
        <a:p>
          <a:r>
            <a:rPr lang="ru-RU">
              <a:noFill/>
            </a:rPr>
            <a:t> </a:t>
          </a:r>
        </a:p>
      </dgm:t>
    </dgm:pt>
    <dgm:pt modelId="{155E8DA0-6B21-4214-AAD8-D7518A748075}" type="parTrans" cxnId="{4010C672-C028-471D-9854-F780C2A04B8B}">
      <dgm:prSet/>
      <dgm:spPr/>
      <dgm:t>
        <a:bodyPr/>
        <a:lstStyle/>
        <a:p>
          <a:endParaRPr lang="ru-RU">
            <a:latin typeface="Times New Roman" panose="02020603050405020304" pitchFamily="18" charset="0"/>
            <a:cs typeface="Times New Roman" panose="02020603050405020304" pitchFamily="18" charset="0"/>
          </a:endParaRPr>
        </a:p>
      </dgm:t>
    </dgm:pt>
    <dgm:pt modelId="{4A7E1DA9-65E4-4AE9-81A3-C474EA3909B0}" type="sibTrans" cxnId="{4010C672-C028-471D-9854-F780C2A04B8B}">
      <dgm:prSet/>
      <dgm:spPr/>
      <dgm:t>
        <a:bodyPr/>
        <a:lstStyle/>
        <a:p>
          <a:endParaRPr lang="ru-RU">
            <a:latin typeface="Times New Roman" panose="02020603050405020304" pitchFamily="18" charset="0"/>
            <a:cs typeface="Times New Roman" panose="02020603050405020304" pitchFamily="18" charset="0"/>
          </a:endParaRPr>
        </a:p>
      </dgm:t>
    </dgm:pt>
    <dgm:pt modelId="{BFD38A4D-09D9-4A73-B8A0-1525D6DC92AF}">
      <dgm:prSet phldrT="[Текст]" custT="1"/>
      <dgm:spPr>
        <a:blipFill rotWithShape="1">
          <a:blip xmlns:r="http://schemas.openxmlformats.org/officeDocument/2006/relationships" r:embed="rId2"/>
          <a:stretch>
            <a:fillRect/>
          </a:stretch>
        </a:blipFill>
      </dgm:spPr>
      <dgm:t>
        <a:bodyPr/>
        <a:lstStyle/>
        <a:p>
          <a:r>
            <a:rPr lang="ru-RU">
              <a:noFill/>
            </a:rPr>
            <a:t> </a:t>
          </a:r>
        </a:p>
      </dgm:t>
    </dgm:pt>
    <dgm:pt modelId="{F9CA8C25-38B2-43BA-B97F-4344ED3956C7}" type="parTrans" cxnId="{1FE220E1-0CE9-4D04-9DB7-1F532730DA67}">
      <dgm:prSet/>
      <dgm:spPr/>
      <dgm:t>
        <a:bodyPr/>
        <a:lstStyle/>
        <a:p>
          <a:endParaRPr lang="ru-RU">
            <a:latin typeface="Times New Roman" panose="02020603050405020304" pitchFamily="18" charset="0"/>
            <a:cs typeface="Times New Roman" panose="02020603050405020304" pitchFamily="18" charset="0"/>
          </a:endParaRPr>
        </a:p>
      </dgm:t>
    </dgm:pt>
    <dgm:pt modelId="{5797B297-65C3-4421-8E7D-30FA5E209208}" type="sibTrans" cxnId="{1FE220E1-0CE9-4D04-9DB7-1F532730DA67}">
      <dgm:prSet/>
      <dgm:spPr/>
      <dgm:t>
        <a:bodyPr/>
        <a:lstStyle/>
        <a:p>
          <a:endParaRPr lang="ru-RU">
            <a:latin typeface="Times New Roman" panose="02020603050405020304" pitchFamily="18" charset="0"/>
            <a:cs typeface="Times New Roman" panose="02020603050405020304" pitchFamily="18" charset="0"/>
          </a:endParaRPr>
        </a:p>
      </dgm:t>
    </dgm:pt>
    <dgm:pt modelId="{C3BAD5F4-9C5A-4F3F-B6F3-0CC05C3FACD0}" type="pres">
      <dgm:prSet presAssocID="{451739E3-5E96-41E7-BF39-DB9AA8920387}" presName="diagram" presStyleCnt="0">
        <dgm:presLayoutVars>
          <dgm:chPref val="1"/>
          <dgm:dir/>
          <dgm:animOne val="branch"/>
          <dgm:animLvl val="lvl"/>
          <dgm:resizeHandles val="exact"/>
        </dgm:presLayoutVars>
      </dgm:prSet>
      <dgm:spPr/>
      <dgm:t>
        <a:bodyPr/>
        <a:lstStyle/>
        <a:p>
          <a:endParaRPr lang="ru-RU"/>
        </a:p>
      </dgm:t>
    </dgm:pt>
    <dgm:pt modelId="{49A5960C-8CD0-4987-97DE-F0BD850D23B6}" type="pres">
      <dgm:prSet presAssocID="{8F15B6B4-7DE1-404F-9E56-AAA6E60A6C30}" presName="root1" presStyleCnt="0"/>
      <dgm:spPr/>
    </dgm:pt>
    <dgm:pt modelId="{02E10F7B-0549-4F4D-A51F-C2279ECE1EC8}" type="pres">
      <dgm:prSet presAssocID="{8F15B6B4-7DE1-404F-9E56-AAA6E60A6C30}" presName="LevelOneTextNode" presStyleLbl="node0" presStyleIdx="0" presStyleCnt="1" custScaleY="123136">
        <dgm:presLayoutVars>
          <dgm:chPref val="3"/>
        </dgm:presLayoutVars>
      </dgm:prSet>
      <dgm:spPr/>
      <dgm:t>
        <a:bodyPr/>
        <a:lstStyle/>
        <a:p>
          <a:endParaRPr lang="ru-RU"/>
        </a:p>
      </dgm:t>
    </dgm:pt>
    <dgm:pt modelId="{C97C59F9-10DD-4581-9E32-CFCA096EAC6C}" type="pres">
      <dgm:prSet presAssocID="{8F15B6B4-7DE1-404F-9E56-AAA6E60A6C30}" presName="level2hierChild" presStyleCnt="0"/>
      <dgm:spPr/>
    </dgm:pt>
    <dgm:pt modelId="{B9096CE0-C763-4250-97C1-0930DF5A8AFA}" type="pres">
      <dgm:prSet presAssocID="{155E8DA0-6B21-4214-AAD8-D7518A748075}" presName="conn2-1" presStyleLbl="parChTrans1D2" presStyleIdx="0" presStyleCnt="2"/>
      <dgm:spPr/>
      <dgm:t>
        <a:bodyPr/>
        <a:lstStyle/>
        <a:p>
          <a:endParaRPr lang="ru-RU"/>
        </a:p>
      </dgm:t>
    </dgm:pt>
    <dgm:pt modelId="{1ACAC5AD-7D98-46FC-8B01-8FCB293BF138}" type="pres">
      <dgm:prSet presAssocID="{155E8DA0-6B21-4214-AAD8-D7518A748075}" presName="connTx" presStyleLbl="parChTrans1D2" presStyleIdx="0" presStyleCnt="2"/>
      <dgm:spPr/>
      <dgm:t>
        <a:bodyPr/>
        <a:lstStyle/>
        <a:p>
          <a:endParaRPr lang="ru-RU"/>
        </a:p>
      </dgm:t>
    </dgm:pt>
    <dgm:pt modelId="{D46C6C9C-8FE8-44C7-9234-681D6AA16838}" type="pres">
      <dgm:prSet presAssocID="{AEC12EB0-2C83-4892-BDBF-2E086C646B78}" presName="root2" presStyleCnt="0"/>
      <dgm:spPr/>
    </dgm:pt>
    <dgm:pt modelId="{B5259F4D-5BF8-4402-AEAA-A070D1E5CE77}" type="pres">
      <dgm:prSet presAssocID="{AEC12EB0-2C83-4892-BDBF-2E086C646B78}" presName="LevelTwoTextNode" presStyleLbl="node2" presStyleIdx="0" presStyleCnt="2" custLinFactNeighborX="-651" custLinFactNeighborY="-23845">
        <dgm:presLayoutVars>
          <dgm:chPref val="3"/>
        </dgm:presLayoutVars>
      </dgm:prSet>
      <dgm:spPr/>
      <dgm:t>
        <a:bodyPr/>
        <a:lstStyle/>
        <a:p>
          <a:endParaRPr lang="ru-RU"/>
        </a:p>
      </dgm:t>
    </dgm:pt>
    <dgm:pt modelId="{D5875B1C-58C5-428C-97B0-B084EA8D7E5F}" type="pres">
      <dgm:prSet presAssocID="{AEC12EB0-2C83-4892-BDBF-2E086C646B78}" presName="level3hierChild" presStyleCnt="0"/>
      <dgm:spPr/>
    </dgm:pt>
    <dgm:pt modelId="{45F000B8-7B23-41BB-9CE5-A35EB98C637D}" type="pres">
      <dgm:prSet presAssocID="{F9CA8C25-38B2-43BA-B97F-4344ED3956C7}" presName="conn2-1" presStyleLbl="parChTrans1D2" presStyleIdx="1" presStyleCnt="2"/>
      <dgm:spPr/>
      <dgm:t>
        <a:bodyPr/>
        <a:lstStyle/>
        <a:p>
          <a:endParaRPr lang="ru-RU"/>
        </a:p>
      </dgm:t>
    </dgm:pt>
    <dgm:pt modelId="{E4EEFB66-A8DA-41BE-AD17-FA4D63621454}" type="pres">
      <dgm:prSet presAssocID="{F9CA8C25-38B2-43BA-B97F-4344ED3956C7}" presName="connTx" presStyleLbl="parChTrans1D2" presStyleIdx="1" presStyleCnt="2"/>
      <dgm:spPr/>
      <dgm:t>
        <a:bodyPr/>
        <a:lstStyle/>
        <a:p>
          <a:endParaRPr lang="ru-RU"/>
        </a:p>
      </dgm:t>
    </dgm:pt>
    <dgm:pt modelId="{1E76F1AA-8220-40D2-8567-BDC414B6E95E}" type="pres">
      <dgm:prSet presAssocID="{BFD38A4D-09D9-4A73-B8A0-1525D6DC92AF}" presName="root2" presStyleCnt="0"/>
      <dgm:spPr/>
    </dgm:pt>
    <dgm:pt modelId="{5E502D40-74C4-457A-AB62-A3FF9CBCC549}" type="pres">
      <dgm:prSet presAssocID="{BFD38A4D-09D9-4A73-B8A0-1525D6DC92AF}" presName="LevelTwoTextNode" presStyleLbl="node2" presStyleIdx="1" presStyleCnt="2" custLinFactNeighborX="-651" custLinFactNeighborY="41754">
        <dgm:presLayoutVars>
          <dgm:chPref val="3"/>
        </dgm:presLayoutVars>
      </dgm:prSet>
      <dgm:spPr/>
      <dgm:t>
        <a:bodyPr/>
        <a:lstStyle/>
        <a:p>
          <a:endParaRPr lang="ru-RU"/>
        </a:p>
      </dgm:t>
    </dgm:pt>
    <dgm:pt modelId="{774B4B48-A204-45DD-BBB1-3BA120F5BDDB}" type="pres">
      <dgm:prSet presAssocID="{BFD38A4D-09D9-4A73-B8A0-1525D6DC92AF}" presName="level3hierChild" presStyleCnt="0"/>
      <dgm:spPr/>
    </dgm:pt>
  </dgm:ptLst>
  <dgm:cxnLst>
    <dgm:cxn modelId="{8FAC7F28-25F6-4AB3-9C09-2252B2039C7D}" type="presOf" srcId="{451739E3-5E96-41E7-BF39-DB9AA8920387}" destId="{C3BAD5F4-9C5A-4F3F-B6F3-0CC05C3FACD0}" srcOrd="0" destOrd="0" presId="urn:microsoft.com/office/officeart/2005/8/layout/hierarchy2"/>
    <dgm:cxn modelId="{1FE220E1-0CE9-4D04-9DB7-1F532730DA67}" srcId="{8F15B6B4-7DE1-404F-9E56-AAA6E60A6C30}" destId="{BFD38A4D-09D9-4A73-B8A0-1525D6DC92AF}" srcOrd="1" destOrd="0" parTransId="{F9CA8C25-38B2-43BA-B97F-4344ED3956C7}" sibTransId="{5797B297-65C3-4421-8E7D-30FA5E209208}"/>
    <dgm:cxn modelId="{4A7850FE-EA35-4A7E-84A4-6E14BFE48155}" type="presOf" srcId="{F9CA8C25-38B2-43BA-B97F-4344ED3956C7}" destId="{45F000B8-7B23-41BB-9CE5-A35EB98C637D}" srcOrd="0" destOrd="0" presId="urn:microsoft.com/office/officeart/2005/8/layout/hierarchy2"/>
    <dgm:cxn modelId="{D4EA73F2-B620-4CF3-A925-CB327458081D}" type="presOf" srcId="{155E8DA0-6B21-4214-AAD8-D7518A748075}" destId="{B9096CE0-C763-4250-97C1-0930DF5A8AFA}" srcOrd="0" destOrd="0" presId="urn:microsoft.com/office/officeart/2005/8/layout/hierarchy2"/>
    <dgm:cxn modelId="{3192B268-811C-481B-9C03-A694791C8060}" srcId="{451739E3-5E96-41E7-BF39-DB9AA8920387}" destId="{8F15B6B4-7DE1-404F-9E56-AAA6E60A6C30}" srcOrd="0" destOrd="0" parTransId="{826BAEB3-6EEC-4917-89FD-AAE32E963EE4}" sibTransId="{DF643C14-6A03-4D1E-8B74-AB94126345B2}"/>
    <dgm:cxn modelId="{4010C672-C028-471D-9854-F780C2A04B8B}" srcId="{8F15B6B4-7DE1-404F-9E56-AAA6E60A6C30}" destId="{AEC12EB0-2C83-4892-BDBF-2E086C646B78}" srcOrd="0" destOrd="0" parTransId="{155E8DA0-6B21-4214-AAD8-D7518A748075}" sibTransId="{4A7E1DA9-65E4-4AE9-81A3-C474EA3909B0}"/>
    <dgm:cxn modelId="{8DABAA80-C369-4A30-9769-2FF619A15944}" type="presOf" srcId="{8F15B6B4-7DE1-404F-9E56-AAA6E60A6C30}" destId="{02E10F7B-0549-4F4D-A51F-C2279ECE1EC8}" srcOrd="0" destOrd="0" presId="urn:microsoft.com/office/officeart/2005/8/layout/hierarchy2"/>
    <dgm:cxn modelId="{13C414B2-F81B-4B26-B7D0-CFB2E8555E4E}" type="presOf" srcId="{BFD38A4D-09D9-4A73-B8A0-1525D6DC92AF}" destId="{5E502D40-74C4-457A-AB62-A3FF9CBCC549}" srcOrd="0" destOrd="0" presId="urn:microsoft.com/office/officeart/2005/8/layout/hierarchy2"/>
    <dgm:cxn modelId="{5F601782-2642-42E8-983D-9D8B2F87738E}" type="presOf" srcId="{F9CA8C25-38B2-43BA-B97F-4344ED3956C7}" destId="{E4EEFB66-A8DA-41BE-AD17-FA4D63621454}" srcOrd="1" destOrd="0" presId="urn:microsoft.com/office/officeart/2005/8/layout/hierarchy2"/>
    <dgm:cxn modelId="{EF58B422-C55E-4FF0-93DA-960989B2BF72}" type="presOf" srcId="{AEC12EB0-2C83-4892-BDBF-2E086C646B78}" destId="{B5259F4D-5BF8-4402-AEAA-A070D1E5CE77}" srcOrd="0" destOrd="0" presId="urn:microsoft.com/office/officeart/2005/8/layout/hierarchy2"/>
    <dgm:cxn modelId="{105666F3-8BFC-43E7-A74B-80F343DA1AB1}" type="presOf" srcId="{155E8DA0-6B21-4214-AAD8-D7518A748075}" destId="{1ACAC5AD-7D98-46FC-8B01-8FCB293BF138}" srcOrd="1" destOrd="0" presId="urn:microsoft.com/office/officeart/2005/8/layout/hierarchy2"/>
    <dgm:cxn modelId="{8B126BEA-DB0C-48DA-8C76-5F6A97A9FAEF}" type="presParOf" srcId="{C3BAD5F4-9C5A-4F3F-B6F3-0CC05C3FACD0}" destId="{49A5960C-8CD0-4987-97DE-F0BD850D23B6}" srcOrd="0" destOrd="0" presId="urn:microsoft.com/office/officeart/2005/8/layout/hierarchy2"/>
    <dgm:cxn modelId="{AC1972EA-CB07-4252-9C09-575F33DB9DD2}" type="presParOf" srcId="{49A5960C-8CD0-4987-97DE-F0BD850D23B6}" destId="{02E10F7B-0549-4F4D-A51F-C2279ECE1EC8}" srcOrd="0" destOrd="0" presId="urn:microsoft.com/office/officeart/2005/8/layout/hierarchy2"/>
    <dgm:cxn modelId="{69EE474E-52D1-49D0-9F0D-84706EDA0631}" type="presParOf" srcId="{49A5960C-8CD0-4987-97DE-F0BD850D23B6}" destId="{C97C59F9-10DD-4581-9E32-CFCA096EAC6C}" srcOrd="1" destOrd="0" presId="urn:microsoft.com/office/officeart/2005/8/layout/hierarchy2"/>
    <dgm:cxn modelId="{3A0A9BA5-47FC-4CF3-904D-99689CE135EF}" type="presParOf" srcId="{C97C59F9-10DD-4581-9E32-CFCA096EAC6C}" destId="{B9096CE0-C763-4250-97C1-0930DF5A8AFA}" srcOrd="0" destOrd="0" presId="urn:microsoft.com/office/officeart/2005/8/layout/hierarchy2"/>
    <dgm:cxn modelId="{8FBD39C7-3E28-4E7B-A11E-18CC191A7D29}" type="presParOf" srcId="{B9096CE0-C763-4250-97C1-0930DF5A8AFA}" destId="{1ACAC5AD-7D98-46FC-8B01-8FCB293BF138}" srcOrd="0" destOrd="0" presId="urn:microsoft.com/office/officeart/2005/8/layout/hierarchy2"/>
    <dgm:cxn modelId="{7F562EC2-3A4A-4448-B885-B50F48B3EA91}" type="presParOf" srcId="{C97C59F9-10DD-4581-9E32-CFCA096EAC6C}" destId="{D46C6C9C-8FE8-44C7-9234-681D6AA16838}" srcOrd="1" destOrd="0" presId="urn:microsoft.com/office/officeart/2005/8/layout/hierarchy2"/>
    <dgm:cxn modelId="{D4B3EE50-3069-4B38-ACAC-0AE17E5E6BF0}" type="presParOf" srcId="{D46C6C9C-8FE8-44C7-9234-681D6AA16838}" destId="{B5259F4D-5BF8-4402-AEAA-A070D1E5CE77}" srcOrd="0" destOrd="0" presId="urn:microsoft.com/office/officeart/2005/8/layout/hierarchy2"/>
    <dgm:cxn modelId="{3F59A17A-270E-4CBB-B93E-BF04AE692DFC}" type="presParOf" srcId="{D46C6C9C-8FE8-44C7-9234-681D6AA16838}" destId="{D5875B1C-58C5-428C-97B0-B084EA8D7E5F}" srcOrd="1" destOrd="0" presId="urn:microsoft.com/office/officeart/2005/8/layout/hierarchy2"/>
    <dgm:cxn modelId="{B98C83C6-1824-4FCA-BBFD-3DD95E3B0614}" type="presParOf" srcId="{C97C59F9-10DD-4581-9E32-CFCA096EAC6C}" destId="{45F000B8-7B23-41BB-9CE5-A35EB98C637D}" srcOrd="2" destOrd="0" presId="urn:microsoft.com/office/officeart/2005/8/layout/hierarchy2"/>
    <dgm:cxn modelId="{2A51E64A-EFCF-4EE0-9056-B47F6F965A21}" type="presParOf" srcId="{45F000B8-7B23-41BB-9CE5-A35EB98C637D}" destId="{E4EEFB66-A8DA-41BE-AD17-FA4D63621454}" srcOrd="0" destOrd="0" presId="urn:microsoft.com/office/officeart/2005/8/layout/hierarchy2"/>
    <dgm:cxn modelId="{29583FB6-0E8E-434A-A27A-D4B115BBC897}" type="presParOf" srcId="{C97C59F9-10DD-4581-9E32-CFCA096EAC6C}" destId="{1E76F1AA-8220-40D2-8567-BDC414B6E95E}" srcOrd="3" destOrd="0" presId="urn:microsoft.com/office/officeart/2005/8/layout/hierarchy2"/>
    <dgm:cxn modelId="{91365DF9-AC1C-41C4-9FDE-C8F39AB9E190}" type="presParOf" srcId="{1E76F1AA-8220-40D2-8567-BDC414B6E95E}" destId="{5E502D40-74C4-457A-AB62-A3FF9CBCC549}" srcOrd="0" destOrd="0" presId="urn:microsoft.com/office/officeart/2005/8/layout/hierarchy2"/>
    <dgm:cxn modelId="{CB6C7132-FAB6-4451-823B-083CF6652B56}" type="presParOf" srcId="{1E76F1AA-8220-40D2-8567-BDC414B6E95E}" destId="{774B4B48-A204-45DD-BBB1-3BA120F5BDDB}"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D73A098-FBE3-4DD1-9E0C-7B1C6DDA7BF7}" type="doc">
      <dgm:prSet loTypeId="urn:microsoft.com/office/officeart/2005/8/layout/default" loCatId="list" qsTypeId="urn:microsoft.com/office/officeart/2005/8/quickstyle/3d1" qsCatId="3D" csTypeId="urn:microsoft.com/office/officeart/2005/8/colors/colorful5" csCatId="colorful" phldr="1"/>
      <dgm:spPr/>
      <dgm:t>
        <a:bodyPr/>
        <a:lstStyle/>
        <a:p>
          <a:endParaRPr lang="ru-RU"/>
        </a:p>
      </dgm:t>
    </dgm:pt>
    <dgm:pt modelId="{25BFBE47-494A-4D0C-A581-8540BD72D867}">
      <dgm:prSet phldrT="[Текст]" custT="1"/>
      <dgm:spPr/>
      <dgm:t>
        <a:bodyPr/>
        <a:lstStyle/>
        <a:p>
          <a:r>
            <a:rPr lang="uz-Cyrl-UZ" sz="3200" i="1" dirty="0" smtClean="0">
              <a:latin typeface="Times New Roman" panose="02020603050405020304" pitchFamily="18" charset="0"/>
              <a:cs typeface="Times New Roman" panose="02020603050405020304" pitchFamily="18" charset="0"/>
            </a:rPr>
            <a:t>t</a:t>
          </a:r>
          <a:r>
            <a:rPr lang="uz-Cyrl-UZ" sz="3200" i="1" baseline="-25000" dirty="0" smtClean="0">
              <a:latin typeface="Times New Roman" panose="02020603050405020304" pitchFamily="18" charset="0"/>
              <a:cs typeface="Times New Roman" panose="02020603050405020304" pitchFamily="18" charset="0"/>
            </a:rPr>
            <a:t>1</a:t>
          </a:r>
          <a:r>
            <a:rPr lang="uz-Cyrl-UZ" sz="3200" i="1" dirty="0" smtClean="0">
              <a:latin typeface="Times New Roman" panose="02020603050405020304" pitchFamily="18" charset="0"/>
              <a:cs typeface="Times New Roman" panose="02020603050405020304" pitchFamily="18" charset="0"/>
            </a:rPr>
            <a:t>=12 мин; </a:t>
          </a:r>
          <a:endParaRPr lang="ru-RU" sz="3200" dirty="0">
            <a:latin typeface="Times New Roman" panose="02020603050405020304" pitchFamily="18" charset="0"/>
            <a:cs typeface="Times New Roman" panose="02020603050405020304" pitchFamily="18" charset="0"/>
          </a:endParaRPr>
        </a:p>
      </dgm:t>
    </dgm:pt>
    <dgm:pt modelId="{944BDBD8-DDC9-4320-8436-F62703CE5C88}" type="parTrans" cxnId="{CE11B12E-3FDE-4AEF-B003-8858B3C6A472}">
      <dgm:prSet/>
      <dgm:spPr/>
      <dgm:t>
        <a:bodyPr/>
        <a:lstStyle/>
        <a:p>
          <a:endParaRPr lang="ru-RU" sz="3200">
            <a:latin typeface="Times New Roman" panose="02020603050405020304" pitchFamily="18" charset="0"/>
            <a:cs typeface="Times New Roman" panose="02020603050405020304" pitchFamily="18" charset="0"/>
          </a:endParaRPr>
        </a:p>
      </dgm:t>
    </dgm:pt>
    <dgm:pt modelId="{A18F0160-69B6-4025-953F-88440224B9DA}" type="sibTrans" cxnId="{CE11B12E-3FDE-4AEF-B003-8858B3C6A472}">
      <dgm:prSet/>
      <dgm:spPr/>
      <dgm:t>
        <a:bodyPr/>
        <a:lstStyle/>
        <a:p>
          <a:endParaRPr lang="ru-RU" sz="3200">
            <a:latin typeface="Times New Roman" panose="02020603050405020304" pitchFamily="18" charset="0"/>
            <a:cs typeface="Times New Roman" panose="02020603050405020304" pitchFamily="18" charset="0"/>
          </a:endParaRPr>
        </a:p>
      </dgm:t>
    </dgm:pt>
    <dgm:pt modelId="{D366A47B-24E4-4F15-AA93-6A55F7C93255}">
      <dgm:prSet phldrT="[Текст]" custT="1"/>
      <dgm:spPr/>
      <dgm:t>
        <a:bodyPr/>
        <a:lstStyle/>
        <a:p>
          <a:r>
            <a:rPr lang="uz-Cyrl-UZ" sz="3200" i="1" dirty="0" smtClean="0">
              <a:latin typeface="Times New Roman" panose="02020603050405020304" pitchFamily="18" charset="0"/>
              <a:cs typeface="Times New Roman" panose="02020603050405020304" pitchFamily="18" charset="0"/>
            </a:rPr>
            <a:t>t</a:t>
          </a:r>
          <a:r>
            <a:rPr lang="uz-Cyrl-UZ" sz="3200" i="1" baseline="-25000" dirty="0" smtClean="0">
              <a:latin typeface="Times New Roman" panose="02020603050405020304" pitchFamily="18" charset="0"/>
              <a:cs typeface="Times New Roman" panose="02020603050405020304" pitchFamily="18" charset="0"/>
            </a:rPr>
            <a:t>2</a:t>
          </a:r>
          <a:r>
            <a:rPr lang="uz-Cyrl-UZ" sz="3200" i="1" dirty="0" smtClean="0">
              <a:latin typeface="Times New Roman" panose="02020603050405020304" pitchFamily="18" charset="0"/>
              <a:cs typeface="Times New Roman" panose="02020603050405020304" pitchFamily="18" charset="0"/>
            </a:rPr>
            <a:t>=23 мин;</a:t>
          </a:r>
          <a:endParaRPr lang="ru-RU" sz="3200" dirty="0">
            <a:latin typeface="Times New Roman" panose="02020603050405020304" pitchFamily="18" charset="0"/>
            <a:cs typeface="Times New Roman" panose="02020603050405020304" pitchFamily="18" charset="0"/>
          </a:endParaRPr>
        </a:p>
      </dgm:t>
    </dgm:pt>
    <dgm:pt modelId="{11048E98-7C87-469A-811D-43F74AA47C32}" type="parTrans" cxnId="{ABFFD876-A041-40CD-86D5-4AC95EAFB1D0}">
      <dgm:prSet/>
      <dgm:spPr/>
      <dgm:t>
        <a:bodyPr/>
        <a:lstStyle/>
        <a:p>
          <a:endParaRPr lang="ru-RU" sz="3200">
            <a:latin typeface="Times New Roman" panose="02020603050405020304" pitchFamily="18" charset="0"/>
            <a:cs typeface="Times New Roman" panose="02020603050405020304" pitchFamily="18" charset="0"/>
          </a:endParaRPr>
        </a:p>
      </dgm:t>
    </dgm:pt>
    <dgm:pt modelId="{28391734-3481-4F0F-8BDD-A1A3C2A14D29}" type="sibTrans" cxnId="{ABFFD876-A041-40CD-86D5-4AC95EAFB1D0}">
      <dgm:prSet/>
      <dgm:spPr/>
      <dgm:t>
        <a:bodyPr/>
        <a:lstStyle/>
        <a:p>
          <a:endParaRPr lang="ru-RU" sz="3200">
            <a:latin typeface="Times New Roman" panose="02020603050405020304" pitchFamily="18" charset="0"/>
            <a:cs typeface="Times New Roman" panose="02020603050405020304" pitchFamily="18" charset="0"/>
          </a:endParaRPr>
        </a:p>
      </dgm:t>
    </dgm:pt>
    <dgm:pt modelId="{D9CDB1DC-8027-4628-8CFC-A1CD43C7A065}">
      <dgm:prSet phldrT="[Текст]" custT="1"/>
      <dgm:spPr/>
      <dgm:t>
        <a:bodyPr/>
        <a:lstStyle/>
        <a:p>
          <a:r>
            <a:rPr lang="uz-Cyrl-UZ" sz="3200" i="1" dirty="0" smtClean="0">
              <a:latin typeface="Times New Roman" panose="02020603050405020304" pitchFamily="18" charset="0"/>
              <a:cs typeface="Times New Roman" panose="02020603050405020304" pitchFamily="18" charset="0"/>
            </a:rPr>
            <a:t>t</a:t>
          </a:r>
          <a:r>
            <a:rPr lang="uz-Cyrl-UZ" sz="3200" i="1" baseline="-25000" dirty="0" smtClean="0">
              <a:latin typeface="Times New Roman" panose="02020603050405020304" pitchFamily="18" charset="0"/>
              <a:cs typeface="Times New Roman" panose="02020603050405020304" pitchFamily="18" charset="0"/>
            </a:rPr>
            <a:t>3</a:t>
          </a:r>
          <a:r>
            <a:rPr lang="uz-Cyrl-UZ" sz="3200" i="1" dirty="0" smtClean="0">
              <a:latin typeface="Times New Roman" panose="02020603050405020304" pitchFamily="18" charset="0"/>
              <a:cs typeface="Times New Roman" panose="02020603050405020304" pitchFamily="18" charset="0"/>
            </a:rPr>
            <a:t>=15 мин;</a:t>
          </a:r>
          <a:endParaRPr lang="ru-RU" sz="3200" dirty="0">
            <a:latin typeface="Times New Roman" panose="02020603050405020304" pitchFamily="18" charset="0"/>
            <a:cs typeface="Times New Roman" panose="02020603050405020304" pitchFamily="18" charset="0"/>
          </a:endParaRPr>
        </a:p>
      </dgm:t>
    </dgm:pt>
    <dgm:pt modelId="{7B0813D0-BD85-45B4-8647-E7E75DD8F711}" type="parTrans" cxnId="{E75B7DAB-6E99-40B1-9256-6F1FA0AE0608}">
      <dgm:prSet/>
      <dgm:spPr/>
      <dgm:t>
        <a:bodyPr/>
        <a:lstStyle/>
        <a:p>
          <a:endParaRPr lang="ru-RU" sz="3200">
            <a:latin typeface="Times New Roman" panose="02020603050405020304" pitchFamily="18" charset="0"/>
            <a:cs typeface="Times New Roman" panose="02020603050405020304" pitchFamily="18" charset="0"/>
          </a:endParaRPr>
        </a:p>
      </dgm:t>
    </dgm:pt>
    <dgm:pt modelId="{C384586C-BF30-4CF8-AFDF-2FD57404B587}" type="sibTrans" cxnId="{E75B7DAB-6E99-40B1-9256-6F1FA0AE0608}">
      <dgm:prSet/>
      <dgm:spPr/>
      <dgm:t>
        <a:bodyPr/>
        <a:lstStyle/>
        <a:p>
          <a:endParaRPr lang="ru-RU" sz="3200">
            <a:latin typeface="Times New Roman" panose="02020603050405020304" pitchFamily="18" charset="0"/>
            <a:cs typeface="Times New Roman" panose="02020603050405020304" pitchFamily="18" charset="0"/>
          </a:endParaRPr>
        </a:p>
      </dgm:t>
    </dgm:pt>
    <dgm:pt modelId="{960892DF-40D1-43EE-9C7B-1777599A93F6}">
      <dgm:prSet phldrT="[Текст]" custT="1"/>
      <dgm:spPr/>
      <dgm:t>
        <a:bodyPr/>
        <a:lstStyle/>
        <a:p>
          <a:r>
            <a:rPr lang="uz-Cyrl-UZ" sz="3200" b="0" i="1" dirty="0" smtClean="0">
              <a:latin typeface="Times New Roman" panose="02020603050405020304" pitchFamily="18" charset="0"/>
              <a:cs typeface="Times New Roman" panose="02020603050405020304" pitchFamily="18" charset="0"/>
            </a:rPr>
            <a:t>t</a:t>
          </a:r>
          <a:r>
            <a:rPr lang="uz-Cyrl-UZ" sz="3200" b="0" i="1" baseline="-25000" dirty="0" smtClean="0">
              <a:latin typeface="Times New Roman" panose="02020603050405020304" pitchFamily="18" charset="0"/>
              <a:cs typeface="Times New Roman" panose="02020603050405020304" pitchFamily="18" charset="0"/>
            </a:rPr>
            <a:t>4</a:t>
          </a:r>
          <a:r>
            <a:rPr lang="uz-Cyrl-UZ" sz="3200" b="0" i="1" dirty="0" smtClean="0">
              <a:latin typeface="Times New Roman" panose="02020603050405020304" pitchFamily="18" charset="0"/>
              <a:cs typeface="Times New Roman" panose="02020603050405020304" pitchFamily="18" charset="0"/>
            </a:rPr>
            <a:t>=9 мин;</a:t>
          </a:r>
          <a:endParaRPr lang="ru-RU" sz="3200" dirty="0">
            <a:latin typeface="Times New Roman" panose="02020603050405020304" pitchFamily="18" charset="0"/>
            <a:cs typeface="Times New Roman" panose="02020603050405020304" pitchFamily="18" charset="0"/>
          </a:endParaRPr>
        </a:p>
      </dgm:t>
    </dgm:pt>
    <dgm:pt modelId="{604CB245-E5B3-4303-B0BB-064079573416}" type="parTrans" cxnId="{E0BCC44E-0317-4B85-ADBE-0B311D174106}">
      <dgm:prSet/>
      <dgm:spPr/>
      <dgm:t>
        <a:bodyPr/>
        <a:lstStyle/>
        <a:p>
          <a:endParaRPr lang="ru-RU" sz="3200">
            <a:latin typeface="Times New Roman" panose="02020603050405020304" pitchFamily="18" charset="0"/>
            <a:cs typeface="Times New Roman" panose="02020603050405020304" pitchFamily="18" charset="0"/>
          </a:endParaRPr>
        </a:p>
      </dgm:t>
    </dgm:pt>
    <dgm:pt modelId="{C4B3AB70-8EBF-4B3C-A833-B4DBFECFADFC}" type="sibTrans" cxnId="{E0BCC44E-0317-4B85-ADBE-0B311D174106}">
      <dgm:prSet/>
      <dgm:spPr/>
      <dgm:t>
        <a:bodyPr/>
        <a:lstStyle/>
        <a:p>
          <a:endParaRPr lang="ru-RU" sz="3200">
            <a:latin typeface="Times New Roman" panose="02020603050405020304" pitchFamily="18" charset="0"/>
            <a:cs typeface="Times New Roman" panose="02020603050405020304" pitchFamily="18" charset="0"/>
          </a:endParaRPr>
        </a:p>
      </dgm:t>
    </dgm:pt>
    <dgm:pt modelId="{1D0410B7-25C5-45AA-89A7-91844C430AEC}">
      <dgm:prSet phldrT="[Текст]" custT="1"/>
      <dgm:spPr/>
      <dgm:t>
        <a:bodyPr/>
        <a:lstStyle/>
        <a:p>
          <a:r>
            <a:rPr lang="uz-Cyrl-UZ" sz="3200" i="1" dirty="0" smtClean="0">
              <a:latin typeface="Times New Roman" panose="02020603050405020304" pitchFamily="18" charset="0"/>
              <a:cs typeface="Times New Roman" panose="02020603050405020304" pitchFamily="18" charset="0"/>
            </a:rPr>
            <a:t>t</a:t>
          </a:r>
          <a:r>
            <a:rPr lang="uz-Cyrl-UZ" sz="3200" i="1" baseline="-25000" dirty="0" smtClean="0">
              <a:latin typeface="Times New Roman" panose="02020603050405020304" pitchFamily="18" charset="0"/>
              <a:cs typeface="Times New Roman" panose="02020603050405020304" pitchFamily="18" charset="0"/>
            </a:rPr>
            <a:t>5</a:t>
          </a:r>
          <a:r>
            <a:rPr lang="en-US" sz="3200" i="1" baseline="0" dirty="0" smtClean="0">
              <a:latin typeface="Times New Roman" panose="02020603050405020304" pitchFamily="18" charset="0"/>
              <a:cs typeface="Times New Roman" panose="02020603050405020304" pitchFamily="18" charset="0"/>
            </a:rPr>
            <a:t>=</a:t>
          </a:r>
          <a:r>
            <a:rPr lang="uz-Cyrl-UZ" sz="3200" i="1" dirty="0" smtClean="0">
              <a:latin typeface="Times New Roman" panose="02020603050405020304" pitchFamily="18" charset="0"/>
              <a:cs typeface="Times New Roman" panose="02020603050405020304" pitchFamily="18" charset="0"/>
            </a:rPr>
            <a:t>17 </a:t>
          </a:r>
          <a:r>
            <a:rPr lang="uz-Cyrl-UZ" sz="3200" i="1" dirty="0" smtClean="0">
              <a:latin typeface="Times New Roman" panose="02020603050405020304" pitchFamily="18" charset="0"/>
              <a:cs typeface="Times New Roman" panose="02020603050405020304" pitchFamily="18" charset="0"/>
            </a:rPr>
            <a:t>мин;         </a:t>
          </a:r>
          <a:endParaRPr lang="ru-RU" sz="3200" dirty="0">
            <a:latin typeface="Times New Roman" panose="02020603050405020304" pitchFamily="18" charset="0"/>
            <a:cs typeface="Times New Roman" panose="02020603050405020304" pitchFamily="18" charset="0"/>
          </a:endParaRPr>
        </a:p>
      </dgm:t>
    </dgm:pt>
    <dgm:pt modelId="{A9D39FD7-35AB-4C6A-B348-31B42C51FA85}" type="parTrans" cxnId="{BB5F694A-38EB-4E73-A096-5B44F17AC31F}">
      <dgm:prSet/>
      <dgm:spPr/>
      <dgm:t>
        <a:bodyPr/>
        <a:lstStyle/>
        <a:p>
          <a:endParaRPr lang="ru-RU" sz="3200">
            <a:latin typeface="Times New Roman" panose="02020603050405020304" pitchFamily="18" charset="0"/>
            <a:cs typeface="Times New Roman" panose="02020603050405020304" pitchFamily="18" charset="0"/>
          </a:endParaRPr>
        </a:p>
      </dgm:t>
    </dgm:pt>
    <dgm:pt modelId="{EC8EA9D0-CA56-480C-A8B1-FCCB8D37C7FB}" type="sibTrans" cxnId="{BB5F694A-38EB-4E73-A096-5B44F17AC31F}">
      <dgm:prSet/>
      <dgm:spPr/>
      <dgm:t>
        <a:bodyPr/>
        <a:lstStyle/>
        <a:p>
          <a:endParaRPr lang="ru-RU" sz="3200">
            <a:latin typeface="Times New Roman" panose="02020603050405020304" pitchFamily="18" charset="0"/>
            <a:cs typeface="Times New Roman" panose="02020603050405020304" pitchFamily="18" charset="0"/>
          </a:endParaRPr>
        </a:p>
      </dgm:t>
    </dgm:pt>
    <dgm:pt modelId="{D6F32F8E-C466-453D-B533-4E54EB602AB6}">
      <dgm:prSet phldrT="[Текст]" custT="1"/>
      <dgm:spPr/>
      <dgm:t>
        <a:bodyPr/>
        <a:lstStyle/>
        <a:p>
          <a:r>
            <a:rPr lang="uz-Cyrl-UZ" sz="3200" i="1" dirty="0" smtClean="0">
              <a:latin typeface="Times New Roman" panose="02020603050405020304" pitchFamily="18" charset="0"/>
              <a:cs typeface="Times New Roman" panose="02020603050405020304" pitchFamily="18" charset="0"/>
            </a:rPr>
            <a:t>t</a:t>
          </a:r>
          <a:r>
            <a:rPr lang="uz-Cyrl-UZ" sz="3200" i="1" baseline="-25000" dirty="0" smtClean="0">
              <a:latin typeface="Times New Roman" panose="02020603050405020304" pitchFamily="18" charset="0"/>
              <a:cs typeface="Times New Roman" panose="02020603050405020304" pitchFamily="18" charset="0"/>
            </a:rPr>
            <a:t>6</a:t>
          </a:r>
          <a:r>
            <a:rPr lang="uz-Cyrl-UZ" sz="3200" i="1" dirty="0" smtClean="0">
              <a:latin typeface="Times New Roman" panose="02020603050405020304" pitchFamily="18" charset="0"/>
              <a:cs typeface="Times New Roman" panose="02020603050405020304" pitchFamily="18" charset="0"/>
            </a:rPr>
            <a:t>=28 мин;</a:t>
          </a:r>
          <a:endParaRPr lang="ru-RU" sz="3200" dirty="0">
            <a:latin typeface="Times New Roman" panose="02020603050405020304" pitchFamily="18" charset="0"/>
            <a:cs typeface="Times New Roman" panose="02020603050405020304" pitchFamily="18" charset="0"/>
          </a:endParaRPr>
        </a:p>
      </dgm:t>
    </dgm:pt>
    <dgm:pt modelId="{5DD169A6-6DEB-45B4-B67C-EF0D5C4FD15B}" type="parTrans" cxnId="{93DF8861-0807-49D1-8483-3830CD1EA1F1}">
      <dgm:prSet/>
      <dgm:spPr/>
      <dgm:t>
        <a:bodyPr/>
        <a:lstStyle/>
        <a:p>
          <a:endParaRPr lang="ru-RU" sz="3200">
            <a:latin typeface="Times New Roman" panose="02020603050405020304" pitchFamily="18" charset="0"/>
            <a:cs typeface="Times New Roman" panose="02020603050405020304" pitchFamily="18" charset="0"/>
          </a:endParaRPr>
        </a:p>
      </dgm:t>
    </dgm:pt>
    <dgm:pt modelId="{B028FE81-8DC9-458E-9EB8-45B861A649EE}" type="sibTrans" cxnId="{93DF8861-0807-49D1-8483-3830CD1EA1F1}">
      <dgm:prSet/>
      <dgm:spPr/>
      <dgm:t>
        <a:bodyPr/>
        <a:lstStyle/>
        <a:p>
          <a:endParaRPr lang="ru-RU" sz="3200">
            <a:latin typeface="Times New Roman" panose="02020603050405020304" pitchFamily="18" charset="0"/>
            <a:cs typeface="Times New Roman" panose="02020603050405020304" pitchFamily="18" charset="0"/>
          </a:endParaRPr>
        </a:p>
      </dgm:t>
    </dgm:pt>
    <dgm:pt modelId="{8BB59786-3CCB-48B2-9A75-1941DB82F2EA}">
      <dgm:prSet phldrT="[Текст]" custT="1"/>
      <dgm:spPr/>
      <dgm:t>
        <a:bodyPr/>
        <a:lstStyle/>
        <a:p>
          <a:r>
            <a:rPr lang="uz-Cyrl-UZ" sz="3200" i="1" dirty="0" smtClean="0">
              <a:latin typeface="Times New Roman" panose="02020603050405020304" pitchFamily="18" charset="0"/>
              <a:cs typeface="Times New Roman" panose="02020603050405020304" pitchFamily="18" charset="0"/>
            </a:rPr>
            <a:t>t</a:t>
          </a:r>
          <a:r>
            <a:rPr lang="uz-Cyrl-UZ" sz="3200" i="1" baseline="-25000" dirty="0" smtClean="0">
              <a:latin typeface="Times New Roman" panose="02020603050405020304" pitchFamily="18" charset="0"/>
              <a:cs typeface="Times New Roman" panose="02020603050405020304" pitchFamily="18" charset="0"/>
            </a:rPr>
            <a:t>7</a:t>
          </a:r>
          <a:r>
            <a:rPr lang="uz-Cyrl-UZ" sz="3200" i="1" baseline="0" dirty="0" smtClean="0">
              <a:latin typeface="Times New Roman" panose="02020603050405020304" pitchFamily="18" charset="0"/>
              <a:cs typeface="Times New Roman" panose="02020603050405020304" pitchFamily="18" charset="0"/>
            </a:rPr>
            <a:t>=</a:t>
          </a:r>
          <a:r>
            <a:rPr lang="uz-Cyrl-UZ" sz="3200" i="1" dirty="0" smtClean="0">
              <a:latin typeface="Times New Roman" panose="02020603050405020304" pitchFamily="18" charset="0"/>
              <a:cs typeface="Times New Roman" panose="02020603050405020304" pitchFamily="18" charset="0"/>
            </a:rPr>
            <a:t>25 мин; </a:t>
          </a:r>
          <a:endParaRPr lang="ru-RU" sz="3200" dirty="0">
            <a:latin typeface="Times New Roman" panose="02020603050405020304" pitchFamily="18" charset="0"/>
            <a:cs typeface="Times New Roman" panose="02020603050405020304" pitchFamily="18" charset="0"/>
          </a:endParaRPr>
        </a:p>
      </dgm:t>
    </dgm:pt>
    <dgm:pt modelId="{094D215D-F92A-4108-AD2A-9F943E5333C1}" type="parTrans" cxnId="{A3782A1B-92C0-4967-A751-B8E1172B619D}">
      <dgm:prSet/>
      <dgm:spPr/>
      <dgm:t>
        <a:bodyPr/>
        <a:lstStyle/>
        <a:p>
          <a:endParaRPr lang="ru-RU" sz="3200">
            <a:latin typeface="Times New Roman" panose="02020603050405020304" pitchFamily="18" charset="0"/>
            <a:cs typeface="Times New Roman" panose="02020603050405020304" pitchFamily="18" charset="0"/>
          </a:endParaRPr>
        </a:p>
      </dgm:t>
    </dgm:pt>
    <dgm:pt modelId="{B7D67801-F051-4A0D-8F04-EDEDB9708A27}" type="sibTrans" cxnId="{A3782A1B-92C0-4967-A751-B8E1172B619D}">
      <dgm:prSet/>
      <dgm:spPr/>
      <dgm:t>
        <a:bodyPr/>
        <a:lstStyle/>
        <a:p>
          <a:endParaRPr lang="ru-RU" sz="3200">
            <a:latin typeface="Times New Roman" panose="02020603050405020304" pitchFamily="18" charset="0"/>
            <a:cs typeface="Times New Roman" panose="02020603050405020304" pitchFamily="18" charset="0"/>
          </a:endParaRPr>
        </a:p>
      </dgm:t>
    </dgm:pt>
    <dgm:pt modelId="{78BF96DB-290E-473A-B926-49CD8C2D21DC}">
      <dgm:prSet phldrT="[Текст]" custT="1"/>
      <dgm:spPr/>
      <dgm:t>
        <a:bodyPr/>
        <a:lstStyle/>
        <a:p>
          <a:r>
            <a:rPr lang="uz-Cyrl-UZ" sz="3200" i="1" dirty="0" smtClean="0">
              <a:latin typeface="Times New Roman" panose="02020603050405020304" pitchFamily="18" charset="0"/>
              <a:cs typeface="Times New Roman" panose="02020603050405020304" pitchFamily="18" charset="0"/>
            </a:rPr>
            <a:t>t</a:t>
          </a:r>
          <a:r>
            <a:rPr lang="uz-Cyrl-UZ" sz="3200" i="1" baseline="-25000" dirty="0" smtClean="0">
              <a:latin typeface="Times New Roman" panose="02020603050405020304" pitchFamily="18" charset="0"/>
              <a:cs typeface="Times New Roman" panose="02020603050405020304" pitchFamily="18" charset="0"/>
            </a:rPr>
            <a:t>8</a:t>
          </a:r>
          <a:r>
            <a:rPr lang="uz-Cyrl-UZ" sz="3200" i="1" dirty="0" smtClean="0">
              <a:latin typeface="Times New Roman" panose="02020603050405020304" pitchFamily="18" charset="0"/>
              <a:cs typeface="Times New Roman" panose="02020603050405020304" pitchFamily="18" charset="0"/>
            </a:rPr>
            <a:t>=31 мин;</a:t>
          </a:r>
          <a:endParaRPr lang="ru-RU" sz="3200" dirty="0">
            <a:latin typeface="Times New Roman" panose="02020603050405020304" pitchFamily="18" charset="0"/>
            <a:cs typeface="Times New Roman" panose="02020603050405020304" pitchFamily="18" charset="0"/>
          </a:endParaRPr>
        </a:p>
      </dgm:t>
    </dgm:pt>
    <dgm:pt modelId="{20D1DB79-BC52-4893-8BC2-BB76FCCEBAF7}" type="parTrans" cxnId="{60A23269-EA6D-4572-97BE-C6EDE960AC4E}">
      <dgm:prSet/>
      <dgm:spPr/>
      <dgm:t>
        <a:bodyPr/>
        <a:lstStyle/>
        <a:p>
          <a:endParaRPr lang="ru-RU" sz="3200">
            <a:latin typeface="Times New Roman" panose="02020603050405020304" pitchFamily="18" charset="0"/>
            <a:cs typeface="Times New Roman" panose="02020603050405020304" pitchFamily="18" charset="0"/>
          </a:endParaRPr>
        </a:p>
      </dgm:t>
    </dgm:pt>
    <dgm:pt modelId="{00BAB858-A709-444F-813D-1AB5424727AF}" type="sibTrans" cxnId="{60A23269-EA6D-4572-97BE-C6EDE960AC4E}">
      <dgm:prSet/>
      <dgm:spPr/>
      <dgm:t>
        <a:bodyPr/>
        <a:lstStyle/>
        <a:p>
          <a:endParaRPr lang="ru-RU" sz="3200">
            <a:latin typeface="Times New Roman" panose="02020603050405020304" pitchFamily="18" charset="0"/>
            <a:cs typeface="Times New Roman" panose="02020603050405020304" pitchFamily="18" charset="0"/>
          </a:endParaRPr>
        </a:p>
      </dgm:t>
    </dgm:pt>
    <dgm:pt modelId="{E594C843-F649-48DA-8C37-38579F9F910B}" type="pres">
      <dgm:prSet presAssocID="{4D73A098-FBE3-4DD1-9E0C-7B1C6DDA7BF7}" presName="diagram" presStyleCnt="0">
        <dgm:presLayoutVars>
          <dgm:dir/>
          <dgm:resizeHandles val="exact"/>
        </dgm:presLayoutVars>
      </dgm:prSet>
      <dgm:spPr/>
      <dgm:t>
        <a:bodyPr/>
        <a:lstStyle/>
        <a:p>
          <a:endParaRPr lang="ru-RU"/>
        </a:p>
      </dgm:t>
    </dgm:pt>
    <dgm:pt modelId="{78FDB9B6-2B59-4313-A7DE-D1F702BABB20}" type="pres">
      <dgm:prSet presAssocID="{25BFBE47-494A-4D0C-A581-8540BD72D867}" presName="node" presStyleLbl="node1" presStyleIdx="0" presStyleCnt="8">
        <dgm:presLayoutVars>
          <dgm:bulletEnabled val="1"/>
        </dgm:presLayoutVars>
      </dgm:prSet>
      <dgm:spPr/>
      <dgm:t>
        <a:bodyPr/>
        <a:lstStyle/>
        <a:p>
          <a:endParaRPr lang="ru-RU"/>
        </a:p>
      </dgm:t>
    </dgm:pt>
    <dgm:pt modelId="{FF1EBD93-FCF7-43C9-91A4-3AFAC3DE38D1}" type="pres">
      <dgm:prSet presAssocID="{A18F0160-69B6-4025-953F-88440224B9DA}" presName="sibTrans" presStyleCnt="0"/>
      <dgm:spPr/>
    </dgm:pt>
    <dgm:pt modelId="{7B16A49A-C1D6-4B38-8738-DDDE7AE9517A}" type="pres">
      <dgm:prSet presAssocID="{D366A47B-24E4-4F15-AA93-6A55F7C93255}" presName="node" presStyleLbl="node1" presStyleIdx="1" presStyleCnt="8">
        <dgm:presLayoutVars>
          <dgm:bulletEnabled val="1"/>
        </dgm:presLayoutVars>
      </dgm:prSet>
      <dgm:spPr/>
      <dgm:t>
        <a:bodyPr/>
        <a:lstStyle/>
        <a:p>
          <a:endParaRPr lang="ru-RU"/>
        </a:p>
      </dgm:t>
    </dgm:pt>
    <dgm:pt modelId="{8938C74D-0B4C-4ECA-881C-21549D6AB413}" type="pres">
      <dgm:prSet presAssocID="{28391734-3481-4F0F-8BDD-A1A3C2A14D29}" presName="sibTrans" presStyleCnt="0"/>
      <dgm:spPr/>
    </dgm:pt>
    <dgm:pt modelId="{3F6EA09C-EE4E-4550-82CB-1B8E976726B9}" type="pres">
      <dgm:prSet presAssocID="{D9CDB1DC-8027-4628-8CFC-A1CD43C7A065}" presName="node" presStyleLbl="node1" presStyleIdx="2" presStyleCnt="8">
        <dgm:presLayoutVars>
          <dgm:bulletEnabled val="1"/>
        </dgm:presLayoutVars>
      </dgm:prSet>
      <dgm:spPr/>
      <dgm:t>
        <a:bodyPr/>
        <a:lstStyle/>
        <a:p>
          <a:endParaRPr lang="ru-RU"/>
        </a:p>
      </dgm:t>
    </dgm:pt>
    <dgm:pt modelId="{9CABD337-B806-495D-850E-2A4D402D84A4}" type="pres">
      <dgm:prSet presAssocID="{C384586C-BF30-4CF8-AFDF-2FD57404B587}" presName="sibTrans" presStyleCnt="0"/>
      <dgm:spPr/>
    </dgm:pt>
    <dgm:pt modelId="{0BBA2CE3-438D-48FA-ADB5-782D95E9A365}" type="pres">
      <dgm:prSet presAssocID="{960892DF-40D1-43EE-9C7B-1777599A93F6}" presName="node" presStyleLbl="node1" presStyleIdx="3" presStyleCnt="8">
        <dgm:presLayoutVars>
          <dgm:bulletEnabled val="1"/>
        </dgm:presLayoutVars>
      </dgm:prSet>
      <dgm:spPr/>
      <dgm:t>
        <a:bodyPr/>
        <a:lstStyle/>
        <a:p>
          <a:endParaRPr lang="ru-RU"/>
        </a:p>
      </dgm:t>
    </dgm:pt>
    <dgm:pt modelId="{83CF765D-208B-44D6-8B43-8C380B26A22C}" type="pres">
      <dgm:prSet presAssocID="{C4B3AB70-8EBF-4B3C-A833-B4DBFECFADFC}" presName="sibTrans" presStyleCnt="0"/>
      <dgm:spPr/>
    </dgm:pt>
    <dgm:pt modelId="{3EE171E5-7C92-4FD9-9CD3-16A60BD8253B}" type="pres">
      <dgm:prSet presAssocID="{1D0410B7-25C5-45AA-89A7-91844C430AEC}" presName="node" presStyleLbl="node1" presStyleIdx="4" presStyleCnt="8">
        <dgm:presLayoutVars>
          <dgm:bulletEnabled val="1"/>
        </dgm:presLayoutVars>
      </dgm:prSet>
      <dgm:spPr/>
      <dgm:t>
        <a:bodyPr/>
        <a:lstStyle/>
        <a:p>
          <a:endParaRPr lang="ru-RU"/>
        </a:p>
      </dgm:t>
    </dgm:pt>
    <dgm:pt modelId="{FCFCBC6F-FEBF-4933-9828-559B5819868F}" type="pres">
      <dgm:prSet presAssocID="{EC8EA9D0-CA56-480C-A8B1-FCCB8D37C7FB}" presName="sibTrans" presStyleCnt="0"/>
      <dgm:spPr/>
    </dgm:pt>
    <dgm:pt modelId="{0361FDBA-BB94-4A94-9DF2-BAEC9E937AF0}" type="pres">
      <dgm:prSet presAssocID="{D6F32F8E-C466-453D-B533-4E54EB602AB6}" presName="node" presStyleLbl="node1" presStyleIdx="5" presStyleCnt="8">
        <dgm:presLayoutVars>
          <dgm:bulletEnabled val="1"/>
        </dgm:presLayoutVars>
      </dgm:prSet>
      <dgm:spPr/>
      <dgm:t>
        <a:bodyPr/>
        <a:lstStyle/>
        <a:p>
          <a:endParaRPr lang="ru-RU"/>
        </a:p>
      </dgm:t>
    </dgm:pt>
    <dgm:pt modelId="{4456D1C6-595B-4B2E-AD9A-33CD7CE01B28}" type="pres">
      <dgm:prSet presAssocID="{B028FE81-8DC9-458E-9EB8-45B861A649EE}" presName="sibTrans" presStyleCnt="0"/>
      <dgm:spPr/>
    </dgm:pt>
    <dgm:pt modelId="{F2999B3C-87C7-4DE1-AA1C-32A5EBDC97DE}" type="pres">
      <dgm:prSet presAssocID="{8BB59786-3CCB-48B2-9A75-1941DB82F2EA}" presName="node" presStyleLbl="node1" presStyleIdx="6" presStyleCnt="8">
        <dgm:presLayoutVars>
          <dgm:bulletEnabled val="1"/>
        </dgm:presLayoutVars>
      </dgm:prSet>
      <dgm:spPr/>
      <dgm:t>
        <a:bodyPr/>
        <a:lstStyle/>
        <a:p>
          <a:endParaRPr lang="ru-RU"/>
        </a:p>
      </dgm:t>
    </dgm:pt>
    <dgm:pt modelId="{94E74C61-7EE6-4148-BB32-5FC507F722E5}" type="pres">
      <dgm:prSet presAssocID="{B7D67801-F051-4A0D-8F04-EDEDB9708A27}" presName="sibTrans" presStyleCnt="0"/>
      <dgm:spPr/>
    </dgm:pt>
    <dgm:pt modelId="{54C73E8F-6D5E-4318-B49F-230E0402DAE6}" type="pres">
      <dgm:prSet presAssocID="{78BF96DB-290E-473A-B926-49CD8C2D21DC}" presName="node" presStyleLbl="node1" presStyleIdx="7" presStyleCnt="8">
        <dgm:presLayoutVars>
          <dgm:bulletEnabled val="1"/>
        </dgm:presLayoutVars>
      </dgm:prSet>
      <dgm:spPr/>
      <dgm:t>
        <a:bodyPr/>
        <a:lstStyle/>
        <a:p>
          <a:endParaRPr lang="ru-RU"/>
        </a:p>
      </dgm:t>
    </dgm:pt>
  </dgm:ptLst>
  <dgm:cxnLst>
    <dgm:cxn modelId="{60E010CE-83D2-474B-A4C7-111EF8615789}" type="presOf" srcId="{960892DF-40D1-43EE-9C7B-1777599A93F6}" destId="{0BBA2CE3-438D-48FA-ADB5-782D95E9A365}" srcOrd="0" destOrd="0" presId="urn:microsoft.com/office/officeart/2005/8/layout/default"/>
    <dgm:cxn modelId="{CE11B12E-3FDE-4AEF-B003-8858B3C6A472}" srcId="{4D73A098-FBE3-4DD1-9E0C-7B1C6DDA7BF7}" destId="{25BFBE47-494A-4D0C-A581-8540BD72D867}" srcOrd="0" destOrd="0" parTransId="{944BDBD8-DDC9-4320-8436-F62703CE5C88}" sibTransId="{A18F0160-69B6-4025-953F-88440224B9DA}"/>
    <dgm:cxn modelId="{711664D4-6E31-4C0C-A5BA-04A57C7725B6}" type="presOf" srcId="{4D73A098-FBE3-4DD1-9E0C-7B1C6DDA7BF7}" destId="{E594C843-F649-48DA-8C37-38579F9F910B}" srcOrd="0" destOrd="0" presId="urn:microsoft.com/office/officeart/2005/8/layout/default"/>
    <dgm:cxn modelId="{CB6FDD2D-095C-41E6-B9E3-B674EC8FE838}" type="presOf" srcId="{78BF96DB-290E-473A-B926-49CD8C2D21DC}" destId="{54C73E8F-6D5E-4318-B49F-230E0402DAE6}" srcOrd="0" destOrd="0" presId="urn:microsoft.com/office/officeart/2005/8/layout/default"/>
    <dgm:cxn modelId="{60A23269-EA6D-4572-97BE-C6EDE960AC4E}" srcId="{4D73A098-FBE3-4DD1-9E0C-7B1C6DDA7BF7}" destId="{78BF96DB-290E-473A-B926-49CD8C2D21DC}" srcOrd="7" destOrd="0" parTransId="{20D1DB79-BC52-4893-8BC2-BB76FCCEBAF7}" sibTransId="{00BAB858-A709-444F-813D-1AB5424727AF}"/>
    <dgm:cxn modelId="{93DF8861-0807-49D1-8483-3830CD1EA1F1}" srcId="{4D73A098-FBE3-4DD1-9E0C-7B1C6DDA7BF7}" destId="{D6F32F8E-C466-453D-B533-4E54EB602AB6}" srcOrd="5" destOrd="0" parTransId="{5DD169A6-6DEB-45B4-B67C-EF0D5C4FD15B}" sibTransId="{B028FE81-8DC9-458E-9EB8-45B861A649EE}"/>
    <dgm:cxn modelId="{FFF9F6B2-BA7A-4312-A961-03D0EA46CCB7}" type="presOf" srcId="{D366A47B-24E4-4F15-AA93-6A55F7C93255}" destId="{7B16A49A-C1D6-4B38-8738-DDDE7AE9517A}" srcOrd="0" destOrd="0" presId="urn:microsoft.com/office/officeart/2005/8/layout/default"/>
    <dgm:cxn modelId="{48FBF4FD-A785-439E-BF88-239DD54E8079}" type="presOf" srcId="{D9CDB1DC-8027-4628-8CFC-A1CD43C7A065}" destId="{3F6EA09C-EE4E-4550-82CB-1B8E976726B9}" srcOrd="0" destOrd="0" presId="urn:microsoft.com/office/officeart/2005/8/layout/default"/>
    <dgm:cxn modelId="{E0BCC44E-0317-4B85-ADBE-0B311D174106}" srcId="{4D73A098-FBE3-4DD1-9E0C-7B1C6DDA7BF7}" destId="{960892DF-40D1-43EE-9C7B-1777599A93F6}" srcOrd="3" destOrd="0" parTransId="{604CB245-E5B3-4303-B0BB-064079573416}" sibTransId="{C4B3AB70-8EBF-4B3C-A833-B4DBFECFADFC}"/>
    <dgm:cxn modelId="{A3782A1B-92C0-4967-A751-B8E1172B619D}" srcId="{4D73A098-FBE3-4DD1-9E0C-7B1C6DDA7BF7}" destId="{8BB59786-3CCB-48B2-9A75-1941DB82F2EA}" srcOrd="6" destOrd="0" parTransId="{094D215D-F92A-4108-AD2A-9F943E5333C1}" sibTransId="{B7D67801-F051-4A0D-8F04-EDEDB9708A27}"/>
    <dgm:cxn modelId="{ABFFD876-A041-40CD-86D5-4AC95EAFB1D0}" srcId="{4D73A098-FBE3-4DD1-9E0C-7B1C6DDA7BF7}" destId="{D366A47B-24E4-4F15-AA93-6A55F7C93255}" srcOrd="1" destOrd="0" parTransId="{11048E98-7C87-469A-811D-43F74AA47C32}" sibTransId="{28391734-3481-4F0F-8BDD-A1A3C2A14D29}"/>
    <dgm:cxn modelId="{E75B7DAB-6E99-40B1-9256-6F1FA0AE0608}" srcId="{4D73A098-FBE3-4DD1-9E0C-7B1C6DDA7BF7}" destId="{D9CDB1DC-8027-4628-8CFC-A1CD43C7A065}" srcOrd="2" destOrd="0" parTransId="{7B0813D0-BD85-45B4-8647-E7E75DD8F711}" sibTransId="{C384586C-BF30-4CF8-AFDF-2FD57404B587}"/>
    <dgm:cxn modelId="{C80DEFD2-7A12-406B-96A0-4B1509FB2BA8}" type="presOf" srcId="{8BB59786-3CCB-48B2-9A75-1941DB82F2EA}" destId="{F2999B3C-87C7-4DE1-AA1C-32A5EBDC97DE}" srcOrd="0" destOrd="0" presId="urn:microsoft.com/office/officeart/2005/8/layout/default"/>
    <dgm:cxn modelId="{051736B3-7CAE-4BB9-9B8F-1927C19B085F}" type="presOf" srcId="{25BFBE47-494A-4D0C-A581-8540BD72D867}" destId="{78FDB9B6-2B59-4313-A7DE-D1F702BABB20}" srcOrd="0" destOrd="0" presId="urn:microsoft.com/office/officeart/2005/8/layout/default"/>
    <dgm:cxn modelId="{992BEBE2-FEB4-4358-AA7D-D881831BB3D2}" type="presOf" srcId="{D6F32F8E-C466-453D-B533-4E54EB602AB6}" destId="{0361FDBA-BB94-4A94-9DF2-BAEC9E937AF0}" srcOrd="0" destOrd="0" presId="urn:microsoft.com/office/officeart/2005/8/layout/default"/>
    <dgm:cxn modelId="{BB5F694A-38EB-4E73-A096-5B44F17AC31F}" srcId="{4D73A098-FBE3-4DD1-9E0C-7B1C6DDA7BF7}" destId="{1D0410B7-25C5-45AA-89A7-91844C430AEC}" srcOrd="4" destOrd="0" parTransId="{A9D39FD7-35AB-4C6A-B348-31B42C51FA85}" sibTransId="{EC8EA9D0-CA56-480C-A8B1-FCCB8D37C7FB}"/>
    <dgm:cxn modelId="{B6A09D07-7BFB-4FEF-BD34-B5198B20E69D}" type="presOf" srcId="{1D0410B7-25C5-45AA-89A7-91844C430AEC}" destId="{3EE171E5-7C92-4FD9-9CD3-16A60BD8253B}" srcOrd="0" destOrd="0" presId="urn:microsoft.com/office/officeart/2005/8/layout/default"/>
    <dgm:cxn modelId="{6DDF0759-8C99-46BA-829E-983C90AE5DDE}" type="presParOf" srcId="{E594C843-F649-48DA-8C37-38579F9F910B}" destId="{78FDB9B6-2B59-4313-A7DE-D1F702BABB20}" srcOrd="0" destOrd="0" presId="urn:microsoft.com/office/officeart/2005/8/layout/default"/>
    <dgm:cxn modelId="{13B47650-3D1E-4BD6-973B-512604CC90B3}" type="presParOf" srcId="{E594C843-F649-48DA-8C37-38579F9F910B}" destId="{FF1EBD93-FCF7-43C9-91A4-3AFAC3DE38D1}" srcOrd="1" destOrd="0" presId="urn:microsoft.com/office/officeart/2005/8/layout/default"/>
    <dgm:cxn modelId="{67C78562-3592-4B1A-86A1-5328C0162C63}" type="presParOf" srcId="{E594C843-F649-48DA-8C37-38579F9F910B}" destId="{7B16A49A-C1D6-4B38-8738-DDDE7AE9517A}" srcOrd="2" destOrd="0" presId="urn:microsoft.com/office/officeart/2005/8/layout/default"/>
    <dgm:cxn modelId="{E0EAD70E-F8ED-46CE-B6A1-540A67C032AD}" type="presParOf" srcId="{E594C843-F649-48DA-8C37-38579F9F910B}" destId="{8938C74D-0B4C-4ECA-881C-21549D6AB413}" srcOrd="3" destOrd="0" presId="urn:microsoft.com/office/officeart/2005/8/layout/default"/>
    <dgm:cxn modelId="{B32A6411-9DCE-492F-BAEE-6DDF8F51469C}" type="presParOf" srcId="{E594C843-F649-48DA-8C37-38579F9F910B}" destId="{3F6EA09C-EE4E-4550-82CB-1B8E976726B9}" srcOrd="4" destOrd="0" presId="urn:microsoft.com/office/officeart/2005/8/layout/default"/>
    <dgm:cxn modelId="{B84021A1-00A1-433F-B700-0357D8739631}" type="presParOf" srcId="{E594C843-F649-48DA-8C37-38579F9F910B}" destId="{9CABD337-B806-495D-850E-2A4D402D84A4}" srcOrd="5" destOrd="0" presId="urn:microsoft.com/office/officeart/2005/8/layout/default"/>
    <dgm:cxn modelId="{15BD749D-339C-4B1F-9EB4-A5C55C322932}" type="presParOf" srcId="{E594C843-F649-48DA-8C37-38579F9F910B}" destId="{0BBA2CE3-438D-48FA-ADB5-782D95E9A365}" srcOrd="6" destOrd="0" presId="urn:microsoft.com/office/officeart/2005/8/layout/default"/>
    <dgm:cxn modelId="{A52E39D8-77B7-4E22-A540-FFF5E0B4EB94}" type="presParOf" srcId="{E594C843-F649-48DA-8C37-38579F9F910B}" destId="{83CF765D-208B-44D6-8B43-8C380B26A22C}" srcOrd="7" destOrd="0" presId="urn:microsoft.com/office/officeart/2005/8/layout/default"/>
    <dgm:cxn modelId="{C5B8C705-DDA0-4C52-BB1C-31E01DAF642B}" type="presParOf" srcId="{E594C843-F649-48DA-8C37-38579F9F910B}" destId="{3EE171E5-7C92-4FD9-9CD3-16A60BD8253B}" srcOrd="8" destOrd="0" presId="urn:microsoft.com/office/officeart/2005/8/layout/default"/>
    <dgm:cxn modelId="{1D92901D-BC77-4553-918D-A09FA45064A8}" type="presParOf" srcId="{E594C843-F649-48DA-8C37-38579F9F910B}" destId="{FCFCBC6F-FEBF-4933-9828-559B5819868F}" srcOrd="9" destOrd="0" presId="urn:microsoft.com/office/officeart/2005/8/layout/default"/>
    <dgm:cxn modelId="{4C6555BE-D79B-4F98-A05C-AADEA5E0DCDB}" type="presParOf" srcId="{E594C843-F649-48DA-8C37-38579F9F910B}" destId="{0361FDBA-BB94-4A94-9DF2-BAEC9E937AF0}" srcOrd="10" destOrd="0" presId="urn:microsoft.com/office/officeart/2005/8/layout/default"/>
    <dgm:cxn modelId="{622CC2A2-89C1-486F-913B-C2AC5F31CA32}" type="presParOf" srcId="{E594C843-F649-48DA-8C37-38579F9F910B}" destId="{4456D1C6-595B-4B2E-AD9A-33CD7CE01B28}" srcOrd="11" destOrd="0" presId="urn:microsoft.com/office/officeart/2005/8/layout/default"/>
    <dgm:cxn modelId="{372F96DB-F1B0-4305-B385-81DD310A4C64}" type="presParOf" srcId="{E594C843-F649-48DA-8C37-38579F9F910B}" destId="{F2999B3C-87C7-4DE1-AA1C-32A5EBDC97DE}" srcOrd="12" destOrd="0" presId="urn:microsoft.com/office/officeart/2005/8/layout/default"/>
    <dgm:cxn modelId="{FD60636A-6931-4B2F-AA7D-DF308C940AA5}" type="presParOf" srcId="{E594C843-F649-48DA-8C37-38579F9F910B}" destId="{94E74C61-7EE6-4148-BB32-5FC507F722E5}" srcOrd="13" destOrd="0" presId="urn:microsoft.com/office/officeart/2005/8/layout/default"/>
    <dgm:cxn modelId="{F25D8ACD-0713-4AEF-86CA-AAB4B5836BEC}" type="presParOf" srcId="{E594C843-F649-48DA-8C37-38579F9F910B}" destId="{54C73E8F-6D5E-4318-B49F-230E0402DAE6}"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E8438F0-5AA9-4D98-B67C-FB71DE2D0852}" type="doc">
      <dgm:prSet loTypeId="urn:microsoft.com/office/officeart/2005/8/layout/StepDownProcess" loCatId="process" qsTypeId="urn:microsoft.com/office/officeart/2005/8/quickstyle/3d3" qsCatId="3D" csTypeId="urn:microsoft.com/office/officeart/2005/8/colors/accent5_2" csCatId="accent5" phldr="1"/>
      <dgm:spPr/>
    </dgm:pt>
    <dgm:pt modelId="{AD1D34A8-611A-4EEE-9628-B1A4BEA17A71}">
      <dgm:prSet phldrT="[Текст]"/>
      <dgm:spPr/>
      <dgm:t>
        <a:bodyPr/>
        <a:lstStyle/>
        <a:p>
          <a:r>
            <a:rPr lang="uz-Cyrl-UZ" dirty="0" smtClean="0">
              <a:latin typeface="Times New Roman" panose="02020603050405020304" pitchFamily="18" charset="0"/>
              <a:cs typeface="Times New Roman" panose="02020603050405020304" pitchFamily="18" charset="0"/>
            </a:rPr>
            <a:t>Ишламай қолишлар оқими икки катталик:</a:t>
          </a:r>
          <a:endParaRPr lang="ru-RU" dirty="0">
            <a:latin typeface="Times New Roman" panose="02020603050405020304" pitchFamily="18" charset="0"/>
            <a:cs typeface="Times New Roman" panose="02020603050405020304" pitchFamily="18" charset="0"/>
          </a:endParaRPr>
        </a:p>
      </dgm:t>
    </dgm:pt>
    <dgm:pt modelId="{594F5B12-84CB-4D7A-8092-C58B24731FBD}" type="parTrans" cxnId="{DFCF9404-E035-4C29-8683-3F3F4F8C21EA}">
      <dgm:prSet/>
      <dgm:spPr/>
      <dgm:t>
        <a:bodyPr/>
        <a:lstStyle/>
        <a:p>
          <a:endParaRPr lang="ru-RU">
            <a:latin typeface="Times New Roman" panose="02020603050405020304" pitchFamily="18" charset="0"/>
            <a:cs typeface="Times New Roman" panose="02020603050405020304" pitchFamily="18" charset="0"/>
          </a:endParaRPr>
        </a:p>
      </dgm:t>
    </dgm:pt>
    <dgm:pt modelId="{81829DDB-2D5E-46ED-A36E-80FE336B8D7A}" type="sibTrans" cxnId="{DFCF9404-E035-4C29-8683-3F3F4F8C21EA}">
      <dgm:prSet/>
      <dgm:spPr/>
      <dgm:t>
        <a:bodyPr/>
        <a:lstStyle/>
        <a:p>
          <a:endParaRPr lang="ru-RU">
            <a:latin typeface="Times New Roman" panose="02020603050405020304" pitchFamily="18" charset="0"/>
            <a:cs typeface="Times New Roman" panose="02020603050405020304" pitchFamily="18" charset="0"/>
          </a:endParaRPr>
        </a:p>
      </dgm:t>
    </dgm:pt>
    <dgm:pt modelId="{C0551995-7F6D-4DF0-81B0-72E9A497A5B7}">
      <dgm:prSet phldrT="[Текст]"/>
      <dgm:spPr/>
      <dgm:t>
        <a:bodyPr/>
        <a:lstStyle/>
        <a:p>
          <a:r>
            <a:rPr lang="uz-Cyrl-UZ" dirty="0" smtClean="0">
              <a:latin typeface="Times New Roman" panose="02020603050405020304" pitchFamily="18" charset="0"/>
              <a:cs typeface="Times New Roman" panose="02020603050405020304" pitchFamily="18" charset="0"/>
            </a:rPr>
            <a:t>ишламай қолишларнинг ўртача сони m</a:t>
          </a:r>
          <a:r>
            <a:rPr lang="uz-Cyrl-UZ" baseline="-25000" dirty="0" smtClean="0">
              <a:latin typeface="Times New Roman" panose="02020603050405020304" pitchFamily="18" charset="0"/>
              <a:cs typeface="Times New Roman" panose="02020603050405020304" pitchFamily="18" charset="0"/>
            </a:rPr>
            <a:t>ўр</a:t>
          </a:r>
          <a:r>
            <a:rPr lang="uz-Cyrl-UZ" dirty="0" smtClean="0">
              <a:latin typeface="Times New Roman" panose="02020603050405020304" pitchFamily="18" charset="0"/>
              <a:cs typeface="Times New Roman" panose="02020603050405020304" pitchFamily="18" charset="0"/>
            </a:rPr>
            <a:t>(t)</a:t>
          </a:r>
          <a:endParaRPr lang="ru-RU" dirty="0">
            <a:latin typeface="Times New Roman" panose="02020603050405020304" pitchFamily="18" charset="0"/>
            <a:cs typeface="Times New Roman" panose="02020603050405020304" pitchFamily="18" charset="0"/>
          </a:endParaRPr>
        </a:p>
      </dgm:t>
    </dgm:pt>
    <dgm:pt modelId="{DE852C53-1744-4D77-8BD7-C69ACEA6E1F7}" type="parTrans" cxnId="{659D7E21-C907-4DD7-B33E-CB8DEB00F228}">
      <dgm:prSet/>
      <dgm:spPr/>
      <dgm:t>
        <a:bodyPr/>
        <a:lstStyle/>
        <a:p>
          <a:endParaRPr lang="ru-RU">
            <a:latin typeface="Times New Roman" panose="02020603050405020304" pitchFamily="18" charset="0"/>
            <a:cs typeface="Times New Roman" panose="02020603050405020304" pitchFamily="18" charset="0"/>
          </a:endParaRPr>
        </a:p>
      </dgm:t>
    </dgm:pt>
    <dgm:pt modelId="{62D9EAC1-9B67-4E0D-88F5-DE677D29D65C}" type="sibTrans" cxnId="{659D7E21-C907-4DD7-B33E-CB8DEB00F228}">
      <dgm:prSet/>
      <dgm:spPr/>
      <dgm:t>
        <a:bodyPr/>
        <a:lstStyle/>
        <a:p>
          <a:endParaRPr lang="ru-RU">
            <a:latin typeface="Times New Roman" panose="02020603050405020304" pitchFamily="18" charset="0"/>
            <a:cs typeface="Times New Roman" panose="02020603050405020304" pitchFamily="18" charset="0"/>
          </a:endParaRPr>
        </a:p>
      </dgm:t>
    </dgm:pt>
    <dgm:pt modelId="{429C4A21-4EED-4EA0-9117-84E7B4128EEA}">
      <dgm:prSet phldrT="[Текст]"/>
      <dgm:spPr/>
      <dgm:t>
        <a:bodyPr/>
        <a:lstStyle/>
        <a:p>
          <a:r>
            <a:rPr lang="uz-Cyrl-UZ" dirty="0" smtClean="0">
              <a:latin typeface="Times New Roman" panose="02020603050405020304" pitchFamily="18" charset="0"/>
              <a:cs typeface="Times New Roman" panose="02020603050405020304" pitchFamily="18" charset="0"/>
            </a:rPr>
            <a:t>ишламай қолишлар параметри ω</a:t>
          </a:r>
          <a:r>
            <a:rPr lang="uz-Cyrl-UZ" baseline="-25000" dirty="0" smtClean="0">
              <a:latin typeface="Times New Roman" panose="02020603050405020304" pitchFamily="18" charset="0"/>
              <a:cs typeface="Times New Roman" panose="02020603050405020304" pitchFamily="18" charset="0"/>
            </a:rPr>
            <a:t>0</a:t>
          </a:r>
          <a:r>
            <a:rPr lang="uz-Cyrl-UZ" dirty="0" smtClean="0">
              <a:latin typeface="Times New Roman" panose="02020603050405020304" pitchFamily="18" charset="0"/>
              <a:cs typeface="Times New Roman" panose="02020603050405020304" pitchFamily="18" charset="0"/>
            </a:rPr>
            <a:t>(t)</a:t>
          </a:r>
          <a:endParaRPr lang="ru-RU" dirty="0">
            <a:latin typeface="Times New Roman" panose="02020603050405020304" pitchFamily="18" charset="0"/>
            <a:cs typeface="Times New Roman" panose="02020603050405020304" pitchFamily="18" charset="0"/>
          </a:endParaRPr>
        </a:p>
      </dgm:t>
    </dgm:pt>
    <dgm:pt modelId="{FA68E4C7-3B8B-4BF6-B242-70B5DF082A85}" type="parTrans" cxnId="{A56F490F-86DD-4831-B52C-1C27E0A92C9C}">
      <dgm:prSet/>
      <dgm:spPr/>
      <dgm:t>
        <a:bodyPr/>
        <a:lstStyle/>
        <a:p>
          <a:endParaRPr lang="ru-RU">
            <a:latin typeface="Times New Roman" panose="02020603050405020304" pitchFamily="18" charset="0"/>
            <a:cs typeface="Times New Roman" panose="02020603050405020304" pitchFamily="18" charset="0"/>
          </a:endParaRPr>
        </a:p>
      </dgm:t>
    </dgm:pt>
    <dgm:pt modelId="{EDEFDCCD-29E3-4379-8140-A3574F75E75A}" type="sibTrans" cxnId="{A56F490F-86DD-4831-B52C-1C27E0A92C9C}">
      <dgm:prSet/>
      <dgm:spPr/>
      <dgm:t>
        <a:bodyPr/>
        <a:lstStyle/>
        <a:p>
          <a:endParaRPr lang="ru-RU">
            <a:latin typeface="Times New Roman" panose="02020603050405020304" pitchFamily="18" charset="0"/>
            <a:cs typeface="Times New Roman" panose="02020603050405020304" pitchFamily="18" charset="0"/>
          </a:endParaRPr>
        </a:p>
      </dgm:t>
    </dgm:pt>
    <dgm:pt modelId="{74ACDEB1-A872-49D4-A1AB-6074861808F2}" type="pres">
      <dgm:prSet presAssocID="{CE8438F0-5AA9-4D98-B67C-FB71DE2D0852}" presName="rootnode" presStyleCnt="0">
        <dgm:presLayoutVars>
          <dgm:chMax/>
          <dgm:chPref/>
          <dgm:dir/>
          <dgm:animLvl val="lvl"/>
        </dgm:presLayoutVars>
      </dgm:prSet>
      <dgm:spPr/>
    </dgm:pt>
    <dgm:pt modelId="{B49734F5-581C-445A-9E27-C2C7EA7BCC47}" type="pres">
      <dgm:prSet presAssocID="{AD1D34A8-611A-4EEE-9628-B1A4BEA17A71}" presName="composite" presStyleCnt="0"/>
      <dgm:spPr/>
    </dgm:pt>
    <dgm:pt modelId="{72918054-CBE9-470B-8065-08F6763F7EC6}" type="pres">
      <dgm:prSet presAssocID="{AD1D34A8-611A-4EEE-9628-B1A4BEA17A71}" presName="bentUpArrow1" presStyleLbl="alignImgPlace1" presStyleIdx="0" presStyleCnt="2"/>
      <dgm:spPr/>
    </dgm:pt>
    <dgm:pt modelId="{D494EDA7-E32E-4E1A-88DA-762DECD5C853}" type="pres">
      <dgm:prSet presAssocID="{AD1D34A8-611A-4EEE-9628-B1A4BEA17A71}" presName="ParentText" presStyleLbl="node1" presStyleIdx="0" presStyleCnt="3">
        <dgm:presLayoutVars>
          <dgm:chMax val="1"/>
          <dgm:chPref val="1"/>
          <dgm:bulletEnabled val="1"/>
        </dgm:presLayoutVars>
      </dgm:prSet>
      <dgm:spPr/>
      <dgm:t>
        <a:bodyPr/>
        <a:lstStyle/>
        <a:p>
          <a:endParaRPr lang="ru-RU"/>
        </a:p>
      </dgm:t>
    </dgm:pt>
    <dgm:pt modelId="{5272EED5-2F8D-4FD7-9228-E53EB707C4B9}" type="pres">
      <dgm:prSet presAssocID="{AD1D34A8-611A-4EEE-9628-B1A4BEA17A71}" presName="ChildText" presStyleLbl="revTx" presStyleIdx="0" presStyleCnt="2">
        <dgm:presLayoutVars>
          <dgm:chMax val="0"/>
          <dgm:chPref val="0"/>
          <dgm:bulletEnabled val="1"/>
        </dgm:presLayoutVars>
      </dgm:prSet>
      <dgm:spPr/>
    </dgm:pt>
    <dgm:pt modelId="{A2414D26-716A-45B9-882B-19AC1D8EA53B}" type="pres">
      <dgm:prSet presAssocID="{81829DDB-2D5E-46ED-A36E-80FE336B8D7A}" presName="sibTrans" presStyleCnt="0"/>
      <dgm:spPr/>
    </dgm:pt>
    <dgm:pt modelId="{69C6A608-62D9-4CA0-99D2-EEB29D5ABCB2}" type="pres">
      <dgm:prSet presAssocID="{C0551995-7F6D-4DF0-81B0-72E9A497A5B7}" presName="composite" presStyleCnt="0"/>
      <dgm:spPr/>
    </dgm:pt>
    <dgm:pt modelId="{4BF005BF-5B42-4648-AFB8-F3A114BABC27}" type="pres">
      <dgm:prSet presAssocID="{C0551995-7F6D-4DF0-81B0-72E9A497A5B7}" presName="bentUpArrow1" presStyleLbl="alignImgPlace1" presStyleIdx="1" presStyleCnt="2"/>
      <dgm:spPr/>
    </dgm:pt>
    <dgm:pt modelId="{7413CCF1-9146-49F9-B504-15A51C51D807}" type="pres">
      <dgm:prSet presAssocID="{C0551995-7F6D-4DF0-81B0-72E9A497A5B7}" presName="ParentText" presStyleLbl="node1" presStyleIdx="1" presStyleCnt="3">
        <dgm:presLayoutVars>
          <dgm:chMax val="1"/>
          <dgm:chPref val="1"/>
          <dgm:bulletEnabled val="1"/>
        </dgm:presLayoutVars>
      </dgm:prSet>
      <dgm:spPr/>
      <dgm:t>
        <a:bodyPr/>
        <a:lstStyle/>
        <a:p>
          <a:endParaRPr lang="ru-RU"/>
        </a:p>
      </dgm:t>
    </dgm:pt>
    <dgm:pt modelId="{F79BC542-3F3F-4F13-A7C3-8D630A910A25}" type="pres">
      <dgm:prSet presAssocID="{C0551995-7F6D-4DF0-81B0-72E9A497A5B7}" presName="ChildText" presStyleLbl="revTx" presStyleIdx="1" presStyleCnt="2">
        <dgm:presLayoutVars>
          <dgm:chMax val="0"/>
          <dgm:chPref val="0"/>
          <dgm:bulletEnabled val="1"/>
        </dgm:presLayoutVars>
      </dgm:prSet>
      <dgm:spPr/>
    </dgm:pt>
    <dgm:pt modelId="{871B5419-5115-4AFE-9146-CFA126EDD155}" type="pres">
      <dgm:prSet presAssocID="{62D9EAC1-9B67-4E0D-88F5-DE677D29D65C}" presName="sibTrans" presStyleCnt="0"/>
      <dgm:spPr/>
    </dgm:pt>
    <dgm:pt modelId="{DBA3AFBA-31D9-422E-8049-F815FEC667DD}" type="pres">
      <dgm:prSet presAssocID="{429C4A21-4EED-4EA0-9117-84E7B4128EEA}" presName="composite" presStyleCnt="0"/>
      <dgm:spPr/>
    </dgm:pt>
    <dgm:pt modelId="{2718CADB-96E9-43E1-9328-759F6462F405}" type="pres">
      <dgm:prSet presAssocID="{429C4A21-4EED-4EA0-9117-84E7B4128EEA}" presName="ParentText" presStyleLbl="node1" presStyleIdx="2" presStyleCnt="3">
        <dgm:presLayoutVars>
          <dgm:chMax val="1"/>
          <dgm:chPref val="1"/>
          <dgm:bulletEnabled val="1"/>
        </dgm:presLayoutVars>
      </dgm:prSet>
      <dgm:spPr/>
      <dgm:t>
        <a:bodyPr/>
        <a:lstStyle/>
        <a:p>
          <a:endParaRPr lang="ru-RU"/>
        </a:p>
      </dgm:t>
    </dgm:pt>
  </dgm:ptLst>
  <dgm:cxnLst>
    <dgm:cxn modelId="{589E931C-7A23-45B0-AEC2-21DDE6D9F151}" type="presOf" srcId="{C0551995-7F6D-4DF0-81B0-72E9A497A5B7}" destId="{7413CCF1-9146-49F9-B504-15A51C51D807}" srcOrd="0" destOrd="0" presId="urn:microsoft.com/office/officeart/2005/8/layout/StepDownProcess"/>
    <dgm:cxn modelId="{DED5FECE-1053-4D88-9ED3-B3326970845A}" type="presOf" srcId="{429C4A21-4EED-4EA0-9117-84E7B4128EEA}" destId="{2718CADB-96E9-43E1-9328-759F6462F405}" srcOrd="0" destOrd="0" presId="urn:microsoft.com/office/officeart/2005/8/layout/StepDownProcess"/>
    <dgm:cxn modelId="{734DD9A7-9C89-421B-8062-E9B854F4E3A6}" type="presOf" srcId="{CE8438F0-5AA9-4D98-B67C-FB71DE2D0852}" destId="{74ACDEB1-A872-49D4-A1AB-6074861808F2}" srcOrd="0" destOrd="0" presId="urn:microsoft.com/office/officeart/2005/8/layout/StepDownProcess"/>
    <dgm:cxn modelId="{A56F490F-86DD-4831-B52C-1C27E0A92C9C}" srcId="{CE8438F0-5AA9-4D98-B67C-FB71DE2D0852}" destId="{429C4A21-4EED-4EA0-9117-84E7B4128EEA}" srcOrd="2" destOrd="0" parTransId="{FA68E4C7-3B8B-4BF6-B242-70B5DF082A85}" sibTransId="{EDEFDCCD-29E3-4379-8140-A3574F75E75A}"/>
    <dgm:cxn modelId="{659D7E21-C907-4DD7-B33E-CB8DEB00F228}" srcId="{CE8438F0-5AA9-4D98-B67C-FB71DE2D0852}" destId="{C0551995-7F6D-4DF0-81B0-72E9A497A5B7}" srcOrd="1" destOrd="0" parTransId="{DE852C53-1744-4D77-8BD7-C69ACEA6E1F7}" sibTransId="{62D9EAC1-9B67-4E0D-88F5-DE677D29D65C}"/>
    <dgm:cxn modelId="{C379944F-B9F9-44D1-BF18-28A00E60202C}" type="presOf" srcId="{AD1D34A8-611A-4EEE-9628-B1A4BEA17A71}" destId="{D494EDA7-E32E-4E1A-88DA-762DECD5C853}" srcOrd="0" destOrd="0" presId="urn:microsoft.com/office/officeart/2005/8/layout/StepDownProcess"/>
    <dgm:cxn modelId="{DFCF9404-E035-4C29-8683-3F3F4F8C21EA}" srcId="{CE8438F0-5AA9-4D98-B67C-FB71DE2D0852}" destId="{AD1D34A8-611A-4EEE-9628-B1A4BEA17A71}" srcOrd="0" destOrd="0" parTransId="{594F5B12-84CB-4D7A-8092-C58B24731FBD}" sibTransId="{81829DDB-2D5E-46ED-A36E-80FE336B8D7A}"/>
    <dgm:cxn modelId="{DA6EB826-FDB8-49EA-B31D-4C774289889C}" type="presParOf" srcId="{74ACDEB1-A872-49D4-A1AB-6074861808F2}" destId="{B49734F5-581C-445A-9E27-C2C7EA7BCC47}" srcOrd="0" destOrd="0" presId="urn:microsoft.com/office/officeart/2005/8/layout/StepDownProcess"/>
    <dgm:cxn modelId="{202F3D10-C6D1-4DB9-990E-E79017FBD658}" type="presParOf" srcId="{B49734F5-581C-445A-9E27-C2C7EA7BCC47}" destId="{72918054-CBE9-470B-8065-08F6763F7EC6}" srcOrd="0" destOrd="0" presId="urn:microsoft.com/office/officeart/2005/8/layout/StepDownProcess"/>
    <dgm:cxn modelId="{4E1ED50B-32C7-4502-976A-DC219BE26FBF}" type="presParOf" srcId="{B49734F5-581C-445A-9E27-C2C7EA7BCC47}" destId="{D494EDA7-E32E-4E1A-88DA-762DECD5C853}" srcOrd="1" destOrd="0" presId="urn:microsoft.com/office/officeart/2005/8/layout/StepDownProcess"/>
    <dgm:cxn modelId="{D0AFB3ED-2A3A-4BBA-866C-6BFE15028B76}" type="presParOf" srcId="{B49734F5-581C-445A-9E27-C2C7EA7BCC47}" destId="{5272EED5-2F8D-4FD7-9228-E53EB707C4B9}" srcOrd="2" destOrd="0" presId="urn:microsoft.com/office/officeart/2005/8/layout/StepDownProcess"/>
    <dgm:cxn modelId="{AD51B060-9AAF-4D57-B0CA-09564C1B3309}" type="presParOf" srcId="{74ACDEB1-A872-49D4-A1AB-6074861808F2}" destId="{A2414D26-716A-45B9-882B-19AC1D8EA53B}" srcOrd="1" destOrd="0" presId="urn:microsoft.com/office/officeart/2005/8/layout/StepDownProcess"/>
    <dgm:cxn modelId="{52D9F939-CF1F-467B-92BE-90C010E67F99}" type="presParOf" srcId="{74ACDEB1-A872-49D4-A1AB-6074861808F2}" destId="{69C6A608-62D9-4CA0-99D2-EEB29D5ABCB2}" srcOrd="2" destOrd="0" presId="urn:microsoft.com/office/officeart/2005/8/layout/StepDownProcess"/>
    <dgm:cxn modelId="{EF32BDE1-D640-457F-8962-EC0BE4910BE2}" type="presParOf" srcId="{69C6A608-62D9-4CA0-99D2-EEB29D5ABCB2}" destId="{4BF005BF-5B42-4648-AFB8-F3A114BABC27}" srcOrd="0" destOrd="0" presId="urn:microsoft.com/office/officeart/2005/8/layout/StepDownProcess"/>
    <dgm:cxn modelId="{417164F1-A2B3-48B5-9BE7-93FC6355A483}" type="presParOf" srcId="{69C6A608-62D9-4CA0-99D2-EEB29D5ABCB2}" destId="{7413CCF1-9146-49F9-B504-15A51C51D807}" srcOrd="1" destOrd="0" presId="urn:microsoft.com/office/officeart/2005/8/layout/StepDownProcess"/>
    <dgm:cxn modelId="{30642591-02A8-4A44-AF11-7ED8DDF6E660}" type="presParOf" srcId="{69C6A608-62D9-4CA0-99D2-EEB29D5ABCB2}" destId="{F79BC542-3F3F-4F13-A7C3-8D630A910A25}" srcOrd="2" destOrd="0" presId="urn:microsoft.com/office/officeart/2005/8/layout/StepDownProcess"/>
    <dgm:cxn modelId="{47869E03-C2A5-4BA4-8BFF-A995A7BE9CC6}" type="presParOf" srcId="{74ACDEB1-A872-49D4-A1AB-6074861808F2}" destId="{871B5419-5115-4AFE-9146-CFA126EDD155}" srcOrd="3" destOrd="0" presId="urn:microsoft.com/office/officeart/2005/8/layout/StepDownProcess"/>
    <dgm:cxn modelId="{0C79784B-9EE4-4E6D-8952-4DADDED85663}" type="presParOf" srcId="{74ACDEB1-A872-49D4-A1AB-6074861808F2}" destId="{DBA3AFBA-31D9-422E-8049-F815FEC667DD}" srcOrd="4" destOrd="0" presId="urn:microsoft.com/office/officeart/2005/8/layout/StepDownProcess"/>
    <dgm:cxn modelId="{9C526312-E818-404C-A104-BA39DB9FFD15}" type="presParOf" srcId="{DBA3AFBA-31D9-422E-8049-F815FEC667DD}" destId="{2718CADB-96E9-43E1-9328-759F6462F405}" srcOrd="0"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555F60-68B8-43E3-B410-F485582BEE90}">
      <dsp:nvSpPr>
        <dsp:cNvPr id="0" name=""/>
        <dsp:cNvSpPr/>
      </dsp:nvSpPr>
      <dsp:spPr>
        <a:xfrm>
          <a:off x="0" y="0"/>
          <a:ext cx="6732748" cy="2106234"/>
        </a:xfrm>
        <a:prstGeom prst="roundRect">
          <a:avLst>
            <a:gd name="adj" fmla="val 10000"/>
          </a:avLst>
        </a:prstGeom>
        <a:gradFill rotWithShape="0">
          <a:gsLst>
            <a:gs pos="0">
              <a:srgbClr val="B1F5BE"/>
            </a:gs>
            <a:gs pos="100000">
              <a:srgbClr val="C6BDFB"/>
            </a:gs>
          </a:gsLst>
          <a:lin ang="5400000" scaled="0"/>
        </a:gradFill>
        <a:ln>
          <a:noFill/>
        </a:ln>
        <a:effectLst>
          <a:outerShdw blurRad="40005" dist="22984"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089025">
            <a:lnSpc>
              <a:spcPct val="100000"/>
            </a:lnSpc>
            <a:spcBef>
              <a:spcPct val="0"/>
            </a:spcBef>
            <a:spcAft>
              <a:spcPct val="35000"/>
            </a:spcAft>
            <a:tabLst/>
          </a:pPr>
          <a:r>
            <a:rPr lang="ru-RU" sz="2800" kern="1200" dirty="0" smtClean="0">
              <a:solidFill>
                <a:schemeClr val="tx1"/>
              </a:solidFill>
              <a:latin typeface="Times New Roman" pitchFamily="18" charset="0"/>
              <a:cs typeface="Times New Roman" pitchFamily="18" charset="0"/>
            </a:rPr>
            <a:t>22.1. Автоматик </a:t>
          </a:r>
          <a:r>
            <a:rPr lang="ru-RU" sz="2800" kern="1200" dirty="0" err="1" smtClean="0">
              <a:solidFill>
                <a:schemeClr val="tx1"/>
              </a:solidFill>
              <a:latin typeface="Times New Roman" pitchFamily="18" charset="0"/>
              <a:cs typeface="Times New Roman" pitchFamily="18" charset="0"/>
            </a:rPr>
            <a:t>линияларнинг</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бузилмасдан</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ишлаши</a:t>
          </a:r>
          <a:r>
            <a:rPr lang="ru-RU" sz="2800" kern="1200" dirty="0" smtClean="0">
              <a:solidFill>
                <a:schemeClr val="tx1"/>
              </a:solidFill>
              <a:latin typeface="Times New Roman" pitchFamily="18" charset="0"/>
              <a:cs typeface="Times New Roman" pitchFamily="18" charset="0"/>
            </a:rPr>
            <a:t>.</a:t>
          </a:r>
          <a:endParaRPr lang="ru-RU" sz="2800" kern="1200" dirty="0">
            <a:solidFill>
              <a:schemeClr val="tx1"/>
            </a:solidFill>
            <a:latin typeface="Times New Roman" pitchFamily="18" charset="0"/>
            <a:cs typeface="Times New Roman" pitchFamily="18" charset="0"/>
          </a:endParaRPr>
        </a:p>
      </dsp:txBody>
      <dsp:txXfrm>
        <a:off x="61689" y="61689"/>
        <a:ext cx="4555791" cy="1982856"/>
      </dsp:txXfrm>
    </dsp:sp>
    <dsp:sp modelId="{D28B4AC4-556A-4308-93F3-DB09607DD51B}">
      <dsp:nvSpPr>
        <dsp:cNvPr id="0" name=""/>
        <dsp:cNvSpPr/>
      </dsp:nvSpPr>
      <dsp:spPr>
        <a:xfrm>
          <a:off x="1188131" y="2574286"/>
          <a:ext cx="6732748" cy="2106234"/>
        </a:xfrm>
        <a:prstGeom prst="roundRect">
          <a:avLst>
            <a:gd name="adj" fmla="val 10000"/>
          </a:avLst>
        </a:prstGeom>
        <a:gradFill rotWithShape="0">
          <a:gsLst>
            <a:gs pos="0">
              <a:srgbClr val="FFFF7D"/>
            </a:gs>
            <a:gs pos="100000">
              <a:schemeClr val="accent6">
                <a:lumMod val="20000"/>
                <a:lumOff val="80000"/>
              </a:schemeClr>
            </a:gs>
          </a:gsLst>
          <a:lin ang="5400000" scaled="0"/>
        </a:gradFill>
        <a:ln>
          <a:noFill/>
        </a:ln>
        <a:effectLst>
          <a:outerShdw blurRad="40005" dist="22984"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100000"/>
            </a:lnSpc>
            <a:spcBef>
              <a:spcPct val="0"/>
            </a:spcBef>
            <a:spcAft>
              <a:spcPts val="0"/>
            </a:spcAft>
            <a:tabLst/>
          </a:pPr>
          <a:r>
            <a:rPr lang="ru-RU" sz="2800" kern="1200" dirty="0" smtClean="0">
              <a:solidFill>
                <a:schemeClr val="tx1"/>
              </a:solidFill>
              <a:latin typeface="Times New Roman" pitchFamily="18" charset="0"/>
              <a:cs typeface="Times New Roman" pitchFamily="18" charset="0"/>
            </a:rPr>
            <a:t>22.2. </a:t>
          </a:r>
          <a:r>
            <a:rPr lang="ru-RU" sz="2800" kern="1200" dirty="0" err="1" smtClean="0">
              <a:solidFill>
                <a:schemeClr val="tx1"/>
              </a:solidFill>
              <a:latin typeface="Times New Roman" pitchFamily="18" charset="0"/>
              <a:cs typeface="Times New Roman" pitchFamily="18" charset="0"/>
            </a:rPr>
            <a:t>Ишламай</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қолишлар</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оқими</a:t>
          </a:r>
          <a:r>
            <a:rPr lang="ru-RU" sz="2800" kern="1200" dirty="0" smtClean="0">
              <a:solidFill>
                <a:schemeClr val="tx1"/>
              </a:solidFill>
              <a:latin typeface="Times New Roman" pitchFamily="18" charset="0"/>
              <a:cs typeface="Times New Roman" pitchFamily="18" charset="0"/>
            </a:rPr>
            <a:t>.</a:t>
          </a:r>
          <a:endParaRPr lang="ru-RU" sz="2800" kern="1200" dirty="0">
            <a:solidFill>
              <a:schemeClr val="tx1"/>
            </a:solidFill>
            <a:latin typeface="Times New Roman" pitchFamily="18" charset="0"/>
            <a:cs typeface="Times New Roman" pitchFamily="18" charset="0"/>
          </a:endParaRPr>
        </a:p>
      </dsp:txBody>
      <dsp:txXfrm>
        <a:off x="1249820" y="2635975"/>
        <a:ext cx="4052185" cy="1982856"/>
      </dsp:txXfrm>
    </dsp:sp>
    <dsp:sp modelId="{6C6BC30B-D432-4920-BD11-381A2C1A823B}">
      <dsp:nvSpPr>
        <dsp:cNvPr id="0" name=""/>
        <dsp:cNvSpPr/>
      </dsp:nvSpPr>
      <dsp:spPr>
        <a:xfrm>
          <a:off x="5363695" y="1655733"/>
          <a:ext cx="1369052" cy="1369052"/>
        </a:xfrm>
        <a:prstGeom prst="downArrow">
          <a:avLst>
            <a:gd name="adj1" fmla="val 55000"/>
            <a:gd name="adj2" fmla="val 45000"/>
          </a:avLst>
        </a:prstGeom>
        <a:solidFill>
          <a:schemeClr val="accent5">
            <a:alpha val="66000"/>
          </a:schemeClr>
        </a:solidFill>
        <a:ln w="9525" cap="flat" cmpd="sng" algn="ctr">
          <a:solidFill>
            <a:schemeClr val="accent3">
              <a:tint val="40000"/>
              <a:alpha val="90000"/>
              <a:hueOff val="0"/>
              <a:satOff val="0"/>
              <a:lumOff val="0"/>
              <a:alphaOff val="0"/>
            </a:schemeClr>
          </a:solidFill>
          <a:prstDash val="solid"/>
        </a:ln>
        <a:effectLst>
          <a:outerShdw blurRad="40005" dist="22984" dir="5400000" rotWithShape="0">
            <a:srgbClr val="000000">
              <a:alpha val="4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5671732" y="1655733"/>
        <a:ext cx="752978" cy="10302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E10F7B-0549-4F4D-A51F-C2279ECE1EC8}">
      <dsp:nvSpPr>
        <dsp:cNvPr id="0" name=""/>
        <dsp:cNvSpPr/>
      </dsp:nvSpPr>
      <dsp:spPr>
        <a:xfrm>
          <a:off x="7197" y="2088233"/>
          <a:ext cx="3508702" cy="2160237"/>
        </a:xfrm>
        <a:prstGeom prst="roundRect">
          <a:avLst>
            <a:gd name="adj" fmla="val 1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uz-Cyrl-UZ" sz="3000" kern="1200" dirty="0" smtClean="0">
              <a:latin typeface="Times New Roman" panose="02020603050405020304" pitchFamily="18" charset="0"/>
              <a:cs typeface="Times New Roman" panose="02020603050405020304" pitchFamily="18" charset="0"/>
            </a:rPr>
            <a:t>Ишончлиликни статик </a:t>
          </a:r>
          <a:r>
            <a:rPr lang="uz-Cyrl-UZ" sz="3000" kern="1200" dirty="0" smtClean="0">
              <a:latin typeface="Times New Roman" panose="02020603050405020304" pitchFamily="18" charset="0"/>
              <a:cs typeface="Times New Roman" panose="02020603050405020304" pitchFamily="18" charset="0"/>
            </a:rPr>
            <a:t>функциясини математик </a:t>
          </a:r>
          <a:r>
            <a:rPr lang="uz-Cyrl-UZ" sz="3000" kern="1200" dirty="0" smtClean="0">
              <a:latin typeface="Times New Roman" panose="02020603050405020304" pitchFamily="18" charset="0"/>
              <a:cs typeface="Times New Roman" panose="02020603050405020304" pitchFamily="18" charset="0"/>
            </a:rPr>
            <a:t>кўриниши</a:t>
          </a:r>
          <a:endParaRPr lang="ru-RU" sz="3000" kern="1200" dirty="0">
            <a:latin typeface="Times New Roman" panose="02020603050405020304" pitchFamily="18" charset="0"/>
            <a:cs typeface="Times New Roman" panose="02020603050405020304" pitchFamily="18" charset="0"/>
          </a:endParaRPr>
        </a:p>
      </dsp:txBody>
      <dsp:txXfrm>
        <a:off x="70468" y="2151504"/>
        <a:ext cx="3382160" cy="2033695"/>
      </dsp:txXfrm>
    </dsp:sp>
    <dsp:sp modelId="{B9096CE0-C763-4250-97C1-0930DF5A8AFA}">
      <dsp:nvSpPr>
        <dsp:cNvPr id="0" name=""/>
        <dsp:cNvSpPr/>
      </dsp:nvSpPr>
      <dsp:spPr>
        <a:xfrm rot="18843147">
          <a:off x="3213405" y="2429896"/>
          <a:ext cx="1985626" cy="49833"/>
        </a:xfrm>
        <a:custGeom>
          <a:avLst/>
          <a:gdLst/>
          <a:ahLst/>
          <a:cxnLst/>
          <a:rect l="0" t="0" r="0" b="0"/>
          <a:pathLst>
            <a:path>
              <a:moveTo>
                <a:pt x="0" y="24916"/>
              </a:moveTo>
              <a:lnTo>
                <a:pt x="1985626" y="24916"/>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ru-RU" sz="700" kern="1200">
            <a:latin typeface="Times New Roman" panose="02020603050405020304" pitchFamily="18" charset="0"/>
            <a:cs typeface="Times New Roman" panose="02020603050405020304" pitchFamily="18" charset="0"/>
          </a:endParaRPr>
        </a:p>
      </dsp:txBody>
      <dsp:txXfrm>
        <a:off x="4156578" y="2405172"/>
        <a:ext cx="99281" cy="99281"/>
      </dsp:txXfrm>
    </dsp:sp>
    <dsp:sp modelId="{B5259F4D-5BF8-4402-AEAA-A070D1E5CE77}">
      <dsp:nvSpPr>
        <dsp:cNvPr id="0" name=""/>
        <dsp:cNvSpPr/>
      </dsp:nvSpPr>
      <dsp:spPr>
        <a:xfrm>
          <a:off x="4896538" y="864099"/>
          <a:ext cx="3508702" cy="1754351"/>
        </a:xfrm>
        <a:prstGeom prst="roundRect">
          <a:avLst>
            <a:gd name="adj" fmla="val 10000"/>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14:m xmlns:a14="http://schemas.microsoft.com/office/drawing/2010/main">
            <m:oMathPara xmlns:m="http://schemas.openxmlformats.org/officeDocument/2006/math">
              <m:oMathParaPr>
                <m:jc m:val="centerGroup"/>
              </m:oMathParaPr>
              <m:oMath xmlns:m="http://schemas.openxmlformats.org/officeDocument/2006/math">
                <m:r>
                  <a:rPr lang="uz-Cyrl-UZ" sz="3000" b="1" i="1" kern="1200" smtClean="0">
                    <a:latin typeface="Cambria Math"/>
                  </a:rPr>
                  <m:t>Р</m:t>
                </m:r>
                <m:d>
                  <m:dPr>
                    <m:ctrlPr>
                      <a:rPr lang="ru-RU" sz="3000" b="0" i="1" kern="1200">
                        <a:latin typeface="Cambria Math"/>
                      </a:rPr>
                    </m:ctrlPr>
                  </m:dPr>
                  <m:e>
                    <m:r>
                      <a:rPr lang="en-US" sz="3000" b="1" i="1" kern="1200">
                        <a:latin typeface="Cambria Math"/>
                      </a:rPr>
                      <m:t>𝒕</m:t>
                    </m:r>
                  </m:e>
                </m:d>
                <m:r>
                  <a:rPr lang="ru-RU" sz="3000" b="1" i="1" kern="1200">
                    <a:latin typeface="Cambria Math"/>
                  </a:rPr>
                  <m:t>=</m:t>
                </m:r>
                <m:sSup>
                  <m:sSupPr>
                    <m:ctrlPr>
                      <a:rPr lang="ru-RU" sz="3000" b="0" i="1" kern="1200">
                        <a:latin typeface="Cambria Math"/>
                      </a:rPr>
                    </m:ctrlPr>
                  </m:sSupPr>
                  <m:e>
                    <m:r>
                      <a:rPr lang="en-US" sz="3000" b="1" i="1" kern="1200">
                        <a:latin typeface="Cambria Math"/>
                      </a:rPr>
                      <m:t>𝒆</m:t>
                    </m:r>
                  </m:e>
                  <m:sup>
                    <m:r>
                      <a:rPr lang="ru-RU" sz="3000" b="1" i="1" kern="1200">
                        <a:latin typeface="Cambria Math"/>
                      </a:rPr>
                      <m:t>−</m:t>
                    </m:r>
                    <m:nary>
                      <m:naryPr>
                        <m:limLoc m:val="subSup"/>
                        <m:ctrlPr>
                          <a:rPr lang="ru-RU" sz="3000" b="0" i="1" kern="1200">
                            <a:latin typeface="Cambria Math"/>
                          </a:rPr>
                        </m:ctrlPr>
                      </m:naryPr>
                      <m:sub>
                        <m:r>
                          <a:rPr lang="ru-RU" sz="3000" b="1" i="1" kern="1200">
                            <a:latin typeface="Cambria Math"/>
                          </a:rPr>
                          <m:t>𝟎</m:t>
                        </m:r>
                      </m:sub>
                      <m:sup>
                        <m:r>
                          <a:rPr lang="en-US" sz="3000" b="1" i="1" kern="1200">
                            <a:latin typeface="Cambria Math"/>
                          </a:rPr>
                          <m:t>𝒕</m:t>
                        </m:r>
                      </m:sup>
                      <m:e>
                        <m:r>
                          <a:rPr lang="en-US" sz="3000" b="1" i="1" kern="1200">
                            <a:latin typeface="Cambria Math"/>
                          </a:rPr>
                          <m:t>𝝎</m:t>
                        </m:r>
                        <m:d>
                          <m:dPr>
                            <m:ctrlPr>
                              <a:rPr lang="ru-RU" sz="3000" b="0" i="1" kern="1200">
                                <a:latin typeface="Cambria Math"/>
                              </a:rPr>
                            </m:ctrlPr>
                          </m:dPr>
                          <m:e>
                            <m:r>
                              <a:rPr lang="en-US" sz="3000" b="1" i="1" kern="1200">
                                <a:latin typeface="Cambria Math"/>
                              </a:rPr>
                              <m:t>𝒕</m:t>
                            </m:r>
                          </m:e>
                        </m:d>
                        <m:r>
                          <a:rPr lang="en-US" sz="3000" b="1" i="1" kern="1200">
                            <a:latin typeface="Cambria Math"/>
                          </a:rPr>
                          <m:t>𝒅𝒕</m:t>
                        </m:r>
                      </m:e>
                    </m:nary>
                  </m:sup>
                </m:sSup>
              </m:oMath>
            </m:oMathPara>
          </a14:m>
          <a:endParaRPr lang="ru-RU" sz="3000" kern="1200" dirty="0">
            <a:latin typeface="Times New Roman" panose="02020603050405020304" pitchFamily="18" charset="0"/>
            <a:cs typeface="Times New Roman" panose="02020603050405020304" pitchFamily="18" charset="0"/>
          </a:endParaRPr>
        </a:p>
      </dsp:txBody>
      <dsp:txXfrm>
        <a:off x="4947921" y="915482"/>
        <a:ext cx="3405936" cy="1651585"/>
      </dsp:txXfrm>
    </dsp:sp>
    <dsp:sp modelId="{45F000B8-7B23-41BB-9CE5-A35EB98C637D}">
      <dsp:nvSpPr>
        <dsp:cNvPr id="0" name=""/>
        <dsp:cNvSpPr/>
      </dsp:nvSpPr>
      <dsp:spPr>
        <a:xfrm rot="3095357">
          <a:off x="3095120" y="4014066"/>
          <a:ext cx="2222198" cy="49833"/>
        </a:xfrm>
        <a:custGeom>
          <a:avLst/>
          <a:gdLst/>
          <a:ahLst/>
          <a:cxnLst/>
          <a:rect l="0" t="0" r="0" b="0"/>
          <a:pathLst>
            <a:path>
              <a:moveTo>
                <a:pt x="0" y="24916"/>
              </a:moveTo>
              <a:lnTo>
                <a:pt x="2222198" y="24916"/>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55600">
            <a:lnSpc>
              <a:spcPct val="90000"/>
            </a:lnSpc>
            <a:spcBef>
              <a:spcPct val="0"/>
            </a:spcBef>
            <a:spcAft>
              <a:spcPct val="35000"/>
            </a:spcAft>
          </a:pPr>
          <a:endParaRPr lang="ru-RU" sz="800" kern="1200">
            <a:latin typeface="Times New Roman" panose="02020603050405020304" pitchFamily="18" charset="0"/>
            <a:cs typeface="Times New Roman" panose="02020603050405020304" pitchFamily="18" charset="0"/>
          </a:endParaRPr>
        </a:p>
      </dsp:txBody>
      <dsp:txXfrm>
        <a:off x="4150664" y="3983428"/>
        <a:ext cx="111109" cy="111109"/>
      </dsp:txXfrm>
    </dsp:sp>
    <dsp:sp modelId="{5E502D40-74C4-457A-AB62-A3FF9CBCC549}">
      <dsp:nvSpPr>
        <dsp:cNvPr id="0" name=""/>
        <dsp:cNvSpPr/>
      </dsp:nvSpPr>
      <dsp:spPr>
        <a:xfrm>
          <a:off x="4896538" y="4032440"/>
          <a:ext cx="3508702" cy="1754351"/>
        </a:xfrm>
        <a:prstGeom prst="roundRect">
          <a:avLst>
            <a:gd name="adj" fmla="val 10000"/>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lvl="0" algn="l" defTabSz="1244600">
            <a:lnSpc>
              <a:spcPct val="90000"/>
            </a:lnSpc>
            <a:spcBef>
              <a:spcPct val="0"/>
            </a:spcBef>
            <a:spcAft>
              <a:spcPct val="35000"/>
            </a:spcAft>
          </a:pPr>
          <a:r>
            <a:rPr lang="uz-Cyrl-UZ" sz="2800" kern="1200" dirty="0" smtClean="0">
              <a:latin typeface="Times New Roman" panose="02020603050405020304" pitchFamily="18" charset="0"/>
              <a:cs typeface="Times New Roman" panose="02020603050405020304" pitchFamily="18" charset="0"/>
            </a:rPr>
            <a:t>Бу ерда:  </a:t>
          </a:r>
          <a14:m xmlns:a14="http://schemas.microsoft.com/office/drawing/2010/main">
            <m:oMath xmlns:m="http://schemas.openxmlformats.org/officeDocument/2006/math">
              <m:r>
                <a:rPr lang="en-US" sz="2800" b="1" i="1" kern="1200" smtClean="0">
                  <a:latin typeface="Cambria Math"/>
                </a:rPr>
                <m:t>𝝎</m:t>
              </m:r>
              <m:d>
                <m:dPr>
                  <m:ctrlPr>
                    <a:rPr lang="ru-RU" sz="2800" b="0" i="1" kern="1200">
                      <a:latin typeface="Cambria Math"/>
                    </a:rPr>
                  </m:ctrlPr>
                </m:dPr>
                <m:e>
                  <m:r>
                    <a:rPr lang="en-US" sz="2800" b="1" i="1" kern="1200">
                      <a:latin typeface="Cambria Math"/>
                    </a:rPr>
                    <m:t>𝒕</m:t>
                  </m:r>
                </m:e>
              </m:d>
            </m:oMath>
          </a14:m>
          <a:r>
            <a:rPr lang="uz-Cyrl-UZ" sz="2800" kern="1200" dirty="0" smtClean="0">
              <a:latin typeface="Times New Roman" panose="02020603050405020304" pitchFamily="18" charset="0"/>
              <a:cs typeface="Times New Roman" panose="02020603050405020304" pitchFamily="18" charset="0"/>
            </a:rPr>
            <a:t> – </a:t>
          </a:r>
          <a:r>
            <a:rPr lang="uz-Cyrl-UZ" sz="2800" kern="1200" dirty="0" smtClean="0">
              <a:latin typeface="Times New Roman" panose="02020603050405020304" pitchFamily="18" charset="0"/>
              <a:cs typeface="Times New Roman" panose="02020603050405020304" pitchFamily="18" charset="0"/>
            </a:rPr>
            <a:t>тўхташлар </a:t>
          </a:r>
          <a:r>
            <a:rPr lang="uz-Cyrl-UZ" sz="2800" kern="1200" dirty="0" smtClean="0">
              <a:latin typeface="Times New Roman" panose="02020603050405020304" pitchFamily="18" charset="0"/>
              <a:cs typeface="Times New Roman" panose="02020603050405020304" pitchFamily="18" charset="0"/>
            </a:rPr>
            <a:t>сабабини билдирувчи вақтга боғлиқ параметрлар.</a:t>
          </a:r>
          <a:endParaRPr lang="ru-RU" sz="2800" kern="1200" dirty="0">
            <a:latin typeface="Times New Roman" panose="02020603050405020304" pitchFamily="18" charset="0"/>
            <a:cs typeface="Times New Roman" panose="02020603050405020304" pitchFamily="18" charset="0"/>
          </a:endParaRPr>
        </a:p>
      </dsp:txBody>
      <dsp:txXfrm>
        <a:off x="4947921" y="4083823"/>
        <a:ext cx="3405936" cy="165158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FDB9B6-2B59-4313-A7DE-D1F702BABB20}">
      <dsp:nvSpPr>
        <dsp:cNvPr id="0" name=""/>
        <dsp:cNvSpPr/>
      </dsp:nvSpPr>
      <dsp:spPr>
        <a:xfrm>
          <a:off x="0" y="236561"/>
          <a:ext cx="2571749" cy="1543050"/>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uz-Cyrl-UZ" sz="3200" i="1" kern="1200" dirty="0" smtClean="0">
              <a:latin typeface="Times New Roman" panose="02020603050405020304" pitchFamily="18" charset="0"/>
              <a:cs typeface="Times New Roman" panose="02020603050405020304" pitchFamily="18" charset="0"/>
            </a:rPr>
            <a:t>t</a:t>
          </a:r>
          <a:r>
            <a:rPr lang="uz-Cyrl-UZ" sz="3200" i="1" kern="1200" baseline="-25000" dirty="0" smtClean="0">
              <a:latin typeface="Times New Roman" panose="02020603050405020304" pitchFamily="18" charset="0"/>
              <a:cs typeface="Times New Roman" panose="02020603050405020304" pitchFamily="18" charset="0"/>
            </a:rPr>
            <a:t>1</a:t>
          </a:r>
          <a:r>
            <a:rPr lang="uz-Cyrl-UZ" sz="3200" i="1" kern="1200" dirty="0" smtClean="0">
              <a:latin typeface="Times New Roman" panose="02020603050405020304" pitchFamily="18" charset="0"/>
              <a:cs typeface="Times New Roman" panose="02020603050405020304" pitchFamily="18" charset="0"/>
            </a:rPr>
            <a:t>=12 мин; </a:t>
          </a:r>
          <a:endParaRPr lang="ru-RU" sz="3200" kern="1200" dirty="0">
            <a:latin typeface="Times New Roman" panose="02020603050405020304" pitchFamily="18" charset="0"/>
            <a:cs typeface="Times New Roman" panose="02020603050405020304" pitchFamily="18" charset="0"/>
          </a:endParaRPr>
        </a:p>
      </dsp:txBody>
      <dsp:txXfrm>
        <a:off x="0" y="236561"/>
        <a:ext cx="2571749" cy="1543050"/>
      </dsp:txXfrm>
    </dsp:sp>
    <dsp:sp modelId="{7B16A49A-C1D6-4B38-8738-DDDE7AE9517A}">
      <dsp:nvSpPr>
        <dsp:cNvPr id="0" name=""/>
        <dsp:cNvSpPr/>
      </dsp:nvSpPr>
      <dsp:spPr>
        <a:xfrm>
          <a:off x="2828924" y="236561"/>
          <a:ext cx="2571749" cy="1543050"/>
        </a:xfrm>
        <a:prstGeom prst="rect">
          <a:avLst/>
        </a:prstGeom>
        <a:gradFill rotWithShape="0">
          <a:gsLst>
            <a:gs pos="0">
              <a:schemeClr val="accent5">
                <a:hueOff val="-1419125"/>
                <a:satOff val="5687"/>
                <a:lumOff val="1233"/>
                <a:alphaOff val="0"/>
                <a:shade val="51000"/>
                <a:satMod val="130000"/>
              </a:schemeClr>
            </a:gs>
            <a:gs pos="80000">
              <a:schemeClr val="accent5">
                <a:hueOff val="-1419125"/>
                <a:satOff val="5687"/>
                <a:lumOff val="1233"/>
                <a:alphaOff val="0"/>
                <a:shade val="93000"/>
                <a:satMod val="130000"/>
              </a:schemeClr>
            </a:gs>
            <a:gs pos="100000">
              <a:schemeClr val="accent5">
                <a:hueOff val="-1419125"/>
                <a:satOff val="5687"/>
                <a:lumOff val="123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uz-Cyrl-UZ" sz="3200" i="1" kern="1200" dirty="0" smtClean="0">
              <a:latin typeface="Times New Roman" panose="02020603050405020304" pitchFamily="18" charset="0"/>
              <a:cs typeface="Times New Roman" panose="02020603050405020304" pitchFamily="18" charset="0"/>
            </a:rPr>
            <a:t>t</a:t>
          </a:r>
          <a:r>
            <a:rPr lang="uz-Cyrl-UZ" sz="3200" i="1" kern="1200" baseline="-25000" dirty="0" smtClean="0">
              <a:latin typeface="Times New Roman" panose="02020603050405020304" pitchFamily="18" charset="0"/>
              <a:cs typeface="Times New Roman" panose="02020603050405020304" pitchFamily="18" charset="0"/>
            </a:rPr>
            <a:t>2</a:t>
          </a:r>
          <a:r>
            <a:rPr lang="uz-Cyrl-UZ" sz="3200" i="1" kern="1200" dirty="0" smtClean="0">
              <a:latin typeface="Times New Roman" panose="02020603050405020304" pitchFamily="18" charset="0"/>
              <a:cs typeface="Times New Roman" panose="02020603050405020304" pitchFamily="18" charset="0"/>
            </a:rPr>
            <a:t>=23 мин;</a:t>
          </a:r>
          <a:endParaRPr lang="ru-RU" sz="3200" kern="1200" dirty="0">
            <a:latin typeface="Times New Roman" panose="02020603050405020304" pitchFamily="18" charset="0"/>
            <a:cs typeface="Times New Roman" panose="02020603050405020304" pitchFamily="18" charset="0"/>
          </a:endParaRPr>
        </a:p>
      </dsp:txBody>
      <dsp:txXfrm>
        <a:off x="2828924" y="236561"/>
        <a:ext cx="2571749" cy="1543050"/>
      </dsp:txXfrm>
    </dsp:sp>
    <dsp:sp modelId="{3F6EA09C-EE4E-4550-82CB-1B8E976726B9}">
      <dsp:nvSpPr>
        <dsp:cNvPr id="0" name=""/>
        <dsp:cNvSpPr/>
      </dsp:nvSpPr>
      <dsp:spPr>
        <a:xfrm>
          <a:off x="5657849" y="236561"/>
          <a:ext cx="2571749" cy="1543050"/>
        </a:xfrm>
        <a:prstGeom prst="rect">
          <a:avLst/>
        </a:prstGeom>
        <a:gradFill rotWithShape="0">
          <a:gsLst>
            <a:gs pos="0">
              <a:schemeClr val="accent5">
                <a:hueOff val="-2838251"/>
                <a:satOff val="11375"/>
                <a:lumOff val="2465"/>
                <a:alphaOff val="0"/>
                <a:shade val="51000"/>
                <a:satMod val="130000"/>
              </a:schemeClr>
            </a:gs>
            <a:gs pos="80000">
              <a:schemeClr val="accent5">
                <a:hueOff val="-2838251"/>
                <a:satOff val="11375"/>
                <a:lumOff val="2465"/>
                <a:alphaOff val="0"/>
                <a:shade val="93000"/>
                <a:satMod val="130000"/>
              </a:schemeClr>
            </a:gs>
            <a:gs pos="100000">
              <a:schemeClr val="accent5">
                <a:hueOff val="-2838251"/>
                <a:satOff val="11375"/>
                <a:lumOff val="246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uz-Cyrl-UZ" sz="3200" i="1" kern="1200" dirty="0" smtClean="0">
              <a:latin typeface="Times New Roman" panose="02020603050405020304" pitchFamily="18" charset="0"/>
              <a:cs typeface="Times New Roman" panose="02020603050405020304" pitchFamily="18" charset="0"/>
            </a:rPr>
            <a:t>t</a:t>
          </a:r>
          <a:r>
            <a:rPr lang="uz-Cyrl-UZ" sz="3200" i="1" kern="1200" baseline="-25000" dirty="0" smtClean="0">
              <a:latin typeface="Times New Roman" panose="02020603050405020304" pitchFamily="18" charset="0"/>
              <a:cs typeface="Times New Roman" panose="02020603050405020304" pitchFamily="18" charset="0"/>
            </a:rPr>
            <a:t>3</a:t>
          </a:r>
          <a:r>
            <a:rPr lang="uz-Cyrl-UZ" sz="3200" i="1" kern="1200" dirty="0" smtClean="0">
              <a:latin typeface="Times New Roman" panose="02020603050405020304" pitchFamily="18" charset="0"/>
              <a:cs typeface="Times New Roman" panose="02020603050405020304" pitchFamily="18" charset="0"/>
            </a:rPr>
            <a:t>=15 мин;</a:t>
          </a:r>
          <a:endParaRPr lang="ru-RU" sz="3200" kern="1200" dirty="0">
            <a:latin typeface="Times New Roman" panose="02020603050405020304" pitchFamily="18" charset="0"/>
            <a:cs typeface="Times New Roman" panose="02020603050405020304" pitchFamily="18" charset="0"/>
          </a:endParaRPr>
        </a:p>
      </dsp:txBody>
      <dsp:txXfrm>
        <a:off x="5657849" y="236561"/>
        <a:ext cx="2571749" cy="1543050"/>
      </dsp:txXfrm>
    </dsp:sp>
    <dsp:sp modelId="{0BBA2CE3-438D-48FA-ADB5-782D95E9A365}">
      <dsp:nvSpPr>
        <dsp:cNvPr id="0" name=""/>
        <dsp:cNvSpPr/>
      </dsp:nvSpPr>
      <dsp:spPr>
        <a:xfrm>
          <a:off x="0" y="2036786"/>
          <a:ext cx="2571749" cy="1543050"/>
        </a:xfrm>
        <a:prstGeom prst="rect">
          <a:avLst/>
        </a:prstGeom>
        <a:gradFill rotWithShape="0">
          <a:gsLst>
            <a:gs pos="0">
              <a:schemeClr val="accent5">
                <a:hueOff val="-4257376"/>
                <a:satOff val="17062"/>
                <a:lumOff val="3698"/>
                <a:alphaOff val="0"/>
                <a:shade val="51000"/>
                <a:satMod val="130000"/>
              </a:schemeClr>
            </a:gs>
            <a:gs pos="80000">
              <a:schemeClr val="accent5">
                <a:hueOff val="-4257376"/>
                <a:satOff val="17062"/>
                <a:lumOff val="3698"/>
                <a:alphaOff val="0"/>
                <a:shade val="93000"/>
                <a:satMod val="130000"/>
              </a:schemeClr>
            </a:gs>
            <a:gs pos="100000">
              <a:schemeClr val="accent5">
                <a:hueOff val="-4257376"/>
                <a:satOff val="17062"/>
                <a:lumOff val="369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uz-Cyrl-UZ" sz="3200" b="0" i="1" kern="1200" dirty="0" smtClean="0">
              <a:latin typeface="Times New Roman" panose="02020603050405020304" pitchFamily="18" charset="0"/>
              <a:cs typeface="Times New Roman" panose="02020603050405020304" pitchFamily="18" charset="0"/>
            </a:rPr>
            <a:t>t</a:t>
          </a:r>
          <a:r>
            <a:rPr lang="uz-Cyrl-UZ" sz="3200" b="0" i="1" kern="1200" baseline="-25000" dirty="0" smtClean="0">
              <a:latin typeface="Times New Roman" panose="02020603050405020304" pitchFamily="18" charset="0"/>
              <a:cs typeface="Times New Roman" panose="02020603050405020304" pitchFamily="18" charset="0"/>
            </a:rPr>
            <a:t>4</a:t>
          </a:r>
          <a:r>
            <a:rPr lang="uz-Cyrl-UZ" sz="3200" b="0" i="1" kern="1200" dirty="0" smtClean="0">
              <a:latin typeface="Times New Roman" panose="02020603050405020304" pitchFamily="18" charset="0"/>
              <a:cs typeface="Times New Roman" panose="02020603050405020304" pitchFamily="18" charset="0"/>
            </a:rPr>
            <a:t>=9 мин;</a:t>
          </a:r>
          <a:endParaRPr lang="ru-RU" sz="3200" kern="1200" dirty="0">
            <a:latin typeface="Times New Roman" panose="02020603050405020304" pitchFamily="18" charset="0"/>
            <a:cs typeface="Times New Roman" panose="02020603050405020304" pitchFamily="18" charset="0"/>
          </a:endParaRPr>
        </a:p>
      </dsp:txBody>
      <dsp:txXfrm>
        <a:off x="0" y="2036786"/>
        <a:ext cx="2571749" cy="1543050"/>
      </dsp:txXfrm>
    </dsp:sp>
    <dsp:sp modelId="{3EE171E5-7C92-4FD9-9CD3-16A60BD8253B}">
      <dsp:nvSpPr>
        <dsp:cNvPr id="0" name=""/>
        <dsp:cNvSpPr/>
      </dsp:nvSpPr>
      <dsp:spPr>
        <a:xfrm>
          <a:off x="2828924" y="2036786"/>
          <a:ext cx="2571749" cy="1543050"/>
        </a:xfrm>
        <a:prstGeom prst="rect">
          <a:avLst/>
        </a:prstGeom>
        <a:gradFill rotWithShape="0">
          <a:gsLst>
            <a:gs pos="0">
              <a:schemeClr val="accent5">
                <a:hueOff val="-5676501"/>
                <a:satOff val="22749"/>
                <a:lumOff val="4930"/>
                <a:alphaOff val="0"/>
                <a:shade val="51000"/>
                <a:satMod val="130000"/>
              </a:schemeClr>
            </a:gs>
            <a:gs pos="80000">
              <a:schemeClr val="accent5">
                <a:hueOff val="-5676501"/>
                <a:satOff val="22749"/>
                <a:lumOff val="4930"/>
                <a:alphaOff val="0"/>
                <a:shade val="93000"/>
                <a:satMod val="130000"/>
              </a:schemeClr>
            </a:gs>
            <a:gs pos="100000">
              <a:schemeClr val="accent5">
                <a:hueOff val="-5676501"/>
                <a:satOff val="22749"/>
                <a:lumOff val="493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uz-Cyrl-UZ" sz="3200" i="1" kern="1200" dirty="0" smtClean="0">
              <a:latin typeface="Times New Roman" panose="02020603050405020304" pitchFamily="18" charset="0"/>
              <a:cs typeface="Times New Roman" panose="02020603050405020304" pitchFamily="18" charset="0"/>
            </a:rPr>
            <a:t>t</a:t>
          </a:r>
          <a:r>
            <a:rPr lang="uz-Cyrl-UZ" sz="3200" i="1" kern="1200" baseline="-25000" dirty="0" smtClean="0">
              <a:latin typeface="Times New Roman" panose="02020603050405020304" pitchFamily="18" charset="0"/>
              <a:cs typeface="Times New Roman" panose="02020603050405020304" pitchFamily="18" charset="0"/>
            </a:rPr>
            <a:t>5</a:t>
          </a:r>
          <a:r>
            <a:rPr lang="en-US" sz="3200" i="1" kern="1200" baseline="0" dirty="0" smtClean="0">
              <a:latin typeface="Times New Roman" panose="02020603050405020304" pitchFamily="18" charset="0"/>
              <a:cs typeface="Times New Roman" panose="02020603050405020304" pitchFamily="18" charset="0"/>
            </a:rPr>
            <a:t>=</a:t>
          </a:r>
          <a:r>
            <a:rPr lang="uz-Cyrl-UZ" sz="3200" i="1" kern="1200" dirty="0" smtClean="0">
              <a:latin typeface="Times New Roman" panose="02020603050405020304" pitchFamily="18" charset="0"/>
              <a:cs typeface="Times New Roman" panose="02020603050405020304" pitchFamily="18" charset="0"/>
            </a:rPr>
            <a:t>17 </a:t>
          </a:r>
          <a:r>
            <a:rPr lang="uz-Cyrl-UZ" sz="3200" i="1" kern="1200" dirty="0" smtClean="0">
              <a:latin typeface="Times New Roman" panose="02020603050405020304" pitchFamily="18" charset="0"/>
              <a:cs typeface="Times New Roman" panose="02020603050405020304" pitchFamily="18" charset="0"/>
            </a:rPr>
            <a:t>мин;         </a:t>
          </a:r>
          <a:endParaRPr lang="ru-RU" sz="3200" kern="1200" dirty="0">
            <a:latin typeface="Times New Roman" panose="02020603050405020304" pitchFamily="18" charset="0"/>
            <a:cs typeface="Times New Roman" panose="02020603050405020304" pitchFamily="18" charset="0"/>
          </a:endParaRPr>
        </a:p>
      </dsp:txBody>
      <dsp:txXfrm>
        <a:off x="2828924" y="2036786"/>
        <a:ext cx="2571749" cy="1543050"/>
      </dsp:txXfrm>
    </dsp:sp>
    <dsp:sp modelId="{0361FDBA-BB94-4A94-9DF2-BAEC9E937AF0}">
      <dsp:nvSpPr>
        <dsp:cNvPr id="0" name=""/>
        <dsp:cNvSpPr/>
      </dsp:nvSpPr>
      <dsp:spPr>
        <a:xfrm>
          <a:off x="5657849" y="2036786"/>
          <a:ext cx="2571749" cy="1543050"/>
        </a:xfrm>
        <a:prstGeom prst="rect">
          <a:avLst/>
        </a:prstGeom>
        <a:gradFill rotWithShape="0">
          <a:gsLst>
            <a:gs pos="0">
              <a:schemeClr val="accent5">
                <a:hueOff val="-7095626"/>
                <a:satOff val="28436"/>
                <a:lumOff val="6163"/>
                <a:alphaOff val="0"/>
                <a:shade val="51000"/>
                <a:satMod val="130000"/>
              </a:schemeClr>
            </a:gs>
            <a:gs pos="80000">
              <a:schemeClr val="accent5">
                <a:hueOff val="-7095626"/>
                <a:satOff val="28436"/>
                <a:lumOff val="6163"/>
                <a:alphaOff val="0"/>
                <a:shade val="93000"/>
                <a:satMod val="130000"/>
              </a:schemeClr>
            </a:gs>
            <a:gs pos="100000">
              <a:schemeClr val="accent5">
                <a:hueOff val="-7095626"/>
                <a:satOff val="28436"/>
                <a:lumOff val="616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uz-Cyrl-UZ" sz="3200" i="1" kern="1200" dirty="0" smtClean="0">
              <a:latin typeface="Times New Roman" panose="02020603050405020304" pitchFamily="18" charset="0"/>
              <a:cs typeface="Times New Roman" panose="02020603050405020304" pitchFamily="18" charset="0"/>
            </a:rPr>
            <a:t>t</a:t>
          </a:r>
          <a:r>
            <a:rPr lang="uz-Cyrl-UZ" sz="3200" i="1" kern="1200" baseline="-25000" dirty="0" smtClean="0">
              <a:latin typeface="Times New Roman" panose="02020603050405020304" pitchFamily="18" charset="0"/>
              <a:cs typeface="Times New Roman" panose="02020603050405020304" pitchFamily="18" charset="0"/>
            </a:rPr>
            <a:t>6</a:t>
          </a:r>
          <a:r>
            <a:rPr lang="uz-Cyrl-UZ" sz="3200" i="1" kern="1200" dirty="0" smtClean="0">
              <a:latin typeface="Times New Roman" panose="02020603050405020304" pitchFamily="18" charset="0"/>
              <a:cs typeface="Times New Roman" panose="02020603050405020304" pitchFamily="18" charset="0"/>
            </a:rPr>
            <a:t>=28 мин;</a:t>
          </a:r>
          <a:endParaRPr lang="ru-RU" sz="3200" kern="1200" dirty="0">
            <a:latin typeface="Times New Roman" panose="02020603050405020304" pitchFamily="18" charset="0"/>
            <a:cs typeface="Times New Roman" panose="02020603050405020304" pitchFamily="18" charset="0"/>
          </a:endParaRPr>
        </a:p>
      </dsp:txBody>
      <dsp:txXfrm>
        <a:off x="5657849" y="2036786"/>
        <a:ext cx="2571749" cy="1543050"/>
      </dsp:txXfrm>
    </dsp:sp>
    <dsp:sp modelId="{F2999B3C-87C7-4DE1-AA1C-32A5EBDC97DE}">
      <dsp:nvSpPr>
        <dsp:cNvPr id="0" name=""/>
        <dsp:cNvSpPr/>
      </dsp:nvSpPr>
      <dsp:spPr>
        <a:xfrm>
          <a:off x="1414462" y="3837012"/>
          <a:ext cx="2571749" cy="1543050"/>
        </a:xfrm>
        <a:prstGeom prst="rect">
          <a:avLst/>
        </a:prstGeom>
        <a:gradFill rotWithShape="0">
          <a:gsLst>
            <a:gs pos="0">
              <a:schemeClr val="accent5">
                <a:hueOff val="-8514751"/>
                <a:satOff val="34124"/>
                <a:lumOff val="7395"/>
                <a:alphaOff val="0"/>
                <a:shade val="51000"/>
                <a:satMod val="130000"/>
              </a:schemeClr>
            </a:gs>
            <a:gs pos="80000">
              <a:schemeClr val="accent5">
                <a:hueOff val="-8514751"/>
                <a:satOff val="34124"/>
                <a:lumOff val="7395"/>
                <a:alphaOff val="0"/>
                <a:shade val="93000"/>
                <a:satMod val="130000"/>
              </a:schemeClr>
            </a:gs>
            <a:gs pos="100000">
              <a:schemeClr val="accent5">
                <a:hueOff val="-8514751"/>
                <a:satOff val="34124"/>
                <a:lumOff val="739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uz-Cyrl-UZ" sz="3200" i="1" kern="1200" dirty="0" smtClean="0">
              <a:latin typeface="Times New Roman" panose="02020603050405020304" pitchFamily="18" charset="0"/>
              <a:cs typeface="Times New Roman" panose="02020603050405020304" pitchFamily="18" charset="0"/>
            </a:rPr>
            <a:t>t</a:t>
          </a:r>
          <a:r>
            <a:rPr lang="uz-Cyrl-UZ" sz="3200" i="1" kern="1200" baseline="-25000" dirty="0" smtClean="0">
              <a:latin typeface="Times New Roman" panose="02020603050405020304" pitchFamily="18" charset="0"/>
              <a:cs typeface="Times New Roman" panose="02020603050405020304" pitchFamily="18" charset="0"/>
            </a:rPr>
            <a:t>7</a:t>
          </a:r>
          <a:r>
            <a:rPr lang="uz-Cyrl-UZ" sz="3200" i="1" kern="1200" baseline="0" dirty="0" smtClean="0">
              <a:latin typeface="Times New Roman" panose="02020603050405020304" pitchFamily="18" charset="0"/>
              <a:cs typeface="Times New Roman" panose="02020603050405020304" pitchFamily="18" charset="0"/>
            </a:rPr>
            <a:t>=</a:t>
          </a:r>
          <a:r>
            <a:rPr lang="uz-Cyrl-UZ" sz="3200" i="1" kern="1200" dirty="0" smtClean="0">
              <a:latin typeface="Times New Roman" panose="02020603050405020304" pitchFamily="18" charset="0"/>
              <a:cs typeface="Times New Roman" panose="02020603050405020304" pitchFamily="18" charset="0"/>
            </a:rPr>
            <a:t>25 мин; </a:t>
          </a:r>
          <a:endParaRPr lang="ru-RU" sz="3200" kern="1200" dirty="0">
            <a:latin typeface="Times New Roman" panose="02020603050405020304" pitchFamily="18" charset="0"/>
            <a:cs typeface="Times New Roman" panose="02020603050405020304" pitchFamily="18" charset="0"/>
          </a:endParaRPr>
        </a:p>
      </dsp:txBody>
      <dsp:txXfrm>
        <a:off x="1414462" y="3837012"/>
        <a:ext cx="2571749" cy="1543050"/>
      </dsp:txXfrm>
    </dsp:sp>
    <dsp:sp modelId="{54C73E8F-6D5E-4318-B49F-230E0402DAE6}">
      <dsp:nvSpPr>
        <dsp:cNvPr id="0" name=""/>
        <dsp:cNvSpPr/>
      </dsp:nvSpPr>
      <dsp:spPr>
        <a:xfrm>
          <a:off x="4243387" y="3837012"/>
          <a:ext cx="2571749" cy="1543050"/>
        </a:xfrm>
        <a:prstGeom prst="rect">
          <a:avLst/>
        </a:prstGeom>
        <a:gradFill rotWithShape="0">
          <a:gsLst>
            <a:gs pos="0">
              <a:schemeClr val="accent5">
                <a:hueOff val="-9933876"/>
                <a:satOff val="39811"/>
                <a:lumOff val="8628"/>
                <a:alphaOff val="0"/>
                <a:shade val="51000"/>
                <a:satMod val="130000"/>
              </a:schemeClr>
            </a:gs>
            <a:gs pos="80000">
              <a:schemeClr val="accent5">
                <a:hueOff val="-9933876"/>
                <a:satOff val="39811"/>
                <a:lumOff val="8628"/>
                <a:alphaOff val="0"/>
                <a:shade val="93000"/>
                <a:satMod val="130000"/>
              </a:schemeClr>
            </a:gs>
            <a:gs pos="100000">
              <a:schemeClr val="accent5">
                <a:hueOff val="-9933876"/>
                <a:satOff val="39811"/>
                <a:lumOff val="862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uz-Cyrl-UZ" sz="3200" i="1" kern="1200" dirty="0" smtClean="0">
              <a:latin typeface="Times New Roman" panose="02020603050405020304" pitchFamily="18" charset="0"/>
              <a:cs typeface="Times New Roman" panose="02020603050405020304" pitchFamily="18" charset="0"/>
            </a:rPr>
            <a:t>t</a:t>
          </a:r>
          <a:r>
            <a:rPr lang="uz-Cyrl-UZ" sz="3200" i="1" kern="1200" baseline="-25000" dirty="0" smtClean="0">
              <a:latin typeface="Times New Roman" panose="02020603050405020304" pitchFamily="18" charset="0"/>
              <a:cs typeface="Times New Roman" panose="02020603050405020304" pitchFamily="18" charset="0"/>
            </a:rPr>
            <a:t>8</a:t>
          </a:r>
          <a:r>
            <a:rPr lang="uz-Cyrl-UZ" sz="3200" i="1" kern="1200" dirty="0" smtClean="0">
              <a:latin typeface="Times New Roman" panose="02020603050405020304" pitchFamily="18" charset="0"/>
              <a:cs typeface="Times New Roman" panose="02020603050405020304" pitchFamily="18" charset="0"/>
            </a:rPr>
            <a:t>=31 мин;</a:t>
          </a:r>
          <a:endParaRPr lang="ru-RU" sz="3200" kern="1200" dirty="0">
            <a:latin typeface="Times New Roman" panose="02020603050405020304" pitchFamily="18" charset="0"/>
            <a:cs typeface="Times New Roman" panose="02020603050405020304" pitchFamily="18" charset="0"/>
          </a:endParaRPr>
        </a:p>
      </dsp:txBody>
      <dsp:txXfrm>
        <a:off x="4243387" y="3837012"/>
        <a:ext cx="2571749" cy="154305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918054-CBE9-470B-8065-08F6763F7EC6}">
      <dsp:nvSpPr>
        <dsp:cNvPr id="0" name=""/>
        <dsp:cNvSpPr/>
      </dsp:nvSpPr>
      <dsp:spPr>
        <a:xfrm rot="5400000">
          <a:off x="909556" y="1893307"/>
          <a:ext cx="1674467" cy="1906321"/>
        </a:xfrm>
        <a:prstGeom prst="bentUpArrow">
          <a:avLst>
            <a:gd name="adj1" fmla="val 32840"/>
            <a:gd name="adj2" fmla="val 25000"/>
            <a:gd name="adj3" fmla="val 35780"/>
          </a:avLst>
        </a:prstGeom>
        <a:solidFill>
          <a:schemeClr val="accent5">
            <a:tint val="50000"/>
            <a:hueOff val="0"/>
            <a:satOff val="0"/>
            <a:lumOff val="0"/>
            <a:alphaOff val="0"/>
          </a:scheme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D494EDA7-E32E-4E1A-88DA-762DECD5C853}">
      <dsp:nvSpPr>
        <dsp:cNvPr id="0" name=""/>
        <dsp:cNvSpPr/>
      </dsp:nvSpPr>
      <dsp:spPr>
        <a:xfrm>
          <a:off x="465924" y="37126"/>
          <a:ext cx="2818816" cy="1973080"/>
        </a:xfrm>
        <a:prstGeom prst="roundRect">
          <a:avLst>
            <a:gd name="adj" fmla="val 16670"/>
          </a:avLst>
        </a:prstGeom>
        <a:solidFill>
          <a:schemeClr val="accent5">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uz-Cyrl-UZ" sz="2900" kern="1200" dirty="0" smtClean="0">
              <a:latin typeface="Times New Roman" panose="02020603050405020304" pitchFamily="18" charset="0"/>
              <a:cs typeface="Times New Roman" panose="02020603050405020304" pitchFamily="18" charset="0"/>
            </a:rPr>
            <a:t>Ишламай қолишлар оқими икки катталик:</a:t>
          </a:r>
          <a:endParaRPr lang="ru-RU" sz="2900" kern="1200" dirty="0">
            <a:latin typeface="Times New Roman" panose="02020603050405020304" pitchFamily="18" charset="0"/>
            <a:cs typeface="Times New Roman" panose="02020603050405020304" pitchFamily="18" charset="0"/>
          </a:endParaRPr>
        </a:p>
      </dsp:txBody>
      <dsp:txXfrm>
        <a:off x="562259" y="133461"/>
        <a:ext cx="2626146" cy="1780410"/>
      </dsp:txXfrm>
    </dsp:sp>
    <dsp:sp modelId="{5272EED5-2F8D-4FD7-9228-E53EB707C4B9}">
      <dsp:nvSpPr>
        <dsp:cNvPr id="0" name=""/>
        <dsp:cNvSpPr/>
      </dsp:nvSpPr>
      <dsp:spPr>
        <a:xfrm>
          <a:off x="3284741" y="225305"/>
          <a:ext cx="2050138" cy="1594730"/>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4BF005BF-5B42-4648-AFB8-F3A114BABC27}">
      <dsp:nvSpPr>
        <dsp:cNvPr id="0" name=""/>
        <dsp:cNvSpPr/>
      </dsp:nvSpPr>
      <dsp:spPr>
        <a:xfrm rot="5400000">
          <a:off x="3246655" y="4109727"/>
          <a:ext cx="1674467" cy="1906321"/>
        </a:xfrm>
        <a:prstGeom prst="bentUpArrow">
          <a:avLst>
            <a:gd name="adj1" fmla="val 32840"/>
            <a:gd name="adj2" fmla="val 25000"/>
            <a:gd name="adj3" fmla="val 35780"/>
          </a:avLst>
        </a:prstGeom>
        <a:solidFill>
          <a:schemeClr val="accent5">
            <a:tint val="50000"/>
            <a:hueOff val="0"/>
            <a:satOff val="0"/>
            <a:lumOff val="0"/>
            <a:alphaOff val="0"/>
          </a:scheme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7413CCF1-9146-49F9-B504-15A51C51D807}">
      <dsp:nvSpPr>
        <dsp:cNvPr id="0" name=""/>
        <dsp:cNvSpPr/>
      </dsp:nvSpPr>
      <dsp:spPr>
        <a:xfrm>
          <a:off x="2803023" y="2253547"/>
          <a:ext cx="2818816" cy="1973080"/>
        </a:xfrm>
        <a:prstGeom prst="roundRect">
          <a:avLst>
            <a:gd name="adj" fmla="val 16670"/>
          </a:avLst>
        </a:prstGeom>
        <a:solidFill>
          <a:schemeClr val="accent5">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uz-Cyrl-UZ" sz="2900" kern="1200" dirty="0" smtClean="0">
              <a:latin typeface="Times New Roman" panose="02020603050405020304" pitchFamily="18" charset="0"/>
              <a:cs typeface="Times New Roman" panose="02020603050405020304" pitchFamily="18" charset="0"/>
            </a:rPr>
            <a:t>ишламай қолишларнинг ўртача сони m</a:t>
          </a:r>
          <a:r>
            <a:rPr lang="uz-Cyrl-UZ" sz="2900" kern="1200" baseline="-25000" dirty="0" smtClean="0">
              <a:latin typeface="Times New Roman" panose="02020603050405020304" pitchFamily="18" charset="0"/>
              <a:cs typeface="Times New Roman" panose="02020603050405020304" pitchFamily="18" charset="0"/>
            </a:rPr>
            <a:t>ўр</a:t>
          </a:r>
          <a:r>
            <a:rPr lang="uz-Cyrl-UZ" sz="2900" kern="1200" dirty="0" smtClean="0">
              <a:latin typeface="Times New Roman" panose="02020603050405020304" pitchFamily="18" charset="0"/>
              <a:cs typeface="Times New Roman" panose="02020603050405020304" pitchFamily="18" charset="0"/>
            </a:rPr>
            <a:t>(t)</a:t>
          </a:r>
          <a:endParaRPr lang="ru-RU" sz="2900" kern="1200" dirty="0">
            <a:latin typeface="Times New Roman" panose="02020603050405020304" pitchFamily="18" charset="0"/>
            <a:cs typeface="Times New Roman" panose="02020603050405020304" pitchFamily="18" charset="0"/>
          </a:endParaRPr>
        </a:p>
      </dsp:txBody>
      <dsp:txXfrm>
        <a:off x="2899358" y="2349882"/>
        <a:ext cx="2626146" cy="1780410"/>
      </dsp:txXfrm>
    </dsp:sp>
    <dsp:sp modelId="{F79BC542-3F3F-4F13-A7C3-8D630A910A25}">
      <dsp:nvSpPr>
        <dsp:cNvPr id="0" name=""/>
        <dsp:cNvSpPr/>
      </dsp:nvSpPr>
      <dsp:spPr>
        <a:xfrm>
          <a:off x="5621839" y="2441725"/>
          <a:ext cx="2050138" cy="1594730"/>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2718CADB-96E9-43E1-9328-759F6462F405}">
      <dsp:nvSpPr>
        <dsp:cNvPr id="0" name=""/>
        <dsp:cNvSpPr/>
      </dsp:nvSpPr>
      <dsp:spPr>
        <a:xfrm>
          <a:off x="5140121" y="4469967"/>
          <a:ext cx="2818816" cy="1973080"/>
        </a:xfrm>
        <a:prstGeom prst="roundRect">
          <a:avLst>
            <a:gd name="adj" fmla="val 16670"/>
          </a:avLst>
        </a:prstGeom>
        <a:solidFill>
          <a:schemeClr val="accent5">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uz-Cyrl-UZ" sz="2900" kern="1200" dirty="0" smtClean="0">
              <a:latin typeface="Times New Roman" panose="02020603050405020304" pitchFamily="18" charset="0"/>
              <a:cs typeface="Times New Roman" panose="02020603050405020304" pitchFamily="18" charset="0"/>
            </a:rPr>
            <a:t>ишламай қолишлар параметри ω</a:t>
          </a:r>
          <a:r>
            <a:rPr lang="uz-Cyrl-UZ" sz="2900" kern="1200" baseline="-25000" dirty="0" smtClean="0">
              <a:latin typeface="Times New Roman" panose="02020603050405020304" pitchFamily="18" charset="0"/>
              <a:cs typeface="Times New Roman" panose="02020603050405020304" pitchFamily="18" charset="0"/>
            </a:rPr>
            <a:t>0</a:t>
          </a:r>
          <a:r>
            <a:rPr lang="uz-Cyrl-UZ" sz="2900" kern="1200" dirty="0" smtClean="0">
              <a:latin typeface="Times New Roman" panose="02020603050405020304" pitchFamily="18" charset="0"/>
              <a:cs typeface="Times New Roman" panose="02020603050405020304" pitchFamily="18" charset="0"/>
            </a:rPr>
            <a:t>(t)</a:t>
          </a:r>
          <a:endParaRPr lang="ru-RU" sz="2900" kern="1200" dirty="0">
            <a:latin typeface="Times New Roman" panose="02020603050405020304" pitchFamily="18" charset="0"/>
            <a:cs typeface="Times New Roman" panose="02020603050405020304" pitchFamily="18" charset="0"/>
          </a:endParaRPr>
        </a:p>
      </dsp:txBody>
      <dsp:txXfrm>
        <a:off x="5236456" y="4566302"/>
        <a:ext cx="2626146" cy="1780410"/>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4772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5702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01859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75997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647342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26485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92288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1136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3417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34370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744584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33755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867169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141456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3002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68128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27491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422830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112771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050076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1597292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415829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BD22821-3FA7-4EB1-9043-C53E5C0F81E5}"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0508344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617884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781434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509512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0901597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3371769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6320287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4121126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1537096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2975744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18971349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7714724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8915076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81862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1668060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3715806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123926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2598441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64978625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8872720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5736246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725569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1254742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3424686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3082352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8469823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071498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80290190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4637844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5687322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55487362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0387826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887172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DFF4FD"/>
            </a:gs>
            <a:gs pos="73000">
              <a:srgbClr val="FFF7F9"/>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1623744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DFF4FD"/>
            </a:gs>
            <a:gs pos="73000">
              <a:srgbClr val="FFF7F9"/>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3225161695"/>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DFF4FD"/>
            </a:gs>
            <a:gs pos="73000">
              <a:srgbClr val="FFF7F9"/>
            </a:gs>
          </a:gsLst>
          <a:lin ang="2700000" scaled="1"/>
          <a:tileRect/>
        </a:grad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00D7FE59-95B5-4FBD-8A03-4E13D2D0EF64}" type="datetimeFigureOut">
              <a:rPr lang="ru-RU" smtClean="0"/>
              <a:t>30.05.2021</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DBD22821-3FA7-4EB1-9043-C53E5C0F81E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DFF4FD"/>
            </a:gs>
            <a:gs pos="73000">
              <a:srgbClr val="FFF7F9"/>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724104294"/>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DFF4FD"/>
            </a:gs>
            <a:gs pos="73000">
              <a:srgbClr val="FFF7F9"/>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77466729"/>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612039191"/>
      </p:ext>
    </p:extLst>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7.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4.xml"/><Relationship Id="rId1" Type="http://schemas.openxmlformats.org/officeDocument/2006/relationships/slideLayout" Target="../slideLayouts/slideLayout3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188640"/>
            <a:ext cx="8064896" cy="1296144"/>
          </a:xfrm>
        </p:spPr>
        <p:txBody>
          <a:bodyPr anchor="ctr">
            <a:noAutofit/>
          </a:bodyPr>
          <a:lstStyle/>
          <a:p>
            <a:pPr marL="3175" indent="0" algn="ctr">
              <a:lnSpc>
                <a:spcPct val="130000"/>
              </a:lnSpc>
              <a:buNone/>
            </a:pPr>
            <a:r>
              <a:rPr lang="uz-Cyrl-UZ" sz="2400" b="1" dirty="0" smtClean="0">
                <a:solidFill>
                  <a:srgbClr val="FF0000"/>
                </a:solidFill>
                <a:latin typeface="Times New Roman" pitchFamily="18" charset="0"/>
                <a:cs typeface="Times New Roman" pitchFamily="18" charset="0"/>
              </a:rPr>
              <a:t>22</a:t>
            </a:r>
            <a:r>
              <a:rPr lang="ru-RU" sz="2400" b="1" dirty="0" smtClean="0">
                <a:solidFill>
                  <a:srgbClr val="FF0000"/>
                </a:solidFill>
                <a:latin typeface="Times New Roman" pitchFamily="18" charset="0"/>
                <a:cs typeface="Times New Roman" pitchFamily="18" charset="0"/>
              </a:rPr>
              <a:t>-МАЪРУЗА. </a:t>
            </a:r>
            <a:r>
              <a:rPr lang="ru-RU" sz="2400" dirty="0">
                <a:solidFill>
                  <a:srgbClr val="FF0000"/>
                </a:solidFill>
                <a:latin typeface="Times New Roman" pitchFamily="18" charset="0"/>
                <a:cs typeface="Times New Roman" pitchFamily="18" charset="0"/>
              </a:rPr>
              <a:t>АВТОМАТ ВА АВТОМАТИК ЛИНИЯЛАРНИНГ ТЎХТАМАЙ ИШЛАШИНИ АНАЛИЗ ҚИЛИШ. </a:t>
            </a:r>
          </a:p>
        </p:txBody>
      </p:sp>
      <p:graphicFrame>
        <p:nvGraphicFramePr>
          <p:cNvPr id="4" name="Схема 3"/>
          <p:cNvGraphicFramePr/>
          <p:nvPr>
            <p:extLst>
              <p:ext uri="{D42A27DB-BD31-4B8C-83A1-F6EECF244321}">
                <p14:modId xmlns:p14="http://schemas.microsoft.com/office/powerpoint/2010/main" val="3373457794"/>
              </p:ext>
            </p:extLst>
          </p:nvPr>
        </p:nvGraphicFramePr>
        <p:xfrm>
          <a:off x="683568" y="1772816"/>
          <a:ext cx="7920880" cy="468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530344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260648"/>
            <a:ext cx="8640960" cy="6336704"/>
          </a:xfrm>
        </p:spPr>
        <p:txBody>
          <a:bodyPr>
            <a:noAutofit/>
          </a:bodyPr>
          <a:lstStyle/>
          <a:p>
            <a:pPr marL="0" lvl="0" indent="0" algn="ctr">
              <a:spcBef>
                <a:spcPts val="0"/>
              </a:spcBef>
              <a:buNone/>
            </a:pPr>
            <a:r>
              <a:rPr lang="ru-RU" sz="2800" b="1" dirty="0">
                <a:latin typeface="Times New Roman" panose="02020603050405020304" pitchFamily="18" charset="0"/>
                <a:cs typeface="Times New Roman" panose="02020603050405020304" pitchFamily="18" charset="0"/>
              </a:rPr>
              <a:t>22.1. Автоматик </a:t>
            </a:r>
            <a:r>
              <a:rPr lang="ru-RU" sz="2800" b="1" dirty="0" err="1">
                <a:latin typeface="Times New Roman" panose="02020603050405020304" pitchFamily="18" charset="0"/>
                <a:cs typeface="Times New Roman" panose="02020603050405020304" pitchFamily="18" charset="0"/>
              </a:rPr>
              <a:t>линияларнинг</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бузилмасдан</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ишлаши</a:t>
            </a:r>
            <a:r>
              <a:rPr lang="ru-RU" sz="2800" b="1" dirty="0" smtClean="0">
                <a:latin typeface="Times New Roman" panose="02020603050405020304" pitchFamily="18" charset="0"/>
                <a:cs typeface="Times New Roman" panose="02020603050405020304" pitchFamily="18" charset="0"/>
              </a:rPr>
              <a:t>.</a:t>
            </a:r>
            <a:endParaRPr lang="en-US" sz="2800" dirty="0" smtClean="0">
              <a:latin typeface="Times New Roman" panose="02020603050405020304" pitchFamily="18" charset="0"/>
              <a:cs typeface="Times New Roman" panose="02020603050405020304" pitchFamily="18" charset="0"/>
            </a:endParaRPr>
          </a:p>
          <a:p>
            <a:pPr marL="0" indent="536575" algn="just">
              <a:lnSpc>
                <a:spcPct val="150000"/>
              </a:lnSpc>
              <a:buNone/>
            </a:pPr>
            <a:endParaRPr lang="en-US" sz="2800" dirty="0" smtClean="0">
              <a:latin typeface="Times New Roman" panose="02020603050405020304" pitchFamily="18" charset="0"/>
              <a:cs typeface="Times New Roman" panose="02020603050405020304" pitchFamily="18" charset="0"/>
            </a:endParaRP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22.1-расмда агрегат дастгоҳлардан тузилган типовой автоматик линияни тўхтамай ишлаш вақтини кўрсатувчи диаграмма тасвирланган. Диаграммани тахлили шуни кўрсатадики, линия 2 минут хам ишламай 200 мартадан ортиқ бехосдан ишдан чиқиши кузатилди; 50 мартадан ортиқ холатда линия бор йўғи 10 минутдан 20 минутгача ишлаш холати юз берди</a:t>
            </a:r>
            <a:r>
              <a:rPr lang="uz-Cyrl-UZ" sz="2800" dirty="0" smtClean="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175080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Объект 1"/>
              <p:cNvSpPr>
                <a:spLocks noGrp="1"/>
              </p:cNvSpPr>
              <p:nvPr>
                <p:ph idx="1"/>
              </p:nvPr>
            </p:nvSpPr>
            <p:spPr>
              <a:xfrm>
                <a:off x="395536" y="260648"/>
                <a:ext cx="8229600" cy="6480720"/>
              </a:xfrm>
            </p:spPr>
            <p:txBody>
              <a:bodyPr>
                <a:norm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Тўхтамай ишлашни зичлиги эхтимоллар назариясига асосан экспотенциал тарқалиш бўйича ёзилади</a:t>
                </a:r>
                <a:r>
                  <a:rPr lang="uz-Cyrl-UZ" sz="2800" dirty="0" smtClean="0">
                    <a:latin typeface="Times New Roman" panose="02020603050405020304" pitchFamily="18" charset="0"/>
                    <a:cs typeface="Times New Roman" panose="02020603050405020304" pitchFamily="18" charset="0"/>
                  </a:rPr>
                  <a:t>:</a:t>
                </a:r>
              </a:p>
              <a:p>
                <a:pPr marL="0" indent="0" algn="just">
                  <a:lnSpc>
                    <a:spcPct val="150000"/>
                  </a:lnSpc>
                  <a:buNone/>
                </a:pPr>
                <a14:m>
                  <m:oMathPara xmlns:m="http://schemas.openxmlformats.org/officeDocument/2006/math">
                    <m:oMathParaPr>
                      <m:jc m:val="centerGroup"/>
                    </m:oMathParaPr>
                    <m:oMath xmlns:m="http://schemas.openxmlformats.org/officeDocument/2006/math">
                      <m:r>
                        <a:rPr lang="uz-Cyrl-UZ" sz="2800" b="1" i="1">
                          <a:latin typeface="Cambria Math"/>
                        </a:rPr>
                        <m:t>ƒ</m:t>
                      </m:r>
                      <m:d>
                        <m:dPr>
                          <m:ctrlPr>
                            <a:rPr lang="ru-RU" sz="2800" i="1">
                              <a:latin typeface="Cambria Math"/>
                            </a:rPr>
                          </m:ctrlPr>
                        </m:dPr>
                        <m:e>
                          <m:r>
                            <a:rPr lang="en-US" sz="2800" b="1" i="1">
                              <a:latin typeface="Cambria Math"/>
                            </a:rPr>
                            <m:t>𝒕</m:t>
                          </m:r>
                        </m:e>
                      </m:d>
                      <m:r>
                        <a:rPr lang="en-US" sz="2800" b="1" i="1">
                          <a:latin typeface="Cambria Math"/>
                        </a:rPr>
                        <m:t>=</m:t>
                      </m:r>
                      <m:f>
                        <m:fPr>
                          <m:ctrlPr>
                            <a:rPr lang="ru-RU" sz="2800" i="1">
                              <a:latin typeface="Cambria Math"/>
                            </a:rPr>
                          </m:ctrlPr>
                        </m:fPr>
                        <m:num>
                          <m:r>
                            <a:rPr lang="en-US" sz="2800" b="1" i="1">
                              <a:latin typeface="Cambria Math"/>
                            </a:rPr>
                            <m:t>𝟏</m:t>
                          </m:r>
                        </m:num>
                        <m:den>
                          <m:sSub>
                            <m:sSubPr>
                              <m:ctrlPr>
                                <a:rPr lang="ru-RU" sz="2800" i="1">
                                  <a:latin typeface="Cambria Math"/>
                                </a:rPr>
                              </m:ctrlPr>
                            </m:sSubPr>
                            <m:e>
                              <m:r>
                                <a:rPr lang="en-US" sz="2800" b="1" i="1">
                                  <a:latin typeface="Cambria Math"/>
                                </a:rPr>
                                <m:t>𝒎</m:t>
                              </m:r>
                            </m:e>
                            <m:sub>
                              <m:r>
                                <a:rPr lang="uz-Cyrl-UZ" sz="2800" b="1" i="1">
                                  <a:latin typeface="Cambria Math"/>
                                </a:rPr>
                                <m:t>ўр</m:t>
                              </m:r>
                            </m:sub>
                          </m:sSub>
                        </m:den>
                      </m:f>
                      <m:r>
                        <a:rPr lang="en-US" sz="2800" b="1" i="1">
                          <a:latin typeface="Cambria Math"/>
                        </a:rPr>
                        <m:t>∙</m:t>
                      </m:r>
                      <m:sSup>
                        <m:sSupPr>
                          <m:ctrlPr>
                            <a:rPr lang="ru-RU" sz="2800" i="1">
                              <a:latin typeface="Cambria Math"/>
                            </a:rPr>
                          </m:ctrlPr>
                        </m:sSupPr>
                        <m:e>
                          <m:r>
                            <a:rPr lang="en-US" sz="2800" b="1" i="1">
                              <a:latin typeface="Cambria Math"/>
                            </a:rPr>
                            <m:t>𝒆</m:t>
                          </m:r>
                        </m:e>
                        <m:sup>
                          <m:r>
                            <a:rPr lang="en-US" sz="2800" b="1" i="1">
                              <a:latin typeface="Cambria Math"/>
                            </a:rPr>
                            <m:t>−</m:t>
                          </m:r>
                          <m:f>
                            <m:fPr>
                              <m:ctrlPr>
                                <a:rPr lang="ru-RU" sz="2800" b="1" i="1">
                                  <a:latin typeface="Cambria Math"/>
                                </a:rPr>
                              </m:ctrlPr>
                            </m:fPr>
                            <m:num>
                              <m:r>
                                <a:rPr lang="en-US" sz="2800" b="1" i="1">
                                  <a:latin typeface="Cambria Math"/>
                                </a:rPr>
                                <m:t>𝒕</m:t>
                              </m:r>
                            </m:num>
                            <m:den>
                              <m:sSub>
                                <m:sSubPr>
                                  <m:ctrlPr>
                                    <a:rPr lang="ru-RU" sz="2800" i="1">
                                      <a:latin typeface="Cambria Math"/>
                                    </a:rPr>
                                  </m:ctrlPr>
                                </m:sSubPr>
                                <m:e>
                                  <m:r>
                                    <a:rPr lang="en-US" sz="2800" b="1" i="1">
                                      <a:latin typeface="Cambria Math"/>
                                    </a:rPr>
                                    <m:t>𝒎</m:t>
                                  </m:r>
                                </m:e>
                                <m:sub>
                                  <m:r>
                                    <a:rPr lang="uz-Cyrl-UZ" sz="2800" b="1" i="1">
                                      <a:latin typeface="Cambria Math"/>
                                    </a:rPr>
                                    <m:t>ўр</m:t>
                                  </m:r>
                                </m:sub>
                              </m:sSub>
                            </m:den>
                          </m:f>
                        </m:sup>
                      </m:sSup>
                    </m:oMath>
                  </m:oMathPara>
                </a14:m>
                <a:endParaRPr lang="ru-RU" sz="2800" b="1" dirty="0">
                  <a:latin typeface="Times New Roman" panose="02020603050405020304" pitchFamily="18" charset="0"/>
                  <a:cs typeface="Times New Roman" panose="02020603050405020304" pitchFamily="18" charset="0"/>
                </a:endParaRPr>
              </a:p>
              <a:p>
                <a:pPr marL="0" indent="0" algn="just">
                  <a:lnSpc>
                    <a:spcPct val="150000"/>
                  </a:lnSpc>
                  <a:buNone/>
                </a:pPr>
                <a:r>
                  <a:rPr lang="uz-Cyrl-UZ" sz="2800" dirty="0" smtClean="0">
                    <a:latin typeface="Times New Roman" panose="02020603050405020304" pitchFamily="18" charset="0"/>
                    <a:cs typeface="Times New Roman" panose="02020603050405020304" pitchFamily="18" charset="0"/>
                  </a:rPr>
                  <a:t>	бу ерда: </a:t>
                </a:r>
                <a14:m>
                  <m:oMath xmlns:m="http://schemas.openxmlformats.org/officeDocument/2006/math">
                    <m:sSub>
                      <m:sSubPr>
                        <m:ctrlPr>
                          <a:rPr lang="ru-RU" sz="2800" i="1">
                            <a:latin typeface="Cambria Math"/>
                          </a:rPr>
                        </m:ctrlPr>
                      </m:sSubPr>
                      <m:e>
                        <m:r>
                          <a:rPr lang="en-US" sz="2800" b="1" i="1">
                            <a:latin typeface="Cambria Math"/>
                          </a:rPr>
                          <m:t>𝒎</m:t>
                        </m:r>
                      </m:e>
                      <m:sub>
                        <m:r>
                          <a:rPr lang="uz-Cyrl-UZ" sz="2800" b="1" i="1">
                            <a:latin typeface="Cambria Math"/>
                          </a:rPr>
                          <m:t>ўр</m:t>
                        </m:r>
                      </m:sub>
                    </m:sSub>
                  </m:oMath>
                </a14:m>
                <a:r>
                  <a:rPr lang="uz-Cyrl-UZ" sz="2800" dirty="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тўхтамай </a:t>
                </a:r>
                <a:r>
                  <a:rPr lang="uz-Cyrl-UZ" sz="2800" dirty="0">
                    <a:latin typeface="Times New Roman" panose="02020603050405020304" pitchFamily="18" charset="0"/>
                    <a:cs typeface="Times New Roman" panose="02020603050405020304" pitchFamily="18" charset="0"/>
                  </a:rPr>
                  <a:t>ишлашни ўртача вақти (</a:t>
                </a:r>
                <a:r>
                  <a:rPr lang="uz-Cyrl-UZ" sz="2800" dirty="0" smtClean="0">
                    <a:latin typeface="Times New Roman" panose="02020603050405020304" pitchFamily="18" charset="0"/>
                    <a:cs typeface="Times New Roman" panose="02020603050405020304" pitchFamily="18" charset="0"/>
                  </a:rPr>
                  <a:t>ушбу </a:t>
                </a:r>
                <a:r>
                  <a:rPr lang="uz-Cyrl-UZ" sz="2800" dirty="0">
                    <a:latin typeface="Times New Roman" panose="02020603050405020304" pitchFamily="18" charset="0"/>
                    <a:cs typeface="Times New Roman" panose="02020603050405020304" pitchFamily="18" charset="0"/>
                  </a:rPr>
                  <a:t>холат учун </a:t>
                </a:r>
                <a14:m>
                  <m:oMath xmlns:m="http://schemas.openxmlformats.org/officeDocument/2006/math">
                    <m:sSub>
                      <m:sSubPr>
                        <m:ctrlPr>
                          <a:rPr lang="ru-RU" sz="2800" i="1">
                            <a:latin typeface="Cambria Math"/>
                          </a:rPr>
                        </m:ctrlPr>
                      </m:sSubPr>
                      <m:e>
                        <m:r>
                          <a:rPr lang="en-US" sz="2800" b="1" i="1">
                            <a:latin typeface="Cambria Math"/>
                          </a:rPr>
                          <m:t>𝒎</m:t>
                        </m:r>
                      </m:e>
                      <m:sub>
                        <m:r>
                          <a:rPr lang="uz-Cyrl-UZ" sz="2800" b="1" i="1">
                            <a:latin typeface="Cambria Math"/>
                          </a:rPr>
                          <m:t>ўр</m:t>
                        </m:r>
                      </m:sub>
                    </m:sSub>
                    <m:r>
                      <a:rPr lang="en-US" sz="2800" b="1" i="1">
                        <a:latin typeface="Cambria Math"/>
                      </a:rPr>
                      <m:t> </m:t>
                    </m:r>
                  </m:oMath>
                </a14:m>
                <a:r>
                  <a:rPr lang="en-US" sz="2800" dirty="0">
                    <a:latin typeface="Times New Roman" panose="02020603050405020304" pitchFamily="18" charset="0"/>
                    <a:cs typeface="Times New Roman" panose="02020603050405020304" pitchFamily="18" charset="0"/>
                  </a:rPr>
                  <a:t>= 9 </a:t>
                </a:r>
                <a:r>
                  <a:rPr lang="uz-Cyrl-UZ" sz="2800" dirty="0" smtClean="0">
                    <a:latin typeface="Times New Roman" panose="02020603050405020304" pitchFamily="18" charset="0"/>
                    <a:cs typeface="Times New Roman" panose="02020603050405020304" pitchFamily="18" charset="0"/>
                  </a:rPr>
                  <a:t>мин)</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endParaRPr lang="uz-Cyrl-UZ" sz="2800" dirty="0">
                  <a:latin typeface="Times New Roman" panose="02020603050405020304" pitchFamily="18" charset="0"/>
                  <a:cs typeface="Times New Roman" panose="02020603050405020304" pitchFamily="18" charset="0"/>
                </a:endParaRPr>
              </a:p>
            </p:txBody>
          </p:sp>
        </mc:Choice>
        <mc:Fallback xmlns="">
          <p:sp>
            <p:nvSpPr>
              <p:cNvPr id="2" name="Объект 1"/>
              <p:cNvSpPr>
                <a:spLocks noGrp="1" noRot="1" noChangeAspect="1" noMove="1" noResize="1" noEditPoints="1" noAdjustHandles="1" noChangeArrowheads="1" noChangeShapeType="1" noTextEdit="1"/>
              </p:cNvSpPr>
              <p:nvPr>
                <p:ph idx="1"/>
              </p:nvPr>
            </p:nvSpPr>
            <p:spPr>
              <a:xfrm>
                <a:off x="395536" y="260648"/>
                <a:ext cx="8229600" cy="6480720"/>
              </a:xfrm>
              <a:blipFill rotWithShape="1">
                <a:blip r:embed="rId2"/>
                <a:stretch>
                  <a:fillRect l="-1556" r="-1481"/>
                </a:stretch>
              </a:blipFill>
            </p:spPr>
            <p:txBody>
              <a:bodyPr/>
              <a:lstStyle/>
              <a:p>
                <a:r>
                  <a:rPr lang="ru-RU">
                    <a:noFill/>
                  </a:rPr>
                  <a:t> </a:t>
                </a:r>
              </a:p>
            </p:txBody>
          </p:sp>
        </mc:Fallback>
      </mc:AlternateContent>
    </p:spTree>
    <p:extLst>
      <p:ext uri="{BB962C8B-B14F-4D97-AF65-F5344CB8AC3E}">
        <p14:creationId xmlns:p14="http://schemas.microsoft.com/office/powerpoint/2010/main" val="26527605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79512" y="5373216"/>
            <a:ext cx="8712968" cy="1224136"/>
          </a:xfrm>
        </p:spPr>
        <p:txBody>
          <a:bodyPr>
            <a:noAutofit/>
          </a:bodyPr>
          <a:lstStyle/>
          <a:p>
            <a:pPr marL="0" indent="0" algn="ctr">
              <a:lnSpc>
                <a:spcPct val="150000"/>
              </a:lnSpc>
              <a:spcBef>
                <a:spcPts val="0"/>
              </a:spcBef>
              <a:buNone/>
            </a:pPr>
            <a:r>
              <a:rPr lang="ru-RU" sz="2800" dirty="0">
                <a:latin typeface="Times New Roman" panose="02020603050405020304" pitchFamily="18" charset="0"/>
                <a:cs typeface="Times New Roman" panose="02020603050405020304" pitchFamily="18" charset="0"/>
              </a:rPr>
              <a:t>22.1-расм. Автоматик </a:t>
            </a:r>
            <a:r>
              <a:rPr lang="ru-RU" sz="2800" dirty="0" err="1">
                <a:latin typeface="Times New Roman" panose="02020603050405020304" pitchFamily="18" charset="0"/>
                <a:cs typeface="Times New Roman" panose="02020603050405020304" pitchFamily="18" charset="0"/>
              </a:rPr>
              <a:t>линияни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тўхтамай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кўрсатувчи</a:t>
            </a:r>
            <a:r>
              <a:rPr lang="ru-RU" sz="2800" dirty="0">
                <a:latin typeface="Times New Roman" panose="02020603050405020304" pitchFamily="18" charset="0"/>
                <a:cs typeface="Times New Roman" panose="02020603050405020304" pitchFamily="18" charset="0"/>
              </a:rPr>
              <a:t> диаграмма</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1988" y="116632"/>
            <a:ext cx="5280025" cy="5018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44422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611560" y="404664"/>
            <a:ext cx="7848872" cy="6048672"/>
          </a:xfrm>
          <a:prstGeom prst="ellips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z-Cyrl-UZ" sz="3200" dirty="0">
                <a:latin typeface="Times New Roman" panose="02020603050405020304" pitchFamily="18" charset="0"/>
                <a:cs typeface="Times New Roman" panose="02020603050405020304" pitchFamily="18" charset="0"/>
              </a:rPr>
              <a:t>Тўхтамай ишлашни асосий кўрсаткичларидан бири Р эҳтимоллик бўлиб, у линиянинг ёқишдан кейин t вақт тўхтамай ишлашини  билдиради ва ишончлилик функцияси Р(t) дейилади.</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012301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23528" y="5445224"/>
            <a:ext cx="8496944" cy="1296144"/>
          </a:xfrm>
        </p:spPr>
        <p:txBody>
          <a:bodyPr>
            <a:noAutofit/>
          </a:bodyPr>
          <a:lstStyle/>
          <a:p>
            <a:pPr marL="0" indent="0" algn="ctr">
              <a:lnSpc>
                <a:spcPct val="150000"/>
              </a:lnSpc>
              <a:spcBef>
                <a:spcPts val="600"/>
              </a:spcBef>
              <a:buNone/>
            </a:pPr>
            <a:r>
              <a:rPr lang="ru-RU" sz="2800" dirty="0">
                <a:latin typeface="Times New Roman" panose="02020603050405020304" pitchFamily="18" charset="0"/>
                <a:cs typeface="Times New Roman" panose="02020603050405020304" pitchFamily="18" charset="0"/>
              </a:rPr>
              <a:t>22.2-расм. Агрегат </a:t>
            </a:r>
            <a:r>
              <a:rPr lang="ru-RU" sz="2800" dirty="0" err="1" smtClean="0">
                <a:latin typeface="Times New Roman" panose="02020603050405020304" pitchFamily="18" charset="0"/>
                <a:cs typeface="Times New Roman" panose="02020603050405020304" pitchFamily="18" charset="0"/>
              </a:rPr>
              <a:t>дастгоҳлардан</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тузилган</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ишончлилиги</a:t>
            </a:r>
            <a:endParaRPr lang="ru-RU" sz="2800" dirty="0" smtClean="0">
              <a:latin typeface="Times New Roman" panose="02020603050405020304" pitchFamily="18" charset="0"/>
              <a:cs typeface="Times New Roman" panose="02020603050405020304" pitchFamily="18" charset="0"/>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7454" y="260648"/>
            <a:ext cx="6683121" cy="4896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580018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graphicFrame>
            <p:nvGraphicFramePr>
              <p:cNvPr id="7" name="Объект 6"/>
              <p:cNvGraphicFramePr>
                <a:graphicFrameLocks noGrp="1"/>
              </p:cNvGraphicFramePr>
              <p:nvPr>
                <p:ph idx="1"/>
                <p:extLst>
                  <p:ext uri="{D42A27DB-BD31-4B8C-83A1-F6EECF244321}">
                    <p14:modId xmlns:p14="http://schemas.microsoft.com/office/powerpoint/2010/main" val="2931051587"/>
                  </p:ext>
                </p:extLst>
              </p:nvPr>
            </p:nvGraphicFramePr>
            <p:xfrm>
              <a:off x="251520" y="260648"/>
              <a:ext cx="8435280" cy="63367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mc:Choice>
        <mc:Fallback>
          <p:graphicFrame>
            <p:nvGraphicFramePr>
              <p:cNvPr id="7" name="Объект 6"/>
              <p:cNvGraphicFramePr>
                <a:graphicFrameLocks noGrp="1"/>
              </p:cNvGraphicFramePr>
              <p:nvPr>
                <p:ph idx="1"/>
                <p:extLst>
                  <p:ext uri="{D42A27DB-BD31-4B8C-83A1-F6EECF244321}">
                    <p14:modId xmlns:p14="http://schemas.microsoft.com/office/powerpoint/2010/main" val="2931051587"/>
                  </p:ext>
                </p:extLst>
              </p:nvPr>
            </p:nvGraphicFramePr>
            <p:xfrm>
              <a:off x="251520" y="260648"/>
              <a:ext cx="8435280" cy="6336704"/>
            </p:xfrm>
            <a:graphic>
              <a:graphicData uri="http://schemas.openxmlformats.org/drawingml/2006/diagram">
                <dgm:relIds xmlns:dgm="http://schemas.openxmlformats.org/drawingml/2006/diagram" xmlns:r="http://schemas.openxmlformats.org/officeDocument/2006/relationships" r:dm="rId7" r:lo="rId3" r:qs="rId4" r:cs="rId5"/>
              </a:graphicData>
            </a:graphic>
          </p:graphicFrame>
        </mc:Fallback>
      </mc:AlternateContent>
    </p:spTree>
    <p:extLst>
      <p:ext uri="{BB962C8B-B14F-4D97-AF65-F5344CB8AC3E}">
        <p14:creationId xmlns:p14="http://schemas.microsoft.com/office/powerpoint/2010/main" val="23124108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260648"/>
            <a:ext cx="8640960" cy="6264696"/>
          </a:xfrm>
        </p:spPr>
        <p:txBody>
          <a:bodyPr>
            <a:noAutofit/>
          </a:bodyPr>
          <a:lstStyle/>
          <a:p>
            <a:pPr marL="0" indent="442913"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Тўхтаашлар параметри </a:t>
            </a:r>
            <a:r>
              <a:rPr lang="el-GR" sz="2800" dirty="0">
                <a:latin typeface="Times New Roman" panose="02020603050405020304" pitchFamily="18" charset="0"/>
                <a:cs typeface="Times New Roman" panose="02020603050405020304" pitchFamily="18" charset="0"/>
              </a:rPr>
              <a:t>ω(</a:t>
            </a:r>
            <a:r>
              <a:rPr lang="en-US" sz="2800" dirty="0">
                <a:latin typeface="Times New Roman" panose="02020603050405020304" pitchFamily="18" charset="0"/>
                <a:cs typeface="Times New Roman" panose="02020603050405020304" pitchFamily="18" charset="0"/>
              </a:rPr>
              <a:t>t) </a:t>
            </a:r>
            <a:r>
              <a:rPr lang="uz-Cyrl-UZ" sz="2800" dirty="0">
                <a:latin typeface="Times New Roman" panose="02020603050405020304" pitchFamily="18" charset="0"/>
                <a:cs typeface="Times New Roman" panose="02020603050405020304" pitchFamily="18" charset="0"/>
              </a:rPr>
              <a:t>бузилмай ишлаш кўрсаткичи хисобланиб линияларни эксплуататция қилинишидаги тўхташлар частотасини характерлайди.</a:t>
            </a:r>
          </a:p>
          <a:p>
            <a:pPr marL="0" indent="442913"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Мисол: Қурилма тикланишларининг ўртача вақтини аниқлаш.</a:t>
            </a:r>
          </a:p>
          <a:p>
            <a:pPr marL="0" indent="442913"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Кузатилаётган давр мобайнида қурилмада 8 та бузилишлар кузатилади. </a:t>
            </a:r>
          </a:p>
        </p:txBody>
      </p:sp>
    </p:spTree>
    <p:extLst>
      <p:ext uri="{BB962C8B-B14F-4D97-AF65-F5344CB8AC3E}">
        <p14:creationId xmlns:p14="http://schemas.microsoft.com/office/powerpoint/2010/main" val="305685083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285921323"/>
              </p:ext>
            </p:extLst>
          </p:nvPr>
        </p:nvGraphicFramePr>
        <p:xfrm>
          <a:off x="395536" y="1052736"/>
          <a:ext cx="8229600"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Прямоугольник 7"/>
          <p:cNvSpPr/>
          <p:nvPr/>
        </p:nvSpPr>
        <p:spPr>
          <a:xfrm>
            <a:off x="1296057" y="260648"/>
            <a:ext cx="6753773" cy="584775"/>
          </a:xfrm>
          <a:prstGeom prst="rect">
            <a:avLst/>
          </a:prstGeom>
        </p:spPr>
        <p:txBody>
          <a:bodyPr wrap="none">
            <a:spAutoFit/>
          </a:bodyPr>
          <a:lstStyle/>
          <a:p>
            <a:pPr algn="ctr"/>
            <a:r>
              <a:rPr lang="ru-RU" sz="3200" b="1" dirty="0" err="1">
                <a:latin typeface="Times New Roman" panose="02020603050405020304" pitchFamily="18" charset="0"/>
                <a:cs typeface="Times New Roman" panose="02020603050405020304" pitchFamily="18" charset="0"/>
              </a:rPr>
              <a:t>Қайд</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этилган</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тикланишлар</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вақти</a:t>
            </a:r>
            <a:r>
              <a:rPr lang="ru-RU" sz="3200" b="1"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61227501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251520" y="188640"/>
                <a:ext cx="8640960" cy="6408712"/>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Қурилма тикланишларининг ўртача вақтини аниқлаш талаб этилади.</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uz-Cyrl-UZ" sz="2800" u="sng" dirty="0">
                    <a:latin typeface="Times New Roman" panose="02020603050405020304" pitchFamily="18" charset="0"/>
                    <a:cs typeface="Times New Roman" panose="02020603050405020304" pitchFamily="18" charset="0"/>
                  </a:rPr>
                  <a:t>Ечиш:</a:t>
                </a:r>
                <a:endParaRPr lang="ru-RU" sz="2800" b="1" dirty="0">
                  <a:latin typeface="Times New Roman" panose="02020603050405020304" pitchFamily="18" charset="0"/>
                  <a:cs typeface="Times New Roman" panose="02020603050405020304" pitchFamily="18" charset="0"/>
                </a:endParaRPr>
              </a:p>
              <a:p>
                <a:pPr marL="0" indent="536575" algn="ctr">
                  <a:lnSpc>
                    <a:spcPct val="150000"/>
                  </a:lnSpc>
                  <a:buNone/>
                </a:pPr>
                <a:r>
                  <a:rPr lang="uz-Cyrl-UZ" sz="28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ru-RU" sz="2800" i="1">
                            <a:latin typeface="Cambria Math"/>
                          </a:rPr>
                        </m:ctrlPr>
                      </m:sSubPr>
                      <m:e>
                        <m:r>
                          <a:rPr lang="en-US" sz="2800" b="1" i="1">
                            <a:latin typeface="Cambria Math"/>
                          </a:rPr>
                          <m:t>𝒕</m:t>
                        </m:r>
                      </m:e>
                      <m:sub>
                        <m:r>
                          <a:rPr lang="uz-Cyrl-UZ" sz="2800" b="1" i="1">
                            <a:latin typeface="Cambria Math"/>
                          </a:rPr>
                          <m:t>в</m:t>
                        </m:r>
                      </m:sub>
                    </m:sSub>
                    <m:r>
                      <a:rPr lang="en-US" sz="2800" b="1" i="1">
                        <a:latin typeface="Cambria Math"/>
                      </a:rPr>
                      <m:t>=</m:t>
                    </m:r>
                    <m:f>
                      <m:fPr>
                        <m:ctrlPr>
                          <a:rPr lang="ru-RU" sz="2800" i="1">
                            <a:latin typeface="Cambria Math"/>
                          </a:rPr>
                        </m:ctrlPr>
                      </m:fPr>
                      <m:num>
                        <m:r>
                          <a:rPr lang="uz-Cyrl-UZ" sz="2800" b="1" i="1">
                            <a:latin typeface="Cambria Math"/>
                          </a:rPr>
                          <m:t>∑</m:t>
                        </m:r>
                        <m:r>
                          <a:rPr lang="uz-Cyrl-UZ" sz="2800" b="1" i="1">
                            <a:latin typeface="Cambria Math"/>
                          </a:rPr>
                          <m:t>𝒕</m:t>
                        </m:r>
                      </m:num>
                      <m:den>
                        <m:r>
                          <a:rPr lang="uz-Cyrl-UZ" sz="2800" b="1" i="1">
                            <a:latin typeface="Cambria Math"/>
                          </a:rPr>
                          <m:t>𝒏</m:t>
                        </m:r>
                      </m:den>
                    </m:f>
                    <m:r>
                      <a:rPr lang="uz-Cyrl-UZ" sz="2800" b="1" i="1">
                        <a:latin typeface="Cambria Math"/>
                      </a:rPr>
                      <m:t>=</m:t>
                    </m:r>
                    <m:f>
                      <m:fPr>
                        <m:ctrlPr>
                          <a:rPr lang="ru-RU" sz="2800" i="1">
                            <a:latin typeface="Cambria Math"/>
                          </a:rPr>
                        </m:ctrlPr>
                      </m:fPr>
                      <m:num>
                        <m:r>
                          <a:rPr lang="uz-Cyrl-UZ" sz="2800" b="1" i="1">
                            <a:latin typeface="Cambria Math"/>
                          </a:rPr>
                          <m:t>𝟏𝟐</m:t>
                        </m:r>
                        <m:r>
                          <a:rPr lang="uz-Cyrl-UZ" sz="2800" b="1" i="1">
                            <a:latin typeface="Cambria Math"/>
                          </a:rPr>
                          <m:t>+</m:t>
                        </m:r>
                        <m:r>
                          <a:rPr lang="uz-Cyrl-UZ" sz="2800" b="1" i="1">
                            <a:latin typeface="Cambria Math"/>
                          </a:rPr>
                          <m:t>𝟐𝟑</m:t>
                        </m:r>
                        <m:r>
                          <a:rPr lang="uz-Cyrl-UZ" sz="2800" b="1" i="1">
                            <a:latin typeface="Cambria Math"/>
                          </a:rPr>
                          <m:t>+</m:t>
                        </m:r>
                        <m:r>
                          <a:rPr lang="uz-Cyrl-UZ" sz="2800" b="1" i="1">
                            <a:latin typeface="Cambria Math"/>
                          </a:rPr>
                          <m:t>𝟏𝟓</m:t>
                        </m:r>
                        <m:r>
                          <a:rPr lang="uz-Cyrl-UZ" sz="2800" b="1" i="1">
                            <a:latin typeface="Cambria Math"/>
                          </a:rPr>
                          <m:t>+</m:t>
                        </m:r>
                        <m:r>
                          <a:rPr lang="uz-Cyrl-UZ" sz="2800" b="1" i="1">
                            <a:latin typeface="Cambria Math"/>
                          </a:rPr>
                          <m:t>𝟗</m:t>
                        </m:r>
                        <m:r>
                          <a:rPr lang="uz-Cyrl-UZ" sz="2800" b="1" i="1">
                            <a:latin typeface="Cambria Math"/>
                          </a:rPr>
                          <m:t>+</m:t>
                        </m:r>
                        <m:r>
                          <a:rPr lang="uz-Cyrl-UZ" sz="2800" b="1" i="1">
                            <a:latin typeface="Cambria Math"/>
                          </a:rPr>
                          <m:t>𝟏𝟕</m:t>
                        </m:r>
                        <m:r>
                          <a:rPr lang="uz-Cyrl-UZ" sz="2800" b="1" i="1">
                            <a:latin typeface="Cambria Math"/>
                          </a:rPr>
                          <m:t>+</m:t>
                        </m:r>
                        <m:r>
                          <a:rPr lang="uz-Cyrl-UZ" sz="2800" b="1" i="1">
                            <a:latin typeface="Cambria Math"/>
                          </a:rPr>
                          <m:t>𝟐𝟖</m:t>
                        </m:r>
                        <m:r>
                          <a:rPr lang="uz-Cyrl-UZ" sz="2800" b="1" i="1">
                            <a:latin typeface="Cambria Math"/>
                          </a:rPr>
                          <m:t>+</m:t>
                        </m:r>
                        <m:r>
                          <a:rPr lang="uz-Cyrl-UZ" sz="2800" b="1" i="1">
                            <a:latin typeface="Cambria Math"/>
                          </a:rPr>
                          <m:t>𝟐𝟓</m:t>
                        </m:r>
                        <m:r>
                          <a:rPr lang="uz-Cyrl-UZ" sz="2800" b="1" i="1">
                            <a:latin typeface="Cambria Math"/>
                          </a:rPr>
                          <m:t>+</m:t>
                        </m:r>
                        <m:r>
                          <a:rPr lang="uz-Cyrl-UZ" sz="2800" b="1" i="1">
                            <a:latin typeface="Cambria Math"/>
                          </a:rPr>
                          <m:t>𝟑𝟏</m:t>
                        </m:r>
                      </m:num>
                      <m:den>
                        <m:r>
                          <a:rPr lang="uz-Cyrl-UZ" sz="2800" b="1" i="1">
                            <a:latin typeface="Cambria Math"/>
                          </a:rPr>
                          <m:t>𝟖</m:t>
                        </m:r>
                      </m:den>
                    </m:f>
                    <m:r>
                      <a:rPr lang="uz-Cyrl-UZ" sz="2800" b="1" i="1">
                        <a:latin typeface="Cambria Math"/>
                      </a:rPr>
                      <m:t>=</m:t>
                    </m:r>
                    <m:f>
                      <m:fPr>
                        <m:ctrlPr>
                          <a:rPr lang="ru-RU" sz="2800" i="1">
                            <a:latin typeface="Cambria Math"/>
                          </a:rPr>
                        </m:ctrlPr>
                      </m:fPr>
                      <m:num>
                        <m:r>
                          <a:rPr lang="uz-Cyrl-UZ" sz="2800" b="1" i="1">
                            <a:latin typeface="Cambria Math"/>
                          </a:rPr>
                          <m:t>𝟏𝟔𝟎</m:t>
                        </m:r>
                      </m:num>
                      <m:den>
                        <m:r>
                          <a:rPr lang="uz-Cyrl-UZ" sz="2800" b="1" i="1">
                            <a:latin typeface="Cambria Math"/>
                          </a:rPr>
                          <m:t>𝟖</m:t>
                        </m:r>
                      </m:den>
                    </m:f>
                    <m:r>
                      <a:rPr lang="uz-Cyrl-UZ" sz="2800" b="1" i="1">
                        <a:latin typeface="Cambria Math"/>
                      </a:rPr>
                      <m:t>=</m:t>
                    </m:r>
                    <m:r>
                      <a:rPr lang="uz-Cyrl-UZ" sz="2800" b="1" i="1">
                        <a:latin typeface="Cambria Math"/>
                      </a:rPr>
                      <m:t>𝟐𝟎</m:t>
                    </m:r>
                    <m:r>
                      <a:rPr lang="uz-Cyrl-UZ" sz="2800" b="1" i="1">
                        <a:latin typeface="Cambria Math"/>
                      </a:rPr>
                      <m:t> мин</m:t>
                    </m:r>
                  </m:oMath>
                </a14:m>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Мисол: Тизимнинг ишламай қолиш эҳтимоллигини топиш.</a:t>
                </a: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251520" y="188640"/>
                <a:ext cx="8640960" cy="6408712"/>
              </a:xfrm>
              <a:blipFill rotWithShape="1">
                <a:blip r:embed="rId2"/>
                <a:stretch>
                  <a:fillRect l="-1410" r="-1410"/>
                </a:stretch>
              </a:blipFill>
            </p:spPr>
            <p:txBody>
              <a:bodyPr/>
              <a:lstStyle/>
              <a:p>
                <a:r>
                  <a:rPr lang="ru-RU">
                    <a:noFill/>
                  </a:rPr>
                  <a:t> </a:t>
                </a:r>
              </a:p>
            </p:txBody>
          </p:sp>
        </mc:Fallback>
      </mc:AlternateContent>
    </p:spTree>
    <p:extLst>
      <p:ext uri="{BB962C8B-B14F-4D97-AF65-F5344CB8AC3E}">
        <p14:creationId xmlns:p14="http://schemas.microsoft.com/office/powerpoint/2010/main" val="344287340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4"/>
          <p:cNvSpPr>
            <a:spLocks noGrp="1"/>
          </p:cNvSpPr>
          <p:nvPr>
            <p:ph idx="1"/>
          </p:nvPr>
        </p:nvSpPr>
        <p:spPr>
          <a:xfrm>
            <a:off x="251520" y="260648"/>
            <a:ext cx="8640960" cy="6408712"/>
          </a:xfrm>
        </p:spPr>
        <p:txBody>
          <a:bodyPr>
            <a:normAutofit/>
          </a:bodyPr>
          <a:lstStyle/>
          <a:p>
            <a:pPr marL="0" indent="536575" algn="just">
              <a:lnSpc>
                <a:spcPct val="130000"/>
              </a:lnSpc>
              <a:buNone/>
            </a:pPr>
            <a:r>
              <a:rPr lang="uz-Cyrl-UZ" sz="2800" b="1" dirty="0">
                <a:latin typeface="Times New Roman" panose="02020603050405020304" pitchFamily="18" charset="0"/>
                <a:cs typeface="Times New Roman" panose="02020603050405020304" pitchFamily="18" charset="0"/>
              </a:rPr>
              <a:t>Ишламай қолиш – </a:t>
            </a:r>
            <a:r>
              <a:rPr lang="uz-Cyrl-UZ" sz="2800" dirty="0">
                <a:latin typeface="Times New Roman" panose="02020603050405020304" pitchFamily="18" charset="0"/>
                <a:cs typeface="Times New Roman" panose="02020603050405020304" pitchFamily="18" charset="0"/>
              </a:rPr>
              <a:t>объектнинг ишлаш қобилияти бузилишидан иборат бўлган ҳодиса. Ишламай қолиш меъёри мезонларини белгиловчи-техник ҳужжатларда келтиирилади. Турли камчиликлар, фойдаланиш қоидалари ва меъёрларининг бузилиши, турли хил шикастланишлар, шунингдек, табиий ейилиш ва эскириш жараёнлари ишламай қолишларга сабаб бўлади.</a:t>
            </a:r>
            <a:endParaRPr lang="ru-RU" sz="2800" b="1" dirty="0">
              <a:latin typeface="Times New Roman" panose="02020603050405020304" pitchFamily="18" charset="0"/>
              <a:cs typeface="Times New Roman" panose="02020603050405020304" pitchFamily="18" charset="0"/>
            </a:endParaRPr>
          </a:p>
          <a:p>
            <a:pPr marL="0" indent="536575" algn="just">
              <a:lnSpc>
                <a:spcPct val="130000"/>
              </a:lnSpc>
              <a:buNone/>
            </a:pPr>
            <a:r>
              <a:rPr lang="uz-Cyrl-UZ" sz="2800" dirty="0" smtClean="0">
                <a:latin typeface="Times New Roman" panose="02020603050405020304" pitchFamily="18" charset="0"/>
                <a:cs typeface="Times New Roman" panose="02020603050405020304" pitchFamily="18" charset="0"/>
              </a:rPr>
              <a:t>Масала: </a:t>
            </a:r>
            <a:r>
              <a:rPr lang="uz-Cyrl-UZ" sz="2800" dirty="0">
                <a:latin typeface="Times New Roman" panose="02020603050405020304" pitchFamily="18" charset="0"/>
                <a:cs typeface="Times New Roman" panose="02020603050405020304" pitchFamily="18" charset="0"/>
              </a:rPr>
              <a:t>Тизим 12600 та элементдан ташкил топган, ўртача тезлиги λ</a:t>
            </a:r>
            <a:r>
              <a:rPr lang="uz-Cyrl-UZ" sz="2800" baseline="-25000" dirty="0">
                <a:latin typeface="Times New Roman" panose="02020603050405020304" pitchFamily="18" charset="0"/>
                <a:cs typeface="Times New Roman" panose="02020603050405020304" pitchFamily="18" charset="0"/>
              </a:rPr>
              <a:t>ўр</a:t>
            </a:r>
            <a:r>
              <a:rPr lang="uz-Cyrl-UZ" sz="2800" dirty="0">
                <a:latin typeface="Times New Roman" panose="02020603050405020304" pitchFamily="18" charset="0"/>
                <a:cs typeface="Times New Roman" panose="02020603050405020304" pitchFamily="18" charset="0"/>
              </a:rPr>
              <a:t>=0,32</a:t>
            </a:r>
            <a:r>
              <a:rPr lang="ru-RU"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10</a:t>
            </a:r>
            <a:r>
              <a:rPr lang="uz-Cyrl-UZ" sz="2800" baseline="30000" dirty="0">
                <a:latin typeface="Times New Roman" panose="02020603050405020304" pitchFamily="18" charset="0"/>
                <a:cs typeface="Times New Roman" panose="02020603050405020304" pitchFamily="18" charset="0"/>
              </a:rPr>
              <a:t>-6 </a:t>
            </a:r>
            <a:r>
              <a:rPr lang="uz-Cyrl-UZ" sz="2800" dirty="0" smtClean="0">
                <a:latin typeface="Times New Roman" panose="02020603050405020304" pitchFamily="18" charset="0"/>
                <a:cs typeface="Times New Roman" panose="02020603050405020304" pitchFamily="18" charset="0"/>
              </a:rPr>
              <a:t>1/</a:t>
            </a:r>
            <a:r>
              <a:rPr lang="uz-Cyrl-UZ" sz="2800" i="1" dirty="0" smtClean="0">
                <a:latin typeface="Times New Roman" panose="02020603050405020304" pitchFamily="18" charset="0"/>
                <a:cs typeface="Times New Roman" panose="02020603050405020304" pitchFamily="18" charset="0"/>
              </a:rPr>
              <a:t>соат</a:t>
            </a:r>
            <a:r>
              <a:rPr lang="uz-Cyrl-UZ" sz="2800" i="1" dirty="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t=50</a:t>
            </a:r>
            <a:r>
              <a:rPr lang="uz-Cyrl-UZ" sz="2800" i="1" dirty="0" smtClean="0">
                <a:latin typeface="Times New Roman" panose="02020603050405020304" pitchFamily="18" charset="0"/>
                <a:cs typeface="Times New Roman" panose="02020603050405020304" pitchFamily="18" charset="0"/>
              </a:rPr>
              <a:t> </a:t>
            </a:r>
            <a:r>
              <a:rPr lang="uz-Cyrl-UZ" sz="2800" i="1" dirty="0">
                <a:latin typeface="Times New Roman" panose="02020603050405020304" pitchFamily="18" charset="0"/>
                <a:cs typeface="Times New Roman" panose="02020603050405020304" pitchFamily="18" charset="0"/>
              </a:rPr>
              <a:t>соат </a:t>
            </a:r>
            <a:r>
              <a:rPr lang="uz-Cyrl-UZ" sz="2800" dirty="0">
                <a:latin typeface="Times New Roman" panose="02020603050405020304" pitchFamily="18" charset="0"/>
                <a:cs typeface="Times New Roman" panose="02020603050405020304" pitchFamily="18" charset="0"/>
              </a:rPr>
              <a:t>мобайнида ишламай қолиш эҳтимоллиги топилсин.</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377831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188640"/>
            <a:ext cx="8424936" cy="6552728"/>
          </a:xfrm>
        </p:spPr>
        <p:txBody>
          <a:bodyPr>
            <a:noAutofit/>
          </a:bodyPr>
          <a:lstStyle/>
          <a:p>
            <a:pPr marL="0" indent="536575" algn="just">
              <a:lnSpc>
                <a:spcPct val="150000"/>
              </a:lnSpc>
              <a:buNone/>
            </a:pPr>
            <a:r>
              <a:rPr lang="uz-Cyrl-UZ" sz="2800" u="sng" dirty="0">
                <a:latin typeface="Times New Roman" panose="02020603050405020304" pitchFamily="18" charset="0"/>
                <a:cs typeface="Times New Roman" panose="02020603050405020304" pitchFamily="18" charset="0"/>
              </a:rPr>
              <a:t>Ечиш:</a:t>
            </a:r>
            <a:r>
              <a:rPr lang="uz-Cyrl-UZ" sz="2800" dirty="0">
                <a:latin typeface="Times New Roman" panose="02020603050405020304" pitchFamily="18" charset="0"/>
                <a:cs typeface="Times New Roman" panose="02020603050405020304" pitchFamily="18" charset="0"/>
              </a:rPr>
              <a:t> Тизимнинг ишламай қолишлар эҳтимоллигини қуйидаги формула ёрдамида аниқлаймиз:</a:t>
            </a:r>
            <a:endParaRPr lang="ru-RU" sz="2800" b="1" dirty="0">
              <a:latin typeface="Times New Roman" panose="02020603050405020304" pitchFamily="18" charset="0"/>
              <a:cs typeface="Times New Roman" panose="02020603050405020304" pitchFamily="18" charset="0"/>
            </a:endParaRPr>
          </a:p>
          <a:p>
            <a:pPr marL="0" indent="536575" algn="ctr">
              <a:lnSpc>
                <a:spcPct val="150000"/>
              </a:lnSpc>
              <a:buNone/>
            </a:pPr>
            <a:r>
              <a:rPr lang="uz-Cyrl-UZ" sz="2800" dirty="0">
                <a:latin typeface="Times New Roman" panose="02020603050405020304" pitchFamily="18" charset="0"/>
                <a:cs typeface="Times New Roman" panose="02020603050405020304" pitchFamily="18" charset="0"/>
              </a:rPr>
              <a:t>P(50)=e</a:t>
            </a:r>
            <a:r>
              <a:rPr lang="uz-Cyrl-UZ" sz="2800" baseline="30000" dirty="0">
                <a:latin typeface="Times New Roman" panose="02020603050405020304" pitchFamily="18" charset="0"/>
                <a:cs typeface="Times New Roman" panose="02020603050405020304" pitchFamily="18" charset="0"/>
              </a:rPr>
              <a:t>-</a:t>
            </a:r>
            <a:r>
              <a:rPr lang="en-US" sz="2800" baseline="30000" dirty="0">
                <a:latin typeface="Times New Roman" panose="02020603050405020304" pitchFamily="18" charset="0"/>
                <a:cs typeface="Times New Roman" panose="02020603050405020304" pitchFamily="18" charset="0"/>
              </a:rPr>
              <a:t>λ</a:t>
            </a:r>
            <a:r>
              <a:rPr lang="uz-Cyrl-UZ" sz="2800" baseline="30000" dirty="0">
                <a:latin typeface="Times New Roman" panose="02020603050405020304" pitchFamily="18" charset="0"/>
                <a:cs typeface="Times New Roman" panose="02020603050405020304" pitchFamily="18" charset="0"/>
              </a:rPr>
              <a:t>тt</a:t>
            </a:r>
            <a:r>
              <a:rPr lang="uz-Cyrl-UZ" sz="2800"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бунда:</a:t>
            </a:r>
            <a:endParaRPr lang="ru-RU" sz="2800" b="1" dirty="0">
              <a:latin typeface="Times New Roman" panose="02020603050405020304" pitchFamily="18" charset="0"/>
              <a:cs typeface="Times New Roman" panose="02020603050405020304" pitchFamily="18" charset="0"/>
            </a:endParaRPr>
          </a:p>
          <a:p>
            <a:pPr marL="0" indent="536575" algn="ctr">
              <a:lnSpc>
                <a:spcPct val="150000"/>
              </a:lnSpc>
              <a:buNone/>
            </a:pPr>
            <a:r>
              <a:rPr lang="uz-Cyrl-UZ" sz="2800" dirty="0">
                <a:latin typeface="Times New Roman" panose="02020603050405020304" pitchFamily="18" charset="0"/>
                <a:cs typeface="Times New Roman" panose="02020603050405020304" pitchFamily="18" charset="0"/>
              </a:rPr>
              <a:t>λ</a:t>
            </a:r>
            <a:r>
              <a:rPr lang="uz-Cyrl-UZ" sz="2800" baseline="-25000" dirty="0">
                <a:latin typeface="Times New Roman" panose="02020603050405020304" pitchFamily="18" charset="0"/>
                <a:cs typeface="Times New Roman" panose="02020603050405020304" pitchFamily="18" charset="0"/>
              </a:rPr>
              <a:t>т</a:t>
            </a:r>
            <a:r>
              <a:rPr lang="uz-Cyrl-UZ" sz="2800" dirty="0">
                <a:latin typeface="Times New Roman" panose="02020603050405020304" pitchFamily="18" charset="0"/>
                <a:cs typeface="Times New Roman" panose="02020603050405020304" pitchFamily="18" charset="0"/>
              </a:rPr>
              <a:t>= λ</a:t>
            </a:r>
            <a:r>
              <a:rPr lang="uz-Cyrl-UZ" sz="2800" baseline="-25000" dirty="0">
                <a:latin typeface="Times New Roman" panose="02020603050405020304" pitchFamily="18" charset="0"/>
                <a:cs typeface="Times New Roman" panose="02020603050405020304" pitchFamily="18" charset="0"/>
              </a:rPr>
              <a:t>ўр</a:t>
            </a:r>
            <a:r>
              <a:rPr lang="uz-Cyrl-UZ" sz="2800" dirty="0">
                <a:latin typeface="Times New Roman" panose="02020603050405020304" pitchFamily="18" charset="0"/>
                <a:cs typeface="Times New Roman" panose="02020603050405020304" pitchFamily="18" charset="0"/>
              </a:rPr>
              <a:t>·N=0.32</a:t>
            </a:r>
            <a:r>
              <a:rPr lang="en-US"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10</a:t>
            </a:r>
            <a:r>
              <a:rPr lang="uz-Cyrl-UZ" sz="2800" baseline="30000" dirty="0">
                <a:latin typeface="Times New Roman" panose="02020603050405020304" pitchFamily="18" charset="0"/>
                <a:cs typeface="Times New Roman" panose="02020603050405020304" pitchFamily="18" charset="0"/>
              </a:rPr>
              <a:t>-6</a:t>
            </a:r>
            <a:r>
              <a:rPr lang="en-US"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12600=4.032</a:t>
            </a:r>
            <a:r>
              <a:rPr lang="en-US"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10</a:t>
            </a:r>
            <a:r>
              <a:rPr lang="uz-Cyrl-UZ" sz="2800" baseline="30000" dirty="0">
                <a:latin typeface="Times New Roman" panose="02020603050405020304" pitchFamily="18" charset="0"/>
                <a:cs typeface="Times New Roman" panose="02020603050405020304" pitchFamily="18" charset="0"/>
              </a:rPr>
              <a:t>-3 </a:t>
            </a:r>
            <a:r>
              <a:rPr lang="uz-Cyrl-UZ" sz="2800" dirty="0">
                <a:latin typeface="Times New Roman" panose="02020603050405020304" pitchFamily="18" charset="0"/>
                <a:cs typeface="Times New Roman" panose="02020603050405020304" pitchFamily="18" charset="0"/>
              </a:rPr>
              <a:t>1/</a:t>
            </a:r>
            <a:r>
              <a:rPr lang="uz-Cyrl-UZ" sz="2800" i="1" dirty="0">
                <a:latin typeface="Times New Roman" panose="02020603050405020304" pitchFamily="18" charset="0"/>
                <a:cs typeface="Times New Roman" panose="02020603050405020304" pitchFamily="18" charset="0"/>
              </a:rPr>
              <a:t>соат.</a:t>
            </a:r>
            <a:endParaRPr lang="ru-RU" sz="2800" b="1" dirty="0">
              <a:latin typeface="Times New Roman" panose="02020603050405020304" pitchFamily="18" charset="0"/>
              <a:cs typeface="Times New Roman" panose="02020603050405020304" pitchFamily="18" charset="0"/>
            </a:endParaRPr>
          </a:p>
          <a:p>
            <a:pPr marL="0" indent="536575" algn="ctr">
              <a:lnSpc>
                <a:spcPct val="150000"/>
              </a:lnSpc>
              <a:buNone/>
            </a:pPr>
            <a:r>
              <a:rPr lang="uz-Cyrl-UZ" sz="2800" dirty="0">
                <a:latin typeface="Times New Roman" panose="02020603050405020304" pitchFamily="18" charset="0"/>
                <a:cs typeface="Times New Roman" panose="02020603050405020304" pitchFamily="18" charset="0"/>
              </a:rPr>
              <a:t>Р(50)=е</a:t>
            </a:r>
            <a:r>
              <a:rPr lang="uz-Cyrl-UZ" sz="2800" baseline="30000" dirty="0">
                <a:latin typeface="Times New Roman" panose="02020603050405020304" pitchFamily="18" charset="0"/>
                <a:cs typeface="Times New Roman" panose="02020603050405020304" pitchFamily="18" charset="0"/>
              </a:rPr>
              <a:t>-</a:t>
            </a:r>
            <a:r>
              <a:rPr lang="ru-RU" sz="2800" baseline="30000" dirty="0">
                <a:latin typeface="Times New Roman" panose="02020603050405020304" pitchFamily="18" charset="0"/>
                <a:cs typeface="Times New Roman" panose="02020603050405020304" pitchFamily="18" charset="0"/>
              </a:rPr>
              <a:t>λ</a:t>
            </a:r>
            <a:r>
              <a:rPr lang="uz-Cyrl-UZ" sz="2800" baseline="30000" dirty="0">
                <a:latin typeface="Times New Roman" panose="02020603050405020304" pitchFamily="18" charset="0"/>
                <a:cs typeface="Times New Roman" panose="02020603050405020304" pitchFamily="18" charset="0"/>
              </a:rPr>
              <a:t>тt</a:t>
            </a:r>
            <a:r>
              <a:rPr lang="uz-Cyrl-UZ" sz="2800" dirty="0">
                <a:latin typeface="Times New Roman" panose="02020603050405020304" pitchFamily="18" charset="0"/>
                <a:cs typeface="Times New Roman" panose="02020603050405020304" pitchFamily="18" charset="0"/>
              </a:rPr>
              <a:t>= е</a:t>
            </a:r>
            <a:r>
              <a:rPr lang="uz-Cyrl-UZ" sz="2800" baseline="30000" dirty="0">
                <a:latin typeface="Times New Roman" panose="02020603050405020304" pitchFamily="18" charset="0"/>
                <a:cs typeface="Times New Roman" panose="02020603050405020304" pitchFamily="18" charset="0"/>
              </a:rPr>
              <a:t>4.032</a:t>
            </a:r>
            <a:r>
              <a:rPr lang="ru-RU" sz="2800" baseline="30000" dirty="0">
                <a:latin typeface="Times New Roman" panose="02020603050405020304" pitchFamily="18" charset="0"/>
                <a:cs typeface="Times New Roman" panose="02020603050405020304" pitchFamily="18" charset="0"/>
              </a:rPr>
              <a:t>·</a:t>
            </a:r>
            <a:r>
              <a:rPr lang="uz-Cyrl-UZ" sz="2800" baseline="30000" dirty="0">
                <a:latin typeface="Times New Roman" panose="02020603050405020304" pitchFamily="18" charset="0"/>
                <a:cs typeface="Times New Roman" panose="02020603050405020304" pitchFamily="18" charset="0"/>
              </a:rPr>
              <a:t>10-3</a:t>
            </a:r>
            <a:r>
              <a:rPr lang="uz-Cyrl-UZ" sz="2800" dirty="0">
                <a:latin typeface="Times New Roman" panose="02020603050405020304" pitchFamily="18" charset="0"/>
                <a:cs typeface="Times New Roman" panose="02020603050405020304" pitchFamily="18" charset="0"/>
              </a:rPr>
              <a:t>≈</a:t>
            </a:r>
            <a:r>
              <a:rPr lang="uz-Cyrl-UZ" sz="2800" dirty="0" smtClean="0">
                <a:latin typeface="Times New Roman" panose="02020603050405020304" pitchFamily="18" charset="0"/>
                <a:cs typeface="Times New Roman" panose="02020603050405020304" pitchFamily="18" charset="0"/>
              </a:rPr>
              <a:t>0.82 та</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503489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424936" cy="6408712"/>
          </a:xfrm>
        </p:spPr>
        <p:txBody>
          <a:bodyPr anchor="t">
            <a:normAutofit fontScale="92500" lnSpcReduction="20000"/>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Ҳар қандай махсулотни одам иштирокида универсал автоматлашмаган дастгоҳларда, ҳаммага маълум бўлган услубларда олиниши мумкин. Машинасозликни автоматлаштиришда албатта зарур бўлган ва баъзан жуда катта сарф харажатлар ва вақт талаб қилинадиган конструкторлик-технологик масалалар ҳал қилинади. Бунда ишлаб чиқарилаётган махсулот сифати ва унумдорликни ошириш, хизмат кўрсатадиган ишчилар сонини камайтириш асосий вазифа деб олинади. Юқоридаги омиллар ҳисобига автоматлаштиришга кетган сарф ҳаракатлар тез қопланади ва иқтисодий самара олинади.</a:t>
            </a:r>
          </a:p>
        </p:txBody>
      </p:sp>
    </p:spTree>
    <p:extLst>
      <p:ext uri="{BB962C8B-B14F-4D97-AF65-F5344CB8AC3E}">
        <p14:creationId xmlns:p14="http://schemas.microsoft.com/office/powerpoint/2010/main" val="6177552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8210" y="260648"/>
            <a:ext cx="8229600" cy="6369571"/>
          </a:xfrm>
        </p:spPr>
        <p:txBody>
          <a:bodyPr>
            <a:normAutofit fontScale="92500" lnSpcReduction="20000"/>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«Автомат» тарзда ишлаши мўлжалланган технологик машина ва жиҳозларни ишончлилиги, уларни яхши қўлланишини аниқлайдиган омилда. Агар ишончлилик кўрсатгичи паст бўлса, мураккаб «автоматик» дастгоҳлар унумдорлиги, автоматлашмаган дастгоҳлардан кам бўлиб қолиши мумкин, ишчилар сони ҳам камаймаслиги мумкин. Шу сабабли технологик машина ва жиҳозларни автоматлаштириш берилган ёки талаб қилинган шароит учун автоматлаштиришни мақбул даражасини аниқлаш «автоматик» машинани ёки машиналар тизимини энг мақбул вариантини танлаш ёки лойиҳалаш масаласи муҳимдир.</a:t>
            </a:r>
          </a:p>
        </p:txBody>
      </p:sp>
    </p:spTree>
    <p:extLst>
      <p:ext uri="{BB962C8B-B14F-4D97-AF65-F5344CB8AC3E}">
        <p14:creationId xmlns:p14="http://schemas.microsoft.com/office/powerpoint/2010/main" val="4801877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539750" algn="just">
              <a:lnSpc>
                <a:spcPct val="150000"/>
              </a:lnSpc>
              <a:buNone/>
            </a:pPr>
            <a:r>
              <a:rPr lang="ru-RU" sz="2800" dirty="0" err="1">
                <a:latin typeface="Times New Roman" panose="02020603050405020304" pitchFamily="18" charset="0"/>
                <a:cs typeface="Times New Roman" panose="02020603050405020304" pitchFamily="18" charset="0"/>
              </a:rPr>
              <a:t>Бундан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ташқари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мутахассислар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бакалаврлар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нафақат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кўплаб</a:t>
            </a:r>
            <a:r>
              <a:rPr lang="ru-RU" sz="2800" dirty="0">
                <a:latin typeface="Times New Roman" panose="02020603050405020304" pitchFamily="18" charset="0"/>
                <a:cs typeface="Times New Roman" panose="02020603050405020304" pitchFamily="18" charset="0"/>
              </a:rPr>
              <a:t> конструкция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билиши</a:t>
            </a:r>
            <a:r>
              <a:rPr lang="ru-RU" sz="2800" dirty="0">
                <a:latin typeface="Times New Roman" panose="02020603050405020304" pitchFamily="18" charset="0"/>
                <a:cs typeface="Times New Roman" panose="02020603050405020304" pitchFamily="18" charset="0"/>
              </a:rPr>
              <a:t>, балки </a:t>
            </a:r>
            <a:r>
              <a:rPr lang="ru-RU" sz="2800" dirty="0" err="1">
                <a:latin typeface="Times New Roman" panose="02020603050405020304" pitchFamily="18" charset="0"/>
                <a:cs typeface="Times New Roman" panose="02020603050405020304" pitchFamily="18" charset="0"/>
              </a:rPr>
              <a:t>автоматлаштиришни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умумий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қонуниятларини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ишончлилик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назариялари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иқтисодий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самарадорликни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назарий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асосларидан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фойдаланган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ҳолда</a:t>
            </a:r>
            <a:r>
              <a:rPr lang="ru-RU" sz="2800" dirty="0">
                <a:latin typeface="Times New Roman" panose="02020603050405020304" pitchFamily="18" charset="0"/>
                <a:cs typeface="Times New Roman" panose="02020603050405020304" pitchFamily="18" charset="0"/>
              </a:rPr>
              <a:t> автомат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автомат </a:t>
            </a:r>
            <a:r>
              <a:rPr lang="ru-RU" sz="2800" dirty="0" err="1">
                <a:latin typeface="Times New Roman" panose="02020603050405020304" pitchFamily="18" charset="0"/>
                <a:cs typeface="Times New Roman" panose="02020603050405020304" pitchFamily="18" charset="0"/>
              </a:rPr>
              <a:t>линияларни</a:t>
            </a:r>
            <a:r>
              <a:rPr lang="ru-RU" sz="2800" dirty="0">
                <a:latin typeface="Times New Roman" panose="02020603050405020304" pitchFamily="18" charset="0"/>
                <a:cs typeface="Times New Roman" panose="02020603050405020304" pitchFamily="18" charset="0"/>
              </a:rPr>
              <a:t> анализ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синтез </a:t>
            </a:r>
            <a:r>
              <a:rPr lang="ru-RU" sz="2800" dirty="0" err="1">
                <a:latin typeface="Times New Roman" panose="02020603050405020304" pitchFamily="18" charset="0"/>
                <a:cs typeface="Times New Roman" panose="02020603050405020304" pitchFamily="18" charset="0"/>
              </a:rPr>
              <a:t>қилишни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билишлари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мақсадга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мувофиқдир</a:t>
            </a:r>
            <a:r>
              <a:rPr lang="ru-RU" sz="2800" dirty="0">
                <a:latin typeface="Times New Roman" panose="02020603050405020304" pitchFamily="18" charset="0"/>
                <a:cs typeface="Times New Roman" panose="02020603050405020304" pitchFamily="18" charset="0"/>
              </a:rPr>
              <a:t>.</a:t>
            </a:r>
            <a:endParaRPr lang="ru-RU" sz="28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27703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539750" algn="just">
              <a:lnSpc>
                <a:spcPct val="135000"/>
              </a:lnSpc>
              <a:spcBef>
                <a:spcPts val="600"/>
              </a:spcBef>
              <a:buNone/>
            </a:pPr>
            <a:r>
              <a:rPr lang="ru-RU" sz="2800" dirty="0">
                <a:latin typeface="Times New Roman" panose="02020603050405020304" pitchFamily="18" charset="0"/>
                <a:cs typeface="Times New Roman" panose="02020603050405020304" pitchFamily="18" charset="0"/>
              </a:rPr>
              <a:t>1.	</a:t>
            </a:r>
            <a:r>
              <a:rPr lang="ru-RU" sz="2800" dirty="0" err="1">
                <a:latin typeface="Times New Roman" panose="02020603050405020304" pitchFamily="18" charset="0"/>
                <a:cs typeface="Times New Roman" panose="02020603050405020304" pitchFamily="18" charset="0"/>
              </a:rPr>
              <a:t>Энг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яхши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иқтисодий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самара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вариантни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қиёсланадиган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вариантларни</a:t>
            </a:r>
            <a:r>
              <a:rPr lang="ru-RU" sz="2800" dirty="0">
                <a:latin typeface="Times New Roman" panose="02020603050405020304" pitchFamily="18" charset="0"/>
                <a:cs typeface="Times New Roman" panose="02020603050405020304" pitchFamily="18" charset="0"/>
              </a:rPr>
              <a:t> техник-</a:t>
            </a:r>
            <a:r>
              <a:rPr lang="ru-RU" sz="2800" dirty="0" err="1">
                <a:latin typeface="Times New Roman" panose="02020603050405020304" pitchFamily="18" charset="0"/>
                <a:cs typeface="Times New Roman" panose="02020603050405020304" pitchFamily="18" charset="0"/>
              </a:rPr>
              <a:t>иқтисодий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кўрсатгичлари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ишончлилик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қиймати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хизмат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кўрсатувчи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ишчилар</a:t>
            </a:r>
            <a:r>
              <a:rPr lang="ru-RU" sz="2800" dirty="0">
                <a:latin typeface="Times New Roman" panose="02020603050405020304" pitchFamily="18" charset="0"/>
                <a:cs typeface="Times New Roman" panose="02020603050405020304" pitchFamily="18" charset="0"/>
              </a:rPr>
              <a:t> сони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бошқалар</a:t>
            </a:r>
            <a:r>
              <a:rPr lang="ru-RU" sz="2800" dirty="0">
                <a:latin typeface="Times New Roman" panose="02020603050405020304" pitchFamily="18" charset="0"/>
                <a:cs typeface="Times New Roman" panose="02020603050405020304" pitchFamily="18" charset="0"/>
              </a:rPr>
              <a:t>)ни </a:t>
            </a:r>
            <a:r>
              <a:rPr lang="ru-RU" sz="2800" dirty="0" err="1">
                <a:latin typeface="Times New Roman" panose="02020603050405020304" pitchFamily="18" charset="0"/>
                <a:cs typeface="Times New Roman" panose="02020603050405020304" pitchFamily="18" charset="0"/>
              </a:rPr>
              <a:t>мухандис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туқтаи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тахлили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аниқлаш</a:t>
            </a:r>
            <a:r>
              <a:rPr lang="ru-RU" sz="2800" dirty="0">
                <a:latin typeface="Times New Roman" panose="02020603050405020304" pitchFamily="18" charset="0"/>
                <a:cs typeface="Times New Roman" panose="02020603050405020304" pitchFamily="18" charset="0"/>
              </a:rPr>
              <a:t>.</a:t>
            </a:r>
          </a:p>
          <a:p>
            <a:pPr marL="0" indent="539750" algn="just">
              <a:lnSpc>
                <a:spcPct val="135000"/>
              </a:lnSpc>
              <a:spcBef>
                <a:spcPts val="600"/>
              </a:spcBef>
              <a:buNone/>
            </a:pPr>
            <a:r>
              <a:rPr lang="ru-RU" sz="2800" dirty="0">
                <a:latin typeface="Times New Roman" panose="02020603050405020304" pitchFamily="18" charset="0"/>
                <a:cs typeface="Times New Roman" panose="02020603050405020304" pitchFamily="18" charset="0"/>
              </a:rPr>
              <a:t>2.	</a:t>
            </a:r>
            <a:r>
              <a:rPr lang="ru-RU" sz="2800" dirty="0" err="1">
                <a:latin typeface="Times New Roman" panose="02020603050405020304" pitchFamily="18" charset="0"/>
                <a:cs typeface="Times New Roman" panose="02020603050405020304" pitchFamily="18" charset="0"/>
              </a:rPr>
              <a:t>Талаб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этилганиқтисодий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самарадорлик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лойихаланаётган</a:t>
            </a:r>
            <a:r>
              <a:rPr lang="ru-RU" sz="2800" dirty="0">
                <a:latin typeface="Times New Roman" panose="02020603050405020304" pitchFamily="18" charset="0"/>
                <a:cs typeface="Times New Roman" panose="02020603050405020304" pitchFamily="18" charset="0"/>
              </a:rPr>
              <a:t> автомат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автоматлинияни</a:t>
            </a:r>
            <a:r>
              <a:rPr lang="ru-RU" sz="2800" dirty="0">
                <a:latin typeface="Times New Roman" panose="02020603050405020304" pitchFamily="18" charset="0"/>
                <a:cs typeface="Times New Roman" panose="02020603050405020304" pitchFamily="18" charset="0"/>
              </a:rPr>
              <a:t> техник </a:t>
            </a:r>
            <a:r>
              <a:rPr lang="ru-RU" sz="2800" dirty="0" err="1">
                <a:latin typeface="Times New Roman" panose="02020603050405020304" pitchFamily="18" charset="0"/>
                <a:cs typeface="Times New Roman" panose="02020603050405020304" pitchFamily="18" charset="0"/>
              </a:rPr>
              <a:t>характеристикалариқандай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кераклигини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аниқлаш</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73790797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lvl="0" indent="358775" algn="just">
              <a:lnSpc>
                <a:spcPct val="150000"/>
              </a:lnSpc>
              <a:buNone/>
            </a:pPr>
            <a:r>
              <a:rPr lang="ru-RU" sz="2800" dirty="0" smtClean="0">
                <a:latin typeface="Times New Roman" panose="02020603050405020304" pitchFamily="18" charset="0"/>
                <a:cs typeface="Times New Roman" panose="02020603050405020304" pitchFamily="18" charset="0"/>
              </a:rPr>
              <a:t>3. </a:t>
            </a:r>
            <a:r>
              <a:rPr lang="ru-RU" sz="2800" dirty="0" err="1" smtClean="0">
                <a:latin typeface="Times New Roman" panose="02020603050405020304" pitchFamily="18" charset="0"/>
                <a:cs typeface="Times New Roman" panose="02020603050405020304" pitchFamily="18" charset="0"/>
              </a:rPr>
              <a:t>Иқтисодий</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критериялар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лойихаланаётган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характеристикаларини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оптималлаштириш</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Агар дастгоҳлар иш жараёнига қараб ҳар хил </a:t>
            </a:r>
            <a:r>
              <a:rPr lang="uz-Cyrl-UZ" sz="2800" b="1" dirty="0">
                <a:latin typeface="Times New Roman" panose="02020603050405020304" pitchFamily="18" charset="0"/>
                <a:cs typeface="Times New Roman" panose="02020603050405020304" pitchFamily="18" charset="0"/>
              </a:rPr>
              <a:t>ишончлиликка</a:t>
            </a:r>
            <a:r>
              <a:rPr lang="uz-Cyrl-UZ" sz="2800" dirty="0">
                <a:latin typeface="Times New Roman" panose="02020603050405020304" pitchFamily="18" charset="0"/>
                <a:cs typeface="Times New Roman" panose="02020603050405020304" pitchFamily="18" charset="0"/>
              </a:rPr>
              <a:t> эга бўлса, унда ҳар бир дастгоҳнинг иш жараёнида тўхтаб қолишлари q марта камаяди. Бир-бирига боғланмаган автоматик линияларда бу ҳол юз бермайди. </a:t>
            </a:r>
            <a:r>
              <a:rPr lang="uz-Cyrl-UZ" sz="2800" dirty="0" smtClean="0">
                <a:latin typeface="Times New Roman" panose="02020603050405020304" pitchFamily="18" charset="0"/>
                <a:cs typeface="Times New Roman" panose="02020603050405020304" pitchFamily="18" charset="0"/>
              </a:rPr>
              <a:t>Бунда </a:t>
            </a:r>
            <a:r>
              <a:rPr lang="uz-Cyrl-UZ" sz="2800" dirty="0">
                <a:latin typeface="Times New Roman" panose="02020603050405020304" pitchFamily="18" charset="0"/>
                <a:cs typeface="Times New Roman" panose="02020603050405020304" pitchFamily="18" charset="0"/>
              </a:rPr>
              <a:t>E</a:t>
            </a:r>
            <a:r>
              <a:rPr lang="uz-Cyrl-UZ" sz="2800" baseline="-25000" dirty="0">
                <a:latin typeface="Times New Roman" panose="02020603050405020304" pitchFamily="18" charset="0"/>
                <a:cs typeface="Times New Roman" panose="02020603050405020304" pitchFamily="18" charset="0"/>
              </a:rPr>
              <a:t>tn</a:t>
            </a:r>
            <a:r>
              <a:rPr lang="uz-Cyrl-UZ" sz="2800" dirty="0">
                <a:latin typeface="Times New Roman" panose="02020603050405020304" pitchFamily="18" charset="0"/>
                <a:cs typeface="Times New Roman" panose="02020603050405020304" pitchFamily="18" charset="0"/>
              </a:rPr>
              <a:t>=t</a:t>
            </a:r>
            <a:r>
              <a:rPr lang="uz-Cyrl-UZ" sz="2800" baseline="-25000" dirty="0">
                <a:latin typeface="Times New Roman" panose="02020603050405020304" pitchFamily="18" charset="0"/>
                <a:cs typeface="Times New Roman" panose="02020603050405020304" pitchFamily="18" charset="0"/>
              </a:rPr>
              <a:t>ni</a:t>
            </a:r>
            <a:r>
              <a:rPr lang="uz-Cyrl-UZ"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 q келиб чиқади. </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326969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251520" y="116632"/>
                <a:ext cx="8640960" cy="6480720"/>
              </a:xfrm>
            </p:spPr>
            <p:txBody>
              <a:bodyPr>
                <a:noAutofit/>
              </a:bodyPr>
              <a:lstStyle/>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Қатъий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алоқадаги</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қуйидаги</a:t>
                </a:r>
                <a:r>
                  <a:rPr lang="ru-RU" sz="2800" dirty="0">
                    <a:latin typeface="Times New Roman" panose="02020603050405020304" pitchFamily="18" charset="0"/>
                    <a:cs typeface="Times New Roman" panose="02020603050405020304" pitchFamily="18" charset="0"/>
                  </a:rPr>
                  <a:t> формула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топилади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14:m>
                  <m:oMathPara xmlns:m="http://schemas.openxmlformats.org/officeDocument/2006/math">
                    <m:oMathParaPr>
                      <m:jc m:val="centerGroup"/>
                    </m:oMathParaPr>
                    <m:oMath xmlns:m="http://schemas.openxmlformats.org/officeDocument/2006/math">
                      <m:r>
                        <a:rPr lang="en-US" sz="2800" b="1" i="1">
                          <a:latin typeface="Cambria Math"/>
                        </a:rPr>
                        <m:t>𝑸</m:t>
                      </m:r>
                      <m:r>
                        <a:rPr lang="ru-RU" sz="2800" b="1" i="1">
                          <a:latin typeface="Cambria Math"/>
                        </a:rPr>
                        <m:t> = </m:t>
                      </m:r>
                      <m:r>
                        <a:rPr lang="ru-RU" sz="2800" b="1" i="1">
                          <a:latin typeface="Cambria Math"/>
                        </a:rPr>
                        <m:t>𝟏</m:t>
                      </m:r>
                      <m:r>
                        <a:rPr lang="ru-RU" sz="2800" b="1" i="1">
                          <a:latin typeface="Cambria Math"/>
                        </a:rPr>
                        <m:t>/</m:t>
                      </m:r>
                      <m:d>
                        <m:dPr>
                          <m:ctrlPr>
                            <a:rPr lang="ru-RU" sz="2800" i="1">
                              <a:latin typeface="Cambria Math"/>
                            </a:rPr>
                          </m:ctrlPr>
                        </m:dPr>
                        <m:e>
                          <m:sSub>
                            <m:sSubPr>
                              <m:ctrlPr>
                                <a:rPr lang="ru-RU" sz="2800" b="1" i="1">
                                  <a:latin typeface="Cambria Math"/>
                                </a:rPr>
                              </m:ctrlPr>
                            </m:sSubPr>
                            <m:e>
                              <m:r>
                                <a:rPr lang="en-US" sz="2800" b="1" i="1">
                                  <a:latin typeface="Cambria Math"/>
                                </a:rPr>
                                <m:t>𝒕</m:t>
                              </m:r>
                            </m:e>
                            <m:sub>
                              <m:r>
                                <a:rPr lang="en-US" sz="2800" b="1" i="1">
                                  <a:latin typeface="Cambria Math"/>
                                </a:rPr>
                                <m:t>р</m:t>
                              </m:r>
                            </m:sub>
                          </m:sSub>
                          <m:r>
                            <a:rPr lang="ru-RU" sz="2800" b="1" i="1">
                              <a:latin typeface="Cambria Math"/>
                            </a:rPr>
                            <m:t>+</m:t>
                          </m:r>
                          <m:sSub>
                            <m:sSubPr>
                              <m:ctrlPr>
                                <a:rPr lang="ru-RU" sz="2800" b="1" i="1">
                                  <a:latin typeface="Cambria Math"/>
                                </a:rPr>
                              </m:ctrlPr>
                            </m:sSubPr>
                            <m:e>
                              <m:r>
                                <a:rPr lang="en-US" sz="2800" b="1" i="1">
                                  <a:latin typeface="Cambria Math"/>
                                </a:rPr>
                                <m:t>𝒕</m:t>
                              </m:r>
                            </m:e>
                            <m:sub>
                              <m:r>
                                <a:rPr lang="en-US" sz="2800" b="1" i="1">
                                  <a:latin typeface="Cambria Math"/>
                                </a:rPr>
                                <m:t>х</m:t>
                              </m:r>
                            </m:sub>
                          </m:sSub>
                          <m:r>
                            <a:rPr lang="ru-RU" sz="2800" b="1" i="1">
                              <a:latin typeface="Cambria Math"/>
                            </a:rPr>
                            <m:t>+</m:t>
                          </m:r>
                          <m:sSub>
                            <m:sSubPr>
                              <m:ctrlPr>
                                <a:rPr lang="ru-RU" sz="2800" b="1" i="1">
                                  <a:latin typeface="Cambria Math"/>
                                </a:rPr>
                              </m:ctrlPr>
                            </m:sSubPr>
                            <m:e>
                              <m:r>
                                <a:rPr lang="en-US" sz="2800" b="1" i="1">
                                  <a:latin typeface="Cambria Math"/>
                                </a:rPr>
                                <m:t>𝒕</m:t>
                              </m:r>
                            </m:e>
                            <m:sub>
                              <m:sSub>
                                <m:sSubPr>
                                  <m:ctrlPr>
                                    <a:rPr lang="ru-RU" sz="2800" b="1" i="1">
                                      <a:latin typeface="Cambria Math"/>
                                    </a:rPr>
                                  </m:ctrlPr>
                                </m:sSubPr>
                                <m:e>
                                  <m:r>
                                    <a:rPr lang="en-US" sz="2800" b="1" i="1">
                                      <a:latin typeface="Cambria Math"/>
                                    </a:rPr>
                                    <m:t>𝒏</m:t>
                                  </m:r>
                                </m:e>
                                <m:sub>
                                  <m:r>
                                    <a:rPr lang="en-US" sz="2800" b="1" i="1">
                                      <a:latin typeface="Cambria Math"/>
                                    </a:rPr>
                                    <m:t>𝒊</m:t>
                                  </m:r>
                                </m:sub>
                              </m:sSub>
                            </m:sub>
                          </m:sSub>
                          <m:r>
                            <a:rPr lang="en-US" sz="2800" b="1" i="1" baseline="-25000">
                              <a:latin typeface="Cambria Math"/>
                            </a:rPr>
                            <m:t> </m:t>
                          </m:r>
                          <m:r>
                            <a:rPr lang="en-US" sz="2800" i="1">
                              <a:latin typeface="Cambria Math"/>
                            </a:rPr>
                            <m:t>∙</m:t>
                          </m:r>
                          <m:r>
                            <a:rPr lang="en-US" sz="2800" b="1" i="1">
                              <a:latin typeface="Cambria Math"/>
                            </a:rPr>
                            <m:t> </m:t>
                          </m:r>
                          <m:r>
                            <a:rPr lang="en-US" sz="2800" b="1" i="1">
                              <a:latin typeface="Cambria Math"/>
                            </a:rPr>
                            <m:t>𝒒</m:t>
                          </m:r>
                        </m:e>
                      </m:d>
                    </m:oMath>
                  </m:oMathPara>
                </a14:m>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ерда</a:t>
                </a:r>
                <a:r>
                  <a:rPr lang="ru-RU"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t>
                </a:r>
                <a:r>
                  <a:rPr lang="en-US" sz="2800" baseline="-25000" dirty="0" err="1">
                    <a:latin typeface="Times New Roman" panose="02020603050405020304" pitchFamily="18" charset="0"/>
                    <a:cs typeface="Times New Roman" panose="02020603050405020304" pitchFamily="18" charset="0"/>
                  </a:rPr>
                  <a:t>ni</a:t>
                </a:r>
                <a:r>
                  <a:rPr lang="ru-RU" sz="2800" dirty="0">
                    <a:latin typeface="Times New Roman" panose="02020603050405020304" pitchFamily="18" charset="0"/>
                    <a:cs typeface="Times New Roman" panose="02020603050405020304" pitchFamily="18" charset="0"/>
                  </a:rPr>
                  <a:t> - линия да </a:t>
                </a:r>
                <a:r>
                  <a:rPr lang="ru-RU" sz="2800" dirty="0" err="1">
                    <a:latin typeface="Times New Roman" panose="02020603050405020304" pitchFamily="18" charset="0"/>
                    <a:cs typeface="Times New Roman" panose="02020603050405020304" pitchFamily="18" charset="0"/>
                  </a:rPr>
                  <a:t>жойлаштирилган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битта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ўртача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йўқотиш</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en-US" sz="2800" dirty="0">
                    <a:latin typeface="Times New Roman" panose="02020603050405020304" pitchFamily="18" charset="0"/>
                    <a:cs typeface="Times New Roman" panose="02020603050405020304" pitchFamily="18" charset="0"/>
                  </a:rPr>
                  <a:t>t</a:t>
                </a:r>
                <a:r>
                  <a:rPr lang="ru-RU" sz="2800" baseline="-25000" dirty="0">
                    <a:latin typeface="Times New Roman" panose="02020603050405020304" pitchFamily="18" charset="0"/>
                    <a:cs typeface="Times New Roman" panose="02020603050405020304" pitchFamily="18" charset="0"/>
                  </a:rPr>
                  <a:t>р</a:t>
                </a:r>
                <a:r>
                  <a:rPr lang="ru-RU"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циклдаги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en-US" sz="2800" dirty="0">
                    <a:latin typeface="Times New Roman" panose="02020603050405020304" pitchFamily="18" charset="0"/>
                    <a:cs typeface="Times New Roman" panose="02020603050405020304" pitchFamily="18" charset="0"/>
                  </a:rPr>
                  <a:t>t</a:t>
                </a:r>
                <a:r>
                  <a:rPr lang="ru-RU" sz="2800" baseline="-25000" dirty="0">
                    <a:latin typeface="Times New Roman" panose="02020603050405020304" pitchFamily="18" charset="0"/>
                    <a:cs typeface="Times New Roman" panose="02020603050405020304" pitchFamily="18" charset="0"/>
                  </a:rPr>
                  <a:t>х</a:t>
                </a:r>
                <a:r>
                  <a:rPr lang="ru-RU"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циклдаги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салт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юришлар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251520" y="116632"/>
                <a:ext cx="8640960" cy="6480720"/>
              </a:xfrm>
              <a:blipFill rotWithShape="1">
                <a:blip r:embed="rId2"/>
                <a:stretch>
                  <a:fillRect l="-1410" r="-1410"/>
                </a:stretch>
              </a:blipFill>
            </p:spPr>
            <p:txBody>
              <a:bodyPr/>
              <a:lstStyle/>
              <a:p>
                <a:r>
                  <a:rPr lang="ru-RU">
                    <a:noFill/>
                  </a:rPr>
                  <a:t> </a:t>
                </a:r>
              </a:p>
            </p:txBody>
          </p:sp>
        </mc:Fallback>
      </mc:AlternateContent>
    </p:spTree>
    <p:extLst>
      <p:ext uri="{BB962C8B-B14F-4D97-AF65-F5344CB8AC3E}">
        <p14:creationId xmlns:p14="http://schemas.microsoft.com/office/powerpoint/2010/main" val="211485324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60648"/>
            <a:ext cx="8568952" cy="6264696"/>
          </a:xfrm>
        </p:spPr>
        <p:txBody>
          <a:bodyPr>
            <a:noAutofit/>
          </a:bodyPr>
          <a:lstStyle/>
          <a:p>
            <a:pPr marL="0" indent="457200" algn="just">
              <a:lnSpc>
                <a:spcPct val="135000"/>
              </a:lnSpc>
              <a:spcBef>
                <a:spcPts val="600"/>
              </a:spcBef>
              <a:buNone/>
            </a:pPr>
            <a:r>
              <a:rPr lang="ru-RU" sz="2800" dirty="0" err="1">
                <a:latin typeface="Times New Roman" panose="02020603050405020304" pitchFamily="18" charset="0"/>
                <a:cs typeface="Times New Roman" panose="02020603050405020304" pitchFamily="18" charset="0"/>
              </a:rPr>
              <a:t>Машиналарни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тайёрлаш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барча</a:t>
            </a:r>
            <a:r>
              <a:rPr lang="ru-RU" sz="2800" dirty="0">
                <a:latin typeface="Times New Roman" panose="02020603050405020304" pitchFamily="18" charset="0"/>
                <a:cs typeface="Times New Roman" panose="02020603050405020304" pitchFamily="18" charset="0"/>
              </a:rPr>
              <a:t> эксплуатация, </a:t>
            </a:r>
            <a:r>
              <a:rPr lang="ru-RU" sz="2800" dirty="0" err="1">
                <a:latin typeface="Times New Roman" panose="02020603050405020304" pitchFamily="18" charset="0"/>
                <a:cs typeface="Times New Roman" panose="02020603050405020304" pitchFamily="18" charset="0"/>
              </a:rPr>
              <a:t>шунингдек</a:t>
            </a:r>
            <a:r>
              <a:rPr lang="ru-RU" sz="2800" dirty="0">
                <a:latin typeface="Times New Roman" panose="02020603050405020304" pitchFamily="18" charset="0"/>
                <a:cs typeface="Times New Roman" panose="02020603050405020304" pitchFamily="18" charset="0"/>
              </a:rPr>
              <a:t> эксплуатация </a:t>
            </a:r>
            <a:r>
              <a:rPr lang="ru-RU" sz="2800" dirty="0" err="1">
                <a:latin typeface="Times New Roman" panose="02020603050405020304" pitchFamily="18" charset="0"/>
                <a:cs typeface="Times New Roman" panose="02020603050405020304" pitchFamily="18" charset="0"/>
              </a:rPr>
              <a:t>чоғидаги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ишончлилик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пухталик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кўрсаткичларга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эришишга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юқори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сифатли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созлаш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синаш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босқичларини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шароитларида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кафил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сифатли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маҳсулотни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сабабларга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ўзаро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жойлашишидаги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хатоликларнинг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пайдо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йиғилаётган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маҳсулотнинг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сифатини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сезиларли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тушириши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боғланади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хатоликлар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сабаби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қуйидагилар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459259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264696"/>
          </a:xfrm>
        </p:spPr>
        <p:txBody>
          <a:bodyPr>
            <a:noAutofit/>
          </a:bodyPr>
          <a:lstStyle/>
          <a:p>
            <a:pPr marL="536575" indent="-536575" algn="just">
              <a:lnSpc>
                <a:spcPct val="150000"/>
              </a:lnSpc>
              <a:spcBef>
                <a:spcPts val="600"/>
              </a:spcBef>
              <a:buFont typeface="Wingdings" panose="05000000000000000000" pitchFamily="2" charset="2"/>
              <a:buChar char="Ø"/>
            </a:pPr>
            <a:r>
              <a:rPr lang="ru-RU" sz="2800" dirty="0" err="1" smtClean="0">
                <a:latin typeface="Times New Roman" panose="02020603050405020304" pitchFamily="18" charset="0"/>
                <a:cs typeface="Times New Roman" panose="02020603050405020304" pitchFamily="18" charset="0"/>
              </a:rPr>
              <a:t>ишчилар</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томонидан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йиғилаётгаан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мўлжаллаш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ўрнатишда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қўядиган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хатолари</a:t>
            </a:r>
            <a:r>
              <a:rPr lang="ru-RU" sz="2800" dirty="0">
                <a:latin typeface="Times New Roman" panose="02020603050405020304" pitchFamily="18" charset="0"/>
                <a:cs typeface="Times New Roman" panose="02020603050405020304" pitchFamily="18" charset="0"/>
              </a:rPr>
              <a:t>;</a:t>
            </a:r>
          </a:p>
          <a:p>
            <a:pPr marL="536575" indent="-536575" algn="just">
              <a:lnSpc>
                <a:spcPct val="150000"/>
              </a:lnSpc>
              <a:spcBef>
                <a:spcPts val="600"/>
              </a:spcBef>
              <a:buFont typeface="Wingdings" panose="05000000000000000000" pitchFamily="2" charset="2"/>
              <a:buChar char="Ø"/>
            </a:pPr>
            <a:r>
              <a:rPr lang="ru-RU" sz="2800" dirty="0" err="1" smtClean="0">
                <a:latin typeface="Times New Roman" panose="02020603050405020304" pitchFamily="18" charset="0"/>
                <a:cs typeface="Times New Roman" panose="02020603050405020304" pitchFamily="18" charset="0"/>
              </a:rPr>
              <a:t>йиғиш</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қўлланиладиган</a:t>
            </a:r>
            <a:r>
              <a:rPr lang="ru-RU" sz="2800" dirty="0">
                <a:latin typeface="Times New Roman" panose="02020603050405020304" pitchFamily="18" charset="0"/>
                <a:cs typeface="Times New Roman" panose="02020603050405020304" pitchFamily="18" charset="0"/>
              </a:rPr>
              <a:t> калибр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ўлчов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ўрнатишдаги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созлашдаги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жойлашувини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назорат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қилишдаги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нуқсонлар</a:t>
            </a:r>
            <a:r>
              <a:rPr lang="ru-RU" sz="2800" dirty="0">
                <a:latin typeface="Times New Roman" panose="02020603050405020304" pitchFamily="18" charset="0"/>
                <a:cs typeface="Times New Roman" panose="02020603050405020304" pitchFamily="18" charset="0"/>
              </a:rPr>
              <a:t>; </a:t>
            </a:r>
          </a:p>
          <a:p>
            <a:pPr marL="536575" indent="-536575" algn="just">
              <a:lnSpc>
                <a:spcPct val="150000"/>
              </a:lnSpc>
              <a:spcBef>
                <a:spcPts val="600"/>
              </a:spcBef>
              <a:buFont typeface="Wingdings" panose="05000000000000000000" pitchFamily="2" charset="2"/>
              <a:buChar char="Ø"/>
            </a:pPr>
            <a:r>
              <a:rPr lang="ru-RU" sz="2800" dirty="0" err="1" smtClean="0">
                <a:latin typeface="Times New Roman" panose="02020603050405020304" pitchFamily="18" charset="0"/>
                <a:cs typeface="Times New Roman" panose="02020603050405020304" pitchFamily="18" charset="0"/>
              </a:rPr>
              <a:t>шунингдек</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ўлчов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асбобларининг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хатолиги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95521891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264696"/>
          </a:xfrm>
        </p:spPr>
        <p:txBody>
          <a:bodyPr>
            <a:noAutofit/>
          </a:bodyPr>
          <a:lstStyle/>
          <a:p>
            <a:pPr marL="539750" lvl="0" indent="-539750" algn="just">
              <a:lnSpc>
                <a:spcPct val="150000"/>
              </a:lnSpc>
              <a:buFont typeface="Wingdings" panose="05000000000000000000" pitchFamily="2" charset="2"/>
              <a:buChar char="Ø"/>
            </a:pPr>
            <a:r>
              <a:rPr lang="ru-RU" sz="2800" dirty="0" err="1">
                <a:latin typeface="Times New Roman" panose="02020603050405020304" pitchFamily="18" charset="0"/>
                <a:cs typeface="Times New Roman" panose="02020603050405020304" pitchFamily="18" charset="0"/>
              </a:rPr>
              <a:t>керакли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жойлаштириш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ўрнатиш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оралиғида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нисбатан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сурилиши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539750" lvl="0" indent="-539750" algn="just">
              <a:lnSpc>
                <a:spcPct val="150000"/>
              </a:lnSpc>
              <a:buFont typeface="Wingdings" panose="05000000000000000000" pitchFamily="2" charset="2"/>
              <a:buChar char="Ø"/>
            </a:pPr>
            <a:r>
              <a:rPr lang="ru-RU" sz="2800" dirty="0" err="1">
                <a:latin typeface="Times New Roman" panose="02020603050405020304" pitchFamily="18" charset="0"/>
                <a:cs typeface="Times New Roman" panose="02020603050405020304" pitchFamily="18" charset="0"/>
              </a:rPr>
              <a:t>бирикувчи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юзаларида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нуқсонларнинг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пайдо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бўлиши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539750" lvl="0" indent="-539750" algn="just">
              <a:lnSpc>
                <a:spcPct val="150000"/>
              </a:lnSpc>
              <a:buFont typeface="Wingdings" panose="05000000000000000000" pitchFamily="2" charset="2"/>
              <a:buChar char="Ø"/>
            </a:pPr>
            <a:r>
              <a:rPr lang="ru-RU" sz="2800" dirty="0" err="1">
                <a:latin typeface="Times New Roman" panose="02020603050405020304" pitchFamily="18" charset="0"/>
                <a:cs typeface="Times New Roman" panose="02020603050405020304" pitchFamily="18" charset="0"/>
              </a:rPr>
              <a:t>бирикувчи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жойлаштириш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ўрнатиш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пайтида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боғланишига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ҳалақит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берадиган</a:t>
            </a:r>
            <a:r>
              <a:rPr lang="ru-RU" sz="2800" dirty="0">
                <a:latin typeface="Times New Roman" panose="02020603050405020304" pitchFamily="18" charset="0"/>
                <a:cs typeface="Times New Roman" panose="02020603050405020304" pitchFamily="18" charset="0"/>
              </a:rPr>
              <a:t> эластик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пластик </a:t>
            </a:r>
            <a:r>
              <a:rPr lang="ru-RU" sz="2800" dirty="0" err="1">
                <a:latin typeface="Times New Roman" panose="02020603050405020304" pitchFamily="18" charset="0"/>
                <a:cs typeface="Times New Roman" panose="02020603050405020304" pitchFamily="18" charset="0"/>
              </a:rPr>
              <a:t>деформа</a:t>
            </a:r>
            <a:r>
              <a:rPr lang="uz-Cyrl-UZ" sz="2800" dirty="0">
                <a:latin typeface="Times New Roman" panose="02020603050405020304" pitchFamily="18" charset="0"/>
                <a:cs typeface="Times New Roman" panose="02020603050405020304" pitchFamily="18" charset="0"/>
              </a:rPr>
              <a:t>ц</a:t>
            </a:r>
            <a:r>
              <a:rPr lang="ru-RU" sz="2800" dirty="0" err="1">
                <a:latin typeface="Times New Roman" panose="02020603050405020304" pitchFamily="18" charset="0"/>
                <a:cs typeface="Times New Roman" panose="02020603050405020304" pitchFamily="18" charset="0"/>
              </a:rPr>
              <a:t>ия</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163821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552728"/>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Йиғув ишларини бажариш машиналарни ишлаб чиқаришга сарфланадиган умумий меҳнат ҳажмининг катта қисмини ташкил қиладиган кўп вақт сарфи билан боғлиқ.</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Кўп марта ишламай қолиш эҳтимоли бўлган тикланадиган объектлар учун ишламай қолгунга қадар бажарадиган иши тасодифий ҳодисалар. Бу ҳолда ишламай қолган элементлар бенуқсонлари билан алмаштирилади. Ва обеъктнинг ишлаш қобилияти тикланадиган оқим кузатилади.</a:t>
            </a:r>
          </a:p>
        </p:txBody>
      </p:sp>
    </p:spTree>
    <p:extLst>
      <p:ext uri="{BB962C8B-B14F-4D97-AF65-F5344CB8AC3E}">
        <p14:creationId xmlns:p14="http://schemas.microsoft.com/office/powerpoint/2010/main" val="30943563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Grp="1"/>
          </p:cNvGraphicFramePr>
          <p:nvPr>
            <p:ph idx="1"/>
            <p:extLst>
              <p:ext uri="{D42A27DB-BD31-4B8C-83A1-F6EECF244321}">
                <p14:modId xmlns:p14="http://schemas.microsoft.com/office/powerpoint/2010/main" val="334435500"/>
              </p:ext>
            </p:extLst>
          </p:nvPr>
        </p:nvGraphicFramePr>
        <p:xfrm>
          <a:off x="323850" y="188913"/>
          <a:ext cx="8424863" cy="64801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215758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ctr">
              <a:lnSpc>
                <a:spcPct val="150000"/>
              </a:lnSpc>
              <a:buNone/>
            </a:pPr>
            <a:r>
              <a:rPr lang="uz-Cyrl-UZ" sz="2800" b="1" dirty="0">
                <a:latin typeface="Times New Roman" panose="02020603050405020304" pitchFamily="18" charset="0"/>
                <a:cs typeface="Times New Roman" panose="02020603050405020304" pitchFamily="18" charset="0"/>
              </a:rPr>
              <a:t>22.2. Ишламай қолишлар оқими</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 </a:t>
            </a:r>
            <a:endParaRPr lang="uz-Cyrl-UZ" sz="2800" dirty="0" smtClean="0">
              <a:latin typeface="Times New Roman" panose="02020603050405020304" pitchFamily="18" charset="0"/>
              <a:cs typeface="Times New Roman" panose="02020603050405020304" pitchFamily="18" charset="0"/>
            </a:endParaRPr>
          </a:p>
          <a:p>
            <a:pPr marL="0" indent="536575" algn="just">
              <a:lnSpc>
                <a:spcPct val="150000"/>
              </a:lnSpc>
              <a:buNone/>
            </a:pPr>
            <a:r>
              <a:rPr lang="uz-Cyrl-UZ" sz="2800" dirty="0" smtClean="0">
                <a:latin typeface="Times New Roman" panose="02020603050405020304" pitchFamily="18" charset="0"/>
                <a:cs typeface="Times New Roman" panose="02020603050405020304" pitchFamily="18" charset="0"/>
              </a:rPr>
              <a:t>Кўриб </a:t>
            </a:r>
            <a:r>
              <a:rPr lang="uz-Cyrl-UZ" sz="2800" dirty="0">
                <a:latin typeface="Times New Roman" panose="02020603050405020304" pitchFamily="18" charset="0"/>
                <a:cs typeface="Times New Roman" panose="02020603050405020304" pitchFamily="18" charset="0"/>
              </a:rPr>
              <a:t>чиқилаётган вақтда ёки бажарилган иш миқдори учун тикланадиган объектнинг ишламай қолишлари пайдо  бўлиши эҳтимоллиги зичлигига айтилади</a:t>
            </a:r>
            <a:r>
              <a:rPr lang="uz-Cyrl-UZ" sz="2800" dirty="0" smtClean="0">
                <a:latin typeface="Times New Roman" panose="02020603050405020304" pitchFamily="18" charset="0"/>
                <a:cs typeface="Times New Roman" panose="02020603050405020304" pitchFamily="18" charset="0"/>
              </a:rPr>
              <a:t>.</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Ишламай қолишлар оқими параметрини тажриба маълумотлар асосида аниқлаш учун таркибий формуладан фойдаланилади:</a:t>
            </a:r>
          </a:p>
        </p:txBody>
      </p:sp>
    </p:spTree>
    <p:extLst>
      <p:ext uri="{BB962C8B-B14F-4D97-AF65-F5344CB8AC3E}">
        <p14:creationId xmlns:p14="http://schemas.microsoft.com/office/powerpoint/2010/main" val="169777185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188640"/>
            <a:ext cx="5424735" cy="5464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1115616" y="6093296"/>
            <a:ext cx="6696744" cy="461665"/>
          </a:xfrm>
          <a:prstGeom prst="rect">
            <a:avLst/>
          </a:prstGeom>
        </p:spPr>
        <p:txBody>
          <a:bodyPr wrap="square">
            <a:spAutoFit/>
          </a:bodyPr>
          <a:lstStyle/>
          <a:p>
            <a:pPr algn="ctr"/>
            <a:r>
              <a:rPr lang="ru-RU" sz="2400" b="1" dirty="0">
                <a:latin typeface="Times New Roman" panose="02020603050405020304" pitchFamily="18" charset="0"/>
                <a:cs typeface="Times New Roman" panose="02020603050405020304" pitchFamily="18" charset="0"/>
              </a:rPr>
              <a:t>22.3-расм. </a:t>
            </a:r>
            <a:r>
              <a:rPr lang="ru-RU" sz="2400" b="1" dirty="0" err="1">
                <a:latin typeface="Times New Roman" panose="02020603050405020304" pitchFamily="18" charset="0"/>
                <a:cs typeface="Times New Roman" panose="02020603050405020304" pitchFamily="18" charset="0"/>
              </a:rPr>
              <a:t>Ишламай</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қолишлар</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оқими</a:t>
            </a:r>
            <a:endParaRPr lang="ru-R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321215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692696"/>
            <a:ext cx="8424936" cy="5976664"/>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Мазкур формулага асосланиб</a:t>
            </a:r>
            <a:r>
              <a:rPr lang="uz-Cyrl-UZ" sz="2800" dirty="0" smtClean="0">
                <a:latin typeface="Times New Roman" panose="02020603050405020304" pitchFamily="18" charset="0"/>
                <a:cs typeface="Times New Roman" panose="02020603050405020304" pitchFamily="18" charset="0"/>
              </a:rPr>
              <a:t>, ишламай </a:t>
            </a:r>
            <a:r>
              <a:rPr lang="uz-Cyrl-UZ" sz="2800" dirty="0">
                <a:latin typeface="Times New Roman" panose="02020603050405020304" pitchFamily="18" charset="0"/>
                <a:cs typeface="Times New Roman" panose="02020603050405020304" pitchFamily="18" charset="0"/>
              </a:rPr>
              <a:t>қолишлар оқими  параметри  тикланадиган (таъмирланадиган) объектларнинг кўриб  чиқилаётган анча кичик вақт оралиғи учун қабул қилинган ишламай қолишларинингг ўртача сони эканлиги ҳақида  хулоса чиқарамиз</a:t>
            </a:r>
            <a:r>
              <a:rPr lang="uz-Cyrl-UZ" sz="2800" dirty="0" smtClean="0">
                <a:latin typeface="Times New Roman" panose="02020603050405020304" pitchFamily="18" charset="0"/>
                <a:cs typeface="Times New Roman" panose="02020603050405020304" pitchFamily="18" charset="0"/>
              </a:rPr>
              <a:t>.</a:t>
            </a:r>
          </a:p>
          <a:p>
            <a:pPr marL="0" indent="536575" algn="just">
              <a:lnSpc>
                <a:spcPct val="150000"/>
              </a:lnSpc>
              <a:buNone/>
            </a:pP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60036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Ишламай қолгунга қадар бажариладиган иш Т тикланадиган (таъмирланадиган) обеъктлар ишламай қолишлари  ўртасида  қиймати бўлиб, битта  ишламай қолишга ўртача қанча бажарилган иш (соатда, гектарда, мотосоатда, юрилган йўл километрида,  терилган ҳосил тоннасида ва хакозо) тўғри келишини кўрсатади. Агар бажарилган иш вақт бирлигида ифодаланган бўлса, у ҳолда  “бузилмасдан ишлашнинг ўртача вақти” атамаси  қўлланилади.</a:t>
            </a:r>
          </a:p>
        </p:txBody>
      </p:sp>
    </p:spTree>
    <p:extLst>
      <p:ext uri="{BB962C8B-B14F-4D97-AF65-F5344CB8AC3E}">
        <p14:creationId xmlns:p14="http://schemas.microsoft.com/office/powerpoint/2010/main" val="382762120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Блок-схема: альтернативный процесс 1"/>
          <p:cNvSpPr/>
          <p:nvPr/>
        </p:nvSpPr>
        <p:spPr>
          <a:xfrm>
            <a:off x="1043608" y="980728"/>
            <a:ext cx="7056784" cy="4824536"/>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rtlCol="0" anchor="ctr"/>
          <a:lstStyle/>
          <a:p>
            <a:pPr algn="ctr">
              <a:lnSpc>
                <a:spcPct val="150000"/>
              </a:lnSpc>
            </a:pPr>
            <a:r>
              <a:rPr lang="uz-Cyrl-UZ" sz="3200" dirty="0">
                <a:latin typeface="Times New Roman" panose="02020603050405020304" pitchFamily="18" charset="0"/>
                <a:cs typeface="Times New Roman" panose="02020603050405020304" pitchFamily="18" charset="0"/>
              </a:rPr>
              <a:t>Ишламай  қолгунга  бажариладиган иш Т - t</a:t>
            </a:r>
            <a:r>
              <a:rPr lang="uz-Cyrl-UZ" sz="3200" baseline="-25000" dirty="0">
                <a:latin typeface="Times New Roman" panose="02020603050405020304" pitchFamily="18" charset="0"/>
                <a:cs typeface="Times New Roman" panose="02020603050405020304" pitchFamily="18" charset="0"/>
              </a:rPr>
              <a:t>1</a:t>
            </a:r>
            <a:r>
              <a:rPr lang="uz-Cyrl-UZ" sz="3200" dirty="0">
                <a:latin typeface="Times New Roman" panose="02020603050405020304" pitchFamily="18" charset="0"/>
                <a:cs typeface="Times New Roman" panose="02020603050405020304" pitchFamily="18" charset="0"/>
              </a:rPr>
              <a:t> дан  t</a:t>
            </a:r>
            <a:r>
              <a:rPr lang="uz-Cyrl-UZ" sz="3200" baseline="-25000" dirty="0">
                <a:latin typeface="Times New Roman" panose="02020603050405020304" pitchFamily="18" charset="0"/>
                <a:cs typeface="Times New Roman" panose="02020603050405020304" pitchFamily="18" charset="0"/>
              </a:rPr>
              <a:t>2</a:t>
            </a:r>
            <a:r>
              <a:rPr lang="uz-Cyrl-UZ" sz="3200" dirty="0">
                <a:latin typeface="Times New Roman" panose="02020603050405020304" pitchFamily="18" charset="0"/>
                <a:cs typeface="Times New Roman" panose="02020603050405020304" pitchFamily="18" charset="0"/>
              </a:rPr>
              <a:t> гача бажарилган иш  учун ишламай қолишлар оқими параметрига тескари катталик бўлиб хизмат қилади.</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8548988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23528" y="6093296"/>
            <a:ext cx="8424936" cy="461665"/>
          </a:xfrm>
          <a:prstGeom prst="rect">
            <a:avLst/>
          </a:prstGeom>
        </p:spPr>
        <p:txBody>
          <a:bodyPr wrap="square">
            <a:spAutoFit/>
          </a:bodyPr>
          <a:lstStyle/>
          <a:p>
            <a:pPr algn="ctr"/>
            <a:r>
              <a:rPr lang="ru-RU" sz="2400" b="1" dirty="0" smtClean="0">
                <a:latin typeface="Times New Roman" panose="02020603050405020304" pitchFamily="18" charset="0"/>
                <a:cs typeface="Times New Roman" panose="02020603050405020304" pitchFamily="18" charset="0"/>
              </a:rPr>
              <a:t>22.4-расм</a:t>
            </a:r>
            <a:r>
              <a:rPr lang="ru-RU" sz="2400" b="1" dirty="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Ишламай</a:t>
            </a:r>
            <a:r>
              <a:rPr lang="ru-RU" sz="2400" b="1" dirty="0" smtClean="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қолишлар</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оқими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кўрсаткичлари</a:t>
            </a:r>
            <a:endParaRPr lang="ru-RU" sz="2400" b="1" dirty="0">
              <a:latin typeface="Times New Roman" panose="02020603050405020304" pitchFamily="18" charset="0"/>
              <a:cs typeface="Times New Roman" panose="02020603050405020304" pitchFamily="18" charset="0"/>
            </a:endParaRP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6952" y="332656"/>
            <a:ext cx="6371392" cy="52160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992735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Машиналар бузилмасдан ишлашининг асосий иқтисодий  кўрсаткич эксплуатацион ишламай қолишларни бартараф этишнинг солиштирма нархида намоён бўлади.</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Машина (йиғиш бирликлари) нинг  бузилмасдан ишлаши график тарзда бурчак тангенси (</a:t>
            </a:r>
            <a:r>
              <a:rPr lang="en-US" sz="2800" dirty="0" err="1">
                <a:latin typeface="Times New Roman" panose="02020603050405020304" pitchFamily="18" charset="0"/>
                <a:cs typeface="Times New Roman" panose="02020603050405020304" pitchFamily="18" charset="0"/>
              </a:rPr>
              <a:t>tg</a:t>
            </a:r>
            <a:r>
              <a:rPr lang="el-GR" sz="2800" dirty="0">
                <a:latin typeface="Times New Roman" panose="02020603050405020304" pitchFamily="18" charset="0"/>
                <a:cs typeface="Times New Roman" panose="02020603050405020304" pitchFamily="18" charset="0"/>
              </a:rPr>
              <a:t>α) </a:t>
            </a:r>
            <a:r>
              <a:rPr lang="uz-Cyrl-UZ" sz="2800" dirty="0">
                <a:latin typeface="Times New Roman" panose="02020603050405020304" pitchFamily="18" charset="0"/>
                <a:cs typeface="Times New Roman" panose="02020603050405020304" pitchFamily="18" charset="0"/>
              </a:rPr>
              <a:t>билан ифодаланади.</a:t>
            </a:r>
          </a:p>
        </p:txBody>
      </p:sp>
    </p:spTree>
    <p:extLst>
      <p:ext uri="{BB962C8B-B14F-4D97-AF65-F5344CB8AC3E}">
        <p14:creationId xmlns:p14="http://schemas.microsoft.com/office/powerpoint/2010/main" val="231362995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1988840"/>
            <a:ext cx="7938776" cy="2308324"/>
          </a:xfrm>
          <a:prstGeom prst="rect">
            <a:avLst/>
          </a:prstGeom>
          <a:noFill/>
        </p:spPr>
        <p:txBody>
          <a:bodyPr wrap="none" lIns="91440" tIns="45720" rIns="91440" bIns="45720">
            <a:prstTxWarp prst="textCanDown">
              <a:avLst>
                <a:gd name="adj" fmla="val 18370"/>
              </a:avLst>
            </a:prstTxWarp>
            <a:spAutoFit/>
          </a:bodyPr>
          <a:lstStyle/>
          <a:p>
            <a:pPr algn="ctr"/>
            <a:r>
              <a:rPr lang="uz-Cyrl-UZ" sz="7200" b="1" cap="none" spc="0" dirty="0" smtClean="0">
                <a:ln w="10541" cmpd="sng">
                  <a:solidFill>
                    <a:schemeClr val="accent1">
                      <a:shade val="88000"/>
                      <a:satMod val="110000"/>
                    </a:schemeClr>
                  </a:solidFill>
                  <a:prstDash val="solid"/>
                </a:ln>
                <a:solidFill>
                  <a:srgbClr val="1E95D0"/>
                </a:solidFill>
                <a:effectLst/>
                <a:latin typeface="Times New Roman" pitchFamily="18" charset="0"/>
                <a:cs typeface="Times New Roman" pitchFamily="18" charset="0"/>
              </a:rPr>
              <a:t>ЭЪТИБОРИНГИЗ </a:t>
            </a:r>
          </a:p>
          <a:p>
            <a:pPr algn="ctr"/>
            <a:r>
              <a:rPr lang="uz-Cyrl-UZ" sz="7200" b="1" cap="none" spc="0" dirty="0" smtClean="0">
                <a:ln w="10541" cmpd="sng">
                  <a:solidFill>
                    <a:schemeClr val="accent1">
                      <a:shade val="88000"/>
                      <a:satMod val="110000"/>
                    </a:schemeClr>
                  </a:solidFill>
                  <a:prstDash val="solid"/>
                </a:ln>
                <a:solidFill>
                  <a:srgbClr val="1E95D0"/>
                </a:solidFill>
                <a:effectLst/>
                <a:latin typeface="Times New Roman" pitchFamily="18" charset="0"/>
                <a:cs typeface="Times New Roman" pitchFamily="18" charset="0"/>
              </a:rPr>
              <a:t>УЧУН </a:t>
            </a:r>
            <a:r>
              <a:rPr lang="uz-Cyrl-UZ" sz="7200" b="1" dirty="0" smtClean="0">
                <a:ln w="10541" cmpd="sng">
                  <a:solidFill>
                    <a:schemeClr val="accent1">
                      <a:shade val="88000"/>
                      <a:satMod val="110000"/>
                    </a:schemeClr>
                  </a:solidFill>
                  <a:prstDash val="solid"/>
                </a:ln>
                <a:solidFill>
                  <a:srgbClr val="1E95D0"/>
                </a:solidFill>
                <a:latin typeface="Times New Roman" pitchFamily="18" charset="0"/>
                <a:cs typeface="Times New Roman" pitchFamily="18" charset="0"/>
              </a:rPr>
              <a:t>РАҲМАТ</a:t>
            </a:r>
            <a:endParaRPr lang="ru-RU" sz="7200" b="1" cap="none" spc="0" dirty="0">
              <a:ln w="10541" cmpd="sng">
                <a:solidFill>
                  <a:schemeClr val="accent1">
                    <a:shade val="88000"/>
                    <a:satMod val="110000"/>
                  </a:schemeClr>
                </a:solidFill>
                <a:prstDash val="solid"/>
              </a:ln>
              <a:solidFill>
                <a:srgbClr val="1E95D0"/>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64295566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4.xml><?xml version="1.0" encoding="utf-8"?>
<a:theme xmlns:a="http://schemas.openxmlformats.org/drawingml/2006/main" name="2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6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3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6444</TotalTime>
  <Words>1140</Words>
  <Application>Microsoft Office PowerPoint</Application>
  <PresentationFormat>Экран (4:3)</PresentationFormat>
  <Paragraphs>75</Paragraphs>
  <Slides>31</Slides>
  <Notes>0</Notes>
  <HiddenSlides>0</HiddenSlides>
  <MMClips>0</MMClips>
  <ScaleCrop>false</ScaleCrop>
  <HeadingPairs>
    <vt:vector size="4" baseType="variant">
      <vt:variant>
        <vt:lpstr>Тема</vt:lpstr>
      </vt:variant>
      <vt:variant>
        <vt:i4>6</vt:i4>
      </vt:variant>
      <vt:variant>
        <vt:lpstr>Заголовки слайдов</vt:lpstr>
      </vt:variant>
      <vt:variant>
        <vt:i4>31</vt:i4>
      </vt:variant>
    </vt:vector>
  </HeadingPairs>
  <TitlesOfParts>
    <vt:vector size="37" baseType="lpstr">
      <vt:lpstr>Тема Office</vt:lpstr>
      <vt:lpstr>1_Тема Office</vt:lpstr>
      <vt:lpstr>Воздушный поток</vt:lpstr>
      <vt:lpstr>2_Тема Office</vt:lpstr>
      <vt:lpstr>6_Тема Office</vt:lpstr>
      <vt:lpstr>3_Тема Office</vt:lpstr>
      <vt:lpstr>22-МАЪРУЗА. АВТОМАТ ВА АВТОМАТИК ЛИНИЯЛАРНИНГ ТЎХТАМАЙ ИШЛАШИНИ АНАЛИЗ ҚИЛИШ.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3-маъруза. Дастгоҳларнинг асосий қисмларини ишлаб чиқариш технологияси.</dc:title>
  <dc:creator>User</dc:creator>
  <cp:lastModifiedBy>Администратор</cp:lastModifiedBy>
  <cp:revision>250</cp:revision>
  <dcterms:created xsi:type="dcterms:W3CDTF">2019-09-16T05:35:35Z</dcterms:created>
  <dcterms:modified xsi:type="dcterms:W3CDTF">2021-05-30T15:34:11Z</dcterms:modified>
</cp:coreProperties>
</file>