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36" r:id="rId4"/>
    <p:sldMasterId id="2147483960" r:id="rId5"/>
    <p:sldMasterId id="2147483972" r:id="rId6"/>
  </p:sldMasterIdLst>
  <p:sldIdLst>
    <p:sldId id="256" r:id="rId7"/>
    <p:sldId id="257" r:id="rId8"/>
    <p:sldId id="333" r:id="rId9"/>
    <p:sldId id="267" r:id="rId10"/>
    <p:sldId id="367" r:id="rId11"/>
    <p:sldId id="392" r:id="rId12"/>
    <p:sldId id="393" r:id="rId13"/>
    <p:sldId id="394" r:id="rId14"/>
    <p:sldId id="377" r:id="rId15"/>
    <p:sldId id="397" r:id="rId16"/>
    <p:sldId id="270" r:id="rId17"/>
    <p:sldId id="396" r:id="rId18"/>
    <p:sldId id="395" r:id="rId19"/>
    <p:sldId id="348" r:id="rId20"/>
    <p:sldId id="389" r:id="rId21"/>
    <p:sldId id="291" r:id="rId22"/>
    <p:sldId id="277" r:id="rId23"/>
    <p:sldId id="370" r:id="rId24"/>
    <p:sldId id="374" r:id="rId25"/>
    <p:sldId id="278" r:id="rId26"/>
    <p:sldId id="300" r:id="rId27"/>
    <p:sldId id="301" r:id="rId28"/>
    <p:sldId id="398" r:id="rId29"/>
    <p:sldId id="318" r:id="rId30"/>
    <p:sldId id="382" r:id="rId31"/>
    <p:sldId id="356" r:id="rId32"/>
    <p:sldId id="384" r:id="rId33"/>
    <p:sldId id="357" r:id="rId34"/>
    <p:sldId id="375" r:id="rId35"/>
    <p:sldId id="385" r:id="rId36"/>
    <p:sldId id="391" r:id="rId37"/>
    <p:sldId id="275"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B66F6"/>
    <a:srgbClr val="C6BDFB"/>
    <a:srgbClr val="FBDDF2"/>
    <a:srgbClr val="D5EBE4"/>
    <a:srgbClr val="D2ECB6"/>
    <a:srgbClr val="DEDEFA"/>
    <a:srgbClr val="F8F8FE"/>
    <a:srgbClr val="BCE292"/>
    <a:srgbClr val="B1F5BE"/>
    <a:srgbClr val="FFFF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rgbClr val="B1F5BE"/>
            </a:gs>
            <a:gs pos="100000">
              <a:srgbClr val="C6BDFB"/>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25.1. </a:t>
          </a:r>
          <a:r>
            <a:rPr lang="ru-RU" sz="2800" dirty="0" err="1" smtClean="0">
              <a:solidFill>
                <a:schemeClr val="tx1"/>
              </a:solidFill>
              <a:latin typeface="Times New Roman" pitchFamily="18" charset="0"/>
              <a:cs typeface="Times New Roman" pitchFamily="18" charset="0"/>
            </a:rPr>
            <a:t>Йиғиш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жараёнларини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автоматлаштириш</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5">
            <a:alpha val="66000"/>
          </a:schemeClr>
        </a:solidFill>
      </dgm:spPr>
      <dgm:t>
        <a:bodyPr/>
        <a:lstStyle/>
        <a:p>
          <a:endParaRPr lang="ru-RU"/>
        </a:p>
      </dgm:t>
    </dgm:pt>
    <dgm:pt modelId="{A7E40F65-6355-4EC4-93C7-F779B67C4704}">
      <dgm:prSet phldrT="[Текст]" custT="1"/>
      <dgm:spPr>
        <a:gradFill rotWithShape="0">
          <a:gsLst>
            <a:gs pos="0">
              <a:srgbClr val="FFFF7D"/>
            </a:gs>
            <a:gs pos="100000">
              <a:schemeClr val="accent6">
                <a:lumMod val="20000"/>
                <a:lumOff val="80000"/>
              </a:schemeClr>
            </a:gs>
          </a:gsLst>
        </a:gradFill>
      </dgm:spPr>
      <dgm:t>
        <a:bodyPr/>
        <a:lstStyle/>
        <a:p>
          <a:pPr algn="l">
            <a:lnSpc>
              <a:spcPct val="130000"/>
            </a:lnSpc>
            <a:spcAft>
              <a:spcPts val="0"/>
            </a:spcAft>
            <a:tabLst/>
          </a:pPr>
          <a:r>
            <a:rPr lang="ru-RU" sz="2800" dirty="0" smtClean="0">
              <a:solidFill>
                <a:schemeClr val="tx1"/>
              </a:solidFill>
              <a:latin typeface="Times New Roman" pitchFamily="18" charset="0"/>
              <a:cs typeface="Times New Roman" pitchFamily="18" charset="0"/>
            </a:rPr>
            <a:t>25.2. </a:t>
          </a:r>
          <a:r>
            <a:rPr lang="ru-RU" sz="2800" dirty="0" err="1" smtClean="0">
              <a:solidFill>
                <a:schemeClr val="tx1"/>
              </a:solidFill>
              <a:latin typeface="Times New Roman" pitchFamily="18" charset="0"/>
              <a:cs typeface="Times New Roman" pitchFamily="18" charset="0"/>
            </a:rPr>
            <a:t>Йиғиш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жараёнларининг</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турлари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5EB80E-7B48-4458-BC34-440D64B5473A}"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ru-RU"/>
        </a:p>
      </dgm:t>
    </dgm:pt>
    <dgm:pt modelId="{53578007-C88E-4C2D-AD96-5D76CC498F5A}">
      <dgm:prSet phldrT="[Текст]" custT="1"/>
      <dgm:spPr/>
      <dgm:t>
        <a:bodyPr/>
        <a:lstStyle/>
        <a:p>
          <a:pPr algn="just">
            <a:lnSpc>
              <a:spcPct val="150000"/>
            </a:lnSpc>
          </a:pPr>
          <a:r>
            <a:rPr lang="uz-Cyrl-UZ" sz="3200" b="0" dirty="0" smtClean="0">
              <a:latin typeface="Times New Roman" panose="02020603050405020304" pitchFamily="18" charset="0"/>
              <a:cs typeface="Times New Roman" panose="02020603050405020304" pitchFamily="18" charset="0"/>
            </a:rPr>
            <a:t>1. Йиғув бирикмаси габарит ўлчамлари ва оғирлигига кўра катта ёки кўп сондаги деталлардан ташкил топмаслиги керак.</a:t>
          </a:r>
          <a:endParaRPr lang="ru-RU" sz="3200" dirty="0">
            <a:latin typeface="Times New Roman" panose="02020603050405020304" pitchFamily="18" charset="0"/>
            <a:cs typeface="Times New Roman" panose="02020603050405020304" pitchFamily="18" charset="0"/>
          </a:endParaRPr>
        </a:p>
      </dgm:t>
    </dgm:pt>
    <dgm:pt modelId="{030E2EC1-D778-4621-AEB4-60AC34B52672}" type="parTrans" cxnId="{BD4B0823-CD9E-4633-BFB3-9EC522E989DB}">
      <dgm:prSet/>
      <dgm:spPr/>
      <dgm:t>
        <a:bodyPr/>
        <a:lstStyle/>
        <a:p>
          <a:endParaRPr lang="ru-RU"/>
        </a:p>
      </dgm:t>
    </dgm:pt>
    <dgm:pt modelId="{EC5EF804-3149-4200-8D2B-3B8726A7ED5E}" type="sibTrans" cxnId="{BD4B0823-CD9E-4633-BFB3-9EC522E989DB}">
      <dgm:prSet/>
      <dgm:spPr/>
      <dgm:t>
        <a:bodyPr/>
        <a:lstStyle/>
        <a:p>
          <a:endParaRPr lang="ru-RU"/>
        </a:p>
      </dgm:t>
    </dgm:pt>
    <dgm:pt modelId="{5E81D572-9624-4163-AA33-FC2B0EDF8DB5}">
      <dgm:prSet phldrT="[Текст]" custT="1"/>
      <dgm:spPr/>
      <dgm:t>
        <a:bodyPr/>
        <a:lstStyle/>
        <a:p>
          <a:pPr algn="just">
            <a:lnSpc>
              <a:spcPct val="150000"/>
            </a:lnSpc>
          </a:pPr>
          <a:r>
            <a:rPr lang="uz-Cyrl-UZ" sz="3200" dirty="0" smtClean="0">
              <a:latin typeface="Times New Roman" panose="02020603050405020304" pitchFamily="18" charset="0"/>
              <a:cs typeface="Times New Roman" panose="02020603050405020304" pitchFamily="18" charset="0"/>
            </a:rPr>
            <a:t>2. Агар йиғиш жараёнида синаш, пишитиш ишларини ўтказиш талаб этилса, у алоҳида йиғув бирикмасига ажратилиши керак.</a:t>
          </a:r>
          <a:endParaRPr lang="ru-RU" sz="3200" dirty="0">
            <a:latin typeface="Times New Roman" panose="02020603050405020304" pitchFamily="18" charset="0"/>
            <a:cs typeface="Times New Roman" panose="02020603050405020304" pitchFamily="18" charset="0"/>
          </a:endParaRPr>
        </a:p>
      </dgm:t>
    </dgm:pt>
    <dgm:pt modelId="{943B936E-1D3B-4503-B546-63D5571CF9B7}" type="parTrans" cxnId="{A8AAC834-2208-4032-8A88-5075C3AB7998}">
      <dgm:prSet/>
      <dgm:spPr/>
      <dgm:t>
        <a:bodyPr/>
        <a:lstStyle/>
        <a:p>
          <a:endParaRPr lang="ru-RU"/>
        </a:p>
      </dgm:t>
    </dgm:pt>
    <dgm:pt modelId="{7B426402-2DC7-486B-9475-3BD14778D020}" type="sibTrans" cxnId="{A8AAC834-2208-4032-8A88-5075C3AB7998}">
      <dgm:prSet/>
      <dgm:spPr/>
      <dgm:t>
        <a:bodyPr/>
        <a:lstStyle/>
        <a:p>
          <a:endParaRPr lang="ru-RU"/>
        </a:p>
      </dgm:t>
    </dgm:pt>
    <dgm:pt modelId="{53725E75-E79A-49C0-B077-507C104C0BE0}" type="pres">
      <dgm:prSet presAssocID="{CD5EB80E-7B48-4458-BC34-440D64B5473A}" presName="linear" presStyleCnt="0">
        <dgm:presLayoutVars>
          <dgm:animLvl val="lvl"/>
          <dgm:resizeHandles val="exact"/>
        </dgm:presLayoutVars>
      </dgm:prSet>
      <dgm:spPr/>
      <dgm:t>
        <a:bodyPr/>
        <a:lstStyle/>
        <a:p>
          <a:endParaRPr lang="ru-RU"/>
        </a:p>
      </dgm:t>
    </dgm:pt>
    <dgm:pt modelId="{9FC01889-AB74-42C5-B10A-C67E31EE7BED}" type="pres">
      <dgm:prSet presAssocID="{53578007-C88E-4C2D-AD96-5D76CC498F5A}" presName="parentText" presStyleLbl="node1" presStyleIdx="0" presStyleCnt="2">
        <dgm:presLayoutVars>
          <dgm:chMax val="0"/>
          <dgm:bulletEnabled val="1"/>
        </dgm:presLayoutVars>
      </dgm:prSet>
      <dgm:spPr/>
      <dgm:t>
        <a:bodyPr/>
        <a:lstStyle/>
        <a:p>
          <a:endParaRPr lang="ru-RU"/>
        </a:p>
      </dgm:t>
    </dgm:pt>
    <dgm:pt modelId="{DD24CA0E-4949-4034-AEB2-D8E0C5F38C9F}" type="pres">
      <dgm:prSet presAssocID="{EC5EF804-3149-4200-8D2B-3B8726A7ED5E}" presName="spacer" presStyleCnt="0"/>
      <dgm:spPr/>
    </dgm:pt>
    <dgm:pt modelId="{076D0B53-5333-4F58-8865-4514E9718E14}" type="pres">
      <dgm:prSet presAssocID="{5E81D572-9624-4163-AA33-FC2B0EDF8DB5}" presName="parentText" presStyleLbl="node1" presStyleIdx="1" presStyleCnt="2">
        <dgm:presLayoutVars>
          <dgm:chMax val="0"/>
          <dgm:bulletEnabled val="1"/>
        </dgm:presLayoutVars>
      </dgm:prSet>
      <dgm:spPr/>
      <dgm:t>
        <a:bodyPr/>
        <a:lstStyle/>
        <a:p>
          <a:endParaRPr lang="ru-RU"/>
        </a:p>
      </dgm:t>
    </dgm:pt>
  </dgm:ptLst>
  <dgm:cxnLst>
    <dgm:cxn modelId="{2C958459-457C-4881-A3A3-37F5266E2649}" type="presOf" srcId="{5E81D572-9624-4163-AA33-FC2B0EDF8DB5}" destId="{076D0B53-5333-4F58-8865-4514E9718E14}" srcOrd="0" destOrd="0" presId="urn:microsoft.com/office/officeart/2005/8/layout/vList2"/>
    <dgm:cxn modelId="{BD4B0823-CD9E-4633-BFB3-9EC522E989DB}" srcId="{CD5EB80E-7B48-4458-BC34-440D64B5473A}" destId="{53578007-C88E-4C2D-AD96-5D76CC498F5A}" srcOrd="0" destOrd="0" parTransId="{030E2EC1-D778-4621-AEB4-60AC34B52672}" sibTransId="{EC5EF804-3149-4200-8D2B-3B8726A7ED5E}"/>
    <dgm:cxn modelId="{A8AAC834-2208-4032-8A88-5075C3AB7998}" srcId="{CD5EB80E-7B48-4458-BC34-440D64B5473A}" destId="{5E81D572-9624-4163-AA33-FC2B0EDF8DB5}" srcOrd="1" destOrd="0" parTransId="{943B936E-1D3B-4503-B546-63D5571CF9B7}" sibTransId="{7B426402-2DC7-486B-9475-3BD14778D020}"/>
    <dgm:cxn modelId="{A8294F04-5C96-48C9-8B30-4C95322D3133}" type="presOf" srcId="{CD5EB80E-7B48-4458-BC34-440D64B5473A}" destId="{53725E75-E79A-49C0-B077-507C104C0BE0}" srcOrd="0" destOrd="0" presId="urn:microsoft.com/office/officeart/2005/8/layout/vList2"/>
    <dgm:cxn modelId="{C587F4E3-32A0-4FAD-B0CB-CF2E96D54A5A}" type="presOf" srcId="{53578007-C88E-4C2D-AD96-5D76CC498F5A}" destId="{9FC01889-AB74-42C5-B10A-C67E31EE7BED}" srcOrd="0" destOrd="0" presId="urn:microsoft.com/office/officeart/2005/8/layout/vList2"/>
    <dgm:cxn modelId="{5034D069-E40B-43B1-8E31-052403BC0161}" type="presParOf" srcId="{53725E75-E79A-49C0-B077-507C104C0BE0}" destId="{9FC01889-AB74-42C5-B10A-C67E31EE7BED}" srcOrd="0" destOrd="0" presId="urn:microsoft.com/office/officeart/2005/8/layout/vList2"/>
    <dgm:cxn modelId="{07040DAD-B42C-42F7-A55D-108CDE31AA2C}" type="presParOf" srcId="{53725E75-E79A-49C0-B077-507C104C0BE0}" destId="{DD24CA0E-4949-4034-AEB2-D8E0C5F38C9F}" srcOrd="1" destOrd="0" presId="urn:microsoft.com/office/officeart/2005/8/layout/vList2"/>
    <dgm:cxn modelId="{21FB8472-4335-4169-A049-E8811240FD82}" type="presParOf" srcId="{53725E75-E79A-49C0-B077-507C104C0BE0}" destId="{076D0B53-5333-4F58-8865-4514E9718E1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D5EB80E-7B48-4458-BC34-440D64B5473A}"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ru-RU"/>
        </a:p>
      </dgm:t>
    </dgm:pt>
    <dgm:pt modelId="{53578007-C88E-4C2D-AD96-5D76CC498F5A}">
      <dgm:prSet phldrT="[Текст]" custT="1"/>
      <dgm:spPr/>
      <dgm:t>
        <a:bodyPr/>
        <a:lstStyle/>
        <a:p>
          <a:pPr algn="just">
            <a:lnSpc>
              <a:spcPct val="120000"/>
            </a:lnSpc>
            <a:spcAft>
              <a:spcPts val="0"/>
            </a:spcAft>
          </a:pPr>
          <a:r>
            <a:rPr lang="uz-Cyrl-UZ" sz="3200" b="0" dirty="0" smtClean="0">
              <a:latin typeface="Times New Roman" panose="02020603050405020304" pitchFamily="18" charset="0"/>
              <a:cs typeface="Times New Roman" panose="02020603050405020304" pitchFamily="18" charset="0"/>
            </a:rPr>
            <a:t>3. Йиғув бирикмаси машинага ўрнатилгандан сўнг бошқа қисмларга ажратиш ишларидан ҳоли бўлиши керак, агар бундай қилишнинг иложи бўлмаса, керак ажратиш ишлари технологияда кўзда тутилиши зарур.</a:t>
          </a:r>
          <a:endParaRPr lang="ru-RU" sz="3200" dirty="0">
            <a:latin typeface="Times New Roman" panose="02020603050405020304" pitchFamily="18" charset="0"/>
            <a:cs typeface="Times New Roman" panose="02020603050405020304" pitchFamily="18" charset="0"/>
          </a:endParaRPr>
        </a:p>
      </dgm:t>
    </dgm:pt>
    <dgm:pt modelId="{030E2EC1-D778-4621-AEB4-60AC34B52672}" type="parTrans" cxnId="{BD4B0823-CD9E-4633-BFB3-9EC522E989DB}">
      <dgm:prSet/>
      <dgm:spPr/>
      <dgm:t>
        <a:bodyPr/>
        <a:lstStyle/>
        <a:p>
          <a:endParaRPr lang="ru-RU"/>
        </a:p>
      </dgm:t>
    </dgm:pt>
    <dgm:pt modelId="{EC5EF804-3149-4200-8D2B-3B8726A7ED5E}" type="sibTrans" cxnId="{BD4B0823-CD9E-4633-BFB3-9EC522E989DB}">
      <dgm:prSet/>
      <dgm:spPr/>
      <dgm:t>
        <a:bodyPr/>
        <a:lstStyle/>
        <a:p>
          <a:endParaRPr lang="ru-RU"/>
        </a:p>
      </dgm:t>
    </dgm:pt>
    <dgm:pt modelId="{5E81D572-9624-4163-AA33-FC2B0EDF8DB5}">
      <dgm:prSet phldrT="[Текст]" custT="1"/>
      <dgm:spPr/>
      <dgm:t>
        <a:bodyPr/>
        <a:lstStyle/>
        <a:p>
          <a:pPr algn="just">
            <a:lnSpc>
              <a:spcPct val="150000"/>
            </a:lnSpc>
          </a:pPr>
          <a:r>
            <a:rPr lang="ru-RU" sz="3200" dirty="0" smtClean="0">
              <a:latin typeface="Times New Roman" panose="02020603050405020304" pitchFamily="18" charset="0"/>
              <a:cs typeface="Times New Roman" panose="02020603050405020304" pitchFamily="18" charset="0"/>
            </a:rPr>
            <a:t>4. </a:t>
          </a:r>
          <a:r>
            <a:rPr lang="ru-RU" sz="3200" dirty="0" err="1" smtClean="0">
              <a:latin typeface="Times New Roman" panose="02020603050405020304" pitchFamily="18" charset="0"/>
              <a:cs typeface="Times New Roman" panose="02020603050405020304" pitchFamily="18" charset="0"/>
            </a:rPr>
            <a:t>Асосий</a:t>
          </a:r>
          <a:r>
            <a:rPr lang="ru-RU" sz="3200" dirty="0" smtClean="0">
              <a:latin typeface="Times New Roman" panose="02020603050405020304" pitchFamily="18" charset="0"/>
              <a:cs typeface="Times New Roman" panose="02020603050405020304" pitchFamily="18" charset="0"/>
            </a:rPr>
            <a:t> база </a:t>
          </a:r>
          <a:r>
            <a:rPr lang="ru-RU" sz="3200" dirty="0" err="1" smtClean="0">
              <a:latin typeface="Times New Roman" panose="02020603050405020304" pitchFamily="18" charset="0"/>
              <a:cs typeface="Times New Roman" panose="02020603050405020304" pitchFamily="18" charset="0"/>
            </a:rPr>
            <a:t>деталдан</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ташқари</a:t>
          </a:r>
          <a:r>
            <a:rPr lang="ru-RU" sz="3200" dirty="0" smtClean="0">
              <a:latin typeface="Times New Roman" panose="02020603050405020304" pitchFamily="18" charset="0"/>
              <a:cs typeface="Times New Roman" panose="02020603050405020304" pitchFamily="18" charset="0"/>
            </a:rPr>
            <a:t> машина </a:t>
          </a:r>
          <a:r>
            <a:rPr lang="ru-RU" sz="3200" dirty="0" err="1" smtClean="0">
              <a:latin typeface="Times New Roman" panose="02020603050405020304" pitchFamily="18" charset="0"/>
              <a:cs typeface="Times New Roman" panose="02020603050405020304" pitchFamily="18" charset="0"/>
            </a:rPr>
            <a:t>деталлари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шунигдек</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бириктириш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деталлари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ва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резьбали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боғланишлару</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ёки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бу</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йиғув</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бирлигига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киритилиши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зарур</a:t>
          </a:r>
          <a:r>
            <a:rPr lang="ru-RU"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dgm:t>
    </dgm:pt>
    <dgm:pt modelId="{943B936E-1D3B-4503-B546-63D5571CF9B7}" type="parTrans" cxnId="{A8AAC834-2208-4032-8A88-5075C3AB7998}">
      <dgm:prSet/>
      <dgm:spPr/>
      <dgm:t>
        <a:bodyPr/>
        <a:lstStyle/>
        <a:p>
          <a:endParaRPr lang="ru-RU"/>
        </a:p>
      </dgm:t>
    </dgm:pt>
    <dgm:pt modelId="{7B426402-2DC7-486B-9475-3BD14778D020}" type="sibTrans" cxnId="{A8AAC834-2208-4032-8A88-5075C3AB7998}">
      <dgm:prSet/>
      <dgm:spPr/>
      <dgm:t>
        <a:bodyPr/>
        <a:lstStyle/>
        <a:p>
          <a:endParaRPr lang="ru-RU"/>
        </a:p>
      </dgm:t>
    </dgm:pt>
    <dgm:pt modelId="{4FF461FA-C3D5-4CB5-8862-C4C0509FCA3C}">
      <dgm:prSet phldrT="[Текст]" custT="1"/>
      <dgm:spPr/>
      <dgm:t>
        <a:bodyPr/>
        <a:lstStyle/>
        <a:p>
          <a:pPr algn="just">
            <a:lnSpc>
              <a:spcPct val="100000"/>
            </a:lnSpc>
          </a:pPr>
          <a:endParaRPr lang="ru-RU" sz="3200" dirty="0">
            <a:latin typeface="Times New Roman" panose="02020603050405020304" pitchFamily="18" charset="0"/>
            <a:cs typeface="Times New Roman" panose="02020603050405020304" pitchFamily="18" charset="0"/>
          </a:endParaRPr>
        </a:p>
      </dgm:t>
    </dgm:pt>
    <dgm:pt modelId="{78FBCDA4-732A-4B0A-8AB9-883E90DA3567}" type="parTrans" cxnId="{EFA98189-497E-4E48-A0A5-DDCCF1BFA713}">
      <dgm:prSet/>
      <dgm:spPr/>
    </dgm:pt>
    <dgm:pt modelId="{56F946E9-F3D2-418A-BEB0-DD93FC36DF74}" type="sibTrans" cxnId="{EFA98189-497E-4E48-A0A5-DDCCF1BFA713}">
      <dgm:prSet/>
      <dgm:spPr/>
    </dgm:pt>
    <dgm:pt modelId="{53725E75-E79A-49C0-B077-507C104C0BE0}" type="pres">
      <dgm:prSet presAssocID="{CD5EB80E-7B48-4458-BC34-440D64B5473A}" presName="linear" presStyleCnt="0">
        <dgm:presLayoutVars>
          <dgm:animLvl val="lvl"/>
          <dgm:resizeHandles val="exact"/>
        </dgm:presLayoutVars>
      </dgm:prSet>
      <dgm:spPr/>
      <dgm:t>
        <a:bodyPr/>
        <a:lstStyle/>
        <a:p>
          <a:endParaRPr lang="ru-RU"/>
        </a:p>
      </dgm:t>
    </dgm:pt>
    <dgm:pt modelId="{9FC01889-AB74-42C5-B10A-C67E31EE7BED}" type="pres">
      <dgm:prSet presAssocID="{53578007-C88E-4C2D-AD96-5D76CC498F5A}" presName="parentText" presStyleLbl="node1" presStyleIdx="0" presStyleCnt="2">
        <dgm:presLayoutVars>
          <dgm:chMax val="0"/>
          <dgm:bulletEnabled val="1"/>
        </dgm:presLayoutVars>
      </dgm:prSet>
      <dgm:spPr/>
      <dgm:t>
        <a:bodyPr/>
        <a:lstStyle/>
        <a:p>
          <a:endParaRPr lang="ru-RU"/>
        </a:p>
      </dgm:t>
    </dgm:pt>
    <dgm:pt modelId="{84A85B4B-F38A-4ECF-83BD-86C3D455FC02}" type="pres">
      <dgm:prSet presAssocID="{53578007-C88E-4C2D-AD96-5D76CC498F5A}" presName="childText" presStyleLbl="revTx" presStyleIdx="0" presStyleCnt="1">
        <dgm:presLayoutVars>
          <dgm:bulletEnabled val="1"/>
        </dgm:presLayoutVars>
      </dgm:prSet>
      <dgm:spPr/>
      <dgm:t>
        <a:bodyPr/>
        <a:lstStyle/>
        <a:p>
          <a:endParaRPr lang="ru-RU"/>
        </a:p>
      </dgm:t>
    </dgm:pt>
    <dgm:pt modelId="{076D0B53-5333-4F58-8865-4514E9718E14}" type="pres">
      <dgm:prSet presAssocID="{5E81D572-9624-4163-AA33-FC2B0EDF8DB5}" presName="parentText" presStyleLbl="node1" presStyleIdx="1" presStyleCnt="2">
        <dgm:presLayoutVars>
          <dgm:chMax val="0"/>
          <dgm:bulletEnabled val="1"/>
        </dgm:presLayoutVars>
      </dgm:prSet>
      <dgm:spPr/>
      <dgm:t>
        <a:bodyPr/>
        <a:lstStyle/>
        <a:p>
          <a:endParaRPr lang="ru-RU"/>
        </a:p>
      </dgm:t>
    </dgm:pt>
  </dgm:ptLst>
  <dgm:cxnLst>
    <dgm:cxn modelId="{BD4B0823-CD9E-4633-BFB3-9EC522E989DB}" srcId="{CD5EB80E-7B48-4458-BC34-440D64B5473A}" destId="{53578007-C88E-4C2D-AD96-5D76CC498F5A}" srcOrd="0" destOrd="0" parTransId="{030E2EC1-D778-4621-AEB4-60AC34B52672}" sibTransId="{EC5EF804-3149-4200-8D2B-3B8726A7ED5E}"/>
    <dgm:cxn modelId="{C20B6EF8-DA3F-428A-9221-89AB1F781812}" type="presOf" srcId="{53578007-C88E-4C2D-AD96-5D76CC498F5A}" destId="{9FC01889-AB74-42C5-B10A-C67E31EE7BED}" srcOrd="0" destOrd="0" presId="urn:microsoft.com/office/officeart/2005/8/layout/vList2"/>
    <dgm:cxn modelId="{A8AAC834-2208-4032-8A88-5075C3AB7998}" srcId="{CD5EB80E-7B48-4458-BC34-440D64B5473A}" destId="{5E81D572-9624-4163-AA33-FC2B0EDF8DB5}" srcOrd="1" destOrd="0" parTransId="{943B936E-1D3B-4503-B546-63D5571CF9B7}" sibTransId="{7B426402-2DC7-486B-9475-3BD14778D020}"/>
    <dgm:cxn modelId="{7A932C8C-ACEC-453E-8BDE-8C3884AF1F3F}" type="presOf" srcId="{5E81D572-9624-4163-AA33-FC2B0EDF8DB5}" destId="{076D0B53-5333-4F58-8865-4514E9718E14}" srcOrd="0" destOrd="0" presId="urn:microsoft.com/office/officeart/2005/8/layout/vList2"/>
    <dgm:cxn modelId="{CF64FE80-0657-4AE1-A8AA-832A5F48073E}" type="presOf" srcId="{4FF461FA-C3D5-4CB5-8862-C4C0509FCA3C}" destId="{84A85B4B-F38A-4ECF-83BD-86C3D455FC02}" srcOrd="0" destOrd="0" presId="urn:microsoft.com/office/officeart/2005/8/layout/vList2"/>
    <dgm:cxn modelId="{EFA98189-497E-4E48-A0A5-DDCCF1BFA713}" srcId="{53578007-C88E-4C2D-AD96-5D76CC498F5A}" destId="{4FF461FA-C3D5-4CB5-8862-C4C0509FCA3C}" srcOrd="0" destOrd="0" parTransId="{78FBCDA4-732A-4B0A-8AB9-883E90DA3567}" sibTransId="{56F946E9-F3D2-418A-BEB0-DD93FC36DF74}"/>
    <dgm:cxn modelId="{3C0A1B15-BE98-4BDA-8B0F-F102C1C4BBE9}" type="presOf" srcId="{CD5EB80E-7B48-4458-BC34-440D64B5473A}" destId="{53725E75-E79A-49C0-B077-507C104C0BE0}" srcOrd="0" destOrd="0" presId="urn:microsoft.com/office/officeart/2005/8/layout/vList2"/>
    <dgm:cxn modelId="{216FEBC5-A5BB-49BF-8D13-F9FA14583761}" type="presParOf" srcId="{53725E75-E79A-49C0-B077-507C104C0BE0}" destId="{9FC01889-AB74-42C5-B10A-C67E31EE7BED}" srcOrd="0" destOrd="0" presId="urn:microsoft.com/office/officeart/2005/8/layout/vList2"/>
    <dgm:cxn modelId="{7332B878-385D-45B2-9332-92D5FCF61027}" type="presParOf" srcId="{53725E75-E79A-49C0-B077-507C104C0BE0}" destId="{84A85B4B-F38A-4ECF-83BD-86C3D455FC02}" srcOrd="1" destOrd="0" presId="urn:microsoft.com/office/officeart/2005/8/layout/vList2"/>
    <dgm:cxn modelId="{61B9B0F3-AB40-419C-9319-61EFD3E7B706}" type="presParOf" srcId="{53725E75-E79A-49C0-B077-507C104C0BE0}" destId="{076D0B53-5333-4F58-8865-4514E9718E1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5EB80E-7B48-4458-BC34-440D64B5473A}"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ru-RU"/>
        </a:p>
      </dgm:t>
    </dgm:pt>
    <dgm:pt modelId="{53578007-C88E-4C2D-AD96-5D76CC498F5A}">
      <dgm:prSet phldrT="[Текст]" custT="1"/>
      <dgm:spPr/>
      <dgm:t>
        <a:bodyPr/>
        <a:lstStyle/>
        <a:p>
          <a:pPr algn="just">
            <a:lnSpc>
              <a:spcPct val="120000"/>
            </a:lnSpc>
            <a:spcAft>
              <a:spcPts val="0"/>
            </a:spcAft>
          </a:pPr>
          <a:r>
            <a:rPr lang="ru-RU" sz="3200" b="0" dirty="0" smtClean="0">
              <a:latin typeface="Times New Roman" panose="02020603050405020304" pitchFamily="18" charset="0"/>
              <a:cs typeface="Times New Roman" panose="02020603050405020304" pitchFamily="18" charset="0"/>
            </a:rPr>
            <a:t>5. </a:t>
          </a:r>
          <a:r>
            <a:rPr lang="ru-RU" sz="3200" b="0" dirty="0" err="1" smtClean="0">
              <a:latin typeface="Times New Roman" panose="02020603050405020304" pitchFamily="18" charset="0"/>
              <a:cs typeface="Times New Roman" panose="02020603050405020304" pitchFamily="18" charset="0"/>
            </a:rPr>
            <a:t>Кўпчилик</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йиғув</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бирликлари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учун</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йиғиш</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меҳнат</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сарфи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деярли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бир</a:t>
          </a:r>
          <a:r>
            <a:rPr lang="ru-RU" sz="3200" b="0" dirty="0" smtClean="0">
              <a:latin typeface="Times New Roman" panose="02020603050405020304" pitchFamily="18" charset="0"/>
              <a:cs typeface="Times New Roman" panose="02020603050405020304" pitchFamily="18" charset="0"/>
            </a:rPr>
            <a:t> хил </a:t>
          </a:r>
          <a:r>
            <a:rPr lang="ru-RU" sz="3200" b="0" dirty="0" err="1" smtClean="0">
              <a:latin typeface="Times New Roman" panose="02020603050405020304" pitchFamily="18" charset="0"/>
              <a:cs typeface="Times New Roman" panose="02020603050405020304" pitchFamily="18" charset="0"/>
            </a:rPr>
            <a:t>бўлиши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керак</a:t>
          </a:r>
          <a:r>
            <a:rPr lang="ru-RU" sz="3200" b="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dgm:t>
    </dgm:pt>
    <dgm:pt modelId="{030E2EC1-D778-4621-AEB4-60AC34B52672}" type="parTrans" cxnId="{BD4B0823-CD9E-4633-BFB3-9EC522E989DB}">
      <dgm:prSet/>
      <dgm:spPr/>
      <dgm:t>
        <a:bodyPr/>
        <a:lstStyle/>
        <a:p>
          <a:endParaRPr lang="ru-RU"/>
        </a:p>
      </dgm:t>
    </dgm:pt>
    <dgm:pt modelId="{EC5EF804-3149-4200-8D2B-3B8726A7ED5E}" type="sibTrans" cxnId="{BD4B0823-CD9E-4633-BFB3-9EC522E989DB}">
      <dgm:prSet/>
      <dgm:spPr/>
      <dgm:t>
        <a:bodyPr/>
        <a:lstStyle/>
        <a:p>
          <a:endParaRPr lang="ru-RU"/>
        </a:p>
      </dgm:t>
    </dgm:pt>
    <dgm:pt modelId="{5E81D572-9624-4163-AA33-FC2B0EDF8DB5}">
      <dgm:prSet phldrT="[Текст]" custT="1"/>
      <dgm:spPr/>
      <dgm:t>
        <a:bodyPr/>
        <a:lstStyle/>
        <a:p>
          <a:pPr algn="just">
            <a:lnSpc>
              <a:spcPct val="110000"/>
            </a:lnSpc>
            <a:spcAft>
              <a:spcPts val="0"/>
            </a:spcAft>
          </a:pPr>
          <a:r>
            <a:rPr lang="ru-RU" sz="3200" dirty="0" smtClean="0">
              <a:latin typeface="Times New Roman" panose="02020603050405020304" pitchFamily="18" charset="0"/>
              <a:cs typeface="Times New Roman" panose="02020603050405020304" pitchFamily="18" charset="0"/>
            </a:rPr>
            <a:t>7. </a:t>
          </a:r>
          <a:r>
            <a:rPr lang="ru-RU" sz="3200" dirty="0" err="1" smtClean="0">
              <a:latin typeface="Times New Roman" panose="02020603050405020304" pitchFamily="18" charset="0"/>
              <a:cs typeface="Times New Roman" panose="02020603050405020304" pitchFamily="18" charset="0"/>
            </a:rPr>
            <a:t>Йиғув</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бирликларининг</a:t>
          </a:r>
          <a:r>
            <a:rPr lang="ru-RU" sz="3200" dirty="0" smtClean="0">
              <a:latin typeface="Times New Roman" panose="02020603050405020304" pitchFamily="18" charset="0"/>
              <a:cs typeface="Times New Roman" panose="02020603050405020304" pitchFamily="18" charset="0"/>
            </a:rPr>
            <a:t> габарит </a:t>
          </a:r>
          <a:r>
            <a:rPr lang="ru-RU" sz="3200" dirty="0" err="1" smtClean="0">
              <a:latin typeface="Times New Roman" panose="02020603050405020304" pitchFamily="18" charset="0"/>
              <a:cs typeface="Times New Roman" panose="02020603050405020304" pitchFamily="18" charset="0"/>
            </a:rPr>
            <a:t>ўлчамлари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уларни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йиғиш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ва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транпортировка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қилиш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имкониятини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таъминлаш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имкониятидан</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келиб</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чиқиш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керак</a:t>
          </a:r>
          <a:r>
            <a:rPr lang="ru-RU"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dgm:t>
    </dgm:pt>
    <dgm:pt modelId="{943B936E-1D3B-4503-B546-63D5571CF9B7}" type="parTrans" cxnId="{A8AAC834-2208-4032-8A88-5075C3AB7998}">
      <dgm:prSet/>
      <dgm:spPr/>
      <dgm:t>
        <a:bodyPr/>
        <a:lstStyle/>
        <a:p>
          <a:endParaRPr lang="ru-RU"/>
        </a:p>
      </dgm:t>
    </dgm:pt>
    <dgm:pt modelId="{7B426402-2DC7-486B-9475-3BD14778D020}" type="sibTrans" cxnId="{A8AAC834-2208-4032-8A88-5075C3AB7998}">
      <dgm:prSet/>
      <dgm:spPr/>
      <dgm:t>
        <a:bodyPr/>
        <a:lstStyle/>
        <a:p>
          <a:endParaRPr lang="ru-RU"/>
        </a:p>
      </dgm:t>
    </dgm:pt>
    <dgm:pt modelId="{4FF461FA-C3D5-4CB5-8862-C4C0509FCA3C}">
      <dgm:prSet phldrT="[Текст]" custT="1"/>
      <dgm:spPr/>
      <dgm:t>
        <a:bodyPr/>
        <a:lstStyle/>
        <a:p>
          <a:pPr algn="just">
            <a:lnSpc>
              <a:spcPct val="100000"/>
            </a:lnSpc>
          </a:pPr>
          <a:r>
            <a:rPr lang="ru-RU" sz="3200" dirty="0" smtClean="0">
              <a:latin typeface="Times New Roman" panose="02020603050405020304" pitchFamily="18" charset="0"/>
              <a:cs typeface="Times New Roman" panose="02020603050405020304" pitchFamily="18" charset="0"/>
            </a:rPr>
            <a:t>6. </a:t>
          </a:r>
          <a:r>
            <a:rPr lang="ru-RU" sz="3200" dirty="0" err="1" smtClean="0">
              <a:latin typeface="Times New Roman" panose="02020603050405020304" pitchFamily="18" charset="0"/>
              <a:cs typeface="Times New Roman" panose="02020603050405020304" pitchFamily="18" charset="0"/>
            </a:rPr>
            <a:t>Йиғув</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бирликлари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йиғиш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жараёнида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ҳам</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кейинг</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транпортировка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қилиш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ва</a:t>
          </a:r>
          <a:r>
            <a:rPr lang="ru-RU" sz="3200" dirty="0" smtClean="0">
              <a:latin typeface="Times New Roman" panose="02020603050405020304" pitchFamily="18" charset="0"/>
              <a:cs typeface="Times New Roman" panose="02020603050405020304" pitchFamily="18" charset="0"/>
            </a:rPr>
            <a:t> монтаж </a:t>
          </a:r>
          <a:r>
            <a:rPr lang="ru-RU" sz="3200" dirty="0" err="1" smtClean="0">
              <a:latin typeface="Times New Roman" panose="02020603050405020304" pitchFamily="18" charset="0"/>
              <a:cs typeface="Times New Roman" panose="02020603050405020304" pitchFamily="18" charset="0"/>
            </a:rPr>
            <a:t>ишларида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ҳам</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қисмларга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ажратилмаслиги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керак</a:t>
          </a:r>
          <a:r>
            <a:rPr lang="ru-RU"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dgm:t>
    </dgm:pt>
    <dgm:pt modelId="{78FBCDA4-732A-4B0A-8AB9-883E90DA3567}" type="parTrans" cxnId="{EFA98189-497E-4E48-A0A5-DDCCF1BFA713}">
      <dgm:prSet/>
      <dgm:spPr/>
    </dgm:pt>
    <dgm:pt modelId="{56F946E9-F3D2-418A-BEB0-DD93FC36DF74}" type="sibTrans" cxnId="{EFA98189-497E-4E48-A0A5-DDCCF1BFA713}">
      <dgm:prSet/>
      <dgm:spPr/>
    </dgm:pt>
    <dgm:pt modelId="{5B194026-64EA-499F-9F81-C225AECD106A}">
      <dgm:prSet phldrT="[Текст]" custT="1"/>
      <dgm:spPr/>
      <dgm:t>
        <a:bodyPr/>
        <a:lstStyle/>
        <a:p>
          <a:pPr algn="just">
            <a:lnSpc>
              <a:spcPct val="120000"/>
            </a:lnSpc>
            <a:spcAft>
              <a:spcPts val="0"/>
            </a:spcAft>
          </a:pPr>
          <a:endParaRPr lang="ru-RU" sz="3200" dirty="0">
            <a:latin typeface="Times New Roman" panose="02020603050405020304" pitchFamily="18" charset="0"/>
            <a:cs typeface="Times New Roman" panose="02020603050405020304" pitchFamily="18" charset="0"/>
          </a:endParaRPr>
        </a:p>
      </dgm:t>
    </dgm:pt>
    <dgm:pt modelId="{D9731056-F515-4F00-AA7E-0E76CD5E752A}" type="parTrans" cxnId="{3DE13236-D3AE-4A72-A6C9-D95947D5067F}">
      <dgm:prSet/>
      <dgm:spPr/>
    </dgm:pt>
    <dgm:pt modelId="{91C77D3F-50A5-43D4-BAE4-608D945FC5B7}" type="sibTrans" cxnId="{3DE13236-D3AE-4A72-A6C9-D95947D5067F}">
      <dgm:prSet/>
      <dgm:spPr/>
    </dgm:pt>
    <dgm:pt modelId="{BD235A96-7A43-4813-915D-2FB562BF0AD9}">
      <dgm:prSet phldrT="[Текст]" custT="1"/>
      <dgm:spPr/>
      <dgm:t>
        <a:bodyPr/>
        <a:lstStyle/>
        <a:p>
          <a:pPr algn="just">
            <a:lnSpc>
              <a:spcPct val="100000"/>
            </a:lnSpc>
          </a:pPr>
          <a:endParaRPr lang="ru-RU" sz="3200" dirty="0">
            <a:latin typeface="Times New Roman" panose="02020603050405020304" pitchFamily="18" charset="0"/>
            <a:cs typeface="Times New Roman" panose="02020603050405020304" pitchFamily="18" charset="0"/>
          </a:endParaRPr>
        </a:p>
      </dgm:t>
    </dgm:pt>
    <dgm:pt modelId="{973C0EC9-56F3-4948-A576-158B4E99DABD}" type="parTrans" cxnId="{445E11B0-AD9A-4B99-B34B-97B97D848C00}">
      <dgm:prSet/>
      <dgm:spPr/>
    </dgm:pt>
    <dgm:pt modelId="{540E26FB-5923-4702-A7C0-4F1DA29082B3}" type="sibTrans" cxnId="{445E11B0-AD9A-4B99-B34B-97B97D848C00}">
      <dgm:prSet/>
      <dgm:spPr/>
    </dgm:pt>
    <dgm:pt modelId="{53725E75-E79A-49C0-B077-507C104C0BE0}" type="pres">
      <dgm:prSet presAssocID="{CD5EB80E-7B48-4458-BC34-440D64B5473A}" presName="linear" presStyleCnt="0">
        <dgm:presLayoutVars>
          <dgm:animLvl val="lvl"/>
          <dgm:resizeHandles val="exact"/>
        </dgm:presLayoutVars>
      </dgm:prSet>
      <dgm:spPr/>
      <dgm:t>
        <a:bodyPr/>
        <a:lstStyle/>
        <a:p>
          <a:endParaRPr lang="ru-RU"/>
        </a:p>
      </dgm:t>
    </dgm:pt>
    <dgm:pt modelId="{9FC01889-AB74-42C5-B10A-C67E31EE7BED}" type="pres">
      <dgm:prSet presAssocID="{53578007-C88E-4C2D-AD96-5D76CC498F5A}" presName="parentText" presStyleLbl="node1" presStyleIdx="0" presStyleCnt="3">
        <dgm:presLayoutVars>
          <dgm:chMax val="0"/>
          <dgm:bulletEnabled val="1"/>
        </dgm:presLayoutVars>
      </dgm:prSet>
      <dgm:spPr/>
      <dgm:t>
        <a:bodyPr/>
        <a:lstStyle/>
        <a:p>
          <a:endParaRPr lang="ru-RU"/>
        </a:p>
      </dgm:t>
    </dgm:pt>
    <dgm:pt modelId="{84A85B4B-F38A-4ECF-83BD-86C3D455FC02}" type="pres">
      <dgm:prSet presAssocID="{53578007-C88E-4C2D-AD96-5D76CC498F5A}" presName="childText" presStyleLbl="revTx" presStyleIdx="0" presStyleCnt="2">
        <dgm:presLayoutVars>
          <dgm:bulletEnabled val="1"/>
        </dgm:presLayoutVars>
      </dgm:prSet>
      <dgm:spPr/>
      <dgm:t>
        <a:bodyPr/>
        <a:lstStyle/>
        <a:p>
          <a:endParaRPr lang="ru-RU"/>
        </a:p>
      </dgm:t>
    </dgm:pt>
    <dgm:pt modelId="{B69C7695-DE13-43B9-8D06-746A0CA2F88B}" type="pres">
      <dgm:prSet presAssocID="{4FF461FA-C3D5-4CB5-8862-C4C0509FCA3C}" presName="parentText" presStyleLbl="node1" presStyleIdx="1" presStyleCnt="3">
        <dgm:presLayoutVars>
          <dgm:chMax val="0"/>
          <dgm:bulletEnabled val="1"/>
        </dgm:presLayoutVars>
      </dgm:prSet>
      <dgm:spPr/>
      <dgm:t>
        <a:bodyPr/>
        <a:lstStyle/>
        <a:p>
          <a:endParaRPr lang="ru-RU"/>
        </a:p>
      </dgm:t>
    </dgm:pt>
    <dgm:pt modelId="{AD6CD937-9A3C-4A3B-B0EA-F50BA0532F30}" type="pres">
      <dgm:prSet presAssocID="{4FF461FA-C3D5-4CB5-8862-C4C0509FCA3C}" presName="childText" presStyleLbl="revTx" presStyleIdx="1" presStyleCnt="2">
        <dgm:presLayoutVars>
          <dgm:bulletEnabled val="1"/>
        </dgm:presLayoutVars>
      </dgm:prSet>
      <dgm:spPr/>
      <dgm:t>
        <a:bodyPr/>
        <a:lstStyle/>
        <a:p>
          <a:endParaRPr lang="ru-RU"/>
        </a:p>
      </dgm:t>
    </dgm:pt>
    <dgm:pt modelId="{076D0B53-5333-4F58-8865-4514E9718E14}" type="pres">
      <dgm:prSet presAssocID="{5E81D572-9624-4163-AA33-FC2B0EDF8DB5}" presName="parentText" presStyleLbl="node1" presStyleIdx="2" presStyleCnt="3">
        <dgm:presLayoutVars>
          <dgm:chMax val="0"/>
          <dgm:bulletEnabled val="1"/>
        </dgm:presLayoutVars>
      </dgm:prSet>
      <dgm:spPr/>
      <dgm:t>
        <a:bodyPr/>
        <a:lstStyle/>
        <a:p>
          <a:endParaRPr lang="ru-RU"/>
        </a:p>
      </dgm:t>
    </dgm:pt>
  </dgm:ptLst>
  <dgm:cxnLst>
    <dgm:cxn modelId="{F694F70A-07D0-48A2-B3B2-9417490BD5D8}" type="presOf" srcId="{5E81D572-9624-4163-AA33-FC2B0EDF8DB5}" destId="{076D0B53-5333-4F58-8865-4514E9718E14}" srcOrd="0" destOrd="0" presId="urn:microsoft.com/office/officeart/2005/8/layout/vList2"/>
    <dgm:cxn modelId="{EFA98189-497E-4E48-A0A5-DDCCF1BFA713}" srcId="{CD5EB80E-7B48-4458-BC34-440D64B5473A}" destId="{4FF461FA-C3D5-4CB5-8862-C4C0509FCA3C}" srcOrd="1" destOrd="0" parTransId="{78FBCDA4-732A-4B0A-8AB9-883E90DA3567}" sibTransId="{56F946E9-F3D2-418A-BEB0-DD93FC36DF74}"/>
    <dgm:cxn modelId="{445E11B0-AD9A-4B99-B34B-97B97D848C00}" srcId="{4FF461FA-C3D5-4CB5-8862-C4C0509FCA3C}" destId="{BD235A96-7A43-4813-915D-2FB562BF0AD9}" srcOrd="0" destOrd="0" parTransId="{973C0EC9-56F3-4948-A576-158B4E99DABD}" sibTransId="{540E26FB-5923-4702-A7C0-4F1DA29082B3}"/>
    <dgm:cxn modelId="{907A16F5-B1A5-4973-A51C-535B3A38DD4D}" type="presOf" srcId="{4FF461FA-C3D5-4CB5-8862-C4C0509FCA3C}" destId="{B69C7695-DE13-43B9-8D06-746A0CA2F88B}" srcOrd="0" destOrd="0" presId="urn:microsoft.com/office/officeart/2005/8/layout/vList2"/>
    <dgm:cxn modelId="{3DE13236-D3AE-4A72-A6C9-D95947D5067F}" srcId="{53578007-C88E-4C2D-AD96-5D76CC498F5A}" destId="{5B194026-64EA-499F-9F81-C225AECD106A}" srcOrd="0" destOrd="0" parTransId="{D9731056-F515-4F00-AA7E-0E76CD5E752A}" sibTransId="{91C77D3F-50A5-43D4-BAE4-608D945FC5B7}"/>
    <dgm:cxn modelId="{B481C0D1-5308-4F93-90A5-C5DB15B1A2DB}" type="presOf" srcId="{5B194026-64EA-499F-9F81-C225AECD106A}" destId="{84A85B4B-F38A-4ECF-83BD-86C3D455FC02}" srcOrd="0" destOrd="0" presId="urn:microsoft.com/office/officeart/2005/8/layout/vList2"/>
    <dgm:cxn modelId="{A8AAC834-2208-4032-8A88-5075C3AB7998}" srcId="{CD5EB80E-7B48-4458-BC34-440D64B5473A}" destId="{5E81D572-9624-4163-AA33-FC2B0EDF8DB5}" srcOrd="2" destOrd="0" parTransId="{943B936E-1D3B-4503-B546-63D5571CF9B7}" sibTransId="{7B426402-2DC7-486B-9475-3BD14778D020}"/>
    <dgm:cxn modelId="{BECBD132-505B-4BB7-A585-EC85DCC6C7D1}" type="presOf" srcId="{53578007-C88E-4C2D-AD96-5D76CC498F5A}" destId="{9FC01889-AB74-42C5-B10A-C67E31EE7BED}" srcOrd="0" destOrd="0" presId="urn:microsoft.com/office/officeart/2005/8/layout/vList2"/>
    <dgm:cxn modelId="{BD4B0823-CD9E-4633-BFB3-9EC522E989DB}" srcId="{CD5EB80E-7B48-4458-BC34-440D64B5473A}" destId="{53578007-C88E-4C2D-AD96-5D76CC498F5A}" srcOrd="0" destOrd="0" parTransId="{030E2EC1-D778-4621-AEB4-60AC34B52672}" sibTransId="{EC5EF804-3149-4200-8D2B-3B8726A7ED5E}"/>
    <dgm:cxn modelId="{158E9CC8-5EE1-4771-89AE-E10CE8B1D2BA}" type="presOf" srcId="{BD235A96-7A43-4813-915D-2FB562BF0AD9}" destId="{AD6CD937-9A3C-4A3B-B0EA-F50BA0532F30}" srcOrd="0" destOrd="0" presId="urn:microsoft.com/office/officeart/2005/8/layout/vList2"/>
    <dgm:cxn modelId="{1CB1E135-DC3B-4137-B166-D8548B2B640A}" type="presOf" srcId="{CD5EB80E-7B48-4458-BC34-440D64B5473A}" destId="{53725E75-E79A-49C0-B077-507C104C0BE0}" srcOrd="0" destOrd="0" presId="urn:microsoft.com/office/officeart/2005/8/layout/vList2"/>
    <dgm:cxn modelId="{891DA935-F966-4440-9094-30B71BC323C7}" type="presParOf" srcId="{53725E75-E79A-49C0-B077-507C104C0BE0}" destId="{9FC01889-AB74-42C5-B10A-C67E31EE7BED}" srcOrd="0" destOrd="0" presId="urn:microsoft.com/office/officeart/2005/8/layout/vList2"/>
    <dgm:cxn modelId="{D3775AD6-D5CB-49AE-B8F0-31D6C25BC876}" type="presParOf" srcId="{53725E75-E79A-49C0-B077-507C104C0BE0}" destId="{84A85B4B-F38A-4ECF-83BD-86C3D455FC02}" srcOrd="1" destOrd="0" presId="urn:microsoft.com/office/officeart/2005/8/layout/vList2"/>
    <dgm:cxn modelId="{20532B81-4173-4987-81A7-919D784264BA}" type="presParOf" srcId="{53725E75-E79A-49C0-B077-507C104C0BE0}" destId="{B69C7695-DE13-43B9-8D06-746A0CA2F88B}" srcOrd="2" destOrd="0" presId="urn:microsoft.com/office/officeart/2005/8/layout/vList2"/>
    <dgm:cxn modelId="{4904A288-A4A2-4F55-944C-E62C407EC143}" type="presParOf" srcId="{53725E75-E79A-49C0-B077-507C104C0BE0}" destId="{AD6CD937-9A3C-4A3B-B0EA-F50BA0532F30}" srcOrd="3" destOrd="0" presId="urn:microsoft.com/office/officeart/2005/8/layout/vList2"/>
    <dgm:cxn modelId="{3B62027D-FF73-4EF7-A21F-B9155C04C739}" type="presParOf" srcId="{53725E75-E79A-49C0-B077-507C104C0BE0}" destId="{076D0B53-5333-4F58-8865-4514E9718E1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5EB80E-7B48-4458-BC34-440D64B5473A}"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ru-RU"/>
        </a:p>
      </dgm:t>
    </dgm:pt>
    <dgm:pt modelId="{53578007-C88E-4C2D-AD96-5D76CC498F5A}">
      <dgm:prSet phldrT="[Текст]" custT="1"/>
      <dgm:spPr/>
      <dgm:t>
        <a:bodyPr/>
        <a:lstStyle/>
        <a:p>
          <a:pPr algn="just">
            <a:lnSpc>
              <a:spcPct val="150000"/>
            </a:lnSpc>
            <a:spcAft>
              <a:spcPts val="0"/>
            </a:spcAft>
          </a:pPr>
          <a:r>
            <a:rPr lang="ru-RU" sz="3200" b="0" dirty="0" smtClean="0">
              <a:latin typeface="Times New Roman" panose="02020603050405020304" pitchFamily="18" charset="0"/>
              <a:cs typeface="Times New Roman" panose="02020603050405020304" pitchFamily="18" charset="0"/>
            </a:rPr>
            <a:t>8. </a:t>
          </a:r>
          <a:r>
            <a:rPr lang="ru-RU" sz="3200" b="0" dirty="0" err="1" smtClean="0">
              <a:latin typeface="Times New Roman" panose="02020603050405020304" pitchFamily="18" charset="0"/>
              <a:cs typeface="Times New Roman" panose="02020603050405020304" pitchFamily="18" charset="0"/>
            </a:rPr>
            <a:t>Йиғув</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жараёнлари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металлни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қирқиш</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билан</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боғлиқ</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тайёрлаш</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ва</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мослаш</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ишларидан</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сўнг</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бажарилши</a:t>
          </a:r>
          <a:r>
            <a:rPr lang="ru-RU" sz="3200" b="0" dirty="0" smtClean="0">
              <a:latin typeface="Times New Roman" panose="02020603050405020304" pitchFamily="18" charset="0"/>
              <a:cs typeface="Times New Roman" panose="02020603050405020304" pitchFamily="18" charset="0"/>
            </a:rPr>
            <a:t> </a:t>
          </a:r>
          <a:r>
            <a:rPr lang="ru-RU" sz="3200" b="0" dirty="0" err="1" smtClean="0">
              <a:latin typeface="Times New Roman" panose="02020603050405020304" pitchFamily="18" charset="0"/>
              <a:cs typeface="Times New Roman" panose="02020603050405020304" pitchFamily="18" charset="0"/>
            </a:rPr>
            <a:t>керак</a:t>
          </a:r>
          <a:r>
            <a:rPr lang="ru-RU" sz="3200" b="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dgm:t>
    </dgm:pt>
    <dgm:pt modelId="{030E2EC1-D778-4621-AEB4-60AC34B52672}" type="parTrans" cxnId="{BD4B0823-CD9E-4633-BFB3-9EC522E989DB}">
      <dgm:prSet/>
      <dgm:spPr/>
      <dgm:t>
        <a:bodyPr/>
        <a:lstStyle/>
        <a:p>
          <a:endParaRPr lang="ru-RU"/>
        </a:p>
      </dgm:t>
    </dgm:pt>
    <dgm:pt modelId="{EC5EF804-3149-4200-8D2B-3B8726A7ED5E}" type="sibTrans" cxnId="{BD4B0823-CD9E-4633-BFB3-9EC522E989DB}">
      <dgm:prSet/>
      <dgm:spPr/>
      <dgm:t>
        <a:bodyPr/>
        <a:lstStyle/>
        <a:p>
          <a:endParaRPr lang="ru-RU"/>
        </a:p>
      </dgm:t>
    </dgm:pt>
    <dgm:pt modelId="{5E81D572-9624-4163-AA33-FC2B0EDF8DB5}">
      <dgm:prSet phldrT="[Текст]" custT="1"/>
      <dgm:spPr/>
      <dgm:t>
        <a:bodyPr/>
        <a:lstStyle/>
        <a:p>
          <a:pPr algn="just">
            <a:lnSpc>
              <a:spcPct val="150000"/>
            </a:lnSpc>
          </a:pPr>
          <a:r>
            <a:rPr lang="ru-RU" sz="3200" dirty="0" smtClean="0">
              <a:latin typeface="Times New Roman" panose="02020603050405020304" pitchFamily="18" charset="0"/>
              <a:cs typeface="Times New Roman" panose="02020603050405020304" pitchFamily="18" charset="0"/>
            </a:rPr>
            <a:t>9. </a:t>
          </a:r>
          <a:r>
            <a:rPr lang="ru-RU" sz="3200" dirty="0" err="1" smtClean="0">
              <a:latin typeface="Times New Roman" panose="02020603050405020304" pitchFamily="18" charset="0"/>
              <a:cs typeface="Times New Roman" panose="02020603050405020304" pitchFamily="18" charset="0"/>
            </a:rPr>
            <a:t>Буюмни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шундай</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қисмларга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ажратиш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керакки</a:t>
          </a:r>
          <a:r>
            <a:rPr lang="ru-RU" sz="3200" dirty="0" smtClean="0">
              <a:latin typeface="Times New Roman" panose="02020603050405020304" pitchFamily="18" charset="0"/>
              <a:cs typeface="Times New Roman" panose="02020603050405020304" pitchFamily="18" charset="0"/>
            </a:rPr>
            <a:t>, конструктив </a:t>
          </a:r>
          <a:r>
            <a:rPr lang="ru-RU" sz="3200" dirty="0" err="1" smtClean="0">
              <a:latin typeface="Times New Roman" panose="02020603050405020304" pitchFamily="18" charset="0"/>
              <a:cs typeface="Times New Roman" panose="02020603050405020304" pitchFamily="18" charset="0"/>
            </a:rPr>
            <a:t>шароит</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бир-бирига</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боғлиқ</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бўлмаган</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энг</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кўп</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йиғув</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бирликларини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йиғиш</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имкониятини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бериши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даркор</a:t>
          </a:r>
          <a:r>
            <a:rPr lang="ru-RU" sz="3200" dirty="0" smtClean="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dgm:t>
    </dgm:pt>
    <dgm:pt modelId="{943B936E-1D3B-4503-B546-63D5571CF9B7}" type="parTrans" cxnId="{A8AAC834-2208-4032-8A88-5075C3AB7998}">
      <dgm:prSet/>
      <dgm:spPr/>
      <dgm:t>
        <a:bodyPr/>
        <a:lstStyle/>
        <a:p>
          <a:endParaRPr lang="ru-RU"/>
        </a:p>
      </dgm:t>
    </dgm:pt>
    <dgm:pt modelId="{7B426402-2DC7-486B-9475-3BD14778D020}" type="sibTrans" cxnId="{A8AAC834-2208-4032-8A88-5075C3AB7998}">
      <dgm:prSet/>
      <dgm:spPr/>
      <dgm:t>
        <a:bodyPr/>
        <a:lstStyle/>
        <a:p>
          <a:endParaRPr lang="ru-RU"/>
        </a:p>
      </dgm:t>
    </dgm:pt>
    <dgm:pt modelId="{4FF461FA-C3D5-4CB5-8862-C4C0509FCA3C}">
      <dgm:prSet phldrT="[Текст]" custT="1"/>
      <dgm:spPr/>
      <dgm:t>
        <a:bodyPr/>
        <a:lstStyle/>
        <a:p>
          <a:pPr algn="just">
            <a:lnSpc>
              <a:spcPct val="100000"/>
            </a:lnSpc>
          </a:pPr>
          <a:endParaRPr lang="ru-RU" sz="3200" dirty="0">
            <a:latin typeface="Times New Roman" panose="02020603050405020304" pitchFamily="18" charset="0"/>
            <a:cs typeface="Times New Roman" panose="02020603050405020304" pitchFamily="18" charset="0"/>
          </a:endParaRPr>
        </a:p>
      </dgm:t>
    </dgm:pt>
    <dgm:pt modelId="{78FBCDA4-732A-4B0A-8AB9-883E90DA3567}" type="parTrans" cxnId="{EFA98189-497E-4E48-A0A5-DDCCF1BFA713}">
      <dgm:prSet/>
      <dgm:spPr/>
    </dgm:pt>
    <dgm:pt modelId="{56F946E9-F3D2-418A-BEB0-DD93FC36DF74}" type="sibTrans" cxnId="{EFA98189-497E-4E48-A0A5-DDCCF1BFA713}">
      <dgm:prSet/>
      <dgm:spPr/>
    </dgm:pt>
    <dgm:pt modelId="{53725E75-E79A-49C0-B077-507C104C0BE0}" type="pres">
      <dgm:prSet presAssocID="{CD5EB80E-7B48-4458-BC34-440D64B5473A}" presName="linear" presStyleCnt="0">
        <dgm:presLayoutVars>
          <dgm:animLvl val="lvl"/>
          <dgm:resizeHandles val="exact"/>
        </dgm:presLayoutVars>
      </dgm:prSet>
      <dgm:spPr/>
      <dgm:t>
        <a:bodyPr/>
        <a:lstStyle/>
        <a:p>
          <a:endParaRPr lang="ru-RU"/>
        </a:p>
      </dgm:t>
    </dgm:pt>
    <dgm:pt modelId="{9FC01889-AB74-42C5-B10A-C67E31EE7BED}" type="pres">
      <dgm:prSet presAssocID="{53578007-C88E-4C2D-AD96-5D76CC498F5A}" presName="parentText" presStyleLbl="node1" presStyleIdx="0" presStyleCnt="2">
        <dgm:presLayoutVars>
          <dgm:chMax val="0"/>
          <dgm:bulletEnabled val="1"/>
        </dgm:presLayoutVars>
      </dgm:prSet>
      <dgm:spPr/>
      <dgm:t>
        <a:bodyPr/>
        <a:lstStyle/>
        <a:p>
          <a:endParaRPr lang="ru-RU"/>
        </a:p>
      </dgm:t>
    </dgm:pt>
    <dgm:pt modelId="{84A85B4B-F38A-4ECF-83BD-86C3D455FC02}" type="pres">
      <dgm:prSet presAssocID="{53578007-C88E-4C2D-AD96-5D76CC498F5A}" presName="childText" presStyleLbl="revTx" presStyleIdx="0" presStyleCnt="1">
        <dgm:presLayoutVars>
          <dgm:bulletEnabled val="1"/>
        </dgm:presLayoutVars>
      </dgm:prSet>
      <dgm:spPr/>
      <dgm:t>
        <a:bodyPr/>
        <a:lstStyle/>
        <a:p>
          <a:endParaRPr lang="ru-RU"/>
        </a:p>
      </dgm:t>
    </dgm:pt>
    <dgm:pt modelId="{076D0B53-5333-4F58-8865-4514E9718E14}" type="pres">
      <dgm:prSet presAssocID="{5E81D572-9624-4163-AA33-FC2B0EDF8DB5}" presName="parentText" presStyleLbl="node1" presStyleIdx="1" presStyleCnt="2">
        <dgm:presLayoutVars>
          <dgm:chMax val="0"/>
          <dgm:bulletEnabled val="1"/>
        </dgm:presLayoutVars>
      </dgm:prSet>
      <dgm:spPr/>
      <dgm:t>
        <a:bodyPr/>
        <a:lstStyle/>
        <a:p>
          <a:endParaRPr lang="ru-RU"/>
        </a:p>
      </dgm:t>
    </dgm:pt>
  </dgm:ptLst>
  <dgm:cxnLst>
    <dgm:cxn modelId="{BD4B0823-CD9E-4633-BFB3-9EC522E989DB}" srcId="{CD5EB80E-7B48-4458-BC34-440D64B5473A}" destId="{53578007-C88E-4C2D-AD96-5D76CC498F5A}" srcOrd="0" destOrd="0" parTransId="{030E2EC1-D778-4621-AEB4-60AC34B52672}" sibTransId="{EC5EF804-3149-4200-8D2B-3B8726A7ED5E}"/>
    <dgm:cxn modelId="{A8AAC834-2208-4032-8A88-5075C3AB7998}" srcId="{CD5EB80E-7B48-4458-BC34-440D64B5473A}" destId="{5E81D572-9624-4163-AA33-FC2B0EDF8DB5}" srcOrd="1" destOrd="0" parTransId="{943B936E-1D3B-4503-B546-63D5571CF9B7}" sibTransId="{7B426402-2DC7-486B-9475-3BD14778D020}"/>
    <dgm:cxn modelId="{7F6D1F48-27C8-4B3D-A5B0-55DF9C8AE510}" type="presOf" srcId="{53578007-C88E-4C2D-AD96-5D76CC498F5A}" destId="{9FC01889-AB74-42C5-B10A-C67E31EE7BED}" srcOrd="0" destOrd="0" presId="urn:microsoft.com/office/officeart/2005/8/layout/vList2"/>
    <dgm:cxn modelId="{92078677-F4C4-4773-BE69-214173972C88}" type="presOf" srcId="{4FF461FA-C3D5-4CB5-8862-C4C0509FCA3C}" destId="{84A85B4B-F38A-4ECF-83BD-86C3D455FC02}" srcOrd="0" destOrd="0" presId="urn:microsoft.com/office/officeart/2005/8/layout/vList2"/>
    <dgm:cxn modelId="{51A54CB8-1962-465E-90E6-51B211275EE3}" type="presOf" srcId="{5E81D572-9624-4163-AA33-FC2B0EDF8DB5}" destId="{076D0B53-5333-4F58-8865-4514E9718E14}" srcOrd="0" destOrd="0" presId="urn:microsoft.com/office/officeart/2005/8/layout/vList2"/>
    <dgm:cxn modelId="{FB32F932-70AD-4E3A-8FBC-578E9AE89A00}" type="presOf" srcId="{CD5EB80E-7B48-4458-BC34-440D64B5473A}" destId="{53725E75-E79A-49C0-B077-507C104C0BE0}" srcOrd="0" destOrd="0" presId="urn:microsoft.com/office/officeart/2005/8/layout/vList2"/>
    <dgm:cxn modelId="{EFA98189-497E-4E48-A0A5-DDCCF1BFA713}" srcId="{53578007-C88E-4C2D-AD96-5D76CC498F5A}" destId="{4FF461FA-C3D5-4CB5-8862-C4C0509FCA3C}" srcOrd="0" destOrd="0" parTransId="{78FBCDA4-732A-4B0A-8AB9-883E90DA3567}" sibTransId="{56F946E9-F3D2-418A-BEB0-DD93FC36DF74}"/>
    <dgm:cxn modelId="{349E12CD-B94F-4D2D-9C6D-5B2E73A304E1}" type="presParOf" srcId="{53725E75-E79A-49C0-B077-507C104C0BE0}" destId="{9FC01889-AB74-42C5-B10A-C67E31EE7BED}" srcOrd="0" destOrd="0" presId="urn:microsoft.com/office/officeart/2005/8/layout/vList2"/>
    <dgm:cxn modelId="{5B104DC5-CD34-4986-A0A3-1FC75FDD86CF}" type="presParOf" srcId="{53725E75-E79A-49C0-B077-507C104C0BE0}" destId="{84A85B4B-F38A-4ECF-83BD-86C3D455FC02}" srcOrd="1" destOrd="0" presId="urn:microsoft.com/office/officeart/2005/8/layout/vList2"/>
    <dgm:cxn modelId="{9FFCCF59-7F7E-4F04-82B5-732FF84FAF65}" type="presParOf" srcId="{53725E75-E79A-49C0-B077-507C104C0BE0}" destId="{076D0B53-5333-4F58-8865-4514E9718E1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0F186A-439F-42E6-9C74-7799F0A5E9BB}" type="doc">
      <dgm:prSet loTypeId="urn:microsoft.com/office/officeart/2005/8/layout/process4" loCatId="list" qsTypeId="urn:microsoft.com/office/officeart/2005/8/quickstyle/3d3" qsCatId="3D" csTypeId="urn:microsoft.com/office/officeart/2005/8/colors/colorful5" csCatId="colorful" phldr="1"/>
      <dgm:spPr/>
      <dgm:t>
        <a:bodyPr/>
        <a:lstStyle/>
        <a:p>
          <a:endParaRPr lang="ru-RU"/>
        </a:p>
      </dgm:t>
    </dgm:pt>
    <dgm:pt modelId="{F68A3DB0-50B1-4FA4-B3D3-64E0835BEA92}">
      <dgm:prSet phldrT="[Текст]"/>
      <dgm:spPr/>
      <dgm:t>
        <a:bodyPr/>
        <a:lstStyle/>
        <a:p>
          <a:pPr algn="just"/>
          <a:r>
            <a:rPr lang="uz-Cyrl-UZ" dirty="0" smtClean="0">
              <a:latin typeface="Times New Roman" panose="02020603050405020304" pitchFamily="18" charset="0"/>
              <a:cs typeface="Times New Roman" panose="02020603050405020304" pitchFamily="18" charset="0"/>
            </a:rPr>
            <a:t>1) йиғиш ҳажмининг мураккаблиги ва турли-туманлиги ҳамда йиғиш учун ускуналарнинг зарурлиги;</a:t>
          </a:r>
          <a:endParaRPr lang="ru-RU" dirty="0">
            <a:latin typeface="Times New Roman" panose="02020603050405020304" pitchFamily="18" charset="0"/>
            <a:cs typeface="Times New Roman" panose="02020603050405020304" pitchFamily="18" charset="0"/>
          </a:endParaRPr>
        </a:p>
      </dgm:t>
    </dgm:pt>
    <dgm:pt modelId="{9F0EBACB-6C2B-49AE-9E19-722B1B65FD0B}" type="parTrans" cxnId="{F63CEE68-6E09-455C-8009-CE87BE2AC9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DE2FD2D4-328D-4CA8-AB1A-7437EDCA9B43}" type="sibTrans" cxnId="{F63CEE68-6E09-455C-8009-CE87BE2AC9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F231741F-ABAC-4852-A3A5-29F4916165E7}">
      <dgm:prSet phldrT="[Текст]"/>
      <dgm:spPr/>
      <dgm:t>
        <a:bodyPr/>
        <a:lstStyle/>
        <a:p>
          <a:pPr algn="just"/>
          <a:r>
            <a:rPr lang="uz-Cyrl-UZ" smtClean="0">
              <a:latin typeface="Times New Roman" panose="02020603050405020304" pitchFamily="18" charset="0"/>
              <a:cs typeface="Times New Roman" panose="02020603050405020304" pitchFamily="18" charset="0"/>
            </a:rPr>
            <a:t>2) йиғиш жараёнлари циклининг қисқалиги (айрим ҳолларда секунднинг ўндан бирида);</a:t>
          </a:r>
          <a:endParaRPr lang="ru-RU" dirty="0">
            <a:latin typeface="Times New Roman" panose="02020603050405020304" pitchFamily="18" charset="0"/>
            <a:cs typeface="Times New Roman" panose="02020603050405020304" pitchFamily="18" charset="0"/>
          </a:endParaRPr>
        </a:p>
      </dgm:t>
    </dgm:pt>
    <dgm:pt modelId="{8E16FFD1-0BF6-42B3-9D1E-0AD5A7CCA7CE}" type="parTrans" cxnId="{D65393E3-CB8D-4A73-B6C3-2EB823990D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73D62D81-CE3E-497D-8BBF-68BC2E27CE5F}" type="sibTrans" cxnId="{D65393E3-CB8D-4A73-B6C3-2EB823990D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FB146C3F-82E6-42D8-B629-CA931E0AD8A4}">
      <dgm:prSet phldrT="[Текст]"/>
      <dgm:spPr/>
      <dgm:t>
        <a:bodyPr/>
        <a:lstStyle/>
        <a:p>
          <a:pPr algn="just"/>
          <a:r>
            <a:rPr lang="ru-RU" dirty="0" smtClean="0">
              <a:latin typeface="Times New Roman" panose="02020603050405020304" pitchFamily="18" charset="0"/>
              <a:cs typeface="Times New Roman" panose="02020603050405020304" pitchFamily="18" charset="0"/>
            </a:rPr>
            <a:t>3) </a:t>
          </a:r>
          <a:r>
            <a:rPr lang="ru-RU" dirty="0" err="1" smtClean="0">
              <a:latin typeface="Times New Roman" panose="02020603050405020304" pitchFamily="18" charset="0"/>
              <a:cs typeface="Times New Roman" panose="02020603050405020304" pitchFamily="18" charset="0"/>
            </a:rPr>
            <a:t>деталларнинг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бикр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эластиклиги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DE3F06D-1821-46F8-91D8-AA2A343661FB}" type="parTrans" cxnId="{4E689036-F98A-45E6-BD90-18D8BA394554}">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883337DF-4B71-4271-9E93-EDECF6EF144E}" type="sibTrans" cxnId="{4E689036-F98A-45E6-BD90-18D8BA394554}">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39877FA8-50B2-44F1-B119-2C29D8CE469D}" type="pres">
      <dgm:prSet presAssocID="{C10F186A-439F-42E6-9C74-7799F0A5E9BB}" presName="Name0" presStyleCnt="0">
        <dgm:presLayoutVars>
          <dgm:dir/>
          <dgm:animLvl val="lvl"/>
          <dgm:resizeHandles val="exact"/>
        </dgm:presLayoutVars>
      </dgm:prSet>
      <dgm:spPr/>
      <dgm:t>
        <a:bodyPr/>
        <a:lstStyle/>
        <a:p>
          <a:endParaRPr lang="ru-RU"/>
        </a:p>
      </dgm:t>
    </dgm:pt>
    <dgm:pt modelId="{6819B4D0-5C5E-411D-BEEE-B1055769B957}" type="pres">
      <dgm:prSet presAssocID="{FB146C3F-82E6-42D8-B629-CA931E0AD8A4}" presName="boxAndChildren" presStyleCnt="0"/>
      <dgm:spPr/>
    </dgm:pt>
    <dgm:pt modelId="{B7E192E1-75CD-4420-A99A-E694F0ED6BE4}" type="pres">
      <dgm:prSet presAssocID="{FB146C3F-82E6-42D8-B629-CA931E0AD8A4}" presName="parentTextBox" presStyleLbl="node1" presStyleIdx="0" presStyleCnt="3"/>
      <dgm:spPr/>
      <dgm:t>
        <a:bodyPr/>
        <a:lstStyle/>
        <a:p>
          <a:endParaRPr lang="ru-RU"/>
        </a:p>
      </dgm:t>
    </dgm:pt>
    <dgm:pt modelId="{F49512D6-A393-407A-B5EE-701B3CDCC515}" type="pres">
      <dgm:prSet presAssocID="{73D62D81-CE3E-497D-8BBF-68BC2E27CE5F}" presName="sp" presStyleCnt="0"/>
      <dgm:spPr/>
    </dgm:pt>
    <dgm:pt modelId="{9FD69076-6FCC-4D73-9F3B-F11E8A132E7B}" type="pres">
      <dgm:prSet presAssocID="{F231741F-ABAC-4852-A3A5-29F4916165E7}" presName="arrowAndChildren" presStyleCnt="0"/>
      <dgm:spPr/>
    </dgm:pt>
    <dgm:pt modelId="{34F8588F-B7E4-4A91-82F5-C38E1B37AC3F}" type="pres">
      <dgm:prSet presAssocID="{F231741F-ABAC-4852-A3A5-29F4916165E7}" presName="parentTextArrow" presStyleLbl="node1" presStyleIdx="1" presStyleCnt="3"/>
      <dgm:spPr/>
      <dgm:t>
        <a:bodyPr/>
        <a:lstStyle/>
        <a:p>
          <a:endParaRPr lang="ru-RU"/>
        </a:p>
      </dgm:t>
    </dgm:pt>
    <dgm:pt modelId="{228B4AB3-B3E5-4D28-B848-CB95C8250061}" type="pres">
      <dgm:prSet presAssocID="{DE2FD2D4-328D-4CA8-AB1A-7437EDCA9B43}" presName="sp" presStyleCnt="0"/>
      <dgm:spPr/>
    </dgm:pt>
    <dgm:pt modelId="{91FE9C70-20EF-4997-A972-009BE6210C46}" type="pres">
      <dgm:prSet presAssocID="{F68A3DB0-50B1-4FA4-B3D3-64E0835BEA92}" presName="arrowAndChildren" presStyleCnt="0"/>
      <dgm:spPr/>
    </dgm:pt>
    <dgm:pt modelId="{BF3EF1D7-0BEC-42A4-BEEC-7383650CF02E}" type="pres">
      <dgm:prSet presAssocID="{F68A3DB0-50B1-4FA4-B3D3-64E0835BEA92}" presName="parentTextArrow" presStyleLbl="node1" presStyleIdx="2" presStyleCnt="3"/>
      <dgm:spPr/>
      <dgm:t>
        <a:bodyPr/>
        <a:lstStyle/>
        <a:p>
          <a:endParaRPr lang="ru-RU"/>
        </a:p>
      </dgm:t>
    </dgm:pt>
  </dgm:ptLst>
  <dgm:cxnLst>
    <dgm:cxn modelId="{2B89268C-E432-491F-BD7C-4B4FB1C684C3}" type="presOf" srcId="{FB146C3F-82E6-42D8-B629-CA931E0AD8A4}" destId="{B7E192E1-75CD-4420-A99A-E694F0ED6BE4}" srcOrd="0" destOrd="0" presId="urn:microsoft.com/office/officeart/2005/8/layout/process4"/>
    <dgm:cxn modelId="{925C3920-8E16-4FCE-AD8C-BD4DE0CFA5BF}" type="presOf" srcId="{F231741F-ABAC-4852-A3A5-29F4916165E7}" destId="{34F8588F-B7E4-4A91-82F5-C38E1B37AC3F}" srcOrd="0" destOrd="0" presId="urn:microsoft.com/office/officeart/2005/8/layout/process4"/>
    <dgm:cxn modelId="{E20E3892-E2A7-4258-8BE8-0FB761889DFA}" type="presOf" srcId="{C10F186A-439F-42E6-9C74-7799F0A5E9BB}" destId="{39877FA8-50B2-44F1-B119-2C29D8CE469D}" srcOrd="0" destOrd="0" presId="urn:microsoft.com/office/officeart/2005/8/layout/process4"/>
    <dgm:cxn modelId="{4E689036-F98A-45E6-BD90-18D8BA394554}" srcId="{C10F186A-439F-42E6-9C74-7799F0A5E9BB}" destId="{FB146C3F-82E6-42D8-B629-CA931E0AD8A4}" srcOrd="2" destOrd="0" parTransId="{6DE3F06D-1821-46F8-91D8-AA2A343661FB}" sibTransId="{883337DF-4B71-4271-9E93-EDECF6EF144E}"/>
    <dgm:cxn modelId="{51D19DDD-DF8C-40A2-9A04-4C5B84C3A207}" type="presOf" srcId="{F68A3DB0-50B1-4FA4-B3D3-64E0835BEA92}" destId="{BF3EF1D7-0BEC-42A4-BEEC-7383650CF02E}" srcOrd="0" destOrd="0" presId="urn:microsoft.com/office/officeart/2005/8/layout/process4"/>
    <dgm:cxn modelId="{D65393E3-CB8D-4A73-B6C3-2EB823990D53}" srcId="{C10F186A-439F-42E6-9C74-7799F0A5E9BB}" destId="{F231741F-ABAC-4852-A3A5-29F4916165E7}" srcOrd="1" destOrd="0" parTransId="{8E16FFD1-0BF6-42B3-9D1E-0AD5A7CCA7CE}" sibTransId="{73D62D81-CE3E-497D-8BBF-68BC2E27CE5F}"/>
    <dgm:cxn modelId="{F63CEE68-6E09-455C-8009-CE87BE2AC953}" srcId="{C10F186A-439F-42E6-9C74-7799F0A5E9BB}" destId="{F68A3DB0-50B1-4FA4-B3D3-64E0835BEA92}" srcOrd="0" destOrd="0" parTransId="{9F0EBACB-6C2B-49AE-9E19-722B1B65FD0B}" sibTransId="{DE2FD2D4-328D-4CA8-AB1A-7437EDCA9B43}"/>
    <dgm:cxn modelId="{6E9ECEE4-6667-4F94-AE93-0E2687C87DAB}" type="presParOf" srcId="{39877FA8-50B2-44F1-B119-2C29D8CE469D}" destId="{6819B4D0-5C5E-411D-BEEE-B1055769B957}" srcOrd="0" destOrd="0" presId="urn:microsoft.com/office/officeart/2005/8/layout/process4"/>
    <dgm:cxn modelId="{EA71ABFC-B812-41B7-9798-D7D209988331}" type="presParOf" srcId="{6819B4D0-5C5E-411D-BEEE-B1055769B957}" destId="{B7E192E1-75CD-4420-A99A-E694F0ED6BE4}" srcOrd="0" destOrd="0" presId="urn:microsoft.com/office/officeart/2005/8/layout/process4"/>
    <dgm:cxn modelId="{EEB415AB-A239-4A48-B24A-595734FA7656}" type="presParOf" srcId="{39877FA8-50B2-44F1-B119-2C29D8CE469D}" destId="{F49512D6-A393-407A-B5EE-701B3CDCC515}" srcOrd="1" destOrd="0" presId="urn:microsoft.com/office/officeart/2005/8/layout/process4"/>
    <dgm:cxn modelId="{957BFF7F-163D-4E5D-ABCE-990B15FE8F2F}" type="presParOf" srcId="{39877FA8-50B2-44F1-B119-2C29D8CE469D}" destId="{9FD69076-6FCC-4D73-9F3B-F11E8A132E7B}" srcOrd="2" destOrd="0" presId="urn:microsoft.com/office/officeart/2005/8/layout/process4"/>
    <dgm:cxn modelId="{60BB9C2E-458E-4A2A-8F83-DD3783C28660}" type="presParOf" srcId="{9FD69076-6FCC-4D73-9F3B-F11E8A132E7B}" destId="{34F8588F-B7E4-4A91-82F5-C38E1B37AC3F}" srcOrd="0" destOrd="0" presId="urn:microsoft.com/office/officeart/2005/8/layout/process4"/>
    <dgm:cxn modelId="{CBFE6D1C-E4F3-4984-B766-AF97BFEA278A}" type="presParOf" srcId="{39877FA8-50B2-44F1-B119-2C29D8CE469D}" destId="{228B4AB3-B3E5-4D28-B848-CB95C8250061}" srcOrd="3" destOrd="0" presId="urn:microsoft.com/office/officeart/2005/8/layout/process4"/>
    <dgm:cxn modelId="{9C994539-05EF-41B8-8061-0073AF62F283}" type="presParOf" srcId="{39877FA8-50B2-44F1-B119-2C29D8CE469D}" destId="{91FE9C70-20EF-4997-A972-009BE6210C46}" srcOrd="4" destOrd="0" presId="urn:microsoft.com/office/officeart/2005/8/layout/process4"/>
    <dgm:cxn modelId="{357E80BE-ED8B-43D4-978B-C24E446EF56F}" type="presParOf" srcId="{91FE9C70-20EF-4997-A972-009BE6210C46}" destId="{BF3EF1D7-0BEC-42A4-BEEC-7383650CF02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10F186A-439F-42E6-9C74-7799F0A5E9BB}" type="doc">
      <dgm:prSet loTypeId="urn:microsoft.com/office/officeart/2005/8/layout/process4" loCatId="list" qsTypeId="urn:microsoft.com/office/officeart/2005/8/quickstyle/3d3" qsCatId="3D" csTypeId="urn:microsoft.com/office/officeart/2005/8/colors/colorful5" csCatId="colorful" phldr="1"/>
      <dgm:spPr/>
      <dgm:t>
        <a:bodyPr/>
        <a:lstStyle/>
        <a:p>
          <a:endParaRPr lang="ru-RU"/>
        </a:p>
      </dgm:t>
    </dgm:pt>
    <dgm:pt modelId="{F68A3DB0-50B1-4FA4-B3D3-64E0835BEA92}">
      <dgm:prSet phldrT="[Текст]"/>
      <dgm:spPr/>
      <dgm:t>
        <a:bodyPr/>
        <a:lstStyle/>
        <a:p>
          <a:pPr algn="just"/>
          <a:r>
            <a:rPr lang="ru-RU" dirty="0" smtClean="0">
              <a:latin typeface="Times New Roman" panose="02020603050405020304" pitchFamily="18" charset="0"/>
              <a:cs typeface="Times New Roman" panose="02020603050405020304" pitchFamily="18" charset="0"/>
            </a:rPr>
            <a:t>4) </a:t>
          </a:r>
          <a:r>
            <a:rPr lang="ru-RU" dirty="0" err="1" smtClean="0">
              <a:latin typeface="Times New Roman" panose="02020603050405020304" pitchFamily="18" charset="0"/>
              <a:cs typeface="Times New Roman" panose="02020603050405020304" pitchFamily="18" charset="0"/>
            </a:rPr>
            <a:t>ҳаракатларни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бажарувчи</a:t>
          </a:r>
          <a:r>
            <a:rPr lang="ru-RU" dirty="0" smtClean="0">
              <a:latin typeface="Times New Roman" panose="02020603050405020304" pitchFamily="18" charset="0"/>
              <a:cs typeface="Times New Roman" panose="02020603050405020304" pitchFamily="18" charset="0"/>
            </a:rPr>
            <a:t> манипулятор, </a:t>
          </a:r>
          <a:r>
            <a:rPr lang="ru-RU" dirty="0" err="1" smtClean="0">
              <a:latin typeface="Times New Roman" panose="02020603050405020304" pitchFamily="18" charset="0"/>
              <a:cs typeface="Times New Roman" panose="02020603050405020304" pitchFamily="18" charset="0"/>
            </a:rPr>
            <a:t>роботлар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органларининг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мураккаблиги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F0EBACB-6C2B-49AE-9E19-722B1B65FD0B}" type="parTrans" cxnId="{F63CEE68-6E09-455C-8009-CE87BE2AC9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DE2FD2D4-328D-4CA8-AB1A-7437EDCA9B43}" type="sibTrans" cxnId="{F63CEE68-6E09-455C-8009-CE87BE2AC9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F231741F-ABAC-4852-A3A5-29F4916165E7}">
      <dgm:prSet phldrT="[Текст]"/>
      <dgm:spPr/>
      <dgm:t>
        <a:bodyPr/>
        <a:lstStyle/>
        <a:p>
          <a:pPr algn="just"/>
          <a:r>
            <a:rPr lang="ru-RU" dirty="0" smtClean="0">
              <a:latin typeface="Times New Roman" panose="02020603050405020304" pitchFamily="18" charset="0"/>
              <a:cs typeface="Times New Roman" panose="02020603050405020304" pitchFamily="18" charset="0"/>
            </a:rPr>
            <a:t>5) </a:t>
          </a:r>
          <a:r>
            <a:rPr lang="ru-RU" dirty="0" err="1" smtClean="0">
              <a:latin typeface="Times New Roman" panose="02020603050405020304" pitchFamily="18" charset="0"/>
              <a:cs typeface="Times New Roman" panose="02020603050405020304" pitchFamily="18" charset="0"/>
            </a:rPr>
            <a:t>ўзаро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бириккан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деталларнинг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допуск </a:t>
          </a:r>
          <a:r>
            <a:rPr lang="ru-RU" dirty="0" err="1" smtClean="0">
              <a:latin typeface="Times New Roman" panose="02020603050405020304" pitchFamily="18" charset="0"/>
              <a:cs typeface="Times New Roman" panose="02020603050405020304" pitchFamily="18" charset="0"/>
            </a:rPr>
            <a:t>майдонлари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мослаш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тўғрилаш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зарурлиги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E16FFD1-0BF6-42B3-9D1E-0AD5A7CCA7CE}" type="parTrans" cxnId="{D65393E3-CB8D-4A73-B6C3-2EB823990D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73D62D81-CE3E-497D-8BBF-68BC2E27CE5F}" type="sibTrans" cxnId="{D65393E3-CB8D-4A73-B6C3-2EB823990D53}">
      <dgm:prSet/>
      <dgm:spPr/>
      <dgm:t>
        <a:bodyPr/>
        <a:lstStyle/>
        <a:p>
          <a:pPr algn="just"/>
          <a:endParaRPr lang="ru-RU">
            <a:solidFill>
              <a:srgbClr val="002060"/>
            </a:solidFill>
            <a:latin typeface="Times New Roman" panose="02020603050405020304" pitchFamily="18" charset="0"/>
            <a:cs typeface="Times New Roman" panose="02020603050405020304" pitchFamily="18" charset="0"/>
          </a:endParaRPr>
        </a:p>
      </dgm:t>
    </dgm:pt>
    <dgm:pt modelId="{39877FA8-50B2-44F1-B119-2C29D8CE469D}" type="pres">
      <dgm:prSet presAssocID="{C10F186A-439F-42E6-9C74-7799F0A5E9BB}" presName="Name0" presStyleCnt="0">
        <dgm:presLayoutVars>
          <dgm:dir/>
          <dgm:animLvl val="lvl"/>
          <dgm:resizeHandles val="exact"/>
        </dgm:presLayoutVars>
      </dgm:prSet>
      <dgm:spPr/>
      <dgm:t>
        <a:bodyPr/>
        <a:lstStyle/>
        <a:p>
          <a:endParaRPr lang="ru-RU"/>
        </a:p>
      </dgm:t>
    </dgm:pt>
    <dgm:pt modelId="{3B4C6B7D-8E63-42B6-8FE0-B1CF246B2B18}" type="pres">
      <dgm:prSet presAssocID="{F231741F-ABAC-4852-A3A5-29F4916165E7}" presName="boxAndChildren" presStyleCnt="0"/>
      <dgm:spPr/>
    </dgm:pt>
    <dgm:pt modelId="{68134A50-992D-4B65-B43F-C8D1568245C8}" type="pres">
      <dgm:prSet presAssocID="{F231741F-ABAC-4852-A3A5-29F4916165E7}" presName="parentTextBox" presStyleLbl="node1" presStyleIdx="0" presStyleCnt="2"/>
      <dgm:spPr/>
      <dgm:t>
        <a:bodyPr/>
        <a:lstStyle/>
        <a:p>
          <a:endParaRPr lang="ru-RU"/>
        </a:p>
      </dgm:t>
    </dgm:pt>
    <dgm:pt modelId="{228B4AB3-B3E5-4D28-B848-CB95C8250061}" type="pres">
      <dgm:prSet presAssocID="{DE2FD2D4-328D-4CA8-AB1A-7437EDCA9B43}" presName="sp" presStyleCnt="0"/>
      <dgm:spPr/>
    </dgm:pt>
    <dgm:pt modelId="{91FE9C70-20EF-4997-A972-009BE6210C46}" type="pres">
      <dgm:prSet presAssocID="{F68A3DB0-50B1-4FA4-B3D3-64E0835BEA92}" presName="arrowAndChildren" presStyleCnt="0"/>
      <dgm:spPr/>
    </dgm:pt>
    <dgm:pt modelId="{BF3EF1D7-0BEC-42A4-BEEC-7383650CF02E}" type="pres">
      <dgm:prSet presAssocID="{F68A3DB0-50B1-4FA4-B3D3-64E0835BEA92}" presName="parentTextArrow" presStyleLbl="node1" presStyleIdx="1" presStyleCnt="2"/>
      <dgm:spPr/>
      <dgm:t>
        <a:bodyPr/>
        <a:lstStyle/>
        <a:p>
          <a:endParaRPr lang="ru-RU"/>
        </a:p>
      </dgm:t>
    </dgm:pt>
  </dgm:ptLst>
  <dgm:cxnLst>
    <dgm:cxn modelId="{F63CEE68-6E09-455C-8009-CE87BE2AC953}" srcId="{C10F186A-439F-42E6-9C74-7799F0A5E9BB}" destId="{F68A3DB0-50B1-4FA4-B3D3-64E0835BEA92}" srcOrd="0" destOrd="0" parTransId="{9F0EBACB-6C2B-49AE-9E19-722B1B65FD0B}" sibTransId="{DE2FD2D4-328D-4CA8-AB1A-7437EDCA9B43}"/>
    <dgm:cxn modelId="{667B0195-D637-4E52-AD22-EC400D3C8FFA}" type="presOf" srcId="{F231741F-ABAC-4852-A3A5-29F4916165E7}" destId="{68134A50-992D-4B65-B43F-C8D1568245C8}" srcOrd="0" destOrd="0" presId="urn:microsoft.com/office/officeart/2005/8/layout/process4"/>
    <dgm:cxn modelId="{8D541DD8-0BF1-4227-AAD7-566F92087B46}" type="presOf" srcId="{C10F186A-439F-42E6-9C74-7799F0A5E9BB}" destId="{39877FA8-50B2-44F1-B119-2C29D8CE469D}" srcOrd="0" destOrd="0" presId="urn:microsoft.com/office/officeart/2005/8/layout/process4"/>
    <dgm:cxn modelId="{396AD72D-4A45-46E3-93C9-FB0839A412DB}" type="presOf" srcId="{F68A3DB0-50B1-4FA4-B3D3-64E0835BEA92}" destId="{BF3EF1D7-0BEC-42A4-BEEC-7383650CF02E}" srcOrd="0" destOrd="0" presId="urn:microsoft.com/office/officeart/2005/8/layout/process4"/>
    <dgm:cxn modelId="{D65393E3-CB8D-4A73-B6C3-2EB823990D53}" srcId="{C10F186A-439F-42E6-9C74-7799F0A5E9BB}" destId="{F231741F-ABAC-4852-A3A5-29F4916165E7}" srcOrd="1" destOrd="0" parTransId="{8E16FFD1-0BF6-42B3-9D1E-0AD5A7CCA7CE}" sibTransId="{73D62D81-CE3E-497D-8BBF-68BC2E27CE5F}"/>
    <dgm:cxn modelId="{6BEA8C55-98B3-46C6-9D81-DA04FAAA4B7A}" type="presParOf" srcId="{39877FA8-50B2-44F1-B119-2C29D8CE469D}" destId="{3B4C6B7D-8E63-42B6-8FE0-B1CF246B2B18}" srcOrd="0" destOrd="0" presId="urn:microsoft.com/office/officeart/2005/8/layout/process4"/>
    <dgm:cxn modelId="{6DC4F549-4296-4944-BB20-6AAFD6D4366D}" type="presParOf" srcId="{3B4C6B7D-8E63-42B6-8FE0-B1CF246B2B18}" destId="{68134A50-992D-4B65-B43F-C8D1568245C8}" srcOrd="0" destOrd="0" presId="urn:microsoft.com/office/officeart/2005/8/layout/process4"/>
    <dgm:cxn modelId="{F44F6B32-5834-47DD-86C3-AC755204939C}" type="presParOf" srcId="{39877FA8-50B2-44F1-B119-2C29D8CE469D}" destId="{228B4AB3-B3E5-4D28-B848-CB95C8250061}" srcOrd="1" destOrd="0" presId="urn:microsoft.com/office/officeart/2005/8/layout/process4"/>
    <dgm:cxn modelId="{D9A2C1CF-80C3-40DF-9362-F9A03D126421}" type="presParOf" srcId="{39877FA8-50B2-44F1-B119-2C29D8CE469D}" destId="{91FE9C70-20EF-4997-A972-009BE6210C46}" srcOrd="2" destOrd="0" presId="urn:microsoft.com/office/officeart/2005/8/layout/process4"/>
    <dgm:cxn modelId="{5796517E-07E6-41E6-A0FC-E471A6E4E0A9}" type="presParOf" srcId="{91FE9C70-20EF-4997-A972-009BE6210C46}" destId="{BF3EF1D7-0BEC-42A4-BEEC-7383650CF02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rgbClr val="B1F5BE"/>
            </a:gs>
            <a:gs pos="100000">
              <a:srgbClr val="C6BDFB"/>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25.1. </a:t>
          </a:r>
          <a:r>
            <a:rPr lang="ru-RU" sz="2800" kern="1200" dirty="0" err="1" smtClean="0">
              <a:solidFill>
                <a:schemeClr val="tx1"/>
              </a:solidFill>
              <a:latin typeface="Times New Roman" pitchFamily="18" charset="0"/>
              <a:cs typeface="Times New Roman" pitchFamily="18" charset="0"/>
            </a:rPr>
            <a:t>Йиғиш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жараёнларини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автоматлаштириш</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rgbClr val="FFFF7D"/>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3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25.2. </a:t>
          </a:r>
          <a:r>
            <a:rPr lang="ru-RU" sz="2800" kern="1200" dirty="0" err="1" smtClean="0">
              <a:solidFill>
                <a:schemeClr val="tx1"/>
              </a:solidFill>
              <a:latin typeface="Times New Roman" pitchFamily="18" charset="0"/>
              <a:cs typeface="Times New Roman" pitchFamily="18" charset="0"/>
            </a:rPr>
            <a:t>Йиғиш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жараёнларининг</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турлари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chemeClr val="accent5">
            <a:alpha val="66000"/>
          </a:scheme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01889-AB74-42C5-B10A-C67E31EE7BED}">
      <dsp:nvSpPr>
        <dsp:cNvPr id="0" name=""/>
        <dsp:cNvSpPr/>
      </dsp:nvSpPr>
      <dsp:spPr>
        <a:xfrm>
          <a:off x="0" y="449018"/>
          <a:ext cx="8642350" cy="266175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50000"/>
            </a:lnSpc>
            <a:spcBef>
              <a:spcPct val="0"/>
            </a:spcBef>
            <a:spcAft>
              <a:spcPct val="35000"/>
            </a:spcAft>
          </a:pPr>
          <a:r>
            <a:rPr lang="uz-Cyrl-UZ" sz="3200" b="0" kern="1200" dirty="0" smtClean="0">
              <a:latin typeface="Times New Roman" panose="02020603050405020304" pitchFamily="18" charset="0"/>
              <a:cs typeface="Times New Roman" panose="02020603050405020304" pitchFamily="18" charset="0"/>
            </a:rPr>
            <a:t>1. Йиғув бирикмаси габарит ўлчамлари ва оғирлигига кўра катта ёки кўп сондаги деталлардан ташкил топмаслиги керак.</a:t>
          </a:r>
          <a:endParaRPr lang="ru-RU" sz="3200" kern="1200" dirty="0">
            <a:latin typeface="Times New Roman" panose="02020603050405020304" pitchFamily="18" charset="0"/>
            <a:cs typeface="Times New Roman" panose="02020603050405020304" pitchFamily="18" charset="0"/>
          </a:endParaRPr>
        </a:p>
      </dsp:txBody>
      <dsp:txXfrm>
        <a:off x="129936" y="578954"/>
        <a:ext cx="8382478" cy="2401878"/>
      </dsp:txXfrm>
    </dsp:sp>
    <dsp:sp modelId="{076D0B53-5333-4F58-8865-4514E9718E14}">
      <dsp:nvSpPr>
        <dsp:cNvPr id="0" name=""/>
        <dsp:cNvSpPr/>
      </dsp:nvSpPr>
      <dsp:spPr>
        <a:xfrm>
          <a:off x="0" y="3297968"/>
          <a:ext cx="8642350" cy="2661750"/>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5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2. Агар йиғиш жараёнида синаш, пишитиш ишларини ўтказиш талаб этилса, у алоҳида йиғув бирикмасига ажратилиши керак.</a:t>
          </a:r>
          <a:endParaRPr lang="ru-RU" sz="3200" kern="1200" dirty="0">
            <a:latin typeface="Times New Roman" panose="02020603050405020304" pitchFamily="18" charset="0"/>
            <a:cs typeface="Times New Roman" panose="02020603050405020304" pitchFamily="18" charset="0"/>
          </a:endParaRPr>
        </a:p>
      </dsp:txBody>
      <dsp:txXfrm>
        <a:off x="129936" y="3427904"/>
        <a:ext cx="8382478" cy="24018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01889-AB74-42C5-B10A-C67E31EE7BED}">
      <dsp:nvSpPr>
        <dsp:cNvPr id="0" name=""/>
        <dsp:cNvSpPr/>
      </dsp:nvSpPr>
      <dsp:spPr>
        <a:xfrm>
          <a:off x="0" y="945"/>
          <a:ext cx="8642350" cy="3165581"/>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20000"/>
            </a:lnSpc>
            <a:spcBef>
              <a:spcPct val="0"/>
            </a:spcBef>
            <a:spcAft>
              <a:spcPts val="0"/>
            </a:spcAft>
          </a:pPr>
          <a:r>
            <a:rPr lang="uz-Cyrl-UZ" sz="3200" b="0" kern="1200" dirty="0" smtClean="0">
              <a:latin typeface="Times New Roman" panose="02020603050405020304" pitchFamily="18" charset="0"/>
              <a:cs typeface="Times New Roman" panose="02020603050405020304" pitchFamily="18" charset="0"/>
            </a:rPr>
            <a:t>3. Йиғув бирикмаси машинага ўрнатилгандан сўнг бошқа қисмларга ажратиш ишларидан ҳоли бўлиши керак, агар бундай қилишнинг иложи бўлмаса, керак ажратиш ишлари технологияда кўзда тутилиши зарур.</a:t>
          </a:r>
          <a:endParaRPr lang="ru-RU" sz="3200" kern="1200" dirty="0">
            <a:latin typeface="Times New Roman" panose="02020603050405020304" pitchFamily="18" charset="0"/>
            <a:cs typeface="Times New Roman" panose="02020603050405020304" pitchFamily="18" charset="0"/>
          </a:endParaRPr>
        </a:p>
      </dsp:txBody>
      <dsp:txXfrm>
        <a:off x="154531" y="155476"/>
        <a:ext cx="8333288" cy="2856519"/>
      </dsp:txXfrm>
    </dsp:sp>
    <dsp:sp modelId="{84A85B4B-F38A-4ECF-83BD-86C3D455FC02}">
      <dsp:nvSpPr>
        <dsp:cNvPr id="0" name=""/>
        <dsp:cNvSpPr/>
      </dsp:nvSpPr>
      <dsp:spPr>
        <a:xfrm>
          <a:off x="0" y="3166526"/>
          <a:ext cx="8642350" cy="75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4395" tIns="40640" rIns="227584" bIns="40640" numCol="1" spcCol="1270" anchor="t" anchorCtr="0">
          <a:noAutofit/>
        </a:bodyPr>
        <a:lstStyle/>
        <a:p>
          <a:pPr marL="285750" lvl="1" indent="-285750" algn="just" defTabSz="1422400">
            <a:lnSpc>
              <a:spcPct val="100000"/>
            </a:lnSpc>
            <a:spcBef>
              <a:spcPct val="0"/>
            </a:spcBef>
            <a:spcAft>
              <a:spcPct val="20000"/>
            </a:spcAft>
            <a:buChar char="••"/>
          </a:pPr>
          <a:endParaRPr lang="ru-RU" sz="3200" kern="1200" dirty="0">
            <a:latin typeface="Times New Roman" panose="02020603050405020304" pitchFamily="18" charset="0"/>
            <a:cs typeface="Times New Roman" panose="02020603050405020304" pitchFamily="18" charset="0"/>
          </a:endParaRPr>
        </a:p>
      </dsp:txBody>
      <dsp:txXfrm>
        <a:off x="0" y="3166526"/>
        <a:ext cx="8642350" cy="75684"/>
      </dsp:txXfrm>
    </dsp:sp>
    <dsp:sp modelId="{076D0B53-5333-4F58-8865-4514E9718E14}">
      <dsp:nvSpPr>
        <dsp:cNvPr id="0" name=""/>
        <dsp:cNvSpPr/>
      </dsp:nvSpPr>
      <dsp:spPr>
        <a:xfrm>
          <a:off x="0" y="3242210"/>
          <a:ext cx="8642350" cy="3165581"/>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50000"/>
            </a:lnSpc>
            <a:spcBef>
              <a:spcPct val="0"/>
            </a:spcBef>
            <a:spcAft>
              <a:spcPct val="35000"/>
            </a:spcAft>
          </a:pPr>
          <a:r>
            <a:rPr lang="ru-RU" sz="3200" kern="1200" dirty="0" smtClean="0">
              <a:latin typeface="Times New Roman" panose="02020603050405020304" pitchFamily="18" charset="0"/>
              <a:cs typeface="Times New Roman" panose="02020603050405020304" pitchFamily="18" charset="0"/>
            </a:rPr>
            <a:t>4. </a:t>
          </a:r>
          <a:r>
            <a:rPr lang="ru-RU" sz="3200" kern="1200" dirty="0" err="1" smtClean="0">
              <a:latin typeface="Times New Roman" panose="02020603050405020304" pitchFamily="18" charset="0"/>
              <a:cs typeface="Times New Roman" panose="02020603050405020304" pitchFamily="18" charset="0"/>
            </a:rPr>
            <a:t>Асосий</a:t>
          </a:r>
          <a:r>
            <a:rPr lang="ru-RU" sz="3200" kern="1200" dirty="0" smtClean="0">
              <a:latin typeface="Times New Roman" panose="02020603050405020304" pitchFamily="18" charset="0"/>
              <a:cs typeface="Times New Roman" panose="02020603050405020304" pitchFamily="18" charset="0"/>
            </a:rPr>
            <a:t> база </a:t>
          </a:r>
          <a:r>
            <a:rPr lang="ru-RU" sz="3200" kern="1200" dirty="0" err="1" smtClean="0">
              <a:latin typeface="Times New Roman" panose="02020603050405020304" pitchFamily="18" charset="0"/>
              <a:cs typeface="Times New Roman" panose="02020603050405020304" pitchFamily="18" charset="0"/>
            </a:rPr>
            <a:t>деталдан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ташқари</a:t>
          </a:r>
          <a:r>
            <a:rPr lang="ru-RU" sz="3200" kern="1200" dirty="0" smtClean="0">
              <a:latin typeface="Times New Roman" panose="02020603050405020304" pitchFamily="18" charset="0"/>
              <a:cs typeface="Times New Roman" panose="02020603050405020304" pitchFamily="18" charset="0"/>
            </a:rPr>
            <a:t> машина </a:t>
          </a:r>
          <a:r>
            <a:rPr lang="ru-RU" sz="3200" kern="1200" dirty="0" err="1" smtClean="0">
              <a:latin typeface="Times New Roman" panose="02020603050405020304" pitchFamily="18" charset="0"/>
              <a:cs typeface="Times New Roman" panose="02020603050405020304" pitchFamily="18" charset="0"/>
            </a:rPr>
            <a:t>деталлари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шунигдек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бириктириш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деталлари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резьбали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боғланишлару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ёки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йиғув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бирлигига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киритилиши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зарур</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54531" y="3396741"/>
        <a:ext cx="8333288" cy="28565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01889-AB74-42C5-B10A-C67E31EE7BED}">
      <dsp:nvSpPr>
        <dsp:cNvPr id="0" name=""/>
        <dsp:cNvSpPr/>
      </dsp:nvSpPr>
      <dsp:spPr>
        <a:xfrm>
          <a:off x="0" y="192"/>
          <a:ext cx="8642350" cy="2091483"/>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20000"/>
            </a:lnSpc>
            <a:spcBef>
              <a:spcPct val="0"/>
            </a:spcBef>
            <a:spcAft>
              <a:spcPts val="0"/>
            </a:spcAft>
          </a:pPr>
          <a:r>
            <a:rPr lang="ru-RU" sz="3200" b="0" kern="1200" dirty="0" smtClean="0">
              <a:latin typeface="Times New Roman" panose="02020603050405020304" pitchFamily="18" charset="0"/>
              <a:cs typeface="Times New Roman" panose="02020603050405020304" pitchFamily="18" charset="0"/>
            </a:rPr>
            <a:t>5. </a:t>
          </a:r>
          <a:r>
            <a:rPr lang="ru-RU" sz="3200" b="0" kern="1200" dirty="0" err="1" smtClean="0">
              <a:latin typeface="Times New Roman" panose="02020603050405020304" pitchFamily="18" charset="0"/>
              <a:cs typeface="Times New Roman" panose="02020603050405020304" pitchFamily="18" charset="0"/>
            </a:rPr>
            <a:t>Кўпчилик</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йиғув</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бирликлари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учун</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йиғиш</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меҳнат</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сарфи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деярли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бир</a:t>
          </a:r>
          <a:r>
            <a:rPr lang="ru-RU" sz="3200" b="0" kern="1200" dirty="0" smtClean="0">
              <a:latin typeface="Times New Roman" panose="02020603050405020304" pitchFamily="18" charset="0"/>
              <a:cs typeface="Times New Roman" panose="02020603050405020304" pitchFamily="18" charset="0"/>
            </a:rPr>
            <a:t> хил </a:t>
          </a:r>
          <a:r>
            <a:rPr lang="ru-RU" sz="3200" b="0" kern="1200" dirty="0" err="1" smtClean="0">
              <a:latin typeface="Times New Roman" panose="02020603050405020304" pitchFamily="18" charset="0"/>
              <a:cs typeface="Times New Roman" panose="02020603050405020304" pitchFamily="18" charset="0"/>
            </a:rPr>
            <a:t>бўлиши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керак</a:t>
          </a:r>
          <a:r>
            <a:rPr lang="ru-RU" sz="3200" b="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2098" y="102290"/>
        <a:ext cx="8438154" cy="1887287"/>
      </dsp:txXfrm>
    </dsp:sp>
    <dsp:sp modelId="{84A85B4B-F38A-4ECF-83BD-86C3D455FC02}">
      <dsp:nvSpPr>
        <dsp:cNvPr id="0" name=""/>
        <dsp:cNvSpPr/>
      </dsp:nvSpPr>
      <dsp:spPr>
        <a:xfrm>
          <a:off x="0" y="2091675"/>
          <a:ext cx="8642350" cy="66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4395" tIns="40640" rIns="227584" bIns="40640" numCol="1" spcCol="1270" anchor="t" anchorCtr="0">
          <a:noAutofit/>
        </a:bodyPr>
        <a:lstStyle/>
        <a:p>
          <a:pPr marL="285750" lvl="1" indent="-285750" algn="just" defTabSz="1422400">
            <a:lnSpc>
              <a:spcPct val="120000"/>
            </a:lnSpc>
            <a:spcBef>
              <a:spcPct val="0"/>
            </a:spcBef>
            <a:spcAft>
              <a:spcPts val="0"/>
            </a:spcAft>
            <a:buChar char="••"/>
          </a:pPr>
          <a:endParaRPr lang="ru-RU" sz="3200" kern="1200" dirty="0">
            <a:latin typeface="Times New Roman" panose="02020603050405020304" pitchFamily="18" charset="0"/>
            <a:cs typeface="Times New Roman" panose="02020603050405020304" pitchFamily="18" charset="0"/>
          </a:endParaRPr>
        </a:p>
      </dsp:txBody>
      <dsp:txXfrm>
        <a:off x="0" y="2091675"/>
        <a:ext cx="8642350" cy="66951"/>
      </dsp:txXfrm>
    </dsp:sp>
    <dsp:sp modelId="{B69C7695-DE13-43B9-8D06-746A0CA2F88B}">
      <dsp:nvSpPr>
        <dsp:cNvPr id="0" name=""/>
        <dsp:cNvSpPr/>
      </dsp:nvSpPr>
      <dsp:spPr>
        <a:xfrm>
          <a:off x="0" y="2158626"/>
          <a:ext cx="8642350" cy="2091483"/>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00000"/>
            </a:lnSpc>
            <a:spcBef>
              <a:spcPct val="0"/>
            </a:spcBef>
            <a:spcAft>
              <a:spcPct val="35000"/>
            </a:spcAft>
          </a:pPr>
          <a:r>
            <a:rPr lang="ru-RU" sz="3200" kern="1200" dirty="0" smtClean="0">
              <a:latin typeface="Times New Roman" panose="02020603050405020304" pitchFamily="18" charset="0"/>
              <a:cs typeface="Times New Roman" panose="02020603050405020304" pitchFamily="18" charset="0"/>
            </a:rPr>
            <a:t>6. </a:t>
          </a:r>
          <a:r>
            <a:rPr lang="ru-RU" sz="3200" kern="1200" dirty="0" err="1" smtClean="0">
              <a:latin typeface="Times New Roman" panose="02020603050405020304" pitchFamily="18" charset="0"/>
              <a:cs typeface="Times New Roman" panose="02020603050405020304" pitchFamily="18" charset="0"/>
            </a:rPr>
            <a:t>Йиғув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бирликлари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йиғиш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кейинг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транпортировка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монтаж </a:t>
          </a:r>
          <a:r>
            <a:rPr lang="ru-RU" sz="3200" kern="1200" dirty="0" err="1" smtClean="0">
              <a:latin typeface="Times New Roman" panose="02020603050405020304" pitchFamily="18" charset="0"/>
              <a:cs typeface="Times New Roman" panose="02020603050405020304" pitchFamily="18" charset="0"/>
            </a:rPr>
            <a:t>ишларида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ҳам</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қисмларга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ажратилмаслиги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керак</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2098" y="2260724"/>
        <a:ext cx="8438154" cy="1887287"/>
      </dsp:txXfrm>
    </dsp:sp>
    <dsp:sp modelId="{AD6CD937-9A3C-4A3B-B0EA-F50BA0532F30}">
      <dsp:nvSpPr>
        <dsp:cNvPr id="0" name=""/>
        <dsp:cNvSpPr/>
      </dsp:nvSpPr>
      <dsp:spPr>
        <a:xfrm>
          <a:off x="0" y="4250110"/>
          <a:ext cx="8642350" cy="66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4395" tIns="40640" rIns="227584" bIns="40640" numCol="1" spcCol="1270" anchor="t" anchorCtr="0">
          <a:noAutofit/>
        </a:bodyPr>
        <a:lstStyle/>
        <a:p>
          <a:pPr marL="285750" lvl="1" indent="-285750" algn="just" defTabSz="1422400">
            <a:lnSpc>
              <a:spcPct val="100000"/>
            </a:lnSpc>
            <a:spcBef>
              <a:spcPct val="0"/>
            </a:spcBef>
            <a:spcAft>
              <a:spcPct val="20000"/>
            </a:spcAft>
            <a:buChar char="••"/>
          </a:pPr>
          <a:endParaRPr lang="ru-RU" sz="3200" kern="1200" dirty="0">
            <a:latin typeface="Times New Roman" panose="02020603050405020304" pitchFamily="18" charset="0"/>
            <a:cs typeface="Times New Roman" panose="02020603050405020304" pitchFamily="18" charset="0"/>
          </a:endParaRPr>
        </a:p>
      </dsp:txBody>
      <dsp:txXfrm>
        <a:off x="0" y="4250110"/>
        <a:ext cx="8642350" cy="66951"/>
      </dsp:txXfrm>
    </dsp:sp>
    <dsp:sp modelId="{076D0B53-5333-4F58-8865-4514E9718E14}">
      <dsp:nvSpPr>
        <dsp:cNvPr id="0" name=""/>
        <dsp:cNvSpPr/>
      </dsp:nvSpPr>
      <dsp:spPr>
        <a:xfrm>
          <a:off x="0" y="4317061"/>
          <a:ext cx="8642350" cy="2091483"/>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10000"/>
            </a:lnSpc>
            <a:spcBef>
              <a:spcPct val="0"/>
            </a:spcBef>
            <a:spcAft>
              <a:spcPts val="0"/>
            </a:spcAft>
          </a:pPr>
          <a:r>
            <a:rPr lang="ru-RU" sz="3200" kern="1200" dirty="0" smtClean="0">
              <a:latin typeface="Times New Roman" panose="02020603050405020304" pitchFamily="18" charset="0"/>
              <a:cs typeface="Times New Roman" panose="02020603050405020304" pitchFamily="18" charset="0"/>
            </a:rPr>
            <a:t>7. </a:t>
          </a:r>
          <a:r>
            <a:rPr lang="ru-RU" sz="3200" kern="1200" dirty="0" err="1" smtClean="0">
              <a:latin typeface="Times New Roman" panose="02020603050405020304" pitchFamily="18" charset="0"/>
              <a:cs typeface="Times New Roman" panose="02020603050405020304" pitchFamily="18" charset="0"/>
            </a:rPr>
            <a:t>Йиғув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бирликларининг</a:t>
          </a:r>
          <a:r>
            <a:rPr lang="ru-RU" sz="3200" kern="1200" dirty="0" smtClean="0">
              <a:latin typeface="Times New Roman" panose="02020603050405020304" pitchFamily="18" charset="0"/>
              <a:cs typeface="Times New Roman" panose="02020603050405020304" pitchFamily="18" charset="0"/>
            </a:rPr>
            <a:t> габарит </a:t>
          </a:r>
          <a:r>
            <a:rPr lang="ru-RU" sz="3200" kern="1200" dirty="0" err="1" smtClean="0">
              <a:latin typeface="Times New Roman" panose="02020603050405020304" pitchFamily="18" charset="0"/>
              <a:cs typeface="Times New Roman" panose="02020603050405020304" pitchFamily="18" charset="0"/>
            </a:rPr>
            <a:t>ўлчамлари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йиғиш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транпортировка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қилиш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имкониятини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таъминлаш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имкониятидан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чиқиш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керак</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02098" y="4419159"/>
        <a:ext cx="8438154" cy="18872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C01889-AB74-42C5-B10A-C67E31EE7BED}">
      <dsp:nvSpPr>
        <dsp:cNvPr id="0" name=""/>
        <dsp:cNvSpPr/>
      </dsp:nvSpPr>
      <dsp:spPr>
        <a:xfrm>
          <a:off x="0" y="1936"/>
          <a:ext cx="8642350" cy="3164347"/>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50000"/>
            </a:lnSpc>
            <a:spcBef>
              <a:spcPct val="0"/>
            </a:spcBef>
            <a:spcAft>
              <a:spcPts val="0"/>
            </a:spcAft>
          </a:pPr>
          <a:r>
            <a:rPr lang="ru-RU" sz="3200" b="0" kern="1200" dirty="0" smtClean="0">
              <a:latin typeface="Times New Roman" panose="02020603050405020304" pitchFamily="18" charset="0"/>
              <a:cs typeface="Times New Roman" panose="02020603050405020304" pitchFamily="18" charset="0"/>
            </a:rPr>
            <a:t>8. </a:t>
          </a:r>
          <a:r>
            <a:rPr lang="ru-RU" sz="3200" b="0" kern="1200" dirty="0" err="1" smtClean="0">
              <a:latin typeface="Times New Roman" panose="02020603050405020304" pitchFamily="18" charset="0"/>
              <a:cs typeface="Times New Roman" panose="02020603050405020304" pitchFamily="18" charset="0"/>
            </a:rPr>
            <a:t>Йиғув</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жараёнлари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металлни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қирқиш</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билан</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боғлиқ</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тайёрлаш</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ва</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мослаш</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ишларидан</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сўнг</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бажарилши</a:t>
          </a:r>
          <a:r>
            <a:rPr lang="ru-RU" sz="3200" b="0" kern="1200" dirty="0" smtClean="0">
              <a:latin typeface="Times New Roman" panose="02020603050405020304" pitchFamily="18" charset="0"/>
              <a:cs typeface="Times New Roman" panose="02020603050405020304" pitchFamily="18" charset="0"/>
            </a:rPr>
            <a:t> </a:t>
          </a:r>
          <a:r>
            <a:rPr lang="ru-RU" sz="3200" b="0" kern="1200" dirty="0" err="1" smtClean="0">
              <a:latin typeface="Times New Roman" panose="02020603050405020304" pitchFamily="18" charset="0"/>
              <a:cs typeface="Times New Roman" panose="02020603050405020304" pitchFamily="18" charset="0"/>
            </a:rPr>
            <a:t>керак</a:t>
          </a:r>
          <a:r>
            <a:rPr lang="ru-RU" sz="3200" b="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154471" y="156407"/>
        <a:ext cx="8333408" cy="2855405"/>
      </dsp:txXfrm>
    </dsp:sp>
    <dsp:sp modelId="{84A85B4B-F38A-4ECF-83BD-86C3D455FC02}">
      <dsp:nvSpPr>
        <dsp:cNvPr id="0" name=""/>
        <dsp:cNvSpPr/>
      </dsp:nvSpPr>
      <dsp:spPr>
        <a:xfrm>
          <a:off x="0" y="3166283"/>
          <a:ext cx="8642350" cy="761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4395" tIns="40640" rIns="227584" bIns="40640" numCol="1" spcCol="1270" anchor="t" anchorCtr="0">
          <a:noAutofit/>
        </a:bodyPr>
        <a:lstStyle/>
        <a:p>
          <a:pPr marL="285750" lvl="1" indent="-285750" algn="just" defTabSz="1422400">
            <a:lnSpc>
              <a:spcPct val="100000"/>
            </a:lnSpc>
            <a:spcBef>
              <a:spcPct val="0"/>
            </a:spcBef>
            <a:spcAft>
              <a:spcPct val="20000"/>
            </a:spcAft>
            <a:buChar char="••"/>
          </a:pPr>
          <a:endParaRPr lang="ru-RU" sz="3200" kern="1200" dirty="0">
            <a:latin typeface="Times New Roman" panose="02020603050405020304" pitchFamily="18" charset="0"/>
            <a:cs typeface="Times New Roman" panose="02020603050405020304" pitchFamily="18" charset="0"/>
          </a:endParaRPr>
        </a:p>
      </dsp:txBody>
      <dsp:txXfrm>
        <a:off x="0" y="3166283"/>
        <a:ext cx="8642350" cy="76169"/>
      </dsp:txXfrm>
    </dsp:sp>
    <dsp:sp modelId="{076D0B53-5333-4F58-8865-4514E9718E14}">
      <dsp:nvSpPr>
        <dsp:cNvPr id="0" name=""/>
        <dsp:cNvSpPr/>
      </dsp:nvSpPr>
      <dsp:spPr>
        <a:xfrm>
          <a:off x="0" y="3242453"/>
          <a:ext cx="8642350" cy="3164347"/>
        </a:xfrm>
        <a:prstGeom prst="roundRect">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150000"/>
            </a:lnSpc>
            <a:spcBef>
              <a:spcPct val="0"/>
            </a:spcBef>
            <a:spcAft>
              <a:spcPct val="35000"/>
            </a:spcAft>
          </a:pPr>
          <a:r>
            <a:rPr lang="ru-RU" sz="3200" kern="1200" dirty="0" smtClean="0">
              <a:latin typeface="Times New Roman" panose="02020603050405020304" pitchFamily="18" charset="0"/>
              <a:cs typeface="Times New Roman" panose="02020603050405020304" pitchFamily="18" charset="0"/>
            </a:rPr>
            <a:t>9. </a:t>
          </a:r>
          <a:r>
            <a:rPr lang="ru-RU" sz="3200" kern="1200" dirty="0" err="1" smtClean="0">
              <a:latin typeface="Times New Roman" panose="02020603050405020304" pitchFamily="18" charset="0"/>
              <a:cs typeface="Times New Roman" panose="02020603050405020304" pitchFamily="18" charset="0"/>
            </a:rPr>
            <a:t>Буюмни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шундай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қисмларга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ажратиш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керакки</a:t>
          </a:r>
          <a:r>
            <a:rPr lang="ru-RU" sz="3200" kern="1200" dirty="0" smtClean="0">
              <a:latin typeface="Times New Roman" panose="02020603050405020304" pitchFamily="18" charset="0"/>
              <a:cs typeface="Times New Roman" panose="02020603050405020304" pitchFamily="18" charset="0"/>
            </a:rPr>
            <a:t>, конструктив </a:t>
          </a:r>
          <a:r>
            <a:rPr lang="ru-RU" sz="3200" kern="1200" dirty="0" err="1" smtClean="0">
              <a:latin typeface="Times New Roman" panose="02020603050405020304" pitchFamily="18" charset="0"/>
              <a:cs typeface="Times New Roman" panose="02020603050405020304" pitchFamily="18" charset="0"/>
            </a:rPr>
            <a:t>шароит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бир-бирига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боғлиқ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бўлмаган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кўп</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йиғув</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бирликларини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йиғиш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имкониятини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бериши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даркор</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154471" y="3396924"/>
        <a:ext cx="8333408" cy="285540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E192E1-75CD-4420-A99A-E694F0ED6BE4}">
      <dsp:nvSpPr>
        <dsp:cNvPr id="0" name=""/>
        <dsp:cNvSpPr/>
      </dsp:nvSpPr>
      <dsp:spPr>
        <a:xfrm>
          <a:off x="0" y="4932940"/>
          <a:ext cx="8424862" cy="1619101"/>
        </a:xfrm>
        <a:prstGeom prst="rect">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lvl="0" algn="just" defTabSz="1333500">
            <a:lnSpc>
              <a:spcPct val="90000"/>
            </a:lnSpc>
            <a:spcBef>
              <a:spcPct val="0"/>
            </a:spcBef>
            <a:spcAft>
              <a:spcPct val="35000"/>
            </a:spcAft>
          </a:pPr>
          <a:r>
            <a:rPr lang="ru-RU" sz="3000" kern="1200" dirty="0" smtClean="0">
              <a:latin typeface="Times New Roman" panose="02020603050405020304" pitchFamily="18" charset="0"/>
              <a:cs typeface="Times New Roman" panose="02020603050405020304" pitchFamily="18" charset="0"/>
            </a:rPr>
            <a:t>3) </a:t>
          </a:r>
          <a:r>
            <a:rPr lang="ru-RU" sz="3000" kern="1200" dirty="0" err="1" smtClean="0">
              <a:latin typeface="Times New Roman" panose="02020603050405020304" pitchFamily="18" charset="0"/>
              <a:cs typeface="Times New Roman" panose="02020603050405020304" pitchFamily="18" charset="0"/>
            </a:rPr>
            <a:t>деталларнинг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бикр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эмаслиги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ёки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эластиклиги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4932940"/>
        <a:ext cx="8424862" cy="1619101"/>
      </dsp:txXfrm>
    </dsp:sp>
    <dsp:sp modelId="{34F8588F-B7E4-4A91-82F5-C38E1B37AC3F}">
      <dsp:nvSpPr>
        <dsp:cNvPr id="0" name=""/>
        <dsp:cNvSpPr/>
      </dsp:nvSpPr>
      <dsp:spPr>
        <a:xfrm rot="10800000">
          <a:off x="0" y="2467049"/>
          <a:ext cx="8424862" cy="2490177"/>
        </a:xfrm>
        <a:prstGeom prst="upArrowCallout">
          <a:avLst/>
        </a:prstGeom>
        <a:solidFill>
          <a:schemeClr val="accent5">
            <a:hueOff val="-4966938"/>
            <a:satOff val="19906"/>
            <a:lumOff val="4314"/>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lvl="0" algn="just" defTabSz="1333500">
            <a:lnSpc>
              <a:spcPct val="90000"/>
            </a:lnSpc>
            <a:spcBef>
              <a:spcPct val="0"/>
            </a:spcBef>
            <a:spcAft>
              <a:spcPct val="35000"/>
            </a:spcAft>
          </a:pPr>
          <a:r>
            <a:rPr lang="uz-Cyrl-UZ" sz="3000" kern="1200" smtClean="0">
              <a:latin typeface="Times New Roman" panose="02020603050405020304" pitchFamily="18" charset="0"/>
              <a:cs typeface="Times New Roman" panose="02020603050405020304" pitchFamily="18" charset="0"/>
            </a:rPr>
            <a:t>2) йиғиш жараёнлари циклининг қисқалиги (айрим ҳолларда секунднинг ўндан бирида);</a:t>
          </a:r>
          <a:endParaRPr lang="ru-RU" sz="3000" kern="1200" dirty="0">
            <a:latin typeface="Times New Roman" panose="02020603050405020304" pitchFamily="18" charset="0"/>
            <a:cs typeface="Times New Roman" panose="02020603050405020304" pitchFamily="18" charset="0"/>
          </a:endParaRPr>
        </a:p>
      </dsp:txBody>
      <dsp:txXfrm rot="10800000">
        <a:off x="0" y="2467049"/>
        <a:ext cx="8424862" cy="1618042"/>
      </dsp:txXfrm>
    </dsp:sp>
    <dsp:sp modelId="{BF3EF1D7-0BEC-42A4-BEEC-7383650CF02E}">
      <dsp:nvSpPr>
        <dsp:cNvPr id="0" name=""/>
        <dsp:cNvSpPr/>
      </dsp:nvSpPr>
      <dsp:spPr>
        <a:xfrm rot="10800000">
          <a:off x="0" y="1158"/>
          <a:ext cx="8424862" cy="2490177"/>
        </a:xfrm>
        <a:prstGeom prst="upArrowCallout">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13360" tIns="213360" rIns="213360" bIns="213360" numCol="1" spcCol="1270" anchor="ctr" anchorCtr="0">
          <a:noAutofit/>
        </a:bodyPr>
        <a:lstStyle/>
        <a:p>
          <a:pPr lvl="0" algn="just" defTabSz="1333500">
            <a:lnSpc>
              <a:spcPct val="90000"/>
            </a:lnSpc>
            <a:spcBef>
              <a:spcPct val="0"/>
            </a:spcBef>
            <a:spcAft>
              <a:spcPct val="35000"/>
            </a:spcAft>
          </a:pPr>
          <a:r>
            <a:rPr lang="uz-Cyrl-UZ" sz="3000" kern="1200" dirty="0" smtClean="0">
              <a:latin typeface="Times New Roman" panose="02020603050405020304" pitchFamily="18" charset="0"/>
              <a:cs typeface="Times New Roman" panose="02020603050405020304" pitchFamily="18" charset="0"/>
            </a:rPr>
            <a:t>1) йиғиш ҳажмининг мураккаблиги ва турли-туманлиги ҳамда йиғиш учун ускуналарнинг зарурлиги;</a:t>
          </a:r>
          <a:endParaRPr lang="ru-RU" sz="3000" kern="1200" dirty="0">
            <a:latin typeface="Times New Roman" panose="02020603050405020304" pitchFamily="18" charset="0"/>
            <a:cs typeface="Times New Roman" panose="02020603050405020304" pitchFamily="18" charset="0"/>
          </a:endParaRPr>
        </a:p>
      </dsp:txBody>
      <dsp:txXfrm rot="10800000">
        <a:off x="0" y="1158"/>
        <a:ext cx="8424862" cy="161804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134A50-992D-4B65-B43F-C8D1568245C8}">
      <dsp:nvSpPr>
        <dsp:cNvPr id="0" name=""/>
        <dsp:cNvSpPr/>
      </dsp:nvSpPr>
      <dsp:spPr>
        <a:xfrm>
          <a:off x="0" y="3955203"/>
          <a:ext cx="8424862" cy="2595041"/>
        </a:xfrm>
        <a:prstGeom prst="rect">
          <a:avLst/>
        </a:prstGeom>
        <a:solidFill>
          <a:schemeClr val="accent5">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0256" tIns="270256" rIns="270256" bIns="270256" numCol="1" spcCol="1270" anchor="ctr" anchorCtr="0">
          <a:noAutofit/>
        </a:bodyPr>
        <a:lstStyle/>
        <a:p>
          <a:pPr lvl="0" algn="just" defTabSz="1689100">
            <a:lnSpc>
              <a:spcPct val="90000"/>
            </a:lnSpc>
            <a:spcBef>
              <a:spcPct val="0"/>
            </a:spcBef>
            <a:spcAft>
              <a:spcPct val="35000"/>
            </a:spcAft>
          </a:pPr>
          <a:r>
            <a:rPr lang="ru-RU" sz="3800" kern="1200" dirty="0" smtClean="0">
              <a:latin typeface="Times New Roman" panose="02020603050405020304" pitchFamily="18" charset="0"/>
              <a:cs typeface="Times New Roman" panose="02020603050405020304" pitchFamily="18" charset="0"/>
            </a:rPr>
            <a:t>5) </a:t>
          </a:r>
          <a:r>
            <a:rPr lang="ru-RU" sz="3800" kern="1200" dirty="0" err="1" smtClean="0">
              <a:latin typeface="Times New Roman" panose="02020603050405020304" pitchFamily="18" charset="0"/>
              <a:cs typeface="Times New Roman" panose="02020603050405020304" pitchFamily="18" charset="0"/>
            </a:rPr>
            <a:t>ўзаро</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бириккан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деталларнинг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кичик</a:t>
          </a:r>
          <a:r>
            <a:rPr lang="ru-RU" sz="3800" kern="1200" dirty="0" smtClean="0">
              <a:latin typeface="Times New Roman" panose="02020603050405020304" pitchFamily="18" charset="0"/>
              <a:cs typeface="Times New Roman" panose="02020603050405020304" pitchFamily="18" charset="0"/>
            </a:rPr>
            <a:t> допуск </a:t>
          </a:r>
          <a:r>
            <a:rPr lang="ru-RU" sz="3800" kern="1200" dirty="0" err="1" smtClean="0">
              <a:latin typeface="Times New Roman" panose="02020603050405020304" pitchFamily="18" charset="0"/>
              <a:cs typeface="Times New Roman" panose="02020603050405020304" pitchFamily="18" charset="0"/>
            </a:rPr>
            <a:t>майдонлари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уларни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мослаш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тўғрилаш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ишларининг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зарурлиги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0" y="3955203"/>
        <a:ext cx="8424862" cy="2595041"/>
      </dsp:txXfrm>
    </dsp:sp>
    <dsp:sp modelId="{BF3EF1D7-0BEC-42A4-BEEC-7383650CF02E}">
      <dsp:nvSpPr>
        <dsp:cNvPr id="0" name=""/>
        <dsp:cNvSpPr/>
      </dsp:nvSpPr>
      <dsp:spPr>
        <a:xfrm rot="10800000">
          <a:off x="0" y="2955"/>
          <a:ext cx="8424862" cy="3991173"/>
        </a:xfrm>
        <a:prstGeom prst="upArrowCallout">
          <a:avLst/>
        </a:prstGeom>
        <a:solidFill>
          <a:schemeClr val="accent5">
            <a:hueOff val="-9933876"/>
            <a:satOff val="39811"/>
            <a:lumOff val="8628"/>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70256" tIns="270256" rIns="270256" bIns="270256" numCol="1" spcCol="1270" anchor="ctr" anchorCtr="0">
          <a:noAutofit/>
        </a:bodyPr>
        <a:lstStyle/>
        <a:p>
          <a:pPr lvl="0" algn="just" defTabSz="1689100">
            <a:lnSpc>
              <a:spcPct val="90000"/>
            </a:lnSpc>
            <a:spcBef>
              <a:spcPct val="0"/>
            </a:spcBef>
            <a:spcAft>
              <a:spcPct val="35000"/>
            </a:spcAft>
          </a:pPr>
          <a:r>
            <a:rPr lang="ru-RU" sz="3800" kern="1200" dirty="0" smtClean="0">
              <a:latin typeface="Times New Roman" panose="02020603050405020304" pitchFamily="18" charset="0"/>
              <a:cs typeface="Times New Roman" panose="02020603050405020304" pitchFamily="18" charset="0"/>
            </a:rPr>
            <a:t>4) </a:t>
          </a:r>
          <a:r>
            <a:rPr lang="ru-RU" sz="3800" kern="1200" dirty="0" err="1" smtClean="0">
              <a:latin typeface="Times New Roman" panose="02020603050405020304" pitchFamily="18" charset="0"/>
              <a:cs typeface="Times New Roman" panose="02020603050405020304" pitchFamily="18" charset="0"/>
            </a:rPr>
            <a:t>ҳаракатларни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бажарувчи</a:t>
          </a:r>
          <a:r>
            <a:rPr lang="ru-RU" sz="3800" kern="1200" dirty="0" smtClean="0">
              <a:latin typeface="Times New Roman" panose="02020603050405020304" pitchFamily="18" charset="0"/>
              <a:cs typeface="Times New Roman" panose="02020603050405020304" pitchFamily="18" charset="0"/>
            </a:rPr>
            <a:t> манипулятор, </a:t>
          </a:r>
          <a:r>
            <a:rPr lang="ru-RU" sz="3800" kern="1200" dirty="0" err="1" smtClean="0">
              <a:latin typeface="Times New Roman" panose="02020603050405020304" pitchFamily="18" charset="0"/>
              <a:cs typeface="Times New Roman" panose="02020603050405020304" pitchFamily="18" charset="0"/>
            </a:rPr>
            <a:t>роботлар</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ишчи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органларининг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мураккаблиги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rot="10800000">
        <a:off x="0" y="2955"/>
        <a:ext cx="8424862" cy="259334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1254742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342468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30823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8469823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071498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8029019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4637844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5687322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487362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0387826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88717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9000">
              <a:srgbClr val="D2ECB6"/>
            </a:gs>
            <a:gs pos="73000">
              <a:srgbClr val="DEDEFA"/>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612039191"/>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uz-Cyrl-UZ" sz="2400" b="1" dirty="0" smtClean="0">
                <a:solidFill>
                  <a:srgbClr val="FF0000"/>
                </a:solidFill>
                <a:latin typeface="Times New Roman" pitchFamily="18" charset="0"/>
                <a:cs typeface="Times New Roman" pitchFamily="18" charset="0"/>
              </a:rPr>
              <a:t>25</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ЙИҒИШ ЖАРАЁНЛАРИНИ АВТОМАТЛАШТИРИШ.</a:t>
            </a:r>
          </a:p>
        </p:txBody>
      </p:sp>
      <p:graphicFrame>
        <p:nvGraphicFramePr>
          <p:cNvPr id="4" name="Схема 3"/>
          <p:cNvGraphicFramePr/>
          <p:nvPr>
            <p:extLst>
              <p:ext uri="{D42A27DB-BD31-4B8C-83A1-F6EECF244321}">
                <p14:modId xmlns:p14="http://schemas.microsoft.com/office/powerpoint/2010/main" val="3085350797"/>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25.1. </a:t>
            </a:r>
            <a:r>
              <a:rPr lang="ru-RU" sz="2800" b="1" dirty="0" err="1">
                <a:latin typeface="Times New Roman" panose="02020603050405020304" pitchFamily="18" charset="0"/>
                <a:cs typeface="Times New Roman" panose="02020603050405020304" pitchFamily="18" charset="0"/>
              </a:rPr>
              <a:t>Йиғиш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жараёнларини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автоматлаштириш</a:t>
            </a:r>
            <a:r>
              <a:rPr lang="ru-RU" sz="2800" b="1" dirty="0" smtClean="0">
                <a:latin typeface="Times New Roman" panose="02020603050405020304" pitchFamily="18" charset="0"/>
                <a:cs typeface="Times New Roman" panose="02020603050405020304" pitchFamily="18" charset="0"/>
              </a:rPr>
              <a:t>.</a:t>
            </a:r>
          </a:p>
          <a:p>
            <a:pPr marL="0" lvl="0" indent="0" algn="ctr">
              <a:spcBef>
                <a:spcPts val="0"/>
              </a:spcBef>
              <a:buNone/>
            </a:pPr>
            <a:endParaRPr lang="ru-RU" sz="2800" b="1" dirty="0">
              <a:latin typeface="Times New Roman" panose="02020603050405020304" pitchFamily="18" charset="0"/>
              <a:cs typeface="Times New Roman" panose="02020603050405020304" pitchFamily="18" charset="0"/>
            </a:endParaRPr>
          </a:p>
          <a:p>
            <a:pPr marL="0" lv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қаторига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бошланади</a:t>
            </a:r>
            <a:r>
              <a:rPr lang="ru-RU" sz="2800" dirty="0">
                <a:latin typeface="Times New Roman" panose="02020603050405020304" pitchFamily="18" charset="0"/>
                <a:cs typeface="Times New Roman" panose="02020603050405020304" pitchFamily="18" charset="0"/>
              </a:rPr>
              <a:t>. </a:t>
            </a:r>
          </a:p>
          <a:p>
            <a:pPr marL="0" lv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қўлламасдан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таркибли</a:t>
            </a:r>
            <a:r>
              <a:rPr lang="ru-RU" sz="2800" dirty="0">
                <a:latin typeface="Times New Roman" panose="02020603050405020304" pitchFamily="18" charset="0"/>
                <a:cs typeface="Times New Roman" panose="02020603050405020304" pitchFamily="18" charset="0"/>
              </a:rPr>
              <a:t> материал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маркасидан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буюм</a:t>
            </a:r>
            <a:r>
              <a:rPr lang="ru-RU" sz="2800" dirty="0">
                <a:latin typeface="Times New Roman" panose="02020603050405020304" pitchFamily="18" charset="0"/>
                <a:cs typeface="Times New Roman" panose="02020603050405020304" pitchFamily="18" charset="0"/>
              </a:rPr>
              <a:t>. </a:t>
            </a:r>
          </a:p>
          <a:p>
            <a:pPr marL="0" lvl="0" indent="536575" algn="just">
              <a:lnSpc>
                <a:spcPct val="120000"/>
              </a:lnSpc>
              <a:spcBef>
                <a:spcPts val="0"/>
              </a:spcBef>
              <a:buNone/>
            </a:pPr>
            <a:r>
              <a:rPr lang="ru-RU" sz="2800" dirty="0" err="1">
                <a:latin typeface="Times New Roman" panose="02020603050405020304" pitchFamily="18" charset="0"/>
                <a:cs typeface="Times New Roman" panose="02020603050405020304" pitchFamily="18" charset="0"/>
              </a:rPr>
              <a:t>Йиғув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тайёрловчи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корхонада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таркибий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Адабиётларда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термини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кўпинча</a:t>
            </a:r>
            <a:r>
              <a:rPr lang="ru-RU" sz="2800" dirty="0">
                <a:latin typeface="Times New Roman" panose="02020603050405020304" pitchFamily="18" charset="0"/>
                <a:cs typeface="Times New Roman" panose="02020603050405020304" pitchFamily="18" charset="0"/>
              </a:rPr>
              <a:t> “узел” </a:t>
            </a:r>
            <a:r>
              <a:rPr lang="ru-RU" sz="2800" dirty="0" err="1">
                <a:latin typeface="Times New Roman" panose="02020603050405020304" pitchFamily="18" charset="0"/>
                <a:cs typeface="Times New Roman" panose="02020603050405020304" pitchFamily="18" charset="0"/>
              </a:rPr>
              <a:t>тушунчасидан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Комплекс - эксплуатация пайтида бирга қўлланиладиган, тайёрловчи корхонада йиғиш жараёнларини билан бириктирилмаган икки ва ундан ортиқ махсус буюмлар.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Комплект - эксплуататсия пайтида бирга қўлланиладиган, тайёрловчи корхонада йиғиш жараёнларини билан бириктирилган икки ва ундан ортиқ махсус буюмлар</a:t>
            </a:r>
            <a:r>
              <a:rPr lang="uz-Cyrl-UZ"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260648"/>
            <a:ext cx="8640960" cy="6480720"/>
          </a:xfrm>
        </p:spPr>
        <p:txBody>
          <a:bodyPr>
            <a:no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Агрегат - тўлиқ ўзароалмашинувчанликка эга, буюмнинг таркибий қисмларини бошқаларидан алоҳиа йиғиш имконияти ва буюмда маълум бир вазифани бажаришга лаёқатли йиғув бирикмасига айтилади. Буюмларни йиғув бирликлари ва деталларга бўлиш вақтида қуйидаги тавсиялардан фойдаланиш мақсадга мувофиқ:</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3804256861"/>
              </p:ext>
            </p:extLst>
          </p:nvPr>
        </p:nvGraphicFramePr>
        <p:xfrm>
          <a:off x="250825" y="188913"/>
          <a:ext cx="8642350" cy="6408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287340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1934808271"/>
              </p:ext>
            </p:extLst>
          </p:nvPr>
        </p:nvGraphicFramePr>
        <p:xfrm>
          <a:off x="250825" y="188913"/>
          <a:ext cx="8642350" cy="6408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1069072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354393192"/>
              </p:ext>
            </p:extLst>
          </p:nvPr>
        </p:nvGraphicFramePr>
        <p:xfrm>
          <a:off x="250825" y="188913"/>
          <a:ext cx="8642350" cy="6408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567645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Объект 5"/>
          <p:cNvGraphicFramePr>
            <a:graphicFrameLocks noGrp="1"/>
          </p:cNvGraphicFramePr>
          <p:nvPr>
            <p:ph idx="1"/>
            <p:extLst>
              <p:ext uri="{D42A27DB-BD31-4B8C-83A1-F6EECF244321}">
                <p14:modId xmlns:p14="http://schemas.microsoft.com/office/powerpoint/2010/main" val="2546843226"/>
              </p:ext>
            </p:extLst>
          </p:nvPr>
        </p:nvGraphicFramePr>
        <p:xfrm>
          <a:off x="250825" y="188913"/>
          <a:ext cx="8642350" cy="6408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75737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51520" y="260648"/>
            <a:ext cx="8640960" cy="6408712"/>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Заготовкаларни олиш ҳамда уларга механик ишлов бериш технологик жараёнлари ялпи ва серияли ишлаб чиқариш шароитларида одатда механизациялаш ва автоматлаштиришдан то автоматик линия, участка ва цехларни яратишгача ривожланишига асосланади. Йиғиш жараёни эса ҳатто ялпи ишлаб чиқариш шароитида ҳам қисман қўл меҳнатини талаб қилади ва катта меҳнати ҳамда юқори малакали ишчилар орқали амалга оширилади.</a:t>
            </a:r>
          </a:p>
        </p:txBody>
      </p:sp>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484365"/>
            <a:ext cx="8229600" cy="896963"/>
          </a:xfrm>
        </p:spPr>
        <p:txBody>
          <a:bodyPr anchor="ctr"/>
          <a:lstStyle/>
          <a:p>
            <a:pPr marL="0" indent="0" algn="ctr">
              <a:buNone/>
            </a:pPr>
            <a:r>
              <a:rPr lang="uz-Cyrl-UZ" dirty="0" smtClean="0">
                <a:latin typeface="Times New Roman" panose="02020603050405020304" pitchFamily="18" charset="0"/>
                <a:cs typeface="Times New Roman" panose="02020603050405020304" pitchFamily="18" charset="0"/>
              </a:rPr>
              <a:t>Автоматик йиғиш линияси</a:t>
            </a:r>
            <a:endParaRPr lang="ru-RU" dirty="0">
              <a:latin typeface="Times New Roman" panose="02020603050405020304" pitchFamily="18" charset="0"/>
              <a:cs typeface="Times New Roman" panose="02020603050405020304" pitchFamily="18" charset="0"/>
            </a:endParaRPr>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676" y="548680"/>
            <a:ext cx="8320924"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166879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830283129"/>
              </p:ext>
            </p:extLst>
          </p:nvPr>
        </p:nvGraphicFramePr>
        <p:xfrm>
          <a:off x="395288" y="188913"/>
          <a:ext cx="8424862"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900227204"/>
              </p:ext>
            </p:extLst>
          </p:nvPr>
        </p:nvGraphicFramePr>
        <p:xfrm>
          <a:off x="395288" y="188913"/>
          <a:ext cx="8424862" cy="6553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94642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188640"/>
            <a:ext cx="8424936" cy="6552728"/>
          </a:xfrm>
        </p:spPr>
        <p:txBody>
          <a:bodyPr>
            <a:noAutofit/>
          </a:bodyPr>
          <a:lstStyle/>
          <a:p>
            <a:pPr marL="3175" lvl="1" indent="533400" algn="just">
              <a:lnSpc>
                <a:spcPct val="150000"/>
              </a:lnSpc>
              <a:buNone/>
            </a:pPr>
            <a:r>
              <a:rPr lang="uz-Cyrl-UZ" dirty="0">
                <a:latin typeface="Times New Roman" panose="02020603050405020304" pitchFamily="18" charset="0"/>
                <a:cs typeface="Times New Roman" panose="02020603050405020304" pitchFamily="18" charset="0"/>
              </a:rPr>
              <a:t>Йиғиш цехлари дастгоҳларини икки гуруҳга бўлиш мумкин: технологик, деталларни қўзғалмас ёки қўзгалувчи қилиб бириктириш, узелли ёки умумий йиғиш жараёнида уларни ростлаш ва назорат қилиш учун бевосита мўлжалланган ҳамда ёрдамчи, иш ҳажми йиғиш жараёнида салмоқли бўлган барча ёрдамчи ишларни механизациялаштирувчи. Қуйида жараёнларни механизациялаш учун мўлжалланган йиғиш қурилмасига мисол келтирилган.</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52503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25.1–расмда қамровланувчи ва қамровчи деталларни аниқ ўрнатиш таъминлаш учун мослама кўрсатилган. Ушбу ҳолатда подшипник 2 прессланадиган узел корпуси 1 махсус тагликнинг 6 айлана чиқиғига марказлашади. Таглик эса ўзининг конуссимон тешиги билан прессловчи сирғалгич (ползун) 4 ҳаракатланадиган жувага марказлашади. Сирғалгичга бириктирилган эгилувчи киргизма (вставка) бириктириш жараёни бошлангунигача подшипникни марказлаш ва ушлаб туриш учун хизмат қилади.</a:t>
            </a: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5949280"/>
            <a:ext cx="8229600" cy="624968"/>
          </a:xfrm>
        </p:spPr>
        <p:txBody>
          <a:bodyPr anchor="ctr">
            <a:noAutofit/>
          </a:bodyPr>
          <a:lstStyle/>
          <a:p>
            <a:pPr marL="0" indent="0" algn="ctr">
              <a:buNone/>
            </a:pPr>
            <a:r>
              <a:rPr lang="uz-Cyrl-UZ" sz="2400" dirty="0">
                <a:latin typeface="Times New Roman" panose="02020603050405020304" pitchFamily="18" charset="0"/>
                <a:cs typeface="Times New Roman" panose="02020603050405020304" pitchFamily="18" charset="0"/>
              </a:rPr>
              <a:t>25.1</a:t>
            </a:r>
            <a:r>
              <a:rPr lang="uz-Latn-UZ" sz="2400" dirty="0">
                <a:latin typeface="Times New Roman" panose="02020603050405020304" pitchFamily="18" charset="0"/>
                <a:cs typeface="Times New Roman" panose="02020603050405020304" pitchFamily="18" charset="0"/>
              </a:rPr>
              <a:t>-</a:t>
            </a:r>
            <a:r>
              <a:rPr lang="ru-RU" sz="2400" dirty="0" err="1">
                <a:latin typeface="Times New Roman" panose="02020603050405020304" pitchFamily="18" charset="0"/>
                <a:cs typeface="Times New Roman" panose="02020603050405020304" pitchFamily="18" charset="0"/>
              </a:rPr>
              <a:t>расм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Аниқ</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подшипникларни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пресслаш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учун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мослама</a:t>
            </a:r>
            <a:endParaRPr lang="ru-RU" sz="2400" dirty="0">
              <a:latin typeface="Times New Roman" panose="02020603050405020304" pitchFamily="18" charset="0"/>
              <a:cs typeface="Times New Roman" panose="02020603050405020304" pitchFamily="18" charset="0"/>
            </a:endParaRP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4374" y="116631"/>
            <a:ext cx="5603930" cy="5523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694745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Машинасозлик корхоналарида йиғиш технологик жараёнларини механизациялаш учун турли гайка бурагич, пневматик ва гидравлик скоба, электр болға ва бошқа механизмлар кенг қўлланилмоқда. Серияли ва ялпи ишлаб чиқариш шароитларида механик ишлов бериш технологик жараёнини тезлаштирувчи йўналишлардан бири махсус созланган дастгоҳларда машина деталлари ўлчамларини автоматик олиш усули ҳисобланади. </a:t>
            </a: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альтернативный процесс 1"/>
          <p:cNvSpPr/>
          <p:nvPr/>
        </p:nvSpPr>
        <p:spPr>
          <a:xfrm>
            <a:off x="827584" y="476672"/>
            <a:ext cx="7488832" cy="5760640"/>
          </a:xfrm>
          <a:prstGeom prst="flowChartAlternateProcess">
            <a:avLst/>
          </a:prstGeom>
        </p:spPr>
        <p:style>
          <a:lnRef idx="1">
            <a:schemeClr val="accent4"/>
          </a:lnRef>
          <a:fillRef idx="2">
            <a:schemeClr val="accent4"/>
          </a:fillRef>
          <a:effectRef idx="1">
            <a:schemeClr val="accent4"/>
          </a:effectRef>
          <a:fontRef idx="minor">
            <a:schemeClr val="dk1"/>
          </a:fontRef>
        </p:style>
        <p:txBody>
          <a:bodyPr rtlCol="0" anchor="ctr"/>
          <a:lstStyle/>
          <a:p>
            <a:pPr algn="ctr">
              <a:lnSpc>
                <a:spcPct val="150000"/>
              </a:lnSpc>
            </a:pP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усулдан</a:t>
            </a:r>
            <a:r>
              <a:rPr lang="ru-RU" sz="2800" dirty="0">
                <a:latin typeface="Times New Roman" panose="02020603050405020304" pitchFamily="18" charset="0"/>
                <a:cs typeface="Times New Roman" panose="02020603050405020304" pitchFamily="18" charset="0"/>
              </a:rPr>
              <a:t> втулка-корпус </a:t>
            </a:r>
            <a:r>
              <a:rPr lang="ru-RU" sz="2800" dirty="0" err="1">
                <a:latin typeface="Times New Roman" panose="02020603050405020304" pitchFamily="18" charset="0"/>
                <a:cs typeface="Times New Roman" panose="02020603050405020304" pitchFamily="18" charset="0"/>
              </a:rPr>
              <a:t>типида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таранглик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прессланган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втулкалар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партиясида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чизмада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a:t>
            </a:r>
            <a:r>
              <a:rPr lang="ru-RU" sz="2800" dirty="0">
                <a:latin typeface="Times New Roman" panose="02020603050405020304" pitchFamily="18" charset="0"/>
                <a:cs typeface="Times New Roman" panose="02020603050405020304" pitchFamily="18" charset="0"/>
              </a:rPr>
              <a:t> диаметр </a:t>
            </a:r>
            <a:r>
              <a:rPr lang="ru-RU" sz="2800" dirty="0" err="1">
                <a:latin typeface="Times New Roman" panose="02020603050405020304" pitchFamily="18" charset="0"/>
                <a:cs typeface="Times New Roman" panose="02020603050405020304" pitchFamily="18" charset="0"/>
              </a:rPr>
              <a:t>ўлчамларини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ctr">
              <a:lnSpc>
                <a:spcPct val="150000"/>
              </a:lnSpc>
              <a:spcBef>
                <a:spcPts val="600"/>
              </a:spcBef>
              <a:buNone/>
            </a:pPr>
            <a:r>
              <a:rPr lang="ru-RU" sz="2800" b="1" dirty="0">
                <a:latin typeface="Times New Roman" panose="02020603050405020304" pitchFamily="18" charset="0"/>
                <a:cs typeface="Times New Roman" panose="02020603050405020304" pitchFamily="18" charset="0"/>
              </a:rPr>
              <a:t>25.2. </a:t>
            </a:r>
            <a:r>
              <a:rPr lang="ru-RU" sz="2800" b="1" dirty="0" err="1">
                <a:latin typeface="Times New Roman" panose="02020603050405020304" pitchFamily="18" charset="0"/>
                <a:cs typeface="Times New Roman" panose="02020603050405020304" pitchFamily="18" charset="0"/>
              </a:rPr>
              <a:t>Йиғиш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жараёнларининг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турлари</a:t>
            </a:r>
            <a:r>
              <a:rPr lang="ru-RU" sz="2800" b="1" dirty="0" smtClean="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endParaRPr lang="uz-Cyrl-UZ" sz="2800" dirty="0">
              <a:latin typeface="Times New Roman" panose="02020603050405020304" pitchFamily="18" charset="0"/>
              <a:cs typeface="Times New Roman" panose="02020603050405020304" pitchFamily="18" charset="0"/>
            </a:endParaRPr>
          </a:p>
          <a:p>
            <a:pPr marL="0" indent="539750" algn="just">
              <a:lnSpc>
                <a:spcPct val="150000"/>
              </a:lnSpc>
              <a:spcBef>
                <a:spcPts val="600"/>
              </a:spcBef>
              <a:buNone/>
            </a:pPr>
            <a:r>
              <a:rPr lang="ru-RU" sz="2800" dirty="0" err="1">
                <a:latin typeface="Times New Roman" panose="02020603050405020304" pitchFamily="18" charset="0"/>
                <a:cs typeface="Times New Roman" panose="02020603050405020304" pitchFamily="18" charset="0"/>
              </a:rPr>
              <a:t>Йиғишнинг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a:t>
            </a:r>
            <a:r>
              <a:rPr lang="ru-RU" sz="2800" dirty="0">
                <a:latin typeface="Times New Roman" panose="02020603050405020304" pitchFamily="18" charset="0"/>
                <a:cs typeface="Times New Roman" panose="02020603050405020304" pitchFamily="18" charset="0"/>
              </a:rPr>
              <a:t> хил тури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Индивидуал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тамойили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2.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тамойили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3.	</a:t>
            </a:r>
            <a:r>
              <a:rPr lang="ru-RU" sz="2800" dirty="0" err="1">
                <a:latin typeface="Times New Roman" panose="02020603050405020304" pitchFamily="18" charset="0"/>
                <a:cs typeface="Times New Roman" panose="02020603050405020304" pitchFamily="18" charset="0"/>
              </a:rPr>
              <a:t>Индивудиал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алмашинувчанлик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тамойили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lvl="0" indent="358775" algn="just">
              <a:lnSpc>
                <a:spcPct val="150000"/>
              </a:lnSpc>
              <a:buNone/>
            </a:pPr>
            <a:r>
              <a:rPr lang="ru-RU" sz="2800" dirty="0" err="1">
                <a:latin typeface="Times New Roman" panose="02020603050405020304" pitchFamily="18" charset="0"/>
                <a:cs typeface="Times New Roman" panose="02020603050405020304" pitchFamily="18" charset="0"/>
              </a:rPr>
              <a:t>Индувидиал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тамойили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якка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тартибда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майда</a:t>
            </a:r>
            <a:r>
              <a:rPr lang="ru-RU" sz="2800" dirty="0">
                <a:latin typeface="Times New Roman" panose="02020603050405020304" pitchFamily="18" charset="0"/>
                <a:cs typeface="Times New Roman" panose="02020603050405020304" pitchFamily="18" charset="0"/>
              </a:rPr>
              <a:t> серия </a:t>
            </a:r>
            <a:r>
              <a:rPr lang="ru-RU" sz="2800" dirty="0" err="1">
                <a:latin typeface="Times New Roman" panose="02020603050405020304" pitchFamily="18" charset="0"/>
                <a:cs typeface="Times New Roman" panose="02020603050405020304" pitchFamily="18" charset="0"/>
              </a:rPr>
              <a:t>чиқаришларда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механик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берилгандан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кейин</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чекли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калибирларсиз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жойига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чилангарлик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алмашувчанлик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тамойили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серияли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оммавий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механика </a:t>
            </a:r>
            <a:r>
              <a:rPr lang="ru-RU" sz="2800" dirty="0" err="1">
                <a:latin typeface="Times New Roman" panose="02020603050405020304" pitchFamily="18" charset="0"/>
                <a:cs typeface="Times New Roman" panose="02020603050405020304" pitchFamily="18" charset="0"/>
              </a:rPr>
              <a:t>цехида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калибрлар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операциялар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охирги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босқичи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r>
              <a:rPr lang="ru-RU" sz="2800" dirty="0" err="1">
                <a:latin typeface="Times New Roman" panose="02020603050405020304" pitchFamily="18" charset="0"/>
                <a:cs typeface="Times New Roman" panose="02020603050405020304" pitchFamily="18" charset="0"/>
              </a:rPr>
              <a:t>Агар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бириктириладиган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сараланмасдан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танламасдан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туташтирилса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бириктириш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қониқтирувчи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ўтказишни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ўзароалмашинувчанлик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дейилади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457200" algn="just">
              <a:lnSpc>
                <a:spcPct val="120000"/>
              </a:lnSpc>
              <a:spcBef>
                <a:spcPts val="600"/>
              </a:spcBef>
              <a:buNone/>
            </a:pPr>
            <a:r>
              <a:rPr lang="ru-RU" sz="2800" dirty="0" err="1">
                <a:latin typeface="Times New Roman" panose="02020603050405020304" pitchFamily="18" charset="0"/>
                <a:cs typeface="Times New Roman" panose="02020603050405020304" pitchFamily="18" charset="0"/>
              </a:rPr>
              <a:t>Бириктириладиган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калибрлар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бироқ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допусклар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дастлабки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оширилса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ўзароалмашинувчанлик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дейилади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Бириктиришда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ўтказишни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a:t>
            </a:r>
            <a:r>
              <a:rPr lang="ru-RU" sz="2800" dirty="0">
                <a:latin typeface="Times New Roman" panose="02020603050405020304" pitchFamily="18" charset="0"/>
                <a:cs typeface="Times New Roman" panose="02020603050405020304" pitchFamily="18" charset="0"/>
              </a:rPr>
              <a:t> допуск </a:t>
            </a:r>
            <a:r>
              <a:rPr lang="ru-RU" sz="2800" dirty="0" err="1">
                <a:latin typeface="Times New Roman" panose="02020603050405020304" pitchFamily="18" charset="0"/>
                <a:cs typeface="Times New Roman" panose="02020603050405020304" pitchFamily="18" charset="0"/>
              </a:rPr>
              <a:t>чегарасида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деталлар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индивидуал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белгиланган</a:t>
            </a:r>
            <a:r>
              <a:rPr lang="ru-RU" sz="2800" dirty="0">
                <a:latin typeface="Times New Roman" panose="02020603050405020304" pitchFamily="18" charset="0"/>
                <a:cs typeface="Times New Roman" panose="02020603050405020304" pitchFamily="18" charset="0"/>
              </a:rPr>
              <a:t> допуск </a:t>
            </a:r>
            <a:r>
              <a:rPr lang="ru-RU" sz="2800" dirty="0" err="1">
                <a:latin typeface="Times New Roman" panose="02020603050405020304" pitchFamily="18" charset="0"/>
                <a:cs typeface="Times New Roman" panose="02020603050405020304" pitchFamily="18" charset="0"/>
              </a:rPr>
              <a:t>чегарасида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гуруҳларга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гуруҳли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орқали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552728"/>
          </a:xfrm>
        </p:spPr>
        <p:txBody>
          <a:bodyPr>
            <a:noAutofit/>
          </a:bodyPr>
          <a:lstStyle/>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серияли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оммавий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қўлланилади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Узели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таркибий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a:t>
            </a:r>
            <a:r>
              <a:rPr lang="ru-RU" sz="2800" dirty="0">
                <a:latin typeface="Times New Roman" panose="02020603050405020304" pitchFamily="18" charset="0"/>
                <a:cs typeface="Times New Roman" panose="02020603050405020304" pitchFamily="18" charset="0"/>
              </a:rPr>
              <a:t> (узел)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объекти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яхши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объекти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941168"/>
            <a:ext cx="8229600" cy="1872208"/>
          </a:xfrm>
        </p:spPr>
        <p:txBody>
          <a:bodyPr>
            <a:normAutofit fontScale="92500" lnSpcReduction="20000"/>
          </a:bodyPr>
          <a:lstStyle/>
          <a:p>
            <a:pPr marL="0" indent="0" algn="ctr">
              <a:buNone/>
            </a:pPr>
            <a:r>
              <a:rPr lang="ru-RU" sz="2800" b="1" dirty="0" err="1" smtClean="0">
                <a:latin typeface="Times New Roman" panose="02020603050405020304" pitchFamily="18" charset="0"/>
                <a:cs typeface="Times New Roman" panose="02020603050405020304" pitchFamily="18" charset="0"/>
              </a:rPr>
              <a:t>Марказий</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йиғиш</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линиясининг</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ишлаш</a:t>
            </a:r>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схемаси</a:t>
            </a:r>
            <a:r>
              <a:rPr lang="ru-RU" sz="2800" b="1" dirty="0" smtClean="0">
                <a:latin typeface="Times New Roman" panose="02020603050405020304" pitchFamily="18" charset="0"/>
                <a:cs typeface="Times New Roman" panose="02020603050405020304" pitchFamily="18" charset="0"/>
              </a:rPr>
              <a:t>.</a:t>
            </a:r>
          </a:p>
          <a:p>
            <a:pPr marL="0" indent="0" algn="ctr">
              <a:buNone/>
            </a:pPr>
            <a:r>
              <a:rPr lang="uz-Cyrl-UZ" sz="2800" dirty="0" smtClean="0">
                <a:latin typeface="Times New Roman" panose="02020603050405020304" pitchFamily="18" charset="0"/>
                <a:cs typeface="Times New Roman" panose="02020603050405020304" pitchFamily="18" charset="0"/>
              </a:rPr>
              <a:t>1-асосий конвейер; 2-автоматик юклаш линияси; 3-электрон назорат қурилмаси; 4-юклаш механизми; 5-автоматик осма юк-ўтказиш конвейери; 6-автоматик юклаш линияси; 7-юклаш механизми</a:t>
            </a:r>
            <a:endParaRPr lang="ru-RU" sz="2800" dirty="0">
              <a:latin typeface="Times New Roman" panose="02020603050405020304" pitchFamily="18" charset="0"/>
              <a:cs typeface="Times New Roman" panose="02020603050405020304" pitchFamily="18" charset="0"/>
            </a:endParaRPr>
          </a:p>
        </p:txBody>
      </p:sp>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8640"/>
            <a:ext cx="7300658"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862391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Ҳозирги кунда йиғиш ишларининг 25-30% механизациялаштирилган, 5-7% га яқини эса автоматлаштирилган, қолган қисми асосан қўл кучи ёрдамида бажариб келинмоқда. Бунинг асосий сабабларидан бири йиғиш жараёнларини мураккаблиги ҳисобланса, иккинчидан бу технологик жараёнларини механизмлар ва автоматлар ёрдамида бажариш ва унга керак бўлган технологик жиҳозлар етишмаслигидир.</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35000"/>
              </a:lnSpc>
              <a:buNone/>
            </a:pPr>
            <a:r>
              <a:rPr lang="uz-Cyrl-UZ" sz="2800" dirty="0">
                <a:latin typeface="Times New Roman" panose="02020603050405020304" pitchFamily="18" charset="0"/>
                <a:cs typeface="Times New Roman" panose="02020603050405020304" pitchFamily="18" charset="0"/>
              </a:rPr>
              <a:t>Бундай технологик жиҳоз ва механизмларни ишлаб чиқариш, уларни корхоналарга татбиқ этиш хозирги куннинг долзарб вазифаларидан бири ҳисобланади.</a:t>
            </a:r>
          </a:p>
          <a:p>
            <a:pPr marL="0" indent="536575" algn="just">
              <a:lnSpc>
                <a:spcPct val="135000"/>
              </a:lnSpc>
              <a:buNone/>
            </a:pPr>
            <a:r>
              <a:rPr lang="uz-Cyrl-UZ" sz="2800" dirty="0">
                <a:latin typeface="Times New Roman" panose="02020603050405020304" pitchFamily="18" charset="0"/>
                <a:cs typeface="Times New Roman" panose="02020603050405020304" pitchFamily="18" charset="0"/>
              </a:rPr>
              <a:t>Йиғиш жараёнида машина деталларини бириктиришда берилган аниқлик чегарасида уларнинг ўзаро жойлашувини таъминлаш зарур. Йиғиш аниқлиги деганда конструкторлик ҳужжатларида берилган маҳсулот параметрларининг мос қийматларини таъминлаш маҳсулот йиғиш жараёни хоссаси тушунилади. </a:t>
            </a:r>
          </a:p>
        </p:txBody>
      </p:sp>
    </p:spTree>
    <p:extLst>
      <p:ext uri="{BB962C8B-B14F-4D97-AF65-F5344CB8AC3E}">
        <p14:creationId xmlns:p14="http://schemas.microsoft.com/office/powerpoint/2010/main" val="5290213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40000"/>
              </a:lnSpc>
              <a:buNone/>
            </a:pPr>
            <a:r>
              <a:rPr lang="uz-Cyrl-UZ" sz="2800" dirty="0">
                <a:latin typeface="Times New Roman" panose="02020603050405020304" pitchFamily="18" charset="0"/>
                <a:cs typeface="Times New Roman" panose="02020603050405020304" pitchFamily="18" charset="0"/>
              </a:rPr>
              <a:t>Йиғиш натижасида деталларнинг ва йиғув бирикмаларининг ўзаро жойлашуви шундай таъминлаши керакки, уларнинг ишчи юзалари ёки ушбу юзаларнинг бир-бирга нисбатан ҳаракатланиши, шунингдек турғун ҳолатда нафақат йиғиш жараёнида, балки машинани эксплуатацияси даврида рухсат этилган чегарадан чиқиб кетмаслиги керак. Деталларга тежамкор ишлов бериш ва машиналарни йиғишнинг энг мақбул рухсат этилган чегараларини аниқлаш воситалардан бири ўлчам занжирини ҳисоблаш ва таҳлил қилиш ҳисобланади.</a:t>
            </a: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Маълумки, ўлчам занжирларини ҳисоблашда. Учтадан кўп бўлмаган ташкил этувчи звенолардан иборат технологик йиғиш кичик ўлчам занжири тўлиқ ўзароалмашинувчанлик принципи билан ҳисобланади.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Йиғиладиган буюмлар конструкциясини мос ўлчам ҳисобларини бажариш орқали ўлчам таҳлили бажарилади ва йиғишдаги талаб этилган аниқликнинг энг мақбул усули танланади.</a:t>
            </a:r>
          </a:p>
        </p:txBody>
      </p:sp>
    </p:spTree>
    <p:extLst>
      <p:ext uri="{BB962C8B-B14F-4D97-AF65-F5344CB8AC3E}">
        <p14:creationId xmlns:p14="http://schemas.microsoft.com/office/powerpoint/2010/main" val="32372134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336704"/>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Ушбу ишлаб чиқариш шароитида лойиҳаланаётган йиғиш жараёнининг табақаланиш даражаси аниқланади.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Барча йиғув бирликлари ва буюм деталларининг бирикиш кетма-кетлиги ўрнатилади ҳамда умумий ва маҳсулотни узелли йиғиш схемалари тузилади.</a:t>
            </a:r>
          </a:p>
        </p:txBody>
      </p:sp>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Энг унумдор, тежамкор ва техник жиҳатдан мақсадга мувофиқ бириктириш, жойлашувини текшириш ва ўрнатиш усуллари аниқланади. Йиғиш технологик жараёнинг таркиби тузилиб, назорат қилиш ва охирги текширувдан ўтказиш усуллари аниқланади.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Технологик жараённи бажариш учун керакли технологик ускуналар ишлаб чиқилади</a:t>
            </a: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Йиғиш ишларини техник меъёрлаштириш ва йиғиш жараёнинг иқтисодий кўрсаткичлари ҳисобланади.</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Йиғиш жараёнининг техник ҳужжатлари расмийлаштирилади.</a:t>
            </a:r>
          </a:p>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Исталган машина ва унинг механизмларини ихтиёрий кетма-кетликда бажариб бўлмайди. Деталларнинг боғланиш тартиби, аввало, йиғилаётган буюм ёки унинг қисмларининг конструкциясига, шунингдек йиғув ишларини табақаланиш даражасига боғлиқ.</a:t>
            </a:r>
          </a:p>
        </p:txBody>
      </p:sp>
    </p:spTree>
    <p:extLst>
      <p:ext uri="{BB962C8B-B14F-4D97-AF65-F5344CB8AC3E}">
        <p14:creationId xmlns:p14="http://schemas.microsoft.com/office/powerpoint/2010/main" val="366412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805264"/>
            <a:ext cx="8229600" cy="752947"/>
          </a:xfrm>
        </p:spPr>
        <p:txBody>
          <a:bodyPr>
            <a:normAutofit/>
          </a:bodyPr>
          <a:lstStyle/>
          <a:p>
            <a:pPr marL="0" indent="0" algn="ctr">
              <a:buNone/>
            </a:pPr>
            <a:r>
              <a:rPr lang="uz-Cyrl-UZ" sz="2800" b="1" dirty="0" smtClean="0">
                <a:latin typeface="Times New Roman" panose="02020603050405020304" pitchFamily="18" charset="0"/>
                <a:cs typeface="Times New Roman" panose="02020603050405020304" pitchFamily="18" charset="0"/>
              </a:rPr>
              <a:t>Автоматлаштирилган поток йиғиш жараёни</a:t>
            </a:r>
            <a:endParaRPr lang="ru-RU" sz="2800" b="1" dirty="0">
              <a:latin typeface="Times New Roman" panose="02020603050405020304" pitchFamily="18" charset="0"/>
              <a:cs typeface="Times New Roman" panose="02020603050405020304" pitchFamily="18" charset="0"/>
            </a:endParaRP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031" y="404664"/>
            <a:ext cx="8301425" cy="4896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537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CanDown">
              <a:avLst>
                <a:gd name="adj" fmla="val 18370"/>
              </a:avLst>
            </a:prstTxWarp>
            <a:spAutoFit/>
          </a:bodyPr>
          <a:lstStyle/>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rgbClr val="1E95D0"/>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rgbClr val="1E95D0"/>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7337</TotalTime>
  <Words>1257</Words>
  <Application>Microsoft Office PowerPoint</Application>
  <PresentationFormat>Экран (4:3)</PresentationFormat>
  <Paragraphs>62</Paragraphs>
  <Slides>32</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32</vt:i4>
      </vt:variant>
    </vt:vector>
  </HeadingPairs>
  <TitlesOfParts>
    <vt:vector size="38" baseType="lpstr">
      <vt:lpstr>Тема Office</vt:lpstr>
      <vt:lpstr>1_Тема Office</vt:lpstr>
      <vt:lpstr>Воздушный поток</vt:lpstr>
      <vt:lpstr>2_Тема Office</vt:lpstr>
      <vt:lpstr>6_Тема Office</vt:lpstr>
      <vt:lpstr>3_Тема Office</vt:lpstr>
      <vt:lpstr>25-МАЪРУЗА. ЙИҒИШ ЖАРАЁНЛАРИНИ АВТОМАТЛАШТИРИШ.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267</cp:revision>
  <dcterms:created xsi:type="dcterms:W3CDTF">2019-09-16T05:35:35Z</dcterms:created>
  <dcterms:modified xsi:type="dcterms:W3CDTF">2021-05-30T23:50:47Z</dcterms:modified>
</cp:coreProperties>
</file>