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1" r:id="rId3"/>
    <p:sldId id="258" r:id="rId4"/>
    <p:sldId id="264" r:id="rId5"/>
    <p:sldId id="265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D55D4B-ADBE-4CE0-BFF8-7EA77FFF4763}" type="doc">
      <dgm:prSet loTypeId="urn:microsoft.com/office/officeart/2005/8/layout/orgChart1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D043EFB-7D9A-4FAA-B17F-88C1C05F299A}">
      <dgm:prSet/>
      <dgm:spPr/>
      <dgm:t>
        <a:bodyPr/>
        <a:lstStyle/>
        <a:p>
          <a:pPr rtl="0"/>
          <a:r>
            <a:rPr lang="en-US" smtClean="0"/>
            <a:t>Assembler tilida quyidagi gurux operatorlari bor:</a:t>
          </a:r>
          <a:endParaRPr lang="ru-RU"/>
        </a:p>
      </dgm:t>
    </dgm:pt>
    <dgm:pt modelId="{086F3D9B-608E-4BB5-B82A-572BF9F4C383}" type="parTrans" cxnId="{05F1967D-2B86-4295-B200-AC26FA94C61E}">
      <dgm:prSet/>
      <dgm:spPr/>
      <dgm:t>
        <a:bodyPr/>
        <a:lstStyle/>
        <a:p>
          <a:endParaRPr lang="ru-RU"/>
        </a:p>
      </dgm:t>
    </dgm:pt>
    <dgm:pt modelId="{25393B61-1166-4C52-87AB-D4CBF4B9D7E1}" type="sibTrans" cxnId="{05F1967D-2B86-4295-B200-AC26FA94C61E}">
      <dgm:prSet/>
      <dgm:spPr/>
      <dgm:t>
        <a:bodyPr/>
        <a:lstStyle/>
        <a:p>
          <a:endParaRPr lang="ru-RU"/>
        </a:p>
      </dgm:t>
    </dgm:pt>
    <dgm:pt modelId="{B25B5253-C473-4C0A-986E-6C7695C47FE1}">
      <dgm:prSet/>
      <dgm:spPr/>
      <dgm:t>
        <a:bodyPr/>
        <a:lstStyle/>
        <a:p>
          <a:pPr rtl="0"/>
          <a:r>
            <a:rPr lang="en-US" smtClean="0"/>
            <a:t>mashina buyruqlarining operatori;</a:t>
          </a:r>
          <a:endParaRPr lang="ru-RU"/>
        </a:p>
      </dgm:t>
    </dgm:pt>
    <dgm:pt modelId="{706C576B-A904-4CA2-905D-669BBFB4276A}" type="parTrans" cxnId="{812F6E6D-3331-463F-8487-71E0EAC3B2D1}">
      <dgm:prSet/>
      <dgm:spPr/>
      <dgm:t>
        <a:bodyPr/>
        <a:lstStyle/>
        <a:p>
          <a:endParaRPr lang="ru-RU"/>
        </a:p>
      </dgm:t>
    </dgm:pt>
    <dgm:pt modelId="{B0775017-A578-49DD-9611-807B0B534A7B}" type="sibTrans" cxnId="{812F6E6D-3331-463F-8487-71E0EAC3B2D1}">
      <dgm:prSet/>
      <dgm:spPr/>
      <dgm:t>
        <a:bodyPr/>
        <a:lstStyle/>
        <a:p>
          <a:endParaRPr lang="ru-RU"/>
        </a:p>
      </dgm:t>
    </dgm:pt>
    <dgm:pt modelId="{9BBB4FB9-ED92-41C8-ACA0-A85FF226EC5D}">
      <dgm:prSet/>
      <dgm:spPr/>
      <dgm:t>
        <a:bodyPr/>
        <a:lstStyle/>
        <a:p>
          <a:pPr rtl="0"/>
          <a:r>
            <a:rPr lang="en-US" smtClean="0"/>
            <a:t>psevdobuyruqlar operatori;</a:t>
          </a:r>
          <a:endParaRPr lang="ru-RU"/>
        </a:p>
      </dgm:t>
    </dgm:pt>
    <dgm:pt modelId="{46694459-11ED-4D04-BCAB-15619BBAB157}" type="parTrans" cxnId="{A846BC6F-2599-4484-94B2-B1964D2CD9E0}">
      <dgm:prSet/>
      <dgm:spPr/>
      <dgm:t>
        <a:bodyPr/>
        <a:lstStyle/>
        <a:p>
          <a:endParaRPr lang="ru-RU"/>
        </a:p>
      </dgm:t>
    </dgm:pt>
    <dgm:pt modelId="{306D9A41-4305-45F4-B945-F9CFF7AF4F67}" type="sibTrans" cxnId="{A846BC6F-2599-4484-94B2-B1964D2CD9E0}">
      <dgm:prSet/>
      <dgm:spPr/>
      <dgm:t>
        <a:bodyPr/>
        <a:lstStyle/>
        <a:p>
          <a:endParaRPr lang="ru-RU"/>
        </a:p>
      </dgm:t>
    </dgm:pt>
    <dgm:pt modelId="{C208E95A-5892-48C8-A7C7-6FBDD52621BB}">
      <dgm:prSet/>
      <dgm:spPr/>
      <dgm:t>
        <a:bodyPr/>
        <a:lstStyle/>
        <a:p>
          <a:pPr rtl="0"/>
          <a:r>
            <a:rPr lang="en-US" smtClean="0"/>
            <a:t>—makrokomanda;</a:t>
          </a:r>
          <a:endParaRPr lang="ru-RU"/>
        </a:p>
      </dgm:t>
    </dgm:pt>
    <dgm:pt modelId="{4DA66867-7619-4922-BB5D-01A4F7C6E38D}" type="parTrans" cxnId="{5E2F7E6D-3959-4343-890A-A1113BFA44A5}">
      <dgm:prSet/>
      <dgm:spPr/>
      <dgm:t>
        <a:bodyPr/>
        <a:lstStyle/>
        <a:p>
          <a:endParaRPr lang="ru-RU"/>
        </a:p>
      </dgm:t>
    </dgm:pt>
    <dgm:pt modelId="{3A545144-A48C-427B-95F4-06591EEE7FB2}" type="sibTrans" cxnId="{5E2F7E6D-3959-4343-890A-A1113BFA44A5}">
      <dgm:prSet/>
      <dgm:spPr/>
      <dgm:t>
        <a:bodyPr/>
        <a:lstStyle/>
        <a:p>
          <a:endParaRPr lang="ru-RU"/>
        </a:p>
      </dgm:t>
    </dgm:pt>
    <dgm:pt modelId="{230F6040-C7CB-4D74-81C0-A3D1291B404F}">
      <dgm:prSet/>
      <dgm:spPr/>
      <dgm:t>
        <a:bodyPr/>
        <a:lstStyle/>
        <a:p>
          <a:pPr rtl="0"/>
          <a:r>
            <a:rPr lang="en-US" dirty="0" smtClean="0"/>
            <a:t>—</a:t>
          </a:r>
          <a:r>
            <a:rPr lang="en-US" dirty="0" err="1" smtClean="0"/>
            <a:t>sharxlash</a:t>
          </a:r>
          <a:r>
            <a:rPr lang="en-US" dirty="0" smtClean="0"/>
            <a:t> </a:t>
          </a:r>
          <a:r>
            <a:rPr lang="en-US" dirty="0" err="1" smtClean="0"/>
            <a:t>maydoni</a:t>
          </a:r>
          <a:r>
            <a:rPr lang="en-US" dirty="0" smtClean="0"/>
            <a:t>;</a:t>
          </a:r>
          <a:endParaRPr lang="ru-RU" dirty="0"/>
        </a:p>
      </dgm:t>
    </dgm:pt>
    <dgm:pt modelId="{991FC5D8-EA65-442B-B053-52A68901A298}" type="parTrans" cxnId="{53B9BCD9-D999-4578-A431-0018AF985ABC}">
      <dgm:prSet/>
      <dgm:spPr/>
      <dgm:t>
        <a:bodyPr/>
        <a:lstStyle/>
        <a:p>
          <a:endParaRPr lang="ru-RU"/>
        </a:p>
      </dgm:t>
    </dgm:pt>
    <dgm:pt modelId="{B5FAC1F8-3EF9-462A-9BAF-6CC0B112F62D}" type="sibTrans" cxnId="{53B9BCD9-D999-4578-A431-0018AF985ABC}">
      <dgm:prSet/>
      <dgm:spPr/>
      <dgm:t>
        <a:bodyPr/>
        <a:lstStyle/>
        <a:p>
          <a:endParaRPr lang="ru-RU"/>
        </a:p>
      </dgm:t>
    </dgm:pt>
    <dgm:pt modelId="{21ECB4D8-0FC4-4EAB-82A1-81623850ADEE}">
      <dgm:prSet/>
      <dgm:spPr/>
      <dgm:t>
        <a:bodyPr/>
        <a:lstStyle/>
        <a:p>
          <a:pPr rtl="0"/>
          <a:r>
            <a:rPr lang="en-US" dirty="0" smtClean="0"/>
            <a:t>—</a:t>
          </a:r>
          <a:r>
            <a:rPr lang="en-US" dirty="0" err="1" smtClean="0"/>
            <a:t>assemblerni</a:t>
          </a:r>
          <a:r>
            <a:rPr lang="en-US" dirty="0" smtClean="0"/>
            <a:t> </a:t>
          </a:r>
          <a:r>
            <a:rPr lang="en-US" dirty="0" err="1" smtClean="0"/>
            <a:t>boshqarish</a:t>
          </a:r>
          <a:r>
            <a:rPr lang="en-US" dirty="0" smtClean="0"/>
            <a:t> </a:t>
          </a:r>
          <a:r>
            <a:rPr lang="en-US" dirty="0" err="1" smtClean="0"/>
            <a:t>buyrug`i</a:t>
          </a:r>
          <a:r>
            <a:rPr lang="en-US" dirty="0" smtClean="0"/>
            <a:t>.</a:t>
          </a:r>
          <a:endParaRPr lang="ru-RU" dirty="0"/>
        </a:p>
      </dgm:t>
    </dgm:pt>
    <dgm:pt modelId="{A20858F3-DA29-4472-9501-8D1FA11D62E7}" type="parTrans" cxnId="{6DF20792-C5FD-4D69-B13E-7908E082B986}">
      <dgm:prSet/>
      <dgm:spPr/>
      <dgm:t>
        <a:bodyPr/>
        <a:lstStyle/>
        <a:p>
          <a:endParaRPr lang="ru-RU"/>
        </a:p>
      </dgm:t>
    </dgm:pt>
    <dgm:pt modelId="{48DCE40C-F190-4BA3-A217-EED344B26116}" type="sibTrans" cxnId="{6DF20792-C5FD-4D69-B13E-7908E082B986}">
      <dgm:prSet/>
      <dgm:spPr/>
      <dgm:t>
        <a:bodyPr/>
        <a:lstStyle/>
        <a:p>
          <a:endParaRPr lang="ru-RU"/>
        </a:p>
      </dgm:t>
    </dgm:pt>
    <dgm:pt modelId="{2BA1A7B2-A0DD-4640-80C2-7831061B3A34}" type="pres">
      <dgm:prSet presAssocID="{40D55D4B-ADBE-4CE0-BFF8-7EA77FFF476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5A5E9D8-DAEB-4549-93D9-3DA44570277C}" type="pres">
      <dgm:prSet presAssocID="{9D043EFB-7D9A-4FAA-B17F-88C1C05F299A}" presName="hierRoot1" presStyleCnt="0">
        <dgm:presLayoutVars>
          <dgm:hierBranch val="init"/>
        </dgm:presLayoutVars>
      </dgm:prSet>
      <dgm:spPr/>
    </dgm:pt>
    <dgm:pt modelId="{018C2BC9-FB31-4C30-9B8A-EBCECAE6734C}" type="pres">
      <dgm:prSet presAssocID="{9D043EFB-7D9A-4FAA-B17F-88C1C05F299A}" presName="rootComposite1" presStyleCnt="0"/>
      <dgm:spPr/>
    </dgm:pt>
    <dgm:pt modelId="{255272B4-AF01-4828-A4E2-02BCEE7A599D}" type="pres">
      <dgm:prSet presAssocID="{9D043EFB-7D9A-4FAA-B17F-88C1C05F299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780DEE-4037-4E14-8711-8249DD043AB4}" type="pres">
      <dgm:prSet presAssocID="{9D043EFB-7D9A-4FAA-B17F-88C1C05F299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8274B21-5B57-4888-9876-A8773971261E}" type="pres">
      <dgm:prSet presAssocID="{9D043EFB-7D9A-4FAA-B17F-88C1C05F299A}" presName="hierChild2" presStyleCnt="0"/>
      <dgm:spPr/>
    </dgm:pt>
    <dgm:pt modelId="{ADE2981C-59D3-49CD-9785-AE614B38B546}" type="pres">
      <dgm:prSet presAssocID="{706C576B-A904-4CA2-905D-669BBFB4276A}" presName="Name37" presStyleLbl="parChTrans1D2" presStyleIdx="0" presStyleCnt="5"/>
      <dgm:spPr/>
      <dgm:t>
        <a:bodyPr/>
        <a:lstStyle/>
        <a:p>
          <a:endParaRPr lang="ru-RU"/>
        </a:p>
      </dgm:t>
    </dgm:pt>
    <dgm:pt modelId="{83881C0E-9981-4BA7-AB8B-567E513EB131}" type="pres">
      <dgm:prSet presAssocID="{B25B5253-C473-4C0A-986E-6C7695C47FE1}" presName="hierRoot2" presStyleCnt="0">
        <dgm:presLayoutVars>
          <dgm:hierBranch val="init"/>
        </dgm:presLayoutVars>
      </dgm:prSet>
      <dgm:spPr/>
    </dgm:pt>
    <dgm:pt modelId="{37FCEC08-628D-4136-A13C-3CBBF5595B9A}" type="pres">
      <dgm:prSet presAssocID="{B25B5253-C473-4C0A-986E-6C7695C47FE1}" presName="rootComposite" presStyleCnt="0"/>
      <dgm:spPr/>
    </dgm:pt>
    <dgm:pt modelId="{5CA31C8D-2FEE-482F-A3CC-0BF9C402EF80}" type="pres">
      <dgm:prSet presAssocID="{B25B5253-C473-4C0A-986E-6C7695C47FE1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635645A-FA99-4F39-B4F9-5728F511D959}" type="pres">
      <dgm:prSet presAssocID="{B25B5253-C473-4C0A-986E-6C7695C47FE1}" presName="rootConnector" presStyleLbl="node2" presStyleIdx="0" presStyleCnt="5"/>
      <dgm:spPr/>
      <dgm:t>
        <a:bodyPr/>
        <a:lstStyle/>
        <a:p>
          <a:endParaRPr lang="ru-RU"/>
        </a:p>
      </dgm:t>
    </dgm:pt>
    <dgm:pt modelId="{5DD57E33-7DF9-4763-A83D-4039B0C4CA76}" type="pres">
      <dgm:prSet presAssocID="{B25B5253-C473-4C0A-986E-6C7695C47FE1}" presName="hierChild4" presStyleCnt="0"/>
      <dgm:spPr/>
    </dgm:pt>
    <dgm:pt modelId="{2D76100E-DB05-4BE4-A726-78C872C993AA}" type="pres">
      <dgm:prSet presAssocID="{B25B5253-C473-4C0A-986E-6C7695C47FE1}" presName="hierChild5" presStyleCnt="0"/>
      <dgm:spPr/>
    </dgm:pt>
    <dgm:pt modelId="{C4EC8EFA-7298-4A6E-8266-599E49445DEC}" type="pres">
      <dgm:prSet presAssocID="{46694459-11ED-4D04-BCAB-15619BBAB157}" presName="Name37" presStyleLbl="parChTrans1D2" presStyleIdx="1" presStyleCnt="5"/>
      <dgm:spPr/>
      <dgm:t>
        <a:bodyPr/>
        <a:lstStyle/>
        <a:p>
          <a:endParaRPr lang="ru-RU"/>
        </a:p>
      </dgm:t>
    </dgm:pt>
    <dgm:pt modelId="{80385064-78FD-4B15-9B94-FFE44CABBB27}" type="pres">
      <dgm:prSet presAssocID="{9BBB4FB9-ED92-41C8-ACA0-A85FF226EC5D}" presName="hierRoot2" presStyleCnt="0">
        <dgm:presLayoutVars>
          <dgm:hierBranch val="init"/>
        </dgm:presLayoutVars>
      </dgm:prSet>
      <dgm:spPr/>
    </dgm:pt>
    <dgm:pt modelId="{A230750C-B581-41AF-854F-217B429AEE9A}" type="pres">
      <dgm:prSet presAssocID="{9BBB4FB9-ED92-41C8-ACA0-A85FF226EC5D}" presName="rootComposite" presStyleCnt="0"/>
      <dgm:spPr/>
    </dgm:pt>
    <dgm:pt modelId="{2625B0D7-2D48-4993-BE25-B3983B74AD79}" type="pres">
      <dgm:prSet presAssocID="{9BBB4FB9-ED92-41C8-ACA0-A85FF226EC5D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EED5EA-331B-47FE-A320-E5BD8346F661}" type="pres">
      <dgm:prSet presAssocID="{9BBB4FB9-ED92-41C8-ACA0-A85FF226EC5D}" presName="rootConnector" presStyleLbl="node2" presStyleIdx="1" presStyleCnt="5"/>
      <dgm:spPr/>
      <dgm:t>
        <a:bodyPr/>
        <a:lstStyle/>
        <a:p>
          <a:endParaRPr lang="ru-RU"/>
        </a:p>
      </dgm:t>
    </dgm:pt>
    <dgm:pt modelId="{8CD77BA0-A0CE-49FD-B27F-EFAD049A798D}" type="pres">
      <dgm:prSet presAssocID="{9BBB4FB9-ED92-41C8-ACA0-A85FF226EC5D}" presName="hierChild4" presStyleCnt="0"/>
      <dgm:spPr/>
    </dgm:pt>
    <dgm:pt modelId="{4B345FFD-5146-4582-8B43-1B46E29ECCE3}" type="pres">
      <dgm:prSet presAssocID="{9BBB4FB9-ED92-41C8-ACA0-A85FF226EC5D}" presName="hierChild5" presStyleCnt="0"/>
      <dgm:spPr/>
    </dgm:pt>
    <dgm:pt modelId="{8516D5C9-9BD4-4EEA-8D61-15D080140269}" type="pres">
      <dgm:prSet presAssocID="{4DA66867-7619-4922-BB5D-01A4F7C6E38D}" presName="Name37" presStyleLbl="parChTrans1D2" presStyleIdx="2" presStyleCnt="5"/>
      <dgm:spPr/>
      <dgm:t>
        <a:bodyPr/>
        <a:lstStyle/>
        <a:p>
          <a:endParaRPr lang="ru-RU"/>
        </a:p>
      </dgm:t>
    </dgm:pt>
    <dgm:pt modelId="{1F34ADAB-7D84-4F0B-BEED-0BA1A31FE8AF}" type="pres">
      <dgm:prSet presAssocID="{C208E95A-5892-48C8-A7C7-6FBDD52621BB}" presName="hierRoot2" presStyleCnt="0">
        <dgm:presLayoutVars>
          <dgm:hierBranch val="init"/>
        </dgm:presLayoutVars>
      </dgm:prSet>
      <dgm:spPr/>
    </dgm:pt>
    <dgm:pt modelId="{5C0E933A-EF18-49DE-B0FA-CF7A478B884C}" type="pres">
      <dgm:prSet presAssocID="{C208E95A-5892-48C8-A7C7-6FBDD52621BB}" presName="rootComposite" presStyleCnt="0"/>
      <dgm:spPr/>
    </dgm:pt>
    <dgm:pt modelId="{0E0367BB-7513-437D-957C-B07E51C44ED0}" type="pres">
      <dgm:prSet presAssocID="{C208E95A-5892-48C8-A7C7-6FBDD52621BB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BD5615-6243-4287-8EF7-DFEFCB91CD66}" type="pres">
      <dgm:prSet presAssocID="{C208E95A-5892-48C8-A7C7-6FBDD52621BB}" presName="rootConnector" presStyleLbl="node2" presStyleIdx="2" presStyleCnt="5"/>
      <dgm:spPr/>
      <dgm:t>
        <a:bodyPr/>
        <a:lstStyle/>
        <a:p>
          <a:endParaRPr lang="ru-RU"/>
        </a:p>
      </dgm:t>
    </dgm:pt>
    <dgm:pt modelId="{E1C91634-BB12-4B49-9A03-CFA2B0CF60AA}" type="pres">
      <dgm:prSet presAssocID="{C208E95A-5892-48C8-A7C7-6FBDD52621BB}" presName="hierChild4" presStyleCnt="0"/>
      <dgm:spPr/>
    </dgm:pt>
    <dgm:pt modelId="{59E19B87-43F7-498F-82AE-26D9A7BA3EA6}" type="pres">
      <dgm:prSet presAssocID="{C208E95A-5892-48C8-A7C7-6FBDD52621BB}" presName="hierChild5" presStyleCnt="0"/>
      <dgm:spPr/>
    </dgm:pt>
    <dgm:pt modelId="{949C2B11-E0DF-4AD2-BEAE-7ABDEC118955}" type="pres">
      <dgm:prSet presAssocID="{991FC5D8-EA65-442B-B053-52A68901A298}" presName="Name37" presStyleLbl="parChTrans1D2" presStyleIdx="3" presStyleCnt="5"/>
      <dgm:spPr/>
      <dgm:t>
        <a:bodyPr/>
        <a:lstStyle/>
        <a:p>
          <a:endParaRPr lang="ru-RU"/>
        </a:p>
      </dgm:t>
    </dgm:pt>
    <dgm:pt modelId="{FC0311FA-422A-410A-BBDD-58F1F8872D76}" type="pres">
      <dgm:prSet presAssocID="{230F6040-C7CB-4D74-81C0-A3D1291B404F}" presName="hierRoot2" presStyleCnt="0">
        <dgm:presLayoutVars>
          <dgm:hierBranch val="init"/>
        </dgm:presLayoutVars>
      </dgm:prSet>
      <dgm:spPr/>
    </dgm:pt>
    <dgm:pt modelId="{AF9F8238-3F6E-4C7D-B187-33CA184A2A88}" type="pres">
      <dgm:prSet presAssocID="{230F6040-C7CB-4D74-81C0-A3D1291B404F}" presName="rootComposite" presStyleCnt="0"/>
      <dgm:spPr/>
    </dgm:pt>
    <dgm:pt modelId="{29A8914E-8498-459F-A08D-5D9A5D70C342}" type="pres">
      <dgm:prSet presAssocID="{230F6040-C7CB-4D74-81C0-A3D1291B404F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22126A-E465-4D48-B4C7-93AA6916C824}" type="pres">
      <dgm:prSet presAssocID="{230F6040-C7CB-4D74-81C0-A3D1291B404F}" presName="rootConnector" presStyleLbl="node2" presStyleIdx="3" presStyleCnt="5"/>
      <dgm:spPr/>
      <dgm:t>
        <a:bodyPr/>
        <a:lstStyle/>
        <a:p>
          <a:endParaRPr lang="ru-RU"/>
        </a:p>
      </dgm:t>
    </dgm:pt>
    <dgm:pt modelId="{A6ED0212-8096-4F9D-99D4-0977B42234AA}" type="pres">
      <dgm:prSet presAssocID="{230F6040-C7CB-4D74-81C0-A3D1291B404F}" presName="hierChild4" presStyleCnt="0"/>
      <dgm:spPr/>
    </dgm:pt>
    <dgm:pt modelId="{F39F037E-C560-4528-9F56-8E771B2D18C2}" type="pres">
      <dgm:prSet presAssocID="{230F6040-C7CB-4D74-81C0-A3D1291B404F}" presName="hierChild5" presStyleCnt="0"/>
      <dgm:spPr/>
    </dgm:pt>
    <dgm:pt modelId="{65EBA1C3-4727-4B6B-B133-3922A36EB51D}" type="pres">
      <dgm:prSet presAssocID="{A20858F3-DA29-4472-9501-8D1FA11D62E7}" presName="Name37" presStyleLbl="parChTrans1D2" presStyleIdx="4" presStyleCnt="5"/>
      <dgm:spPr/>
      <dgm:t>
        <a:bodyPr/>
        <a:lstStyle/>
        <a:p>
          <a:endParaRPr lang="ru-RU"/>
        </a:p>
      </dgm:t>
    </dgm:pt>
    <dgm:pt modelId="{DA5B95B7-BF8F-4B36-8F81-791D95378A50}" type="pres">
      <dgm:prSet presAssocID="{21ECB4D8-0FC4-4EAB-82A1-81623850ADEE}" presName="hierRoot2" presStyleCnt="0">
        <dgm:presLayoutVars>
          <dgm:hierBranch val="init"/>
        </dgm:presLayoutVars>
      </dgm:prSet>
      <dgm:spPr/>
    </dgm:pt>
    <dgm:pt modelId="{674653E7-F6C6-4573-9217-322D4997E766}" type="pres">
      <dgm:prSet presAssocID="{21ECB4D8-0FC4-4EAB-82A1-81623850ADEE}" presName="rootComposite" presStyleCnt="0"/>
      <dgm:spPr/>
    </dgm:pt>
    <dgm:pt modelId="{8CC522F9-70E7-4AE7-916F-ED2C523403E2}" type="pres">
      <dgm:prSet presAssocID="{21ECB4D8-0FC4-4EAB-82A1-81623850ADEE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946BF12-F9C5-4DC2-87C7-7CE0074467A9}" type="pres">
      <dgm:prSet presAssocID="{21ECB4D8-0FC4-4EAB-82A1-81623850ADEE}" presName="rootConnector" presStyleLbl="node2" presStyleIdx="4" presStyleCnt="5"/>
      <dgm:spPr/>
      <dgm:t>
        <a:bodyPr/>
        <a:lstStyle/>
        <a:p>
          <a:endParaRPr lang="ru-RU"/>
        </a:p>
      </dgm:t>
    </dgm:pt>
    <dgm:pt modelId="{5B91B800-1582-49C3-83A6-0E375B3273D5}" type="pres">
      <dgm:prSet presAssocID="{21ECB4D8-0FC4-4EAB-82A1-81623850ADEE}" presName="hierChild4" presStyleCnt="0"/>
      <dgm:spPr/>
    </dgm:pt>
    <dgm:pt modelId="{93D8F8A4-A169-4600-B2FB-F1CC508BBB75}" type="pres">
      <dgm:prSet presAssocID="{21ECB4D8-0FC4-4EAB-82A1-81623850ADEE}" presName="hierChild5" presStyleCnt="0"/>
      <dgm:spPr/>
    </dgm:pt>
    <dgm:pt modelId="{CF3BAF08-4983-4CDA-93CB-C8FFE76CCD77}" type="pres">
      <dgm:prSet presAssocID="{9D043EFB-7D9A-4FAA-B17F-88C1C05F299A}" presName="hierChild3" presStyleCnt="0"/>
      <dgm:spPr/>
    </dgm:pt>
  </dgm:ptLst>
  <dgm:cxnLst>
    <dgm:cxn modelId="{F595B193-EECB-47BB-B3C2-63F6A35D7725}" type="presOf" srcId="{B25B5253-C473-4C0A-986E-6C7695C47FE1}" destId="{7635645A-FA99-4F39-B4F9-5728F511D959}" srcOrd="1" destOrd="0" presId="urn:microsoft.com/office/officeart/2005/8/layout/orgChart1"/>
    <dgm:cxn modelId="{A516DB38-FA63-4EEE-ACBC-1E19C60E2FCC}" type="presOf" srcId="{9BBB4FB9-ED92-41C8-ACA0-A85FF226EC5D}" destId="{2625B0D7-2D48-4993-BE25-B3983B74AD79}" srcOrd="0" destOrd="0" presId="urn:microsoft.com/office/officeart/2005/8/layout/orgChart1"/>
    <dgm:cxn modelId="{D4FDB3B2-521D-4FB0-9DEC-0647B029C5E9}" type="presOf" srcId="{9D043EFB-7D9A-4FAA-B17F-88C1C05F299A}" destId="{255272B4-AF01-4828-A4E2-02BCEE7A599D}" srcOrd="0" destOrd="0" presId="urn:microsoft.com/office/officeart/2005/8/layout/orgChart1"/>
    <dgm:cxn modelId="{812F6E6D-3331-463F-8487-71E0EAC3B2D1}" srcId="{9D043EFB-7D9A-4FAA-B17F-88C1C05F299A}" destId="{B25B5253-C473-4C0A-986E-6C7695C47FE1}" srcOrd="0" destOrd="0" parTransId="{706C576B-A904-4CA2-905D-669BBFB4276A}" sibTransId="{B0775017-A578-49DD-9611-807B0B534A7B}"/>
    <dgm:cxn modelId="{4A4F71CE-3EE6-410F-9AAA-BEF1A108232A}" type="presOf" srcId="{40D55D4B-ADBE-4CE0-BFF8-7EA77FFF4763}" destId="{2BA1A7B2-A0DD-4640-80C2-7831061B3A34}" srcOrd="0" destOrd="0" presId="urn:microsoft.com/office/officeart/2005/8/layout/orgChart1"/>
    <dgm:cxn modelId="{39E24AC0-B3A2-41F3-A7F1-D90FCE7F691D}" type="presOf" srcId="{230F6040-C7CB-4D74-81C0-A3D1291B404F}" destId="{3622126A-E465-4D48-B4C7-93AA6916C824}" srcOrd="1" destOrd="0" presId="urn:microsoft.com/office/officeart/2005/8/layout/orgChart1"/>
    <dgm:cxn modelId="{05F1967D-2B86-4295-B200-AC26FA94C61E}" srcId="{40D55D4B-ADBE-4CE0-BFF8-7EA77FFF4763}" destId="{9D043EFB-7D9A-4FAA-B17F-88C1C05F299A}" srcOrd="0" destOrd="0" parTransId="{086F3D9B-608E-4BB5-B82A-572BF9F4C383}" sibTransId="{25393B61-1166-4C52-87AB-D4CBF4B9D7E1}"/>
    <dgm:cxn modelId="{63EB3177-8695-44EC-9D28-79CF7C17604F}" type="presOf" srcId="{9D043EFB-7D9A-4FAA-B17F-88C1C05F299A}" destId="{36780DEE-4037-4E14-8711-8249DD043AB4}" srcOrd="1" destOrd="0" presId="urn:microsoft.com/office/officeart/2005/8/layout/orgChart1"/>
    <dgm:cxn modelId="{56BD583C-F6C1-454A-A2FE-AA6617F508FE}" type="presOf" srcId="{C208E95A-5892-48C8-A7C7-6FBDD52621BB}" destId="{FFBD5615-6243-4287-8EF7-DFEFCB91CD66}" srcOrd="1" destOrd="0" presId="urn:microsoft.com/office/officeart/2005/8/layout/orgChart1"/>
    <dgm:cxn modelId="{134CE414-A2B0-4D8D-A108-7E5C3FC67A54}" type="presOf" srcId="{706C576B-A904-4CA2-905D-669BBFB4276A}" destId="{ADE2981C-59D3-49CD-9785-AE614B38B546}" srcOrd="0" destOrd="0" presId="urn:microsoft.com/office/officeart/2005/8/layout/orgChart1"/>
    <dgm:cxn modelId="{F9F3EDD6-E7F2-40B1-AA0E-013E20DFC78E}" type="presOf" srcId="{21ECB4D8-0FC4-4EAB-82A1-81623850ADEE}" destId="{8CC522F9-70E7-4AE7-916F-ED2C523403E2}" srcOrd="0" destOrd="0" presId="urn:microsoft.com/office/officeart/2005/8/layout/orgChart1"/>
    <dgm:cxn modelId="{C66908D0-860F-4AB0-93E1-6E51634038BB}" type="presOf" srcId="{230F6040-C7CB-4D74-81C0-A3D1291B404F}" destId="{29A8914E-8498-459F-A08D-5D9A5D70C342}" srcOrd="0" destOrd="0" presId="urn:microsoft.com/office/officeart/2005/8/layout/orgChart1"/>
    <dgm:cxn modelId="{6DF20792-C5FD-4D69-B13E-7908E082B986}" srcId="{9D043EFB-7D9A-4FAA-B17F-88C1C05F299A}" destId="{21ECB4D8-0FC4-4EAB-82A1-81623850ADEE}" srcOrd="4" destOrd="0" parTransId="{A20858F3-DA29-4472-9501-8D1FA11D62E7}" sibTransId="{48DCE40C-F190-4BA3-A217-EED344B26116}"/>
    <dgm:cxn modelId="{062DD75A-00E1-48BD-AE7E-05FE57F97295}" type="presOf" srcId="{9BBB4FB9-ED92-41C8-ACA0-A85FF226EC5D}" destId="{B1EED5EA-331B-47FE-A320-E5BD8346F661}" srcOrd="1" destOrd="0" presId="urn:microsoft.com/office/officeart/2005/8/layout/orgChart1"/>
    <dgm:cxn modelId="{EB994757-9483-46F3-9A94-514019E9DD10}" type="presOf" srcId="{991FC5D8-EA65-442B-B053-52A68901A298}" destId="{949C2B11-E0DF-4AD2-BEAE-7ABDEC118955}" srcOrd="0" destOrd="0" presId="urn:microsoft.com/office/officeart/2005/8/layout/orgChart1"/>
    <dgm:cxn modelId="{832A9991-6BED-4A16-8C15-88595065A588}" type="presOf" srcId="{B25B5253-C473-4C0A-986E-6C7695C47FE1}" destId="{5CA31C8D-2FEE-482F-A3CC-0BF9C402EF80}" srcOrd="0" destOrd="0" presId="urn:microsoft.com/office/officeart/2005/8/layout/orgChart1"/>
    <dgm:cxn modelId="{4C5EFCC8-1BC7-4222-9EDE-0233374F651B}" type="presOf" srcId="{C208E95A-5892-48C8-A7C7-6FBDD52621BB}" destId="{0E0367BB-7513-437D-957C-B07E51C44ED0}" srcOrd="0" destOrd="0" presId="urn:microsoft.com/office/officeart/2005/8/layout/orgChart1"/>
    <dgm:cxn modelId="{CCCC0412-00F5-48F0-AA91-4F0FEE227FB0}" type="presOf" srcId="{4DA66867-7619-4922-BB5D-01A4F7C6E38D}" destId="{8516D5C9-9BD4-4EEA-8D61-15D080140269}" srcOrd="0" destOrd="0" presId="urn:microsoft.com/office/officeart/2005/8/layout/orgChart1"/>
    <dgm:cxn modelId="{936FA4DF-E6B0-4B53-817C-EB72139E1A5C}" type="presOf" srcId="{A20858F3-DA29-4472-9501-8D1FA11D62E7}" destId="{65EBA1C3-4727-4B6B-B133-3922A36EB51D}" srcOrd="0" destOrd="0" presId="urn:microsoft.com/office/officeart/2005/8/layout/orgChart1"/>
    <dgm:cxn modelId="{53B9BCD9-D999-4578-A431-0018AF985ABC}" srcId="{9D043EFB-7D9A-4FAA-B17F-88C1C05F299A}" destId="{230F6040-C7CB-4D74-81C0-A3D1291B404F}" srcOrd="3" destOrd="0" parTransId="{991FC5D8-EA65-442B-B053-52A68901A298}" sibTransId="{B5FAC1F8-3EF9-462A-9BAF-6CC0B112F62D}"/>
    <dgm:cxn modelId="{A846BC6F-2599-4484-94B2-B1964D2CD9E0}" srcId="{9D043EFB-7D9A-4FAA-B17F-88C1C05F299A}" destId="{9BBB4FB9-ED92-41C8-ACA0-A85FF226EC5D}" srcOrd="1" destOrd="0" parTransId="{46694459-11ED-4D04-BCAB-15619BBAB157}" sibTransId="{306D9A41-4305-45F4-B945-F9CFF7AF4F67}"/>
    <dgm:cxn modelId="{245DD379-5C6B-4D81-B380-B7A31EDB8325}" type="presOf" srcId="{21ECB4D8-0FC4-4EAB-82A1-81623850ADEE}" destId="{4946BF12-F9C5-4DC2-87C7-7CE0074467A9}" srcOrd="1" destOrd="0" presId="urn:microsoft.com/office/officeart/2005/8/layout/orgChart1"/>
    <dgm:cxn modelId="{81AB1FAF-5880-4CD4-9491-A2837C55D8D6}" type="presOf" srcId="{46694459-11ED-4D04-BCAB-15619BBAB157}" destId="{C4EC8EFA-7298-4A6E-8266-599E49445DEC}" srcOrd="0" destOrd="0" presId="urn:microsoft.com/office/officeart/2005/8/layout/orgChart1"/>
    <dgm:cxn modelId="{5E2F7E6D-3959-4343-890A-A1113BFA44A5}" srcId="{9D043EFB-7D9A-4FAA-B17F-88C1C05F299A}" destId="{C208E95A-5892-48C8-A7C7-6FBDD52621BB}" srcOrd="2" destOrd="0" parTransId="{4DA66867-7619-4922-BB5D-01A4F7C6E38D}" sibTransId="{3A545144-A48C-427B-95F4-06591EEE7FB2}"/>
    <dgm:cxn modelId="{EC8CF5D3-8C21-42E8-BBF4-7A049FC9A0CB}" type="presParOf" srcId="{2BA1A7B2-A0DD-4640-80C2-7831061B3A34}" destId="{F5A5E9D8-DAEB-4549-93D9-3DA44570277C}" srcOrd="0" destOrd="0" presId="urn:microsoft.com/office/officeart/2005/8/layout/orgChart1"/>
    <dgm:cxn modelId="{FF29BF03-1A58-466B-AFD7-3BF389B9DE64}" type="presParOf" srcId="{F5A5E9D8-DAEB-4549-93D9-3DA44570277C}" destId="{018C2BC9-FB31-4C30-9B8A-EBCECAE6734C}" srcOrd="0" destOrd="0" presId="urn:microsoft.com/office/officeart/2005/8/layout/orgChart1"/>
    <dgm:cxn modelId="{CAEFD0E7-7E73-42A2-AAB7-F035EDA3ADEE}" type="presParOf" srcId="{018C2BC9-FB31-4C30-9B8A-EBCECAE6734C}" destId="{255272B4-AF01-4828-A4E2-02BCEE7A599D}" srcOrd="0" destOrd="0" presId="urn:microsoft.com/office/officeart/2005/8/layout/orgChart1"/>
    <dgm:cxn modelId="{E2F70FCC-085D-4692-8142-3CBB2003FD27}" type="presParOf" srcId="{018C2BC9-FB31-4C30-9B8A-EBCECAE6734C}" destId="{36780DEE-4037-4E14-8711-8249DD043AB4}" srcOrd="1" destOrd="0" presId="urn:microsoft.com/office/officeart/2005/8/layout/orgChart1"/>
    <dgm:cxn modelId="{083C842C-A9B9-4A05-980B-963F33E03A2E}" type="presParOf" srcId="{F5A5E9D8-DAEB-4549-93D9-3DA44570277C}" destId="{78274B21-5B57-4888-9876-A8773971261E}" srcOrd="1" destOrd="0" presId="urn:microsoft.com/office/officeart/2005/8/layout/orgChart1"/>
    <dgm:cxn modelId="{A711033D-CD4D-4AE5-A342-87C1D9F64F0A}" type="presParOf" srcId="{78274B21-5B57-4888-9876-A8773971261E}" destId="{ADE2981C-59D3-49CD-9785-AE614B38B546}" srcOrd="0" destOrd="0" presId="urn:microsoft.com/office/officeart/2005/8/layout/orgChart1"/>
    <dgm:cxn modelId="{C8ACB16D-26A9-43DE-BFC6-D3B09A18E977}" type="presParOf" srcId="{78274B21-5B57-4888-9876-A8773971261E}" destId="{83881C0E-9981-4BA7-AB8B-567E513EB131}" srcOrd="1" destOrd="0" presId="urn:microsoft.com/office/officeart/2005/8/layout/orgChart1"/>
    <dgm:cxn modelId="{1909F39D-4807-4BC4-8F42-2F442A1D072A}" type="presParOf" srcId="{83881C0E-9981-4BA7-AB8B-567E513EB131}" destId="{37FCEC08-628D-4136-A13C-3CBBF5595B9A}" srcOrd="0" destOrd="0" presId="urn:microsoft.com/office/officeart/2005/8/layout/orgChart1"/>
    <dgm:cxn modelId="{A9A77E8C-A27B-452B-91EA-09A62049B4B4}" type="presParOf" srcId="{37FCEC08-628D-4136-A13C-3CBBF5595B9A}" destId="{5CA31C8D-2FEE-482F-A3CC-0BF9C402EF80}" srcOrd="0" destOrd="0" presId="urn:microsoft.com/office/officeart/2005/8/layout/orgChart1"/>
    <dgm:cxn modelId="{DFB4077A-2F4A-484F-80FF-8E9A606AD8B9}" type="presParOf" srcId="{37FCEC08-628D-4136-A13C-3CBBF5595B9A}" destId="{7635645A-FA99-4F39-B4F9-5728F511D959}" srcOrd="1" destOrd="0" presId="urn:microsoft.com/office/officeart/2005/8/layout/orgChart1"/>
    <dgm:cxn modelId="{7759B53D-E830-4D5F-8C93-2892BA8740AD}" type="presParOf" srcId="{83881C0E-9981-4BA7-AB8B-567E513EB131}" destId="{5DD57E33-7DF9-4763-A83D-4039B0C4CA76}" srcOrd="1" destOrd="0" presId="urn:microsoft.com/office/officeart/2005/8/layout/orgChart1"/>
    <dgm:cxn modelId="{6F697FEE-307B-4DAB-8459-7CA8A6043688}" type="presParOf" srcId="{83881C0E-9981-4BA7-AB8B-567E513EB131}" destId="{2D76100E-DB05-4BE4-A726-78C872C993AA}" srcOrd="2" destOrd="0" presId="urn:microsoft.com/office/officeart/2005/8/layout/orgChart1"/>
    <dgm:cxn modelId="{2BF5CB90-4491-4AB8-9E06-E5BE02506619}" type="presParOf" srcId="{78274B21-5B57-4888-9876-A8773971261E}" destId="{C4EC8EFA-7298-4A6E-8266-599E49445DEC}" srcOrd="2" destOrd="0" presId="urn:microsoft.com/office/officeart/2005/8/layout/orgChart1"/>
    <dgm:cxn modelId="{4719AE4E-4FD6-4D5A-8BFA-00AD1AF31194}" type="presParOf" srcId="{78274B21-5B57-4888-9876-A8773971261E}" destId="{80385064-78FD-4B15-9B94-FFE44CABBB27}" srcOrd="3" destOrd="0" presId="urn:microsoft.com/office/officeart/2005/8/layout/orgChart1"/>
    <dgm:cxn modelId="{AE238D51-4954-4313-B165-BDCCE577D02A}" type="presParOf" srcId="{80385064-78FD-4B15-9B94-FFE44CABBB27}" destId="{A230750C-B581-41AF-854F-217B429AEE9A}" srcOrd="0" destOrd="0" presId="urn:microsoft.com/office/officeart/2005/8/layout/orgChart1"/>
    <dgm:cxn modelId="{8E014A35-809B-41E3-BBF0-482DBF284175}" type="presParOf" srcId="{A230750C-B581-41AF-854F-217B429AEE9A}" destId="{2625B0D7-2D48-4993-BE25-B3983B74AD79}" srcOrd="0" destOrd="0" presId="urn:microsoft.com/office/officeart/2005/8/layout/orgChart1"/>
    <dgm:cxn modelId="{C6191C52-2627-44E3-914D-6567517578AE}" type="presParOf" srcId="{A230750C-B581-41AF-854F-217B429AEE9A}" destId="{B1EED5EA-331B-47FE-A320-E5BD8346F661}" srcOrd="1" destOrd="0" presId="urn:microsoft.com/office/officeart/2005/8/layout/orgChart1"/>
    <dgm:cxn modelId="{BC5A53A8-9A28-4FAC-BC70-81D222C511F2}" type="presParOf" srcId="{80385064-78FD-4B15-9B94-FFE44CABBB27}" destId="{8CD77BA0-A0CE-49FD-B27F-EFAD049A798D}" srcOrd="1" destOrd="0" presId="urn:microsoft.com/office/officeart/2005/8/layout/orgChart1"/>
    <dgm:cxn modelId="{5BE6D74B-A0DE-40DD-9EEA-CE0CB65108FB}" type="presParOf" srcId="{80385064-78FD-4B15-9B94-FFE44CABBB27}" destId="{4B345FFD-5146-4582-8B43-1B46E29ECCE3}" srcOrd="2" destOrd="0" presId="urn:microsoft.com/office/officeart/2005/8/layout/orgChart1"/>
    <dgm:cxn modelId="{F22DCC70-FF6F-4905-8088-8ABB0D708C1C}" type="presParOf" srcId="{78274B21-5B57-4888-9876-A8773971261E}" destId="{8516D5C9-9BD4-4EEA-8D61-15D080140269}" srcOrd="4" destOrd="0" presId="urn:microsoft.com/office/officeart/2005/8/layout/orgChart1"/>
    <dgm:cxn modelId="{B62E6B8E-4B40-419E-B94E-47E3675E807A}" type="presParOf" srcId="{78274B21-5B57-4888-9876-A8773971261E}" destId="{1F34ADAB-7D84-4F0B-BEED-0BA1A31FE8AF}" srcOrd="5" destOrd="0" presId="urn:microsoft.com/office/officeart/2005/8/layout/orgChart1"/>
    <dgm:cxn modelId="{EA2C4F50-0DAB-4294-86F6-753E8DC81C12}" type="presParOf" srcId="{1F34ADAB-7D84-4F0B-BEED-0BA1A31FE8AF}" destId="{5C0E933A-EF18-49DE-B0FA-CF7A478B884C}" srcOrd="0" destOrd="0" presId="urn:microsoft.com/office/officeart/2005/8/layout/orgChart1"/>
    <dgm:cxn modelId="{065AE351-8BE0-4C5D-8D48-08A7B6049868}" type="presParOf" srcId="{5C0E933A-EF18-49DE-B0FA-CF7A478B884C}" destId="{0E0367BB-7513-437D-957C-B07E51C44ED0}" srcOrd="0" destOrd="0" presId="urn:microsoft.com/office/officeart/2005/8/layout/orgChart1"/>
    <dgm:cxn modelId="{529F3390-1991-4B2E-AD8C-1CA12F9ADBD1}" type="presParOf" srcId="{5C0E933A-EF18-49DE-B0FA-CF7A478B884C}" destId="{FFBD5615-6243-4287-8EF7-DFEFCB91CD66}" srcOrd="1" destOrd="0" presId="urn:microsoft.com/office/officeart/2005/8/layout/orgChart1"/>
    <dgm:cxn modelId="{41188B5A-2937-41C7-8793-B74AD6EF38AD}" type="presParOf" srcId="{1F34ADAB-7D84-4F0B-BEED-0BA1A31FE8AF}" destId="{E1C91634-BB12-4B49-9A03-CFA2B0CF60AA}" srcOrd="1" destOrd="0" presId="urn:microsoft.com/office/officeart/2005/8/layout/orgChart1"/>
    <dgm:cxn modelId="{2D643BFF-A362-4E46-8D72-B5E47E37669E}" type="presParOf" srcId="{1F34ADAB-7D84-4F0B-BEED-0BA1A31FE8AF}" destId="{59E19B87-43F7-498F-82AE-26D9A7BA3EA6}" srcOrd="2" destOrd="0" presId="urn:microsoft.com/office/officeart/2005/8/layout/orgChart1"/>
    <dgm:cxn modelId="{B9B064B2-07AD-4CEE-B967-4F55208833C0}" type="presParOf" srcId="{78274B21-5B57-4888-9876-A8773971261E}" destId="{949C2B11-E0DF-4AD2-BEAE-7ABDEC118955}" srcOrd="6" destOrd="0" presId="urn:microsoft.com/office/officeart/2005/8/layout/orgChart1"/>
    <dgm:cxn modelId="{51375266-3D30-4297-93B5-EC61B6FC1D40}" type="presParOf" srcId="{78274B21-5B57-4888-9876-A8773971261E}" destId="{FC0311FA-422A-410A-BBDD-58F1F8872D76}" srcOrd="7" destOrd="0" presId="urn:microsoft.com/office/officeart/2005/8/layout/orgChart1"/>
    <dgm:cxn modelId="{FF30B98C-0533-40B7-AF01-CB478DB70EA2}" type="presParOf" srcId="{FC0311FA-422A-410A-BBDD-58F1F8872D76}" destId="{AF9F8238-3F6E-4C7D-B187-33CA184A2A88}" srcOrd="0" destOrd="0" presId="urn:microsoft.com/office/officeart/2005/8/layout/orgChart1"/>
    <dgm:cxn modelId="{6004EE96-0F4C-4BB6-81ED-70341CEC82E7}" type="presParOf" srcId="{AF9F8238-3F6E-4C7D-B187-33CA184A2A88}" destId="{29A8914E-8498-459F-A08D-5D9A5D70C342}" srcOrd="0" destOrd="0" presId="urn:microsoft.com/office/officeart/2005/8/layout/orgChart1"/>
    <dgm:cxn modelId="{1F15C198-6586-4805-9188-23A660A2F778}" type="presParOf" srcId="{AF9F8238-3F6E-4C7D-B187-33CA184A2A88}" destId="{3622126A-E465-4D48-B4C7-93AA6916C824}" srcOrd="1" destOrd="0" presId="urn:microsoft.com/office/officeart/2005/8/layout/orgChart1"/>
    <dgm:cxn modelId="{C9D8A768-1C99-4994-A55C-DCCC73071AA4}" type="presParOf" srcId="{FC0311FA-422A-410A-BBDD-58F1F8872D76}" destId="{A6ED0212-8096-4F9D-99D4-0977B42234AA}" srcOrd="1" destOrd="0" presId="urn:microsoft.com/office/officeart/2005/8/layout/orgChart1"/>
    <dgm:cxn modelId="{DA791DB3-3D70-460E-8E55-E37CC9BCAC08}" type="presParOf" srcId="{FC0311FA-422A-410A-BBDD-58F1F8872D76}" destId="{F39F037E-C560-4528-9F56-8E771B2D18C2}" srcOrd="2" destOrd="0" presId="urn:microsoft.com/office/officeart/2005/8/layout/orgChart1"/>
    <dgm:cxn modelId="{ADA28F89-8AC3-4EDB-AAD8-3FE8633578EA}" type="presParOf" srcId="{78274B21-5B57-4888-9876-A8773971261E}" destId="{65EBA1C3-4727-4B6B-B133-3922A36EB51D}" srcOrd="8" destOrd="0" presId="urn:microsoft.com/office/officeart/2005/8/layout/orgChart1"/>
    <dgm:cxn modelId="{C5BA33C8-EEDD-4441-AAA9-C1C54F93BBEA}" type="presParOf" srcId="{78274B21-5B57-4888-9876-A8773971261E}" destId="{DA5B95B7-BF8F-4B36-8F81-791D95378A50}" srcOrd="9" destOrd="0" presId="urn:microsoft.com/office/officeart/2005/8/layout/orgChart1"/>
    <dgm:cxn modelId="{01AF93A5-5A96-4208-A7D5-B49FCB111859}" type="presParOf" srcId="{DA5B95B7-BF8F-4B36-8F81-791D95378A50}" destId="{674653E7-F6C6-4573-9217-322D4997E766}" srcOrd="0" destOrd="0" presId="urn:microsoft.com/office/officeart/2005/8/layout/orgChart1"/>
    <dgm:cxn modelId="{8BE71A87-407B-4B01-9448-0F8BF0C3D753}" type="presParOf" srcId="{674653E7-F6C6-4573-9217-322D4997E766}" destId="{8CC522F9-70E7-4AE7-916F-ED2C523403E2}" srcOrd="0" destOrd="0" presId="urn:microsoft.com/office/officeart/2005/8/layout/orgChart1"/>
    <dgm:cxn modelId="{B25103C3-B61F-414F-9845-837C2DF84F56}" type="presParOf" srcId="{674653E7-F6C6-4573-9217-322D4997E766}" destId="{4946BF12-F9C5-4DC2-87C7-7CE0074467A9}" srcOrd="1" destOrd="0" presId="urn:microsoft.com/office/officeart/2005/8/layout/orgChart1"/>
    <dgm:cxn modelId="{DA785CB4-67BA-4C3E-9F51-380DD41B567A}" type="presParOf" srcId="{DA5B95B7-BF8F-4B36-8F81-791D95378A50}" destId="{5B91B800-1582-49C3-83A6-0E375B3273D5}" srcOrd="1" destOrd="0" presId="urn:microsoft.com/office/officeart/2005/8/layout/orgChart1"/>
    <dgm:cxn modelId="{09D1D763-0796-43CE-92B9-51330C902EF5}" type="presParOf" srcId="{DA5B95B7-BF8F-4B36-8F81-791D95378A50}" destId="{93D8F8A4-A169-4600-B2FB-F1CC508BBB75}" srcOrd="2" destOrd="0" presId="urn:microsoft.com/office/officeart/2005/8/layout/orgChart1"/>
    <dgm:cxn modelId="{74B4F7A5-2C4C-4AD3-BD89-701FE40FE6B9}" type="presParOf" srcId="{F5A5E9D8-DAEB-4549-93D9-3DA44570277C}" destId="{CF3BAF08-4983-4CDA-93CB-C8FFE76CCD7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BA1C3-4727-4B6B-B133-3922A36EB51D}">
      <dsp:nvSpPr>
        <dsp:cNvPr id="0" name=""/>
        <dsp:cNvSpPr/>
      </dsp:nvSpPr>
      <dsp:spPr>
        <a:xfrm>
          <a:off x="4212468" y="3016902"/>
          <a:ext cx="3490558" cy="302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1449"/>
              </a:lnTo>
              <a:lnTo>
                <a:pt x="3490558" y="151449"/>
              </a:lnTo>
              <a:lnTo>
                <a:pt x="3490558" y="30289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9C2B11-E0DF-4AD2-BEAE-7ABDEC118955}">
      <dsp:nvSpPr>
        <dsp:cNvPr id="0" name=""/>
        <dsp:cNvSpPr/>
      </dsp:nvSpPr>
      <dsp:spPr>
        <a:xfrm>
          <a:off x="4212468" y="3016902"/>
          <a:ext cx="1745279" cy="302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1449"/>
              </a:lnTo>
              <a:lnTo>
                <a:pt x="1745279" y="151449"/>
              </a:lnTo>
              <a:lnTo>
                <a:pt x="1745279" y="30289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16D5C9-9BD4-4EEA-8D61-15D080140269}">
      <dsp:nvSpPr>
        <dsp:cNvPr id="0" name=""/>
        <dsp:cNvSpPr/>
      </dsp:nvSpPr>
      <dsp:spPr>
        <a:xfrm>
          <a:off x="4166748" y="3016902"/>
          <a:ext cx="91440" cy="30289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289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EC8EFA-7298-4A6E-8266-599E49445DEC}">
      <dsp:nvSpPr>
        <dsp:cNvPr id="0" name=""/>
        <dsp:cNvSpPr/>
      </dsp:nvSpPr>
      <dsp:spPr>
        <a:xfrm>
          <a:off x="2467188" y="3016902"/>
          <a:ext cx="1745279" cy="302899"/>
        </a:xfrm>
        <a:custGeom>
          <a:avLst/>
          <a:gdLst/>
          <a:ahLst/>
          <a:cxnLst/>
          <a:rect l="0" t="0" r="0" b="0"/>
          <a:pathLst>
            <a:path>
              <a:moveTo>
                <a:pt x="1745279" y="0"/>
              </a:moveTo>
              <a:lnTo>
                <a:pt x="1745279" y="151449"/>
              </a:lnTo>
              <a:lnTo>
                <a:pt x="0" y="151449"/>
              </a:lnTo>
              <a:lnTo>
                <a:pt x="0" y="30289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E2981C-59D3-49CD-9785-AE614B38B546}">
      <dsp:nvSpPr>
        <dsp:cNvPr id="0" name=""/>
        <dsp:cNvSpPr/>
      </dsp:nvSpPr>
      <dsp:spPr>
        <a:xfrm>
          <a:off x="721909" y="3016902"/>
          <a:ext cx="3490558" cy="302899"/>
        </a:xfrm>
        <a:custGeom>
          <a:avLst/>
          <a:gdLst/>
          <a:ahLst/>
          <a:cxnLst/>
          <a:rect l="0" t="0" r="0" b="0"/>
          <a:pathLst>
            <a:path>
              <a:moveTo>
                <a:pt x="3490558" y="0"/>
              </a:moveTo>
              <a:lnTo>
                <a:pt x="3490558" y="151449"/>
              </a:lnTo>
              <a:lnTo>
                <a:pt x="0" y="151449"/>
              </a:lnTo>
              <a:lnTo>
                <a:pt x="0" y="30289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5272B4-AF01-4828-A4E2-02BCEE7A599D}">
      <dsp:nvSpPr>
        <dsp:cNvPr id="0" name=""/>
        <dsp:cNvSpPr/>
      </dsp:nvSpPr>
      <dsp:spPr>
        <a:xfrm>
          <a:off x="3491278" y="2295712"/>
          <a:ext cx="1442379" cy="7211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Assembler tilida quyidagi gurux operatorlari bor:</a:t>
          </a:r>
          <a:endParaRPr lang="ru-RU" sz="1400" kern="1200"/>
        </a:p>
      </dsp:txBody>
      <dsp:txXfrm>
        <a:off x="3491278" y="2295712"/>
        <a:ext cx="1442379" cy="721189"/>
      </dsp:txXfrm>
    </dsp:sp>
    <dsp:sp modelId="{5CA31C8D-2FEE-482F-A3CC-0BF9C402EF80}">
      <dsp:nvSpPr>
        <dsp:cNvPr id="0" name=""/>
        <dsp:cNvSpPr/>
      </dsp:nvSpPr>
      <dsp:spPr>
        <a:xfrm>
          <a:off x="719" y="3319801"/>
          <a:ext cx="1442379" cy="7211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mashina buyruqlarining operatori;</a:t>
          </a:r>
          <a:endParaRPr lang="ru-RU" sz="1400" kern="1200"/>
        </a:p>
      </dsp:txBody>
      <dsp:txXfrm>
        <a:off x="719" y="3319801"/>
        <a:ext cx="1442379" cy="721189"/>
      </dsp:txXfrm>
    </dsp:sp>
    <dsp:sp modelId="{2625B0D7-2D48-4993-BE25-B3983B74AD79}">
      <dsp:nvSpPr>
        <dsp:cNvPr id="0" name=""/>
        <dsp:cNvSpPr/>
      </dsp:nvSpPr>
      <dsp:spPr>
        <a:xfrm>
          <a:off x="1745999" y="3319801"/>
          <a:ext cx="1442379" cy="7211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psevdobuyruqlar operatori;</a:t>
          </a:r>
          <a:endParaRPr lang="ru-RU" sz="1400" kern="1200"/>
        </a:p>
      </dsp:txBody>
      <dsp:txXfrm>
        <a:off x="1745999" y="3319801"/>
        <a:ext cx="1442379" cy="721189"/>
      </dsp:txXfrm>
    </dsp:sp>
    <dsp:sp modelId="{0E0367BB-7513-437D-957C-B07E51C44ED0}">
      <dsp:nvSpPr>
        <dsp:cNvPr id="0" name=""/>
        <dsp:cNvSpPr/>
      </dsp:nvSpPr>
      <dsp:spPr>
        <a:xfrm>
          <a:off x="3491278" y="3319801"/>
          <a:ext cx="1442379" cy="7211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—makrokomanda;</a:t>
          </a:r>
          <a:endParaRPr lang="ru-RU" sz="1400" kern="1200"/>
        </a:p>
      </dsp:txBody>
      <dsp:txXfrm>
        <a:off x="3491278" y="3319801"/>
        <a:ext cx="1442379" cy="721189"/>
      </dsp:txXfrm>
    </dsp:sp>
    <dsp:sp modelId="{29A8914E-8498-459F-A08D-5D9A5D70C342}">
      <dsp:nvSpPr>
        <dsp:cNvPr id="0" name=""/>
        <dsp:cNvSpPr/>
      </dsp:nvSpPr>
      <dsp:spPr>
        <a:xfrm>
          <a:off x="5236557" y="3319801"/>
          <a:ext cx="1442379" cy="7211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—</a:t>
          </a:r>
          <a:r>
            <a:rPr lang="en-US" sz="1400" kern="1200" dirty="0" err="1" smtClean="0"/>
            <a:t>sharxlash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maydoni</a:t>
          </a:r>
          <a:r>
            <a:rPr lang="en-US" sz="1400" kern="1200" dirty="0" smtClean="0"/>
            <a:t>;</a:t>
          </a:r>
          <a:endParaRPr lang="ru-RU" sz="1400" kern="1200" dirty="0"/>
        </a:p>
      </dsp:txBody>
      <dsp:txXfrm>
        <a:off x="5236557" y="3319801"/>
        <a:ext cx="1442379" cy="721189"/>
      </dsp:txXfrm>
    </dsp:sp>
    <dsp:sp modelId="{8CC522F9-70E7-4AE7-916F-ED2C523403E2}">
      <dsp:nvSpPr>
        <dsp:cNvPr id="0" name=""/>
        <dsp:cNvSpPr/>
      </dsp:nvSpPr>
      <dsp:spPr>
        <a:xfrm>
          <a:off x="6981836" y="3319801"/>
          <a:ext cx="1442379" cy="7211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—</a:t>
          </a:r>
          <a:r>
            <a:rPr lang="en-US" sz="1400" kern="1200" dirty="0" err="1" smtClean="0"/>
            <a:t>assemblerni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boshqarish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buyrug`i</a:t>
          </a:r>
          <a:r>
            <a:rPr lang="en-US" sz="1400" kern="1200" dirty="0" smtClean="0"/>
            <a:t>.</a:t>
          </a:r>
          <a:endParaRPr lang="ru-RU" sz="1400" kern="1200" dirty="0"/>
        </a:p>
      </dsp:txBody>
      <dsp:txXfrm>
        <a:off x="6981836" y="3319801"/>
        <a:ext cx="1442379" cy="721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A7F6885-B5F9-4767-B36D-EBA2A10037E4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7B4F05-96AF-43B6-A549-776B9C6487F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2"/>
          <p:cNvSpPr txBox="1">
            <a:spLocks/>
          </p:cNvSpPr>
          <p:nvPr/>
        </p:nvSpPr>
        <p:spPr>
          <a:xfrm>
            <a:off x="1043608" y="5537421"/>
            <a:ext cx="5637010" cy="8821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Ma’ruzachi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Sultanov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I.R.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331640" y="260648"/>
            <a:ext cx="6840760" cy="45365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Microprocessor based automation</a:t>
            </a:r>
            <a:b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Avtomatlashtirishning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mikroprotsessorli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371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166843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5-MAVZU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Avtomatlashtirishning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MP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larning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tillari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1. «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», «Assembler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Mnemokodlar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to`g`risida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«Assembler»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maydonlari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strukturasi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2. MP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programmalashtiriladigan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Redaktorlovchi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yuklovchi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modellashtiruvchi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sozlovchi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programmalar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3. «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Kompilyator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Assembler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programmalari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sistemalar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to`g`risida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918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76672"/>
            <a:ext cx="8496944" cy="5688632"/>
          </a:xfrm>
          <a:gradFill>
            <a:gsLst>
              <a:gs pos="0">
                <a:schemeClr val="bg2">
                  <a:lumMod val="75000"/>
                </a:schemeClr>
              </a:gs>
              <a:gs pos="68000">
                <a:schemeClr val="bg2">
                  <a:lumMod val="75000"/>
                </a:schemeClr>
              </a:gs>
            </a:gsLst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just"/>
            <a:r>
              <a:rPr lang="en-US" dirty="0" smtClean="0">
                <a:solidFill>
                  <a:schemeClr val="tx1"/>
                </a:solidFill>
              </a:rPr>
              <a:t>                  </a:t>
            </a:r>
            <a:r>
              <a:rPr lang="en-US" dirty="0" err="1" smtClean="0">
                <a:solidFill>
                  <a:schemeClr val="tx1"/>
                </a:solidFill>
              </a:rPr>
              <a:t>Til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Yaratilgan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yili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Mualliflar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Tashkilot</a:t>
            </a:r>
            <a:r>
              <a:rPr lang="en-US" dirty="0">
                <a:solidFill>
                  <a:schemeClr val="tx1"/>
                </a:solidFill>
              </a:rPr>
              <a:t>, firma Ada 1979-80 Jean </a:t>
            </a:r>
            <a:r>
              <a:rPr lang="en-US" dirty="0" err="1">
                <a:solidFill>
                  <a:schemeClr val="tx1"/>
                </a:solidFill>
              </a:rPr>
              <a:t>Ichbian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Cii</a:t>
            </a:r>
            <a:r>
              <a:rPr lang="en-US" dirty="0">
                <a:solidFill>
                  <a:schemeClr val="tx1"/>
                </a:solidFill>
              </a:rPr>
              <a:t>-Honeywell (</a:t>
            </a:r>
            <a:r>
              <a:rPr lang="en-US" dirty="0" err="1">
                <a:solidFill>
                  <a:schemeClr val="tx1"/>
                </a:solidFill>
              </a:rPr>
              <a:t>Fransiya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Algol</a:t>
            </a:r>
            <a:r>
              <a:rPr lang="en-US" dirty="0">
                <a:solidFill>
                  <a:schemeClr val="tx1"/>
                </a:solidFill>
              </a:rPr>
              <a:t> 1960   International </a:t>
            </a:r>
            <a:r>
              <a:rPr lang="en-US" dirty="0" err="1">
                <a:solidFill>
                  <a:schemeClr val="tx1"/>
                </a:solidFill>
              </a:rPr>
              <a:t>Commitee</a:t>
            </a:r>
            <a:r>
              <a:rPr lang="en-US" dirty="0">
                <a:solidFill>
                  <a:schemeClr val="tx1"/>
                </a:solidFill>
              </a:rPr>
              <a:t> ARL 1961-1962 Kenneth Iverson, </a:t>
            </a:r>
            <a:r>
              <a:rPr lang="en-US" dirty="0" err="1">
                <a:solidFill>
                  <a:schemeClr val="tx1"/>
                </a:solidFill>
              </a:rPr>
              <a:t>Adin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Falkoff</a:t>
            </a:r>
            <a:r>
              <a:rPr lang="en-US" dirty="0">
                <a:solidFill>
                  <a:schemeClr val="tx1"/>
                </a:solidFill>
              </a:rPr>
              <a:t> IBM DELPHI 1995   Borland VASIS, </a:t>
            </a:r>
            <a:r>
              <a:rPr lang="en-US" dirty="0" err="1">
                <a:solidFill>
                  <a:schemeClr val="tx1"/>
                </a:solidFill>
              </a:rPr>
              <a:t>Beysik</a:t>
            </a:r>
            <a:r>
              <a:rPr lang="en-US" dirty="0">
                <a:solidFill>
                  <a:schemeClr val="tx1"/>
                </a:solidFill>
              </a:rPr>
              <a:t> 1964-1965 </a:t>
            </a:r>
            <a:r>
              <a:rPr lang="en-US" dirty="0" err="1">
                <a:solidFill>
                  <a:schemeClr val="tx1"/>
                </a:solidFill>
              </a:rPr>
              <a:t>JohnKemeny</a:t>
            </a:r>
            <a:r>
              <a:rPr lang="en-US" dirty="0">
                <a:solidFill>
                  <a:schemeClr val="tx1"/>
                </a:solidFill>
              </a:rPr>
              <a:t>, Thomas Kurtz Dartmouth </a:t>
            </a:r>
            <a:r>
              <a:rPr lang="en-US" dirty="0" err="1">
                <a:solidFill>
                  <a:schemeClr val="tx1"/>
                </a:solidFill>
              </a:rPr>
              <a:t>Colleje</a:t>
            </a:r>
            <a:r>
              <a:rPr lang="en-US" dirty="0">
                <a:solidFill>
                  <a:schemeClr val="tx1"/>
                </a:solidFill>
              </a:rPr>
              <a:t> C 1972-1973 Dennis Ritchie Bell Laboratories C++ 1980 </a:t>
            </a:r>
            <a:r>
              <a:rPr lang="en-US" dirty="0" err="1">
                <a:solidFill>
                  <a:schemeClr val="tx1"/>
                </a:solidFill>
              </a:rPr>
              <a:t>Bjarne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Strostrup</a:t>
            </a:r>
            <a:r>
              <a:rPr lang="en-US" dirty="0">
                <a:solidFill>
                  <a:schemeClr val="tx1"/>
                </a:solidFill>
              </a:rPr>
              <a:t> Bell Laboratories </a:t>
            </a:r>
            <a:r>
              <a:rPr lang="en-US" dirty="0" err="1">
                <a:solidFill>
                  <a:schemeClr val="tx1"/>
                </a:solidFill>
              </a:rPr>
              <a:t>Kobol</a:t>
            </a:r>
            <a:r>
              <a:rPr lang="en-US" dirty="0">
                <a:solidFill>
                  <a:schemeClr val="tx1"/>
                </a:solidFill>
              </a:rPr>
              <a:t> 1959-1961 Grace Murray Hopper   Fort 1971 Charles </a:t>
            </a:r>
            <a:r>
              <a:rPr lang="en-US" dirty="0" err="1">
                <a:solidFill>
                  <a:schemeClr val="tx1"/>
                </a:solidFill>
              </a:rPr>
              <a:t>H.Moore</a:t>
            </a:r>
            <a:r>
              <a:rPr lang="en-US" dirty="0">
                <a:solidFill>
                  <a:schemeClr val="tx1"/>
                </a:solidFill>
              </a:rPr>
              <a:t>   FORTRAN 1950-1958 John Backus IBM HTML 1989 Tim Berners-Li CERN, </a:t>
            </a:r>
            <a:r>
              <a:rPr lang="en-US" dirty="0" err="1">
                <a:solidFill>
                  <a:schemeClr val="tx1"/>
                </a:solidFill>
              </a:rPr>
              <a:t>Jeneva</a:t>
            </a:r>
            <a:r>
              <a:rPr lang="en-US" dirty="0">
                <a:solidFill>
                  <a:schemeClr val="tx1"/>
                </a:solidFill>
              </a:rPr>
              <a:t> LISP, LISP 1956-1960 John </a:t>
            </a:r>
            <a:r>
              <a:rPr lang="en-US" dirty="0" err="1">
                <a:solidFill>
                  <a:schemeClr val="tx1"/>
                </a:solidFill>
              </a:rPr>
              <a:t>MCCarthy</a:t>
            </a:r>
            <a:r>
              <a:rPr lang="en-US" dirty="0">
                <a:solidFill>
                  <a:schemeClr val="tx1"/>
                </a:solidFill>
              </a:rPr>
              <a:t>   LOGO 1968-70 Seymour </a:t>
            </a:r>
            <a:r>
              <a:rPr lang="en-US" dirty="0" err="1">
                <a:solidFill>
                  <a:schemeClr val="tx1"/>
                </a:solidFill>
              </a:rPr>
              <a:t>Papert</a:t>
            </a:r>
            <a:r>
              <a:rPr lang="en-US" dirty="0">
                <a:solidFill>
                  <a:schemeClr val="tx1"/>
                </a:solidFill>
              </a:rPr>
              <a:t> Massachusetts Institute of </a:t>
            </a:r>
            <a:r>
              <a:rPr lang="en-US" dirty="0" err="1">
                <a:solidFill>
                  <a:schemeClr val="tx1"/>
                </a:solidFill>
              </a:rPr>
              <a:t>Techn</a:t>
            </a:r>
            <a:r>
              <a:rPr lang="en-US" dirty="0">
                <a:solidFill>
                  <a:schemeClr val="tx1"/>
                </a:solidFill>
              </a:rPr>
              <a:t>. Pascal 1967-1971 </a:t>
            </a:r>
            <a:r>
              <a:rPr lang="en-US" dirty="0" err="1">
                <a:solidFill>
                  <a:schemeClr val="tx1"/>
                </a:solidFill>
              </a:rPr>
              <a:t>Niklaus</a:t>
            </a:r>
            <a:r>
              <a:rPr lang="en-US" dirty="0">
                <a:solidFill>
                  <a:schemeClr val="tx1"/>
                </a:solidFill>
              </a:rPr>
              <a:t> Wirth Federal Institute of Technology (</a:t>
            </a:r>
            <a:r>
              <a:rPr lang="en-US" dirty="0" err="1">
                <a:solidFill>
                  <a:schemeClr val="tx1"/>
                </a:solidFill>
              </a:rPr>
              <a:t>SHveysariya</a:t>
            </a:r>
            <a:r>
              <a:rPr lang="en-US" dirty="0">
                <a:solidFill>
                  <a:schemeClr val="tx1"/>
                </a:solidFill>
              </a:rPr>
              <a:t>) PL1 1964-1966     PROLOG 1978 Alan </a:t>
            </a:r>
            <a:r>
              <a:rPr lang="en-US" dirty="0" err="1">
                <a:solidFill>
                  <a:schemeClr val="tx1"/>
                </a:solidFill>
              </a:rPr>
              <a:t>Kalmeroe</a:t>
            </a:r>
            <a:r>
              <a:rPr lang="en-US" dirty="0">
                <a:solidFill>
                  <a:schemeClr val="tx1"/>
                </a:solidFill>
              </a:rPr>
              <a:t>   SIMULA 1967 Ole-</a:t>
            </a:r>
            <a:r>
              <a:rPr lang="en-US" dirty="0" err="1">
                <a:solidFill>
                  <a:schemeClr val="tx1"/>
                </a:solidFill>
              </a:rPr>
              <a:t>Yoxan</a:t>
            </a:r>
            <a:r>
              <a:rPr lang="en-US" dirty="0">
                <a:solidFill>
                  <a:schemeClr val="tx1"/>
                </a:solidFill>
              </a:rPr>
              <a:t> Dal, Kristen </a:t>
            </a:r>
            <a:r>
              <a:rPr lang="en-US" dirty="0" err="1">
                <a:solidFill>
                  <a:schemeClr val="tx1"/>
                </a:solidFill>
              </a:rPr>
              <a:t>Nigaard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Norvegiya</a:t>
            </a:r>
            <a:r>
              <a:rPr lang="en-US" dirty="0">
                <a:solidFill>
                  <a:schemeClr val="tx1"/>
                </a:solidFill>
              </a:rPr>
              <a:t> XM Java 1995 </a:t>
            </a:r>
            <a:r>
              <a:rPr lang="en-US" dirty="0" err="1">
                <a:solidFill>
                  <a:schemeClr val="tx1"/>
                </a:solidFill>
              </a:rPr>
              <a:t>Djeyms</a:t>
            </a:r>
            <a:r>
              <a:rPr lang="en-US" dirty="0">
                <a:solidFill>
                  <a:schemeClr val="tx1"/>
                </a:solidFill>
              </a:rPr>
              <a:t> Gosling Sun Microsystems   Internet. Web Server. Web </a:t>
            </a:r>
            <a:r>
              <a:rPr lang="en-US" dirty="0" err="1">
                <a:solidFill>
                  <a:schemeClr val="tx1"/>
                </a:solidFill>
              </a:rPr>
              <a:t>dasturlash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vositalari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tillari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Ma`lumki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yuqori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darajadagi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dasturlash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tillarida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yozilgan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dasturlarni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kompyuterga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tushuntirish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uchun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kompilyator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qo`shimcha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dastur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kerak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bo`ladi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347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8352928" cy="5616624"/>
          </a:xfrm>
          <a:gradFill>
            <a:gsLst>
              <a:gs pos="0">
                <a:schemeClr val="bg2">
                  <a:lumMod val="75000"/>
                </a:schemeClr>
              </a:gs>
              <a:gs pos="100000">
                <a:schemeClr val="bg2">
                  <a:lumMod val="90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en-US" sz="2400" dirty="0">
                <a:solidFill>
                  <a:schemeClr val="tx1"/>
                </a:solidFill>
              </a:rPr>
              <a:t>Bu </a:t>
            </a:r>
            <a:r>
              <a:rPr lang="en-US" sz="2400" dirty="0" err="1">
                <a:solidFill>
                  <a:schemeClr val="tx1"/>
                </a:solidFill>
              </a:rPr>
              <a:t>versiya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o`z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bahosida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sotiladi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unga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ko`rsatiluvchi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xizmatlarning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barchasi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programma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yaratuvchisi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tomonidan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ko`rsatiladi</a:t>
            </a:r>
            <a:r>
              <a:rPr lang="en-US" sz="2400" dirty="0">
                <a:solidFill>
                  <a:schemeClr val="tx1"/>
                </a:solidFill>
              </a:rPr>
              <a:t>. Build XXXX(XXXX - </a:t>
            </a:r>
            <a:r>
              <a:rPr lang="en-US" sz="2400" dirty="0" err="1">
                <a:solidFill>
                  <a:schemeClr val="tx1"/>
                </a:solidFill>
              </a:rPr>
              <a:t>qurish</a:t>
            </a:r>
            <a:r>
              <a:rPr lang="en-US" sz="2400" dirty="0">
                <a:solidFill>
                  <a:schemeClr val="tx1"/>
                </a:solidFill>
              </a:rPr>
              <a:t>) - </a:t>
            </a:r>
            <a:r>
              <a:rPr lang="en-US" sz="2400" dirty="0" err="1">
                <a:solidFill>
                  <a:schemeClr val="tx1"/>
                </a:solidFill>
              </a:rPr>
              <a:t>bu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odatda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versiya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hisoblanmaydi</a:t>
            </a:r>
            <a:r>
              <a:rPr lang="en-US" sz="2400" dirty="0">
                <a:solidFill>
                  <a:schemeClr val="tx1"/>
                </a:solidFill>
              </a:rPr>
              <a:t>. XXXX </a:t>
            </a:r>
            <a:r>
              <a:rPr lang="en-US" sz="2400" dirty="0" err="1">
                <a:solidFill>
                  <a:schemeClr val="tx1"/>
                </a:solidFill>
              </a:rPr>
              <a:t>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o`rnida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biror</a:t>
            </a:r>
            <a:r>
              <a:rPr lang="en-US" sz="2400" dirty="0">
                <a:solidFill>
                  <a:schemeClr val="tx1"/>
                </a:solidFill>
              </a:rPr>
              <a:t> son </a:t>
            </a:r>
            <a:r>
              <a:rPr lang="en-US" sz="2400" dirty="0" err="1">
                <a:solidFill>
                  <a:schemeClr val="tx1"/>
                </a:solidFill>
              </a:rPr>
              <a:t>keladi</a:t>
            </a:r>
            <a:r>
              <a:rPr lang="en-US" sz="2400" dirty="0">
                <a:solidFill>
                  <a:schemeClr val="tx1"/>
                </a:solidFill>
              </a:rPr>
              <a:t>. Bu son </a:t>
            </a:r>
            <a:r>
              <a:rPr lang="en-US" sz="2400" dirty="0" err="1">
                <a:solidFill>
                  <a:schemeClr val="tx1"/>
                </a:solidFill>
              </a:rPr>
              <a:t>programmaning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kompilyatsiya</a:t>
            </a:r>
            <a:r>
              <a:rPr lang="en-US" sz="2400" dirty="0">
                <a:solidFill>
                  <a:schemeClr val="tx1"/>
                </a:solidFill>
              </a:rPr>
              <a:t>(</a:t>
            </a:r>
            <a:r>
              <a:rPr lang="en-US" sz="2400" dirty="0" err="1">
                <a:solidFill>
                  <a:schemeClr val="tx1"/>
                </a:solidFill>
              </a:rPr>
              <a:t>programmalash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tilidan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haqiqiy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bajariluvchi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kodga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o`tkazish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sonini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bildiradi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Programma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yadrosi</a:t>
            </a:r>
            <a:r>
              <a:rPr lang="en-US" sz="2400" dirty="0">
                <a:solidFill>
                  <a:schemeClr val="tx1"/>
                </a:solidFill>
              </a:rPr>
              <a:t>(</a:t>
            </a:r>
            <a:r>
              <a:rPr lang="en-US" sz="2400" dirty="0" err="1">
                <a:solidFill>
                  <a:schemeClr val="tx1"/>
                </a:solidFill>
              </a:rPr>
              <a:t>qo`shimchalarsiz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asosiy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qism</a:t>
            </a:r>
            <a:r>
              <a:rPr lang="en-US" sz="2400" dirty="0">
                <a:solidFill>
                  <a:schemeClr val="tx1"/>
                </a:solidFill>
              </a:rPr>
              <a:t>)</a:t>
            </a:r>
            <a:r>
              <a:rPr lang="en-US" sz="2400" dirty="0" err="1">
                <a:solidFill>
                  <a:schemeClr val="tx1"/>
                </a:solidFill>
              </a:rPr>
              <a:t>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nisbatan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yuritiladi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Masalan</a:t>
            </a:r>
            <a:r>
              <a:rPr lang="en-US" sz="2400" dirty="0">
                <a:solidFill>
                  <a:schemeClr val="tx1"/>
                </a:solidFill>
              </a:rPr>
              <a:t>, Windows Vista Beta 2 Build 5308 - Windows </a:t>
            </a:r>
            <a:r>
              <a:rPr lang="en-US" sz="2400" dirty="0" err="1">
                <a:solidFill>
                  <a:schemeClr val="tx1"/>
                </a:solidFill>
              </a:rPr>
              <a:t>Vistaning</a:t>
            </a:r>
            <a:r>
              <a:rPr lang="en-US" sz="2400" dirty="0">
                <a:solidFill>
                  <a:schemeClr val="tx1"/>
                </a:solidFill>
              </a:rPr>
              <a:t> Beta 2 </a:t>
            </a:r>
            <a:r>
              <a:rPr lang="en-US" sz="2400" dirty="0" err="1">
                <a:solidFill>
                  <a:schemeClr val="tx1"/>
                </a:solidFill>
              </a:rPr>
              <a:t>versiyasi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turkumida</a:t>
            </a:r>
            <a:r>
              <a:rPr lang="en-US" sz="2400" dirty="0">
                <a:solidFill>
                  <a:schemeClr val="tx1"/>
                </a:solidFill>
              </a:rPr>
              <a:t> 5308-kompilyatsiya(</a:t>
            </a:r>
            <a:r>
              <a:rPr lang="en-US" sz="2400" dirty="0" err="1">
                <a:solidFill>
                  <a:schemeClr val="tx1"/>
                </a:solidFill>
              </a:rPr>
              <a:t>OSga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nisbatan</a:t>
            </a:r>
            <a:r>
              <a:rPr lang="en-US" sz="2400" dirty="0">
                <a:solidFill>
                  <a:schemeClr val="tx1"/>
                </a:solidFill>
              </a:rPr>
              <a:t> "</a:t>
            </a:r>
            <a:r>
              <a:rPr lang="en-US" sz="2400" dirty="0" err="1">
                <a:solidFill>
                  <a:schemeClr val="tx1"/>
                </a:solidFill>
              </a:rPr>
              <a:t>kompilyatsiya"ni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ishlatish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noo`rinroq</a:t>
            </a:r>
            <a:r>
              <a:rPr lang="en-US" sz="2400" dirty="0">
                <a:solidFill>
                  <a:schemeClr val="tx1"/>
                </a:solidFill>
              </a:rPr>
              <a:t>:)). Update(</a:t>
            </a:r>
            <a:r>
              <a:rPr lang="en-US" sz="2400" dirty="0" err="1">
                <a:solidFill>
                  <a:schemeClr val="tx1"/>
                </a:solidFill>
              </a:rPr>
              <a:t>yangilash</a:t>
            </a:r>
            <a:r>
              <a:rPr lang="en-US" sz="2400" dirty="0">
                <a:solidFill>
                  <a:schemeClr val="tx1"/>
                </a:solidFill>
              </a:rPr>
              <a:t>) - </a:t>
            </a:r>
            <a:r>
              <a:rPr lang="en-US" sz="2400" dirty="0" err="1">
                <a:solidFill>
                  <a:schemeClr val="tx1"/>
                </a:solidFill>
              </a:rPr>
              <a:t>programmaning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biror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teshigini</a:t>
            </a:r>
            <a:r>
              <a:rPr lang="en-US" sz="2400" dirty="0">
                <a:solidFill>
                  <a:schemeClr val="tx1"/>
                </a:solidFill>
              </a:rPr>
              <a:t>(</a:t>
            </a:r>
            <a:r>
              <a:rPr lang="en-US" sz="2400" dirty="0" err="1">
                <a:solidFill>
                  <a:schemeClr val="tx1"/>
                </a:solidFill>
              </a:rPr>
              <a:t>biror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kichik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xato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kamchiligi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tuzatuvchi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kichik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yordamchi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programma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500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764704"/>
            <a:ext cx="8136904" cy="5544616"/>
          </a:xfrm>
          <a:gradFill>
            <a:gsLst>
              <a:gs pos="0">
                <a:schemeClr val="bg2">
                  <a:lumMod val="75000"/>
                </a:schemeClr>
              </a:gs>
              <a:gs pos="100000">
                <a:schemeClr val="bg2">
                  <a:lumMod val="50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o`sha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kamchilikni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tuzatishgagina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programmacha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*.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dll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faylni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programmaishlatuvchi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funksiyalardan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birortasini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tuzatib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qo`yadi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xolos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Update("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qarz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")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Service Pack(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paketi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-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o`zida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Update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bajaruvchi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saqlovchi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paket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qisqacha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SP.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versiyasi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avvalgi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SP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paytgacha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xatoliklarni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birdaniga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tuzatuvchi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Update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803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836712"/>
            <a:ext cx="7821488" cy="4896544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asoslari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Kompyuterda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mikroprotsessori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qachon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qayerda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nimani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o`zgartirish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nimalarni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berishdir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maqolada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borligi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farqi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o`rganish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yo`llari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suhbatlashamiz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dunyosida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ko`plab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qiziquvchilar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ortib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bormoqda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898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784976" cy="655272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bajaradigan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Basic, Pascal,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Pascal, Fortran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Kobol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universal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Assembler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o`rta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tillardir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bo`lsa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pastki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tildir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sonlardan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010110100010101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 ta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guruhlarga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bo`linadi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sohalarda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mutaxassislari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assembler)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ko`pincha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miktoprotsessorlar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tilidan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EHM 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paytda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EHM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amallarning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kodlarida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tushinarli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sanoq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6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8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sanoq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mazkur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sanoq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sistemasidagi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moslashgan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yo`naltirilgan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kodlardagi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kodlashtirilgan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tillarning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tamoyillari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kodlari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taqsimlash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xatolarni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tashhis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moslashgan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ASSEMBLER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nomini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oldi</a:t>
            </a:r>
            <a:r>
              <a:rPr lang="en-US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130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7" y="4372168"/>
            <a:ext cx="7550224" cy="1793136"/>
          </a:xfrm>
        </p:spPr>
        <p:txBody>
          <a:bodyPr/>
          <a:lstStyle/>
          <a:p>
            <a:r>
              <a:rPr lang="en-US" dirty="0">
                <a:effectLst/>
              </a:rPr>
              <a:t>MASHINA TILIDA PROGRAMMALASHTIRISH.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age53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40769"/>
            <a:ext cx="5400600" cy="1237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2817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692696"/>
            <a:ext cx="7920880" cy="532859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programmalashtirish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tillarining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ko`proq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umumiydir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programmist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funktsiyasidagi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terminda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fikr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bajarayotgan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boshqarishni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programmistga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ta’minlab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programmaning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bajarilishini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xotiraga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joylashtirishni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optimaliashtirib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12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ASSEMBLER TILIDA PROGRAMMALASHTIRISH.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Assembler </a:t>
            </a:r>
            <a:r>
              <a:rPr lang="en-US" sz="2400" dirty="0" err="1">
                <a:solidFill>
                  <a:schemeClr val="tx1"/>
                </a:solidFill>
              </a:rPr>
              <a:t>tilini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ishlatganda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programmistni</a:t>
            </a:r>
            <a:r>
              <a:rPr lang="en-US" sz="2400" dirty="0">
                <a:solidFill>
                  <a:schemeClr val="tx1"/>
                </a:solidFill>
              </a:rPr>
              <a:t> MP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assembler </a:t>
            </a:r>
            <a:r>
              <a:rPr lang="en-US" sz="2400" dirty="0" err="1">
                <a:solidFill>
                  <a:schemeClr val="tx1"/>
                </a:solidFill>
              </a:rPr>
              <a:t>ajratib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turadi</a:t>
            </a:r>
            <a:r>
              <a:rPr lang="en-US" sz="2400" dirty="0">
                <a:solidFill>
                  <a:schemeClr val="tx1"/>
                </a:solidFill>
              </a:rPr>
              <a:t>. Assembler - </a:t>
            </a:r>
            <a:r>
              <a:rPr lang="en-US" sz="2400" dirty="0" err="1">
                <a:solidFill>
                  <a:schemeClr val="tx1"/>
                </a:solidFill>
              </a:rPr>
              <a:t>bu</a:t>
            </a:r>
            <a:r>
              <a:rPr lang="en-US" sz="2400" dirty="0">
                <a:solidFill>
                  <a:schemeClr val="tx1"/>
                </a:solidFill>
              </a:rPr>
              <a:t> assembler </a:t>
            </a:r>
            <a:r>
              <a:rPr lang="en-US" sz="2400" dirty="0" err="1">
                <a:solidFill>
                  <a:schemeClr val="tx1"/>
                </a:solidFill>
              </a:rPr>
              <a:t>tilidan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mashina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tiliga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o`tkazuvchi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(</a:t>
            </a:r>
            <a:r>
              <a:rPr lang="en-US" sz="2400" dirty="0" err="1">
                <a:solidFill>
                  <a:schemeClr val="tx1"/>
                </a:solidFill>
              </a:rPr>
              <a:t>transIyatsiya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qiluvchi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vositadir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9" t="59722" r="12543" b="23413"/>
          <a:stretch/>
        </p:blipFill>
        <p:spPr bwMode="auto">
          <a:xfrm>
            <a:off x="755576" y="4653136"/>
            <a:ext cx="7460344" cy="1233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21458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731520"/>
            <a:ext cx="7920880" cy="536177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/>
              <a:t>Assembler </a:t>
            </a:r>
            <a:r>
              <a:rPr lang="en-US" sz="2400" dirty="0" err="1"/>
              <a:t>tilining</a:t>
            </a:r>
            <a:r>
              <a:rPr lang="en-US" sz="2400" dirty="0"/>
              <a:t>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tilidan</a:t>
            </a:r>
            <a:r>
              <a:rPr lang="en-US" sz="2400" dirty="0"/>
              <a:t> </a:t>
            </a:r>
            <a:r>
              <a:rPr lang="en-US" sz="2400" dirty="0" err="1"/>
              <a:t>afzalligi</a:t>
            </a:r>
            <a:r>
              <a:rPr lang="en-US" sz="2400" dirty="0"/>
              <a:t> </a:t>
            </a:r>
            <a:r>
              <a:rPr lang="en-US" sz="2400" dirty="0" err="1"/>
              <a:t>shundaki</a:t>
            </a:r>
            <a:r>
              <a:rPr lang="en-US" sz="2400" dirty="0"/>
              <a:t>,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tilda</a:t>
            </a:r>
            <a:r>
              <a:rPr lang="en-US" sz="2400" dirty="0"/>
              <a:t> </a:t>
            </a:r>
            <a:r>
              <a:rPr lang="en-US" sz="2400" dirty="0" err="1"/>
              <a:t>programmalash</a:t>
            </a:r>
            <a:r>
              <a:rPr lang="en-US" sz="2400" dirty="0"/>
              <a:t>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kodlariga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 smtClean="0"/>
              <a:t>bo`lgan</a:t>
            </a:r>
            <a:r>
              <a:rPr lang="en-US" sz="2400" dirty="0" smtClean="0"/>
              <a:t> </a:t>
            </a:r>
            <a:r>
              <a:rPr lang="en-US" sz="2400" dirty="0" err="1"/>
              <a:t>ramziy</a:t>
            </a:r>
            <a:r>
              <a:rPr lang="en-US" sz="2400" dirty="0"/>
              <a:t> </a:t>
            </a:r>
            <a:r>
              <a:rPr lang="en-US" sz="2400" dirty="0" err="1"/>
              <a:t>belgilarda</a:t>
            </a:r>
            <a:r>
              <a:rPr lang="en-US" sz="2400" dirty="0"/>
              <a:t> </a:t>
            </a:r>
            <a:r>
              <a:rPr lang="en-US" sz="2400" dirty="0" err="1"/>
              <a:t>bajariladi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dirty="0"/>
              <a:t>Bu </a:t>
            </a:r>
            <a:r>
              <a:rPr lang="en-US" sz="2400" dirty="0" err="1"/>
              <a:t>yerda</a:t>
            </a:r>
            <a:r>
              <a:rPr lang="en-US" sz="2400" dirty="0"/>
              <a:t> MP </a:t>
            </a:r>
            <a:r>
              <a:rPr lang="en-US" sz="2400" dirty="0" err="1"/>
              <a:t>ga</a:t>
            </a:r>
            <a:r>
              <a:rPr lang="en-US" sz="2400" dirty="0"/>
              <a:t> </a:t>
            </a:r>
            <a:r>
              <a:rPr lang="en-US" sz="2400" dirty="0" err="1" smtClean="0"/>
              <a:t>qo`shimcha</a:t>
            </a:r>
            <a:r>
              <a:rPr lang="en-US" sz="2400" dirty="0" smtClean="0"/>
              <a:t> </a:t>
            </a:r>
            <a:r>
              <a:rPr lang="en-US" sz="2400" dirty="0" err="1"/>
              <a:t>funktsiya</a:t>
            </a:r>
            <a:r>
              <a:rPr lang="en-US" sz="2400" dirty="0"/>
              <a:t> </a:t>
            </a:r>
            <a:r>
              <a:rPr lang="en-US" sz="2400" dirty="0" err="1" smtClean="0"/>
              <a:t>yuklanadi</a:t>
            </a:r>
            <a:r>
              <a:rPr lang="en-US" sz="2400" dirty="0" smtClean="0"/>
              <a:t> </a:t>
            </a:r>
            <a:r>
              <a:rPr lang="en-US" sz="2400" dirty="0" err="1"/>
              <a:t>ya’ni</a:t>
            </a:r>
            <a:r>
              <a:rPr lang="en-US" sz="2400" dirty="0"/>
              <a:t> assembler </a:t>
            </a:r>
            <a:r>
              <a:rPr lang="en-US" sz="2400" dirty="0" err="1"/>
              <a:t>tilida</a:t>
            </a:r>
            <a:r>
              <a:rPr lang="en-US" sz="2400" dirty="0"/>
              <a:t> </a:t>
            </a:r>
            <a:r>
              <a:rPr lang="en-US" sz="2400" dirty="0" err="1"/>
              <a:t>programma</a:t>
            </a:r>
            <a:r>
              <a:rPr lang="en-US" sz="2400" dirty="0"/>
              <a:t> </a:t>
            </a:r>
            <a:r>
              <a:rPr lang="en-US" sz="2400" dirty="0" err="1"/>
              <a:t>tuzish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programmani</a:t>
            </a:r>
            <a:r>
              <a:rPr lang="en-US" sz="2400" dirty="0"/>
              <a:t> </a:t>
            </a:r>
            <a:r>
              <a:rPr lang="en-US" sz="2400" dirty="0" err="1"/>
              <a:t>saqlash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EHM </a:t>
            </a:r>
            <a:r>
              <a:rPr lang="en-US" sz="2400" dirty="0" err="1"/>
              <a:t>xotirasining</a:t>
            </a:r>
            <a:r>
              <a:rPr lang="en-US" sz="2400" dirty="0"/>
              <a:t> </a:t>
            </a:r>
            <a:r>
              <a:rPr lang="en-US" sz="2400" dirty="0" err="1" smtClean="0"/>
              <a:t>hajmini</a:t>
            </a:r>
            <a:r>
              <a:rPr lang="en-US" sz="2400" dirty="0" smtClean="0"/>
              <a:t> </a:t>
            </a:r>
            <a:r>
              <a:rPr lang="en-US" sz="2400" dirty="0" err="1"/>
              <a:t>kattalashtirish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dirty="0"/>
              <a:t>Bu </a:t>
            </a:r>
            <a:r>
              <a:rPr lang="en-US" sz="2400" dirty="0" err="1"/>
              <a:t>usulda</a:t>
            </a:r>
            <a:r>
              <a:rPr lang="en-US" sz="2400" dirty="0"/>
              <a:t> </a:t>
            </a:r>
            <a:r>
              <a:rPr lang="en-US" sz="2400" dirty="0" err="1"/>
              <a:t>programmaiashda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xotiradan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 </a:t>
            </a:r>
            <a:r>
              <a:rPr lang="en-US" sz="2400" dirty="0" err="1"/>
              <a:t>yomonlashadi</a:t>
            </a:r>
            <a:r>
              <a:rPr lang="en-US" sz="2400" dirty="0"/>
              <a:t>, </a:t>
            </a:r>
            <a:r>
              <a:rPr lang="en-US" sz="2400" dirty="0" err="1"/>
              <a:t>chunki</a:t>
            </a:r>
            <a:r>
              <a:rPr lang="en-US" sz="2400" dirty="0"/>
              <a:t> </a:t>
            </a:r>
            <a:r>
              <a:rPr lang="en-US" sz="2400" dirty="0" err="1"/>
              <a:t>haqiqiy</a:t>
            </a:r>
            <a:r>
              <a:rPr lang="en-US" sz="2400" dirty="0"/>
              <a:t> </a:t>
            </a:r>
            <a:r>
              <a:rPr lang="en-US" sz="2400" dirty="0" err="1"/>
              <a:t>programma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mashina</a:t>
            </a:r>
            <a:r>
              <a:rPr lang="en-US" sz="2400" dirty="0"/>
              <a:t> </a:t>
            </a:r>
            <a:r>
              <a:rPr lang="en-US" sz="2400" dirty="0" err="1"/>
              <a:t>programmaning</a:t>
            </a:r>
            <a:r>
              <a:rPr lang="en-US" sz="2400" dirty="0"/>
              <a:t> </a:t>
            </a:r>
            <a:r>
              <a:rPr lang="en-US" sz="2400" dirty="0" err="1"/>
              <a:t>hammasini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r>
              <a:rPr lang="en-US" sz="2400" dirty="0" err="1"/>
              <a:t>mumkinchiligi</a:t>
            </a:r>
            <a:r>
              <a:rPr lang="en-US" sz="2400" dirty="0"/>
              <a:t> </a:t>
            </a:r>
            <a:r>
              <a:rPr lang="en-US" sz="2400" dirty="0" err="1"/>
              <a:t>imkoni</a:t>
            </a:r>
            <a:r>
              <a:rPr lang="en-US" sz="2400" dirty="0"/>
              <a:t> </a:t>
            </a:r>
            <a:r>
              <a:rPr lang="en-US" sz="2400" dirty="0" err="1" smtClean="0"/>
              <a:t>bo`lmaydi</a:t>
            </a:r>
            <a:r>
              <a:rPr lang="en-US" sz="2400" dirty="0"/>
              <a:t>.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87341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287" y="5301208"/>
            <a:ext cx="7838257" cy="1289080"/>
          </a:xfrm>
        </p:spPr>
        <p:txBody>
          <a:bodyPr/>
          <a:lstStyle/>
          <a:p>
            <a:r>
              <a:rPr lang="en-US" dirty="0">
                <a:effectLst/>
              </a:rPr>
              <a:t>YUQORI DARAJADAGI TIL.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71600" y="116632"/>
            <a:ext cx="7448872" cy="3528392"/>
          </a:xfr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ALGOL, FORTRAN, K080L, BEYSIK, RL/1. RL/L2,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PASKAL,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KARAT, KLIPPER,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DELFI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xususiyatlarga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funktsiyalarga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Bularning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o`xshashligi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hammasi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tajribasi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yo`q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dasturchiga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professional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342" t="58333" r="12989" b="25794"/>
          <a:stretch/>
        </p:blipFill>
        <p:spPr bwMode="auto">
          <a:xfrm>
            <a:off x="1187624" y="3861048"/>
            <a:ext cx="7373257" cy="1161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9077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856984" cy="6264696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tuzayotganda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ko`proq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imtiyoz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registrlarini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yacheykalari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kamchiliklaridan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masalaiami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yechish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EHM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kodida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amallami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eslab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xatoliklarni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tuzatish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Assembler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isqaroq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hajmga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ketmaydi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katakchalari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ishlatilmaydi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ajralib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EHM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qimmat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73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60648"/>
            <a:ext cx="8568952" cy="61926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o`xshash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tuziladi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Programmaning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xatolarini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tuzatish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Assembler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tilida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so`zlardan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operatorlardan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Assembler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tilidagi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operator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to`rtta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operandlar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sharxlash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faqatgina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maydoniar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bo`lmasligi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436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03857" y="2708920"/>
            <a:ext cx="8136904" cy="3785652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operandning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simvolik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ismini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Simvolik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ism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operatorida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operatorga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murojat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bo`lsagina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Simvolik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ism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alfavit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rakam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ketma-ketligidan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ishoralarni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uzunlikdagi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ism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assembler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xildir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ishoradan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oshmasligi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bittadan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to`rttagacha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tagacha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ishoralarni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085626"/>
              </p:ext>
            </p:extLst>
          </p:nvPr>
        </p:nvGraphicFramePr>
        <p:xfrm>
          <a:off x="1115616" y="620688"/>
          <a:ext cx="6696745" cy="18722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9209"/>
                <a:gridCol w="1339209"/>
                <a:gridCol w="1339209"/>
                <a:gridCol w="1339209"/>
                <a:gridCol w="1339909"/>
              </a:tblGrid>
              <a:tr h="764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Belgilar maydoni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Buyruqlar maydoni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Operandlar maydoni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Operandlar maydoni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Sarhlash maydoni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3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@, A, B,….P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MOV A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3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M1: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MOVA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3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M2: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LDAXH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OE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03734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619672" y="3429000"/>
            <a:ext cx="6832848" cy="236270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Operandlar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operandlarga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Operandlar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bir-biridan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vergul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ajratiladi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Operandlar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simvolik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ism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ifoda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Ifodada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arifmetik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ishoralar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o`zgarmas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oltilik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o`nlik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sakkizlik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ikkilikda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age57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3633"/>
            <a:ext cx="5256584" cy="2880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434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692696"/>
            <a:ext cx="7848872" cy="5760640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o`nlik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ko`rinishda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keltirishga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oltilikda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 VN ( I VN =l*16l+V*16°4*16+l 1*1=27)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o`nlikda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 D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27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sakkizlikda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33 O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33 Q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ikkilikda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11011B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MV1R:22N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ma’nosi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registriga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oltilikda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ko`chirilsin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 3284ID -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Akkumulyatordagi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o`nlik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sonidagi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32841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adresda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eslab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qolinsin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62Q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Sakkizlikdagi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62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kanalni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kiritilsin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Tekstli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simvollar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Tekstli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opostroflarning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orasiga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ishoralardan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A'-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tekstli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'AV' "S+D`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tekstii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2129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93784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operatorlar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- ILI,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o`zgarmas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simvollardan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Ifodalarni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hisoblaganda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qavsdagi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*, F, MOD, SHL. SNR;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+,	-;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 NOT;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5) AND: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6) OR; XOR.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Ifodalarga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(A+V)F2 AND 11V+17;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`A` AND 77Q.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 -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bo`lingandan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qoldiq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NOT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inkor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AND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ILI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XOR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SHL-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SHR -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o`nga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01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01408" cy="42816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/>
              <a:t>Sharxlash</a:t>
            </a:r>
            <a:r>
              <a:rPr lang="en-US" dirty="0"/>
              <a:t> </a:t>
            </a:r>
            <a:r>
              <a:rPr lang="en-US" dirty="0" err="1"/>
              <a:t>maydoni</a:t>
            </a:r>
            <a:r>
              <a:rPr lang="en-US" dirty="0"/>
              <a:t>. Bu </a:t>
            </a:r>
            <a:r>
              <a:rPr lang="en-US" dirty="0" err="1"/>
              <a:t>maydonga</a:t>
            </a:r>
            <a:r>
              <a:rPr lang="en-US" dirty="0"/>
              <a:t> </a:t>
            </a:r>
            <a:r>
              <a:rPr lang="en-US" dirty="0" err="1"/>
              <a:t>operatorning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 smtClean="0"/>
              <a:t>boshiang`ich</a:t>
            </a:r>
            <a:r>
              <a:rPr lang="en-US" dirty="0" smtClean="0"/>
              <a:t> </a:t>
            </a:r>
            <a:r>
              <a:rPr lang="en-US" dirty="0" err="1"/>
              <a:t>programmaning</a:t>
            </a:r>
            <a:r>
              <a:rPr lang="en-US" dirty="0"/>
              <a:t> </a:t>
            </a:r>
            <a:r>
              <a:rPr lang="en-US" dirty="0" err="1"/>
              <a:t>fragmentini</a:t>
            </a:r>
            <a:r>
              <a:rPr lang="en-US" dirty="0"/>
              <a:t> </a:t>
            </a:r>
            <a:r>
              <a:rPr lang="en-US" dirty="0" err="1"/>
              <a:t>tushuntirib</a:t>
            </a:r>
            <a:r>
              <a:rPr lang="en-US" dirty="0"/>
              <a:t> </a:t>
            </a:r>
            <a:r>
              <a:rPr lang="en-US" dirty="0" err="1"/>
              <a:t>beradigan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programmani</a:t>
            </a:r>
            <a:r>
              <a:rPr lang="en-US" dirty="0"/>
              <a:t> </a:t>
            </a:r>
            <a:r>
              <a:rPr lang="en-US" dirty="0" err="1"/>
              <a:t>bajarishga</a:t>
            </a:r>
            <a:r>
              <a:rPr lang="en-US" dirty="0"/>
              <a:t> </a:t>
            </a:r>
            <a:r>
              <a:rPr lang="en-US" dirty="0" err="1"/>
              <a:t>halaqit</a:t>
            </a:r>
            <a:r>
              <a:rPr lang="en-US" dirty="0"/>
              <a:t> </a:t>
            </a:r>
            <a:r>
              <a:rPr lang="en-US" dirty="0" err="1"/>
              <a:t>bermaydigan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</a:t>
            </a:r>
            <a:r>
              <a:rPr lang="en-US" dirty="0" err="1"/>
              <a:t>tekstni</a:t>
            </a:r>
            <a:r>
              <a:rPr lang="en-US" dirty="0"/>
              <a:t> </a:t>
            </a:r>
            <a:r>
              <a:rPr lang="en-US" dirty="0" err="1"/>
              <a:t>joylashtirish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sanalgan</a:t>
            </a:r>
            <a:r>
              <a:rPr lang="en-US" dirty="0"/>
              <a:t> (</a:t>
            </a:r>
            <a:r>
              <a:rPr lang="en-US" dirty="0" err="1"/>
              <a:t>keltirilgan</a:t>
            </a:r>
            <a:r>
              <a:rPr lang="en-US" dirty="0"/>
              <a:t>) </a:t>
            </a:r>
            <a:r>
              <a:rPr lang="en-US" dirty="0" err="1"/>
              <a:t>maydonlar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kami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probel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 smtClean="0"/>
              <a:t>qo`shtirnoqli</a:t>
            </a:r>
            <a:r>
              <a:rPr lang="en-US" dirty="0" smtClean="0"/>
              <a:t>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ajratiladi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9777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89889838"/>
              </p:ext>
            </p:extLst>
          </p:nvPr>
        </p:nvGraphicFramePr>
        <p:xfrm>
          <a:off x="539552" y="260648"/>
          <a:ext cx="8424936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3437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885384" cy="5721816"/>
          </a:xfrm>
          <a:gradFill>
            <a:gsLst>
              <a:gs pos="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operatori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MikroEHMdagi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simvolik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ko`rinishda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yozishga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operator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translyatsiya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assemblerlash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buyrug`iga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o`zgartiriladi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Psevdobuyruqlar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operatorlari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aniqlovchi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rezervlash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zaxiralash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sanagichini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o`zgaruvchan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o`zgarmas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ekvivalent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qiymatiarni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ko`rsatish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3474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36177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modulining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oxirini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sh.o`xsh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assembler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psevdobuyruqlarda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mnemonikasi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ildir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DS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xotirani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yozilishi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&lt;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 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DS «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DB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baytni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&lt;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bcigi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&gt;: 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DB&lt;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ro`yxat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 DW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so`zni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&lt;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&gt;:.DW &lt;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ro`yxat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 ORQ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&gt;: ORQ &lt;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YeQV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&lt;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 EQV &lt;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&gt;.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DS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psevdo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buyrug`i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(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psevdo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Ml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indeksi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11ta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baytni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rezervlaydi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Ml: DS 11;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Ml: DS OVN;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M1:DSK-3: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Ml: DSK*K-5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Buyerda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V-11, K=8.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DS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psevdo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buyrug`i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2: DB 0F1H;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DBK+ I 0,1 FN-ZF2, ‘A’.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8647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476672"/>
            <a:ext cx="7461448" cy="600984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Makrobuyruqlar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Makrobuyruq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assembler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tilidagi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operatorki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translyatsiya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operatorlar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ketma-ketligi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almashtiradi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ketma-ketlikni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makrobuyruqni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makrokengaytirish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makrobuyruqqa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makroaniqlash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Makroaniqlash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makrobuyruq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makroaniqlash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bibliotekasi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modulida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Sharxlash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tekstiga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tushuntirish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Sharxlash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operatori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ishora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«.»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«.»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belgiliri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belgilardan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2424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77472" cy="528976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Assemblerni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listingni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o`zgartirish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mashninani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rejimini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translyatsiyalar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natijasini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tanlashni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translyatsiyani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etkazish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to`xtatish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Assemblerni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boshqaradigan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assembler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tilining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biron-bir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emasdir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terminaldan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tuzishni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diaolog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dasturchi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bosqichda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berilishi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0205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628800"/>
            <a:ext cx="7317432" cy="2952328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saviyali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(Delphi, Java, C++, Python)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semantikasi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yaqinligi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kechadi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Biz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hozir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biladigan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ishlatadigan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tillarning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barchasi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mansub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5162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5715" t="8052" r="4095" b="13115"/>
          <a:stretch/>
        </p:blipFill>
        <p:spPr bwMode="auto">
          <a:xfrm>
            <a:off x="467544" y="332656"/>
            <a:ext cx="8424936" cy="58603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235574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5217760"/>
          </a:xfrm>
        </p:spPr>
        <p:txBody>
          <a:bodyPr>
            <a:noAutofit/>
          </a:bodyPr>
          <a:lstStyle/>
          <a:p>
            <a:pPr algn="just"/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«Assembler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Mnemokodlar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to`g`risida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«Assembler»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tilining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maydonlari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strukturasi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MP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programmalashtiriladigan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vositalarini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aytib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Redaktorlovchi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yuklovchi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modellashtiruvchi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sozlovchi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xaqida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nimani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bilasiz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«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Kompilyator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«Assembler»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programmalari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sistemalar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monitor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to`g`risida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64426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252525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86</TotalTime>
  <Words>1730</Words>
  <Application>Microsoft Office PowerPoint</Application>
  <PresentationFormat>Экран (4:3)</PresentationFormat>
  <Paragraphs>131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MASHINA TILIDA PROGRAMMALASHTIRISH. </vt:lpstr>
      <vt:lpstr>Презентация PowerPoint</vt:lpstr>
      <vt:lpstr>Презентация PowerPoint</vt:lpstr>
      <vt:lpstr>Презентация PowerPoint</vt:lpstr>
      <vt:lpstr>YUQORI DARAJADAGI TIL.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Avtomatlashtirishning MP larning programmalash tillari</dc:title>
  <dc:creator>Илдар</dc:creator>
  <cp:lastModifiedBy>Илдар</cp:lastModifiedBy>
  <cp:revision>9</cp:revision>
  <dcterms:created xsi:type="dcterms:W3CDTF">2018-10-02T10:42:56Z</dcterms:created>
  <dcterms:modified xsi:type="dcterms:W3CDTF">2018-10-18T13:11:01Z</dcterms:modified>
</cp:coreProperties>
</file>