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4" r:id="rId2"/>
    <p:sldId id="278" r:id="rId3"/>
    <p:sldId id="279" r:id="rId4"/>
    <p:sldId id="280" r:id="rId5"/>
    <p:sldId id="313" r:id="rId6"/>
    <p:sldId id="346" r:id="rId7"/>
    <p:sldId id="347" r:id="rId8"/>
    <p:sldId id="359" r:id="rId9"/>
    <p:sldId id="360" r:id="rId10"/>
    <p:sldId id="361" r:id="rId11"/>
    <p:sldId id="363" r:id="rId12"/>
    <p:sldId id="364" r:id="rId13"/>
    <p:sldId id="362" r:id="rId14"/>
    <p:sldId id="349" r:id="rId15"/>
    <p:sldId id="350" r:id="rId16"/>
    <p:sldId id="353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84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92" userDrawn="1">
          <p15:clr>
            <a:srgbClr val="A4A3A4"/>
          </p15:clr>
        </p15:guide>
        <p15:guide id="4" pos="7488" userDrawn="1">
          <p15:clr>
            <a:srgbClr val="A4A3A4"/>
          </p15:clr>
        </p15:guide>
        <p15:guide id="5" orient="horz" pos="768" userDrawn="1">
          <p15:clr>
            <a:srgbClr val="A4A3A4"/>
          </p15:clr>
        </p15:guide>
        <p15:guide id="6" orient="horz" pos="237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3C59"/>
    <a:srgbClr val="12A50B"/>
    <a:srgbClr val="009900"/>
    <a:srgbClr val="C4E3CB"/>
    <a:srgbClr val="456173"/>
    <a:srgbClr val="A6ED8E"/>
    <a:srgbClr val="FFF1BC"/>
    <a:srgbClr val="6A9C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56" y="66"/>
      </p:cViewPr>
      <p:guideLst>
        <p:guide orient="horz" pos="3984"/>
        <p:guide pos="3840"/>
        <p:guide pos="192"/>
        <p:guide pos="7488"/>
        <p:guide orient="horz" pos="768"/>
        <p:guide orient="horz" pos="237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C32B05-62EA-407A-B21C-2310C7945705}" type="doc">
      <dgm:prSet loTypeId="urn:microsoft.com/office/officeart/2005/8/layout/chevron2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2D71409-67F9-455C-8C6D-716D284AAA6B}">
      <dgm:prSet phldrT="[Text]"/>
      <dgm:spPr/>
      <dgm:t>
        <a:bodyPr/>
        <a:lstStyle/>
        <a:p>
          <a:r>
            <a:rPr lang="uz-Cyrl-UZ" dirty="0" smtClean="0"/>
            <a:t>1</a:t>
          </a:r>
          <a:endParaRPr lang="en-US" dirty="0"/>
        </a:p>
      </dgm:t>
    </dgm:pt>
    <dgm:pt modelId="{51680ED1-AF6E-4B28-AE94-92B0EFB0DF7D}" type="parTrans" cxnId="{2AA9C11F-1F1D-428E-801A-47EAA766C99D}">
      <dgm:prSet/>
      <dgm:spPr/>
      <dgm:t>
        <a:bodyPr/>
        <a:lstStyle/>
        <a:p>
          <a:endParaRPr lang="en-US"/>
        </a:p>
      </dgm:t>
    </dgm:pt>
    <dgm:pt modelId="{478B7D3C-9FB4-4BC6-90AC-49960560DECD}" type="sibTrans" cxnId="{2AA9C11F-1F1D-428E-801A-47EAA766C99D}">
      <dgm:prSet/>
      <dgm:spPr/>
      <dgm:t>
        <a:bodyPr/>
        <a:lstStyle/>
        <a:p>
          <a:endParaRPr lang="en-US"/>
        </a:p>
      </dgm:t>
    </dgm:pt>
    <dgm:pt modelId="{F66099B6-DBBD-4AB0-82D2-877B80F846F7}">
      <dgm:prSet phldrT="[Text]"/>
      <dgm:spPr/>
      <dgm:t>
        <a:bodyPr/>
        <a:lstStyle/>
        <a:p>
          <a:r>
            <a:rPr lang="uz-Cyrl-UZ" dirty="0" smtClean="0"/>
            <a:t>2</a:t>
          </a:r>
          <a:endParaRPr lang="en-US" dirty="0"/>
        </a:p>
      </dgm:t>
    </dgm:pt>
    <dgm:pt modelId="{B09C8BFB-F41C-4AC4-AB94-F216E3081C2D}" type="parTrans" cxnId="{B4F3EA32-CE64-4A92-9BAE-BC57E5392B05}">
      <dgm:prSet/>
      <dgm:spPr/>
      <dgm:t>
        <a:bodyPr/>
        <a:lstStyle/>
        <a:p>
          <a:endParaRPr lang="en-US"/>
        </a:p>
      </dgm:t>
    </dgm:pt>
    <dgm:pt modelId="{BC531B32-9B0E-482E-BF91-65C61F17168D}" type="sibTrans" cxnId="{B4F3EA32-CE64-4A92-9BAE-BC57E5392B05}">
      <dgm:prSet/>
      <dgm:spPr/>
      <dgm:t>
        <a:bodyPr/>
        <a:lstStyle/>
        <a:p>
          <a:endParaRPr lang="en-US"/>
        </a:p>
      </dgm:t>
    </dgm:pt>
    <dgm:pt modelId="{EE62A4F6-4AC4-435B-990E-81A71CE8CAC7}">
      <dgm:prSet phldrT="[Text]"/>
      <dgm:spPr/>
      <dgm:t>
        <a:bodyPr/>
        <a:lstStyle/>
        <a:p>
          <a:r>
            <a:rPr lang="uz-Cyrl-UZ" dirty="0" smtClean="0"/>
            <a:t>3</a:t>
          </a:r>
          <a:endParaRPr lang="en-US" dirty="0"/>
        </a:p>
      </dgm:t>
    </dgm:pt>
    <dgm:pt modelId="{F287B947-7343-4FA2-B288-B23A59FFAE31}" type="parTrans" cxnId="{3A2CECA6-0C5B-46BB-B7C6-7D37E9D210BD}">
      <dgm:prSet/>
      <dgm:spPr/>
      <dgm:t>
        <a:bodyPr/>
        <a:lstStyle/>
        <a:p>
          <a:endParaRPr lang="en-US"/>
        </a:p>
      </dgm:t>
    </dgm:pt>
    <dgm:pt modelId="{389F9A93-0231-4877-8C41-5D5B8DD7AAC0}" type="sibTrans" cxnId="{3A2CECA6-0C5B-46BB-B7C6-7D37E9D210BD}">
      <dgm:prSet/>
      <dgm:spPr/>
      <dgm:t>
        <a:bodyPr/>
        <a:lstStyle/>
        <a:p>
          <a:endParaRPr lang="en-US"/>
        </a:p>
      </dgm:t>
    </dgm:pt>
    <dgm:pt modelId="{6CF284C3-4A70-4432-8F33-E75A802B3330}">
      <dgm:prSet/>
      <dgm:spPr/>
      <dgm:t>
        <a:bodyPr/>
        <a:lstStyle/>
        <a:p>
          <a:r>
            <a:rPr lang="en-US" b="0" i="0" dirty="0" err="1" smtClean="0"/>
            <a:t>Hisob</a:t>
          </a:r>
          <a:r>
            <a:rPr lang="en-US" b="0" i="0" dirty="0" smtClean="0"/>
            <a:t> </a:t>
          </a:r>
          <a:r>
            <a:rPr lang="en-US" b="0" i="0" dirty="0" err="1" smtClean="0"/>
            <a:t>siyosatining</a:t>
          </a:r>
          <a:r>
            <a:rPr lang="en-US" b="0" i="0" dirty="0" smtClean="0"/>
            <a:t> </a:t>
          </a:r>
          <a:r>
            <a:rPr lang="en-US" b="0" i="0" dirty="0" err="1" smtClean="0"/>
            <a:t>umumiy</a:t>
          </a:r>
          <a:r>
            <a:rPr lang="en-US" b="0" i="0" dirty="0" smtClean="0"/>
            <a:t> </a:t>
          </a:r>
          <a:r>
            <a:rPr lang="en-US" b="0" i="0" dirty="0" err="1" smtClean="0"/>
            <a:t>strukturasi</a:t>
          </a:r>
          <a:endParaRPr lang="en-US" dirty="0"/>
        </a:p>
      </dgm:t>
    </dgm:pt>
    <dgm:pt modelId="{044831E6-2FC9-4DDA-81FB-5FA418568D07}" type="parTrans" cxnId="{2DC24386-BC50-4BAB-8571-16CB10C2603C}">
      <dgm:prSet/>
      <dgm:spPr/>
      <dgm:t>
        <a:bodyPr/>
        <a:lstStyle/>
        <a:p>
          <a:endParaRPr lang="en-US"/>
        </a:p>
      </dgm:t>
    </dgm:pt>
    <dgm:pt modelId="{CD50B82D-84BB-4747-B282-ABB339EBA294}" type="sibTrans" cxnId="{2DC24386-BC50-4BAB-8571-16CB10C2603C}">
      <dgm:prSet/>
      <dgm:spPr/>
      <dgm:t>
        <a:bodyPr/>
        <a:lstStyle/>
        <a:p>
          <a:endParaRPr lang="en-US"/>
        </a:p>
      </dgm:t>
    </dgm:pt>
    <dgm:pt modelId="{8EA7219F-BDB2-48EB-9EEB-3133522D132E}">
      <dgm:prSet phldrT="[Text]"/>
      <dgm:spPr/>
      <dgm:t>
        <a:bodyPr/>
        <a:lstStyle/>
        <a:p>
          <a:r>
            <a:rPr lang="en-US" b="0" i="0" dirty="0" err="1" smtClean="0"/>
            <a:t>Hisob</a:t>
          </a:r>
          <a:r>
            <a:rPr lang="en-US" b="0" i="0" dirty="0" smtClean="0"/>
            <a:t> </a:t>
          </a:r>
          <a:r>
            <a:rPr lang="en-US" b="0" i="0" dirty="0" err="1" smtClean="0"/>
            <a:t>siyosati</a:t>
          </a:r>
          <a:r>
            <a:rPr lang="en-US" b="0" i="0" dirty="0" smtClean="0"/>
            <a:t> </a:t>
          </a:r>
          <a:r>
            <a:rPr lang="en-US" b="0" i="0" dirty="0" err="1" smtClean="0"/>
            <a:t>nima</a:t>
          </a:r>
          <a:r>
            <a:rPr lang="en-US" b="0" i="0" dirty="0" smtClean="0"/>
            <a:t>?</a:t>
          </a:r>
          <a:endParaRPr lang="en-US" dirty="0"/>
        </a:p>
      </dgm:t>
    </dgm:pt>
    <dgm:pt modelId="{3EE8403A-CB7C-4815-85BD-AEBCAEB71B37}" type="parTrans" cxnId="{58AD7EEF-D408-406B-87EE-4691D4C30668}">
      <dgm:prSet/>
      <dgm:spPr/>
      <dgm:t>
        <a:bodyPr/>
        <a:lstStyle/>
        <a:p>
          <a:endParaRPr lang="en-US"/>
        </a:p>
      </dgm:t>
    </dgm:pt>
    <dgm:pt modelId="{C94B7947-85DC-4B21-BB99-DF8438356F98}" type="sibTrans" cxnId="{58AD7EEF-D408-406B-87EE-4691D4C30668}">
      <dgm:prSet/>
      <dgm:spPr/>
      <dgm:t>
        <a:bodyPr/>
        <a:lstStyle/>
        <a:p>
          <a:endParaRPr lang="en-US"/>
        </a:p>
      </dgm:t>
    </dgm:pt>
    <dgm:pt modelId="{3CE06941-9820-4827-8B16-CD80CC49F780}">
      <dgm:prSet phldrT="[Text]"/>
      <dgm:spPr/>
      <dgm:t>
        <a:bodyPr/>
        <a:lstStyle/>
        <a:p>
          <a:r>
            <a:rPr lang="en-US" dirty="0" err="1" smtClean="0"/>
            <a:t>Hisoblab</a:t>
          </a:r>
          <a:r>
            <a:rPr lang="en-US" dirty="0" smtClean="0"/>
            <a:t> </a:t>
          </a:r>
          <a:r>
            <a:rPr lang="en-US" dirty="0" err="1" smtClean="0"/>
            <a:t>chiqilgan</a:t>
          </a:r>
          <a:r>
            <a:rPr lang="en-US" dirty="0" smtClean="0"/>
            <a:t> </a:t>
          </a:r>
          <a:r>
            <a:rPr lang="en-US" dirty="0" err="1" smtClean="0"/>
            <a:t>baholardagi</a:t>
          </a:r>
          <a:r>
            <a:rPr lang="en-US" dirty="0" smtClean="0"/>
            <a:t> </a:t>
          </a:r>
          <a:r>
            <a:rPr lang="en-US" dirty="0" err="1" smtClean="0"/>
            <a:t>o’zgarishlar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xatolar</a:t>
          </a:r>
          <a:endParaRPr lang="en-US" dirty="0"/>
        </a:p>
      </dgm:t>
    </dgm:pt>
    <dgm:pt modelId="{141A3C92-8966-4E2F-82E4-2E09E22674B2}" type="parTrans" cxnId="{C99CE395-39F6-46B4-938C-9BF085685D1A}">
      <dgm:prSet/>
      <dgm:spPr/>
      <dgm:t>
        <a:bodyPr/>
        <a:lstStyle/>
        <a:p>
          <a:endParaRPr lang="en-US"/>
        </a:p>
      </dgm:t>
    </dgm:pt>
    <dgm:pt modelId="{F58FC55B-E61F-445C-956E-0BB2202254CA}" type="sibTrans" cxnId="{C99CE395-39F6-46B4-938C-9BF085685D1A}">
      <dgm:prSet/>
      <dgm:spPr/>
      <dgm:t>
        <a:bodyPr/>
        <a:lstStyle/>
        <a:p>
          <a:endParaRPr lang="en-US"/>
        </a:p>
      </dgm:t>
    </dgm:pt>
    <dgm:pt modelId="{B28AF1AF-3FC8-43B4-9C93-A1EED3B53B0C}" type="pres">
      <dgm:prSet presAssocID="{B9C32B05-62EA-407A-B21C-2310C7945705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7D1A9C-A24D-46FC-8AC8-3ED1D14CDF3B}" type="pres">
      <dgm:prSet presAssocID="{42D71409-67F9-455C-8C6D-716D284AAA6B}" presName="composite" presStyleCnt="0"/>
      <dgm:spPr/>
    </dgm:pt>
    <dgm:pt modelId="{56D73168-9009-4CC1-8FAF-7ED74DF59FDD}" type="pres">
      <dgm:prSet presAssocID="{42D71409-67F9-455C-8C6D-716D284AAA6B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B6301C-8E0C-4537-82BF-9C555B0057E4}" type="pres">
      <dgm:prSet presAssocID="{42D71409-67F9-455C-8C6D-716D284AAA6B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69DF64-C106-4AE4-99B8-D66DC1F76D38}" type="pres">
      <dgm:prSet presAssocID="{478B7D3C-9FB4-4BC6-90AC-49960560DECD}" presName="sp" presStyleCnt="0"/>
      <dgm:spPr/>
    </dgm:pt>
    <dgm:pt modelId="{9B48B029-D6AC-4A9C-82CC-35600F393639}" type="pres">
      <dgm:prSet presAssocID="{F66099B6-DBBD-4AB0-82D2-877B80F846F7}" presName="composite" presStyleCnt="0"/>
      <dgm:spPr/>
    </dgm:pt>
    <dgm:pt modelId="{A3D497A7-D532-4540-ABA5-E0AFA6C5C319}" type="pres">
      <dgm:prSet presAssocID="{F66099B6-DBBD-4AB0-82D2-877B80F846F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4DE7F0-BD53-4946-9F6D-D927C668D998}" type="pres">
      <dgm:prSet presAssocID="{F66099B6-DBBD-4AB0-82D2-877B80F846F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8D6DAB-8597-45B6-80A7-CFD08D491D8C}" type="pres">
      <dgm:prSet presAssocID="{BC531B32-9B0E-482E-BF91-65C61F17168D}" presName="sp" presStyleCnt="0"/>
      <dgm:spPr/>
    </dgm:pt>
    <dgm:pt modelId="{EA9909DC-CD60-4C3A-A320-3B4716EB570B}" type="pres">
      <dgm:prSet presAssocID="{EE62A4F6-4AC4-435B-990E-81A71CE8CAC7}" presName="composite" presStyleCnt="0"/>
      <dgm:spPr/>
    </dgm:pt>
    <dgm:pt modelId="{C6D61CCF-0EA3-47D7-B8A8-326E37FFEC22}" type="pres">
      <dgm:prSet presAssocID="{EE62A4F6-4AC4-435B-990E-81A71CE8CAC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D34FE1-9CAE-4DC8-AE46-75D2588D3B76}" type="pres">
      <dgm:prSet presAssocID="{EE62A4F6-4AC4-435B-990E-81A71CE8CAC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9CE395-39F6-46B4-938C-9BF085685D1A}" srcId="{EE62A4F6-4AC4-435B-990E-81A71CE8CAC7}" destId="{3CE06941-9820-4827-8B16-CD80CC49F780}" srcOrd="0" destOrd="0" parTransId="{141A3C92-8966-4E2F-82E4-2E09E22674B2}" sibTransId="{F58FC55B-E61F-445C-956E-0BB2202254CA}"/>
    <dgm:cxn modelId="{3A2CECA6-0C5B-46BB-B7C6-7D37E9D210BD}" srcId="{B9C32B05-62EA-407A-B21C-2310C7945705}" destId="{EE62A4F6-4AC4-435B-990E-81A71CE8CAC7}" srcOrd="2" destOrd="0" parTransId="{F287B947-7343-4FA2-B288-B23A59FFAE31}" sibTransId="{389F9A93-0231-4877-8C41-5D5B8DD7AAC0}"/>
    <dgm:cxn modelId="{43B1731A-2090-458D-B7E2-6AC56B0502E5}" type="presOf" srcId="{EE62A4F6-4AC4-435B-990E-81A71CE8CAC7}" destId="{C6D61CCF-0EA3-47D7-B8A8-326E37FFEC22}" srcOrd="0" destOrd="0" presId="urn:microsoft.com/office/officeart/2005/8/layout/chevron2"/>
    <dgm:cxn modelId="{A8E0F1D3-B92F-426D-BA14-D375EECEA4C2}" type="presOf" srcId="{3CE06941-9820-4827-8B16-CD80CC49F780}" destId="{E0D34FE1-9CAE-4DC8-AE46-75D2588D3B76}" srcOrd="0" destOrd="0" presId="urn:microsoft.com/office/officeart/2005/8/layout/chevron2"/>
    <dgm:cxn modelId="{B4F3EA32-CE64-4A92-9BAE-BC57E5392B05}" srcId="{B9C32B05-62EA-407A-B21C-2310C7945705}" destId="{F66099B6-DBBD-4AB0-82D2-877B80F846F7}" srcOrd="1" destOrd="0" parTransId="{B09C8BFB-F41C-4AC4-AB94-F216E3081C2D}" sibTransId="{BC531B32-9B0E-482E-BF91-65C61F17168D}"/>
    <dgm:cxn modelId="{58AD7EEF-D408-406B-87EE-4691D4C30668}" srcId="{42D71409-67F9-455C-8C6D-716D284AAA6B}" destId="{8EA7219F-BDB2-48EB-9EEB-3133522D132E}" srcOrd="0" destOrd="0" parTransId="{3EE8403A-CB7C-4815-85BD-AEBCAEB71B37}" sibTransId="{C94B7947-85DC-4B21-BB99-DF8438356F98}"/>
    <dgm:cxn modelId="{67D3C5B6-D2B8-41BE-9350-B5EB1C6D4841}" type="presOf" srcId="{F66099B6-DBBD-4AB0-82D2-877B80F846F7}" destId="{A3D497A7-D532-4540-ABA5-E0AFA6C5C319}" srcOrd="0" destOrd="0" presId="urn:microsoft.com/office/officeart/2005/8/layout/chevron2"/>
    <dgm:cxn modelId="{74609737-560F-4555-800F-23122A9F2272}" type="presOf" srcId="{6CF284C3-4A70-4432-8F33-E75A802B3330}" destId="{F14DE7F0-BD53-4946-9F6D-D927C668D998}" srcOrd="0" destOrd="0" presId="urn:microsoft.com/office/officeart/2005/8/layout/chevron2"/>
    <dgm:cxn modelId="{8B6294B8-31C6-4C5D-B300-F16D51D249F2}" type="presOf" srcId="{8EA7219F-BDB2-48EB-9EEB-3133522D132E}" destId="{D1B6301C-8E0C-4537-82BF-9C555B0057E4}" srcOrd="0" destOrd="0" presId="urn:microsoft.com/office/officeart/2005/8/layout/chevron2"/>
    <dgm:cxn modelId="{6D8BFEFA-D624-4318-BB4A-4BB4EFE3EC46}" type="presOf" srcId="{42D71409-67F9-455C-8C6D-716D284AAA6B}" destId="{56D73168-9009-4CC1-8FAF-7ED74DF59FDD}" srcOrd="0" destOrd="0" presId="urn:microsoft.com/office/officeart/2005/8/layout/chevron2"/>
    <dgm:cxn modelId="{2AA9C11F-1F1D-428E-801A-47EAA766C99D}" srcId="{B9C32B05-62EA-407A-B21C-2310C7945705}" destId="{42D71409-67F9-455C-8C6D-716D284AAA6B}" srcOrd="0" destOrd="0" parTransId="{51680ED1-AF6E-4B28-AE94-92B0EFB0DF7D}" sibTransId="{478B7D3C-9FB4-4BC6-90AC-49960560DECD}"/>
    <dgm:cxn modelId="{2DC24386-BC50-4BAB-8571-16CB10C2603C}" srcId="{F66099B6-DBBD-4AB0-82D2-877B80F846F7}" destId="{6CF284C3-4A70-4432-8F33-E75A802B3330}" srcOrd="0" destOrd="0" parTransId="{044831E6-2FC9-4DDA-81FB-5FA418568D07}" sibTransId="{CD50B82D-84BB-4747-B282-ABB339EBA294}"/>
    <dgm:cxn modelId="{57BBD3E3-5E94-4739-92AE-FD4DEFC05113}" type="presOf" srcId="{B9C32B05-62EA-407A-B21C-2310C7945705}" destId="{B28AF1AF-3FC8-43B4-9C93-A1EED3B53B0C}" srcOrd="0" destOrd="0" presId="urn:microsoft.com/office/officeart/2005/8/layout/chevron2"/>
    <dgm:cxn modelId="{EC3A2AB1-9575-4F7D-812E-AA12FE7B8139}" type="presParOf" srcId="{B28AF1AF-3FC8-43B4-9C93-A1EED3B53B0C}" destId="{FC7D1A9C-A24D-46FC-8AC8-3ED1D14CDF3B}" srcOrd="0" destOrd="0" presId="urn:microsoft.com/office/officeart/2005/8/layout/chevron2"/>
    <dgm:cxn modelId="{57CFFB6C-AE70-404F-AB3E-74BB85C73772}" type="presParOf" srcId="{FC7D1A9C-A24D-46FC-8AC8-3ED1D14CDF3B}" destId="{56D73168-9009-4CC1-8FAF-7ED74DF59FDD}" srcOrd="0" destOrd="0" presId="urn:microsoft.com/office/officeart/2005/8/layout/chevron2"/>
    <dgm:cxn modelId="{5D6ECDF4-F67C-4471-936E-18948A6475D7}" type="presParOf" srcId="{FC7D1A9C-A24D-46FC-8AC8-3ED1D14CDF3B}" destId="{D1B6301C-8E0C-4537-82BF-9C555B0057E4}" srcOrd="1" destOrd="0" presId="urn:microsoft.com/office/officeart/2005/8/layout/chevron2"/>
    <dgm:cxn modelId="{ACBE2FC0-A591-4D12-9F39-5144E6617EC3}" type="presParOf" srcId="{B28AF1AF-3FC8-43B4-9C93-A1EED3B53B0C}" destId="{2569DF64-C106-4AE4-99B8-D66DC1F76D38}" srcOrd="1" destOrd="0" presId="urn:microsoft.com/office/officeart/2005/8/layout/chevron2"/>
    <dgm:cxn modelId="{8CB81451-F0FB-4258-B356-44A912CD3A49}" type="presParOf" srcId="{B28AF1AF-3FC8-43B4-9C93-A1EED3B53B0C}" destId="{9B48B029-D6AC-4A9C-82CC-35600F393639}" srcOrd="2" destOrd="0" presId="urn:microsoft.com/office/officeart/2005/8/layout/chevron2"/>
    <dgm:cxn modelId="{4AA6275B-C8BF-4876-80C3-75BA590AE132}" type="presParOf" srcId="{9B48B029-D6AC-4A9C-82CC-35600F393639}" destId="{A3D497A7-D532-4540-ABA5-E0AFA6C5C319}" srcOrd="0" destOrd="0" presId="urn:microsoft.com/office/officeart/2005/8/layout/chevron2"/>
    <dgm:cxn modelId="{C4FE51B1-81EB-4308-BDC8-165FB2FA18F6}" type="presParOf" srcId="{9B48B029-D6AC-4A9C-82CC-35600F393639}" destId="{F14DE7F0-BD53-4946-9F6D-D927C668D998}" srcOrd="1" destOrd="0" presId="urn:microsoft.com/office/officeart/2005/8/layout/chevron2"/>
    <dgm:cxn modelId="{B607C463-5E3E-4753-A6F5-8861F0240E22}" type="presParOf" srcId="{B28AF1AF-3FC8-43B4-9C93-A1EED3B53B0C}" destId="{F68D6DAB-8597-45B6-80A7-CFD08D491D8C}" srcOrd="3" destOrd="0" presId="urn:microsoft.com/office/officeart/2005/8/layout/chevron2"/>
    <dgm:cxn modelId="{9F5982CB-E691-4C6C-939B-0E50FF1D5775}" type="presParOf" srcId="{B28AF1AF-3FC8-43B4-9C93-A1EED3B53B0C}" destId="{EA9909DC-CD60-4C3A-A320-3B4716EB570B}" srcOrd="4" destOrd="0" presId="urn:microsoft.com/office/officeart/2005/8/layout/chevron2"/>
    <dgm:cxn modelId="{39B440B5-26D2-424B-AA46-94C7702EC82C}" type="presParOf" srcId="{EA9909DC-CD60-4C3A-A320-3B4716EB570B}" destId="{C6D61CCF-0EA3-47D7-B8A8-326E37FFEC22}" srcOrd="0" destOrd="0" presId="urn:microsoft.com/office/officeart/2005/8/layout/chevron2"/>
    <dgm:cxn modelId="{033E93DF-690C-4276-82A2-BE1CEE1CB69E}" type="presParOf" srcId="{EA9909DC-CD60-4C3A-A320-3B4716EB570B}" destId="{E0D34FE1-9CAE-4DC8-AE46-75D2588D3B76}" srcOrd="1" destOrd="0" presId="urn:microsoft.com/office/officeart/2005/8/layout/chevron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A41F228B-26C6-4D35-A1F4-E489D2184C90}" type="presOf" srcId="{577ED0B6-0E4E-4510-9B0C-DB22598C8137}" destId="{A09C4EF4-280E-4E22-9301-B954E7D73CEF}" srcOrd="1" destOrd="0" presId="urn:microsoft.com/office/officeart/2005/8/layout/orgChart1"/>
    <dgm:cxn modelId="{CE7B0AB4-0676-4DF1-848C-516F9589C226}" type="presOf" srcId="{76C7C938-8F1A-4C4E-8B32-EDB34BBF1C62}" destId="{4ADB4FDE-EDAE-4A32-BAC7-2A17597D71B8}" srcOrd="0" destOrd="0" presId="urn:microsoft.com/office/officeart/2005/8/layout/orgChart1"/>
    <dgm:cxn modelId="{E142FEDF-535B-498D-A225-97B602557A10}" type="presOf" srcId="{972698F0-0F7B-492F-A4E0-B6FD0BE90957}" destId="{2B54DC4C-E7B8-4518-AED3-C976FEBA42C7}" srcOrd="0" destOrd="0" presId="urn:microsoft.com/office/officeart/2005/8/layout/orgChart1"/>
    <dgm:cxn modelId="{3EFC2EBF-2493-425F-96D7-96A9C44089B4}" type="presOf" srcId="{1193B63C-42F9-41B9-AC67-3D0D7442479A}" destId="{8F2CB523-3FD2-4734-8683-135F6C3A4B97}" srcOrd="0" destOrd="0" presId="urn:microsoft.com/office/officeart/2005/8/layout/orgChart1"/>
    <dgm:cxn modelId="{EAA4EBEA-E404-477E-BC8A-85EF2DB82DB1}" type="presOf" srcId="{43ADCB88-344C-443E-9B87-40EACFF719FA}" destId="{84314482-4774-4AE0-B898-CF1BE059831C}" srcOrd="0" destOrd="0" presId="urn:microsoft.com/office/officeart/2005/8/layout/orgChart1"/>
    <dgm:cxn modelId="{3481A03D-4AFC-4A48-B1C0-194688B32C2F}" type="presOf" srcId="{7D407202-2388-4D85-A23D-CB49AC976655}" destId="{DE9E7027-528E-4860-AFC9-468A66153E79}" srcOrd="0" destOrd="0" presId="urn:microsoft.com/office/officeart/2005/8/layout/orgChart1"/>
    <dgm:cxn modelId="{66C0312A-3482-4341-B527-7576EAE82ECF}" type="presOf" srcId="{9D77BCD8-B22A-4D9C-AE3B-C1F7D6794F67}" destId="{DC3A3EF3-B279-4277-914B-5AC976DD3D6A}" srcOrd="1" destOrd="0" presId="urn:microsoft.com/office/officeart/2005/8/layout/orgChart1"/>
    <dgm:cxn modelId="{B700A8E3-31AF-4D51-B7A9-5380AD59618B}" type="presOf" srcId="{2B23F121-1E7C-4955-8431-B65A7FC0D33D}" destId="{F971C59C-BBED-475A-8B78-BC85BD7A55A5}" srcOrd="0" destOrd="0" presId="urn:microsoft.com/office/officeart/2005/8/layout/orgChart1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79FB87DF-56E8-4065-BEB4-AE7D60DA02D6}" type="presOf" srcId="{A3C91A9F-A349-4139-9432-59F6F23E2F3A}" destId="{A2BF2C62-8B3B-47FD-A74F-B5C3257249AD}" srcOrd="1" destOrd="0" presId="urn:microsoft.com/office/officeart/2005/8/layout/orgChart1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8E781AB8-3A41-487B-A254-89517A1AC3C6}" type="presOf" srcId="{59A9ACFC-45EC-4817-B249-2F44BD89B3E3}" destId="{9E705DFD-C9DE-4F91-8A8A-9C86CAE22F6F}" srcOrd="0" destOrd="0" presId="urn:microsoft.com/office/officeart/2005/8/layout/orgChart1"/>
    <dgm:cxn modelId="{91E3E2B0-3264-4350-8179-DF41B98C75E2}" type="presOf" srcId="{FF5772B4-3D94-4A2E-B05A-BD0CEB105FAE}" destId="{CC20742B-EC2A-4F98-B9EE-0E250D76EBC7}" srcOrd="1" destOrd="0" presId="urn:microsoft.com/office/officeart/2005/8/layout/orgChart1"/>
    <dgm:cxn modelId="{A073238E-D551-436D-BD89-E0BB40DB4535}" type="presOf" srcId="{B3E3D9D8-0DE9-4EA3-92CC-AD541C160B55}" destId="{1997395C-EEE2-4FC6-8E72-99EF8E413F7A}" srcOrd="0" destOrd="0" presId="urn:microsoft.com/office/officeart/2005/8/layout/orgChart1"/>
    <dgm:cxn modelId="{E7DD8135-B125-4C4A-95AB-51E7FECA3BC1}" type="presOf" srcId="{8BBA7BB2-9707-41E4-9BE1-ADB8BE02A4B3}" destId="{AD72077C-9AEE-4160-B7DF-19446D39103D}" srcOrd="0" destOrd="0" presId="urn:microsoft.com/office/officeart/2005/8/layout/orgChart1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467C49E1-692B-45CE-B3AD-171229095E9D}" type="presOf" srcId="{7D407202-2388-4D85-A23D-CB49AC976655}" destId="{273FE94E-78CF-4803-B3DE-575C27BD0870}" srcOrd="1" destOrd="0" presId="urn:microsoft.com/office/officeart/2005/8/layout/orgChart1"/>
    <dgm:cxn modelId="{952E6B0D-690B-411C-8AFF-DE21EDB65CC9}" type="presOf" srcId="{9D77BCD8-B22A-4D9C-AE3B-C1F7D6794F67}" destId="{75388938-4FC1-471A-96DB-3885DDD7FB6D}" srcOrd="0" destOrd="0" presId="urn:microsoft.com/office/officeart/2005/8/layout/orgChart1"/>
    <dgm:cxn modelId="{C520B570-77A9-4093-AA57-234787F6920D}" type="presOf" srcId="{59A9ACFC-45EC-4817-B249-2F44BD89B3E3}" destId="{803C9EC0-0638-4FBC-AC0A-C074541BD17D}" srcOrd="1" destOrd="0" presId="urn:microsoft.com/office/officeart/2005/8/layout/orgChart1"/>
    <dgm:cxn modelId="{E3F9E081-4253-49CF-A75E-6F51E68A570D}" type="presOf" srcId="{577ED0B6-0E4E-4510-9B0C-DB22598C8137}" destId="{12EE7428-B3CB-4078-8B28-11E4B88BE894}" srcOrd="0" destOrd="0" presId="urn:microsoft.com/office/officeart/2005/8/layout/orgChart1"/>
    <dgm:cxn modelId="{C7134C3F-C973-43FF-B06D-281A3329E625}" type="presOf" srcId="{76C7C938-8F1A-4C4E-8B32-EDB34BBF1C62}" destId="{0F258253-E4BA-4E7E-BA55-F42400327716}" srcOrd="1" destOrd="0" presId="urn:microsoft.com/office/officeart/2005/8/layout/orgChart1"/>
    <dgm:cxn modelId="{D18C32A3-A194-4939-9A60-5BC6D4351480}" type="presOf" srcId="{B6844827-5035-456F-9D1F-FFF15D3F87C2}" destId="{D1EAF870-3F41-4564-AF07-CD75485FE691}" srcOrd="0" destOrd="0" presId="urn:microsoft.com/office/officeart/2005/8/layout/orgChart1"/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B507221E-FD52-4F7B-93FD-50086D364837}" type="presOf" srcId="{0C4EC89A-C545-46B5-8DBA-B3A2B03E5B20}" destId="{901E6CF6-0DD2-41A8-AD66-39ECBABA16BD}" srcOrd="0" destOrd="0" presId="urn:microsoft.com/office/officeart/2005/8/layout/orgChart1"/>
    <dgm:cxn modelId="{BF648AB3-D698-435A-A4F7-29E930A4A09A}" type="presOf" srcId="{CF468F9A-1257-40E1-B749-82078F93C6CE}" destId="{EF9F6179-E28A-495C-AE83-90F976E60C93}" srcOrd="0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A4DCF40F-891C-4C89-B63E-3DF1DD08BA59}" type="presOf" srcId="{43ADCB88-344C-443E-9B87-40EACFF719FA}" destId="{BC0C7490-3DA1-49B4-9E17-A4816E464BAB}" srcOrd="1" destOrd="0" presId="urn:microsoft.com/office/officeart/2005/8/layout/orgChart1"/>
    <dgm:cxn modelId="{56CE3458-B112-4DFA-A6BE-959391A1B44F}" type="presOf" srcId="{A3C91A9F-A349-4139-9432-59F6F23E2F3A}" destId="{0CBCCCE4-DB09-4E61-89A9-12DB4BB2C91B}" srcOrd="0" destOrd="0" presId="urn:microsoft.com/office/officeart/2005/8/layout/orgChart1"/>
    <dgm:cxn modelId="{3B65FBB2-8AE5-43AE-89D4-EB5084636770}" type="presOf" srcId="{FF5772B4-3D94-4A2E-B05A-BD0CEB105FAE}" destId="{171071BE-8834-4E76-8040-3CF22C09BEBD}" srcOrd="0" destOrd="0" presId="urn:microsoft.com/office/officeart/2005/8/layout/orgChart1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84E23924-72E5-426F-8A43-E158EBCFC318}" type="presParOf" srcId="{F971C59C-BBED-475A-8B78-BC85BD7A55A5}" destId="{083FE525-49E7-4619-B1D0-95A3F14522C1}" srcOrd="0" destOrd="0" presId="urn:microsoft.com/office/officeart/2005/8/layout/orgChart1"/>
    <dgm:cxn modelId="{9552534A-C214-459D-BFC7-10A3CC9A9FD2}" type="presParOf" srcId="{083FE525-49E7-4619-B1D0-95A3F14522C1}" destId="{09AEF588-9800-4ADA-AB32-D806722D07B3}" srcOrd="0" destOrd="0" presId="urn:microsoft.com/office/officeart/2005/8/layout/orgChart1"/>
    <dgm:cxn modelId="{9159AAFE-85C5-403D-94A6-4FF92C50ECA3}" type="presParOf" srcId="{09AEF588-9800-4ADA-AB32-D806722D07B3}" destId="{84314482-4774-4AE0-B898-CF1BE059831C}" srcOrd="0" destOrd="0" presId="urn:microsoft.com/office/officeart/2005/8/layout/orgChart1"/>
    <dgm:cxn modelId="{4EF80689-2146-4150-A936-E2E2A639250D}" type="presParOf" srcId="{09AEF588-9800-4ADA-AB32-D806722D07B3}" destId="{BC0C7490-3DA1-49B4-9E17-A4816E464BAB}" srcOrd="1" destOrd="0" presId="urn:microsoft.com/office/officeart/2005/8/layout/orgChart1"/>
    <dgm:cxn modelId="{C432CDA1-735B-4F37-A338-89193F49280D}" type="presParOf" srcId="{083FE525-49E7-4619-B1D0-95A3F14522C1}" destId="{0233A89A-C52C-43F0-A862-B43CB8DC49B0}" srcOrd="1" destOrd="0" presId="urn:microsoft.com/office/officeart/2005/8/layout/orgChart1"/>
    <dgm:cxn modelId="{A95E79BF-9731-4253-958B-013392E67539}" type="presParOf" srcId="{0233A89A-C52C-43F0-A862-B43CB8DC49B0}" destId="{1997395C-EEE2-4FC6-8E72-99EF8E413F7A}" srcOrd="0" destOrd="0" presId="urn:microsoft.com/office/officeart/2005/8/layout/orgChart1"/>
    <dgm:cxn modelId="{3FEC3133-EFA6-4AE7-88AC-0D913E17BF84}" type="presParOf" srcId="{0233A89A-C52C-43F0-A862-B43CB8DC49B0}" destId="{EB84CB60-1121-463B-9480-9F31800FC46D}" srcOrd="1" destOrd="0" presId="urn:microsoft.com/office/officeart/2005/8/layout/orgChart1"/>
    <dgm:cxn modelId="{CB2664B6-634C-497C-9D8C-5624B1A4DDF8}" type="presParOf" srcId="{EB84CB60-1121-463B-9480-9F31800FC46D}" destId="{7EC6AC01-8FD9-44A2-B27C-F0D7309C1D75}" srcOrd="0" destOrd="0" presId="urn:microsoft.com/office/officeart/2005/8/layout/orgChart1"/>
    <dgm:cxn modelId="{2C21A646-5CB3-4B0A-AD1B-B65708F950E6}" type="presParOf" srcId="{7EC6AC01-8FD9-44A2-B27C-F0D7309C1D75}" destId="{9E705DFD-C9DE-4F91-8A8A-9C86CAE22F6F}" srcOrd="0" destOrd="0" presId="urn:microsoft.com/office/officeart/2005/8/layout/orgChart1"/>
    <dgm:cxn modelId="{367837A9-3CE4-43C4-AC58-B0DF39B31B28}" type="presParOf" srcId="{7EC6AC01-8FD9-44A2-B27C-F0D7309C1D75}" destId="{803C9EC0-0638-4FBC-AC0A-C074541BD17D}" srcOrd="1" destOrd="0" presId="urn:microsoft.com/office/officeart/2005/8/layout/orgChart1"/>
    <dgm:cxn modelId="{93FD3E1B-9747-481A-B656-D6EC74D70EC2}" type="presParOf" srcId="{EB84CB60-1121-463B-9480-9F31800FC46D}" destId="{8CE6A0F8-0FB7-4B3D-97C0-B39AAB229A8E}" srcOrd="1" destOrd="0" presId="urn:microsoft.com/office/officeart/2005/8/layout/orgChart1"/>
    <dgm:cxn modelId="{CC9C230F-3288-4E48-92BE-F3FC3117C28F}" type="presParOf" srcId="{EB84CB60-1121-463B-9480-9F31800FC46D}" destId="{2F6EB222-29F3-4C81-9A4D-14F9141CA8AD}" srcOrd="2" destOrd="0" presId="urn:microsoft.com/office/officeart/2005/8/layout/orgChart1"/>
    <dgm:cxn modelId="{74279586-D0D2-4E85-B0A6-6828B5259BB1}" type="presParOf" srcId="{0233A89A-C52C-43F0-A862-B43CB8DC49B0}" destId="{8F2CB523-3FD2-4734-8683-135F6C3A4B97}" srcOrd="2" destOrd="0" presId="urn:microsoft.com/office/officeart/2005/8/layout/orgChart1"/>
    <dgm:cxn modelId="{1E3347E8-D994-4AD4-AF95-4E77F4372CEB}" type="presParOf" srcId="{0233A89A-C52C-43F0-A862-B43CB8DC49B0}" destId="{DB86D0FE-56B2-4C8E-87A5-229D3E4CD76E}" srcOrd="3" destOrd="0" presId="urn:microsoft.com/office/officeart/2005/8/layout/orgChart1"/>
    <dgm:cxn modelId="{A40CABC1-D13A-46D8-B99F-7ED412B223FE}" type="presParOf" srcId="{DB86D0FE-56B2-4C8E-87A5-229D3E4CD76E}" destId="{9D1FBEB3-82A3-4143-A934-F8CBFA6E84C4}" srcOrd="0" destOrd="0" presId="urn:microsoft.com/office/officeart/2005/8/layout/orgChart1"/>
    <dgm:cxn modelId="{F98B27E9-640D-4173-934F-B50C38835317}" type="presParOf" srcId="{9D1FBEB3-82A3-4143-A934-F8CBFA6E84C4}" destId="{171071BE-8834-4E76-8040-3CF22C09BEBD}" srcOrd="0" destOrd="0" presId="urn:microsoft.com/office/officeart/2005/8/layout/orgChart1"/>
    <dgm:cxn modelId="{F2AB773C-6725-46EC-8C6F-1A6D489226EA}" type="presParOf" srcId="{9D1FBEB3-82A3-4143-A934-F8CBFA6E84C4}" destId="{CC20742B-EC2A-4F98-B9EE-0E250D76EBC7}" srcOrd="1" destOrd="0" presId="urn:microsoft.com/office/officeart/2005/8/layout/orgChart1"/>
    <dgm:cxn modelId="{CA31F42F-A0F0-49D2-94FD-9D542E6A23AD}" type="presParOf" srcId="{DB86D0FE-56B2-4C8E-87A5-229D3E4CD76E}" destId="{D19DF47C-E9F4-4E72-BD4B-32659AE957A6}" srcOrd="1" destOrd="0" presId="urn:microsoft.com/office/officeart/2005/8/layout/orgChart1"/>
    <dgm:cxn modelId="{8B97F865-D474-4EAE-98BF-93CBA4248796}" type="presParOf" srcId="{DB86D0FE-56B2-4C8E-87A5-229D3E4CD76E}" destId="{3D6FC5CB-6969-4D31-96C2-F2F265BD8E50}" srcOrd="2" destOrd="0" presId="urn:microsoft.com/office/officeart/2005/8/layout/orgChart1"/>
    <dgm:cxn modelId="{FC684823-0F69-4E21-AB87-2921298B4CC9}" type="presParOf" srcId="{0233A89A-C52C-43F0-A862-B43CB8DC49B0}" destId="{EF9F6179-E28A-495C-AE83-90F976E60C93}" srcOrd="4" destOrd="0" presId="urn:microsoft.com/office/officeart/2005/8/layout/orgChart1"/>
    <dgm:cxn modelId="{AD316682-5B65-41B7-92C4-D7898C506D01}" type="presParOf" srcId="{0233A89A-C52C-43F0-A862-B43CB8DC49B0}" destId="{AA8B2A60-1020-430F-B336-B7A2FAD422DE}" srcOrd="5" destOrd="0" presId="urn:microsoft.com/office/officeart/2005/8/layout/orgChart1"/>
    <dgm:cxn modelId="{05F96C9C-5E04-4AD3-9659-B1AC9E4D4A56}" type="presParOf" srcId="{AA8B2A60-1020-430F-B336-B7A2FAD422DE}" destId="{C27B4CD1-1FFE-4771-86D3-0834A629E8DA}" srcOrd="0" destOrd="0" presId="urn:microsoft.com/office/officeart/2005/8/layout/orgChart1"/>
    <dgm:cxn modelId="{C9231BBD-5AA9-4F58-99F9-A76AB5C54105}" type="presParOf" srcId="{C27B4CD1-1FFE-4771-86D3-0834A629E8DA}" destId="{DE9E7027-528E-4860-AFC9-468A66153E79}" srcOrd="0" destOrd="0" presId="urn:microsoft.com/office/officeart/2005/8/layout/orgChart1"/>
    <dgm:cxn modelId="{84DAD850-66AC-40AA-BD83-C3568D47F985}" type="presParOf" srcId="{C27B4CD1-1FFE-4771-86D3-0834A629E8DA}" destId="{273FE94E-78CF-4803-B3DE-575C27BD0870}" srcOrd="1" destOrd="0" presId="urn:microsoft.com/office/officeart/2005/8/layout/orgChart1"/>
    <dgm:cxn modelId="{69D38500-9971-4ADB-86EB-1E934C7B696D}" type="presParOf" srcId="{AA8B2A60-1020-430F-B336-B7A2FAD422DE}" destId="{7C700F57-1C53-4D9C-89A3-2E3654B1D2A4}" srcOrd="1" destOrd="0" presId="urn:microsoft.com/office/officeart/2005/8/layout/orgChart1"/>
    <dgm:cxn modelId="{8684C4AF-85FA-41C7-9DCF-C841328D0843}" type="presParOf" srcId="{AA8B2A60-1020-430F-B336-B7A2FAD422DE}" destId="{7C6345B0-C6E5-45E8-803C-5AAB0545F3E4}" srcOrd="2" destOrd="0" presId="urn:microsoft.com/office/officeart/2005/8/layout/orgChart1"/>
    <dgm:cxn modelId="{C969D3BC-F120-461B-BAD9-31A4C6CF0717}" type="presParOf" srcId="{0233A89A-C52C-43F0-A862-B43CB8DC49B0}" destId="{AD72077C-9AEE-4160-B7DF-19446D39103D}" srcOrd="6" destOrd="0" presId="urn:microsoft.com/office/officeart/2005/8/layout/orgChart1"/>
    <dgm:cxn modelId="{D10D49C4-9F85-4DA7-A9C0-E5361F0C7B37}" type="presParOf" srcId="{0233A89A-C52C-43F0-A862-B43CB8DC49B0}" destId="{B7F6F2F7-8643-49EE-96E4-194A1F3AD9D9}" srcOrd="7" destOrd="0" presId="urn:microsoft.com/office/officeart/2005/8/layout/orgChart1"/>
    <dgm:cxn modelId="{945DE967-161C-4B72-B8A6-3C7829A4B063}" type="presParOf" srcId="{B7F6F2F7-8643-49EE-96E4-194A1F3AD9D9}" destId="{9B668F2D-B428-41E7-98C2-53FE099855C9}" srcOrd="0" destOrd="0" presId="urn:microsoft.com/office/officeart/2005/8/layout/orgChart1"/>
    <dgm:cxn modelId="{4D883E23-7FFD-4548-8F01-233A6C666112}" type="presParOf" srcId="{9B668F2D-B428-41E7-98C2-53FE099855C9}" destId="{4ADB4FDE-EDAE-4A32-BAC7-2A17597D71B8}" srcOrd="0" destOrd="0" presId="urn:microsoft.com/office/officeart/2005/8/layout/orgChart1"/>
    <dgm:cxn modelId="{83B08EEA-F923-4642-88A2-167EDFFA771C}" type="presParOf" srcId="{9B668F2D-B428-41E7-98C2-53FE099855C9}" destId="{0F258253-E4BA-4E7E-BA55-F42400327716}" srcOrd="1" destOrd="0" presId="urn:microsoft.com/office/officeart/2005/8/layout/orgChart1"/>
    <dgm:cxn modelId="{27B6C07A-57AF-4328-B12F-54C24ADCB16D}" type="presParOf" srcId="{B7F6F2F7-8643-49EE-96E4-194A1F3AD9D9}" destId="{62E9263C-5925-461D-BC79-B2FA248D0D98}" srcOrd="1" destOrd="0" presId="urn:microsoft.com/office/officeart/2005/8/layout/orgChart1"/>
    <dgm:cxn modelId="{D8890859-F511-4A1A-B172-3057EDAB09AA}" type="presParOf" srcId="{B7F6F2F7-8643-49EE-96E4-194A1F3AD9D9}" destId="{1E491042-D228-43D5-A222-C9E514C15BBA}" srcOrd="2" destOrd="0" presId="urn:microsoft.com/office/officeart/2005/8/layout/orgChart1"/>
    <dgm:cxn modelId="{5DB36060-DBF0-4397-A27E-33C46FC323DE}" type="presParOf" srcId="{0233A89A-C52C-43F0-A862-B43CB8DC49B0}" destId="{D1EAF870-3F41-4564-AF07-CD75485FE691}" srcOrd="8" destOrd="0" presId="urn:microsoft.com/office/officeart/2005/8/layout/orgChart1"/>
    <dgm:cxn modelId="{720E2892-D19D-4FAE-A726-E196892C9650}" type="presParOf" srcId="{0233A89A-C52C-43F0-A862-B43CB8DC49B0}" destId="{EC0AD007-1E14-4CBD-AB36-2C8433B26B6B}" srcOrd="9" destOrd="0" presId="urn:microsoft.com/office/officeart/2005/8/layout/orgChart1"/>
    <dgm:cxn modelId="{F21FF0A6-12E7-46B7-B0A9-DF99F1F4C91D}" type="presParOf" srcId="{EC0AD007-1E14-4CBD-AB36-2C8433B26B6B}" destId="{F1F3B740-08B4-48BF-8EFE-F0FF80FFDFD2}" srcOrd="0" destOrd="0" presId="urn:microsoft.com/office/officeart/2005/8/layout/orgChart1"/>
    <dgm:cxn modelId="{146B2E0D-29C7-42FE-BB9A-57B1328E315A}" type="presParOf" srcId="{F1F3B740-08B4-48BF-8EFE-F0FF80FFDFD2}" destId="{12EE7428-B3CB-4078-8B28-11E4B88BE894}" srcOrd="0" destOrd="0" presId="urn:microsoft.com/office/officeart/2005/8/layout/orgChart1"/>
    <dgm:cxn modelId="{E7C1125E-DD18-4B16-8182-D23587C4E9C1}" type="presParOf" srcId="{F1F3B740-08B4-48BF-8EFE-F0FF80FFDFD2}" destId="{A09C4EF4-280E-4E22-9301-B954E7D73CEF}" srcOrd="1" destOrd="0" presId="urn:microsoft.com/office/officeart/2005/8/layout/orgChart1"/>
    <dgm:cxn modelId="{B9F7FCF8-5016-491B-A0B8-56310EBA24F7}" type="presParOf" srcId="{EC0AD007-1E14-4CBD-AB36-2C8433B26B6B}" destId="{6C1F3BB7-B669-4DCC-B404-7DD54649208B}" srcOrd="1" destOrd="0" presId="urn:microsoft.com/office/officeart/2005/8/layout/orgChart1"/>
    <dgm:cxn modelId="{269D52DD-689A-4B2C-B9F3-F0EBF5E62FD8}" type="presParOf" srcId="{EC0AD007-1E14-4CBD-AB36-2C8433B26B6B}" destId="{850B1295-8D59-4211-A74D-B2ABE42550CF}" srcOrd="2" destOrd="0" presId="urn:microsoft.com/office/officeart/2005/8/layout/orgChart1"/>
    <dgm:cxn modelId="{A3BF6BE3-6B65-463B-8E7E-CBABCB58ECCD}" type="presParOf" srcId="{0233A89A-C52C-43F0-A862-B43CB8DC49B0}" destId="{2B54DC4C-E7B8-4518-AED3-C976FEBA42C7}" srcOrd="10" destOrd="0" presId="urn:microsoft.com/office/officeart/2005/8/layout/orgChart1"/>
    <dgm:cxn modelId="{8ECFDAE6-8D7F-4F11-B28B-A964D3ACA3AF}" type="presParOf" srcId="{0233A89A-C52C-43F0-A862-B43CB8DC49B0}" destId="{4409CA48-4F67-4433-B061-1F9A3ABF383F}" srcOrd="11" destOrd="0" presId="urn:microsoft.com/office/officeart/2005/8/layout/orgChart1"/>
    <dgm:cxn modelId="{764B0D7E-B9D6-4D46-8A07-7FD2E0517D15}" type="presParOf" srcId="{4409CA48-4F67-4433-B061-1F9A3ABF383F}" destId="{7F41D1DD-9267-4E00-A0C9-47EBD324DA23}" srcOrd="0" destOrd="0" presId="urn:microsoft.com/office/officeart/2005/8/layout/orgChart1"/>
    <dgm:cxn modelId="{9AD631F6-1388-442D-824F-BA497A4345D0}" type="presParOf" srcId="{7F41D1DD-9267-4E00-A0C9-47EBD324DA23}" destId="{0CBCCCE4-DB09-4E61-89A9-12DB4BB2C91B}" srcOrd="0" destOrd="0" presId="urn:microsoft.com/office/officeart/2005/8/layout/orgChart1"/>
    <dgm:cxn modelId="{AC029147-2AC5-4C11-A94D-1F898195D9CA}" type="presParOf" srcId="{7F41D1DD-9267-4E00-A0C9-47EBD324DA23}" destId="{A2BF2C62-8B3B-47FD-A74F-B5C3257249AD}" srcOrd="1" destOrd="0" presId="urn:microsoft.com/office/officeart/2005/8/layout/orgChart1"/>
    <dgm:cxn modelId="{98C1792B-C6F1-49E3-A112-5D0D0C357368}" type="presParOf" srcId="{4409CA48-4F67-4433-B061-1F9A3ABF383F}" destId="{95F742CE-5F07-41B6-80CB-D0DAECFB85FD}" srcOrd="1" destOrd="0" presId="urn:microsoft.com/office/officeart/2005/8/layout/orgChart1"/>
    <dgm:cxn modelId="{F1B0D234-E848-41D4-A7CC-779630449908}" type="presParOf" srcId="{4409CA48-4F67-4433-B061-1F9A3ABF383F}" destId="{3D8CFEAE-7939-4458-8659-3E5E11852076}" srcOrd="2" destOrd="0" presId="urn:microsoft.com/office/officeart/2005/8/layout/orgChart1"/>
    <dgm:cxn modelId="{7E705B91-0E88-453D-B9AC-5A58C78F2CD2}" type="presParOf" srcId="{0233A89A-C52C-43F0-A862-B43CB8DC49B0}" destId="{901E6CF6-0DD2-41A8-AD66-39ECBABA16BD}" srcOrd="12" destOrd="0" presId="urn:microsoft.com/office/officeart/2005/8/layout/orgChart1"/>
    <dgm:cxn modelId="{FAFDB126-6B52-4542-8B4F-128D9860CA67}" type="presParOf" srcId="{0233A89A-C52C-43F0-A862-B43CB8DC49B0}" destId="{AB6E05CE-3584-4903-BF92-CFA3840C6474}" srcOrd="13" destOrd="0" presId="urn:microsoft.com/office/officeart/2005/8/layout/orgChart1"/>
    <dgm:cxn modelId="{6B2E13DE-A586-42C3-9940-62CF2D35CA27}" type="presParOf" srcId="{AB6E05CE-3584-4903-BF92-CFA3840C6474}" destId="{4408E87E-6C5F-4D97-8446-67A6E8E97DF1}" srcOrd="0" destOrd="0" presId="urn:microsoft.com/office/officeart/2005/8/layout/orgChart1"/>
    <dgm:cxn modelId="{30C50ED7-B536-4ACE-9F12-697F5A3C885E}" type="presParOf" srcId="{4408E87E-6C5F-4D97-8446-67A6E8E97DF1}" destId="{75388938-4FC1-471A-96DB-3885DDD7FB6D}" srcOrd="0" destOrd="0" presId="urn:microsoft.com/office/officeart/2005/8/layout/orgChart1"/>
    <dgm:cxn modelId="{1B187A53-6296-4B02-80AC-D06ED922F3FC}" type="presParOf" srcId="{4408E87E-6C5F-4D97-8446-67A6E8E97DF1}" destId="{DC3A3EF3-B279-4277-914B-5AC976DD3D6A}" srcOrd="1" destOrd="0" presId="urn:microsoft.com/office/officeart/2005/8/layout/orgChart1"/>
    <dgm:cxn modelId="{5664FD4C-076B-43D6-BDDA-E91B47447697}" type="presParOf" srcId="{AB6E05CE-3584-4903-BF92-CFA3840C6474}" destId="{EDD2BFB1-4AC3-4051-BEE0-16C5E146105E}" srcOrd="1" destOrd="0" presId="urn:microsoft.com/office/officeart/2005/8/layout/orgChart1"/>
    <dgm:cxn modelId="{B49EF175-A317-4745-B56C-F62BA6FC2DA1}" type="presParOf" srcId="{AB6E05CE-3584-4903-BF92-CFA3840C6474}" destId="{73FA4705-B248-43A4-9D17-8D0289638653}" srcOrd="2" destOrd="0" presId="urn:microsoft.com/office/officeart/2005/8/layout/orgChart1"/>
    <dgm:cxn modelId="{CFB8DF99-F2C2-41DC-8B2B-D522811E11C1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0B9E1105-3333-4C3F-BE53-CD974EED8EC5}" type="presOf" srcId="{59A9ACFC-45EC-4817-B249-2F44BD89B3E3}" destId="{803C9EC0-0638-4FBC-AC0A-C074541BD17D}" srcOrd="1" destOrd="0" presId="urn:microsoft.com/office/officeart/2005/8/layout/orgChart1"/>
    <dgm:cxn modelId="{A7E3A231-D299-4737-AED5-2960B9A45177}" type="presOf" srcId="{0C4EC89A-C545-46B5-8DBA-B3A2B03E5B20}" destId="{901E6CF6-0DD2-41A8-AD66-39ECBABA16BD}" srcOrd="0" destOrd="0" presId="urn:microsoft.com/office/officeart/2005/8/layout/orgChart1"/>
    <dgm:cxn modelId="{ED5E7F71-669C-43BA-A921-150C0FA5059E}" type="presOf" srcId="{577ED0B6-0E4E-4510-9B0C-DB22598C8137}" destId="{A09C4EF4-280E-4E22-9301-B954E7D73CEF}" srcOrd="1" destOrd="0" presId="urn:microsoft.com/office/officeart/2005/8/layout/orgChart1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273A273E-E427-448D-8A6B-1BE341F87CF7}" type="presOf" srcId="{2B23F121-1E7C-4955-8431-B65A7FC0D33D}" destId="{F971C59C-BBED-475A-8B78-BC85BD7A55A5}" srcOrd="0" destOrd="0" presId="urn:microsoft.com/office/officeart/2005/8/layout/orgChart1"/>
    <dgm:cxn modelId="{0CB44116-58ED-429F-A5CC-9A5D83FB9FDB}" type="presOf" srcId="{1193B63C-42F9-41B9-AC67-3D0D7442479A}" destId="{8F2CB523-3FD2-4734-8683-135F6C3A4B97}" srcOrd="0" destOrd="0" presId="urn:microsoft.com/office/officeart/2005/8/layout/orgChart1"/>
    <dgm:cxn modelId="{87781285-BC6F-46B7-8DCF-CAECB7F4AD6E}" type="presOf" srcId="{A3C91A9F-A349-4139-9432-59F6F23E2F3A}" destId="{A2BF2C62-8B3B-47FD-A74F-B5C3257249AD}" srcOrd="1" destOrd="0" presId="urn:microsoft.com/office/officeart/2005/8/layout/orgChart1"/>
    <dgm:cxn modelId="{39EBC801-D8D0-40EC-B8F9-F94D2117FCF4}" type="presOf" srcId="{7D407202-2388-4D85-A23D-CB49AC976655}" destId="{273FE94E-78CF-4803-B3DE-575C27BD0870}" srcOrd="1" destOrd="0" presId="urn:microsoft.com/office/officeart/2005/8/layout/orgChart1"/>
    <dgm:cxn modelId="{CCEE9F81-8E7D-4E67-BC63-32867EE0D53F}" type="presOf" srcId="{9D77BCD8-B22A-4D9C-AE3B-C1F7D6794F67}" destId="{75388938-4FC1-471A-96DB-3885DDD7FB6D}" srcOrd="0" destOrd="0" presId="urn:microsoft.com/office/officeart/2005/8/layout/orgChart1"/>
    <dgm:cxn modelId="{C1F60DE6-6282-4E2F-AF43-4BC30BFB4B6B}" type="presOf" srcId="{76C7C938-8F1A-4C4E-8B32-EDB34BBF1C62}" destId="{4ADB4FDE-EDAE-4A32-BAC7-2A17597D71B8}" srcOrd="0" destOrd="0" presId="urn:microsoft.com/office/officeart/2005/8/layout/orgChart1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EB32F43C-A8CE-43DB-89C8-FE5E6ADAA2E9}" type="presOf" srcId="{B3E3D9D8-0DE9-4EA3-92CC-AD541C160B55}" destId="{1997395C-EEE2-4FC6-8E72-99EF8E413F7A}" srcOrd="0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0AF42B54-2727-45EB-B4DE-C84100E72D23}" type="presOf" srcId="{A3C91A9F-A349-4139-9432-59F6F23E2F3A}" destId="{0CBCCCE4-DB09-4E61-89A9-12DB4BB2C91B}" srcOrd="0" destOrd="0" presId="urn:microsoft.com/office/officeart/2005/8/layout/orgChart1"/>
    <dgm:cxn modelId="{85875CD1-60FF-47B3-8E1D-05DBB94756A6}" type="presOf" srcId="{76C7C938-8F1A-4C4E-8B32-EDB34BBF1C62}" destId="{0F258253-E4BA-4E7E-BA55-F42400327716}" srcOrd="1" destOrd="0" presId="urn:microsoft.com/office/officeart/2005/8/layout/orgChart1"/>
    <dgm:cxn modelId="{86D4BF1E-1434-4CF5-ADC2-28AEA62CB2AD}" type="presOf" srcId="{43ADCB88-344C-443E-9B87-40EACFF719FA}" destId="{BC0C7490-3DA1-49B4-9E17-A4816E464BAB}" srcOrd="1" destOrd="0" presId="urn:microsoft.com/office/officeart/2005/8/layout/orgChart1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5D178EFB-A773-41B8-ACB0-85CC242253B9}" type="presOf" srcId="{9D77BCD8-B22A-4D9C-AE3B-C1F7D6794F67}" destId="{DC3A3EF3-B279-4277-914B-5AC976DD3D6A}" srcOrd="1" destOrd="0" presId="urn:microsoft.com/office/officeart/2005/8/layout/orgChart1"/>
    <dgm:cxn modelId="{6747D142-6984-462A-8B71-DC4218C9CD21}" type="presOf" srcId="{972698F0-0F7B-492F-A4E0-B6FD0BE90957}" destId="{2B54DC4C-E7B8-4518-AED3-C976FEBA42C7}" srcOrd="0" destOrd="0" presId="urn:microsoft.com/office/officeart/2005/8/layout/orgChart1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9077A47C-A4D7-4FCA-AFBD-D0B3A6503192}" type="presOf" srcId="{577ED0B6-0E4E-4510-9B0C-DB22598C8137}" destId="{12EE7428-B3CB-4078-8B28-11E4B88BE894}" srcOrd="0" destOrd="0" presId="urn:microsoft.com/office/officeart/2005/8/layout/orgChart1"/>
    <dgm:cxn modelId="{09645F6D-E147-41FB-8C63-024FCD3AAF68}" type="presOf" srcId="{43ADCB88-344C-443E-9B87-40EACFF719FA}" destId="{84314482-4774-4AE0-B898-CF1BE059831C}" srcOrd="0" destOrd="0" presId="urn:microsoft.com/office/officeart/2005/8/layout/orgChart1"/>
    <dgm:cxn modelId="{BE32F49D-4239-4285-97F1-B0BBB7E20A75}" type="presOf" srcId="{FF5772B4-3D94-4A2E-B05A-BD0CEB105FAE}" destId="{171071BE-8834-4E76-8040-3CF22C09BEBD}" srcOrd="0" destOrd="0" presId="urn:microsoft.com/office/officeart/2005/8/layout/orgChart1"/>
    <dgm:cxn modelId="{B6FEB7AB-FC35-48C7-ABBB-80822325E566}" type="presOf" srcId="{59A9ACFC-45EC-4817-B249-2F44BD89B3E3}" destId="{9E705DFD-C9DE-4F91-8A8A-9C86CAE22F6F}" srcOrd="0" destOrd="0" presId="urn:microsoft.com/office/officeart/2005/8/layout/orgChart1"/>
    <dgm:cxn modelId="{27821084-85A2-49C8-8AE7-E2BBA0FF506E}" type="presOf" srcId="{8BBA7BB2-9707-41E4-9BE1-ADB8BE02A4B3}" destId="{AD72077C-9AEE-4160-B7DF-19446D39103D}" srcOrd="0" destOrd="0" presId="urn:microsoft.com/office/officeart/2005/8/layout/orgChart1"/>
    <dgm:cxn modelId="{8E83AFDC-9DFC-4FD0-955B-DC21CE90586D}" type="presOf" srcId="{CF468F9A-1257-40E1-B749-82078F93C6CE}" destId="{EF9F6179-E28A-495C-AE83-90F976E60C93}" srcOrd="0" destOrd="0" presId="urn:microsoft.com/office/officeart/2005/8/layout/orgChart1"/>
    <dgm:cxn modelId="{4D863C3E-269B-4CBC-8CAA-DE1ED0C8ABA4}" type="presOf" srcId="{B6844827-5035-456F-9D1F-FFF15D3F87C2}" destId="{D1EAF870-3F41-4564-AF07-CD75485FE691}" srcOrd="0" destOrd="0" presId="urn:microsoft.com/office/officeart/2005/8/layout/orgChart1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B72D770C-1DA2-4F2F-8F90-CB41F6289F89}" type="presOf" srcId="{7D407202-2388-4D85-A23D-CB49AC976655}" destId="{DE9E7027-528E-4860-AFC9-468A66153E79}" srcOrd="0" destOrd="0" presId="urn:microsoft.com/office/officeart/2005/8/layout/orgChart1"/>
    <dgm:cxn modelId="{4B4132CF-42EA-4AFB-8CF4-98FE3A1EAC12}" type="presOf" srcId="{FF5772B4-3D94-4A2E-B05A-BD0CEB105FAE}" destId="{CC20742B-EC2A-4F98-B9EE-0E250D76EBC7}" srcOrd="1" destOrd="0" presId="urn:microsoft.com/office/officeart/2005/8/layout/orgChart1"/>
    <dgm:cxn modelId="{1C685366-550D-4507-B909-433B5AEADB90}" type="presParOf" srcId="{F971C59C-BBED-475A-8B78-BC85BD7A55A5}" destId="{083FE525-49E7-4619-B1D0-95A3F14522C1}" srcOrd="0" destOrd="0" presId="urn:microsoft.com/office/officeart/2005/8/layout/orgChart1"/>
    <dgm:cxn modelId="{84C1F87B-2613-43A7-A98A-CD9649A62C8D}" type="presParOf" srcId="{083FE525-49E7-4619-B1D0-95A3F14522C1}" destId="{09AEF588-9800-4ADA-AB32-D806722D07B3}" srcOrd="0" destOrd="0" presId="urn:microsoft.com/office/officeart/2005/8/layout/orgChart1"/>
    <dgm:cxn modelId="{BBC34C0C-3840-4CEA-A258-ED8C801AF88F}" type="presParOf" srcId="{09AEF588-9800-4ADA-AB32-D806722D07B3}" destId="{84314482-4774-4AE0-B898-CF1BE059831C}" srcOrd="0" destOrd="0" presId="urn:microsoft.com/office/officeart/2005/8/layout/orgChart1"/>
    <dgm:cxn modelId="{653E7B79-D88E-4632-B561-9C4CED48A072}" type="presParOf" srcId="{09AEF588-9800-4ADA-AB32-D806722D07B3}" destId="{BC0C7490-3DA1-49B4-9E17-A4816E464BAB}" srcOrd="1" destOrd="0" presId="urn:microsoft.com/office/officeart/2005/8/layout/orgChart1"/>
    <dgm:cxn modelId="{343AD9AD-B215-4F60-8635-9E910BAD062C}" type="presParOf" srcId="{083FE525-49E7-4619-B1D0-95A3F14522C1}" destId="{0233A89A-C52C-43F0-A862-B43CB8DC49B0}" srcOrd="1" destOrd="0" presId="urn:microsoft.com/office/officeart/2005/8/layout/orgChart1"/>
    <dgm:cxn modelId="{A6286732-A991-4054-BB67-3E2BB89C34FD}" type="presParOf" srcId="{0233A89A-C52C-43F0-A862-B43CB8DC49B0}" destId="{1997395C-EEE2-4FC6-8E72-99EF8E413F7A}" srcOrd="0" destOrd="0" presId="urn:microsoft.com/office/officeart/2005/8/layout/orgChart1"/>
    <dgm:cxn modelId="{10983013-949E-4BF1-9348-B5910CF40979}" type="presParOf" srcId="{0233A89A-C52C-43F0-A862-B43CB8DC49B0}" destId="{EB84CB60-1121-463B-9480-9F31800FC46D}" srcOrd="1" destOrd="0" presId="urn:microsoft.com/office/officeart/2005/8/layout/orgChart1"/>
    <dgm:cxn modelId="{1F4C4CEB-C31D-4D6C-A638-5663EF4B116E}" type="presParOf" srcId="{EB84CB60-1121-463B-9480-9F31800FC46D}" destId="{7EC6AC01-8FD9-44A2-B27C-F0D7309C1D75}" srcOrd="0" destOrd="0" presId="urn:microsoft.com/office/officeart/2005/8/layout/orgChart1"/>
    <dgm:cxn modelId="{CECFD801-17B3-4D32-B783-AEBCE5468DF2}" type="presParOf" srcId="{7EC6AC01-8FD9-44A2-B27C-F0D7309C1D75}" destId="{9E705DFD-C9DE-4F91-8A8A-9C86CAE22F6F}" srcOrd="0" destOrd="0" presId="urn:microsoft.com/office/officeart/2005/8/layout/orgChart1"/>
    <dgm:cxn modelId="{962EA758-453B-41DE-8645-6424C706C881}" type="presParOf" srcId="{7EC6AC01-8FD9-44A2-B27C-F0D7309C1D75}" destId="{803C9EC0-0638-4FBC-AC0A-C074541BD17D}" srcOrd="1" destOrd="0" presId="urn:microsoft.com/office/officeart/2005/8/layout/orgChart1"/>
    <dgm:cxn modelId="{EBA0B682-63B9-4CB9-9E6C-8C3E6188E3AE}" type="presParOf" srcId="{EB84CB60-1121-463B-9480-9F31800FC46D}" destId="{8CE6A0F8-0FB7-4B3D-97C0-B39AAB229A8E}" srcOrd="1" destOrd="0" presId="urn:microsoft.com/office/officeart/2005/8/layout/orgChart1"/>
    <dgm:cxn modelId="{6912DB42-A25F-42B8-B538-E49A4DCBABA1}" type="presParOf" srcId="{EB84CB60-1121-463B-9480-9F31800FC46D}" destId="{2F6EB222-29F3-4C81-9A4D-14F9141CA8AD}" srcOrd="2" destOrd="0" presId="urn:microsoft.com/office/officeart/2005/8/layout/orgChart1"/>
    <dgm:cxn modelId="{2F6E95B7-8E96-4BD6-90D2-89FF5F13ABF3}" type="presParOf" srcId="{0233A89A-C52C-43F0-A862-B43CB8DC49B0}" destId="{8F2CB523-3FD2-4734-8683-135F6C3A4B97}" srcOrd="2" destOrd="0" presId="urn:microsoft.com/office/officeart/2005/8/layout/orgChart1"/>
    <dgm:cxn modelId="{155D592D-B5CF-4129-B40A-111A9777D387}" type="presParOf" srcId="{0233A89A-C52C-43F0-A862-B43CB8DC49B0}" destId="{DB86D0FE-56B2-4C8E-87A5-229D3E4CD76E}" srcOrd="3" destOrd="0" presId="urn:microsoft.com/office/officeart/2005/8/layout/orgChart1"/>
    <dgm:cxn modelId="{D45FAE0C-913A-4A1E-86A4-CE051E3B4D53}" type="presParOf" srcId="{DB86D0FE-56B2-4C8E-87A5-229D3E4CD76E}" destId="{9D1FBEB3-82A3-4143-A934-F8CBFA6E84C4}" srcOrd="0" destOrd="0" presId="urn:microsoft.com/office/officeart/2005/8/layout/orgChart1"/>
    <dgm:cxn modelId="{1E0D458E-1C54-495C-8743-D0E48943AA3B}" type="presParOf" srcId="{9D1FBEB3-82A3-4143-A934-F8CBFA6E84C4}" destId="{171071BE-8834-4E76-8040-3CF22C09BEBD}" srcOrd="0" destOrd="0" presId="urn:microsoft.com/office/officeart/2005/8/layout/orgChart1"/>
    <dgm:cxn modelId="{E9BABF7D-F1BB-4D3A-8BC6-A38040741CE3}" type="presParOf" srcId="{9D1FBEB3-82A3-4143-A934-F8CBFA6E84C4}" destId="{CC20742B-EC2A-4F98-B9EE-0E250D76EBC7}" srcOrd="1" destOrd="0" presId="urn:microsoft.com/office/officeart/2005/8/layout/orgChart1"/>
    <dgm:cxn modelId="{6DA72672-FD09-4F2D-B18D-C3631BB0B0F9}" type="presParOf" srcId="{DB86D0FE-56B2-4C8E-87A5-229D3E4CD76E}" destId="{D19DF47C-E9F4-4E72-BD4B-32659AE957A6}" srcOrd="1" destOrd="0" presId="urn:microsoft.com/office/officeart/2005/8/layout/orgChart1"/>
    <dgm:cxn modelId="{D5E49F5F-C4DA-4056-952C-EAC3BEA82A97}" type="presParOf" srcId="{DB86D0FE-56B2-4C8E-87A5-229D3E4CD76E}" destId="{3D6FC5CB-6969-4D31-96C2-F2F265BD8E50}" srcOrd="2" destOrd="0" presId="urn:microsoft.com/office/officeart/2005/8/layout/orgChart1"/>
    <dgm:cxn modelId="{1333A152-0542-4125-8D39-7A0D48576BB9}" type="presParOf" srcId="{0233A89A-C52C-43F0-A862-B43CB8DC49B0}" destId="{EF9F6179-E28A-495C-AE83-90F976E60C93}" srcOrd="4" destOrd="0" presId="urn:microsoft.com/office/officeart/2005/8/layout/orgChart1"/>
    <dgm:cxn modelId="{1F3363BA-B6CA-4EB6-910D-4C3FAEFB0582}" type="presParOf" srcId="{0233A89A-C52C-43F0-A862-B43CB8DC49B0}" destId="{AA8B2A60-1020-430F-B336-B7A2FAD422DE}" srcOrd="5" destOrd="0" presId="urn:microsoft.com/office/officeart/2005/8/layout/orgChart1"/>
    <dgm:cxn modelId="{9458B864-90C4-4226-86D8-26443F33F891}" type="presParOf" srcId="{AA8B2A60-1020-430F-B336-B7A2FAD422DE}" destId="{C27B4CD1-1FFE-4771-86D3-0834A629E8DA}" srcOrd="0" destOrd="0" presId="urn:microsoft.com/office/officeart/2005/8/layout/orgChart1"/>
    <dgm:cxn modelId="{C09038BA-B8F7-4E6F-B5B0-8F3CA2FA72FE}" type="presParOf" srcId="{C27B4CD1-1FFE-4771-86D3-0834A629E8DA}" destId="{DE9E7027-528E-4860-AFC9-468A66153E79}" srcOrd="0" destOrd="0" presId="urn:microsoft.com/office/officeart/2005/8/layout/orgChart1"/>
    <dgm:cxn modelId="{26E8C1DE-3DCE-44D9-B663-7AEDD22EF210}" type="presParOf" srcId="{C27B4CD1-1FFE-4771-86D3-0834A629E8DA}" destId="{273FE94E-78CF-4803-B3DE-575C27BD0870}" srcOrd="1" destOrd="0" presId="urn:microsoft.com/office/officeart/2005/8/layout/orgChart1"/>
    <dgm:cxn modelId="{15A85EB5-3E11-4DE7-A3A6-D483C464CCEA}" type="presParOf" srcId="{AA8B2A60-1020-430F-B336-B7A2FAD422DE}" destId="{7C700F57-1C53-4D9C-89A3-2E3654B1D2A4}" srcOrd="1" destOrd="0" presId="urn:microsoft.com/office/officeart/2005/8/layout/orgChart1"/>
    <dgm:cxn modelId="{7BA5D65C-D76C-4D6B-9DB5-87168DA00D36}" type="presParOf" srcId="{AA8B2A60-1020-430F-B336-B7A2FAD422DE}" destId="{7C6345B0-C6E5-45E8-803C-5AAB0545F3E4}" srcOrd="2" destOrd="0" presId="urn:microsoft.com/office/officeart/2005/8/layout/orgChart1"/>
    <dgm:cxn modelId="{AD1C78E8-BAE4-477F-A4A1-E5BF33DE3F22}" type="presParOf" srcId="{0233A89A-C52C-43F0-A862-B43CB8DC49B0}" destId="{AD72077C-9AEE-4160-B7DF-19446D39103D}" srcOrd="6" destOrd="0" presId="urn:microsoft.com/office/officeart/2005/8/layout/orgChart1"/>
    <dgm:cxn modelId="{7CF02B30-D4F2-4DE1-847B-111C40A60040}" type="presParOf" srcId="{0233A89A-C52C-43F0-A862-B43CB8DC49B0}" destId="{B7F6F2F7-8643-49EE-96E4-194A1F3AD9D9}" srcOrd="7" destOrd="0" presId="urn:microsoft.com/office/officeart/2005/8/layout/orgChart1"/>
    <dgm:cxn modelId="{4D62416A-4EAF-4226-A228-ACA0C639A2E1}" type="presParOf" srcId="{B7F6F2F7-8643-49EE-96E4-194A1F3AD9D9}" destId="{9B668F2D-B428-41E7-98C2-53FE099855C9}" srcOrd="0" destOrd="0" presId="urn:microsoft.com/office/officeart/2005/8/layout/orgChart1"/>
    <dgm:cxn modelId="{453F9F62-AFB0-447D-B1B5-D6E481B48C26}" type="presParOf" srcId="{9B668F2D-B428-41E7-98C2-53FE099855C9}" destId="{4ADB4FDE-EDAE-4A32-BAC7-2A17597D71B8}" srcOrd="0" destOrd="0" presId="urn:microsoft.com/office/officeart/2005/8/layout/orgChart1"/>
    <dgm:cxn modelId="{FDC00631-633A-4A63-8AE9-F0FA7425B092}" type="presParOf" srcId="{9B668F2D-B428-41E7-98C2-53FE099855C9}" destId="{0F258253-E4BA-4E7E-BA55-F42400327716}" srcOrd="1" destOrd="0" presId="urn:microsoft.com/office/officeart/2005/8/layout/orgChart1"/>
    <dgm:cxn modelId="{82FB575B-C2F5-416C-8FFB-A56A8C20CE91}" type="presParOf" srcId="{B7F6F2F7-8643-49EE-96E4-194A1F3AD9D9}" destId="{62E9263C-5925-461D-BC79-B2FA248D0D98}" srcOrd="1" destOrd="0" presId="urn:microsoft.com/office/officeart/2005/8/layout/orgChart1"/>
    <dgm:cxn modelId="{7C410572-489D-43DF-8A2F-2A8AB2FE9FAB}" type="presParOf" srcId="{B7F6F2F7-8643-49EE-96E4-194A1F3AD9D9}" destId="{1E491042-D228-43D5-A222-C9E514C15BBA}" srcOrd="2" destOrd="0" presId="urn:microsoft.com/office/officeart/2005/8/layout/orgChart1"/>
    <dgm:cxn modelId="{E96CD738-EB31-4126-94A3-8DB65D2B76B3}" type="presParOf" srcId="{0233A89A-C52C-43F0-A862-B43CB8DC49B0}" destId="{D1EAF870-3F41-4564-AF07-CD75485FE691}" srcOrd="8" destOrd="0" presId="urn:microsoft.com/office/officeart/2005/8/layout/orgChart1"/>
    <dgm:cxn modelId="{6310580F-9EF1-459C-96EB-6C0914CB2404}" type="presParOf" srcId="{0233A89A-C52C-43F0-A862-B43CB8DC49B0}" destId="{EC0AD007-1E14-4CBD-AB36-2C8433B26B6B}" srcOrd="9" destOrd="0" presId="urn:microsoft.com/office/officeart/2005/8/layout/orgChart1"/>
    <dgm:cxn modelId="{BBF21E1A-3B14-47D5-B935-5C9577ACCD20}" type="presParOf" srcId="{EC0AD007-1E14-4CBD-AB36-2C8433B26B6B}" destId="{F1F3B740-08B4-48BF-8EFE-F0FF80FFDFD2}" srcOrd="0" destOrd="0" presId="urn:microsoft.com/office/officeart/2005/8/layout/orgChart1"/>
    <dgm:cxn modelId="{36077CA0-9B1D-49D7-A2A2-17F1A0BDC7E7}" type="presParOf" srcId="{F1F3B740-08B4-48BF-8EFE-F0FF80FFDFD2}" destId="{12EE7428-B3CB-4078-8B28-11E4B88BE894}" srcOrd="0" destOrd="0" presId="urn:microsoft.com/office/officeart/2005/8/layout/orgChart1"/>
    <dgm:cxn modelId="{7AC0A339-8A5C-4964-9403-178DB3546367}" type="presParOf" srcId="{F1F3B740-08B4-48BF-8EFE-F0FF80FFDFD2}" destId="{A09C4EF4-280E-4E22-9301-B954E7D73CEF}" srcOrd="1" destOrd="0" presId="urn:microsoft.com/office/officeart/2005/8/layout/orgChart1"/>
    <dgm:cxn modelId="{D14DB486-DDF0-4156-A647-3BEAC724FE0C}" type="presParOf" srcId="{EC0AD007-1E14-4CBD-AB36-2C8433B26B6B}" destId="{6C1F3BB7-B669-4DCC-B404-7DD54649208B}" srcOrd="1" destOrd="0" presId="urn:microsoft.com/office/officeart/2005/8/layout/orgChart1"/>
    <dgm:cxn modelId="{39498272-A427-47F8-8838-B0591C6629C9}" type="presParOf" srcId="{EC0AD007-1E14-4CBD-AB36-2C8433B26B6B}" destId="{850B1295-8D59-4211-A74D-B2ABE42550CF}" srcOrd="2" destOrd="0" presId="urn:microsoft.com/office/officeart/2005/8/layout/orgChart1"/>
    <dgm:cxn modelId="{1AF0B5B6-34C3-4BAC-8778-41E57BD9CF6D}" type="presParOf" srcId="{0233A89A-C52C-43F0-A862-B43CB8DC49B0}" destId="{2B54DC4C-E7B8-4518-AED3-C976FEBA42C7}" srcOrd="10" destOrd="0" presId="urn:microsoft.com/office/officeart/2005/8/layout/orgChart1"/>
    <dgm:cxn modelId="{9E878F90-7807-4A99-9E48-1CB9694A3B27}" type="presParOf" srcId="{0233A89A-C52C-43F0-A862-B43CB8DC49B0}" destId="{4409CA48-4F67-4433-B061-1F9A3ABF383F}" srcOrd="11" destOrd="0" presId="urn:microsoft.com/office/officeart/2005/8/layout/orgChart1"/>
    <dgm:cxn modelId="{676227D5-498C-4AA4-98E0-789B0E5312CF}" type="presParOf" srcId="{4409CA48-4F67-4433-B061-1F9A3ABF383F}" destId="{7F41D1DD-9267-4E00-A0C9-47EBD324DA23}" srcOrd="0" destOrd="0" presId="urn:microsoft.com/office/officeart/2005/8/layout/orgChart1"/>
    <dgm:cxn modelId="{72D97493-19EE-456C-B91A-2344AB06547F}" type="presParOf" srcId="{7F41D1DD-9267-4E00-A0C9-47EBD324DA23}" destId="{0CBCCCE4-DB09-4E61-89A9-12DB4BB2C91B}" srcOrd="0" destOrd="0" presId="urn:microsoft.com/office/officeart/2005/8/layout/orgChart1"/>
    <dgm:cxn modelId="{C364F26F-FB8E-4A87-9CB3-154A65F7280B}" type="presParOf" srcId="{7F41D1DD-9267-4E00-A0C9-47EBD324DA23}" destId="{A2BF2C62-8B3B-47FD-A74F-B5C3257249AD}" srcOrd="1" destOrd="0" presId="urn:microsoft.com/office/officeart/2005/8/layout/orgChart1"/>
    <dgm:cxn modelId="{14C304A1-629F-4B32-83FF-52B6DA428312}" type="presParOf" srcId="{4409CA48-4F67-4433-B061-1F9A3ABF383F}" destId="{95F742CE-5F07-41B6-80CB-D0DAECFB85FD}" srcOrd="1" destOrd="0" presId="urn:microsoft.com/office/officeart/2005/8/layout/orgChart1"/>
    <dgm:cxn modelId="{2169D8F5-BDDD-431F-A2E0-D2BA97B2DE8F}" type="presParOf" srcId="{4409CA48-4F67-4433-B061-1F9A3ABF383F}" destId="{3D8CFEAE-7939-4458-8659-3E5E11852076}" srcOrd="2" destOrd="0" presId="urn:microsoft.com/office/officeart/2005/8/layout/orgChart1"/>
    <dgm:cxn modelId="{BB627C57-3087-4C30-AF43-9EDD241AD90F}" type="presParOf" srcId="{0233A89A-C52C-43F0-A862-B43CB8DC49B0}" destId="{901E6CF6-0DD2-41A8-AD66-39ECBABA16BD}" srcOrd="12" destOrd="0" presId="urn:microsoft.com/office/officeart/2005/8/layout/orgChart1"/>
    <dgm:cxn modelId="{8348682B-8291-49F5-BCE7-1DB742C73D86}" type="presParOf" srcId="{0233A89A-C52C-43F0-A862-B43CB8DC49B0}" destId="{AB6E05CE-3584-4903-BF92-CFA3840C6474}" srcOrd="13" destOrd="0" presId="urn:microsoft.com/office/officeart/2005/8/layout/orgChart1"/>
    <dgm:cxn modelId="{E5455A5E-9849-48B2-8A56-47EC15DF0E58}" type="presParOf" srcId="{AB6E05CE-3584-4903-BF92-CFA3840C6474}" destId="{4408E87E-6C5F-4D97-8446-67A6E8E97DF1}" srcOrd="0" destOrd="0" presId="urn:microsoft.com/office/officeart/2005/8/layout/orgChart1"/>
    <dgm:cxn modelId="{BF122B50-9D21-45EB-B9D7-45502E3233C3}" type="presParOf" srcId="{4408E87E-6C5F-4D97-8446-67A6E8E97DF1}" destId="{75388938-4FC1-471A-96DB-3885DDD7FB6D}" srcOrd="0" destOrd="0" presId="urn:microsoft.com/office/officeart/2005/8/layout/orgChart1"/>
    <dgm:cxn modelId="{B941C10C-7F15-41CF-B10A-C6274BF0BB43}" type="presParOf" srcId="{4408E87E-6C5F-4D97-8446-67A6E8E97DF1}" destId="{DC3A3EF3-B279-4277-914B-5AC976DD3D6A}" srcOrd="1" destOrd="0" presId="urn:microsoft.com/office/officeart/2005/8/layout/orgChart1"/>
    <dgm:cxn modelId="{C4BEB68E-BE05-4DA5-B054-10E0145CD6A1}" type="presParOf" srcId="{AB6E05CE-3584-4903-BF92-CFA3840C6474}" destId="{EDD2BFB1-4AC3-4051-BEE0-16C5E146105E}" srcOrd="1" destOrd="0" presId="urn:microsoft.com/office/officeart/2005/8/layout/orgChart1"/>
    <dgm:cxn modelId="{7316BFA5-C327-46B6-9E5B-46D5636FC123}" type="presParOf" srcId="{AB6E05CE-3584-4903-BF92-CFA3840C6474}" destId="{73FA4705-B248-43A4-9D17-8D0289638653}" srcOrd="2" destOrd="0" presId="urn:microsoft.com/office/officeart/2005/8/layout/orgChart1"/>
    <dgm:cxn modelId="{3AA6810D-364B-473F-9076-D2C58C1377BF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5BA285E9-BC96-4A57-A365-1913EE5E97AB}" type="presOf" srcId="{A3C91A9F-A349-4139-9432-59F6F23E2F3A}" destId="{0CBCCCE4-DB09-4E61-89A9-12DB4BB2C91B}" srcOrd="0" destOrd="0" presId="urn:microsoft.com/office/officeart/2005/8/layout/orgChart1"/>
    <dgm:cxn modelId="{83ABAA0D-873A-42A6-BB40-3985BFA5592E}" type="presOf" srcId="{B3E3D9D8-0DE9-4EA3-92CC-AD541C160B55}" destId="{1997395C-EEE2-4FC6-8E72-99EF8E413F7A}" srcOrd="0" destOrd="0" presId="urn:microsoft.com/office/officeart/2005/8/layout/orgChart1"/>
    <dgm:cxn modelId="{567CA7A6-52A5-4513-8DBA-42E5E5D04EAF}" type="presOf" srcId="{972698F0-0F7B-492F-A4E0-B6FD0BE90957}" destId="{2B54DC4C-E7B8-4518-AED3-C976FEBA42C7}" srcOrd="0" destOrd="0" presId="urn:microsoft.com/office/officeart/2005/8/layout/orgChart1"/>
    <dgm:cxn modelId="{15E0EE13-788C-48DD-BA7E-ADF73B27C425}" type="presOf" srcId="{76C7C938-8F1A-4C4E-8B32-EDB34BBF1C62}" destId="{4ADB4FDE-EDAE-4A32-BAC7-2A17597D71B8}" srcOrd="0" destOrd="0" presId="urn:microsoft.com/office/officeart/2005/8/layout/orgChart1"/>
    <dgm:cxn modelId="{36FEF52F-18B6-49BF-80B1-4F3B47676B03}" type="presOf" srcId="{59A9ACFC-45EC-4817-B249-2F44BD89B3E3}" destId="{9E705DFD-C9DE-4F91-8A8A-9C86CAE22F6F}" srcOrd="0" destOrd="0" presId="urn:microsoft.com/office/officeart/2005/8/layout/orgChart1"/>
    <dgm:cxn modelId="{798001D5-F87D-46C3-BB85-461EBBE2F15F}" type="presOf" srcId="{59A9ACFC-45EC-4817-B249-2F44BD89B3E3}" destId="{803C9EC0-0638-4FBC-AC0A-C074541BD17D}" srcOrd="1" destOrd="0" presId="urn:microsoft.com/office/officeart/2005/8/layout/orgChart1"/>
    <dgm:cxn modelId="{5013CFDB-628A-4FDB-B177-51F8AF960C14}" type="presOf" srcId="{CF468F9A-1257-40E1-B749-82078F93C6CE}" destId="{EF9F6179-E28A-495C-AE83-90F976E60C93}" srcOrd="0" destOrd="0" presId="urn:microsoft.com/office/officeart/2005/8/layout/orgChart1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5E85D675-7813-466A-95D8-1B99928EDEAE}" type="presOf" srcId="{0C4EC89A-C545-46B5-8DBA-B3A2B03E5B20}" destId="{901E6CF6-0DD2-41A8-AD66-39ECBABA16BD}" srcOrd="0" destOrd="0" presId="urn:microsoft.com/office/officeart/2005/8/layout/orgChart1"/>
    <dgm:cxn modelId="{E94484FC-97EE-4200-B46B-C6D615E7BB15}" type="presOf" srcId="{76C7C938-8F1A-4C4E-8B32-EDB34BBF1C62}" destId="{0F258253-E4BA-4E7E-BA55-F42400327716}" srcOrd="1" destOrd="0" presId="urn:microsoft.com/office/officeart/2005/8/layout/orgChart1"/>
    <dgm:cxn modelId="{8A2FF93F-FAEC-4978-9C07-06739F6C1C02}" type="presOf" srcId="{43ADCB88-344C-443E-9B87-40EACFF719FA}" destId="{84314482-4774-4AE0-B898-CF1BE059831C}" srcOrd="0" destOrd="0" presId="urn:microsoft.com/office/officeart/2005/8/layout/orgChart1"/>
    <dgm:cxn modelId="{3939B56E-2033-447F-BC8F-C71DEAF16E33}" type="presOf" srcId="{8BBA7BB2-9707-41E4-9BE1-ADB8BE02A4B3}" destId="{AD72077C-9AEE-4160-B7DF-19446D39103D}" srcOrd="0" destOrd="0" presId="urn:microsoft.com/office/officeart/2005/8/layout/orgChart1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7D47FB12-1FA7-47BB-8446-50A1BEEB891D}" type="presOf" srcId="{A3C91A9F-A349-4139-9432-59F6F23E2F3A}" destId="{A2BF2C62-8B3B-47FD-A74F-B5C3257249AD}" srcOrd="1" destOrd="0" presId="urn:microsoft.com/office/officeart/2005/8/layout/orgChart1"/>
    <dgm:cxn modelId="{1D3B916A-2069-4BB8-AC15-042D6CAD6B17}" type="presOf" srcId="{9D77BCD8-B22A-4D9C-AE3B-C1F7D6794F67}" destId="{DC3A3EF3-B279-4277-914B-5AC976DD3D6A}" srcOrd="1" destOrd="0" presId="urn:microsoft.com/office/officeart/2005/8/layout/orgChart1"/>
    <dgm:cxn modelId="{7CA885DD-B572-4916-A388-ED1D7DE649F9}" type="presOf" srcId="{FF5772B4-3D94-4A2E-B05A-BD0CEB105FAE}" destId="{171071BE-8834-4E76-8040-3CF22C09BEBD}" srcOrd="0" destOrd="0" presId="urn:microsoft.com/office/officeart/2005/8/layout/orgChart1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73FB01A2-DA09-40FE-9B27-BDFFFB6BB169}" type="presOf" srcId="{B6844827-5035-456F-9D1F-FFF15D3F87C2}" destId="{D1EAF870-3F41-4564-AF07-CD75485FE691}" srcOrd="0" destOrd="0" presId="urn:microsoft.com/office/officeart/2005/8/layout/orgChart1"/>
    <dgm:cxn modelId="{21F6C189-7D31-4D7F-A91A-934B1C6D7F62}" type="presOf" srcId="{FF5772B4-3D94-4A2E-B05A-BD0CEB105FAE}" destId="{CC20742B-EC2A-4F98-B9EE-0E250D76EBC7}" srcOrd="1" destOrd="0" presId="urn:microsoft.com/office/officeart/2005/8/layout/orgChart1"/>
    <dgm:cxn modelId="{25F8A7A3-96F4-4D9C-AE14-227D3BD9B746}" type="presOf" srcId="{577ED0B6-0E4E-4510-9B0C-DB22598C8137}" destId="{12EE7428-B3CB-4078-8B28-11E4B88BE894}" srcOrd="0" destOrd="0" presId="urn:microsoft.com/office/officeart/2005/8/layout/orgChart1"/>
    <dgm:cxn modelId="{F2445D30-1402-4BE5-B84D-5DF518E4637B}" type="presOf" srcId="{7D407202-2388-4D85-A23D-CB49AC976655}" destId="{273FE94E-78CF-4803-B3DE-575C27BD0870}" srcOrd="1" destOrd="0" presId="urn:microsoft.com/office/officeart/2005/8/layout/orgChart1"/>
    <dgm:cxn modelId="{4B91294E-350D-4B2A-BB0A-D03AF95A4B08}" type="presOf" srcId="{1193B63C-42F9-41B9-AC67-3D0D7442479A}" destId="{8F2CB523-3FD2-4734-8683-135F6C3A4B97}" srcOrd="0" destOrd="0" presId="urn:microsoft.com/office/officeart/2005/8/layout/orgChart1"/>
    <dgm:cxn modelId="{623038C0-CF38-4337-A740-2850FDB91629}" type="presOf" srcId="{9D77BCD8-B22A-4D9C-AE3B-C1F7D6794F67}" destId="{75388938-4FC1-471A-96DB-3885DDD7FB6D}" srcOrd="0" destOrd="0" presId="urn:microsoft.com/office/officeart/2005/8/layout/orgChart1"/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439B5A41-78E6-4717-A390-D723EBB32F9F}" type="presOf" srcId="{577ED0B6-0E4E-4510-9B0C-DB22598C8137}" destId="{A09C4EF4-280E-4E22-9301-B954E7D73CEF}" srcOrd="1" destOrd="0" presId="urn:microsoft.com/office/officeart/2005/8/layout/orgChart1"/>
    <dgm:cxn modelId="{2DFC8985-EC3A-4C84-99C5-50751417395A}" type="presOf" srcId="{7D407202-2388-4D85-A23D-CB49AC976655}" destId="{DE9E7027-528E-4860-AFC9-468A66153E79}" srcOrd="0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03DD5CA6-AA36-4EAE-A4D2-5B69EB84B1F4}" type="presOf" srcId="{43ADCB88-344C-443E-9B87-40EACFF719FA}" destId="{BC0C7490-3DA1-49B4-9E17-A4816E464BAB}" srcOrd="1" destOrd="0" presId="urn:microsoft.com/office/officeart/2005/8/layout/orgChart1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4F53A736-7450-49B6-B8E8-15F76E6B7247}" type="presOf" srcId="{2B23F121-1E7C-4955-8431-B65A7FC0D33D}" destId="{F971C59C-BBED-475A-8B78-BC85BD7A55A5}" srcOrd="0" destOrd="0" presId="urn:microsoft.com/office/officeart/2005/8/layout/orgChart1"/>
    <dgm:cxn modelId="{1267ADD9-CA22-4C23-9BAF-CAD4FD68D2E0}" type="presParOf" srcId="{F971C59C-BBED-475A-8B78-BC85BD7A55A5}" destId="{083FE525-49E7-4619-B1D0-95A3F14522C1}" srcOrd="0" destOrd="0" presId="urn:microsoft.com/office/officeart/2005/8/layout/orgChart1"/>
    <dgm:cxn modelId="{2F9C225E-5051-4B19-868E-97382346A3EA}" type="presParOf" srcId="{083FE525-49E7-4619-B1D0-95A3F14522C1}" destId="{09AEF588-9800-4ADA-AB32-D806722D07B3}" srcOrd="0" destOrd="0" presId="urn:microsoft.com/office/officeart/2005/8/layout/orgChart1"/>
    <dgm:cxn modelId="{9E7EC754-B177-476B-8DC4-10800831A961}" type="presParOf" srcId="{09AEF588-9800-4ADA-AB32-D806722D07B3}" destId="{84314482-4774-4AE0-B898-CF1BE059831C}" srcOrd="0" destOrd="0" presId="urn:microsoft.com/office/officeart/2005/8/layout/orgChart1"/>
    <dgm:cxn modelId="{B2FA9E24-51C8-469C-AAA7-AC38EC046709}" type="presParOf" srcId="{09AEF588-9800-4ADA-AB32-D806722D07B3}" destId="{BC0C7490-3DA1-49B4-9E17-A4816E464BAB}" srcOrd="1" destOrd="0" presId="urn:microsoft.com/office/officeart/2005/8/layout/orgChart1"/>
    <dgm:cxn modelId="{7A7BB26B-6F7D-42D5-9125-8E605B7BCE37}" type="presParOf" srcId="{083FE525-49E7-4619-B1D0-95A3F14522C1}" destId="{0233A89A-C52C-43F0-A862-B43CB8DC49B0}" srcOrd="1" destOrd="0" presId="urn:microsoft.com/office/officeart/2005/8/layout/orgChart1"/>
    <dgm:cxn modelId="{6AF0D523-B698-46E4-81CE-A1A29BC9A676}" type="presParOf" srcId="{0233A89A-C52C-43F0-A862-B43CB8DC49B0}" destId="{1997395C-EEE2-4FC6-8E72-99EF8E413F7A}" srcOrd="0" destOrd="0" presId="urn:microsoft.com/office/officeart/2005/8/layout/orgChart1"/>
    <dgm:cxn modelId="{A53D802C-698F-48CA-8ABD-DF240C197B62}" type="presParOf" srcId="{0233A89A-C52C-43F0-A862-B43CB8DC49B0}" destId="{EB84CB60-1121-463B-9480-9F31800FC46D}" srcOrd="1" destOrd="0" presId="urn:microsoft.com/office/officeart/2005/8/layout/orgChart1"/>
    <dgm:cxn modelId="{2FB63C5F-985F-4EF0-AC38-12396696CFEE}" type="presParOf" srcId="{EB84CB60-1121-463B-9480-9F31800FC46D}" destId="{7EC6AC01-8FD9-44A2-B27C-F0D7309C1D75}" srcOrd="0" destOrd="0" presId="urn:microsoft.com/office/officeart/2005/8/layout/orgChart1"/>
    <dgm:cxn modelId="{7303EC76-A92F-47DF-980A-239AF06BED24}" type="presParOf" srcId="{7EC6AC01-8FD9-44A2-B27C-F0D7309C1D75}" destId="{9E705DFD-C9DE-4F91-8A8A-9C86CAE22F6F}" srcOrd="0" destOrd="0" presId="urn:microsoft.com/office/officeart/2005/8/layout/orgChart1"/>
    <dgm:cxn modelId="{5DBC39AD-8449-4019-AFB6-257B4EF40AC5}" type="presParOf" srcId="{7EC6AC01-8FD9-44A2-B27C-F0D7309C1D75}" destId="{803C9EC0-0638-4FBC-AC0A-C074541BD17D}" srcOrd="1" destOrd="0" presId="urn:microsoft.com/office/officeart/2005/8/layout/orgChart1"/>
    <dgm:cxn modelId="{9C82E58C-D108-4D14-836F-32F10FD124E7}" type="presParOf" srcId="{EB84CB60-1121-463B-9480-9F31800FC46D}" destId="{8CE6A0F8-0FB7-4B3D-97C0-B39AAB229A8E}" srcOrd="1" destOrd="0" presId="urn:microsoft.com/office/officeart/2005/8/layout/orgChart1"/>
    <dgm:cxn modelId="{0E5B3BDE-2F5F-44AE-87C6-F6760B3A26A0}" type="presParOf" srcId="{EB84CB60-1121-463B-9480-9F31800FC46D}" destId="{2F6EB222-29F3-4C81-9A4D-14F9141CA8AD}" srcOrd="2" destOrd="0" presId="urn:microsoft.com/office/officeart/2005/8/layout/orgChart1"/>
    <dgm:cxn modelId="{0FB865E8-7A26-4DC0-ACA1-7F37D8D5C56F}" type="presParOf" srcId="{0233A89A-C52C-43F0-A862-B43CB8DC49B0}" destId="{8F2CB523-3FD2-4734-8683-135F6C3A4B97}" srcOrd="2" destOrd="0" presId="urn:microsoft.com/office/officeart/2005/8/layout/orgChart1"/>
    <dgm:cxn modelId="{ADA8DCC0-5CA3-43C2-85C6-90F0B9606D34}" type="presParOf" srcId="{0233A89A-C52C-43F0-A862-B43CB8DC49B0}" destId="{DB86D0FE-56B2-4C8E-87A5-229D3E4CD76E}" srcOrd="3" destOrd="0" presId="urn:microsoft.com/office/officeart/2005/8/layout/orgChart1"/>
    <dgm:cxn modelId="{EBF78BC7-D759-49C4-9685-2CA8A24F678C}" type="presParOf" srcId="{DB86D0FE-56B2-4C8E-87A5-229D3E4CD76E}" destId="{9D1FBEB3-82A3-4143-A934-F8CBFA6E84C4}" srcOrd="0" destOrd="0" presId="urn:microsoft.com/office/officeart/2005/8/layout/orgChart1"/>
    <dgm:cxn modelId="{51BC1109-FB61-4CC6-9CF1-6C6908C5B0F9}" type="presParOf" srcId="{9D1FBEB3-82A3-4143-A934-F8CBFA6E84C4}" destId="{171071BE-8834-4E76-8040-3CF22C09BEBD}" srcOrd="0" destOrd="0" presId="urn:microsoft.com/office/officeart/2005/8/layout/orgChart1"/>
    <dgm:cxn modelId="{C1AF65CF-6A67-45F3-B0F4-22318D6F8807}" type="presParOf" srcId="{9D1FBEB3-82A3-4143-A934-F8CBFA6E84C4}" destId="{CC20742B-EC2A-4F98-B9EE-0E250D76EBC7}" srcOrd="1" destOrd="0" presId="urn:microsoft.com/office/officeart/2005/8/layout/orgChart1"/>
    <dgm:cxn modelId="{3A15ED72-61E3-4E6B-A409-D52BDB4C08F4}" type="presParOf" srcId="{DB86D0FE-56B2-4C8E-87A5-229D3E4CD76E}" destId="{D19DF47C-E9F4-4E72-BD4B-32659AE957A6}" srcOrd="1" destOrd="0" presId="urn:microsoft.com/office/officeart/2005/8/layout/orgChart1"/>
    <dgm:cxn modelId="{AE4F95B6-7DAE-43EB-835C-6E373D83B8DC}" type="presParOf" srcId="{DB86D0FE-56B2-4C8E-87A5-229D3E4CD76E}" destId="{3D6FC5CB-6969-4D31-96C2-F2F265BD8E50}" srcOrd="2" destOrd="0" presId="urn:microsoft.com/office/officeart/2005/8/layout/orgChart1"/>
    <dgm:cxn modelId="{8FC97466-88C0-41BA-B77F-85C581CDD566}" type="presParOf" srcId="{0233A89A-C52C-43F0-A862-B43CB8DC49B0}" destId="{EF9F6179-E28A-495C-AE83-90F976E60C93}" srcOrd="4" destOrd="0" presId="urn:microsoft.com/office/officeart/2005/8/layout/orgChart1"/>
    <dgm:cxn modelId="{D6E70652-C182-4019-967D-28C9F08997AE}" type="presParOf" srcId="{0233A89A-C52C-43F0-A862-B43CB8DC49B0}" destId="{AA8B2A60-1020-430F-B336-B7A2FAD422DE}" srcOrd="5" destOrd="0" presId="urn:microsoft.com/office/officeart/2005/8/layout/orgChart1"/>
    <dgm:cxn modelId="{7C5622FD-0452-40F0-91B0-3CAB1ABA7C52}" type="presParOf" srcId="{AA8B2A60-1020-430F-B336-B7A2FAD422DE}" destId="{C27B4CD1-1FFE-4771-86D3-0834A629E8DA}" srcOrd="0" destOrd="0" presId="urn:microsoft.com/office/officeart/2005/8/layout/orgChart1"/>
    <dgm:cxn modelId="{8840E5A5-FE45-4786-B8D6-CEBA22AA022C}" type="presParOf" srcId="{C27B4CD1-1FFE-4771-86D3-0834A629E8DA}" destId="{DE9E7027-528E-4860-AFC9-468A66153E79}" srcOrd="0" destOrd="0" presId="urn:microsoft.com/office/officeart/2005/8/layout/orgChart1"/>
    <dgm:cxn modelId="{72BB9B9B-57D5-455B-949C-C45956991BDB}" type="presParOf" srcId="{C27B4CD1-1FFE-4771-86D3-0834A629E8DA}" destId="{273FE94E-78CF-4803-B3DE-575C27BD0870}" srcOrd="1" destOrd="0" presId="urn:microsoft.com/office/officeart/2005/8/layout/orgChart1"/>
    <dgm:cxn modelId="{ACDAA913-9E84-42E3-8FEC-0579EC32AE26}" type="presParOf" srcId="{AA8B2A60-1020-430F-B336-B7A2FAD422DE}" destId="{7C700F57-1C53-4D9C-89A3-2E3654B1D2A4}" srcOrd="1" destOrd="0" presId="urn:microsoft.com/office/officeart/2005/8/layout/orgChart1"/>
    <dgm:cxn modelId="{7F231403-072D-4390-BE21-1F6D956D97C3}" type="presParOf" srcId="{AA8B2A60-1020-430F-B336-B7A2FAD422DE}" destId="{7C6345B0-C6E5-45E8-803C-5AAB0545F3E4}" srcOrd="2" destOrd="0" presId="urn:microsoft.com/office/officeart/2005/8/layout/orgChart1"/>
    <dgm:cxn modelId="{47CB2830-2DA1-403B-94D6-B0714791C91B}" type="presParOf" srcId="{0233A89A-C52C-43F0-A862-B43CB8DC49B0}" destId="{AD72077C-9AEE-4160-B7DF-19446D39103D}" srcOrd="6" destOrd="0" presId="urn:microsoft.com/office/officeart/2005/8/layout/orgChart1"/>
    <dgm:cxn modelId="{08CDFF92-ED39-48A0-ADF8-D739679692C1}" type="presParOf" srcId="{0233A89A-C52C-43F0-A862-B43CB8DC49B0}" destId="{B7F6F2F7-8643-49EE-96E4-194A1F3AD9D9}" srcOrd="7" destOrd="0" presId="urn:microsoft.com/office/officeart/2005/8/layout/orgChart1"/>
    <dgm:cxn modelId="{496DFE56-E5DB-4417-A77E-5669A4CE398F}" type="presParOf" srcId="{B7F6F2F7-8643-49EE-96E4-194A1F3AD9D9}" destId="{9B668F2D-B428-41E7-98C2-53FE099855C9}" srcOrd="0" destOrd="0" presId="urn:microsoft.com/office/officeart/2005/8/layout/orgChart1"/>
    <dgm:cxn modelId="{61D0A86E-320A-4494-BB89-19FE3C4692F7}" type="presParOf" srcId="{9B668F2D-B428-41E7-98C2-53FE099855C9}" destId="{4ADB4FDE-EDAE-4A32-BAC7-2A17597D71B8}" srcOrd="0" destOrd="0" presId="urn:microsoft.com/office/officeart/2005/8/layout/orgChart1"/>
    <dgm:cxn modelId="{43B6652A-E27C-430F-9144-EF183C89EB03}" type="presParOf" srcId="{9B668F2D-B428-41E7-98C2-53FE099855C9}" destId="{0F258253-E4BA-4E7E-BA55-F42400327716}" srcOrd="1" destOrd="0" presId="urn:microsoft.com/office/officeart/2005/8/layout/orgChart1"/>
    <dgm:cxn modelId="{EA7E3D17-8A30-4CC9-83F8-D8D450D52D85}" type="presParOf" srcId="{B7F6F2F7-8643-49EE-96E4-194A1F3AD9D9}" destId="{62E9263C-5925-461D-BC79-B2FA248D0D98}" srcOrd="1" destOrd="0" presId="urn:microsoft.com/office/officeart/2005/8/layout/orgChart1"/>
    <dgm:cxn modelId="{BE2BAF0A-C807-4554-968F-D27C28A64830}" type="presParOf" srcId="{B7F6F2F7-8643-49EE-96E4-194A1F3AD9D9}" destId="{1E491042-D228-43D5-A222-C9E514C15BBA}" srcOrd="2" destOrd="0" presId="urn:microsoft.com/office/officeart/2005/8/layout/orgChart1"/>
    <dgm:cxn modelId="{607ADE71-53EF-4CFE-A86D-893FA2CBE246}" type="presParOf" srcId="{0233A89A-C52C-43F0-A862-B43CB8DC49B0}" destId="{D1EAF870-3F41-4564-AF07-CD75485FE691}" srcOrd="8" destOrd="0" presId="urn:microsoft.com/office/officeart/2005/8/layout/orgChart1"/>
    <dgm:cxn modelId="{3EF63A54-364B-4F40-924A-03083FEBA0F3}" type="presParOf" srcId="{0233A89A-C52C-43F0-A862-B43CB8DC49B0}" destId="{EC0AD007-1E14-4CBD-AB36-2C8433B26B6B}" srcOrd="9" destOrd="0" presId="urn:microsoft.com/office/officeart/2005/8/layout/orgChart1"/>
    <dgm:cxn modelId="{CC6DE7A9-7D63-4506-928F-538F4AA0573A}" type="presParOf" srcId="{EC0AD007-1E14-4CBD-AB36-2C8433B26B6B}" destId="{F1F3B740-08B4-48BF-8EFE-F0FF80FFDFD2}" srcOrd="0" destOrd="0" presId="urn:microsoft.com/office/officeart/2005/8/layout/orgChart1"/>
    <dgm:cxn modelId="{04A363F8-EC24-4E3F-B19A-49BE76E110C3}" type="presParOf" srcId="{F1F3B740-08B4-48BF-8EFE-F0FF80FFDFD2}" destId="{12EE7428-B3CB-4078-8B28-11E4B88BE894}" srcOrd="0" destOrd="0" presId="urn:microsoft.com/office/officeart/2005/8/layout/orgChart1"/>
    <dgm:cxn modelId="{68825A1E-A952-4869-9459-9BFD38F33C4C}" type="presParOf" srcId="{F1F3B740-08B4-48BF-8EFE-F0FF80FFDFD2}" destId="{A09C4EF4-280E-4E22-9301-B954E7D73CEF}" srcOrd="1" destOrd="0" presId="urn:microsoft.com/office/officeart/2005/8/layout/orgChart1"/>
    <dgm:cxn modelId="{26B2D3DD-6DE4-4CAD-AAC8-CF4F7F0B6413}" type="presParOf" srcId="{EC0AD007-1E14-4CBD-AB36-2C8433B26B6B}" destId="{6C1F3BB7-B669-4DCC-B404-7DD54649208B}" srcOrd="1" destOrd="0" presId="urn:microsoft.com/office/officeart/2005/8/layout/orgChart1"/>
    <dgm:cxn modelId="{1AA0C417-BEA0-44C8-BADF-2B3F87BFDFF1}" type="presParOf" srcId="{EC0AD007-1E14-4CBD-AB36-2C8433B26B6B}" destId="{850B1295-8D59-4211-A74D-B2ABE42550CF}" srcOrd="2" destOrd="0" presId="urn:microsoft.com/office/officeart/2005/8/layout/orgChart1"/>
    <dgm:cxn modelId="{298116B1-9CCE-4496-B90E-F35FC147B8BD}" type="presParOf" srcId="{0233A89A-C52C-43F0-A862-B43CB8DC49B0}" destId="{2B54DC4C-E7B8-4518-AED3-C976FEBA42C7}" srcOrd="10" destOrd="0" presId="urn:microsoft.com/office/officeart/2005/8/layout/orgChart1"/>
    <dgm:cxn modelId="{4AE79959-BCC7-459E-8D43-93D7041E6F2F}" type="presParOf" srcId="{0233A89A-C52C-43F0-A862-B43CB8DC49B0}" destId="{4409CA48-4F67-4433-B061-1F9A3ABF383F}" srcOrd="11" destOrd="0" presId="urn:microsoft.com/office/officeart/2005/8/layout/orgChart1"/>
    <dgm:cxn modelId="{EA2F5041-3177-4749-8A67-FE9472930797}" type="presParOf" srcId="{4409CA48-4F67-4433-B061-1F9A3ABF383F}" destId="{7F41D1DD-9267-4E00-A0C9-47EBD324DA23}" srcOrd="0" destOrd="0" presId="urn:microsoft.com/office/officeart/2005/8/layout/orgChart1"/>
    <dgm:cxn modelId="{35C03CB4-FCAB-4252-AC80-EF20576B3F73}" type="presParOf" srcId="{7F41D1DD-9267-4E00-A0C9-47EBD324DA23}" destId="{0CBCCCE4-DB09-4E61-89A9-12DB4BB2C91B}" srcOrd="0" destOrd="0" presId="urn:microsoft.com/office/officeart/2005/8/layout/orgChart1"/>
    <dgm:cxn modelId="{47869C7E-A785-4738-BCF0-2519BD636C5E}" type="presParOf" srcId="{7F41D1DD-9267-4E00-A0C9-47EBD324DA23}" destId="{A2BF2C62-8B3B-47FD-A74F-B5C3257249AD}" srcOrd="1" destOrd="0" presId="urn:microsoft.com/office/officeart/2005/8/layout/orgChart1"/>
    <dgm:cxn modelId="{50073C28-A354-45AB-8ADE-E4784DD9AC08}" type="presParOf" srcId="{4409CA48-4F67-4433-B061-1F9A3ABF383F}" destId="{95F742CE-5F07-41B6-80CB-D0DAECFB85FD}" srcOrd="1" destOrd="0" presId="urn:microsoft.com/office/officeart/2005/8/layout/orgChart1"/>
    <dgm:cxn modelId="{8DC30669-F4DB-4FC5-94A4-45E1ACE446D8}" type="presParOf" srcId="{4409CA48-4F67-4433-B061-1F9A3ABF383F}" destId="{3D8CFEAE-7939-4458-8659-3E5E11852076}" srcOrd="2" destOrd="0" presId="urn:microsoft.com/office/officeart/2005/8/layout/orgChart1"/>
    <dgm:cxn modelId="{0FD63EA5-F009-4A76-8B94-EEFC1A5E6EC5}" type="presParOf" srcId="{0233A89A-C52C-43F0-A862-B43CB8DC49B0}" destId="{901E6CF6-0DD2-41A8-AD66-39ECBABA16BD}" srcOrd="12" destOrd="0" presId="urn:microsoft.com/office/officeart/2005/8/layout/orgChart1"/>
    <dgm:cxn modelId="{7070E415-637E-41A8-A1C4-3F314FC3BEB7}" type="presParOf" srcId="{0233A89A-C52C-43F0-A862-B43CB8DC49B0}" destId="{AB6E05CE-3584-4903-BF92-CFA3840C6474}" srcOrd="13" destOrd="0" presId="urn:microsoft.com/office/officeart/2005/8/layout/orgChart1"/>
    <dgm:cxn modelId="{C9106FE8-3F0F-4D13-825D-70A7E4B3B4D0}" type="presParOf" srcId="{AB6E05CE-3584-4903-BF92-CFA3840C6474}" destId="{4408E87E-6C5F-4D97-8446-67A6E8E97DF1}" srcOrd="0" destOrd="0" presId="urn:microsoft.com/office/officeart/2005/8/layout/orgChart1"/>
    <dgm:cxn modelId="{2BDB09FA-720A-408C-BCBE-314D01338B57}" type="presParOf" srcId="{4408E87E-6C5F-4D97-8446-67A6E8E97DF1}" destId="{75388938-4FC1-471A-96DB-3885DDD7FB6D}" srcOrd="0" destOrd="0" presId="urn:microsoft.com/office/officeart/2005/8/layout/orgChart1"/>
    <dgm:cxn modelId="{D0B11AD4-A9A5-4C01-8176-6384DD0CFF57}" type="presParOf" srcId="{4408E87E-6C5F-4D97-8446-67A6E8E97DF1}" destId="{DC3A3EF3-B279-4277-914B-5AC976DD3D6A}" srcOrd="1" destOrd="0" presId="urn:microsoft.com/office/officeart/2005/8/layout/orgChart1"/>
    <dgm:cxn modelId="{1F15881F-BA70-4611-B9AF-62B14076AA17}" type="presParOf" srcId="{AB6E05CE-3584-4903-BF92-CFA3840C6474}" destId="{EDD2BFB1-4AC3-4051-BEE0-16C5E146105E}" srcOrd="1" destOrd="0" presId="urn:microsoft.com/office/officeart/2005/8/layout/orgChart1"/>
    <dgm:cxn modelId="{0E439377-65DE-4025-8198-6D418EDBC63F}" type="presParOf" srcId="{AB6E05CE-3584-4903-BF92-CFA3840C6474}" destId="{73FA4705-B248-43A4-9D17-8D0289638653}" srcOrd="2" destOrd="0" presId="urn:microsoft.com/office/officeart/2005/8/layout/orgChart1"/>
    <dgm:cxn modelId="{92376DD1-5739-490A-B8D4-D694D062232D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077F8E4D-7139-4565-8B85-669758735653}" type="presOf" srcId="{1193B63C-42F9-41B9-AC67-3D0D7442479A}" destId="{8F2CB523-3FD2-4734-8683-135F6C3A4B97}" srcOrd="0" destOrd="0" presId="urn:microsoft.com/office/officeart/2005/8/layout/orgChart1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FD17020D-50E0-4288-9F7B-FEAA9870956C}" type="presOf" srcId="{43ADCB88-344C-443E-9B87-40EACFF719FA}" destId="{84314482-4774-4AE0-B898-CF1BE059831C}" srcOrd="0" destOrd="0" presId="urn:microsoft.com/office/officeart/2005/8/layout/orgChart1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33094DAF-ACA1-4AC8-9FEB-CAB857B6BDA0}" type="presOf" srcId="{A3C91A9F-A349-4139-9432-59F6F23E2F3A}" destId="{0CBCCCE4-DB09-4E61-89A9-12DB4BB2C91B}" srcOrd="0" destOrd="0" presId="urn:microsoft.com/office/officeart/2005/8/layout/orgChart1"/>
    <dgm:cxn modelId="{78C7A23D-CABE-406F-A4D0-28DAB2E2B690}" type="presOf" srcId="{B3E3D9D8-0DE9-4EA3-92CC-AD541C160B55}" destId="{1997395C-EEE2-4FC6-8E72-99EF8E413F7A}" srcOrd="0" destOrd="0" presId="urn:microsoft.com/office/officeart/2005/8/layout/orgChart1"/>
    <dgm:cxn modelId="{163C28FA-1691-4747-8F6B-B683360BE738}" type="presOf" srcId="{76C7C938-8F1A-4C4E-8B32-EDB34BBF1C62}" destId="{4ADB4FDE-EDAE-4A32-BAC7-2A17597D71B8}" srcOrd="0" destOrd="0" presId="urn:microsoft.com/office/officeart/2005/8/layout/orgChart1"/>
    <dgm:cxn modelId="{991ECDF5-FFCF-443B-96EA-799D5F3C6DC7}" type="presOf" srcId="{7D407202-2388-4D85-A23D-CB49AC976655}" destId="{273FE94E-78CF-4803-B3DE-575C27BD0870}" srcOrd="1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7DFAC7FE-468A-4977-ADD1-B534B99A9226}" type="presOf" srcId="{972698F0-0F7B-492F-A4E0-B6FD0BE90957}" destId="{2B54DC4C-E7B8-4518-AED3-C976FEBA42C7}" srcOrd="0" destOrd="0" presId="urn:microsoft.com/office/officeart/2005/8/layout/orgChart1"/>
    <dgm:cxn modelId="{80458284-041A-493F-8DF3-E356EDAB15D8}" type="presOf" srcId="{577ED0B6-0E4E-4510-9B0C-DB22598C8137}" destId="{A09C4EF4-280E-4E22-9301-B954E7D73CEF}" srcOrd="1" destOrd="0" presId="urn:microsoft.com/office/officeart/2005/8/layout/orgChart1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A6287E8B-7543-40CE-81CC-DE28F665B0BC}" type="presOf" srcId="{43ADCB88-344C-443E-9B87-40EACFF719FA}" destId="{BC0C7490-3DA1-49B4-9E17-A4816E464BAB}" srcOrd="1" destOrd="0" presId="urn:microsoft.com/office/officeart/2005/8/layout/orgChart1"/>
    <dgm:cxn modelId="{01B3169C-BCD1-4261-9199-C4A2E58FCEA3}" type="presOf" srcId="{8BBA7BB2-9707-41E4-9BE1-ADB8BE02A4B3}" destId="{AD72077C-9AEE-4160-B7DF-19446D39103D}" srcOrd="0" destOrd="0" presId="urn:microsoft.com/office/officeart/2005/8/layout/orgChart1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AF8616C5-75AA-482E-A164-DD072138124E}" type="presOf" srcId="{59A9ACFC-45EC-4817-B249-2F44BD89B3E3}" destId="{9E705DFD-C9DE-4F91-8A8A-9C86CAE22F6F}" srcOrd="0" destOrd="0" presId="urn:microsoft.com/office/officeart/2005/8/layout/orgChart1"/>
    <dgm:cxn modelId="{EB8A2D85-7A74-4F55-AC96-777E867CE691}" type="presOf" srcId="{2B23F121-1E7C-4955-8431-B65A7FC0D33D}" destId="{F971C59C-BBED-475A-8B78-BC85BD7A55A5}" srcOrd="0" destOrd="0" presId="urn:microsoft.com/office/officeart/2005/8/layout/orgChart1"/>
    <dgm:cxn modelId="{1261D60C-EF05-4F6F-A085-D1641B6E800C}" type="presOf" srcId="{B6844827-5035-456F-9D1F-FFF15D3F87C2}" destId="{D1EAF870-3F41-4564-AF07-CD75485FE691}" srcOrd="0" destOrd="0" presId="urn:microsoft.com/office/officeart/2005/8/layout/orgChart1"/>
    <dgm:cxn modelId="{AF5824C2-832E-4C8A-A9FF-D614F70CED4D}" type="presOf" srcId="{FF5772B4-3D94-4A2E-B05A-BD0CEB105FAE}" destId="{171071BE-8834-4E76-8040-3CF22C09BEBD}" srcOrd="0" destOrd="0" presId="urn:microsoft.com/office/officeart/2005/8/layout/orgChart1"/>
    <dgm:cxn modelId="{97204F08-3396-45C0-B8B2-03B440136CE1}" type="presOf" srcId="{CF468F9A-1257-40E1-B749-82078F93C6CE}" destId="{EF9F6179-E28A-495C-AE83-90F976E60C93}" srcOrd="0" destOrd="0" presId="urn:microsoft.com/office/officeart/2005/8/layout/orgChart1"/>
    <dgm:cxn modelId="{F9704F69-8CDD-4194-B7F2-9E997F098F3E}" type="presOf" srcId="{577ED0B6-0E4E-4510-9B0C-DB22598C8137}" destId="{12EE7428-B3CB-4078-8B28-11E4B88BE894}" srcOrd="0" destOrd="0" presId="urn:microsoft.com/office/officeart/2005/8/layout/orgChart1"/>
    <dgm:cxn modelId="{8418DD0F-4C22-41D6-8F65-17B9A521287A}" type="presOf" srcId="{59A9ACFC-45EC-4817-B249-2F44BD89B3E3}" destId="{803C9EC0-0638-4FBC-AC0A-C074541BD17D}" srcOrd="1" destOrd="0" presId="urn:microsoft.com/office/officeart/2005/8/layout/orgChart1"/>
    <dgm:cxn modelId="{7BB126F9-5B22-4374-BDF4-95D4C1D6E7BD}" type="presOf" srcId="{7D407202-2388-4D85-A23D-CB49AC976655}" destId="{DE9E7027-528E-4860-AFC9-468A66153E79}" srcOrd="0" destOrd="0" presId="urn:microsoft.com/office/officeart/2005/8/layout/orgChart1"/>
    <dgm:cxn modelId="{709EBCF3-0057-4F84-A4B8-38939DE7AB9C}" type="presOf" srcId="{0C4EC89A-C545-46B5-8DBA-B3A2B03E5B20}" destId="{901E6CF6-0DD2-41A8-AD66-39ECBABA16BD}" srcOrd="0" destOrd="0" presId="urn:microsoft.com/office/officeart/2005/8/layout/orgChart1"/>
    <dgm:cxn modelId="{9E2B64C1-1FAE-4372-9FC4-9A174ACEFF33}" type="presOf" srcId="{9D77BCD8-B22A-4D9C-AE3B-C1F7D6794F67}" destId="{75388938-4FC1-471A-96DB-3885DDD7FB6D}" srcOrd="0" destOrd="0" presId="urn:microsoft.com/office/officeart/2005/8/layout/orgChart1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D08459FB-4485-402D-B543-C2A6814FB0E2}" type="presOf" srcId="{76C7C938-8F1A-4C4E-8B32-EDB34BBF1C62}" destId="{0F258253-E4BA-4E7E-BA55-F42400327716}" srcOrd="1" destOrd="0" presId="urn:microsoft.com/office/officeart/2005/8/layout/orgChart1"/>
    <dgm:cxn modelId="{C5F3DA8A-350E-401A-AB0B-8A7AEDAA4648}" type="presOf" srcId="{9D77BCD8-B22A-4D9C-AE3B-C1F7D6794F67}" destId="{DC3A3EF3-B279-4277-914B-5AC976DD3D6A}" srcOrd="1" destOrd="0" presId="urn:microsoft.com/office/officeart/2005/8/layout/orgChart1"/>
    <dgm:cxn modelId="{41265A32-B9A1-43ED-80FA-C90E2C54F9D7}" type="presOf" srcId="{FF5772B4-3D94-4A2E-B05A-BD0CEB105FAE}" destId="{CC20742B-EC2A-4F98-B9EE-0E250D76EBC7}" srcOrd="1" destOrd="0" presId="urn:microsoft.com/office/officeart/2005/8/layout/orgChart1"/>
    <dgm:cxn modelId="{69F0F27F-AE30-465E-974B-FF490BC71103}" type="presOf" srcId="{A3C91A9F-A349-4139-9432-59F6F23E2F3A}" destId="{A2BF2C62-8B3B-47FD-A74F-B5C3257249AD}" srcOrd="1" destOrd="0" presId="urn:microsoft.com/office/officeart/2005/8/layout/orgChart1"/>
    <dgm:cxn modelId="{84D0D541-3778-4084-8529-F12A0C63B23D}" type="presParOf" srcId="{F971C59C-BBED-475A-8B78-BC85BD7A55A5}" destId="{083FE525-49E7-4619-B1D0-95A3F14522C1}" srcOrd="0" destOrd="0" presId="urn:microsoft.com/office/officeart/2005/8/layout/orgChart1"/>
    <dgm:cxn modelId="{FBF57A65-16EF-4283-8DE7-2A31AEA23722}" type="presParOf" srcId="{083FE525-49E7-4619-B1D0-95A3F14522C1}" destId="{09AEF588-9800-4ADA-AB32-D806722D07B3}" srcOrd="0" destOrd="0" presId="urn:microsoft.com/office/officeart/2005/8/layout/orgChart1"/>
    <dgm:cxn modelId="{08719360-64BA-4A20-8D5C-DD5DA65853C4}" type="presParOf" srcId="{09AEF588-9800-4ADA-AB32-D806722D07B3}" destId="{84314482-4774-4AE0-B898-CF1BE059831C}" srcOrd="0" destOrd="0" presId="urn:microsoft.com/office/officeart/2005/8/layout/orgChart1"/>
    <dgm:cxn modelId="{FF6097AD-9C38-48A6-913C-0B4C8CF59549}" type="presParOf" srcId="{09AEF588-9800-4ADA-AB32-D806722D07B3}" destId="{BC0C7490-3DA1-49B4-9E17-A4816E464BAB}" srcOrd="1" destOrd="0" presId="urn:microsoft.com/office/officeart/2005/8/layout/orgChart1"/>
    <dgm:cxn modelId="{50C71F4C-8822-4228-978D-E7B70A8C6250}" type="presParOf" srcId="{083FE525-49E7-4619-B1D0-95A3F14522C1}" destId="{0233A89A-C52C-43F0-A862-B43CB8DC49B0}" srcOrd="1" destOrd="0" presId="urn:microsoft.com/office/officeart/2005/8/layout/orgChart1"/>
    <dgm:cxn modelId="{98ED3D50-D42B-4D42-83BF-E7AFDF65EEC2}" type="presParOf" srcId="{0233A89A-C52C-43F0-A862-B43CB8DC49B0}" destId="{1997395C-EEE2-4FC6-8E72-99EF8E413F7A}" srcOrd="0" destOrd="0" presId="urn:microsoft.com/office/officeart/2005/8/layout/orgChart1"/>
    <dgm:cxn modelId="{9AD26636-3E1F-4F7C-863B-D8CAF052F2CB}" type="presParOf" srcId="{0233A89A-C52C-43F0-A862-B43CB8DC49B0}" destId="{EB84CB60-1121-463B-9480-9F31800FC46D}" srcOrd="1" destOrd="0" presId="urn:microsoft.com/office/officeart/2005/8/layout/orgChart1"/>
    <dgm:cxn modelId="{85BDBB9F-7FF8-46A6-940B-09E7DAA9F7F3}" type="presParOf" srcId="{EB84CB60-1121-463B-9480-9F31800FC46D}" destId="{7EC6AC01-8FD9-44A2-B27C-F0D7309C1D75}" srcOrd="0" destOrd="0" presId="urn:microsoft.com/office/officeart/2005/8/layout/orgChart1"/>
    <dgm:cxn modelId="{A6C2FBF7-8EC3-435D-9559-A1443E3CBFEC}" type="presParOf" srcId="{7EC6AC01-8FD9-44A2-B27C-F0D7309C1D75}" destId="{9E705DFD-C9DE-4F91-8A8A-9C86CAE22F6F}" srcOrd="0" destOrd="0" presId="urn:microsoft.com/office/officeart/2005/8/layout/orgChart1"/>
    <dgm:cxn modelId="{AD980F97-9B84-4EFC-9C53-F32EFAD0592A}" type="presParOf" srcId="{7EC6AC01-8FD9-44A2-B27C-F0D7309C1D75}" destId="{803C9EC0-0638-4FBC-AC0A-C074541BD17D}" srcOrd="1" destOrd="0" presId="urn:microsoft.com/office/officeart/2005/8/layout/orgChart1"/>
    <dgm:cxn modelId="{EAB67D1C-ED8A-4183-A42A-B1F0448F5095}" type="presParOf" srcId="{EB84CB60-1121-463B-9480-9F31800FC46D}" destId="{8CE6A0F8-0FB7-4B3D-97C0-B39AAB229A8E}" srcOrd="1" destOrd="0" presId="urn:microsoft.com/office/officeart/2005/8/layout/orgChart1"/>
    <dgm:cxn modelId="{6C1F55DC-442C-441E-BB3E-04752BF0BA60}" type="presParOf" srcId="{EB84CB60-1121-463B-9480-9F31800FC46D}" destId="{2F6EB222-29F3-4C81-9A4D-14F9141CA8AD}" srcOrd="2" destOrd="0" presId="urn:microsoft.com/office/officeart/2005/8/layout/orgChart1"/>
    <dgm:cxn modelId="{6C8C1373-E17A-4E09-8F39-5B8579895094}" type="presParOf" srcId="{0233A89A-C52C-43F0-A862-B43CB8DC49B0}" destId="{8F2CB523-3FD2-4734-8683-135F6C3A4B97}" srcOrd="2" destOrd="0" presId="urn:microsoft.com/office/officeart/2005/8/layout/orgChart1"/>
    <dgm:cxn modelId="{89E74651-8D0F-451E-A77D-C3684228BAA6}" type="presParOf" srcId="{0233A89A-C52C-43F0-A862-B43CB8DC49B0}" destId="{DB86D0FE-56B2-4C8E-87A5-229D3E4CD76E}" srcOrd="3" destOrd="0" presId="urn:microsoft.com/office/officeart/2005/8/layout/orgChart1"/>
    <dgm:cxn modelId="{E7B8E969-A95F-4179-804B-16EAA5438247}" type="presParOf" srcId="{DB86D0FE-56B2-4C8E-87A5-229D3E4CD76E}" destId="{9D1FBEB3-82A3-4143-A934-F8CBFA6E84C4}" srcOrd="0" destOrd="0" presId="urn:microsoft.com/office/officeart/2005/8/layout/orgChart1"/>
    <dgm:cxn modelId="{4D221921-51E0-456E-954C-6B3D7D8C3960}" type="presParOf" srcId="{9D1FBEB3-82A3-4143-A934-F8CBFA6E84C4}" destId="{171071BE-8834-4E76-8040-3CF22C09BEBD}" srcOrd="0" destOrd="0" presId="urn:microsoft.com/office/officeart/2005/8/layout/orgChart1"/>
    <dgm:cxn modelId="{BBE832D0-F2E1-4D6F-A2C7-E4CE24C31DE0}" type="presParOf" srcId="{9D1FBEB3-82A3-4143-A934-F8CBFA6E84C4}" destId="{CC20742B-EC2A-4F98-B9EE-0E250D76EBC7}" srcOrd="1" destOrd="0" presId="urn:microsoft.com/office/officeart/2005/8/layout/orgChart1"/>
    <dgm:cxn modelId="{8B6E3A45-073E-4ED6-A2BC-1A1727301341}" type="presParOf" srcId="{DB86D0FE-56B2-4C8E-87A5-229D3E4CD76E}" destId="{D19DF47C-E9F4-4E72-BD4B-32659AE957A6}" srcOrd="1" destOrd="0" presId="urn:microsoft.com/office/officeart/2005/8/layout/orgChart1"/>
    <dgm:cxn modelId="{A31C4E5F-F2E3-4DCC-A3ED-CF60CAA268F4}" type="presParOf" srcId="{DB86D0FE-56B2-4C8E-87A5-229D3E4CD76E}" destId="{3D6FC5CB-6969-4D31-96C2-F2F265BD8E50}" srcOrd="2" destOrd="0" presId="urn:microsoft.com/office/officeart/2005/8/layout/orgChart1"/>
    <dgm:cxn modelId="{DC4C4C6B-6913-458B-BE58-204D9B8B0714}" type="presParOf" srcId="{0233A89A-C52C-43F0-A862-B43CB8DC49B0}" destId="{EF9F6179-E28A-495C-AE83-90F976E60C93}" srcOrd="4" destOrd="0" presId="urn:microsoft.com/office/officeart/2005/8/layout/orgChart1"/>
    <dgm:cxn modelId="{C3A7BF6E-0679-44D7-9932-5EDE608744EB}" type="presParOf" srcId="{0233A89A-C52C-43F0-A862-B43CB8DC49B0}" destId="{AA8B2A60-1020-430F-B336-B7A2FAD422DE}" srcOrd="5" destOrd="0" presId="urn:microsoft.com/office/officeart/2005/8/layout/orgChart1"/>
    <dgm:cxn modelId="{733CE72D-8E71-44F3-981D-4CF4E2720C63}" type="presParOf" srcId="{AA8B2A60-1020-430F-B336-B7A2FAD422DE}" destId="{C27B4CD1-1FFE-4771-86D3-0834A629E8DA}" srcOrd="0" destOrd="0" presId="urn:microsoft.com/office/officeart/2005/8/layout/orgChart1"/>
    <dgm:cxn modelId="{34831880-FD53-417D-BBE0-33AE5EA5C21F}" type="presParOf" srcId="{C27B4CD1-1FFE-4771-86D3-0834A629E8DA}" destId="{DE9E7027-528E-4860-AFC9-468A66153E79}" srcOrd="0" destOrd="0" presId="urn:microsoft.com/office/officeart/2005/8/layout/orgChart1"/>
    <dgm:cxn modelId="{1E2ED856-F171-4983-BA59-87AB45C42835}" type="presParOf" srcId="{C27B4CD1-1FFE-4771-86D3-0834A629E8DA}" destId="{273FE94E-78CF-4803-B3DE-575C27BD0870}" srcOrd="1" destOrd="0" presId="urn:microsoft.com/office/officeart/2005/8/layout/orgChart1"/>
    <dgm:cxn modelId="{94E69973-107A-438B-AB31-6341045ADF07}" type="presParOf" srcId="{AA8B2A60-1020-430F-B336-B7A2FAD422DE}" destId="{7C700F57-1C53-4D9C-89A3-2E3654B1D2A4}" srcOrd="1" destOrd="0" presId="urn:microsoft.com/office/officeart/2005/8/layout/orgChart1"/>
    <dgm:cxn modelId="{D4069D56-7E19-4491-B51E-108A92961F40}" type="presParOf" srcId="{AA8B2A60-1020-430F-B336-B7A2FAD422DE}" destId="{7C6345B0-C6E5-45E8-803C-5AAB0545F3E4}" srcOrd="2" destOrd="0" presId="urn:microsoft.com/office/officeart/2005/8/layout/orgChart1"/>
    <dgm:cxn modelId="{4B6B639A-28AD-4CA2-B0E4-ED5AA2B5AF76}" type="presParOf" srcId="{0233A89A-C52C-43F0-A862-B43CB8DC49B0}" destId="{AD72077C-9AEE-4160-B7DF-19446D39103D}" srcOrd="6" destOrd="0" presId="urn:microsoft.com/office/officeart/2005/8/layout/orgChart1"/>
    <dgm:cxn modelId="{4F90A325-FE74-4D6A-B69C-C9B746362368}" type="presParOf" srcId="{0233A89A-C52C-43F0-A862-B43CB8DC49B0}" destId="{B7F6F2F7-8643-49EE-96E4-194A1F3AD9D9}" srcOrd="7" destOrd="0" presId="urn:microsoft.com/office/officeart/2005/8/layout/orgChart1"/>
    <dgm:cxn modelId="{FB918C5E-E7AE-49D6-A559-01E1EEED31FF}" type="presParOf" srcId="{B7F6F2F7-8643-49EE-96E4-194A1F3AD9D9}" destId="{9B668F2D-B428-41E7-98C2-53FE099855C9}" srcOrd="0" destOrd="0" presId="urn:microsoft.com/office/officeart/2005/8/layout/orgChart1"/>
    <dgm:cxn modelId="{C8B4D2E1-012B-4D70-8EC0-DBC184C9EDCB}" type="presParOf" srcId="{9B668F2D-B428-41E7-98C2-53FE099855C9}" destId="{4ADB4FDE-EDAE-4A32-BAC7-2A17597D71B8}" srcOrd="0" destOrd="0" presId="urn:microsoft.com/office/officeart/2005/8/layout/orgChart1"/>
    <dgm:cxn modelId="{034052BF-F5BB-4EE8-B844-6AF31FE4C06D}" type="presParOf" srcId="{9B668F2D-B428-41E7-98C2-53FE099855C9}" destId="{0F258253-E4BA-4E7E-BA55-F42400327716}" srcOrd="1" destOrd="0" presId="urn:microsoft.com/office/officeart/2005/8/layout/orgChart1"/>
    <dgm:cxn modelId="{09E9ADD9-D617-4D8A-B555-75C582343605}" type="presParOf" srcId="{B7F6F2F7-8643-49EE-96E4-194A1F3AD9D9}" destId="{62E9263C-5925-461D-BC79-B2FA248D0D98}" srcOrd="1" destOrd="0" presId="urn:microsoft.com/office/officeart/2005/8/layout/orgChart1"/>
    <dgm:cxn modelId="{EC664467-EB63-4393-BA74-103573CF05C9}" type="presParOf" srcId="{B7F6F2F7-8643-49EE-96E4-194A1F3AD9D9}" destId="{1E491042-D228-43D5-A222-C9E514C15BBA}" srcOrd="2" destOrd="0" presId="urn:microsoft.com/office/officeart/2005/8/layout/orgChart1"/>
    <dgm:cxn modelId="{87B53076-790F-4444-80FB-B1A83A265B6F}" type="presParOf" srcId="{0233A89A-C52C-43F0-A862-B43CB8DC49B0}" destId="{D1EAF870-3F41-4564-AF07-CD75485FE691}" srcOrd="8" destOrd="0" presId="urn:microsoft.com/office/officeart/2005/8/layout/orgChart1"/>
    <dgm:cxn modelId="{E1C0BBAF-C308-4EF4-8E17-B3DADD125565}" type="presParOf" srcId="{0233A89A-C52C-43F0-A862-B43CB8DC49B0}" destId="{EC0AD007-1E14-4CBD-AB36-2C8433B26B6B}" srcOrd="9" destOrd="0" presId="urn:microsoft.com/office/officeart/2005/8/layout/orgChart1"/>
    <dgm:cxn modelId="{22DC2692-E315-483F-844A-929E6B0A1D39}" type="presParOf" srcId="{EC0AD007-1E14-4CBD-AB36-2C8433B26B6B}" destId="{F1F3B740-08B4-48BF-8EFE-F0FF80FFDFD2}" srcOrd="0" destOrd="0" presId="urn:microsoft.com/office/officeart/2005/8/layout/orgChart1"/>
    <dgm:cxn modelId="{73A85A1E-7B70-4B03-91AB-CAF163D913C7}" type="presParOf" srcId="{F1F3B740-08B4-48BF-8EFE-F0FF80FFDFD2}" destId="{12EE7428-B3CB-4078-8B28-11E4B88BE894}" srcOrd="0" destOrd="0" presId="urn:microsoft.com/office/officeart/2005/8/layout/orgChart1"/>
    <dgm:cxn modelId="{3BD5B0E3-1590-4CF9-B077-9F424FDD7BED}" type="presParOf" srcId="{F1F3B740-08B4-48BF-8EFE-F0FF80FFDFD2}" destId="{A09C4EF4-280E-4E22-9301-B954E7D73CEF}" srcOrd="1" destOrd="0" presId="urn:microsoft.com/office/officeart/2005/8/layout/orgChart1"/>
    <dgm:cxn modelId="{E1E736BB-4B96-434B-8061-D1FA45026F42}" type="presParOf" srcId="{EC0AD007-1E14-4CBD-AB36-2C8433B26B6B}" destId="{6C1F3BB7-B669-4DCC-B404-7DD54649208B}" srcOrd="1" destOrd="0" presId="urn:microsoft.com/office/officeart/2005/8/layout/orgChart1"/>
    <dgm:cxn modelId="{F7812686-8583-4C9A-BD59-18C4009837E0}" type="presParOf" srcId="{EC0AD007-1E14-4CBD-AB36-2C8433B26B6B}" destId="{850B1295-8D59-4211-A74D-B2ABE42550CF}" srcOrd="2" destOrd="0" presId="urn:microsoft.com/office/officeart/2005/8/layout/orgChart1"/>
    <dgm:cxn modelId="{90592ECC-F571-4295-BEC5-9CCC4F2A09BE}" type="presParOf" srcId="{0233A89A-C52C-43F0-A862-B43CB8DC49B0}" destId="{2B54DC4C-E7B8-4518-AED3-C976FEBA42C7}" srcOrd="10" destOrd="0" presId="urn:microsoft.com/office/officeart/2005/8/layout/orgChart1"/>
    <dgm:cxn modelId="{1E0EFC8E-848B-4820-970C-52FC907C534A}" type="presParOf" srcId="{0233A89A-C52C-43F0-A862-B43CB8DC49B0}" destId="{4409CA48-4F67-4433-B061-1F9A3ABF383F}" srcOrd="11" destOrd="0" presId="urn:microsoft.com/office/officeart/2005/8/layout/orgChart1"/>
    <dgm:cxn modelId="{D5C557AC-5500-4AC3-AF5F-81E7CE92D6D1}" type="presParOf" srcId="{4409CA48-4F67-4433-B061-1F9A3ABF383F}" destId="{7F41D1DD-9267-4E00-A0C9-47EBD324DA23}" srcOrd="0" destOrd="0" presId="urn:microsoft.com/office/officeart/2005/8/layout/orgChart1"/>
    <dgm:cxn modelId="{507C50E7-2489-4D95-8513-C5CF1CDDE007}" type="presParOf" srcId="{7F41D1DD-9267-4E00-A0C9-47EBD324DA23}" destId="{0CBCCCE4-DB09-4E61-89A9-12DB4BB2C91B}" srcOrd="0" destOrd="0" presId="urn:microsoft.com/office/officeart/2005/8/layout/orgChart1"/>
    <dgm:cxn modelId="{15702F9D-9769-424C-B5B8-B818EB6860C8}" type="presParOf" srcId="{7F41D1DD-9267-4E00-A0C9-47EBD324DA23}" destId="{A2BF2C62-8B3B-47FD-A74F-B5C3257249AD}" srcOrd="1" destOrd="0" presId="urn:microsoft.com/office/officeart/2005/8/layout/orgChart1"/>
    <dgm:cxn modelId="{7DE3FE52-DB70-4389-B23C-328795A55B8B}" type="presParOf" srcId="{4409CA48-4F67-4433-B061-1F9A3ABF383F}" destId="{95F742CE-5F07-41B6-80CB-D0DAECFB85FD}" srcOrd="1" destOrd="0" presId="urn:microsoft.com/office/officeart/2005/8/layout/orgChart1"/>
    <dgm:cxn modelId="{9FBAA678-BB64-4184-8080-06AF3AA5649B}" type="presParOf" srcId="{4409CA48-4F67-4433-B061-1F9A3ABF383F}" destId="{3D8CFEAE-7939-4458-8659-3E5E11852076}" srcOrd="2" destOrd="0" presId="urn:microsoft.com/office/officeart/2005/8/layout/orgChart1"/>
    <dgm:cxn modelId="{9DFC3097-9D5D-41C9-8738-4072C4BD1F3D}" type="presParOf" srcId="{0233A89A-C52C-43F0-A862-B43CB8DC49B0}" destId="{901E6CF6-0DD2-41A8-AD66-39ECBABA16BD}" srcOrd="12" destOrd="0" presId="urn:microsoft.com/office/officeart/2005/8/layout/orgChart1"/>
    <dgm:cxn modelId="{6B184B88-F897-47BE-99E9-30B98B22772F}" type="presParOf" srcId="{0233A89A-C52C-43F0-A862-B43CB8DC49B0}" destId="{AB6E05CE-3584-4903-BF92-CFA3840C6474}" srcOrd="13" destOrd="0" presId="urn:microsoft.com/office/officeart/2005/8/layout/orgChart1"/>
    <dgm:cxn modelId="{0C71B79B-32A0-4A8F-A13B-97BDFC736DC1}" type="presParOf" srcId="{AB6E05CE-3584-4903-BF92-CFA3840C6474}" destId="{4408E87E-6C5F-4D97-8446-67A6E8E97DF1}" srcOrd="0" destOrd="0" presId="urn:microsoft.com/office/officeart/2005/8/layout/orgChart1"/>
    <dgm:cxn modelId="{14521135-59DE-472B-A8CB-A1E6A59B5B8C}" type="presParOf" srcId="{4408E87E-6C5F-4D97-8446-67A6E8E97DF1}" destId="{75388938-4FC1-471A-96DB-3885DDD7FB6D}" srcOrd="0" destOrd="0" presId="urn:microsoft.com/office/officeart/2005/8/layout/orgChart1"/>
    <dgm:cxn modelId="{3C228C3C-E16C-44CF-9007-803C24B206CB}" type="presParOf" srcId="{4408E87E-6C5F-4D97-8446-67A6E8E97DF1}" destId="{DC3A3EF3-B279-4277-914B-5AC976DD3D6A}" srcOrd="1" destOrd="0" presId="urn:microsoft.com/office/officeart/2005/8/layout/orgChart1"/>
    <dgm:cxn modelId="{BE31D749-AE61-48F0-89F3-C47D450DBF85}" type="presParOf" srcId="{AB6E05CE-3584-4903-BF92-CFA3840C6474}" destId="{EDD2BFB1-4AC3-4051-BEE0-16C5E146105E}" srcOrd="1" destOrd="0" presId="urn:microsoft.com/office/officeart/2005/8/layout/orgChart1"/>
    <dgm:cxn modelId="{EA5C4495-7923-4D82-9257-F57873A63246}" type="presParOf" srcId="{AB6E05CE-3584-4903-BF92-CFA3840C6474}" destId="{73FA4705-B248-43A4-9D17-8D0289638653}" srcOrd="2" destOrd="0" presId="urn:microsoft.com/office/officeart/2005/8/layout/orgChart1"/>
    <dgm:cxn modelId="{429089BC-5920-4C0A-BC23-C8C01A25076B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EB400294-F648-49F8-BE3F-40C2D7DFD540}" type="presOf" srcId="{FF5772B4-3D94-4A2E-B05A-BD0CEB105FAE}" destId="{171071BE-8834-4E76-8040-3CF22C09BEBD}" srcOrd="0" destOrd="0" presId="urn:microsoft.com/office/officeart/2005/8/layout/orgChart1"/>
    <dgm:cxn modelId="{649D3FE8-58B6-4FA0-9A26-165932677B6B}" type="presOf" srcId="{59A9ACFC-45EC-4817-B249-2F44BD89B3E3}" destId="{803C9EC0-0638-4FBC-AC0A-C074541BD17D}" srcOrd="1" destOrd="0" presId="urn:microsoft.com/office/officeart/2005/8/layout/orgChart1"/>
    <dgm:cxn modelId="{87434769-86CB-4715-80AD-5D0771DCEB66}" type="presOf" srcId="{CF468F9A-1257-40E1-B749-82078F93C6CE}" destId="{EF9F6179-E28A-495C-AE83-90F976E60C93}" srcOrd="0" destOrd="0" presId="urn:microsoft.com/office/officeart/2005/8/layout/orgChart1"/>
    <dgm:cxn modelId="{1911B89C-9AD2-462E-A9E7-E11116989428}" type="presOf" srcId="{2B23F121-1E7C-4955-8431-B65A7FC0D33D}" destId="{F971C59C-BBED-475A-8B78-BC85BD7A55A5}" srcOrd="0" destOrd="0" presId="urn:microsoft.com/office/officeart/2005/8/layout/orgChart1"/>
    <dgm:cxn modelId="{CD24E8A9-D5CA-495E-A38A-E162775AAFA6}" type="presOf" srcId="{8BBA7BB2-9707-41E4-9BE1-ADB8BE02A4B3}" destId="{AD72077C-9AEE-4160-B7DF-19446D39103D}" srcOrd="0" destOrd="0" presId="urn:microsoft.com/office/officeart/2005/8/layout/orgChart1"/>
    <dgm:cxn modelId="{324AF6B1-A1BE-4CEF-A905-FFA13A076E16}" type="presOf" srcId="{9D77BCD8-B22A-4D9C-AE3B-C1F7D6794F67}" destId="{75388938-4FC1-471A-96DB-3885DDD7FB6D}" srcOrd="0" destOrd="0" presId="urn:microsoft.com/office/officeart/2005/8/layout/orgChart1"/>
    <dgm:cxn modelId="{362E86B4-5811-4FB2-A238-5E5428B539B6}" type="presOf" srcId="{9D77BCD8-B22A-4D9C-AE3B-C1F7D6794F67}" destId="{DC3A3EF3-B279-4277-914B-5AC976DD3D6A}" srcOrd="1" destOrd="0" presId="urn:microsoft.com/office/officeart/2005/8/layout/orgChart1"/>
    <dgm:cxn modelId="{E7E16F04-29C0-4985-ACCB-3225C3A1B5C6}" type="presOf" srcId="{B3E3D9D8-0DE9-4EA3-92CC-AD541C160B55}" destId="{1997395C-EEE2-4FC6-8E72-99EF8E413F7A}" srcOrd="0" destOrd="0" presId="urn:microsoft.com/office/officeart/2005/8/layout/orgChart1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E860D060-0FA1-4842-A682-404D2458F4EC}" type="presOf" srcId="{A3C91A9F-A349-4139-9432-59F6F23E2F3A}" destId="{A2BF2C62-8B3B-47FD-A74F-B5C3257249AD}" srcOrd="1" destOrd="0" presId="urn:microsoft.com/office/officeart/2005/8/layout/orgChart1"/>
    <dgm:cxn modelId="{DAF9C2F1-6412-47B3-B918-522990AB29C4}" type="presOf" srcId="{76C7C938-8F1A-4C4E-8B32-EDB34BBF1C62}" destId="{0F258253-E4BA-4E7E-BA55-F42400327716}" srcOrd="1" destOrd="0" presId="urn:microsoft.com/office/officeart/2005/8/layout/orgChart1"/>
    <dgm:cxn modelId="{5F4F128C-8F1E-4434-92A2-BF46303DCAED}" type="presOf" srcId="{76C7C938-8F1A-4C4E-8B32-EDB34BBF1C62}" destId="{4ADB4FDE-EDAE-4A32-BAC7-2A17597D71B8}" srcOrd="0" destOrd="0" presId="urn:microsoft.com/office/officeart/2005/8/layout/orgChart1"/>
    <dgm:cxn modelId="{EB11728E-DEA0-4C8E-AD78-E05A08B1952B}" type="presOf" srcId="{577ED0B6-0E4E-4510-9B0C-DB22598C8137}" destId="{12EE7428-B3CB-4078-8B28-11E4B88BE894}" srcOrd="0" destOrd="0" presId="urn:microsoft.com/office/officeart/2005/8/layout/orgChart1"/>
    <dgm:cxn modelId="{72CB345E-7589-460E-9568-AEA172ADB9FB}" type="presOf" srcId="{A3C91A9F-A349-4139-9432-59F6F23E2F3A}" destId="{0CBCCCE4-DB09-4E61-89A9-12DB4BB2C91B}" srcOrd="0" destOrd="0" presId="urn:microsoft.com/office/officeart/2005/8/layout/orgChart1"/>
    <dgm:cxn modelId="{783A3F12-B8C6-4205-B649-AE057454FA04}" type="presOf" srcId="{577ED0B6-0E4E-4510-9B0C-DB22598C8137}" destId="{A09C4EF4-280E-4E22-9301-B954E7D73CEF}" srcOrd="1" destOrd="0" presId="urn:microsoft.com/office/officeart/2005/8/layout/orgChart1"/>
    <dgm:cxn modelId="{5EABC257-BE58-40A1-8147-E87AA20FD8AC}" type="presOf" srcId="{FF5772B4-3D94-4A2E-B05A-BD0CEB105FAE}" destId="{CC20742B-EC2A-4F98-B9EE-0E250D76EBC7}" srcOrd="1" destOrd="0" presId="urn:microsoft.com/office/officeart/2005/8/layout/orgChart1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CD072942-EC07-4209-8C90-97574234E3E6}" type="presOf" srcId="{1193B63C-42F9-41B9-AC67-3D0D7442479A}" destId="{8F2CB523-3FD2-4734-8683-135F6C3A4B97}" srcOrd="0" destOrd="0" presId="urn:microsoft.com/office/officeart/2005/8/layout/orgChart1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26697DB0-AC07-4E7E-AB1F-B3A61727D1EF}" type="presOf" srcId="{B6844827-5035-456F-9D1F-FFF15D3F87C2}" destId="{D1EAF870-3F41-4564-AF07-CD75485FE691}" srcOrd="0" destOrd="0" presId="urn:microsoft.com/office/officeart/2005/8/layout/orgChart1"/>
    <dgm:cxn modelId="{6DD55BCC-1BDC-4243-AAA6-28AF0D71F32E}" type="presOf" srcId="{43ADCB88-344C-443E-9B87-40EACFF719FA}" destId="{84314482-4774-4AE0-B898-CF1BE059831C}" srcOrd="0" destOrd="0" presId="urn:microsoft.com/office/officeart/2005/8/layout/orgChart1"/>
    <dgm:cxn modelId="{CB78941C-5E9E-429C-81C3-9BEC0FFEE1C5}" type="presOf" srcId="{43ADCB88-344C-443E-9B87-40EACFF719FA}" destId="{BC0C7490-3DA1-49B4-9E17-A4816E464BAB}" srcOrd="1" destOrd="0" presId="urn:microsoft.com/office/officeart/2005/8/layout/orgChart1"/>
    <dgm:cxn modelId="{8FF2487B-EB60-4579-9D63-56A31871217F}" type="presOf" srcId="{7D407202-2388-4D85-A23D-CB49AC976655}" destId="{273FE94E-78CF-4803-B3DE-575C27BD0870}" srcOrd="1" destOrd="0" presId="urn:microsoft.com/office/officeart/2005/8/layout/orgChart1"/>
    <dgm:cxn modelId="{D6B0E6FD-2DE6-4194-A9F9-C11D97B28072}" type="presOf" srcId="{59A9ACFC-45EC-4817-B249-2F44BD89B3E3}" destId="{9E705DFD-C9DE-4F91-8A8A-9C86CAE22F6F}" srcOrd="0" destOrd="0" presId="urn:microsoft.com/office/officeart/2005/8/layout/orgChart1"/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A9337262-2C16-44D9-A145-4F4A8366ED20}" type="presOf" srcId="{972698F0-0F7B-492F-A4E0-B6FD0BE90957}" destId="{2B54DC4C-E7B8-4518-AED3-C976FEBA42C7}" srcOrd="0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951B55AC-D649-4A58-83B0-657756DB4A0D}" type="presOf" srcId="{7D407202-2388-4D85-A23D-CB49AC976655}" destId="{DE9E7027-528E-4860-AFC9-468A66153E79}" srcOrd="0" destOrd="0" presId="urn:microsoft.com/office/officeart/2005/8/layout/orgChart1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F05B2DEF-A23D-4F42-B7DE-DF53BA3AD262}" type="presOf" srcId="{0C4EC89A-C545-46B5-8DBA-B3A2B03E5B20}" destId="{901E6CF6-0DD2-41A8-AD66-39ECBABA16BD}" srcOrd="0" destOrd="0" presId="urn:microsoft.com/office/officeart/2005/8/layout/orgChart1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DDDA1066-2156-4853-8CC7-0813BB793E81}" type="presParOf" srcId="{F971C59C-BBED-475A-8B78-BC85BD7A55A5}" destId="{083FE525-49E7-4619-B1D0-95A3F14522C1}" srcOrd="0" destOrd="0" presId="urn:microsoft.com/office/officeart/2005/8/layout/orgChart1"/>
    <dgm:cxn modelId="{993F86F5-B1FF-4B3C-ABB9-B03A70862F60}" type="presParOf" srcId="{083FE525-49E7-4619-B1D0-95A3F14522C1}" destId="{09AEF588-9800-4ADA-AB32-D806722D07B3}" srcOrd="0" destOrd="0" presId="urn:microsoft.com/office/officeart/2005/8/layout/orgChart1"/>
    <dgm:cxn modelId="{F578F53A-A71D-49CE-B892-0CE93CBB9F85}" type="presParOf" srcId="{09AEF588-9800-4ADA-AB32-D806722D07B3}" destId="{84314482-4774-4AE0-B898-CF1BE059831C}" srcOrd="0" destOrd="0" presId="urn:microsoft.com/office/officeart/2005/8/layout/orgChart1"/>
    <dgm:cxn modelId="{213D9C94-AD2A-4540-BB2B-B98D13229B82}" type="presParOf" srcId="{09AEF588-9800-4ADA-AB32-D806722D07B3}" destId="{BC0C7490-3DA1-49B4-9E17-A4816E464BAB}" srcOrd="1" destOrd="0" presId="urn:microsoft.com/office/officeart/2005/8/layout/orgChart1"/>
    <dgm:cxn modelId="{17EDF59B-9187-457F-BCCF-F0BF1AD430E4}" type="presParOf" srcId="{083FE525-49E7-4619-B1D0-95A3F14522C1}" destId="{0233A89A-C52C-43F0-A862-B43CB8DC49B0}" srcOrd="1" destOrd="0" presId="urn:microsoft.com/office/officeart/2005/8/layout/orgChart1"/>
    <dgm:cxn modelId="{CAFD10D6-C477-4273-AAD3-FBA2D1A5BB0D}" type="presParOf" srcId="{0233A89A-C52C-43F0-A862-B43CB8DC49B0}" destId="{1997395C-EEE2-4FC6-8E72-99EF8E413F7A}" srcOrd="0" destOrd="0" presId="urn:microsoft.com/office/officeart/2005/8/layout/orgChart1"/>
    <dgm:cxn modelId="{43169A17-4C19-453A-8BFC-F03D4C53CA23}" type="presParOf" srcId="{0233A89A-C52C-43F0-A862-B43CB8DC49B0}" destId="{EB84CB60-1121-463B-9480-9F31800FC46D}" srcOrd="1" destOrd="0" presId="urn:microsoft.com/office/officeart/2005/8/layout/orgChart1"/>
    <dgm:cxn modelId="{4A57EC73-EE0D-4CD1-A0C4-B0CD73A78E55}" type="presParOf" srcId="{EB84CB60-1121-463B-9480-9F31800FC46D}" destId="{7EC6AC01-8FD9-44A2-B27C-F0D7309C1D75}" srcOrd="0" destOrd="0" presId="urn:microsoft.com/office/officeart/2005/8/layout/orgChart1"/>
    <dgm:cxn modelId="{C2593B14-254A-4F60-AB3A-7B520D4D094E}" type="presParOf" srcId="{7EC6AC01-8FD9-44A2-B27C-F0D7309C1D75}" destId="{9E705DFD-C9DE-4F91-8A8A-9C86CAE22F6F}" srcOrd="0" destOrd="0" presId="urn:microsoft.com/office/officeart/2005/8/layout/orgChart1"/>
    <dgm:cxn modelId="{83280813-70B9-4B10-BDC6-F5EA8A1DF340}" type="presParOf" srcId="{7EC6AC01-8FD9-44A2-B27C-F0D7309C1D75}" destId="{803C9EC0-0638-4FBC-AC0A-C074541BD17D}" srcOrd="1" destOrd="0" presId="urn:microsoft.com/office/officeart/2005/8/layout/orgChart1"/>
    <dgm:cxn modelId="{38D598BF-8BEA-48F5-A91D-46B6D825F553}" type="presParOf" srcId="{EB84CB60-1121-463B-9480-9F31800FC46D}" destId="{8CE6A0F8-0FB7-4B3D-97C0-B39AAB229A8E}" srcOrd="1" destOrd="0" presId="urn:microsoft.com/office/officeart/2005/8/layout/orgChart1"/>
    <dgm:cxn modelId="{9F91E85E-BD84-47F9-B03C-70AA49AC442D}" type="presParOf" srcId="{EB84CB60-1121-463B-9480-9F31800FC46D}" destId="{2F6EB222-29F3-4C81-9A4D-14F9141CA8AD}" srcOrd="2" destOrd="0" presId="urn:microsoft.com/office/officeart/2005/8/layout/orgChart1"/>
    <dgm:cxn modelId="{2071A2EB-4E7C-4347-B737-8D35E000521C}" type="presParOf" srcId="{0233A89A-C52C-43F0-A862-B43CB8DC49B0}" destId="{8F2CB523-3FD2-4734-8683-135F6C3A4B97}" srcOrd="2" destOrd="0" presId="urn:microsoft.com/office/officeart/2005/8/layout/orgChart1"/>
    <dgm:cxn modelId="{778DF49A-5E5C-4287-99C5-E55AC131F7C9}" type="presParOf" srcId="{0233A89A-C52C-43F0-A862-B43CB8DC49B0}" destId="{DB86D0FE-56B2-4C8E-87A5-229D3E4CD76E}" srcOrd="3" destOrd="0" presId="urn:microsoft.com/office/officeart/2005/8/layout/orgChart1"/>
    <dgm:cxn modelId="{06E93906-89E4-464C-B5BC-D81585E70A92}" type="presParOf" srcId="{DB86D0FE-56B2-4C8E-87A5-229D3E4CD76E}" destId="{9D1FBEB3-82A3-4143-A934-F8CBFA6E84C4}" srcOrd="0" destOrd="0" presId="urn:microsoft.com/office/officeart/2005/8/layout/orgChart1"/>
    <dgm:cxn modelId="{0EFA23D7-4BD9-4B03-A68C-972E7388CE04}" type="presParOf" srcId="{9D1FBEB3-82A3-4143-A934-F8CBFA6E84C4}" destId="{171071BE-8834-4E76-8040-3CF22C09BEBD}" srcOrd="0" destOrd="0" presId="urn:microsoft.com/office/officeart/2005/8/layout/orgChart1"/>
    <dgm:cxn modelId="{92DBF6A6-05DF-4108-A191-6005A62AC9F6}" type="presParOf" srcId="{9D1FBEB3-82A3-4143-A934-F8CBFA6E84C4}" destId="{CC20742B-EC2A-4F98-B9EE-0E250D76EBC7}" srcOrd="1" destOrd="0" presId="urn:microsoft.com/office/officeart/2005/8/layout/orgChart1"/>
    <dgm:cxn modelId="{CA9E2B45-8096-491F-8F8B-2C1A8CCBB141}" type="presParOf" srcId="{DB86D0FE-56B2-4C8E-87A5-229D3E4CD76E}" destId="{D19DF47C-E9F4-4E72-BD4B-32659AE957A6}" srcOrd="1" destOrd="0" presId="urn:microsoft.com/office/officeart/2005/8/layout/orgChart1"/>
    <dgm:cxn modelId="{8DC1962B-6050-494E-BE41-912375C3FA39}" type="presParOf" srcId="{DB86D0FE-56B2-4C8E-87A5-229D3E4CD76E}" destId="{3D6FC5CB-6969-4D31-96C2-F2F265BD8E50}" srcOrd="2" destOrd="0" presId="urn:microsoft.com/office/officeart/2005/8/layout/orgChart1"/>
    <dgm:cxn modelId="{1295E6E8-B36E-4E43-8FBF-E9CAB75BF2C3}" type="presParOf" srcId="{0233A89A-C52C-43F0-A862-B43CB8DC49B0}" destId="{EF9F6179-E28A-495C-AE83-90F976E60C93}" srcOrd="4" destOrd="0" presId="urn:microsoft.com/office/officeart/2005/8/layout/orgChart1"/>
    <dgm:cxn modelId="{8C6F74AF-BE2B-48C5-BF8C-123B039F6772}" type="presParOf" srcId="{0233A89A-C52C-43F0-A862-B43CB8DC49B0}" destId="{AA8B2A60-1020-430F-B336-B7A2FAD422DE}" srcOrd="5" destOrd="0" presId="urn:microsoft.com/office/officeart/2005/8/layout/orgChart1"/>
    <dgm:cxn modelId="{14BBB8FD-6C78-411E-904E-9C35EA81AFE0}" type="presParOf" srcId="{AA8B2A60-1020-430F-B336-B7A2FAD422DE}" destId="{C27B4CD1-1FFE-4771-86D3-0834A629E8DA}" srcOrd="0" destOrd="0" presId="urn:microsoft.com/office/officeart/2005/8/layout/orgChart1"/>
    <dgm:cxn modelId="{5C8B1AA7-6B58-41FC-868E-38D022DFC190}" type="presParOf" srcId="{C27B4CD1-1FFE-4771-86D3-0834A629E8DA}" destId="{DE9E7027-528E-4860-AFC9-468A66153E79}" srcOrd="0" destOrd="0" presId="urn:microsoft.com/office/officeart/2005/8/layout/orgChart1"/>
    <dgm:cxn modelId="{2432512F-BCA3-4402-8928-1F1BAC74B4D7}" type="presParOf" srcId="{C27B4CD1-1FFE-4771-86D3-0834A629E8DA}" destId="{273FE94E-78CF-4803-B3DE-575C27BD0870}" srcOrd="1" destOrd="0" presId="urn:microsoft.com/office/officeart/2005/8/layout/orgChart1"/>
    <dgm:cxn modelId="{AB8AAF23-D30B-42E7-BD89-6C85988CF757}" type="presParOf" srcId="{AA8B2A60-1020-430F-B336-B7A2FAD422DE}" destId="{7C700F57-1C53-4D9C-89A3-2E3654B1D2A4}" srcOrd="1" destOrd="0" presId="urn:microsoft.com/office/officeart/2005/8/layout/orgChart1"/>
    <dgm:cxn modelId="{694BB11B-110C-441E-8934-98A3A5DBC471}" type="presParOf" srcId="{AA8B2A60-1020-430F-B336-B7A2FAD422DE}" destId="{7C6345B0-C6E5-45E8-803C-5AAB0545F3E4}" srcOrd="2" destOrd="0" presId="urn:microsoft.com/office/officeart/2005/8/layout/orgChart1"/>
    <dgm:cxn modelId="{A5EFD7DB-8BD7-4001-8050-877A59EE4D4B}" type="presParOf" srcId="{0233A89A-C52C-43F0-A862-B43CB8DC49B0}" destId="{AD72077C-9AEE-4160-B7DF-19446D39103D}" srcOrd="6" destOrd="0" presId="urn:microsoft.com/office/officeart/2005/8/layout/orgChart1"/>
    <dgm:cxn modelId="{524701EE-2833-46FD-B981-A6F4495BED91}" type="presParOf" srcId="{0233A89A-C52C-43F0-A862-B43CB8DC49B0}" destId="{B7F6F2F7-8643-49EE-96E4-194A1F3AD9D9}" srcOrd="7" destOrd="0" presId="urn:microsoft.com/office/officeart/2005/8/layout/orgChart1"/>
    <dgm:cxn modelId="{7367605A-842A-4CBA-8476-934EDDDE9E02}" type="presParOf" srcId="{B7F6F2F7-8643-49EE-96E4-194A1F3AD9D9}" destId="{9B668F2D-B428-41E7-98C2-53FE099855C9}" srcOrd="0" destOrd="0" presId="urn:microsoft.com/office/officeart/2005/8/layout/orgChart1"/>
    <dgm:cxn modelId="{5F545FEE-D004-466D-B68B-447B2A27A67F}" type="presParOf" srcId="{9B668F2D-B428-41E7-98C2-53FE099855C9}" destId="{4ADB4FDE-EDAE-4A32-BAC7-2A17597D71B8}" srcOrd="0" destOrd="0" presId="urn:microsoft.com/office/officeart/2005/8/layout/orgChart1"/>
    <dgm:cxn modelId="{43F0391D-B7F7-4396-A11C-FFD0DFDA9058}" type="presParOf" srcId="{9B668F2D-B428-41E7-98C2-53FE099855C9}" destId="{0F258253-E4BA-4E7E-BA55-F42400327716}" srcOrd="1" destOrd="0" presId="urn:microsoft.com/office/officeart/2005/8/layout/orgChart1"/>
    <dgm:cxn modelId="{757539A7-F764-4E2A-9E4A-8CC56228E395}" type="presParOf" srcId="{B7F6F2F7-8643-49EE-96E4-194A1F3AD9D9}" destId="{62E9263C-5925-461D-BC79-B2FA248D0D98}" srcOrd="1" destOrd="0" presId="urn:microsoft.com/office/officeart/2005/8/layout/orgChart1"/>
    <dgm:cxn modelId="{AE2009BA-2AE8-4548-875E-F7A04A49C9B1}" type="presParOf" srcId="{B7F6F2F7-8643-49EE-96E4-194A1F3AD9D9}" destId="{1E491042-D228-43D5-A222-C9E514C15BBA}" srcOrd="2" destOrd="0" presId="urn:microsoft.com/office/officeart/2005/8/layout/orgChart1"/>
    <dgm:cxn modelId="{69172621-7B22-4FDE-B8F5-FD75EF5F9BB9}" type="presParOf" srcId="{0233A89A-C52C-43F0-A862-B43CB8DC49B0}" destId="{D1EAF870-3F41-4564-AF07-CD75485FE691}" srcOrd="8" destOrd="0" presId="urn:microsoft.com/office/officeart/2005/8/layout/orgChart1"/>
    <dgm:cxn modelId="{21F3F3AA-6FAC-4B03-B261-B212714F0A65}" type="presParOf" srcId="{0233A89A-C52C-43F0-A862-B43CB8DC49B0}" destId="{EC0AD007-1E14-4CBD-AB36-2C8433B26B6B}" srcOrd="9" destOrd="0" presId="urn:microsoft.com/office/officeart/2005/8/layout/orgChart1"/>
    <dgm:cxn modelId="{E16DF2A5-AFFF-4183-9AE8-142E35099A5F}" type="presParOf" srcId="{EC0AD007-1E14-4CBD-AB36-2C8433B26B6B}" destId="{F1F3B740-08B4-48BF-8EFE-F0FF80FFDFD2}" srcOrd="0" destOrd="0" presId="urn:microsoft.com/office/officeart/2005/8/layout/orgChart1"/>
    <dgm:cxn modelId="{A336EADC-E072-433F-9572-AEE001D55AB1}" type="presParOf" srcId="{F1F3B740-08B4-48BF-8EFE-F0FF80FFDFD2}" destId="{12EE7428-B3CB-4078-8B28-11E4B88BE894}" srcOrd="0" destOrd="0" presId="urn:microsoft.com/office/officeart/2005/8/layout/orgChart1"/>
    <dgm:cxn modelId="{3913C616-95AE-4268-83D9-D70CB6E83ED2}" type="presParOf" srcId="{F1F3B740-08B4-48BF-8EFE-F0FF80FFDFD2}" destId="{A09C4EF4-280E-4E22-9301-B954E7D73CEF}" srcOrd="1" destOrd="0" presId="urn:microsoft.com/office/officeart/2005/8/layout/orgChart1"/>
    <dgm:cxn modelId="{520C56D6-B7BC-4E10-89E3-1EB48800A534}" type="presParOf" srcId="{EC0AD007-1E14-4CBD-AB36-2C8433B26B6B}" destId="{6C1F3BB7-B669-4DCC-B404-7DD54649208B}" srcOrd="1" destOrd="0" presId="urn:microsoft.com/office/officeart/2005/8/layout/orgChart1"/>
    <dgm:cxn modelId="{EEA5DC64-3AC4-414C-A7E9-80798193DBC5}" type="presParOf" srcId="{EC0AD007-1E14-4CBD-AB36-2C8433B26B6B}" destId="{850B1295-8D59-4211-A74D-B2ABE42550CF}" srcOrd="2" destOrd="0" presId="urn:microsoft.com/office/officeart/2005/8/layout/orgChart1"/>
    <dgm:cxn modelId="{F91BA8A5-AF0A-472E-A58D-12DA25356CC9}" type="presParOf" srcId="{0233A89A-C52C-43F0-A862-B43CB8DC49B0}" destId="{2B54DC4C-E7B8-4518-AED3-C976FEBA42C7}" srcOrd="10" destOrd="0" presId="urn:microsoft.com/office/officeart/2005/8/layout/orgChart1"/>
    <dgm:cxn modelId="{C77DCF34-2954-460D-8C4E-CF5B3EA8B350}" type="presParOf" srcId="{0233A89A-C52C-43F0-A862-B43CB8DC49B0}" destId="{4409CA48-4F67-4433-B061-1F9A3ABF383F}" srcOrd="11" destOrd="0" presId="urn:microsoft.com/office/officeart/2005/8/layout/orgChart1"/>
    <dgm:cxn modelId="{A6849F6F-FA1E-4644-9E87-D112BB5372FA}" type="presParOf" srcId="{4409CA48-4F67-4433-B061-1F9A3ABF383F}" destId="{7F41D1DD-9267-4E00-A0C9-47EBD324DA23}" srcOrd="0" destOrd="0" presId="urn:microsoft.com/office/officeart/2005/8/layout/orgChart1"/>
    <dgm:cxn modelId="{1C26C7C9-8B04-4784-A07F-99852AC0BDC6}" type="presParOf" srcId="{7F41D1DD-9267-4E00-A0C9-47EBD324DA23}" destId="{0CBCCCE4-DB09-4E61-89A9-12DB4BB2C91B}" srcOrd="0" destOrd="0" presId="urn:microsoft.com/office/officeart/2005/8/layout/orgChart1"/>
    <dgm:cxn modelId="{022B91C0-DBC4-4503-AB7B-2BD99862F0DB}" type="presParOf" srcId="{7F41D1DD-9267-4E00-A0C9-47EBD324DA23}" destId="{A2BF2C62-8B3B-47FD-A74F-B5C3257249AD}" srcOrd="1" destOrd="0" presId="urn:microsoft.com/office/officeart/2005/8/layout/orgChart1"/>
    <dgm:cxn modelId="{551E88E9-CFE3-4213-BB8E-0E0D8C504D69}" type="presParOf" srcId="{4409CA48-4F67-4433-B061-1F9A3ABF383F}" destId="{95F742CE-5F07-41B6-80CB-D0DAECFB85FD}" srcOrd="1" destOrd="0" presId="urn:microsoft.com/office/officeart/2005/8/layout/orgChart1"/>
    <dgm:cxn modelId="{9DEC4D0D-DE49-43E1-A817-BD12860E5D76}" type="presParOf" srcId="{4409CA48-4F67-4433-B061-1F9A3ABF383F}" destId="{3D8CFEAE-7939-4458-8659-3E5E11852076}" srcOrd="2" destOrd="0" presId="urn:microsoft.com/office/officeart/2005/8/layout/orgChart1"/>
    <dgm:cxn modelId="{2CD1DD8E-AB79-4F27-A0A8-BB151C9D5040}" type="presParOf" srcId="{0233A89A-C52C-43F0-A862-B43CB8DC49B0}" destId="{901E6CF6-0DD2-41A8-AD66-39ECBABA16BD}" srcOrd="12" destOrd="0" presId="urn:microsoft.com/office/officeart/2005/8/layout/orgChart1"/>
    <dgm:cxn modelId="{23CDC94D-8844-4E22-959A-380D13FEC977}" type="presParOf" srcId="{0233A89A-C52C-43F0-A862-B43CB8DC49B0}" destId="{AB6E05CE-3584-4903-BF92-CFA3840C6474}" srcOrd="13" destOrd="0" presId="urn:microsoft.com/office/officeart/2005/8/layout/orgChart1"/>
    <dgm:cxn modelId="{8D5D28FB-19AC-4D74-A624-D5E96BB77056}" type="presParOf" srcId="{AB6E05CE-3584-4903-BF92-CFA3840C6474}" destId="{4408E87E-6C5F-4D97-8446-67A6E8E97DF1}" srcOrd="0" destOrd="0" presId="urn:microsoft.com/office/officeart/2005/8/layout/orgChart1"/>
    <dgm:cxn modelId="{C6C5D559-13C6-4D47-80CD-AABB90814732}" type="presParOf" srcId="{4408E87E-6C5F-4D97-8446-67A6E8E97DF1}" destId="{75388938-4FC1-471A-96DB-3885DDD7FB6D}" srcOrd="0" destOrd="0" presId="urn:microsoft.com/office/officeart/2005/8/layout/orgChart1"/>
    <dgm:cxn modelId="{784C55CE-0389-4574-9698-53310E4006F8}" type="presParOf" srcId="{4408E87E-6C5F-4D97-8446-67A6E8E97DF1}" destId="{DC3A3EF3-B279-4277-914B-5AC976DD3D6A}" srcOrd="1" destOrd="0" presId="urn:microsoft.com/office/officeart/2005/8/layout/orgChart1"/>
    <dgm:cxn modelId="{BF4A5EC4-78A0-485B-AC55-E92EF968E2AC}" type="presParOf" srcId="{AB6E05CE-3584-4903-BF92-CFA3840C6474}" destId="{EDD2BFB1-4AC3-4051-BEE0-16C5E146105E}" srcOrd="1" destOrd="0" presId="urn:microsoft.com/office/officeart/2005/8/layout/orgChart1"/>
    <dgm:cxn modelId="{24405B98-6FBB-4CD2-8C73-5E779099FDC0}" type="presParOf" srcId="{AB6E05CE-3584-4903-BF92-CFA3840C6474}" destId="{73FA4705-B248-43A4-9D17-8D0289638653}" srcOrd="2" destOrd="0" presId="urn:microsoft.com/office/officeart/2005/8/layout/orgChart1"/>
    <dgm:cxn modelId="{A0203B89-AF32-4155-AD8D-42269DDE5BE6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080C022C-DD08-417D-BE00-A53C470D5F24}" type="presOf" srcId="{CF468F9A-1257-40E1-B749-82078F93C6CE}" destId="{EF9F6179-E28A-495C-AE83-90F976E60C93}" srcOrd="0" destOrd="0" presId="urn:microsoft.com/office/officeart/2005/8/layout/orgChart1"/>
    <dgm:cxn modelId="{85893901-E59C-49BD-B0D9-D4E75F844410}" type="presOf" srcId="{972698F0-0F7B-492F-A4E0-B6FD0BE90957}" destId="{2B54DC4C-E7B8-4518-AED3-C976FEBA42C7}" srcOrd="0" destOrd="0" presId="urn:microsoft.com/office/officeart/2005/8/layout/orgChart1"/>
    <dgm:cxn modelId="{573B3298-CC16-4A7E-B16E-4CBC6D41946A}" type="presOf" srcId="{43ADCB88-344C-443E-9B87-40EACFF719FA}" destId="{BC0C7490-3DA1-49B4-9E17-A4816E464BAB}" srcOrd="1" destOrd="0" presId="urn:microsoft.com/office/officeart/2005/8/layout/orgChart1"/>
    <dgm:cxn modelId="{48A2DFF1-8F8E-4CA8-8042-AB26AFF11F78}" type="presOf" srcId="{0C4EC89A-C545-46B5-8DBA-B3A2B03E5B20}" destId="{901E6CF6-0DD2-41A8-AD66-39ECBABA16BD}" srcOrd="0" destOrd="0" presId="urn:microsoft.com/office/officeart/2005/8/layout/orgChart1"/>
    <dgm:cxn modelId="{B7A50571-E2AE-484C-BE4D-8714205682C8}" type="presOf" srcId="{9D77BCD8-B22A-4D9C-AE3B-C1F7D6794F67}" destId="{DC3A3EF3-B279-4277-914B-5AC976DD3D6A}" srcOrd="1" destOrd="0" presId="urn:microsoft.com/office/officeart/2005/8/layout/orgChart1"/>
    <dgm:cxn modelId="{DB0A3BA0-C656-4F45-91D0-73C261BBAABD}" type="presOf" srcId="{FF5772B4-3D94-4A2E-B05A-BD0CEB105FAE}" destId="{171071BE-8834-4E76-8040-3CF22C09BEBD}" srcOrd="0" destOrd="0" presId="urn:microsoft.com/office/officeart/2005/8/layout/orgChart1"/>
    <dgm:cxn modelId="{8CFEC698-4C42-4104-A6F3-BFE067A41DA9}" type="presOf" srcId="{9D77BCD8-B22A-4D9C-AE3B-C1F7D6794F67}" destId="{75388938-4FC1-471A-96DB-3885DDD7FB6D}" srcOrd="0" destOrd="0" presId="urn:microsoft.com/office/officeart/2005/8/layout/orgChart1"/>
    <dgm:cxn modelId="{621EE93E-2539-4CFF-98BB-72E28292F32F}" type="presOf" srcId="{59A9ACFC-45EC-4817-B249-2F44BD89B3E3}" destId="{9E705DFD-C9DE-4F91-8A8A-9C86CAE22F6F}" srcOrd="0" destOrd="0" presId="urn:microsoft.com/office/officeart/2005/8/layout/orgChart1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E358B056-1A93-4F64-BB28-965F7B34A954}" type="presOf" srcId="{1193B63C-42F9-41B9-AC67-3D0D7442479A}" destId="{8F2CB523-3FD2-4734-8683-135F6C3A4B97}" srcOrd="0" destOrd="0" presId="urn:microsoft.com/office/officeart/2005/8/layout/orgChart1"/>
    <dgm:cxn modelId="{5DF87A34-FFDB-46A5-863C-CD372974363C}" type="presOf" srcId="{7D407202-2388-4D85-A23D-CB49AC976655}" destId="{273FE94E-78CF-4803-B3DE-575C27BD0870}" srcOrd="1" destOrd="0" presId="urn:microsoft.com/office/officeart/2005/8/layout/orgChart1"/>
    <dgm:cxn modelId="{A362A34F-A072-4AA6-9151-0292D988AF55}" type="presOf" srcId="{2B23F121-1E7C-4955-8431-B65A7FC0D33D}" destId="{F971C59C-BBED-475A-8B78-BC85BD7A55A5}" srcOrd="0" destOrd="0" presId="urn:microsoft.com/office/officeart/2005/8/layout/orgChart1"/>
    <dgm:cxn modelId="{026CC6CB-7E0D-43C0-807F-B841E361264F}" type="presOf" srcId="{A3C91A9F-A349-4139-9432-59F6F23E2F3A}" destId="{0CBCCCE4-DB09-4E61-89A9-12DB4BB2C91B}" srcOrd="0" destOrd="0" presId="urn:microsoft.com/office/officeart/2005/8/layout/orgChart1"/>
    <dgm:cxn modelId="{38436059-AD2C-44B9-B44C-05B3555D3BD2}" type="presOf" srcId="{7D407202-2388-4D85-A23D-CB49AC976655}" destId="{DE9E7027-528E-4860-AFC9-468A66153E79}" srcOrd="0" destOrd="0" presId="urn:microsoft.com/office/officeart/2005/8/layout/orgChart1"/>
    <dgm:cxn modelId="{BA9DBE0A-5B2D-4146-A0B4-BC9F06FE7983}" type="presOf" srcId="{59A9ACFC-45EC-4817-B249-2F44BD89B3E3}" destId="{803C9EC0-0638-4FBC-AC0A-C074541BD17D}" srcOrd="1" destOrd="0" presId="urn:microsoft.com/office/officeart/2005/8/layout/orgChart1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9BA4E1FE-B407-4186-A207-2AEDB9B05AB4}" type="presOf" srcId="{43ADCB88-344C-443E-9B87-40EACFF719FA}" destId="{84314482-4774-4AE0-B898-CF1BE059831C}" srcOrd="0" destOrd="0" presId="urn:microsoft.com/office/officeart/2005/8/layout/orgChart1"/>
    <dgm:cxn modelId="{0E9F5226-0C8C-4742-8856-12959C63A489}" type="presOf" srcId="{76C7C938-8F1A-4C4E-8B32-EDB34BBF1C62}" destId="{4ADB4FDE-EDAE-4A32-BAC7-2A17597D71B8}" srcOrd="0" destOrd="0" presId="urn:microsoft.com/office/officeart/2005/8/layout/orgChart1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C40AE929-0557-42A9-98AC-267D3AE1B88D}" type="presOf" srcId="{8BBA7BB2-9707-41E4-9BE1-ADB8BE02A4B3}" destId="{AD72077C-9AEE-4160-B7DF-19446D39103D}" srcOrd="0" destOrd="0" presId="urn:microsoft.com/office/officeart/2005/8/layout/orgChart1"/>
    <dgm:cxn modelId="{6B52284D-9C80-4C4A-A96F-AC69645671D9}" type="presOf" srcId="{76C7C938-8F1A-4C4E-8B32-EDB34BBF1C62}" destId="{0F258253-E4BA-4E7E-BA55-F42400327716}" srcOrd="1" destOrd="0" presId="urn:microsoft.com/office/officeart/2005/8/layout/orgChart1"/>
    <dgm:cxn modelId="{F6041D36-A9AE-4BB1-A945-CC335EE58032}" type="presOf" srcId="{FF5772B4-3D94-4A2E-B05A-BD0CEB105FAE}" destId="{CC20742B-EC2A-4F98-B9EE-0E250D76EBC7}" srcOrd="1" destOrd="0" presId="urn:microsoft.com/office/officeart/2005/8/layout/orgChart1"/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31D33590-D595-4307-9CB0-EFD4EF8B1BE6}" type="presOf" srcId="{B3E3D9D8-0DE9-4EA3-92CC-AD541C160B55}" destId="{1997395C-EEE2-4FC6-8E72-99EF8E413F7A}" srcOrd="0" destOrd="0" presId="urn:microsoft.com/office/officeart/2005/8/layout/orgChart1"/>
    <dgm:cxn modelId="{466DC31E-9FA5-4F10-B9DB-E9F7B0A2E86B}" type="presOf" srcId="{A3C91A9F-A349-4139-9432-59F6F23E2F3A}" destId="{A2BF2C62-8B3B-47FD-A74F-B5C3257249AD}" srcOrd="1" destOrd="0" presId="urn:microsoft.com/office/officeart/2005/8/layout/orgChart1"/>
    <dgm:cxn modelId="{2E4548E7-515D-4429-AA84-AC42223ADC42}" type="presOf" srcId="{577ED0B6-0E4E-4510-9B0C-DB22598C8137}" destId="{A09C4EF4-280E-4E22-9301-B954E7D73CEF}" srcOrd="1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2FF9EB19-ECEA-4830-9363-167BFCE51A24}" type="presOf" srcId="{577ED0B6-0E4E-4510-9B0C-DB22598C8137}" destId="{12EE7428-B3CB-4078-8B28-11E4B88BE894}" srcOrd="0" destOrd="0" presId="urn:microsoft.com/office/officeart/2005/8/layout/orgChart1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006A287E-B835-42A7-A657-4DE0D0F158BD}" type="presOf" srcId="{B6844827-5035-456F-9D1F-FFF15D3F87C2}" destId="{D1EAF870-3F41-4564-AF07-CD75485FE691}" srcOrd="0" destOrd="0" presId="urn:microsoft.com/office/officeart/2005/8/layout/orgChart1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C87F44E7-AD2F-4A4A-BE0A-378DFD84910B}" type="presParOf" srcId="{F971C59C-BBED-475A-8B78-BC85BD7A55A5}" destId="{083FE525-49E7-4619-B1D0-95A3F14522C1}" srcOrd="0" destOrd="0" presId="urn:microsoft.com/office/officeart/2005/8/layout/orgChart1"/>
    <dgm:cxn modelId="{64359D04-A1DA-4C09-9DEA-528F9DFC5620}" type="presParOf" srcId="{083FE525-49E7-4619-B1D0-95A3F14522C1}" destId="{09AEF588-9800-4ADA-AB32-D806722D07B3}" srcOrd="0" destOrd="0" presId="urn:microsoft.com/office/officeart/2005/8/layout/orgChart1"/>
    <dgm:cxn modelId="{38CA200B-6752-41C7-8092-87C037BD8276}" type="presParOf" srcId="{09AEF588-9800-4ADA-AB32-D806722D07B3}" destId="{84314482-4774-4AE0-B898-CF1BE059831C}" srcOrd="0" destOrd="0" presId="urn:microsoft.com/office/officeart/2005/8/layout/orgChart1"/>
    <dgm:cxn modelId="{DDF69DC1-36C9-4B0B-80AE-B14AC73817BF}" type="presParOf" srcId="{09AEF588-9800-4ADA-AB32-D806722D07B3}" destId="{BC0C7490-3DA1-49B4-9E17-A4816E464BAB}" srcOrd="1" destOrd="0" presId="urn:microsoft.com/office/officeart/2005/8/layout/orgChart1"/>
    <dgm:cxn modelId="{2350E017-8C72-4413-87B6-116C1E5DF034}" type="presParOf" srcId="{083FE525-49E7-4619-B1D0-95A3F14522C1}" destId="{0233A89A-C52C-43F0-A862-B43CB8DC49B0}" srcOrd="1" destOrd="0" presId="urn:microsoft.com/office/officeart/2005/8/layout/orgChart1"/>
    <dgm:cxn modelId="{1D280010-FB1C-43A5-A780-14301965D088}" type="presParOf" srcId="{0233A89A-C52C-43F0-A862-B43CB8DC49B0}" destId="{1997395C-EEE2-4FC6-8E72-99EF8E413F7A}" srcOrd="0" destOrd="0" presId="urn:microsoft.com/office/officeart/2005/8/layout/orgChart1"/>
    <dgm:cxn modelId="{98FFC39B-06C3-47B2-9C5A-1479705A5FEA}" type="presParOf" srcId="{0233A89A-C52C-43F0-A862-B43CB8DC49B0}" destId="{EB84CB60-1121-463B-9480-9F31800FC46D}" srcOrd="1" destOrd="0" presId="urn:microsoft.com/office/officeart/2005/8/layout/orgChart1"/>
    <dgm:cxn modelId="{8451ACB5-7E6B-4400-B8CF-78E29861EFDC}" type="presParOf" srcId="{EB84CB60-1121-463B-9480-9F31800FC46D}" destId="{7EC6AC01-8FD9-44A2-B27C-F0D7309C1D75}" srcOrd="0" destOrd="0" presId="urn:microsoft.com/office/officeart/2005/8/layout/orgChart1"/>
    <dgm:cxn modelId="{DAC69B87-C6BF-47D5-AB24-6E7A33F10216}" type="presParOf" srcId="{7EC6AC01-8FD9-44A2-B27C-F0D7309C1D75}" destId="{9E705DFD-C9DE-4F91-8A8A-9C86CAE22F6F}" srcOrd="0" destOrd="0" presId="urn:microsoft.com/office/officeart/2005/8/layout/orgChart1"/>
    <dgm:cxn modelId="{8BF90469-8775-475F-BF44-BEB96F173EFD}" type="presParOf" srcId="{7EC6AC01-8FD9-44A2-B27C-F0D7309C1D75}" destId="{803C9EC0-0638-4FBC-AC0A-C074541BD17D}" srcOrd="1" destOrd="0" presId="urn:microsoft.com/office/officeart/2005/8/layout/orgChart1"/>
    <dgm:cxn modelId="{26197A28-1A0A-4F10-AC95-4CC00F4A1252}" type="presParOf" srcId="{EB84CB60-1121-463B-9480-9F31800FC46D}" destId="{8CE6A0F8-0FB7-4B3D-97C0-B39AAB229A8E}" srcOrd="1" destOrd="0" presId="urn:microsoft.com/office/officeart/2005/8/layout/orgChart1"/>
    <dgm:cxn modelId="{1FEF5688-8EFF-4C31-9891-FBADE6E2FD2B}" type="presParOf" srcId="{EB84CB60-1121-463B-9480-9F31800FC46D}" destId="{2F6EB222-29F3-4C81-9A4D-14F9141CA8AD}" srcOrd="2" destOrd="0" presId="urn:microsoft.com/office/officeart/2005/8/layout/orgChart1"/>
    <dgm:cxn modelId="{9EDC6EEC-CDE7-4315-827E-612CFE61A832}" type="presParOf" srcId="{0233A89A-C52C-43F0-A862-B43CB8DC49B0}" destId="{8F2CB523-3FD2-4734-8683-135F6C3A4B97}" srcOrd="2" destOrd="0" presId="urn:microsoft.com/office/officeart/2005/8/layout/orgChart1"/>
    <dgm:cxn modelId="{C5E6A3A7-A9A0-4A60-95E4-40CB97DBA9D3}" type="presParOf" srcId="{0233A89A-C52C-43F0-A862-B43CB8DC49B0}" destId="{DB86D0FE-56B2-4C8E-87A5-229D3E4CD76E}" srcOrd="3" destOrd="0" presId="urn:microsoft.com/office/officeart/2005/8/layout/orgChart1"/>
    <dgm:cxn modelId="{FB41DD76-EBFA-4327-A7B5-92039CA373F7}" type="presParOf" srcId="{DB86D0FE-56B2-4C8E-87A5-229D3E4CD76E}" destId="{9D1FBEB3-82A3-4143-A934-F8CBFA6E84C4}" srcOrd="0" destOrd="0" presId="urn:microsoft.com/office/officeart/2005/8/layout/orgChart1"/>
    <dgm:cxn modelId="{59A47826-3BF0-4455-8FD7-4053CCB63F4D}" type="presParOf" srcId="{9D1FBEB3-82A3-4143-A934-F8CBFA6E84C4}" destId="{171071BE-8834-4E76-8040-3CF22C09BEBD}" srcOrd="0" destOrd="0" presId="urn:microsoft.com/office/officeart/2005/8/layout/orgChart1"/>
    <dgm:cxn modelId="{130B90E5-4484-42E3-964A-5A6F67CC3B3E}" type="presParOf" srcId="{9D1FBEB3-82A3-4143-A934-F8CBFA6E84C4}" destId="{CC20742B-EC2A-4F98-B9EE-0E250D76EBC7}" srcOrd="1" destOrd="0" presId="urn:microsoft.com/office/officeart/2005/8/layout/orgChart1"/>
    <dgm:cxn modelId="{C116B7DD-24A5-472C-98A1-9C60FD887EAD}" type="presParOf" srcId="{DB86D0FE-56B2-4C8E-87A5-229D3E4CD76E}" destId="{D19DF47C-E9F4-4E72-BD4B-32659AE957A6}" srcOrd="1" destOrd="0" presId="urn:microsoft.com/office/officeart/2005/8/layout/orgChart1"/>
    <dgm:cxn modelId="{C0AF7DC9-AC4C-46D3-97CA-D232A4C77F81}" type="presParOf" srcId="{DB86D0FE-56B2-4C8E-87A5-229D3E4CD76E}" destId="{3D6FC5CB-6969-4D31-96C2-F2F265BD8E50}" srcOrd="2" destOrd="0" presId="urn:microsoft.com/office/officeart/2005/8/layout/orgChart1"/>
    <dgm:cxn modelId="{75D406FA-5591-4F40-BEC5-8266BDDF97C7}" type="presParOf" srcId="{0233A89A-C52C-43F0-A862-B43CB8DC49B0}" destId="{EF9F6179-E28A-495C-AE83-90F976E60C93}" srcOrd="4" destOrd="0" presId="urn:microsoft.com/office/officeart/2005/8/layout/orgChart1"/>
    <dgm:cxn modelId="{E4866469-1FB9-4153-85E9-C03639DFE8B0}" type="presParOf" srcId="{0233A89A-C52C-43F0-A862-B43CB8DC49B0}" destId="{AA8B2A60-1020-430F-B336-B7A2FAD422DE}" srcOrd="5" destOrd="0" presId="urn:microsoft.com/office/officeart/2005/8/layout/orgChart1"/>
    <dgm:cxn modelId="{A7077579-EC5D-43CC-A75F-103D9C97F50B}" type="presParOf" srcId="{AA8B2A60-1020-430F-B336-B7A2FAD422DE}" destId="{C27B4CD1-1FFE-4771-86D3-0834A629E8DA}" srcOrd="0" destOrd="0" presId="urn:microsoft.com/office/officeart/2005/8/layout/orgChart1"/>
    <dgm:cxn modelId="{F8002F99-7F4E-41E4-98E9-005016413F66}" type="presParOf" srcId="{C27B4CD1-1FFE-4771-86D3-0834A629E8DA}" destId="{DE9E7027-528E-4860-AFC9-468A66153E79}" srcOrd="0" destOrd="0" presId="urn:microsoft.com/office/officeart/2005/8/layout/orgChart1"/>
    <dgm:cxn modelId="{DF04670B-8885-4F6A-9CFC-32C1BC031B6D}" type="presParOf" srcId="{C27B4CD1-1FFE-4771-86D3-0834A629E8DA}" destId="{273FE94E-78CF-4803-B3DE-575C27BD0870}" srcOrd="1" destOrd="0" presId="urn:microsoft.com/office/officeart/2005/8/layout/orgChart1"/>
    <dgm:cxn modelId="{DB0710BD-7D80-4FDF-8E4E-A191D84C3BF6}" type="presParOf" srcId="{AA8B2A60-1020-430F-B336-B7A2FAD422DE}" destId="{7C700F57-1C53-4D9C-89A3-2E3654B1D2A4}" srcOrd="1" destOrd="0" presId="urn:microsoft.com/office/officeart/2005/8/layout/orgChart1"/>
    <dgm:cxn modelId="{6F22A924-805F-4483-907F-6D03CF04971C}" type="presParOf" srcId="{AA8B2A60-1020-430F-B336-B7A2FAD422DE}" destId="{7C6345B0-C6E5-45E8-803C-5AAB0545F3E4}" srcOrd="2" destOrd="0" presId="urn:microsoft.com/office/officeart/2005/8/layout/orgChart1"/>
    <dgm:cxn modelId="{722F7459-2840-4E20-8BE7-76EAE606D66E}" type="presParOf" srcId="{0233A89A-C52C-43F0-A862-B43CB8DC49B0}" destId="{AD72077C-9AEE-4160-B7DF-19446D39103D}" srcOrd="6" destOrd="0" presId="urn:microsoft.com/office/officeart/2005/8/layout/orgChart1"/>
    <dgm:cxn modelId="{CB3E05AF-FA01-4C29-83F9-A951704FC68F}" type="presParOf" srcId="{0233A89A-C52C-43F0-A862-B43CB8DC49B0}" destId="{B7F6F2F7-8643-49EE-96E4-194A1F3AD9D9}" srcOrd="7" destOrd="0" presId="urn:microsoft.com/office/officeart/2005/8/layout/orgChart1"/>
    <dgm:cxn modelId="{8D91AFB6-DCEC-4AF0-88C2-54C1E56BF7A6}" type="presParOf" srcId="{B7F6F2F7-8643-49EE-96E4-194A1F3AD9D9}" destId="{9B668F2D-B428-41E7-98C2-53FE099855C9}" srcOrd="0" destOrd="0" presId="urn:microsoft.com/office/officeart/2005/8/layout/orgChart1"/>
    <dgm:cxn modelId="{0655E05A-1764-4397-B206-4BEE71F0C88E}" type="presParOf" srcId="{9B668F2D-B428-41E7-98C2-53FE099855C9}" destId="{4ADB4FDE-EDAE-4A32-BAC7-2A17597D71B8}" srcOrd="0" destOrd="0" presId="urn:microsoft.com/office/officeart/2005/8/layout/orgChart1"/>
    <dgm:cxn modelId="{E1313021-CA6B-43B0-B3A4-FDEDD193C7C1}" type="presParOf" srcId="{9B668F2D-B428-41E7-98C2-53FE099855C9}" destId="{0F258253-E4BA-4E7E-BA55-F42400327716}" srcOrd="1" destOrd="0" presId="urn:microsoft.com/office/officeart/2005/8/layout/orgChart1"/>
    <dgm:cxn modelId="{0B26F616-E5F1-47AA-AAFD-838C3CA84C57}" type="presParOf" srcId="{B7F6F2F7-8643-49EE-96E4-194A1F3AD9D9}" destId="{62E9263C-5925-461D-BC79-B2FA248D0D98}" srcOrd="1" destOrd="0" presId="urn:microsoft.com/office/officeart/2005/8/layout/orgChart1"/>
    <dgm:cxn modelId="{407CEEDF-F044-495E-87C6-DED504185AC8}" type="presParOf" srcId="{B7F6F2F7-8643-49EE-96E4-194A1F3AD9D9}" destId="{1E491042-D228-43D5-A222-C9E514C15BBA}" srcOrd="2" destOrd="0" presId="urn:microsoft.com/office/officeart/2005/8/layout/orgChart1"/>
    <dgm:cxn modelId="{256BA71E-DB34-4300-8D0D-E8E4C2FEAF26}" type="presParOf" srcId="{0233A89A-C52C-43F0-A862-B43CB8DC49B0}" destId="{D1EAF870-3F41-4564-AF07-CD75485FE691}" srcOrd="8" destOrd="0" presId="urn:microsoft.com/office/officeart/2005/8/layout/orgChart1"/>
    <dgm:cxn modelId="{8937D109-C824-4ED9-85C8-E201703768B8}" type="presParOf" srcId="{0233A89A-C52C-43F0-A862-B43CB8DC49B0}" destId="{EC0AD007-1E14-4CBD-AB36-2C8433B26B6B}" srcOrd="9" destOrd="0" presId="urn:microsoft.com/office/officeart/2005/8/layout/orgChart1"/>
    <dgm:cxn modelId="{AE212AE3-C085-4FCF-B4AD-581876198575}" type="presParOf" srcId="{EC0AD007-1E14-4CBD-AB36-2C8433B26B6B}" destId="{F1F3B740-08B4-48BF-8EFE-F0FF80FFDFD2}" srcOrd="0" destOrd="0" presId="urn:microsoft.com/office/officeart/2005/8/layout/orgChart1"/>
    <dgm:cxn modelId="{A2381B38-9645-4EE5-994B-85214726C1E2}" type="presParOf" srcId="{F1F3B740-08B4-48BF-8EFE-F0FF80FFDFD2}" destId="{12EE7428-B3CB-4078-8B28-11E4B88BE894}" srcOrd="0" destOrd="0" presId="urn:microsoft.com/office/officeart/2005/8/layout/orgChart1"/>
    <dgm:cxn modelId="{8E635405-F1F0-45ED-90A9-3C4C2EA2A42F}" type="presParOf" srcId="{F1F3B740-08B4-48BF-8EFE-F0FF80FFDFD2}" destId="{A09C4EF4-280E-4E22-9301-B954E7D73CEF}" srcOrd="1" destOrd="0" presId="urn:microsoft.com/office/officeart/2005/8/layout/orgChart1"/>
    <dgm:cxn modelId="{27D158BD-B65B-42FE-9B13-E697AD8710F4}" type="presParOf" srcId="{EC0AD007-1E14-4CBD-AB36-2C8433B26B6B}" destId="{6C1F3BB7-B669-4DCC-B404-7DD54649208B}" srcOrd="1" destOrd="0" presId="urn:microsoft.com/office/officeart/2005/8/layout/orgChart1"/>
    <dgm:cxn modelId="{4B9CED25-EBD3-49AA-BA3C-72B96F42D2B0}" type="presParOf" srcId="{EC0AD007-1E14-4CBD-AB36-2C8433B26B6B}" destId="{850B1295-8D59-4211-A74D-B2ABE42550CF}" srcOrd="2" destOrd="0" presId="urn:microsoft.com/office/officeart/2005/8/layout/orgChart1"/>
    <dgm:cxn modelId="{41AA95A4-064F-45E2-8C25-FE0BB18D44DE}" type="presParOf" srcId="{0233A89A-C52C-43F0-A862-B43CB8DC49B0}" destId="{2B54DC4C-E7B8-4518-AED3-C976FEBA42C7}" srcOrd="10" destOrd="0" presId="urn:microsoft.com/office/officeart/2005/8/layout/orgChart1"/>
    <dgm:cxn modelId="{85B93DE6-A213-4435-B478-F894DE1A7DDB}" type="presParOf" srcId="{0233A89A-C52C-43F0-A862-B43CB8DC49B0}" destId="{4409CA48-4F67-4433-B061-1F9A3ABF383F}" srcOrd="11" destOrd="0" presId="urn:microsoft.com/office/officeart/2005/8/layout/orgChart1"/>
    <dgm:cxn modelId="{704698C6-5D10-420B-9429-6EC8A8F365AC}" type="presParOf" srcId="{4409CA48-4F67-4433-B061-1F9A3ABF383F}" destId="{7F41D1DD-9267-4E00-A0C9-47EBD324DA23}" srcOrd="0" destOrd="0" presId="urn:microsoft.com/office/officeart/2005/8/layout/orgChart1"/>
    <dgm:cxn modelId="{2E90FA90-B061-4366-9BA4-D3BD06C24D0F}" type="presParOf" srcId="{7F41D1DD-9267-4E00-A0C9-47EBD324DA23}" destId="{0CBCCCE4-DB09-4E61-89A9-12DB4BB2C91B}" srcOrd="0" destOrd="0" presId="urn:microsoft.com/office/officeart/2005/8/layout/orgChart1"/>
    <dgm:cxn modelId="{9AB6DDDD-7E3C-4287-9135-6514E94FC497}" type="presParOf" srcId="{7F41D1DD-9267-4E00-A0C9-47EBD324DA23}" destId="{A2BF2C62-8B3B-47FD-A74F-B5C3257249AD}" srcOrd="1" destOrd="0" presId="urn:microsoft.com/office/officeart/2005/8/layout/orgChart1"/>
    <dgm:cxn modelId="{3E52576F-FA8C-4983-874E-F9F8421B42D9}" type="presParOf" srcId="{4409CA48-4F67-4433-B061-1F9A3ABF383F}" destId="{95F742CE-5F07-41B6-80CB-D0DAECFB85FD}" srcOrd="1" destOrd="0" presId="urn:microsoft.com/office/officeart/2005/8/layout/orgChart1"/>
    <dgm:cxn modelId="{D3FDC70D-1A19-442A-96D3-5F85C16ABC62}" type="presParOf" srcId="{4409CA48-4F67-4433-B061-1F9A3ABF383F}" destId="{3D8CFEAE-7939-4458-8659-3E5E11852076}" srcOrd="2" destOrd="0" presId="urn:microsoft.com/office/officeart/2005/8/layout/orgChart1"/>
    <dgm:cxn modelId="{B093A1C0-142F-4811-B8A4-E938DEF9F5BF}" type="presParOf" srcId="{0233A89A-C52C-43F0-A862-B43CB8DC49B0}" destId="{901E6CF6-0DD2-41A8-AD66-39ECBABA16BD}" srcOrd="12" destOrd="0" presId="urn:microsoft.com/office/officeart/2005/8/layout/orgChart1"/>
    <dgm:cxn modelId="{FD8503E7-080E-44E6-A803-490993621EFB}" type="presParOf" srcId="{0233A89A-C52C-43F0-A862-B43CB8DC49B0}" destId="{AB6E05CE-3584-4903-BF92-CFA3840C6474}" srcOrd="13" destOrd="0" presId="urn:microsoft.com/office/officeart/2005/8/layout/orgChart1"/>
    <dgm:cxn modelId="{9DCE49A4-AC79-40DE-AD8D-4384FF50E7CE}" type="presParOf" srcId="{AB6E05CE-3584-4903-BF92-CFA3840C6474}" destId="{4408E87E-6C5F-4D97-8446-67A6E8E97DF1}" srcOrd="0" destOrd="0" presId="urn:microsoft.com/office/officeart/2005/8/layout/orgChart1"/>
    <dgm:cxn modelId="{5DD71712-03CC-4656-ACE9-59032B66FF29}" type="presParOf" srcId="{4408E87E-6C5F-4D97-8446-67A6E8E97DF1}" destId="{75388938-4FC1-471A-96DB-3885DDD7FB6D}" srcOrd="0" destOrd="0" presId="urn:microsoft.com/office/officeart/2005/8/layout/orgChart1"/>
    <dgm:cxn modelId="{D25372F7-6BB0-4D5E-9446-0A128793FCCD}" type="presParOf" srcId="{4408E87E-6C5F-4D97-8446-67A6E8E97DF1}" destId="{DC3A3EF3-B279-4277-914B-5AC976DD3D6A}" srcOrd="1" destOrd="0" presId="urn:microsoft.com/office/officeart/2005/8/layout/orgChart1"/>
    <dgm:cxn modelId="{1CF426D9-340B-41F9-AA02-987294FB97E3}" type="presParOf" srcId="{AB6E05CE-3584-4903-BF92-CFA3840C6474}" destId="{EDD2BFB1-4AC3-4051-BEE0-16C5E146105E}" srcOrd="1" destOrd="0" presId="urn:microsoft.com/office/officeart/2005/8/layout/orgChart1"/>
    <dgm:cxn modelId="{ED0D4442-B1D3-45F7-9C17-F3A7C079174D}" type="presParOf" srcId="{AB6E05CE-3584-4903-BF92-CFA3840C6474}" destId="{73FA4705-B248-43A4-9D17-8D0289638653}" srcOrd="2" destOrd="0" presId="urn:microsoft.com/office/officeart/2005/8/layout/orgChart1"/>
    <dgm:cxn modelId="{684436D8-C2B0-48C4-814D-162F63678F71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B23F121-1E7C-4955-8431-B65A7FC0D33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ADCB88-344C-443E-9B87-40EACFF719FA}">
      <dgm:prSet phldrT="[Text]"/>
      <dgm:spPr/>
      <dgm:t>
        <a:bodyPr/>
        <a:lstStyle/>
        <a:p>
          <a:r>
            <a:rPr lang="en-US" dirty="0" err="1" smtClean="0"/>
            <a:t>Hisob</a:t>
          </a:r>
          <a:r>
            <a:rPr lang="en-US" dirty="0" smtClean="0"/>
            <a:t> </a:t>
          </a:r>
          <a:r>
            <a:rPr lang="en-US" dirty="0" err="1" smtClean="0"/>
            <a:t>siyosati</a:t>
          </a:r>
          <a:endParaRPr lang="ru-RU" dirty="0"/>
        </a:p>
      </dgm:t>
    </dgm:pt>
    <dgm:pt modelId="{CA91B21C-E6DB-4FB1-AC27-7830DF839C8D}" type="parTrans" cxnId="{DF5C7A83-B550-4171-938D-A5072E191865}">
      <dgm:prSet/>
      <dgm:spPr/>
      <dgm:t>
        <a:bodyPr/>
        <a:lstStyle/>
        <a:p>
          <a:endParaRPr lang="ru-RU"/>
        </a:p>
      </dgm:t>
    </dgm:pt>
    <dgm:pt modelId="{D1899085-09E8-4332-A4F5-CED3DCDCA471}" type="sibTrans" cxnId="{DF5C7A83-B550-4171-938D-A5072E191865}">
      <dgm:prSet/>
      <dgm:spPr/>
      <dgm:t>
        <a:bodyPr/>
        <a:lstStyle/>
        <a:p>
          <a:endParaRPr lang="ru-RU"/>
        </a:p>
      </dgm:t>
    </dgm:pt>
    <dgm:pt modelId="{59A9ACFC-45EC-4817-B249-2F44BD89B3E3}">
      <dgm:prSet phldrT="[Text]"/>
      <dgm:spPr/>
      <dgm:t>
        <a:bodyPr/>
        <a:lstStyle/>
        <a:p>
          <a:r>
            <a:rPr lang="uz-Cyrl-UZ" dirty="0" smtClean="0"/>
            <a:t>1. </a:t>
          </a:r>
          <a:r>
            <a:rPr lang="en-US" dirty="0" err="1" smtClean="0"/>
            <a:t>Kirish</a:t>
          </a:r>
          <a:endParaRPr lang="ru-RU" dirty="0"/>
        </a:p>
      </dgm:t>
    </dgm:pt>
    <dgm:pt modelId="{B3E3D9D8-0DE9-4EA3-92CC-AD541C160B55}" type="parTrans" cxnId="{BC11A836-069E-4289-AAEB-611E9C1DA6FC}">
      <dgm:prSet/>
      <dgm:spPr/>
      <dgm:t>
        <a:bodyPr/>
        <a:lstStyle/>
        <a:p>
          <a:endParaRPr lang="ru-RU"/>
        </a:p>
      </dgm:t>
    </dgm:pt>
    <dgm:pt modelId="{9819EC7A-D1BD-49EC-827E-5861D6C73CBF}" type="sibTrans" cxnId="{BC11A836-069E-4289-AAEB-611E9C1DA6FC}">
      <dgm:prSet/>
      <dgm:spPr/>
      <dgm:t>
        <a:bodyPr/>
        <a:lstStyle/>
        <a:p>
          <a:endParaRPr lang="ru-RU"/>
        </a:p>
      </dgm:t>
    </dgm:pt>
    <dgm:pt modelId="{FF5772B4-3D94-4A2E-B05A-BD0CEB105FAE}">
      <dgm:prSet phldrT="[Text]"/>
      <dgm:spPr/>
      <dgm:t>
        <a:bodyPr/>
        <a:lstStyle/>
        <a:p>
          <a:r>
            <a:rPr lang="uz-Cyrl-UZ" dirty="0" smtClean="0"/>
            <a:t>2. </a:t>
          </a:r>
          <a:r>
            <a:rPr lang="en-US" b="0" i="0" dirty="0" err="1" smtClean="0"/>
            <a:t>Buxgalteriya</a:t>
          </a:r>
          <a:r>
            <a:rPr lang="en-US" b="0" i="0" dirty="0" smtClean="0"/>
            <a:t> </a:t>
          </a:r>
          <a:r>
            <a:rPr lang="en-US" b="0" i="0" dirty="0" err="1" smtClean="0"/>
            <a:t>hisobini</a:t>
          </a:r>
          <a:r>
            <a:rPr lang="en-US" b="0" i="0" dirty="0" smtClean="0"/>
            <a:t> </a:t>
          </a:r>
          <a:r>
            <a:rPr lang="en-US" b="0" i="0" dirty="0" err="1" smtClean="0"/>
            <a:t>tashkil</a:t>
          </a:r>
          <a:r>
            <a:rPr lang="en-US" b="0" i="0" dirty="0" smtClean="0"/>
            <a:t> </a:t>
          </a:r>
          <a:r>
            <a:rPr lang="en-US" b="0" i="0" dirty="0" err="1" smtClean="0"/>
            <a:t>etish</a:t>
          </a:r>
          <a:endParaRPr lang="ru-RU" dirty="0"/>
        </a:p>
      </dgm:t>
    </dgm:pt>
    <dgm:pt modelId="{1193B63C-42F9-41B9-AC67-3D0D7442479A}" type="parTrans" cxnId="{76E32801-0421-4961-9E69-B8FB0496698C}">
      <dgm:prSet/>
      <dgm:spPr/>
      <dgm:t>
        <a:bodyPr/>
        <a:lstStyle/>
        <a:p>
          <a:endParaRPr lang="ru-RU"/>
        </a:p>
      </dgm:t>
    </dgm:pt>
    <dgm:pt modelId="{AB204B88-D7D0-4441-85A5-FF90433C39B8}" type="sibTrans" cxnId="{76E32801-0421-4961-9E69-B8FB0496698C}">
      <dgm:prSet/>
      <dgm:spPr/>
      <dgm:t>
        <a:bodyPr/>
        <a:lstStyle/>
        <a:p>
          <a:endParaRPr lang="ru-RU"/>
        </a:p>
      </dgm:t>
    </dgm:pt>
    <dgm:pt modelId="{7D407202-2388-4D85-A23D-CB49AC976655}">
      <dgm:prSet phldrT="[Text]"/>
      <dgm:spPr/>
      <dgm:t>
        <a:bodyPr/>
        <a:lstStyle/>
        <a:p>
          <a:r>
            <a:rPr lang="uz-Cyrl-UZ" dirty="0" smtClean="0"/>
            <a:t>3.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tamoyillar</a:t>
          </a:r>
          <a:endParaRPr lang="ru-RU" dirty="0"/>
        </a:p>
      </dgm:t>
    </dgm:pt>
    <dgm:pt modelId="{CF468F9A-1257-40E1-B749-82078F93C6CE}" type="parTrans" cxnId="{79605D80-225E-4CA2-812B-F655CABB1873}">
      <dgm:prSet/>
      <dgm:spPr/>
      <dgm:t>
        <a:bodyPr/>
        <a:lstStyle/>
        <a:p>
          <a:endParaRPr lang="ru-RU"/>
        </a:p>
      </dgm:t>
    </dgm:pt>
    <dgm:pt modelId="{AB4E25F8-5F21-4504-9FCE-098728265C4F}" type="sibTrans" cxnId="{79605D80-225E-4CA2-812B-F655CABB1873}">
      <dgm:prSet/>
      <dgm:spPr/>
      <dgm:t>
        <a:bodyPr/>
        <a:lstStyle/>
        <a:p>
          <a:endParaRPr lang="ru-RU"/>
        </a:p>
      </dgm:t>
    </dgm:pt>
    <dgm:pt modelId="{76C7C938-8F1A-4C4E-8B32-EDB34BBF1C62}">
      <dgm:prSet/>
      <dgm:spPr/>
      <dgm:t>
        <a:bodyPr/>
        <a:lstStyle/>
        <a:p>
          <a:pPr>
            <a:lnSpc>
              <a:spcPct val="100000"/>
            </a:lnSpc>
          </a:pPr>
          <a:r>
            <a:rPr lang="uz-Cyrl-UZ" dirty="0" smtClean="0"/>
            <a:t>4. </a:t>
          </a:r>
          <a:r>
            <a:rPr lang="en-US" dirty="0" err="1" smtClean="0"/>
            <a:t>Metodik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8BBA7BB2-9707-41E4-9BE1-ADB8BE02A4B3}" type="parTrans" cxnId="{4E78A124-7EB2-4606-BE60-09F0BB52FE12}">
      <dgm:prSet/>
      <dgm:spPr/>
      <dgm:t>
        <a:bodyPr/>
        <a:lstStyle/>
        <a:p>
          <a:endParaRPr lang="ru-RU"/>
        </a:p>
      </dgm:t>
    </dgm:pt>
    <dgm:pt modelId="{708403C3-5D2A-427A-BEBE-C2FEC9B17C9B}" type="sibTrans" cxnId="{4E78A124-7EB2-4606-BE60-09F0BB52FE12}">
      <dgm:prSet/>
      <dgm:spPr/>
      <dgm:t>
        <a:bodyPr/>
        <a:lstStyle/>
        <a:p>
          <a:endParaRPr lang="ru-RU"/>
        </a:p>
      </dgm:t>
    </dgm:pt>
    <dgm:pt modelId="{577ED0B6-0E4E-4510-9B0C-DB22598C8137}">
      <dgm:prSet/>
      <dgm:spPr/>
      <dgm:t>
        <a:bodyPr/>
        <a:lstStyle/>
        <a:p>
          <a:r>
            <a:rPr lang="uz-Cyrl-UZ" dirty="0" smtClean="0"/>
            <a:t>5. </a:t>
          </a:r>
          <a:r>
            <a:rPr lang="en-US" dirty="0" err="1" smtClean="0"/>
            <a:t>Asosiy</a:t>
          </a:r>
          <a:r>
            <a:rPr lang="en-US" dirty="0" smtClean="0"/>
            <a:t> </a:t>
          </a:r>
          <a:r>
            <a:rPr lang="en-US" dirty="0" err="1" smtClean="0"/>
            <a:t>qism</a:t>
          </a:r>
          <a:endParaRPr lang="ru-RU" dirty="0"/>
        </a:p>
      </dgm:t>
    </dgm:pt>
    <dgm:pt modelId="{B6844827-5035-456F-9D1F-FFF15D3F87C2}" type="parTrans" cxnId="{73673FE1-31D3-4C4B-A261-B582BA0030E4}">
      <dgm:prSet/>
      <dgm:spPr/>
      <dgm:t>
        <a:bodyPr/>
        <a:lstStyle/>
        <a:p>
          <a:endParaRPr lang="ru-RU"/>
        </a:p>
      </dgm:t>
    </dgm:pt>
    <dgm:pt modelId="{3C722962-9C8D-41FC-9FEB-AFB623D8A48D}" type="sibTrans" cxnId="{73673FE1-31D3-4C4B-A261-B582BA0030E4}">
      <dgm:prSet/>
      <dgm:spPr/>
      <dgm:t>
        <a:bodyPr/>
        <a:lstStyle/>
        <a:p>
          <a:endParaRPr lang="ru-RU"/>
        </a:p>
      </dgm:t>
    </dgm:pt>
    <dgm:pt modelId="{A3C91A9F-A349-4139-9432-59F6F23E2F3A}">
      <dgm:prSet/>
      <dgm:spPr/>
      <dgm:t>
        <a:bodyPr/>
        <a:lstStyle/>
        <a:p>
          <a:r>
            <a:rPr lang="uz-Cyrl-UZ" dirty="0" smtClean="0"/>
            <a:t>6.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risklar</a:t>
          </a:r>
          <a:endParaRPr lang="ru-RU" dirty="0"/>
        </a:p>
      </dgm:t>
    </dgm:pt>
    <dgm:pt modelId="{972698F0-0F7B-492F-A4E0-B6FD0BE90957}" type="parTrans" cxnId="{EB356DF1-FE4B-4579-B9B4-1352EF427D7D}">
      <dgm:prSet/>
      <dgm:spPr/>
      <dgm:t>
        <a:bodyPr/>
        <a:lstStyle/>
        <a:p>
          <a:endParaRPr lang="ru-RU"/>
        </a:p>
      </dgm:t>
    </dgm:pt>
    <dgm:pt modelId="{31F14135-DA47-4D35-BE89-B36E16079FD8}" type="sibTrans" cxnId="{EB356DF1-FE4B-4579-B9B4-1352EF427D7D}">
      <dgm:prSet/>
      <dgm:spPr/>
      <dgm:t>
        <a:bodyPr/>
        <a:lstStyle/>
        <a:p>
          <a:endParaRPr lang="ru-RU"/>
        </a:p>
      </dgm:t>
    </dgm:pt>
    <dgm:pt modelId="{9D77BCD8-B22A-4D9C-AE3B-C1F7D6794F67}">
      <dgm:prSet/>
      <dgm:spPr/>
      <dgm:t>
        <a:bodyPr/>
        <a:lstStyle/>
        <a:p>
          <a:r>
            <a:rPr lang="uz-Cyrl-UZ" dirty="0" smtClean="0"/>
            <a:t>7. </a:t>
          </a:r>
          <a:r>
            <a:rPr lang="en-US" dirty="0" err="1" smtClean="0"/>
            <a:t>Ilovalar</a:t>
          </a:r>
          <a:endParaRPr lang="ru-RU" dirty="0"/>
        </a:p>
      </dgm:t>
    </dgm:pt>
    <dgm:pt modelId="{0C4EC89A-C545-46B5-8DBA-B3A2B03E5B20}" type="parTrans" cxnId="{B331A729-FC5C-4010-A3CD-714414BBEF85}">
      <dgm:prSet/>
      <dgm:spPr/>
      <dgm:t>
        <a:bodyPr/>
        <a:lstStyle/>
        <a:p>
          <a:endParaRPr lang="ru-RU"/>
        </a:p>
      </dgm:t>
    </dgm:pt>
    <dgm:pt modelId="{4808DF5F-0A9E-4EBA-9E8E-6603C29EC419}" type="sibTrans" cxnId="{B331A729-FC5C-4010-A3CD-714414BBEF85}">
      <dgm:prSet/>
      <dgm:spPr/>
      <dgm:t>
        <a:bodyPr/>
        <a:lstStyle/>
        <a:p>
          <a:endParaRPr lang="ru-RU"/>
        </a:p>
      </dgm:t>
    </dgm:pt>
    <dgm:pt modelId="{F971C59C-BBED-475A-8B78-BC85BD7A55A5}" type="pres">
      <dgm:prSet presAssocID="{2B23F121-1E7C-4955-8431-B65A7FC0D33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3FE525-49E7-4619-B1D0-95A3F14522C1}" type="pres">
      <dgm:prSet presAssocID="{43ADCB88-344C-443E-9B87-40EACFF719FA}" presName="hierRoot1" presStyleCnt="0">
        <dgm:presLayoutVars>
          <dgm:hierBranch val="init"/>
        </dgm:presLayoutVars>
      </dgm:prSet>
      <dgm:spPr/>
    </dgm:pt>
    <dgm:pt modelId="{09AEF588-9800-4ADA-AB32-D806722D07B3}" type="pres">
      <dgm:prSet presAssocID="{43ADCB88-344C-443E-9B87-40EACFF719FA}" presName="rootComposite1" presStyleCnt="0"/>
      <dgm:spPr/>
    </dgm:pt>
    <dgm:pt modelId="{84314482-4774-4AE0-B898-CF1BE059831C}" type="pres">
      <dgm:prSet presAssocID="{43ADCB88-344C-443E-9B87-40EACFF719F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0C7490-3DA1-49B4-9E17-A4816E464BAB}" type="pres">
      <dgm:prSet presAssocID="{43ADCB88-344C-443E-9B87-40EACFF719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0233A89A-C52C-43F0-A862-B43CB8DC49B0}" type="pres">
      <dgm:prSet presAssocID="{43ADCB88-344C-443E-9B87-40EACFF719FA}" presName="hierChild2" presStyleCnt="0"/>
      <dgm:spPr/>
    </dgm:pt>
    <dgm:pt modelId="{1997395C-EEE2-4FC6-8E72-99EF8E413F7A}" type="pres">
      <dgm:prSet presAssocID="{B3E3D9D8-0DE9-4EA3-92CC-AD541C160B55}" presName="Name37" presStyleLbl="parChTrans1D2" presStyleIdx="0" presStyleCnt="7"/>
      <dgm:spPr/>
      <dgm:t>
        <a:bodyPr/>
        <a:lstStyle/>
        <a:p>
          <a:endParaRPr lang="ru-RU"/>
        </a:p>
      </dgm:t>
    </dgm:pt>
    <dgm:pt modelId="{EB84CB60-1121-463B-9480-9F31800FC46D}" type="pres">
      <dgm:prSet presAssocID="{59A9ACFC-45EC-4817-B249-2F44BD89B3E3}" presName="hierRoot2" presStyleCnt="0">
        <dgm:presLayoutVars>
          <dgm:hierBranch val="init"/>
        </dgm:presLayoutVars>
      </dgm:prSet>
      <dgm:spPr/>
    </dgm:pt>
    <dgm:pt modelId="{7EC6AC01-8FD9-44A2-B27C-F0D7309C1D75}" type="pres">
      <dgm:prSet presAssocID="{59A9ACFC-45EC-4817-B249-2F44BD89B3E3}" presName="rootComposite" presStyleCnt="0"/>
      <dgm:spPr/>
    </dgm:pt>
    <dgm:pt modelId="{9E705DFD-C9DE-4F91-8A8A-9C86CAE22F6F}" type="pres">
      <dgm:prSet presAssocID="{59A9ACFC-45EC-4817-B249-2F44BD89B3E3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3C9EC0-0638-4FBC-AC0A-C074541BD17D}" type="pres">
      <dgm:prSet presAssocID="{59A9ACFC-45EC-4817-B249-2F44BD89B3E3}" presName="rootConnector" presStyleLbl="node2" presStyleIdx="0" presStyleCnt="7"/>
      <dgm:spPr/>
      <dgm:t>
        <a:bodyPr/>
        <a:lstStyle/>
        <a:p>
          <a:endParaRPr lang="ru-RU"/>
        </a:p>
      </dgm:t>
    </dgm:pt>
    <dgm:pt modelId="{8CE6A0F8-0FB7-4B3D-97C0-B39AAB229A8E}" type="pres">
      <dgm:prSet presAssocID="{59A9ACFC-45EC-4817-B249-2F44BD89B3E3}" presName="hierChild4" presStyleCnt="0"/>
      <dgm:spPr/>
    </dgm:pt>
    <dgm:pt modelId="{2F6EB222-29F3-4C81-9A4D-14F9141CA8AD}" type="pres">
      <dgm:prSet presAssocID="{59A9ACFC-45EC-4817-B249-2F44BD89B3E3}" presName="hierChild5" presStyleCnt="0"/>
      <dgm:spPr/>
    </dgm:pt>
    <dgm:pt modelId="{8F2CB523-3FD2-4734-8683-135F6C3A4B97}" type="pres">
      <dgm:prSet presAssocID="{1193B63C-42F9-41B9-AC67-3D0D7442479A}" presName="Name37" presStyleLbl="parChTrans1D2" presStyleIdx="1" presStyleCnt="7"/>
      <dgm:spPr/>
      <dgm:t>
        <a:bodyPr/>
        <a:lstStyle/>
        <a:p>
          <a:endParaRPr lang="ru-RU"/>
        </a:p>
      </dgm:t>
    </dgm:pt>
    <dgm:pt modelId="{DB86D0FE-56B2-4C8E-87A5-229D3E4CD76E}" type="pres">
      <dgm:prSet presAssocID="{FF5772B4-3D94-4A2E-B05A-BD0CEB105FAE}" presName="hierRoot2" presStyleCnt="0">
        <dgm:presLayoutVars>
          <dgm:hierBranch val="init"/>
        </dgm:presLayoutVars>
      </dgm:prSet>
      <dgm:spPr/>
    </dgm:pt>
    <dgm:pt modelId="{9D1FBEB3-82A3-4143-A934-F8CBFA6E84C4}" type="pres">
      <dgm:prSet presAssocID="{FF5772B4-3D94-4A2E-B05A-BD0CEB105FAE}" presName="rootComposite" presStyleCnt="0"/>
      <dgm:spPr/>
    </dgm:pt>
    <dgm:pt modelId="{171071BE-8834-4E76-8040-3CF22C09BEBD}" type="pres">
      <dgm:prSet presAssocID="{FF5772B4-3D94-4A2E-B05A-BD0CEB105FAE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20742B-EC2A-4F98-B9EE-0E250D76EBC7}" type="pres">
      <dgm:prSet presAssocID="{FF5772B4-3D94-4A2E-B05A-BD0CEB105FAE}" presName="rootConnector" presStyleLbl="node2" presStyleIdx="1" presStyleCnt="7"/>
      <dgm:spPr/>
      <dgm:t>
        <a:bodyPr/>
        <a:lstStyle/>
        <a:p>
          <a:endParaRPr lang="ru-RU"/>
        </a:p>
      </dgm:t>
    </dgm:pt>
    <dgm:pt modelId="{D19DF47C-E9F4-4E72-BD4B-32659AE957A6}" type="pres">
      <dgm:prSet presAssocID="{FF5772B4-3D94-4A2E-B05A-BD0CEB105FAE}" presName="hierChild4" presStyleCnt="0"/>
      <dgm:spPr/>
    </dgm:pt>
    <dgm:pt modelId="{3D6FC5CB-6969-4D31-96C2-F2F265BD8E50}" type="pres">
      <dgm:prSet presAssocID="{FF5772B4-3D94-4A2E-B05A-BD0CEB105FAE}" presName="hierChild5" presStyleCnt="0"/>
      <dgm:spPr/>
    </dgm:pt>
    <dgm:pt modelId="{EF9F6179-E28A-495C-AE83-90F976E60C93}" type="pres">
      <dgm:prSet presAssocID="{CF468F9A-1257-40E1-B749-82078F93C6CE}" presName="Name37" presStyleLbl="parChTrans1D2" presStyleIdx="2" presStyleCnt="7"/>
      <dgm:spPr/>
      <dgm:t>
        <a:bodyPr/>
        <a:lstStyle/>
        <a:p>
          <a:endParaRPr lang="ru-RU"/>
        </a:p>
      </dgm:t>
    </dgm:pt>
    <dgm:pt modelId="{AA8B2A60-1020-430F-B336-B7A2FAD422DE}" type="pres">
      <dgm:prSet presAssocID="{7D407202-2388-4D85-A23D-CB49AC976655}" presName="hierRoot2" presStyleCnt="0">
        <dgm:presLayoutVars>
          <dgm:hierBranch val="init"/>
        </dgm:presLayoutVars>
      </dgm:prSet>
      <dgm:spPr/>
    </dgm:pt>
    <dgm:pt modelId="{C27B4CD1-1FFE-4771-86D3-0834A629E8DA}" type="pres">
      <dgm:prSet presAssocID="{7D407202-2388-4D85-A23D-CB49AC976655}" presName="rootComposite" presStyleCnt="0"/>
      <dgm:spPr/>
    </dgm:pt>
    <dgm:pt modelId="{DE9E7027-528E-4860-AFC9-468A66153E79}" type="pres">
      <dgm:prSet presAssocID="{7D407202-2388-4D85-A23D-CB49AC976655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3FE94E-78CF-4803-B3DE-575C27BD0870}" type="pres">
      <dgm:prSet presAssocID="{7D407202-2388-4D85-A23D-CB49AC976655}" presName="rootConnector" presStyleLbl="node2" presStyleIdx="2" presStyleCnt="7"/>
      <dgm:spPr/>
      <dgm:t>
        <a:bodyPr/>
        <a:lstStyle/>
        <a:p>
          <a:endParaRPr lang="ru-RU"/>
        </a:p>
      </dgm:t>
    </dgm:pt>
    <dgm:pt modelId="{7C700F57-1C53-4D9C-89A3-2E3654B1D2A4}" type="pres">
      <dgm:prSet presAssocID="{7D407202-2388-4D85-A23D-CB49AC976655}" presName="hierChild4" presStyleCnt="0"/>
      <dgm:spPr/>
    </dgm:pt>
    <dgm:pt modelId="{7C6345B0-C6E5-45E8-803C-5AAB0545F3E4}" type="pres">
      <dgm:prSet presAssocID="{7D407202-2388-4D85-A23D-CB49AC976655}" presName="hierChild5" presStyleCnt="0"/>
      <dgm:spPr/>
    </dgm:pt>
    <dgm:pt modelId="{AD72077C-9AEE-4160-B7DF-19446D39103D}" type="pres">
      <dgm:prSet presAssocID="{8BBA7BB2-9707-41E4-9BE1-ADB8BE02A4B3}" presName="Name37" presStyleLbl="parChTrans1D2" presStyleIdx="3" presStyleCnt="7"/>
      <dgm:spPr/>
      <dgm:t>
        <a:bodyPr/>
        <a:lstStyle/>
        <a:p>
          <a:endParaRPr lang="ru-RU"/>
        </a:p>
      </dgm:t>
    </dgm:pt>
    <dgm:pt modelId="{B7F6F2F7-8643-49EE-96E4-194A1F3AD9D9}" type="pres">
      <dgm:prSet presAssocID="{76C7C938-8F1A-4C4E-8B32-EDB34BBF1C62}" presName="hierRoot2" presStyleCnt="0">
        <dgm:presLayoutVars>
          <dgm:hierBranch val="init"/>
        </dgm:presLayoutVars>
      </dgm:prSet>
      <dgm:spPr/>
    </dgm:pt>
    <dgm:pt modelId="{9B668F2D-B428-41E7-98C2-53FE099855C9}" type="pres">
      <dgm:prSet presAssocID="{76C7C938-8F1A-4C4E-8B32-EDB34BBF1C62}" presName="rootComposite" presStyleCnt="0"/>
      <dgm:spPr/>
    </dgm:pt>
    <dgm:pt modelId="{4ADB4FDE-EDAE-4A32-BAC7-2A17597D71B8}" type="pres">
      <dgm:prSet presAssocID="{76C7C938-8F1A-4C4E-8B32-EDB34BBF1C62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F258253-E4BA-4E7E-BA55-F42400327716}" type="pres">
      <dgm:prSet presAssocID="{76C7C938-8F1A-4C4E-8B32-EDB34BBF1C62}" presName="rootConnector" presStyleLbl="node2" presStyleIdx="3" presStyleCnt="7"/>
      <dgm:spPr/>
      <dgm:t>
        <a:bodyPr/>
        <a:lstStyle/>
        <a:p>
          <a:endParaRPr lang="ru-RU"/>
        </a:p>
      </dgm:t>
    </dgm:pt>
    <dgm:pt modelId="{62E9263C-5925-461D-BC79-B2FA248D0D98}" type="pres">
      <dgm:prSet presAssocID="{76C7C938-8F1A-4C4E-8B32-EDB34BBF1C62}" presName="hierChild4" presStyleCnt="0"/>
      <dgm:spPr/>
    </dgm:pt>
    <dgm:pt modelId="{1E491042-D228-43D5-A222-C9E514C15BBA}" type="pres">
      <dgm:prSet presAssocID="{76C7C938-8F1A-4C4E-8B32-EDB34BBF1C62}" presName="hierChild5" presStyleCnt="0"/>
      <dgm:spPr/>
    </dgm:pt>
    <dgm:pt modelId="{D1EAF870-3F41-4564-AF07-CD75485FE691}" type="pres">
      <dgm:prSet presAssocID="{B6844827-5035-456F-9D1F-FFF15D3F87C2}" presName="Name37" presStyleLbl="parChTrans1D2" presStyleIdx="4" presStyleCnt="7"/>
      <dgm:spPr/>
      <dgm:t>
        <a:bodyPr/>
        <a:lstStyle/>
        <a:p>
          <a:endParaRPr lang="ru-RU"/>
        </a:p>
      </dgm:t>
    </dgm:pt>
    <dgm:pt modelId="{EC0AD007-1E14-4CBD-AB36-2C8433B26B6B}" type="pres">
      <dgm:prSet presAssocID="{577ED0B6-0E4E-4510-9B0C-DB22598C8137}" presName="hierRoot2" presStyleCnt="0">
        <dgm:presLayoutVars>
          <dgm:hierBranch val="init"/>
        </dgm:presLayoutVars>
      </dgm:prSet>
      <dgm:spPr/>
    </dgm:pt>
    <dgm:pt modelId="{F1F3B740-08B4-48BF-8EFE-F0FF80FFDFD2}" type="pres">
      <dgm:prSet presAssocID="{577ED0B6-0E4E-4510-9B0C-DB22598C8137}" presName="rootComposite" presStyleCnt="0"/>
      <dgm:spPr/>
    </dgm:pt>
    <dgm:pt modelId="{12EE7428-B3CB-4078-8B28-11E4B88BE894}" type="pres">
      <dgm:prSet presAssocID="{577ED0B6-0E4E-4510-9B0C-DB22598C813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9C4EF4-280E-4E22-9301-B954E7D73CEF}" type="pres">
      <dgm:prSet presAssocID="{577ED0B6-0E4E-4510-9B0C-DB22598C8137}" presName="rootConnector" presStyleLbl="node2" presStyleIdx="4" presStyleCnt="7"/>
      <dgm:spPr/>
      <dgm:t>
        <a:bodyPr/>
        <a:lstStyle/>
        <a:p>
          <a:endParaRPr lang="ru-RU"/>
        </a:p>
      </dgm:t>
    </dgm:pt>
    <dgm:pt modelId="{6C1F3BB7-B669-4DCC-B404-7DD54649208B}" type="pres">
      <dgm:prSet presAssocID="{577ED0B6-0E4E-4510-9B0C-DB22598C8137}" presName="hierChild4" presStyleCnt="0"/>
      <dgm:spPr/>
    </dgm:pt>
    <dgm:pt modelId="{850B1295-8D59-4211-A74D-B2ABE42550CF}" type="pres">
      <dgm:prSet presAssocID="{577ED0B6-0E4E-4510-9B0C-DB22598C8137}" presName="hierChild5" presStyleCnt="0"/>
      <dgm:spPr/>
    </dgm:pt>
    <dgm:pt modelId="{2B54DC4C-E7B8-4518-AED3-C976FEBA42C7}" type="pres">
      <dgm:prSet presAssocID="{972698F0-0F7B-492F-A4E0-B6FD0BE90957}" presName="Name37" presStyleLbl="parChTrans1D2" presStyleIdx="5" presStyleCnt="7"/>
      <dgm:spPr/>
      <dgm:t>
        <a:bodyPr/>
        <a:lstStyle/>
        <a:p>
          <a:endParaRPr lang="ru-RU"/>
        </a:p>
      </dgm:t>
    </dgm:pt>
    <dgm:pt modelId="{4409CA48-4F67-4433-B061-1F9A3ABF383F}" type="pres">
      <dgm:prSet presAssocID="{A3C91A9F-A349-4139-9432-59F6F23E2F3A}" presName="hierRoot2" presStyleCnt="0">
        <dgm:presLayoutVars>
          <dgm:hierBranch val="init"/>
        </dgm:presLayoutVars>
      </dgm:prSet>
      <dgm:spPr/>
    </dgm:pt>
    <dgm:pt modelId="{7F41D1DD-9267-4E00-A0C9-47EBD324DA23}" type="pres">
      <dgm:prSet presAssocID="{A3C91A9F-A349-4139-9432-59F6F23E2F3A}" presName="rootComposite" presStyleCnt="0"/>
      <dgm:spPr/>
    </dgm:pt>
    <dgm:pt modelId="{0CBCCCE4-DB09-4E61-89A9-12DB4BB2C91B}" type="pres">
      <dgm:prSet presAssocID="{A3C91A9F-A349-4139-9432-59F6F23E2F3A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BF2C62-8B3B-47FD-A74F-B5C3257249AD}" type="pres">
      <dgm:prSet presAssocID="{A3C91A9F-A349-4139-9432-59F6F23E2F3A}" presName="rootConnector" presStyleLbl="node2" presStyleIdx="5" presStyleCnt="7"/>
      <dgm:spPr/>
      <dgm:t>
        <a:bodyPr/>
        <a:lstStyle/>
        <a:p>
          <a:endParaRPr lang="ru-RU"/>
        </a:p>
      </dgm:t>
    </dgm:pt>
    <dgm:pt modelId="{95F742CE-5F07-41B6-80CB-D0DAECFB85FD}" type="pres">
      <dgm:prSet presAssocID="{A3C91A9F-A349-4139-9432-59F6F23E2F3A}" presName="hierChild4" presStyleCnt="0"/>
      <dgm:spPr/>
    </dgm:pt>
    <dgm:pt modelId="{3D8CFEAE-7939-4458-8659-3E5E11852076}" type="pres">
      <dgm:prSet presAssocID="{A3C91A9F-A349-4139-9432-59F6F23E2F3A}" presName="hierChild5" presStyleCnt="0"/>
      <dgm:spPr/>
    </dgm:pt>
    <dgm:pt modelId="{901E6CF6-0DD2-41A8-AD66-39ECBABA16BD}" type="pres">
      <dgm:prSet presAssocID="{0C4EC89A-C545-46B5-8DBA-B3A2B03E5B20}" presName="Name37" presStyleLbl="parChTrans1D2" presStyleIdx="6" presStyleCnt="7"/>
      <dgm:spPr/>
      <dgm:t>
        <a:bodyPr/>
        <a:lstStyle/>
        <a:p>
          <a:endParaRPr lang="ru-RU"/>
        </a:p>
      </dgm:t>
    </dgm:pt>
    <dgm:pt modelId="{AB6E05CE-3584-4903-BF92-CFA3840C6474}" type="pres">
      <dgm:prSet presAssocID="{9D77BCD8-B22A-4D9C-AE3B-C1F7D6794F67}" presName="hierRoot2" presStyleCnt="0">
        <dgm:presLayoutVars>
          <dgm:hierBranch val="init"/>
        </dgm:presLayoutVars>
      </dgm:prSet>
      <dgm:spPr/>
    </dgm:pt>
    <dgm:pt modelId="{4408E87E-6C5F-4D97-8446-67A6E8E97DF1}" type="pres">
      <dgm:prSet presAssocID="{9D77BCD8-B22A-4D9C-AE3B-C1F7D6794F67}" presName="rootComposite" presStyleCnt="0"/>
      <dgm:spPr/>
    </dgm:pt>
    <dgm:pt modelId="{75388938-4FC1-471A-96DB-3885DDD7FB6D}" type="pres">
      <dgm:prSet presAssocID="{9D77BCD8-B22A-4D9C-AE3B-C1F7D6794F67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C3A3EF3-B279-4277-914B-5AC976DD3D6A}" type="pres">
      <dgm:prSet presAssocID="{9D77BCD8-B22A-4D9C-AE3B-C1F7D6794F67}" presName="rootConnector" presStyleLbl="node2" presStyleIdx="6" presStyleCnt="7"/>
      <dgm:spPr/>
      <dgm:t>
        <a:bodyPr/>
        <a:lstStyle/>
        <a:p>
          <a:endParaRPr lang="ru-RU"/>
        </a:p>
      </dgm:t>
    </dgm:pt>
    <dgm:pt modelId="{EDD2BFB1-4AC3-4051-BEE0-16C5E146105E}" type="pres">
      <dgm:prSet presAssocID="{9D77BCD8-B22A-4D9C-AE3B-C1F7D6794F67}" presName="hierChild4" presStyleCnt="0"/>
      <dgm:spPr/>
    </dgm:pt>
    <dgm:pt modelId="{73FA4705-B248-43A4-9D17-8D0289638653}" type="pres">
      <dgm:prSet presAssocID="{9D77BCD8-B22A-4D9C-AE3B-C1F7D6794F67}" presName="hierChild5" presStyleCnt="0"/>
      <dgm:spPr/>
    </dgm:pt>
    <dgm:pt modelId="{5B26B0DC-86CD-43EB-819A-5D4F7714A671}" type="pres">
      <dgm:prSet presAssocID="{43ADCB88-344C-443E-9B87-40EACFF719FA}" presName="hierChild3" presStyleCnt="0"/>
      <dgm:spPr/>
    </dgm:pt>
  </dgm:ptLst>
  <dgm:cxnLst>
    <dgm:cxn modelId="{BC11A836-069E-4289-AAEB-611E9C1DA6FC}" srcId="{43ADCB88-344C-443E-9B87-40EACFF719FA}" destId="{59A9ACFC-45EC-4817-B249-2F44BD89B3E3}" srcOrd="0" destOrd="0" parTransId="{B3E3D9D8-0DE9-4EA3-92CC-AD541C160B55}" sibTransId="{9819EC7A-D1BD-49EC-827E-5861D6C73CBF}"/>
    <dgm:cxn modelId="{ED770124-F392-40DE-92E8-DD3C99028341}" type="presOf" srcId="{A3C91A9F-A349-4139-9432-59F6F23E2F3A}" destId="{0CBCCCE4-DB09-4E61-89A9-12DB4BB2C91B}" srcOrd="0" destOrd="0" presId="urn:microsoft.com/office/officeart/2005/8/layout/orgChart1"/>
    <dgm:cxn modelId="{1BF7BE22-ED8D-4304-B0F5-17834E1F956A}" type="presOf" srcId="{59A9ACFC-45EC-4817-B249-2F44BD89B3E3}" destId="{9E705DFD-C9DE-4F91-8A8A-9C86CAE22F6F}" srcOrd="0" destOrd="0" presId="urn:microsoft.com/office/officeart/2005/8/layout/orgChart1"/>
    <dgm:cxn modelId="{1D543827-15F6-4BDD-BB50-619CD4E5716D}" type="presOf" srcId="{577ED0B6-0E4E-4510-9B0C-DB22598C8137}" destId="{12EE7428-B3CB-4078-8B28-11E4B88BE894}" srcOrd="0" destOrd="0" presId="urn:microsoft.com/office/officeart/2005/8/layout/orgChart1"/>
    <dgm:cxn modelId="{79605D80-225E-4CA2-812B-F655CABB1873}" srcId="{43ADCB88-344C-443E-9B87-40EACFF719FA}" destId="{7D407202-2388-4D85-A23D-CB49AC976655}" srcOrd="2" destOrd="0" parTransId="{CF468F9A-1257-40E1-B749-82078F93C6CE}" sibTransId="{AB4E25F8-5F21-4504-9FCE-098728265C4F}"/>
    <dgm:cxn modelId="{5170C21C-1219-4D2A-9210-AF891BD3114C}" type="presOf" srcId="{43ADCB88-344C-443E-9B87-40EACFF719FA}" destId="{84314482-4774-4AE0-B898-CF1BE059831C}" srcOrd="0" destOrd="0" presId="urn:microsoft.com/office/officeart/2005/8/layout/orgChart1"/>
    <dgm:cxn modelId="{63AA40B7-DD35-4D99-BAE6-586D2E842529}" type="presOf" srcId="{0C4EC89A-C545-46B5-8DBA-B3A2B03E5B20}" destId="{901E6CF6-0DD2-41A8-AD66-39ECBABA16BD}" srcOrd="0" destOrd="0" presId="urn:microsoft.com/office/officeart/2005/8/layout/orgChart1"/>
    <dgm:cxn modelId="{73673FE1-31D3-4C4B-A261-B582BA0030E4}" srcId="{43ADCB88-344C-443E-9B87-40EACFF719FA}" destId="{577ED0B6-0E4E-4510-9B0C-DB22598C8137}" srcOrd="4" destOrd="0" parTransId="{B6844827-5035-456F-9D1F-FFF15D3F87C2}" sibTransId="{3C722962-9C8D-41FC-9FEB-AFB623D8A48D}"/>
    <dgm:cxn modelId="{BA78788E-4B27-4B75-8CD9-CE85C6B6BE31}" type="presOf" srcId="{9D77BCD8-B22A-4D9C-AE3B-C1F7D6794F67}" destId="{75388938-4FC1-471A-96DB-3885DDD7FB6D}" srcOrd="0" destOrd="0" presId="urn:microsoft.com/office/officeart/2005/8/layout/orgChart1"/>
    <dgm:cxn modelId="{D938BB2D-A5B1-4622-AD51-41B00FA0BDAA}" type="presOf" srcId="{B3E3D9D8-0DE9-4EA3-92CC-AD541C160B55}" destId="{1997395C-EEE2-4FC6-8E72-99EF8E413F7A}" srcOrd="0" destOrd="0" presId="urn:microsoft.com/office/officeart/2005/8/layout/orgChart1"/>
    <dgm:cxn modelId="{A6BB1420-7F21-42BF-9099-875D69655081}" type="presOf" srcId="{76C7C938-8F1A-4C4E-8B32-EDB34BBF1C62}" destId="{4ADB4FDE-EDAE-4A32-BAC7-2A17597D71B8}" srcOrd="0" destOrd="0" presId="urn:microsoft.com/office/officeart/2005/8/layout/orgChart1"/>
    <dgm:cxn modelId="{8EC77F29-50AE-457A-8DFF-AFB3DC785799}" type="presOf" srcId="{577ED0B6-0E4E-4510-9B0C-DB22598C8137}" destId="{A09C4EF4-280E-4E22-9301-B954E7D73CEF}" srcOrd="1" destOrd="0" presId="urn:microsoft.com/office/officeart/2005/8/layout/orgChart1"/>
    <dgm:cxn modelId="{81753686-66FF-4113-90F0-00599F0CF214}" type="presOf" srcId="{CF468F9A-1257-40E1-B749-82078F93C6CE}" destId="{EF9F6179-E28A-495C-AE83-90F976E60C93}" srcOrd="0" destOrd="0" presId="urn:microsoft.com/office/officeart/2005/8/layout/orgChart1"/>
    <dgm:cxn modelId="{B331A729-FC5C-4010-A3CD-714414BBEF85}" srcId="{43ADCB88-344C-443E-9B87-40EACFF719FA}" destId="{9D77BCD8-B22A-4D9C-AE3B-C1F7D6794F67}" srcOrd="6" destOrd="0" parTransId="{0C4EC89A-C545-46B5-8DBA-B3A2B03E5B20}" sibTransId="{4808DF5F-0A9E-4EBA-9E8E-6603C29EC419}"/>
    <dgm:cxn modelId="{EB356DF1-FE4B-4579-B9B4-1352EF427D7D}" srcId="{43ADCB88-344C-443E-9B87-40EACFF719FA}" destId="{A3C91A9F-A349-4139-9432-59F6F23E2F3A}" srcOrd="5" destOrd="0" parTransId="{972698F0-0F7B-492F-A4E0-B6FD0BE90957}" sibTransId="{31F14135-DA47-4D35-BE89-B36E16079FD8}"/>
    <dgm:cxn modelId="{DF5C7A83-B550-4171-938D-A5072E191865}" srcId="{2B23F121-1E7C-4955-8431-B65A7FC0D33D}" destId="{43ADCB88-344C-443E-9B87-40EACFF719FA}" srcOrd="0" destOrd="0" parTransId="{CA91B21C-E6DB-4FB1-AC27-7830DF839C8D}" sibTransId="{D1899085-09E8-4332-A4F5-CED3DCDCA471}"/>
    <dgm:cxn modelId="{75F309C1-BFA3-4087-AEC2-8C213D80A449}" type="presOf" srcId="{FF5772B4-3D94-4A2E-B05A-BD0CEB105FAE}" destId="{CC20742B-EC2A-4F98-B9EE-0E250D76EBC7}" srcOrd="1" destOrd="0" presId="urn:microsoft.com/office/officeart/2005/8/layout/orgChart1"/>
    <dgm:cxn modelId="{ECCB46FD-372A-4432-A293-C241134CA06F}" type="presOf" srcId="{2B23F121-1E7C-4955-8431-B65A7FC0D33D}" destId="{F971C59C-BBED-475A-8B78-BC85BD7A55A5}" srcOrd="0" destOrd="0" presId="urn:microsoft.com/office/officeart/2005/8/layout/orgChart1"/>
    <dgm:cxn modelId="{76E32801-0421-4961-9E69-B8FB0496698C}" srcId="{43ADCB88-344C-443E-9B87-40EACFF719FA}" destId="{FF5772B4-3D94-4A2E-B05A-BD0CEB105FAE}" srcOrd="1" destOrd="0" parTransId="{1193B63C-42F9-41B9-AC67-3D0D7442479A}" sibTransId="{AB204B88-D7D0-4441-85A5-FF90433C39B8}"/>
    <dgm:cxn modelId="{7E6E2E87-7BF3-4622-8913-62C19980D0B4}" type="presOf" srcId="{8BBA7BB2-9707-41E4-9BE1-ADB8BE02A4B3}" destId="{AD72077C-9AEE-4160-B7DF-19446D39103D}" srcOrd="0" destOrd="0" presId="urn:microsoft.com/office/officeart/2005/8/layout/orgChart1"/>
    <dgm:cxn modelId="{8BC15D79-FAB2-45E8-994D-AC00C0103F59}" type="presOf" srcId="{7D407202-2388-4D85-A23D-CB49AC976655}" destId="{273FE94E-78CF-4803-B3DE-575C27BD0870}" srcOrd="1" destOrd="0" presId="urn:microsoft.com/office/officeart/2005/8/layout/orgChart1"/>
    <dgm:cxn modelId="{2910F0BF-80D5-4E6F-8CE4-20E24CB256C5}" type="presOf" srcId="{59A9ACFC-45EC-4817-B249-2F44BD89B3E3}" destId="{803C9EC0-0638-4FBC-AC0A-C074541BD17D}" srcOrd="1" destOrd="0" presId="urn:microsoft.com/office/officeart/2005/8/layout/orgChart1"/>
    <dgm:cxn modelId="{115C3D08-B900-4E21-AAB1-C8CBA95CED2B}" type="presOf" srcId="{A3C91A9F-A349-4139-9432-59F6F23E2F3A}" destId="{A2BF2C62-8B3B-47FD-A74F-B5C3257249AD}" srcOrd="1" destOrd="0" presId="urn:microsoft.com/office/officeart/2005/8/layout/orgChart1"/>
    <dgm:cxn modelId="{0D5BAD1C-1DF7-4DF3-AA0D-572DFABAC9F8}" type="presOf" srcId="{1193B63C-42F9-41B9-AC67-3D0D7442479A}" destId="{8F2CB523-3FD2-4734-8683-135F6C3A4B97}" srcOrd="0" destOrd="0" presId="urn:microsoft.com/office/officeart/2005/8/layout/orgChart1"/>
    <dgm:cxn modelId="{BED778DB-7D69-418B-A4E2-C38D6569716A}" type="presOf" srcId="{972698F0-0F7B-492F-A4E0-B6FD0BE90957}" destId="{2B54DC4C-E7B8-4518-AED3-C976FEBA42C7}" srcOrd="0" destOrd="0" presId="urn:microsoft.com/office/officeart/2005/8/layout/orgChart1"/>
    <dgm:cxn modelId="{E95B509C-CB7B-4EDC-AEBC-DDAFE7746140}" type="presOf" srcId="{7D407202-2388-4D85-A23D-CB49AC976655}" destId="{DE9E7027-528E-4860-AFC9-468A66153E79}" srcOrd="0" destOrd="0" presId="urn:microsoft.com/office/officeart/2005/8/layout/orgChart1"/>
    <dgm:cxn modelId="{EC6F0062-2E41-4ED3-A1A1-EBCD596AB428}" type="presOf" srcId="{FF5772B4-3D94-4A2E-B05A-BD0CEB105FAE}" destId="{171071BE-8834-4E76-8040-3CF22C09BEBD}" srcOrd="0" destOrd="0" presId="urn:microsoft.com/office/officeart/2005/8/layout/orgChart1"/>
    <dgm:cxn modelId="{39BA112D-8123-4BEC-AD80-D2924D48681D}" type="presOf" srcId="{76C7C938-8F1A-4C4E-8B32-EDB34BBF1C62}" destId="{0F258253-E4BA-4E7E-BA55-F42400327716}" srcOrd="1" destOrd="0" presId="urn:microsoft.com/office/officeart/2005/8/layout/orgChart1"/>
    <dgm:cxn modelId="{4E78A124-7EB2-4606-BE60-09F0BB52FE12}" srcId="{43ADCB88-344C-443E-9B87-40EACFF719FA}" destId="{76C7C938-8F1A-4C4E-8B32-EDB34BBF1C62}" srcOrd="3" destOrd="0" parTransId="{8BBA7BB2-9707-41E4-9BE1-ADB8BE02A4B3}" sibTransId="{708403C3-5D2A-427A-BEBE-C2FEC9B17C9B}"/>
    <dgm:cxn modelId="{3D7F6D90-1745-448E-A1FD-1D992B37D349}" type="presOf" srcId="{B6844827-5035-456F-9D1F-FFF15D3F87C2}" destId="{D1EAF870-3F41-4564-AF07-CD75485FE691}" srcOrd="0" destOrd="0" presId="urn:microsoft.com/office/officeart/2005/8/layout/orgChart1"/>
    <dgm:cxn modelId="{52923DF8-3DCE-4F94-814B-88631D216052}" type="presOf" srcId="{43ADCB88-344C-443E-9B87-40EACFF719FA}" destId="{BC0C7490-3DA1-49B4-9E17-A4816E464BAB}" srcOrd="1" destOrd="0" presId="urn:microsoft.com/office/officeart/2005/8/layout/orgChart1"/>
    <dgm:cxn modelId="{F982DE88-459F-4292-B873-046589A4511D}" type="presOf" srcId="{9D77BCD8-B22A-4D9C-AE3B-C1F7D6794F67}" destId="{DC3A3EF3-B279-4277-914B-5AC976DD3D6A}" srcOrd="1" destOrd="0" presId="urn:microsoft.com/office/officeart/2005/8/layout/orgChart1"/>
    <dgm:cxn modelId="{36CFAF0C-5908-45A4-AF96-E6B3F1D8AB58}" type="presParOf" srcId="{F971C59C-BBED-475A-8B78-BC85BD7A55A5}" destId="{083FE525-49E7-4619-B1D0-95A3F14522C1}" srcOrd="0" destOrd="0" presId="urn:microsoft.com/office/officeart/2005/8/layout/orgChart1"/>
    <dgm:cxn modelId="{F1CFDEA6-23BB-40FD-85B1-FB89A249D931}" type="presParOf" srcId="{083FE525-49E7-4619-B1D0-95A3F14522C1}" destId="{09AEF588-9800-4ADA-AB32-D806722D07B3}" srcOrd="0" destOrd="0" presId="urn:microsoft.com/office/officeart/2005/8/layout/orgChart1"/>
    <dgm:cxn modelId="{5D224967-DD24-4299-A4E3-94DA0D6D7763}" type="presParOf" srcId="{09AEF588-9800-4ADA-AB32-D806722D07B3}" destId="{84314482-4774-4AE0-B898-CF1BE059831C}" srcOrd="0" destOrd="0" presId="urn:microsoft.com/office/officeart/2005/8/layout/orgChart1"/>
    <dgm:cxn modelId="{3AA63AFC-A71F-4EDE-A2E4-19422DDC416F}" type="presParOf" srcId="{09AEF588-9800-4ADA-AB32-D806722D07B3}" destId="{BC0C7490-3DA1-49B4-9E17-A4816E464BAB}" srcOrd="1" destOrd="0" presId="urn:microsoft.com/office/officeart/2005/8/layout/orgChart1"/>
    <dgm:cxn modelId="{1760DFA4-9D91-414C-9632-2F0DB5CAA948}" type="presParOf" srcId="{083FE525-49E7-4619-B1D0-95A3F14522C1}" destId="{0233A89A-C52C-43F0-A862-B43CB8DC49B0}" srcOrd="1" destOrd="0" presId="urn:microsoft.com/office/officeart/2005/8/layout/orgChart1"/>
    <dgm:cxn modelId="{21F27A8A-500D-4AF7-8D17-1AADF039032F}" type="presParOf" srcId="{0233A89A-C52C-43F0-A862-B43CB8DC49B0}" destId="{1997395C-EEE2-4FC6-8E72-99EF8E413F7A}" srcOrd="0" destOrd="0" presId="urn:microsoft.com/office/officeart/2005/8/layout/orgChart1"/>
    <dgm:cxn modelId="{B67C3F24-54F2-4C3B-9989-F1153A189F90}" type="presParOf" srcId="{0233A89A-C52C-43F0-A862-B43CB8DC49B0}" destId="{EB84CB60-1121-463B-9480-9F31800FC46D}" srcOrd="1" destOrd="0" presId="urn:microsoft.com/office/officeart/2005/8/layout/orgChart1"/>
    <dgm:cxn modelId="{8FD073D1-A6C6-498A-B08A-2FFE9D86B86A}" type="presParOf" srcId="{EB84CB60-1121-463B-9480-9F31800FC46D}" destId="{7EC6AC01-8FD9-44A2-B27C-F0D7309C1D75}" srcOrd="0" destOrd="0" presId="urn:microsoft.com/office/officeart/2005/8/layout/orgChart1"/>
    <dgm:cxn modelId="{3EBBB933-F89E-4047-9E95-50FCB7146F64}" type="presParOf" srcId="{7EC6AC01-8FD9-44A2-B27C-F0D7309C1D75}" destId="{9E705DFD-C9DE-4F91-8A8A-9C86CAE22F6F}" srcOrd="0" destOrd="0" presId="urn:microsoft.com/office/officeart/2005/8/layout/orgChart1"/>
    <dgm:cxn modelId="{26948C8E-9F7E-4C51-8BAD-E2AEE0E011C0}" type="presParOf" srcId="{7EC6AC01-8FD9-44A2-B27C-F0D7309C1D75}" destId="{803C9EC0-0638-4FBC-AC0A-C074541BD17D}" srcOrd="1" destOrd="0" presId="urn:microsoft.com/office/officeart/2005/8/layout/orgChart1"/>
    <dgm:cxn modelId="{F33C63B7-010F-4EF2-A79D-E45BD5795543}" type="presParOf" srcId="{EB84CB60-1121-463B-9480-9F31800FC46D}" destId="{8CE6A0F8-0FB7-4B3D-97C0-B39AAB229A8E}" srcOrd="1" destOrd="0" presId="urn:microsoft.com/office/officeart/2005/8/layout/orgChart1"/>
    <dgm:cxn modelId="{7639DE18-7EF2-4F05-97C5-BA3B422737A2}" type="presParOf" srcId="{EB84CB60-1121-463B-9480-9F31800FC46D}" destId="{2F6EB222-29F3-4C81-9A4D-14F9141CA8AD}" srcOrd="2" destOrd="0" presId="urn:microsoft.com/office/officeart/2005/8/layout/orgChart1"/>
    <dgm:cxn modelId="{B3611FED-94BA-47BA-9AA2-17C27E8B4DAA}" type="presParOf" srcId="{0233A89A-C52C-43F0-A862-B43CB8DC49B0}" destId="{8F2CB523-3FD2-4734-8683-135F6C3A4B97}" srcOrd="2" destOrd="0" presId="urn:microsoft.com/office/officeart/2005/8/layout/orgChart1"/>
    <dgm:cxn modelId="{26E01762-EFF2-48C5-BFFE-80C7C20283A0}" type="presParOf" srcId="{0233A89A-C52C-43F0-A862-B43CB8DC49B0}" destId="{DB86D0FE-56B2-4C8E-87A5-229D3E4CD76E}" srcOrd="3" destOrd="0" presId="urn:microsoft.com/office/officeart/2005/8/layout/orgChart1"/>
    <dgm:cxn modelId="{AA466B98-0E6A-4AD9-A455-77AB270D4EFC}" type="presParOf" srcId="{DB86D0FE-56B2-4C8E-87A5-229D3E4CD76E}" destId="{9D1FBEB3-82A3-4143-A934-F8CBFA6E84C4}" srcOrd="0" destOrd="0" presId="urn:microsoft.com/office/officeart/2005/8/layout/orgChart1"/>
    <dgm:cxn modelId="{1B85FEE0-9606-47AB-A09F-292476F5EC0A}" type="presParOf" srcId="{9D1FBEB3-82A3-4143-A934-F8CBFA6E84C4}" destId="{171071BE-8834-4E76-8040-3CF22C09BEBD}" srcOrd="0" destOrd="0" presId="urn:microsoft.com/office/officeart/2005/8/layout/orgChart1"/>
    <dgm:cxn modelId="{79D00877-7234-463E-965E-E0EFDE7B6819}" type="presParOf" srcId="{9D1FBEB3-82A3-4143-A934-F8CBFA6E84C4}" destId="{CC20742B-EC2A-4F98-B9EE-0E250D76EBC7}" srcOrd="1" destOrd="0" presId="urn:microsoft.com/office/officeart/2005/8/layout/orgChart1"/>
    <dgm:cxn modelId="{EDCED86F-D634-4336-9DBE-11762EC28B03}" type="presParOf" srcId="{DB86D0FE-56B2-4C8E-87A5-229D3E4CD76E}" destId="{D19DF47C-E9F4-4E72-BD4B-32659AE957A6}" srcOrd="1" destOrd="0" presId="urn:microsoft.com/office/officeart/2005/8/layout/orgChart1"/>
    <dgm:cxn modelId="{783B9246-4A3A-44FC-A1EF-974929E64300}" type="presParOf" srcId="{DB86D0FE-56B2-4C8E-87A5-229D3E4CD76E}" destId="{3D6FC5CB-6969-4D31-96C2-F2F265BD8E50}" srcOrd="2" destOrd="0" presId="urn:microsoft.com/office/officeart/2005/8/layout/orgChart1"/>
    <dgm:cxn modelId="{5E1F78D4-35DA-4C90-B98E-3A0765E7D1EB}" type="presParOf" srcId="{0233A89A-C52C-43F0-A862-B43CB8DC49B0}" destId="{EF9F6179-E28A-495C-AE83-90F976E60C93}" srcOrd="4" destOrd="0" presId="urn:microsoft.com/office/officeart/2005/8/layout/orgChart1"/>
    <dgm:cxn modelId="{594AA5D8-3661-4535-889E-13787BFCE03B}" type="presParOf" srcId="{0233A89A-C52C-43F0-A862-B43CB8DC49B0}" destId="{AA8B2A60-1020-430F-B336-B7A2FAD422DE}" srcOrd="5" destOrd="0" presId="urn:microsoft.com/office/officeart/2005/8/layout/orgChart1"/>
    <dgm:cxn modelId="{259CF757-01AE-4E8C-A557-65FFCBB6474F}" type="presParOf" srcId="{AA8B2A60-1020-430F-B336-B7A2FAD422DE}" destId="{C27B4CD1-1FFE-4771-86D3-0834A629E8DA}" srcOrd="0" destOrd="0" presId="urn:microsoft.com/office/officeart/2005/8/layout/orgChart1"/>
    <dgm:cxn modelId="{03941841-4F63-4DCA-8367-C96C53B95AC6}" type="presParOf" srcId="{C27B4CD1-1FFE-4771-86D3-0834A629E8DA}" destId="{DE9E7027-528E-4860-AFC9-468A66153E79}" srcOrd="0" destOrd="0" presId="urn:microsoft.com/office/officeart/2005/8/layout/orgChart1"/>
    <dgm:cxn modelId="{17405AC6-1292-4BC3-B2BA-BFD1CF03EF42}" type="presParOf" srcId="{C27B4CD1-1FFE-4771-86D3-0834A629E8DA}" destId="{273FE94E-78CF-4803-B3DE-575C27BD0870}" srcOrd="1" destOrd="0" presId="urn:microsoft.com/office/officeart/2005/8/layout/orgChart1"/>
    <dgm:cxn modelId="{EF30EAC6-45D6-4387-9628-734A44B552A5}" type="presParOf" srcId="{AA8B2A60-1020-430F-B336-B7A2FAD422DE}" destId="{7C700F57-1C53-4D9C-89A3-2E3654B1D2A4}" srcOrd="1" destOrd="0" presId="urn:microsoft.com/office/officeart/2005/8/layout/orgChart1"/>
    <dgm:cxn modelId="{F79597F1-85FE-4B76-AE73-24E990318201}" type="presParOf" srcId="{AA8B2A60-1020-430F-B336-B7A2FAD422DE}" destId="{7C6345B0-C6E5-45E8-803C-5AAB0545F3E4}" srcOrd="2" destOrd="0" presId="urn:microsoft.com/office/officeart/2005/8/layout/orgChart1"/>
    <dgm:cxn modelId="{53AC23F2-CA33-4691-8757-A49CA3859640}" type="presParOf" srcId="{0233A89A-C52C-43F0-A862-B43CB8DC49B0}" destId="{AD72077C-9AEE-4160-B7DF-19446D39103D}" srcOrd="6" destOrd="0" presId="urn:microsoft.com/office/officeart/2005/8/layout/orgChart1"/>
    <dgm:cxn modelId="{16F76944-B047-4661-8587-4AABC8B4E145}" type="presParOf" srcId="{0233A89A-C52C-43F0-A862-B43CB8DC49B0}" destId="{B7F6F2F7-8643-49EE-96E4-194A1F3AD9D9}" srcOrd="7" destOrd="0" presId="urn:microsoft.com/office/officeart/2005/8/layout/orgChart1"/>
    <dgm:cxn modelId="{16D03608-7C7F-4B92-B670-C2D9FDEFEF5B}" type="presParOf" srcId="{B7F6F2F7-8643-49EE-96E4-194A1F3AD9D9}" destId="{9B668F2D-B428-41E7-98C2-53FE099855C9}" srcOrd="0" destOrd="0" presId="urn:microsoft.com/office/officeart/2005/8/layout/orgChart1"/>
    <dgm:cxn modelId="{40EA09C7-859E-4B0C-ADAE-AE86220F9509}" type="presParOf" srcId="{9B668F2D-B428-41E7-98C2-53FE099855C9}" destId="{4ADB4FDE-EDAE-4A32-BAC7-2A17597D71B8}" srcOrd="0" destOrd="0" presId="urn:microsoft.com/office/officeart/2005/8/layout/orgChart1"/>
    <dgm:cxn modelId="{150ED540-E10F-471E-A418-2D62D6FFCF8F}" type="presParOf" srcId="{9B668F2D-B428-41E7-98C2-53FE099855C9}" destId="{0F258253-E4BA-4E7E-BA55-F42400327716}" srcOrd="1" destOrd="0" presId="urn:microsoft.com/office/officeart/2005/8/layout/orgChart1"/>
    <dgm:cxn modelId="{2E9BF1D5-719E-495F-8AD4-13AA9AA9EC98}" type="presParOf" srcId="{B7F6F2F7-8643-49EE-96E4-194A1F3AD9D9}" destId="{62E9263C-5925-461D-BC79-B2FA248D0D98}" srcOrd="1" destOrd="0" presId="urn:microsoft.com/office/officeart/2005/8/layout/orgChart1"/>
    <dgm:cxn modelId="{997880D7-FA1C-4240-973F-FEA5D48507C3}" type="presParOf" srcId="{B7F6F2F7-8643-49EE-96E4-194A1F3AD9D9}" destId="{1E491042-D228-43D5-A222-C9E514C15BBA}" srcOrd="2" destOrd="0" presId="urn:microsoft.com/office/officeart/2005/8/layout/orgChart1"/>
    <dgm:cxn modelId="{0ED40C0D-D146-496F-9322-58E7A20DAAE6}" type="presParOf" srcId="{0233A89A-C52C-43F0-A862-B43CB8DC49B0}" destId="{D1EAF870-3F41-4564-AF07-CD75485FE691}" srcOrd="8" destOrd="0" presId="urn:microsoft.com/office/officeart/2005/8/layout/orgChart1"/>
    <dgm:cxn modelId="{7CD89B06-23AF-4FBF-9813-119CF2F8470E}" type="presParOf" srcId="{0233A89A-C52C-43F0-A862-B43CB8DC49B0}" destId="{EC0AD007-1E14-4CBD-AB36-2C8433B26B6B}" srcOrd="9" destOrd="0" presId="urn:microsoft.com/office/officeart/2005/8/layout/orgChart1"/>
    <dgm:cxn modelId="{6F2CED05-C55E-457B-B085-1FB95073EEE5}" type="presParOf" srcId="{EC0AD007-1E14-4CBD-AB36-2C8433B26B6B}" destId="{F1F3B740-08B4-48BF-8EFE-F0FF80FFDFD2}" srcOrd="0" destOrd="0" presId="urn:microsoft.com/office/officeart/2005/8/layout/orgChart1"/>
    <dgm:cxn modelId="{05164083-76B6-49A8-A16D-54166AAA5558}" type="presParOf" srcId="{F1F3B740-08B4-48BF-8EFE-F0FF80FFDFD2}" destId="{12EE7428-B3CB-4078-8B28-11E4B88BE894}" srcOrd="0" destOrd="0" presId="urn:microsoft.com/office/officeart/2005/8/layout/orgChart1"/>
    <dgm:cxn modelId="{9588E4F5-FE11-471B-8651-20AE6997752B}" type="presParOf" srcId="{F1F3B740-08B4-48BF-8EFE-F0FF80FFDFD2}" destId="{A09C4EF4-280E-4E22-9301-B954E7D73CEF}" srcOrd="1" destOrd="0" presId="urn:microsoft.com/office/officeart/2005/8/layout/orgChart1"/>
    <dgm:cxn modelId="{0E36EF84-DBA2-4678-A11E-DEB9EDE0ABE9}" type="presParOf" srcId="{EC0AD007-1E14-4CBD-AB36-2C8433B26B6B}" destId="{6C1F3BB7-B669-4DCC-B404-7DD54649208B}" srcOrd="1" destOrd="0" presId="urn:microsoft.com/office/officeart/2005/8/layout/orgChart1"/>
    <dgm:cxn modelId="{00B2006A-5C84-47A5-91F5-35CD7BB927A6}" type="presParOf" srcId="{EC0AD007-1E14-4CBD-AB36-2C8433B26B6B}" destId="{850B1295-8D59-4211-A74D-B2ABE42550CF}" srcOrd="2" destOrd="0" presId="urn:microsoft.com/office/officeart/2005/8/layout/orgChart1"/>
    <dgm:cxn modelId="{E830D856-6595-405B-9463-ACAAB3EFFC94}" type="presParOf" srcId="{0233A89A-C52C-43F0-A862-B43CB8DC49B0}" destId="{2B54DC4C-E7B8-4518-AED3-C976FEBA42C7}" srcOrd="10" destOrd="0" presId="urn:microsoft.com/office/officeart/2005/8/layout/orgChart1"/>
    <dgm:cxn modelId="{594EF46B-6166-42A0-81B9-4DD3F3E59613}" type="presParOf" srcId="{0233A89A-C52C-43F0-A862-B43CB8DC49B0}" destId="{4409CA48-4F67-4433-B061-1F9A3ABF383F}" srcOrd="11" destOrd="0" presId="urn:microsoft.com/office/officeart/2005/8/layout/orgChart1"/>
    <dgm:cxn modelId="{0776F74C-AFD5-4001-BB2F-FF3993F1A035}" type="presParOf" srcId="{4409CA48-4F67-4433-B061-1F9A3ABF383F}" destId="{7F41D1DD-9267-4E00-A0C9-47EBD324DA23}" srcOrd="0" destOrd="0" presId="urn:microsoft.com/office/officeart/2005/8/layout/orgChart1"/>
    <dgm:cxn modelId="{4C807414-7660-40E0-9DFA-3D9C8588563E}" type="presParOf" srcId="{7F41D1DD-9267-4E00-A0C9-47EBD324DA23}" destId="{0CBCCCE4-DB09-4E61-89A9-12DB4BB2C91B}" srcOrd="0" destOrd="0" presId="urn:microsoft.com/office/officeart/2005/8/layout/orgChart1"/>
    <dgm:cxn modelId="{85BB8039-4CC5-480B-98FE-7883B90771E5}" type="presParOf" srcId="{7F41D1DD-9267-4E00-A0C9-47EBD324DA23}" destId="{A2BF2C62-8B3B-47FD-A74F-B5C3257249AD}" srcOrd="1" destOrd="0" presId="urn:microsoft.com/office/officeart/2005/8/layout/orgChart1"/>
    <dgm:cxn modelId="{602ECCD0-99DD-40CB-B576-BF7942AF5118}" type="presParOf" srcId="{4409CA48-4F67-4433-B061-1F9A3ABF383F}" destId="{95F742CE-5F07-41B6-80CB-D0DAECFB85FD}" srcOrd="1" destOrd="0" presId="urn:microsoft.com/office/officeart/2005/8/layout/orgChart1"/>
    <dgm:cxn modelId="{16904036-6E42-452B-A4A8-2486FB848BFA}" type="presParOf" srcId="{4409CA48-4F67-4433-B061-1F9A3ABF383F}" destId="{3D8CFEAE-7939-4458-8659-3E5E11852076}" srcOrd="2" destOrd="0" presId="urn:microsoft.com/office/officeart/2005/8/layout/orgChart1"/>
    <dgm:cxn modelId="{12AAA03A-4F10-4335-A8D7-F1838B71820D}" type="presParOf" srcId="{0233A89A-C52C-43F0-A862-B43CB8DC49B0}" destId="{901E6CF6-0DD2-41A8-AD66-39ECBABA16BD}" srcOrd="12" destOrd="0" presId="urn:microsoft.com/office/officeart/2005/8/layout/orgChart1"/>
    <dgm:cxn modelId="{1D0853A3-3E55-4CB4-AA6A-8C96C7AEE43C}" type="presParOf" srcId="{0233A89A-C52C-43F0-A862-B43CB8DC49B0}" destId="{AB6E05CE-3584-4903-BF92-CFA3840C6474}" srcOrd="13" destOrd="0" presId="urn:microsoft.com/office/officeart/2005/8/layout/orgChart1"/>
    <dgm:cxn modelId="{8AEB331F-49C3-4E77-8C9F-6C3323936675}" type="presParOf" srcId="{AB6E05CE-3584-4903-BF92-CFA3840C6474}" destId="{4408E87E-6C5F-4D97-8446-67A6E8E97DF1}" srcOrd="0" destOrd="0" presId="urn:microsoft.com/office/officeart/2005/8/layout/orgChart1"/>
    <dgm:cxn modelId="{240EF324-0329-46E3-A6A0-12384920DBBA}" type="presParOf" srcId="{4408E87E-6C5F-4D97-8446-67A6E8E97DF1}" destId="{75388938-4FC1-471A-96DB-3885DDD7FB6D}" srcOrd="0" destOrd="0" presId="urn:microsoft.com/office/officeart/2005/8/layout/orgChart1"/>
    <dgm:cxn modelId="{B819ACF9-6976-4747-B04C-979FD4F8D32C}" type="presParOf" srcId="{4408E87E-6C5F-4D97-8446-67A6E8E97DF1}" destId="{DC3A3EF3-B279-4277-914B-5AC976DD3D6A}" srcOrd="1" destOrd="0" presId="urn:microsoft.com/office/officeart/2005/8/layout/orgChart1"/>
    <dgm:cxn modelId="{D589FF59-E209-48D5-AB2D-DD93FCA9745A}" type="presParOf" srcId="{AB6E05CE-3584-4903-BF92-CFA3840C6474}" destId="{EDD2BFB1-4AC3-4051-BEE0-16C5E146105E}" srcOrd="1" destOrd="0" presId="urn:microsoft.com/office/officeart/2005/8/layout/orgChart1"/>
    <dgm:cxn modelId="{311183B6-C8B0-47F6-ACC4-88F95A3BD2FA}" type="presParOf" srcId="{AB6E05CE-3584-4903-BF92-CFA3840C6474}" destId="{73FA4705-B248-43A4-9D17-8D0289638653}" srcOrd="2" destOrd="0" presId="urn:microsoft.com/office/officeart/2005/8/layout/orgChart1"/>
    <dgm:cxn modelId="{99FBA0C4-5623-459E-8500-7ED4BDE4D1FA}" type="presParOf" srcId="{083FE525-49E7-4619-B1D0-95A3F14522C1}" destId="{5B26B0DC-86CD-43EB-819A-5D4F7714A6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73168-9009-4CC1-8FAF-7ED74DF59FDD}">
      <dsp:nvSpPr>
        <dsp:cNvPr id="0" name=""/>
        <dsp:cNvSpPr/>
      </dsp:nvSpPr>
      <dsp:spPr>
        <a:xfrm rot="5400000">
          <a:off x="-232775" y="232878"/>
          <a:ext cx="1551837" cy="1086286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1</a:t>
          </a:r>
          <a:endParaRPr lang="en-US" sz="3000" kern="1200" dirty="0"/>
        </a:p>
      </dsp:txBody>
      <dsp:txXfrm rot="-5400000">
        <a:off x="1" y="543245"/>
        <a:ext cx="1086286" cy="465551"/>
      </dsp:txXfrm>
    </dsp:sp>
    <dsp:sp modelId="{D1B6301C-8E0C-4537-82BF-9C555B0057E4}">
      <dsp:nvSpPr>
        <dsp:cNvPr id="0" name=""/>
        <dsp:cNvSpPr/>
      </dsp:nvSpPr>
      <dsp:spPr>
        <a:xfrm rot="5400000">
          <a:off x="4404701" y="-3318312"/>
          <a:ext cx="1008694" cy="76455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b="0" i="0" kern="1200" dirty="0" err="1" smtClean="0"/>
            <a:t>Hisob</a:t>
          </a:r>
          <a:r>
            <a:rPr lang="en-US" sz="3100" b="0" i="0" kern="1200" dirty="0" smtClean="0"/>
            <a:t> </a:t>
          </a:r>
          <a:r>
            <a:rPr lang="en-US" sz="3100" b="0" i="0" kern="1200" dirty="0" err="1" smtClean="0"/>
            <a:t>siyosati</a:t>
          </a:r>
          <a:r>
            <a:rPr lang="en-US" sz="3100" b="0" i="0" kern="1200" dirty="0" smtClean="0"/>
            <a:t> </a:t>
          </a:r>
          <a:r>
            <a:rPr lang="en-US" sz="3100" b="0" i="0" kern="1200" dirty="0" err="1" smtClean="0"/>
            <a:t>nima</a:t>
          </a:r>
          <a:r>
            <a:rPr lang="en-US" sz="3100" b="0" i="0" kern="1200" dirty="0" smtClean="0"/>
            <a:t>?</a:t>
          </a:r>
          <a:endParaRPr lang="en-US" sz="3100" kern="1200" dirty="0"/>
        </a:p>
      </dsp:txBody>
      <dsp:txXfrm rot="-5400000">
        <a:off x="1086286" y="49343"/>
        <a:ext cx="7596284" cy="910214"/>
      </dsp:txXfrm>
    </dsp:sp>
    <dsp:sp modelId="{A3D497A7-D532-4540-ABA5-E0AFA6C5C319}">
      <dsp:nvSpPr>
        <dsp:cNvPr id="0" name=""/>
        <dsp:cNvSpPr/>
      </dsp:nvSpPr>
      <dsp:spPr>
        <a:xfrm rot="5400000">
          <a:off x="-232775" y="1589851"/>
          <a:ext cx="1551837" cy="1086286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2</a:t>
          </a:r>
          <a:endParaRPr lang="en-US" sz="3000" kern="1200" dirty="0"/>
        </a:p>
      </dsp:txBody>
      <dsp:txXfrm rot="-5400000">
        <a:off x="1" y="1900218"/>
        <a:ext cx="1086286" cy="465551"/>
      </dsp:txXfrm>
    </dsp:sp>
    <dsp:sp modelId="{F14DE7F0-BD53-4946-9F6D-D927C668D998}">
      <dsp:nvSpPr>
        <dsp:cNvPr id="0" name=""/>
        <dsp:cNvSpPr/>
      </dsp:nvSpPr>
      <dsp:spPr>
        <a:xfrm rot="5400000">
          <a:off x="4404701" y="-1961338"/>
          <a:ext cx="1008694" cy="76455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b="0" i="0" kern="1200" dirty="0" err="1" smtClean="0"/>
            <a:t>Hisob</a:t>
          </a:r>
          <a:r>
            <a:rPr lang="en-US" sz="3100" b="0" i="0" kern="1200" dirty="0" smtClean="0"/>
            <a:t> </a:t>
          </a:r>
          <a:r>
            <a:rPr lang="en-US" sz="3100" b="0" i="0" kern="1200" dirty="0" err="1" smtClean="0"/>
            <a:t>siyosatining</a:t>
          </a:r>
          <a:r>
            <a:rPr lang="en-US" sz="3100" b="0" i="0" kern="1200" dirty="0" smtClean="0"/>
            <a:t> </a:t>
          </a:r>
          <a:r>
            <a:rPr lang="en-US" sz="3100" b="0" i="0" kern="1200" dirty="0" err="1" smtClean="0"/>
            <a:t>umumiy</a:t>
          </a:r>
          <a:r>
            <a:rPr lang="en-US" sz="3100" b="0" i="0" kern="1200" dirty="0" smtClean="0"/>
            <a:t> </a:t>
          </a:r>
          <a:r>
            <a:rPr lang="en-US" sz="3100" b="0" i="0" kern="1200" dirty="0" err="1" smtClean="0"/>
            <a:t>strukturasi</a:t>
          </a:r>
          <a:endParaRPr lang="en-US" sz="3100" kern="1200" dirty="0"/>
        </a:p>
      </dsp:txBody>
      <dsp:txXfrm rot="-5400000">
        <a:off x="1086286" y="1406317"/>
        <a:ext cx="7596284" cy="910214"/>
      </dsp:txXfrm>
    </dsp:sp>
    <dsp:sp modelId="{C6D61CCF-0EA3-47D7-B8A8-326E37FFEC22}">
      <dsp:nvSpPr>
        <dsp:cNvPr id="0" name=""/>
        <dsp:cNvSpPr/>
      </dsp:nvSpPr>
      <dsp:spPr>
        <a:xfrm rot="5400000">
          <a:off x="-232775" y="2946825"/>
          <a:ext cx="1551837" cy="1086286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000" kern="1200" dirty="0" smtClean="0"/>
            <a:t>3</a:t>
          </a:r>
          <a:endParaRPr lang="en-US" sz="3000" kern="1200" dirty="0"/>
        </a:p>
      </dsp:txBody>
      <dsp:txXfrm rot="-5400000">
        <a:off x="1" y="3257192"/>
        <a:ext cx="1086286" cy="465551"/>
      </dsp:txXfrm>
    </dsp:sp>
    <dsp:sp modelId="{E0D34FE1-9CAE-4DC8-AE46-75D2588D3B76}">
      <dsp:nvSpPr>
        <dsp:cNvPr id="0" name=""/>
        <dsp:cNvSpPr/>
      </dsp:nvSpPr>
      <dsp:spPr>
        <a:xfrm rot="5400000">
          <a:off x="4404701" y="-604365"/>
          <a:ext cx="1008694" cy="764552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kern="1200" dirty="0" err="1" smtClean="0"/>
            <a:t>Hisoblab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chiqilgan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baholardagi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o’zgarishlar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va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xatolar</a:t>
          </a:r>
          <a:endParaRPr lang="en-US" sz="3100" kern="1200" dirty="0"/>
        </a:p>
      </dsp:txBody>
      <dsp:txXfrm rot="-5400000">
        <a:off x="1086286" y="2763290"/>
        <a:ext cx="7596284" cy="9102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1E6CF6-0DD2-41A8-AD66-39ECBABA16BD}">
      <dsp:nvSpPr>
        <dsp:cNvPr id="0" name=""/>
        <dsp:cNvSpPr/>
      </dsp:nvSpPr>
      <dsp:spPr>
        <a:xfrm>
          <a:off x="5461746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4798012" y="138785"/>
              </a:lnTo>
              <a:lnTo>
                <a:pt x="4798012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54DC4C-E7B8-4518-AED3-C976FEBA42C7}">
      <dsp:nvSpPr>
        <dsp:cNvPr id="0" name=""/>
        <dsp:cNvSpPr/>
      </dsp:nvSpPr>
      <dsp:spPr>
        <a:xfrm>
          <a:off x="5461746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3198675" y="138785"/>
              </a:lnTo>
              <a:lnTo>
                <a:pt x="3198675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EAF870-3F41-4564-AF07-CD75485FE691}">
      <dsp:nvSpPr>
        <dsp:cNvPr id="0" name=""/>
        <dsp:cNvSpPr/>
      </dsp:nvSpPr>
      <dsp:spPr>
        <a:xfrm>
          <a:off x="5461746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785"/>
              </a:lnTo>
              <a:lnTo>
                <a:pt x="1599337" y="138785"/>
              </a:lnTo>
              <a:lnTo>
                <a:pt x="1599337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72077C-9AEE-4160-B7DF-19446D39103D}">
      <dsp:nvSpPr>
        <dsp:cNvPr id="0" name=""/>
        <dsp:cNvSpPr/>
      </dsp:nvSpPr>
      <dsp:spPr>
        <a:xfrm>
          <a:off x="5416026" y="971203"/>
          <a:ext cx="91440" cy="27757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9F6179-E28A-495C-AE83-90F976E60C93}">
      <dsp:nvSpPr>
        <dsp:cNvPr id="0" name=""/>
        <dsp:cNvSpPr/>
      </dsp:nvSpPr>
      <dsp:spPr>
        <a:xfrm>
          <a:off x="3862408" y="971203"/>
          <a:ext cx="1599337" cy="277570"/>
        </a:xfrm>
        <a:custGeom>
          <a:avLst/>
          <a:gdLst/>
          <a:ahLst/>
          <a:cxnLst/>
          <a:rect l="0" t="0" r="0" b="0"/>
          <a:pathLst>
            <a:path>
              <a:moveTo>
                <a:pt x="1599337" y="0"/>
              </a:moveTo>
              <a:lnTo>
                <a:pt x="1599337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2CB523-3FD2-4734-8683-135F6C3A4B97}">
      <dsp:nvSpPr>
        <dsp:cNvPr id="0" name=""/>
        <dsp:cNvSpPr/>
      </dsp:nvSpPr>
      <dsp:spPr>
        <a:xfrm>
          <a:off x="2263071" y="971203"/>
          <a:ext cx="3198675" cy="277570"/>
        </a:xfrm>
        <a:custGeom>
          <a:avLst/>
          <a:gdLst/>
          <a:ahLst/>
          <a:cxnLst/>
          <a:rect l="0" t="0" r="0" b="0"/>
          <a:pathLst>
            <a:path>
              <a:moveTo>
                <a:pt x="3198675" y="0"/>
              </a:moveTo>
              <a:lnTo>
                <a:pt x="3198675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97395C-EEE2-4FC6-8E72-99EF8E413F7A}">
      <dsp:nvSpPr>
        <dsp:cNvPr id="0" name=""/>
        <dsp:cNvSpPr/>
      </dsp:nvSpPr>
      <dsp:spPr>
        <a:xfrm>
          <a:off x="663733" y="971203"/>
          <a:ext cx="4798012" cy="277570"/>
        </a:xfrm>
        <a:custGeom>
          <a:avLst/>
          <a:gdLst/>
          <a:ahLst/>
          <a:cxnLst/>
          <a:rect l="0" t="0" r="0" b="0"/>
          <a:pathLst>
            <a:path>
              <a:moveTo>
                <a:pt x="4798012" y="0"/>
              </a:moveTo>
              <a:lnTo>
                <a:pt x="4798012" y="138785"/>
              </a:lnTo>
              <a:lnTo>
                <a:pt x="0" y="138785"/>
              </a:lnTo>
              <a:lnTo>
                <a:pt x="0" y="27757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314482-4774-4AE0-B898-CF1BE059831C}">
      <dsp:nvSpPr>
        <dsp:cNvPr id="0" name=""/>
        <dsp:cNvSpPr/>
      </dsp:nvSpPr>
      <dsp:spPr>
        <a:xfrm>
          <a:off x="4800863" y="310320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 smtClean="0"/>
            <a:t>Hisob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siyosati</a:t>
          </a:r>
          <a:endParaRPr lang="ru-RU" sz="1500" kern="1200" dirty="0"/>
        </a:p>
      </dsp:txBody>
      <dsp:txXfrm>
        <a:off x="4800863" y="310320"/>
        <a:ext cx="1321766" cy="660883"/>
      </dsp:txXfrm>
    </dsp:sp>
    <dsp:sp modelId="{9E705DFD-C9DE-4F91-8A8A-9C86CAE22F6F}">
      <dsp:nvSpPr>
        <dsp:cNvPr id="0" name=""/>
        <dsp:cNvSpPr/>
      </dsp:nvSpPr>
      <dsp:spPr>
        <a:xfrm>
          <a:off x="285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1. </a:t>
          </a:r>
          <a:r>
            <a:rPr lang="en-US" sz="1500" kern="1200" dirty="0" err="1" smtClean="0"/>
            <a:t>Kirish</a:t>
          </a:r>
          <a:endParaRPr lang="ru-RU" sz="1500" kern="1200" dirty="0"/>
        </a:p>
      </dsp:txBody>
      <dsp:txXfrm>
        <a:off x="2850" y="1248774"/>
        <a:ext cx="1321766" cy="660883"/>
      </dsp:txXfrm>
    </dsp:sp>
    <dsp:sp modelId="{171071BE-8834-4E76-8040-3CF22C09BEBD}">
      <dsp:nvSpPr>
        <dsp:cNvPr id="0" name=""/>
        <dsp:cNvSpPr/>
      </dsp:nvSpPr>
      <dsp:spPr>
        <a:xfrm>
          <a:off x="1602187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2. </a:t>
          </a:r>
          <a:r>
            <a:rPr lang="en-US" sz="1500" b="0" i="0" kern="1200" dirty="0" err="1" smtClean="0"/>
            <a:t>Buxgalteriya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hisobini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tashkil</a:t>
          </a:r>
          <a:r>
            <a:rPr lang="en-US" sz="1500" b="0" i="0" kern="1200" dirty="0" smtClean="0"/>
            <a:t> </a:t>
          </a:r>
          <a:r>
            <a:rPr lang="en-US" sz="1500" b="0" i="0" kern="1200" dirty="0" err="1" smtClean="0"/>
            <a:t>etish</a:t>
          </a:r>
          <a:endParaRPr lang="ru-RU" sz="1500" kern="1200" dirty="0"/>
        </a:p>
      </dsp:txBody>
      <dsp:txXfrm>
        <a:off x="1602187" y="1248774"/>
        <a:ext cx="1321766" cy="660883"/>
      </dsp:txXfrm>
    </dsp:sp>
    <dsp:sp modelId="{DE9E7027-528E-4860-AFC9-468A66153E79}">
      <dsp:nvSpPr>
        <dsp:cNvPr id="0" name=""/>
        <dsp:cNvSpPr/>
      </dsp:nvSpPr>
      <dsp:spPr>
        <a:xfrm>
          <a:off x="3201525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3.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tamoyillar</a:t>
          </a:r>
          <a:endParaRPr lang="ru-RU" sz="1500" kern="1200" dirty="0"/>
        </a:p>
      </dsp:txBody>
      <dsp:txXfrm>
        <a:off x="3201525" y="1248774"/>
        <a:ext cx="1321766" cy="660883"/>
      </dsp:txXfrm>
    </dsp:sp>
    <dsp:sp modelId="{4ADB4FDE-EDAE-4A32-BAC7-2A17597D71B8}">
      <dsp:nvSpPr>
        <dsp:cNvPr id="0" name=""/>
        <dsp:cNvSpPr/>
      </dsp:nvSpPr>
      <dsp:spPr>
        <a:xfrm>
          <a:off x="4800863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4. </a:t>
          </a:r>
          <a:r>
            <a:rPr lang="en-US" sz="1500" kern="1200" dirty="0" err="1" smtClean="0"/>
            <a:t>Metodik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4800863" y="1248774"/>
        <a:ext cx="1321766" cy="660883"/>
      </dsp:txXfrm>
    </dsp:sp>
    <dsp:sp modelId="{12EE7428-B3CB-4078-8B28-11E4B88BE894}">
      <dsp:nvSpPr>
        <dsp:cNvPr id="0" name=""/>
        <dsp:cNvSpPr/>
      </dsp:nvSpPr>
      <dsp:spPr>
        <a:xfrm>
          <a:off x="6400200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5. </a:t>
          </a:r>
          <a:r>
            <a:rPr lang="en-US" sz="1500" kern="1200" dirty="0" err="1" smtClean="0"/>
            <a:t>Asosiy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qism</a:t>
          </a:r>
          <a:endParaRPr lang="ru-RU" sz="1500" kern="1200" dirty="0"/>
        </a:p>
      </dsp:txBody>
      <dsp:txXfrm>
        <a:off x="6400200" y="1248774"/>
        <a:ext cx="1321766" cy="660883"/>
      </dsp:txXfrm>
    </dsp:sp>
    <dsp:sp modelId="{0CBCCCE4-DB09-4E61-89A9-12DB4BB2C91B}">
      <dsp:nvSpPr>
        <dsp:cNvPr id="0" name=""/>
        <dsp:cNvSpPr/>
      </dsp:nvSpPr>
      <dsp:spPr>
        <a:xfrm>
          <a:off x="7999538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6. </a:t>
          </a:r>
          <a:r>
            <a:rPr lang="en-US" sz="1500" kern="1200" dirty="0" err="1" smtClean="0"/>
            <a:t>Moliyaviy</a:t>
          </a:r>
          <a:r>
            <a:rPr lang="en-US" sz="1500" kern="1200" dirty="0" smtClean="0"/>
            <a:t> </a:t>
          </a:r>
          <a:r>
            <a:rPr lang="en-US" sz="1500" kern="1200" dirty="0" err="1" smtClean="0"/>
            <a:t>risklar</a:t>
          </a:r>
          <a:endParaRPr lang="ru-RU" sz="1500" kern="1200" dirty="0"/>
        </a:p>
      </dsp:txBody>
      <dsp:txXfrm>
        <a:off x="7999538" y="1248774"/>
        <a:ext cx="1321766" cy="660883"/>
      </dsp:txXfrm>
    </dsp:sp>
    <dsp:sp modelId="{75388938-4FC1-471A-96DB-3885DDD7FB6D}">
      <dsp:nvSpPr>
        <dsp:cNvPr id="0" name=""/>
        <dsp:cNvSpPr/>
      </dsp:nvSpPr>
      <dsp:spPr>
        <a:xfrm>
          <a:off x="9598876" y="1248774"/>
          <a:ext cx="1321766" cy="66088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" tIns="9525" rIns="9525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500" kern="1200" dirty="0" smtClean="0"/>
            <a:t>7. </a:t>
          </a:r>
          <a:r>
            <a:rPr lang="en-US" sz="1500" kern="1200" dirty="0" err="1" smtClean="0"/>
            <a:t>Ilovalar</a:t>
          </a:r>
          <a:endParaRPr lang="ru-RU" sz="1500" kern="1200" dirty="0"/>
        </a:p>
      </dsp:txBody>
      <dsp:txXfrm>
        <a:off x="9598876" y="1248774"/>
        <a:ext cx="1321766" cy="6608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8A4F2-9908-430B-9DA3-607B920C1017}" type="datetimeFigureOut">
              <a:rPr lang="en-US" smtClean="0"/>
              <a:t>4/15/2021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EAF99-FF1D-40EA-B04A-652998394D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001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DAFD859-7B3A-4D41-A6F8-82D5A5BA25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5155B2F5-F201-4E81-8777-E402DAC910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60981CD-78A4-4692-B134-B6A662CEF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2433D-9B52-4717-A139-9ECA0FAE3D84}" type="datetime1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5A85355-0F7B-40F6-8E16-6B9374642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5A8C22F-2D1D-483B-98D1-DFB596B8C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701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85478A-6CC0-420C-9931-F0F2AF561B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1CD68E2-1139-4707-A3DE-C7B3F54E2F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A61A011-F026-4B70-B7D7-2B25531C5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AD0E8-DDED-4700-A8B5-275E9AE6E267}" type="datetime1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2711553-D68D-4DB8-B843-C5F264773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C8D4B2F0-EB1A-411D-AE89-39ABC820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12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43C5A4-9FB1-4671-9B03-77E61F653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2CCD71A-D7B9-40B5-A9CE-9145B0D9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96BCB7-9AFE-41E2-8362-87976EED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2B93B-F0C8-4049-9233-9DBE6770CA66}" type="datetime1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AE84B6A-8664-45F8-BFD9-7852B1CCE0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0E5F9F1-5182-4FCB-AF6F-DB08D9A93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567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55DCE4-3CB8-4D23-8475-372E68C69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4A61942-044B-43C1-B3E5-F7DA2A759A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B821979-02DE-4367-9DE2-46F6D57B2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3CFF7250-CDD2-4481-8ED2-B0AFF55C2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F972-FDDE-415A-A972-7E4FABC270B4}" type="datetime1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A3BE5883-C386-4BBE-BEC1-21DF8D820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E72D936-9306-412F-ACD9-E360E835A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436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E2B3E8E-C047-4D3D-941E-B259ECAD2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544E061-706B-4A2A-8E53-200AC7E63A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E5DB9C07-D67E-44CC-BF5A-E7120281D8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EFB69EBA-9581-40D9-A5CD-4586466F08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C12892CF-7212-4B40-9A1F-FBE0B5A6E4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4378D238-1612-473A-B3A7-4FC89AC5C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45A9-1133-49D5-899E-A4C0C84812F6}" type="datetime1">
              <a:rPr lang="en-US" smtClean="0"/>
              <a:t>4/15/2021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3C38008C-1D97-4898-9BBB-138D93781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E75D715-5BA7-42AB-AD42-02D0C3C0A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08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0B4112A-E3F5-4823-8615-78102EDED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F42A6AC-E36D-44AF-A8EE-7FDEB3082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AE91F-D111-4C4F-8A6E-C990ACE91560}" type="datetime1">
              <a:rPr lang="en-US" smtClean="0"/>
              <a:t>4/15/2021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157A7DB-6520-419C-BC3B-E653AB10B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5CDBDFC0-6D3A-40FA-9B3C-C62CCFE25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52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E641F5F6-9760-4DF9-AC8E-565A594D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DE15-0094-48EB-98D8-5F549EEC56E5}" type="datetime1">
              <a:rPr lang="en-US" smtClean="0"/>
              <a:t>4/15/2021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5D037539-5463-4D95-933D-95833F407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3D2A072B-7560-424C-8AAA-C867F0DDA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319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56FA80-B46B-40B1-BCF9-D7886B623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2BBB2C7-3717-4664-A532-F078555832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CA1376A6-B1D3-4E60-89BF-AFA482E749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4D4C386-37BE-4382-B89B-DA00CA2E0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A15A8-FE53-4075-B19F-0D61548534C5}" type="datetime1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3D025EA-EEAE-40BC-BEF1-748192CBE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D7B45A4-879E-4342-910A-D21AA19FC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2253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E8A9EF1-A514-4277-B1E2-E7782F4CE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ABA65C4A-2464-4D2A-BF84-D8F38981A0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6CAF8DDA-451A-4FAB-88DF-5739CEE721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8ECC280-81B9-426F-88DD-6CB66D822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4B415-2544-4AC8-8ED3-AB7A31CFE766}" type="datetime1">
              <a:rPr lang="en-US" smtClean="0"/>
              <a:t>4/15/2021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D29A5BE-9259-465C-A26A-72B650CBB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5439E06-EFAA-4908-B0FF-895FA497F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3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0B12CA5-202A-482A-A3C9-064FABF5C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3B153A61-D4E8-4FE2-B031-2B57BEBA3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9F5EB2-3E36-4F00-997A-5F80E5BAC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9E33D-C7C8-4F83-85F6-7EB3DDB8F4D1}" type="datetime1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C701351-D45C-45D5-9B9F-C73EF62F8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2B278A6-3AC4-4E41-A96A-A29007D4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71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1E8BC861-7F24-4821-9CB7-D7FC6E0A44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A671086-DB67-406B-8EBE-FBEF8F013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A8B786D-6882-4FB8-84E5-BD29F89DF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F47DD-69C0-4095-B497-66B24952404F}" type="datetime1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A402990-1AA1-4514-B49F-F78207CA6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9E4E6CC-D504-40C5-8806-F98BA9B11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97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02B9192D-D09A-4000-A32D-A57396909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EB9DBE1-16C6-42E7-9C06-0108C3D1F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50313C-1174-4368-8CB1-4DDC7B9789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58ABB-906F-4CD8-8B04-CE9713B45636}" type="datetime1">
              <a:rPr lang="en-US" smtClean="0"/>
              <a:t>4/15/2021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E009F27-8620-40F1-8848-D9456B8379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52C8515-4C22-4BD5-8B40-1FD6C008B7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5A37CE-56CC-4263-A743-6EA01FAEC4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051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88B78C2F-0144-4B00-82F6-AFA1399F9A24}"/>
              </a:ext>
            </a:extLst>
          </p:cNvPr>
          <p:cNvSpPr/>
          <p:nvPr/>
        </p:nvSpPr>
        <p:spPr>
          <a:xfrm>
            <a:off x="0" y="0"/>
            <a:ext cx="7353300" cy="6858000"/>
          </a:xfrm>
          <a:custGeom>
            <a:avLst/>
            <a:gdLst>
              <a:gd name="connsiteX0" fmla="*/ 0 w 7353300"/>
              <a:gd name="connsiteY0" fmla="*/ 0 h 6858000"/>
              <a:gd name="connsiteX1" fmla="*/ 7353300 w 7353300"/>
              <a:gd name="connsiteY1" fmla="*/ 0 h 6858000"/>
              <a:gd name="connsiteX2" fmla="*/ 5638800 w 7353300"/>
              <a:gd name="connsiteY2" fmla="*/ 6858000 h 6858000"/>
              <a:gd name="connsiteX3" fmla="*/ 0 w 7353300"/>
              <a:gd name="connsiteY3" fmla="*/ 6858000 h 6858000"/>
              <a:gd name="connsiteX4" fmla="*/ 0 w 73533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53300" h="6858000">
                <a:moveTo>
                  <a:pt x="0" y="0"/>
                </a:moveTo>
                <a:lnTo>
                  <a:pt x="7353300" y="0"/>
                </a:lnTo>
                <a:lnTo>
                  <a:pt x="56388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456173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B99E8A7A-8581-4D83-82EC-8B51F15FC67F}"/>
              </a:ext>
            </a:extLst>
          </p:cNvPr>
          <p:cNvGrpSpPr/>
          <p:nvPr/>
        </p:nvGrpSpPr>
        <p:grpSpPr>
          <a:xfrm>
            <a:off x="532434" y="799503"/>
            <a:ext cx="5664200" cy="3202643"/>
            <a:chOff x="659434" y="1200023"/>
            <a:chExt cx="5664200" cy="3202643"/>
          </a:xfrm>
        </p:grpSpPr>
        <p:sp>
          <p:nvSpPr>
            <p:cNvPr id="12" name="TextBox 11">
              <a:extLst>
                <a:ext uri="{FF2B5EF4-FFF2-40B4-BE49-F238E27FC236}">
                  <a16:creationId xmlns="" xmlns:a16="http://schemas.microsoft.com/office/drawing/2014/main" id="{4DC62499-0964-4B93-A3F9-C58FCC7FA301}"/>
                </a:ext>
              </a:extLst>
            </p:cNvPr>
            <p:cNvSpPr txBox="1"/>
            <p:nvPr/>
          </p:nvSpPr>
          <p:spPr>
            <a:xfrm>
              <a:off x="659434" y="2863783"/>
              <a:ext cx="5664200" cy="15388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800" b="1" dirty="0" err="1">
                  <a:ln w="10541" cmpd="sng">
                    <a:solidFill>
                      <a:srgbClr val="C00000"/>
                    </a:solidFill>
                    <a:prstDash val="solid"/>
                  </a:ln>
                  <a:gradFill>
                    <a:gsLst>
                      <a:gs pos="0">
                        <a:srgbClr val="A53010">
                          <a:tint val="40000"/>
                          <a:satMod val="250000"/>
                        </a:srgbClr>
                      </a:gs>
                      <a:gs pos="9000">
                        <a:srgbClr val="A53010">
                          <a:tint val="52000"/>
                          <a:satMod val="300000"/>
                        </a:srgbClr>
                      </a:gs>
                      <a:gs pos="50000">
                        <a:srgbClr val="A53010">
                          <a:shade val="20000"/>
                          <a:satMod val="300000"/>
                        </a:srgbClr>
                      </a:gs>
                      <a:gs pos="79000">
                        <a:srgbClr val="A53010">
                          <a:tint val="52000"/>
                          <a:satMod val="300000"/>
                        </a:srgbClr>
                      </a:gs>
                      <a:gs pos="100000">
                        <a:srgbClr val="A53010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Corbel" panose="020B0503020204020204" pitchFamily="34" charset="0"/>
                  <a:cs typeface="Times New Roman" pitchFamily="18" charset="0"/>
                </a:rPr>
                <a:t>Mavzu</a:t>
              </a:r>
              <a:r>
                <a:rPr lang="uz-Cyrl-UZ" sz="2800" b="1" dirty="0" smtClean="0">
                  <a:ln w="10541" cmpd="sng">
                    <a:solidFill>
                      <a:srgbClr val="C00000"/>
                    </a:solidFill>
                    <a:prstDash val="solid"/>
                  </a:ln>
                  <a:gradFill>
                    <a:gsLst>
                      <a:gs pos="0">
                        <a:srgbClr val="A53010">
                          <a:tint val="40000"/>
                          <a:satMod val="250000"/>
                        </a:srgbClr>
                      </a:gs>
                      <a:gs pos="9000">
                        <a:srgbClr val="A53010">
                          <a:tint val="52000"/>
                          <a:satMod val="300000"/>
                        </a:srgbClr>
                      </a:gs>
                      <a:gs pos="50000">
                        <a:srgbClr val="A53010">
                          <a:shade val="20000"/>
                          <a:satMod val="300000"/>
                        </a:srgbClr>
                      </a:gs>
                      <a:gs pos="79000">
                        <a:srgbClr val="A53010">
                          <a:tint val="52000"/>
                          <a:satMod val="300000"/>
                        </a:srgbClr>
                      </a:gs>
                      <a:gs pos="100000">
                        <a:srgbClr val="A53010">
                          <a:tint val="40000"/>
                          <a:satMod val="250000"/>
                        </a:srgbClr>
                      </a:gs>
                    </a:gsLst>
                    <a:lin ang="5400000"/>
                  </a:gradFill>
                  <a:latin typeface="Corbel" panose="020B0503020204020204" pitchFamily="34" charset="0"/>
                  <a:cs typeface="Times New Roman" pitchFamily="18" charset="0"/>
                </a:rPr>
                <a:t>:</a:t>
              </a:r>
              <a:endParaRPr lang="en-US" sz="2800" b="1" dirty="0" smtClean="0">
                <a:ln w="10541" cmpd="sng">
                  <a:solidFill>
                    <a:srgbClr val="C00000"/>
                  </a:solidFill>
                  <a:prstDash val="solid"/>
                </a:ln>
                <a:gradFill>
                  <a:gsLst>
                    <a:gs pos="0">
                      <a:srgbClr val="A53010">
                        <a:tint val="40000"/>
                        <a:satMod val="250000"/>
                      </a:srgbClr>
                    </a:gs>
                    <a:gs pos="9000">
                      <a:srgbClr val="A53010">
                        <a:tint val="52000"/>
                        <a:satMod val="300000"/>
                      </a:srgbClr>
                    </a:gs>
                    <a:gs pos="50000">
                      <a:srgbClr val="A53010">
                        <a:shade val="20000"/>
                        <a:satMod val="300000"/>
                      </a:srgbClr>
                    </a:gs>
                    <a:gs pos="79000">
                      <a:srgbClr val="A53010">
                        <a:tint val="52000"/>
                        <a:satMod val="300000"/>
                      </a:srgbClr>
                    </a:gs>
                    <a:gs pos="100000">
                      <a:srgbClr val="A53010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orbel" panose="020B0503020204020204" pitchFamily="34" charset="0"/>
                <a:cs typeface="Times New Roman" pitchFamily="18" charset="0"/>
              </a:endParaRPr>
            </a:p>
            <a:p>
              <a:pPr algn="r"/>
              <a:r>
                <a:rPr lang="en-US" sz="2400" b="1" dirty="0" err="1" smtClean="0">
                  <a:solidFill>
                    <a:schemeClr val="bg1"/>
                  </a:solidFill>
                  <a:latin typeface="Corbel" panose="020B0503020204020204" pitchFamily="34" charset="0"/>
                </a:rPr>
                <a:t>Hisob</a:t>
              </a:r>
              <a:r>
                <a:rPr lang="en-US" sz="2400" b="1" dirty="0" smtClean="0">
                  <a:solidFill>
                    <a:schemeClr val="bg1"/>
                  </a:solidFill>
                  <a:latin typeface="Corbel" panose="020B0503020204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Corbel" panose="020B0503020204020204" pitchFamily="34" charset="0"/>
                </a:rPr>
                <a:t>siyosati</a:t>
              </a:r>
              <a:r>
                <a:rPr lang="en-US" sz="2400" b="1" dirty="0">
                  <a:solidFill>
                    <a:schemeClr val="bg1"/>
                  </a:solidFill>
                  <a:latin typeface="Corbel" panose="020B0503020204020204" pitchFamily="34" charset="0"/>
                </a:rPr>
                <a:t>, </a:t>
              </a:r>
              <a:r>
                <a:rPr lang="en-US" sz="2400" b="1" dirty="0" err="1">
                  <a:solidFill>
                    <a:schemeClr val="bg1"/>
                  </a:solidFill>
                  <a:latin typeface="Corbel" panose="020B0503020204020204" pitchFamily="34" charset="0"/>
                </a:rPr>
                <a:t>hisoblab</a:t>
              </a:r>
              <a:r>
                <a:rPr lang="en-US" sz="2400" b="1" dirty="0">
                  <a:solidFill>
                    <a:schemeClr val="bg1"/>
                  </a:solidFill>
                  <a:latin typeface="Corbel" panose="020B0503020204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Corbel" panose="020B0503020204020204" pitchFamily="34" charset="0"/>
                </a:rPr>
                <a:t>chiqilgan</a:t>
              </a:r>
              <a:r>
                <a:rPr lang="en-US" sz="2400" b="1" dirty="0">
                  <a:solidFill>
                    <a:schemeClr val="bg1"/>
                  </a:solidFill>
                  <a:latin typeface="Corbel" panose="020B0503020204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Corbel" panose="020B0503020204020204" pitchFamily="34" charset="0"/>
                </a:rPr>
                <a:t>baholardagi</a:t>
              </a:r>
              <a:r>
                <a:rPr lang="en-US" sz="2400" b="1" dirty="0">
                  <a:solidFill>
                    <a:schemeClr val="bg1"/>
                  </a:solidFill>
                  <a:latin typeface="Corbel" panose="020B0503020204020204" pitchFamily="34" charset="0"/>
                </a:rPr>
                <a:t> </a:t>
              </a:r>
              <a:r>
                <a:rPr lang="en-US" sz="2400" b="1" dirty="0" err="1" smtClean="0">
                  <a:solidFill>
                    <a:schemeClr val="bg1"/>
                  </a:solidFill>
                  <a:latin typeface="Corbel" panose="020B0503020204020204" pitchFamily="34" charset="0"/>
                </a:rPr>
                <a:t>o’zgarishlar</a:t>
              </a:r>
              <a:r>
                <a:rPr lang="en-US" sz="2400" b="1" dirty="0" smtClean="0">
                  <a:solidFill>
                    <a:schemeClr val="bg1"/>
                  </a:solidFill>
                  <a:latin typeface="Corbel" panose="020B0503020204020204" pitchFamily="34" charset="0"/>
                </a:rPr>
                <a:t/>
              </a:r>
              <a:br>
                <a:rPr lang="en-US" sz="2400" b="1" dirty="0" smtClean="0">
                  <a:solidFill>
                    <a:schemeClr val="bg1"/>
                  </a:solidFill>
                  <a:latin typeface="Corbel" panose="020B0503020204020204" pitchFamily="34" charset="0"/>
                </a:rPr>
              </a:br>
              <a:r>
                <a:rPr lang="en-US" sz="2400" b="1" dirty="0" err="1" smtClean="0">
                  <a:solidFill>
                    <a:schemeClr val="bg1"/>
                  </a:solidFill>
                  <a:latin typeface="Corbel" panose="020B0503020204020204" pitchFamily="34" charset="0"/>
                </a:rPr>
                <a:t>va</a:t>
              </a:r>
              <a:r>
                <a:rPr lang="en-US" sz="2400" b="1" dirty="0" smtClean="0">
                  <a:solidFill>
                    <a:schemeClr val="bg1"/>
                  </a:solidFill>
                  <a:latin typeface="Corbel" panose="020B0503020204020204" pitchFamily="34" charset="0"/>
                </a:rPr>
                <a:t> </a:t>
              </a:r>
              <a:r>
                <a:rPr lang="en-US" sz="2400" b="1" dirty="0" err="1">
                  <a:solidFill>
                    <a:schemeClr val="bg1"/>
                  </a:solidFill>
                  <a:latin typeface="Corbel" panose="020B0503020204020204" pitchFamily="34" charset="0"/>
                </a:rPr>
                <a:t>xatolar</a:t>
              </a:r>
              <a:endParaRPr lang="en-US" sz="2400" b="1" dirty="0">
                <a:solidFill>
                  <a:schemeClr val="bg1"/>
                </a:solidFill>
                <a:latin typeface="Corbel" panose="020B0503020204020204" pitchFamily="34" charset="0"/>
              </a:endParaRP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892095D5-E4D1-401E-8B6F-9B28277C0555}"/>
                </a:ext>
              </a:extLst>
            </p:cNvPr>
            <p:cNvGrpSpPr/>
            <p:nvPr/>
          </p:nvGrpSpPr>
          <p:grpSpPr>
            <a:xfrm>
              <a:off x="2852286" y="1200023"/>
              <a:ext cx="495300" cy="346790"/>
              <a:chOff x="10360680" y="1782125"/>
              <a:chExt cx="285750" cy="200071"/>
            </a:xfrm>
            <a:solidFill>
              <a:schemeClr val="bg1"/>
            </a:solidFill>
          </p:grpSpPr>
          <p:sp>
            <p:nvSpPr>
              <p:cNvPr id="15" name="Freeform 214">
                <a:extLst>
                  <a:ext uri="{FF2B5EF4-FFF2-40B4-BE49-F238E27FC236}">
                    <a16:creationId xmlns="" xmlns:a16="http://schemas.microsoft.com/office/drawing/2014/main" id="{4A4A952B-AB89-40EE-BD9C-56318B088D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60680" y="1790108"/>
                <a:ext cx="285750" cy="192088"/>
              </a:xfrm>
              <a:custGeom>
                <a:avLst/>
                <a:gdLst>
                  <a:gd name="T0" fmla="*/ 812 w 903"/>
                  <a:gd name="T1" fmla="*/ 30 h 601"/>
                  <a:gd name="T2" fmla="*/ 512 w 903"/>
                  <a:gd name="T3" fmla="*/ 571 h 601"/>
                  <a:gd name="T4" fmla="*/ 602 w 903"/>
                  <a:gd name="T5" fmla="*/ 571 h 601"/>
                  <a:gd name="T6" fmla="*/ 301 w 903"/>
                  <a:gd name="T7" fmla="*/ 210 h 601"/>
                  <a:gd name="T8" fmla="*/ 301 w 903"/>
                  <a:gd name="T9" fmla="*/ 571 h 601"/>
                  <a:gd name="T10" fmla="*/ 181 w 903"/>
                  <a:gd name="T11" fmla="*/ 421 h 601"/>
                  <a:gd name="T12" fmla="*/ 888 w 903"/>
                  <a:gd name="T13" fmla="*/ 571 h 601"/>
                  <a:gd name="T14" fmla="*/ 842 w 903"/>
                  <a:gd name="T15" fmla="*/ 12 h 601"/>
                  <a:gd name="T16" fmla="*/ 838 w 903"/>
                  <a:gd name="T17" fmla="*/ 5 h 601"/>
                  <a:gd name="T18" fmla="*/ 830 w 903"/>
                  <a:gd name="T19" fmla="*/ 0 h 601"/>
                  <a:gd name="T20" fmla="*/ 704 w 903"/>
                  <a:gd name="T21" fmla="*/ 0 h 601"/>
                  <a:gd name="T22" fmla="*/ 696 w 903"/>
                  <a:gd name="T23" fmla="*/ 5 h 601"/>
                  <a:gd name="T24" fmla="*/ 692 w 903"/>
                  <a:gd name="T25" fmla="*/ 12 h 601"/>
                  <a:gd name="T26" fmla="*/ 632 w 903"/>
                  <a:gd name="T27" fmla="*/ 571 h 601"/>
                  <a:gd name="T28" fmla="*/ 631 w 903"/>
                  <a:gd name="T29" fmla="*/ 280 h 601"/>
                  <a:gd name="T30" fmla="*/ 626 w 903"/>
                  <a:gd name="T31" fmla="*/ 274 h 601"/>
                  <a:gd name="T32" fmla="*/ 617 w 903"/>
                  <a:gd name="T33" fmla="*/ 270 h 601"/>
                  <a:gd name="T34" fmla="*/ 491 w 903"/>
                  <a:gd name="T35" fmla="*/ 271 h 601"/>
                  <a:gd name="T36" fmla="*/ 484 w 903"/>
                  <a:gd name="T37" fmla="*/ 278 h 601"/>
                  <a:gd name="T38" fmla="*/ 482 w 903"/>
                  <a:gd name="T39" fmla="*/ 285 h 601"/>
                  <a:gd name="T40" fmla="*/ 421 w 903"/>
                  <a:gd name="T41" fmla="*/ 195 h 601"/>
                  <a:gd name="T42" fmla="*/ 419 w 903"/>
                  <a:gd name="T43" fmla="*/ 187 h 601"/>
                  <a:gd name="T44" fmla="*/ 412 w 903"/>
                  <a:gd name="T45" fmla="*/ 181 h 601"/>
                  <a:gd name="T46" fmla="*/ 286 w 903"/>
                  <a:gd name="T47" fmla="*/ 180 h 601"/>
                  <a:gd name="T48" fmla="*/ 277 w 903"/>
                  <a:gd name="T49" fmla="*/ 184 h 601"/>
                  <a:gd name="T50" fmla="*/ 272 w 903"/>
                  <a:gd name="T51" fmla="*/ 190 h 601"/>
                  <a:gd name="T52" fmla="*/ 271 w 903"/>
                  <a:gd name="T53" fmla="*/ 571 h 601"/>
                  <a:gd name="T54" fmla="*/ 211 w 903"/>
                  <a:gd name="T55" fmla="*/ 403 h 601"/>
                  <a:gd name="T56" fmla="*/ 207 w 903"/>
                  <a:gd name="T57" fmla="*/ 396 h 601"/>
                  <a:gd name="T58" fmla="*/ 199 w 903"/>
                  <a:gd name="T59" fmla="*/ 391 h 601"/>
                  <a:gd name="T60" fmla="*/ 73 w 903"/>
                  <a:gd name="T61" fmla="*/ 391 h 601"/>
                  <a:gd name="T62" fmla="*/ 65 w 903"/>
                  <a:gd name="T63" fmla="*/ 396 h 601"/>
                  <a:gd name="T64" fmla="*/ 61 w 903"/>
                  <a:gd name="T65" fmla="*/ 403 h 601"/>
                  <a:gd name="T66" fmla="*/ 16 w 903"/>
                  <a:gd name="T67" fmla="*/ 571 h 601"/>
                  <a:gd name="T68" fmla="*/ 7 w 903"/>
                  <a:gd name="T69" fmla="*/ 573 h 601"/>
                  <a:gd name="T70" fmla="*/ 2 w 903"/>
                  <a:gd name="T71" fmla="*/ 581 h 601"/>
                  <a:gd name="T72" fmla="*/ 1 w 903"/>
                  <a:gd name="T73" fmla="*/ 590 h 601"/>
                  <a:gd name="T74" fmla="*/ 5 w 903"/>
                  <a:gd name="T75" fmla="*/ 597 h 601"/>
                  <a:gd name="T76" fmla="*/ 13 w 903"/>
                  <a:gd name="T77" fmla="*/ 601 h 601"/>
                  <a:gd name="T78" fmla="*/ 196 w 903"/>
                  <a:gd name="T79" fmla="*/ 601 h 601"/>
                  <a:gd name="T80" fmla="*/ 497 w 903"/>
                  <a:gd name="T81" fmla="*/ 601 h 601"/>
                  <a:gd name="T82" fmla="*/ 827 w 903"/>
                  <a:gd name="T83" fmla="*/ 601 h 601"/>
                  <a:gd name="T84" fmla="*/ 893 w 903"/>
                  <a:gd name="T85" fmla="*/ 600 h 601"/>
                  <a:gd name="T86" fmla="*/ 900 w 903"/>
                  <a:gd name="T87" fmla="*/ 595 h 601"/>
                  <a:gd name="T88" fmla="*/ 903 w 903"/>
                  <a:gd name="T89" fmla="*/ 586 h 601"/>
                  <a:gd name="T90" fmla="*/ 900 w 903"/>
                  <a:gd name="T91" fmla="*/ 578 h 601"/>
                  <a:gd name="T92" fmla="*/ 893 w 903"/>
                  <a:gd name="T93" fmla="*/ 572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903" h="601">
                    <a:moveTo>
                      <a:pt x="722" y="571"/>
                    </a:moveTo>
                    <a:lnTo>
                      <a:pt x="722" y="30"/>
                    </a:lnTo>
                    <a:lnTo>
                      <a:pt x="812" y="30"/>
                    </a:lnTo>
                    <a:lnTo>
                      <a:pt x="812" y="571"/>
                    </a:lnTo>
                    <a:lnTo>
                      <a:pt x="722" y="571"/>
                    </a:lnTo>
                    <a:close/>
                    <a:moveTo>
                      <a:pt x="512" y="571"/>
                    </a:moveTo>
                    <a:lnTo>
                      <a:pt x="512" y="300"/>
                    </a:lnTo>
                    <a:lnTo>
                      <a:pt x="602" y="300"/>
                    </a:lnTo>
                    <a:lnTo>
                      <a:pt x="602" y="571"/>
                    </a:lnTo>
                    <a:lnTo>
                      <a:pt x="512" y="571"/>
                    </a:lnTo>
                    <a:close/>
                    <a:moveTo>
                      <a:pt x="301" y="571"/>
                    </a:moveTo>
                    <a:lnTo>
                      <a:pt x="301" y="210"/>
                    </a:lnTo>
                    <a:lnTo>
                      <a:pt x="391" y="210"/>
                    </a:lnTo>
                    <a:lnTo>
                      <a:pt x="391" y="571"/>
                    </a:lnTo>
                    <a:lnTo>
                      <a:pt x="301" y="571"/>
                    </a:lnTo>
                    <a:close/>
                    <a:moveTo>
                      <a:pt x="91" y="571"/>
                    </a:moveTo>
                    <a:lnTo>
                      <a:pt x="91" y="421"/>
                    </a:lnTo>
                    <a:lnTo>
                      <a:pt x="181" y="421"/>
                    </a:lnTo>
                    <a:lnTo>
                      <a:pt x="181" y="571"/>
                    </a:lnTo>
                    <a:lnTo>
                      <a:pt x="91" y="571"/>
                    </a:lnTo>
                    <a:close/>
                    <a:moveTo>
                      <a:pt x="888" y="571"/>
                    </a:moveTo>
                    <a:lnTo>
                      <a:pt x="842" y="571"/>
                    </a:lnTo>
                    <a:lnTo>
                      <a:pt x="842" y="15"/>
                    </a:lnTo>
                    <a:lnTo>
                      <a:pt x="842" y="12"/>
                    </a:lnTo>
                    <a:lnTo>
                      <a:pt x="841" y="9"/>
                    </a:lnTo>
                    <a:lnTo>
                      <a:pt x="840" y="7"/>
                    </a:lnTo>
                    <a:lnTo>
                      <a:pt x="838" y="5"/>
                    </a:lnTo>
                    <a:lnTo>
                      <a:pt x="836" y="3"/>
                    </a:lnTo>
                    <a:lnTo>
                      <a:pt x="833" y="1"/>
                    </a:lnTo>
                    <a:lnTo>
                      <a:pt x="830" y="0"/>
                    </a:lnTo>
                    <a:lnTo>
                      <a:pt x="827" y="0"/>
                    </a:lnTo>
                    <a:lnTo>
                      <a:pt x="707" y="0"/>
                    </a:lnTo>
                    <a:lnTo>
                      <a:pt x="704" y="0"/>
                    </a:lnTo>
                    <a:lnTo>
                      <a:pt x="702" y="1"/>
                    </a:lnTo>
                    <a:lnTo>
                      <a:pt x="698" y="3"/>
                    </a:lnTo>
                    <a:lnTo>
                      <a:pt x="696" y="5"/>
                    </a:lnTo>
                    <a:lnTo>
                      <a:pt x="694" y="7"/>
                    </a:lnTo>
                    <a:lnTo>
                      <a:pt x="693" y="9"/>
                    </a:lnTo>
                    <a:lnTo>
                      <a:pt x="692" y="12"/>
                    </a:lnTo>
                    <a:lnTo>
                      <a:pt x="692" y="15"/>
                    </a:lnTo>
                    <a:lnTo>
                      <a:pt x="692" y="571"/>
                    </a:lnTo>
                    <a:lnTo>
                      <a:pt x="632" y="571"/>
                    </a:lnTo>
                    <a:lnTo>
                      <a:pt x="632" y="285"/>
                    </a:lnTo>
                    <a:lnTo>
                      <a:pt x="632" y="283"/>
                    </a:lnTo>
                    <a:lnTo>
                      <a:pt x="631" y="280"/>
                    </a:lnTo>
                    <a:lnTo>
                      <a:pt x="630" y="278"/>
                    </a:lnTo>
                    <a:lnTo>
                      <a:pt x="628" y="275"/>
                    </a:lnTo>
                    <a:lnTo>
                      <a:pt x="626" y="274"/>
                    </a:lnTo>
                    <a:lnTo>
                      <a:pt x="622" y="271"/>
                    </a:lnTo>
                    <a:lnTo>
                      <a:pt x="620" y="271"/>
                    </a:lnTo>
                    <a:lnTo>
                      <a:pt x="617" y="270"/>
                    </a:lnTo>
                    <a:lnTo>
                      <a:pt x="497" y="270"/>
                    </a:lnTo>
                    <a:lnTo>
                      <a:pt x="494" y="271"/>
                    </a:lnTo>
                    <a:lnTo>
                      <a:pt x="491" y="271"/>
                    </a:lnTo>
                    <a:lnTo>
                      <a:pt x="488" y="274"/>
                    </a:lnTo>
                    <a:lnTo>
                      <a:pt x="486" y="275"/>
                    </a:lnTo>
                    <a:lnTo>
                      <a:pt x="484" y="278"/>
                    </a:lnTo>
                    <a:lnTo>
                      <a:pt x="483" y="280"/>
                    </a:lnTo>
                    <a:lnTo>
                      <a:pt x="482" y="283"/>
                    </a:lnTo>
                    <a:lnTo>
                      <a:pt x="482" y="285"/>
                    </a:lnTo>
                    <a:lnTo>
                      <a:pt x="482" y="571"/>
                    </a:lnTo>
                    <a:lnTo>
                      <a:pt x="421" y="571"/>
                    </a:lnTo>
                    <a:lnTo>
                      <a:pt x="421" y="195"/>
                    </a:lnTo>
                    <a:lnTo>
                      <a:pt x="421" y="192"/>
                    </a:lnTo>
                    <a:lnTo>
                      <a:pt x="420" y="190"/>
                    </a:lnTo>
                    <a:lnTo>
                      <a:pt x="419" y="187"/>
                    </a:lnTo>
                    <a:lnTo>
                      <a:pt x="417" y="185"/>
                    </a:lnTo>
                    <a:lnTo>
                      <a:pt x="415" y="184"/>
                    </a:lnTo>
                    <a:lnTo>
                      <a:pt x="412" y="181"/>
                    </a:lnTo>
                    <a:lnTo>
                      <a:pt x="409" y="180"/>
                    </a:lnTo>
                    <a:lnTo>
                      <a:pt x="406" y="180"/>
                    </a:lnTo>
                    <a:lnTo>
                      <a:pt x="286" y="180"/>
                    </a:lnTo>
                    <a:lnTo>
                      <a:pt x="283" y="180"/>
                    </a:lnTo>
                    <a:lnTo>
                      <a:pt x="281" y="181"/>
                    </a:lnTo>
                    <a:lnTo>
                      <a:pt x="277" y="184"/>
                    </a:lnTo>
                    <a:lnTo>
                      <a:pt x="275" y="185"/>
                    </a:lnTo>
                    <a:lnTo>
                      <a:pt x="274" y="187"/>
                    </a:lnTo>
                    <a:lnTo>
                      <a:pt x="272" y="190"/>
                    </a:lnTo>
                    <a:lnTo>
                      <a:pt x="271" y="192"/>
                    </a:lnTo>
                    <a:lnTo>
                      <a:pt x="271" y="195"/>
                    </a:lnTo>
                    <a:lnTo>
                      <a:pt x="271" y="571"/>
                    </a:lnTo>
                    <a:lnTo>
                      <a:pt x="211" y="571"/>
                    </a:lnTo>
                    <a:lnTo>
                      <a:pt x="211" y="406"/>
                    </a:lnTo>
                    <a:lnTo>
                      <a:pt x="211" y="403"/>
                    </a:lnTo>
                    <a:lnTo>
                      <a:pt x="210" y="400"/>
                    </a:lnTo>
                    <a:lnTo>
                      <a:pt x="209" y="398"/>
                    </a:lnTo>
                    <a:lnTo>
                      <a:pt x="207" y="396"/>
                    </a:lnTo>
                    <a:lnTo>
                      <a:pt x="205" y="394"/>
                    </a:lnTo>
                    <a:lnTo>
                      <a:pt x="201" y="392"/>
                    </a:lnTo>
                    <a:lnTo>
                      <a:pt x="199" y="391"/>
                    </a:lnTo>
                    <a:lnTo>
                      <a:pt x="196" y="391"/>
                    </a:lnTo>
                    <a:lnTo>
                      <a:pt x="76" y="391"/>
                    </a:lnTo>
                    <a:lnTo>
                      <a:pt x="73" y="391"/>
                    </a:lnTo>
                    <a:lnTo>
                      <a:pt x="70" y="392"/>
                    </a:lnTo>
                    <a:lnTo>
                      <a:pt x="67" y="394"/>
                    </a:lnTo>
                    <a:lnTo>
                      <a:pt x="65" y="396"/>
                    </a:lnTo>
                    <a:lnTo>
                      <a:pt x="63" y="398"/>
                    </a:lnTo>
                    <a:lnTo>
                      <a:pt x="62" y="400"/>
                    </a:lnTo>
                    <a:lnTo>
                      <a:pt x="61" y="403"/>
                    </a:lnTo>
                    <a:lnTo>
                      <a:pt x="61" y="406"/>
                    </a:lnTo>
                    <a:lnTo>
                      <a:pt x="61" y="571"/>
                    </a:lnTo>
                    <a:lnTo>
                      <a:pt x="16" y="571"/>
                    </a:lnTo>
                    <a:lnTo>
                      <a:pt x="13" y="571"/>
                    </a:lnTo>
                    <a:lnTo>
                      <a:pt x="10" y="572"/>
                    </a:lnTo>
                    <a:lnTo>
                      <a:pt x="7" y="573"/>
                    </a:lnTo>
                    <a:lnTo>
                      <a:pt x="5" y="576"/>
                    </a:lnTo>
                    <a:lnTo>
                      <a:pt x="3" y="578"/>
                    </a:lnTo>
                    <a:lnTo>
                      <a:pt x="2" y="581"/>
                    </a:lnTo>
                    <a:lnTo>
                      <a:pt x="1" y="583"/>
                    </a:lnTo>
                    <a:lnTo>
                      <a:pt x="0" y="586"/>
                    </a:lnTo>
                    <a:lnTo>
                      <a:pt x="1" y="590"/>
                    </a:lnTo>
                    <a:lnTo>
                      <a:pt x="2" y="593"/>
                    </a:lnTo>
                    <a:lnTo>
                      <a:pt x="3" y="595"/>
                    </a:lnTo>
                    <a:lnTo>
                      <a:pt x="5" y="597"/>
                    </a:lnTo>
                    <a:lnTo>
                      <a:pt x="7" y="599"/>
                    </a:lnTo>
                    <a:lnTo>
                      <a:pt x="10" y="600"/>
                    </a:lnTo>
                    <a:lnTo>
                      <a:pt x="13" y="601"/>
                    </a:lnTo>
                    <a:lnTo>
                      <a:pt x="16" y="601"/>
                    </a:lnTo>
                    <a:lnTo>
                      <a:pt x="76" y="601"/>
                    </a:lnTo>
                    <a:lnTo>
                      <a:pt x="196" y="601"/>
                    </a:lnTo>
                    <a:lnTo>
                      <a:pt x="286" y="601"/>
                    </a:lnTo>
                    <a:lnTo>
                      <a:pt x="406" y="601"/>
                    </a:lnTo>
                    <a:lnTo>
                      <a:pt x="497" y="601"/>
                    </a:lnTo>
                    <a:lnTo>
                      <a:pt x="617" y="601"/>
                    </a:lnTo>
                    <a:lnTo>
                      <a:pt x="707" y="601"/>
                    </a:lnTo>
                    <a:lnTo>
                      <a:pt x="827" y="601"/>
                    </a:lnTo>
                    <a:lnTo>
                      <a:pt x="888" y="601"/>
                    </a:lnTo>
                    <a:lnTo>
                      <a:pt x="890" y="601"/>
                    </a:lnTo>
                    <a:lnTo>
                      <a:pt x="893" y="600"/>
                    </a:lnTo>
                    <a:lnTo>
                      <a:pt x="896" y="599"/>
                    </a:lnTo>
                    <a:lnTo>
                      <a:pt x="898" y="597"/>
                    </a:lnTo>
                    <a:lnTo>
                      <a:pt x="900" y="595"/>
                    </a:lnTo>
                    <a:lnTo>
                      <a:pt x="901" y="593"/>
                    </a:lnTo>
                    <a:lnTo>
                      <a:pt x="902" y="590"/>
                    </a:lnTo>
                    <a:lnTo>
                      <a:pt x="903" y="586"/>
                    </a:lnTo>
                    <a:lnTo>
                      <a:pt x="902" y="583"/>
                    </a:lnTo>
                    <a:lnTo>
                      <a:pt x="901" y="581"/>
                    </a:lnTo>
                    <a:lnTo>
                      <a:pt x="900" y="578"/>
                    </a:lnTo>
                    <a:lnTo>
                      <a:pt x="898" y="576"/>
                    </a:lnTo>
                    <a:lnTo>
                      <a:pt x="896" y="573"/>
                    </a:lnTo>
                    <a:lnTo>
                      <a:pt x="893" y="572"/>
                    </a:lnTo>
                    <a:lnTo>
                      <a:pt x="890" y="571"/>
                    </a:lnTo>
                    <a:lnTo>
                      <a:pt x="888" y="57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 215">
                <a:extLst>
                  <a:ext uri="{FF2B5EF4-FFF2-40B4-BE49-F238E27FC236}">
                    <a16:creationId xmlns="" xmlns:a16="http://schemas.microsoft.com/office/drawing/2014/main" id="{6C792126-D78B-482E-8571-9F2B478110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76520" y="1782125"/>
                <a:ext cx="252413" cy="157163"/>
              </a:xfrm>
              <a:custGeom>
                <a:avLst/>
                <a:gdLst>
                  <a:gd name="T0" fmla="*/ 83 w 796"/>
                  <a:gd name="T1" fmla="*/ 417 h 496"/>
                  <a:gd name="T2" fmla="*/ 89 w 796"/>
                  <a:gd name="T3" fmla="*/ 431 h 496"/>
                  <a:gd name="T4" fmla="*/ 76 w 796"/>
                  <a:gd name="T5" fmla="*/ 461 h 496"/>
                  <a:gd name="T6" fmla="*/ 43 w 796"/>
                  <a:gd name="T7" fmla="*/ 461 h 496"/>
                  <a:gd name="T8" fmla="*/ 30 w 796"/>
                  <a:gd name="T9" fmla="*/ 430 h 496"/>
                  <a:gd name="T10" fmla="*/ 54 w 796"/>
                  <a:gd name="T11" fmla="*/ 407 h 496"/>
                  <a:gd name="T12" fmla="*/ 302 w 796"/>
                  <a:gd name="T13" fmla="*/ 216 h 496"/>
                  <a:gd name="T14" fmla="*/ 315 w 796"/>
                  <a:gd name="T15" fmla="*/ 247 h 496"/>
                  <a:gd name="T16" fmla="*/ 291 w 796"/>
                  <a:gd name="T17" fmla="*/ 270 h 496"/>
                  <a:gd name="T18" fmla="*/ 260 w 796"/>
                  <a:gd name="T19" fmla="*/ 257 h 496"/>
                  <a:gd name="T20" fmla="*/ 260 w 796"/>
                  <a:gd name="T21" fmla="*/ 224 h 496"/>
                  <a:gd name="T22" fmla="*/ 511 w 796"/>
                  <a:gd name="T23" fmla="*/ 301 h 496"/>
                  <a:gd name="T24" fmla="*/ 530 w 796"/>
                  <a:gd name="T25" fmla="*/ 308 h 496"/>
                  <a:gd name="T26" fmla="*/ 541 w 796"/>
                  <a:gd name="T27" fmla="*/ 331 h 496"/>
                  <a:gd name="T28" fmla="*/ 523 w 796"/>
                  <a:gd name="T29" fmla="*/ 359 h 496"/>
                  <a:gd name="T30" fmla="*/ 490 w 796"/>
                  <a:gd name="T31" fmla="*/ 353 h 496"/>
                  <a:gd name="T32" fmla="*/ 483 w 796"/>
                  <a:gd name="T33" fmla="*/ 320 h 496"/>
                  <a:gd name="T34" fmla="*/ 511 w 796"/>
                  <a:gd name="T35" fmla="*/ 301 h 496"/>
                  <a:gd name="T36" fmla="*/ 757 w 796"/>
                  <a:gd name="T37" fmla="*/ 39 h 496"/>
                  <a:gd name="T38" fmla="*/ 764 w 796"/>
                  <a:gd name="T39" fmla="*/ 72 h 496"/>
                  <a:gd name="T40" fmla="*/ 736 w 796"/>
                  <a:gd name="T41" fmla="*/ 90 h 496"/>
                  <a:gd name="T42" fmla="*/ 708 w 796"/>
                  <a:gd name="T43" fmla="*/ 72 h 496"/>
                  <a:gd name="T44" fmla="*/ 716 w 796"/>
                  <a:gd name="T45" fmla="*/ 39 h 496"/>
                  <a:gd name="T46" fmla="*/ 60 w 796"/>
                  <a:gd name="T47" fmla="*/ 496 h 496"/>
                  <a:gd name="T48" fmla="*/ 93 w 796"/>
                  <a:gd name="T49" fmla="*/ 487 h 496"/>
                  <a:gd name="T50" fmla="*/ 115 w 796"/>
                  <a:gd name="T51" fmla="*/ 460 h 496"/>
                  <a:gd name="T52" fmla="*/ 118 w 796"/>
                  <a:gd name="T53" fmla="*/ 422 h 496"/>
                  <a:gd name="T54" fmla="*/ 276 w 796"/>
                  <a:gd name="T55" fmla="*/ 300 h 496"/>
                  <a:gd name="T56" fmla="*/ 318 w 796"/>
                  <a:gd name="T57" fmla="*/ 291 h 496"/>
                  <a:gd name="T58" fmla="*/ 451 w 796"/>
                  <a:gd name="T59" fmla="*/ 331 h 496"/>
                  <a:gd name="T60" fmla="*/ 461 w 796"/>
                  <a:gd name="T61" fmla="*/ 365 h 496"/>
                  <a:gd name="T62" fmla="*/ 487 w 796"/>
                  <a:gd name="T63" fmla="*/ 387 h 496"/>
                  <a:gd name="T64" fmla="*/ 523 w 796"/>
                  <a:gd name="T65" fmla="*/ 390 h 496"/>
                  <a:gd name="T66" fmla="*/ 554 w 796"/>
                  <a:gd name="T67" fmla="*/ 373 h 496"/>
                  <a:gd name="T68" fmla="*/ 570 w 796"/>
                  <a:gd name="T69" fmla="*/ 343 h 496"/>
                  <a:gd name="T70" fmla="*/ 559 w 796"/>
                  <a:gd name="T71" fmla="*/ 296 h 496"/>
                  <a:gd name="T72" fmla="*/ 742 w 796"/>
                  <a:gd name="T73" fmla="*/ 120 h 496"/>
                  <a:gd name="T74" fmla="*/ 775 w 796"/>
                  <a:gd name="T75" fmla="*/ 106 h 496"/>
                  <a:gd name="T76" fmla="*/ 794 w 796"/>
                  <a:gd name="T77" fmla="*/ 79 h 496"/>
                  <a:gd name="T78" fmla="*/ 794 w 796"/>
                  <a:gd name="T79" fmla="*/ 43 h 496"/>
                  <a:gd name="T80" fmla="*/ 775 w 796"/>
                  <a:gd name="T81" fmla="*/ 14 h 496"/>
                  <a:gd name="T82" fmla="*/ 742 w 796"/>
                  <a:gd name="T83" fmla="*/ 0 h 496"/>
                  <a:gd name="T84" fmla="*/ 708 w 796"/>
                  <a:gd name="T85" fmla="*/ 8 h 496"/>
                  <a:gd name="T86" fmla="*/ 683 w 796"/>
                  <a:gd name="T87" fmla="*/ 31 h 496"/>
                  <a:gd name="T88" fmla="*/ 677 w 796"/>
                  <a:gd name="T89" fmla="*/ 70 h 496"/>
                  <a:gd name="T90" fmla="*/ 524 w 796"/>
                  <a:gd name="T91" fmla="*/ 272 h 496"/>
                  <a:gd name="T92" fmla="*/ 483 w 796"/>
                  <a:gd name="T93" fmla="*/ 278 h 496"/>
                  <a:gd name="T94" fmla="*/ 345 w 796"/>
                  <a:gd name="T95" fmla="*/ 245 h 496"/>
                  <a:gd name="T96" fmla="*/ 339 w 796"/>
                  <a:gd name="T97" fmla="*/ 212 h 496"/>
                  <a:gd name="T98" fmla="*/ 314 w 796"/>
                  <a:gd name="T99" fmla="*/ 188 h 496"/>
                  <a:gd name="T100" fmla="*/ 280 w 796"/>
                  <a:gd name="T101" fmla="*/ 181 h 496"/>
                  <a:gd name="T102" fmla="*/ 247 w 796"/>
                  <a:gd name="T103" fmla="*/ 194 h 496"/>
                  <a:gd name="T104" fmla="*/ 228 w 796"/>
                  <a:gd name="T105" fmla="*/ 223 h 496"/>
                  <a:gd name="T106" fmla="*/ 229 w 796"/>
                  <a:gd name="T107" fmla="*/ 262 h 496"/>
                  <a:gd name="T108" fmla="*/ 60 w 796"/>
                  <a:gd name="T109" fmla="*/ 376 h 496"/>
                  <a:gd name="T110" fmla="*/ 26 w 796"/>
                  <a:gd name="T111" fmla="*/ 387 h 496"/>
                  <a:gd name="T112" fmla="*/ 4 w 796"/>
                  <a:gd name="T113" fmla="*/ 413 h 496"/>
                  <a:gd name="T114" fmla="*/ 1 w 796"/>
                  <a:gd name="T115" fmla="*/ 448 h 496"/>
                  <a:gd name="T116" fmla="*/ 17 w 796"/>
                  <a:gd name="T117" fmla="*/ 479 h 496"/>
                  <a:gd name="T118" fmla="*/ 47 w 796"/>
                  <a:gd name="T119" fmla="*/ 495 h 4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796" h="496">
                    <a:moveTo>
                      <a:pt x="60" y="406"/>
                    </a:moveTo>
                    <a:lnTo>
                      <a:pt x="66" y="407"/>
                    </a:lnTo>
                    <a:lnTo>
                      <a:pt x="73" y="410"/>
                    </a:lnTo>
                    <a:lnTo>
                      <a:pt x="78" y="413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3" y="417"/>
                    </a:lnTo>
                    <a:lnTo>
                      <a:pt x="86" y="421"/>
                    </a:lnTo>
                    <a:lnTo>
                      <a:pt x="88" y="426"/>
                    </a:lnTo>
                    <a:lnTo>
                      <a:pt x="89" y="431"/>
                    </a:lnTo>
                    <a:lnTo>
                      <a:pt x="90" y="436"/>
                    </a:lnTo>
                    <a:lnTo>
                      <a:pt x="89" y="443"/>
                    </a:lnTo>
                    <a:lnTo>
                      <a:pt x="88" y="448"/>
                    </a:lnTo>
                    <a:lnTo>
                      <a:pt x="85" y="453"/>
                    </a:lnTo>
                    <a:lnTo>
                      <a:pt x="81" y="458"/>
                    </a:lnTo>
                    <a:lnTo>
                      <a:pt x="76" y="461"/>
                    </a:lnTo>
                    <a:lnTo>
                      <a:pt x="72" y="464"/>
                    </a:lnTo>
                    <a:lnTo>
                      <a:pt x="65" y="466"/>
                    </a:lnTo>
                    <a:lnTo>
                      <a:pt x="60" y="466"/>
                    </a:lnTo>
                    <a:lnTo>
                      <a:pt x="54" y="466"/>
                    </a:lnTo>
                    <a:lnTo>
                      <a:pt x="48" y="464"/>
                    </a:lnTo>
                    <a:lnTo>
                      <a:pt x="43" y="461"/>
                    </a:lnTo>
                    <a:lnTo>
                      <a:pt x="39" y="458"/>
                    </a:lnTo>
                    <a:lnTo>
                      <a:pt x="34" y="453"/>
                    </a:lnTo>
                    <a:lnTo>
                      <a:pt x="32" y="448"/>
                    </a:lnTo>
                    <a:lnTo>
                      <a:pt x="30" y="443"/>
                    </a:lnTo>
                    <a:lnTo>
                      <a:pt x="30" y="436"/>
                    </a:lnTo>
                    <a:lnTo>
                      <a:pt x="30" y="430"/>
                    </a:lnTo>
                    <a:lnTo>
                      <a:pt x="32" y="425"/>
                    </a:lnTo>
                    <a:lnTo>
                      <a:pt x="34" y="419"/>
                    </a:lnTo>
                    <a:lnTo>
                      <a:pt x="39" y="415"/>
                    </a:lnTo>
                    <a:lnTo>
                      <a:pt x="43" y="412"/>
                    </a:lnTo>
                    <a:lnTo>
                      <a:pt x="48" y="409"/>
                    </a:lnTo>
                    <a:lnTo>
                      <a:pt x="54" y="407"/>
                    </a:lnTo>
                    <a:lnTo>
                      <a:pt x="60" y="406"/>
                    </a:lnTo>
                    <a:lnTo>
                      <a:pt x="60" y="406"/>
                    </a:lnTo>
                    <a:close/>
                    <a:moveTo>
                      <a:pt x="285" y="211"/>
                    </a:moveTo>
                    <a:lnTo>
                      <a:pt x="291" y="211"/>
                    </a:lnTo>
                    <a:lnTo>
                      <a:pt x="297" y="214"/>
                    </a:lnTo>
                    <a:lnTo>
                      <a:pt x="302" y="216"/>
                    </a:lnTo>
                    <a:lnTo>
                      <a:pt x="306" y="220"/>
                    </a:lnTo>
                    <a:lnTo>
                      <a:pt x="311" y="224"/>
                    </a:lnTo>
                    <a:lnTo>
                      <a:pt x="313" y="230"/>
                    </a:lnTo>
                    <a:lnTo>
                      <a:pt x="315" y="235"/>
                    </a:lnTo>
                    <a:lnTo>
                      <a:pt x="315" y="241"/>
                    </a:lnTo>
                    <a:lnTo>
                      <a:pt x="315" y="247"/>
                    </a:lnTo>
                    <a:lnTo>
                      <a:pt x="313" y="253"/>
                    </a:lnTo>
                    <a:lnTo>
                      <a:pt x="311" y="257"/>
                    </a:lnTo>
                    <a:lnTo>
                      <a:pt x="306" y="262"/>
                    </a:lnTo>
                    <a:lnTo>
                      <a:pt x="302" y="266"/>
                    </a:lnTo>
                    <a:lnTo>
                      <a:pt x="297" y="268"/>
                    </a:lnTo>
                    <a:lnTo>
                      <a:pt x="291" y="270"/>
                    </a:lnTo>
                    <a:lnTo>
                      <a:pt x="285" y="271"/>
                    </a:lnTo>
                    <a:lnTo>
                      <a:pt x="280" y="270"/>
                    </a:lnTo>
                    <a:lnTo>
                      <a:pt x="273" y="268"/>
                    </a:lnTo>
                    <a:lnTo>
                      <a:pt x="269" y="266"/>
                    </a:lnTo>
                    <a:lnTo>
                      <a:pt x="264" y="262"/>
                    </a:lnTo>
                    <a:lnTo>
                      <a:pt x="260" y="257"/>
                    </a:lnTo>
                    <a:lnTo>
                      <a:pt x="257" y="253"/>
                    </a:lnTo>
                    <a:lnTo>
                      <a:pt x="256" y="247"/>
                    </a:lnTo>
                    <a:lnTo>
                      <a:pt x="255" y="241"/>
                    </a:lnTo>
                    <a:lnTo>
                      <a:pt x="256" y="235"/>
                    </a:lnTo>
                    <a:lnTo>
                      <a:pt x="257" y="230"/>
                    </a:lnTo>
                    <a:lnTo>
                      <a:pt x="260" y="224"/>
                    </a:lnTo>
                    <a:lnTo>
                      <a:pt x="264" y="220"/>
                    </a:lnTo>
                    <a:lnTo>
                      <a:pt x="269" y="216"/>
                    </a:lnTo>
                    <a:lnTo>
                      <a:pt x="273" y="214"/>
                    </a:lnTo>
                    <a:lnTo>
                      <a:pt x="280" y="211"/>
                    </a:lnTo>
                    <a:lnTo>
                      <a:pt x="285" y="211"/>
                    </a:lnTo>
                    <a:close/>
                    <a:moveTo>
                      <a:pt x="511" y="301"/>
                    </a:moveTo>
                    <a:lnTo>
                      <a:pt x="516" y="301"/>
                    </a:lnTo>
                    <a:lnTo>
                      <a:pt x="521" y="302"/>
                    </a:lnTo>
                    <a:lnTo>
                      <a:pt x="526" y="306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0" y="308"/>
                    </a:lnTo>
                    <a:lnTo>
                      <a:pt x="535" y="313"/>
                    </a:lnTo>
                    <a:lnTo>
                      <a:pt x="538" y="319"/>
                    </a:lnTo>
                    <a:lnTo>
                      <a:pt x="540" y="325"/>
                    </a:lnTo>
                    <a:lnTo>
                      <a:pt x="541" y="331"/>
                    </a:lnTo>
                    <a:lnTo>
                      <a:pt x="540" y="337"/>
                    </a:lnTo>
                    <a:lnTo>
                      <a:pt x="539" y="343"/>
                    </a:lnTo>
                    <a:lnTo>
                      <a:pt x="536" y="347"/>
                    </a:lnTo>
                    <a:lnTo>
                      <a:pt x="532" y="353"/>
                    </a:lnTo>
                    <a:lnTo>
                      <a:pt x="527" y="356"/>
                    </a:lnTo>
                    <a:lnTo>
                      <a:pt x="523" y="359"/>
                    </a:lnTo>
                    <a:lnTo>
                      <a:pt x="516" y="360"/>
                    </a:lnTo>
                    <a:lnTo>
                      <a:pt x="511" y="361"/>
                    </a:lnTo>
                    <a:lnTo>
                      <a:pt x="505" y="360"/>
                    </a:lnTo>
                    <a:lnTo>
                      <a:pt x="499" y="359"/>
                    </a:lnTo>
                    <a:lnTo>
                      <a:pt x="494" y="356"/>
                    </a:lnTo>
                    <a:lnTo>
                      <a:pt x="490" y="353"/>
                    </a:lnTo>
                    <a:lnTo>
                      <a:pt x="486" y="349"/>
                    </a:lnTo>
                    <a:lnTo>
                      <a:pt x="483" y="343"/>
                    </a:lnTo>
                    <a:lnTo>
                      <a:pt x="481" y="337"/>
                    </a:lnTo>
                    <a:lnTo>
                      <a:pt x="481" y="331"/>
                    </a:lnTo>
                    <a:lnTo>
                      <a:pt x="481" y="325"/>
                    </a:lnTo>
                    <a:lnTo>
                      <a:pt x="483" y="320"/>
                    </a:lnTo>
                    <a:lnTo>
                      <a:pt x="486" y="314"/>
                    </a:lnTo>
                    <a:lnTo>
                      <a:pt x="490" y="310"/>
                    </a:lnTo>
                    <a:lnTo>
                      <a:pt x="494" y="307"/>
                    </a:lnTo>
                    <a:lnTo>
                      <a:pt x="499" y="304"/>
                    </a:lnTo>
                    <a:lnTo>
                      <a:pt x="505" y="301"/>
                    </a:lnTo>
                    <a:lnTo>
                      <a:pt x="511" y="301"/>
                    </a:lnTo>
                    <a:lnTo>
                      <a:pt x="511" y="301"/>
                    </a:lnTo>
                    <a:close/>
                    <a:moveTo>
                      <a:pt x="736" y="30"/>
                    </a:moveTo>
                    <a:lnTo>
                      <a:pt x="742" y="31"/>
                    </a:lnTo>
                    <a:lnTo>
                      <a:pt x="748" y="33"/>
                    </a:lnTo>
                    <a:lnTo>
                      <a:pt x="753" y="36"/>
                    </a:lnTo>
                    <a:lnTo>
                      <a:pt x="757" y="39"/>
                    </a:lnTo>
                    <a:lnTo>
                      <a:pt x="762" y="43"/>
                    </a:lnTo>
                    <a:lnTo>
                      <a:pt x="764" y="49"/>
                    </a:lnTo>
                    <a:lnTo>
                      <a:pt x="766" y="55"/>
                    </a:lnTo>
                    <a:lnTo>
                      <a:pt x="766" y="60"/>
                    </a:lnTo>
                    <a:lnTo>
                      <a:pt x="766" y="67"/>
                    </a:lnTo>
                    <a:lnTo>
                      <a:pt x="764" y="72"/>
                    </a:lnTo>
                    <a:lnTo>
                      <a:pt x="762" y="78"/>
                    </a:lnTo>
                    <a:lnTo>
                      <a:pt x="757" y="82"/>
                    </a:lnTo>
                    <a:lnTo>
                      <a:pt x="753" y="85"/>
                    </a:lnTo>
                    <a:lnTo>
                      <a:pt x="748" y="88"/>
                    </a:lnTo>
                    <a:lnTo>
                      <a:pt x="742" y="90"/>
                    </a:lnTo>
                    <a:lnTo>
                      <a:pt x="736" y="90"/>
                    </a:lnTo>
                    <a:lnTo>
                      <a:pt x="731" y="90"/>
                    </a:lnTo>
                    <a:lnTo>
                      <a:pt x="724" y="88"/>
                    </a:lnTo>
                    <a:lnTo>
                      <a:pt x="720" y="85"/>
                    </a:lnTo>
                    <a:lnTo>
                      <a:pt x="716" y="82"/>
                    </a:lnTo>
                    <a:lnTo>
                      <a:pt x="711" y="78"/>
                    </a:lnTo>
                    <a:lnTo>
                      <a:pt x="708" y="72"/>
                    </a:lnTo>
                    <a:lnTo>
                      <a:pt x="707" y="67"/>
                    </a:lnTo>
                    <a:lnTo>
                      <a:pt x="706" y="60"/>
                    </a:lnTo>
                    <a:lnTo>
                      <a:pt x="707" y="55"/>
                    </a:lnTo>
                    <a:lnTo>
                      <a:pt x="708" y="49"/>
                    </a:lnTo>
                    <a:lnTo>
                      <a:pt x="711" y="43"/>
                    </a:lnTo>
                    <a:lnTo>
                      <a:pt x="716" y="39"/>
                    </a:lnTo>
                    <a:lnTo>
                      <a:pt x="720" y="36"/>
                    </a:lnTo>
                    <a:lnTo>
                      <a:pt x="724" y="33"/>
                    </a:lnTo>
                    <a:lnTo>
                      <a:pt x="731" y="31"/>
                    </a:lnTo>
                    <a:lnTo>
                      <a:pt x="736" y="30"/>
                    </a:lnTo>
                    <a:lnTo>
                      <a:pt x="736" y="30"/>
                    </a:lnTo>
                    <a:close/>
                    <a:moveTo>
                      <a:pt x="60" y="496"/>
                    </a:moveTo>
                    <a:lnTo>
                      <a:pt x="66" y="496"/>
                    </a:lnTo>
                    <a:lnTo>
                      <a:pt x="72" y="495"/>
                    </a:lnTo>
                    <a:lnTo>
                      <a:pt x="77" y="494"/>
                    </a:lnTo>
                    <a:lnTo>
                      <a:pt x="84" y="492"/>
                    </a:lnTo>
                    <a:lnTo>
                      <a:pt x="89" y="489"/>
                    </a:lnTo>
                    <a:lnTo>
                      <a:pt x="93" y="487"/>
                    </a:lnTo>
                    <a:lnTo>
                      <a:pt x="98" y="482"/>
                    </a:lnTo>
                    <a:lnTo>
                      <a:pt x="102" y="479"/>
                    </a:lnTo>
                    <a:lnTo>
                      <a:pt x="106" y="475"/>
                    </a:lnTo>
                    <a:lnTo>
                      <a:pt x="109" y="470"/>
                    </a:lnTo>
                    <a:lnTo>
                      <a:pt x="113" y="465"/>
                    </a:lnTo>
                    <a:lnTo>
                      <a:pt x="115" y="460"/>
                    </a:lnTo>
                    <a:lnTo>
                      <a:pt x="117" y="455"/>
                    </a:lnTo>
                    <a:lnTo>
                      <a:pt x="119" y="448"/>
                    </a:lnTo>
                    <a:lnTo>
                      <a:pt x="120" y="443"/>
                    </a:lnTo>
                    <a:lnTo>
                      <a:pt x="120" y="436"/>
                    </a:lnTo>
                    <a:lnTo>
                      <a:pt x="119" y="429"/>
                    </a:lnTo>
                    <a:lnTo>
                      <a:pt x="118" y="422"/>
                    </a:lnTo>
                    <a:lnTo>
                      <a:pt x="116" y="416"/>
                    </a:lnTo>
                    <a:lnTo>
                      <a:pt x="114" y="410"/>
                    </a:lnTo>
                    <a:lnTo>
                      <a:pt x="251" y="291"/>
                    </a:lnTo>
                    <a:lnTo>
                      <a:pt x="259" y="295"/>
                    </a:lnTo>
                    <a:lnTo>
                      <a:pt x="267" y="298"/>
                    </a:lnTo>
                    <a:lnTo>
                      <a:pt x="276" y="300"/>
                    </a:lnTo>
                    <a:lnTo>
                      <a:pt x="285" y="301"/>
                    </a:lnTo>
                    <a:lnTo>
                      <a:pt x="292" y="300"/>
                    </a:lnTo>
                    <a:lnTo>
                      <a:pt x="300" y="299"/>
                    </a:lnTo>
                    <a:lnTo>
                      <a:pt x="306" y="297"/>
                    </a:lnTo>
                    <a:lnTo>
                      <a:pt x="313" y="294"/>
                    </a:lnTo>
                    <a:lnTo>
                      <a:pt x="318" y="291"/>
                    </a:lnTo>
                    <a:lnTo>
                      <a:pt x="325" y="286"/>
                    </a:lnTo>
                    <a:lnTo>
                      <a:pt x="329" y="282"/>
                    </a:lnTo>
                    <a:lnTo>
                      <a:pt x="333" y="277"/>
                    </a:lnTo>
                    <a:lnTo>
                      <a:pt x="451" y="324"/>
                    </a:lnTo>
                    <a:lnTo>
                      <a:pt x="451" y="327"/>
                    </a:lnTo>
                    <a:lnTo>
                      <a:pt x="451" y="331"/>
                    </a:lnTo>
                    <a:lnTo>
                      <a:pt x="451" y="338"/>
                    </a:lnTo>
                    <a:lnTo>
                      <a:pt x="452" y="343"/>
                    </a:lnTo>
                    <a:lnTo>
                      <a:pt x="453" y="350"/>
                    </a:lnTo>
                    <a:lnTo>
                      <a:pt x="455" y="355"/>
                    </a:lnTo>
                    <a:lnTo>
                      <a:pt x="457" y="360"/>
                    </a:lnTo>
                    <a:lnTo>
                      <a:pt x="461" y="365"/>
                    </a:lnTo>
                    <a:lnTo>
                      <a:pt x="464" y="370"/>
                    </a:lnTo>
                    <a:lnTo>
                      <a:pt x="468" y="374"/>
                    </a:lnTo>
                    <a:lnTo>
                      <a:pt x="472" y="377"/>
                    </a:lnTo>
                    <a:lnTo>
                      <a:pt x="477" y="381"/>
                    </a:lnTo>
                    <a:lnTo>
                      <a:pt x="482" y="384"/>
                    </a:lnTo>
                    <a:lnTo>
                      <a:pt x="487" y="387"/>
                    </a:lnTo>
                    <a:lnTo>
                      <a:pt x="493" y="388"/>
                    </a:lnTo>
                    <a:lnTo>
                      <a:pt x="498" y="390"/>
                    </a:lnTo>
                    <a:lnTo>
                      <a:pt x="505" y="391"/>
                    </a:lnTo>
                    <a:lnTo>
                      <a:pt x="511" y="391"/>
                    </a:lnTo>
                    <a:lnTo>
                      <a:pt x="517" y="391"/>
                    </a:lnTo>
                    <a:lnTo>
                      <a:pt x="523" y="390"/>
                    </a:lnTo>
                    <a:lnTo>
                      <a:pt x="529" y="388"/>
                    </a:lnTo>
                    <a:lnTo>
                      <a:pt x="535" y="387"/>
                    </a:lnTo>
                    <a:lnTo>
                      <a:pt x="540" y="384"/>
                    </a:lnTo>
                    <a:lnTo>
                      <a:pt x="544" y="381"/>
                    </a:lnTo>
                    <a:lnTo>
                      <a:pt x="550" y="377"/>
                    </a:lnTo>
                    <a:lnTo>
                      <a:pt x="554" y="373"/>
                    </a:lnTo>
                    <a:lnTo>
                      <a:pt x="557" y="370"/>
                    </a:lnTo>
                    <a:lnTo>
                      <a:pt x="560" y="365"/>
                    </a:lnTo>
                    <a:lnTo>
                      <a:pt x="564" y="360"/>
                    </a:lnTo>
                    <a:lnTo>
                      <a:pt x="567" y="355"/>
                    </a:lnTo>
                    <a:lnTo>
                      <a:pt x="568" y="350"/>
                    </a:lnTo>
                    <a:lnTo>
                      <a:pt x="570" y="343"/>
                    </a:lnTo>
                    <a:lnTo>
                      <a:pt x="571" y="338"/>
                    </a:lnTo>
                    <a:lnTo>
                      <a:pt x="571" y="331"/>
                    </a:lnTo>
                    <a:lnTo>
                      <a:pt x="570" y="322"/>
                    </a:lnTo>
                    <a:lnTo>
                      <a:pt x="568" y="312"/>
                    </a:lnTo>
                    <a:lnTo>
                      <a:pt x="565" y="304"/>
                    </a:lnTo>
                    <a:lnTo>
                      <a:pt x="559" y="296"/>
                    </a:lnTo>
                    <a:lnTo>
                      <a:pt x="710" y="115"/>
                    </a:lnTo>
                    <a:lnTo>
                      <a:pt x="717" y="117"/>
                    </a:lnTo>
                    <a:lnTo>
                      <a:pt x="723" y="119"/>
                    </a:lnTo>
                    <a:lnTo>
                      <a:pt x="730" y="120"/>
                    </a:lnTo>
                    <a:lnTo>
                      <a:pt x="736" y="120"/>
                    </a:lnTo>
                    <a:lnTo>
                      <a:pt x="742" y="120"/>
                    </a:lnTo>
                    <a:lnTo>
                      <a:pt x="749" y="119"/>
                    </a:lnTo>
                    <a:lnTo>
                      <a:pt x="754" y="118"/>
                    </a:lnTo>
                    <a:lnTo>
                      <a:pt x="760" y="116"/>
                    </a:lnTo>
                    <a:lnTo>
                      <a:pt x="765" y="114"/>
                    </a:lnTo>
                    <a:lnTo>
                      <a:pt x="770" y="111"/>
                    </a:lnTo>
                    <a:lnTo>
                      <a:pt x="775" y="106"/>
                    </a:lnTo>
                    <a:lnTo>
                      <a:pt x="779" y="103"/>
                    </a:lnTo>
                    <a:lnTo>
                      <a:pt x="783" y="99"/>
                    </a:lnTo>
                    <a:lnTo>
                      <a:pt x="786" y="95"/>
                    </a:lnTo>
                    <a:lnTo>
                      <a:pt x="790" y="89"/>
                    </a:lnTo>
                    <a:lnTo>
                      <a:pt x="792" y="84"/>
                    </a:lnTo>
                    <a:lnTo>
                      <a:pt x="794" y="79"/>
                    </a:lnTo>
                    <a:lnTo>
                      <a:pt x="795" y="73"/>
                    </a:lnTo>
                    <a:lnTo>
                      <a:pt x="796" y="67"/>
                    </a:lnTo>
                    <a:lnTo>
                      <a:pt x="796" y="60"/>
                    </a:lnTo>
                    <a:lnTo>
                      <a:pt x="796" y="54"/>
                    </a:lnTo>
                    <a:lnTo>
                      <a:pt x="795" y="49"/>
                    </a:lnTo>
                    <a:lnTo>
                      <a:pt x="794" y="43"/>
                    </a:lnTo>
                    <a:lnTo>
                      <a:pt x="792" y="37"/>
                    </a:lnTo>
                    <a:lnTo>
                      <a:pt x="790" y="31"/>
                    </a:lnTo>
                    <a:lnTo>
                      <a:pt x="786" y="27"/>
                    </a:lnTo>
                    <a:lnTo>
                      <a:pt x="783" y="23"/>
                    </a:lnTo>
                    <a:lnTo>
                      <a:pt x="779" y="19"/>
                    </a:lnTo>
                    <a:lnTo>
                      <a:pt x="775" y="14"/>
                    </a:lnTo>
                    <a:lnTo>
                      <a:pt x="770" y="11"/>
                    </a:lnTo>
                    <a:lnTo>
                      <a:pt x="765" y="8"/>
                    </a:lnTo>
                    <a:lnTo>
                      <a:pt x="760" y="5"/>
                    </a:lnTo>
                    <a:lnTo>
                      <a:pt x="754" y="4"/>
                    </a:lnTo>
                    <a:lnTo>
                      <a:pt x="749" y="1"/>
                    </a:lnTo>
                    <a:lnTo>
                      <a:pt x="742" y="0"/>
                    </a:lnTo>
                    <a:lnTo>
                      <a:pt x="736" y="0"/>
                    </a:lnTo>
                    <a:lnTo>
                      <a:pt x="731" y="0"/>
                    </a:lnTo>
                    <a:lnTo>
                      <a:pt x="724" y="1"/>
                    </a:lnTo>
                    <a:lnTo>
                      <a:pt x="719" y="4"/>
                    </a:lnTo>
                    <a:lnTo>
                      <a:pt x="712" y="5"/>
                    </a:lnTo>
                    <a:lnTo>
                      <a:pt x="708" y="8"/>
                    </a:lnTo>
                    <a:lnTo>
                      <a:pt x="703" y="11"/>
                    </a:lnTo>
                    <a:lnTo>
                      <a:pt x="698" y="14"/>
                    </a:lnTo>
                    <a:lnTo>
                      <a:pt x="694" y="19"/>
                    </a:lnTo>
                    <a:lnTo>
                      <a:pt x="690" y="22"/>
                    </a:lnTo>
                    <a:lnTo>
                      <a:pt x="687" y="27"/>
                    </a:lnTo>
                    <a:lnTo>
                      <a:pt x="683" y="31"/>
                    </a:lnTo>
                    <a:lnTo>
                      <a:pt x="681" y="37"/>
                    </a:lnTo>
                    <a:lnTo>
                      <a:pt x="679" y="43"/>
                    </a:lnTo>
                    <a:lnTo>
                      <a:pt x="677" y="49"/>
                    </a:lnTo>
                    <a:lnTo>
                      <a:pt x="676" y="54"/>
                    </a:lnTo>
                    <a:lnTo>
                      <a:pt x="676" y="60"/>
                    </a:lnTo>
                    <a:lnTo>
                      <a:pt x="677" y="70"/>
                    </a:lnTo>
                    <a:lnTo>
                      <a:pt x="679" y="80"/>
                    </a:lnTo>
                    <a:lnTo>
                      <a:pt x="682" y="88"/>
                    </a:lnTo>
                    <a:lnTo>
                      <a:pt x="688" y="96"/>
                    </a:lnTo>
                    <a:lnTo>
                      <a:pt x="537" y="277"/>
                    </a:lnTo>
                    <a:lnTo>
                      <a:pt x="530" y="275"/>
                    </a:lnTo>
                    <a:lnTo>
                      <a:pt x="524" y="272"/>
                    </a:lnTo>
                    <a:lnTo>
                      <a:pt x="517" y="271"/>
                    </a:lnTo>
                    <a:lnTo>
                      <a:pt x="511" y="271"/>
                    </a:lnTo>
                    <a:lnTo>
                      <a:pt x="504" y="271"/>
                    </a:lnTo>
                    <a:lnTo>
                      <a:pt x="496" y="272"/>
                    </a:lnTo>
                    <a:lnTo>
                      <a:pt x="490" y="275"/>
                    </a:lnTo>
                    <a:lnTo>
                      <a:pt x="483" y="278"/>
                    </a:lnTo>
                    <a:lnTo>
                      <a:pt x="478" y="281"/>
                    </a:lnTo>
                    <a:lnTo>
                      <a:pt x="472" y="285"/>
                    </a:lnTo>
                    <a:lnTo>
                      <a:pt x="467" y="291"/>
                    </a:lnTo>
                    <a:lnTo>
                      <a:pt x="463" y="296"/>
                    </a:lnTo>
                    <a:lnTo>
                      <a:pt x="345" y="249"/>
                    </a:lnTo>
                    <a:lnTo>
                      <a:pt x="345" y="245"/>
                    </a:lnTo>
                    <a:lnTo>
                      <a:pt x="345" y="241"/>
                    </a:lnTo>
                    <a:lnTo>
                      <a:pt x="345" y="235"/>
                    </a:lnTo>
                    <a:lnTo>
                      <a:pt x="344" y="229"/>
                    </a:lnTo>
                    <a:lnTo>
                      <a:pt x="343" y="223"/>
                    </a:lnTo>
                    <a:lnTo>
                      <a:pt x="341" y="218"/>
                    </a:lnTo>
                    <a:lnTo>
                      <a:pt x="339" y="212"/>
                    </a:lnTo>
                    <a:lnTo>
                      <a:pt x="335" y="207"/>
                    </a:lnTo>
                    <a:lnTo>
                      <a:pt x="332" y="203"/>
                    </a:lnTo>
                    <a:lnTo>
                      <a:pt x="328" y="199"/>
                    </a:lnTo>
                    <a:lnTo>
                      <a:pt x="324" y="194"/>
                    </a:lnTo>
                    <a:lnTo>
                      <a:pt x="319" y="191"/>
                    </a:lnTo>
                    <a:lnTo>
                      <a:pt x="314" y="188"/>
                    </a:lnTo>
                    <a:lnTo>
                      <a:pt x="309" y="186"/>
                    </a:lnTo>
                    <a:lnTo>
                      <a:pt x="303" y="184"/>
                    </a:lnTo>
                    <a:lnTo>
                      <a:pt x="298" y="182"/>
                    </a:lnTo>
                    <a:lnTo>
                      <a:pt x="291" y="181"/>
                    </a:lnTo>
                    <a:lnTo>
                      <a:pt x="285" y="180"/>
                    </a:lnTo>
                    <a:lnTo>
                      <a:pt x="280" y="181"/>
                    </a:lnTo>
                    <a:lnTo>
                      <a:pt x="273" y="182"/>
                    </a:lnTo>
                    <a:lnTo>
                      <a:pt x="268" y="184"/>
                    </a:lnTo>
                    <a:lnTo>
                      <a:pt x="261" y="186"/>
                    </a:lnTo>
                    <a:lnTo>
                      <a:pt x="257" y="188"/>
                    </a:lnTo>
                    <a:lnTo>
                      <a:pt x="252" y="191"/>
                    </a:lnTo>
                    <a:lnTo>
                      <a:pt x="247" y="194"/>
                    </a:lnTo>
                    <a:lnTo>
                      <a:pt x="243" y="199"/>
                    </a:lnTo>
                    <a:lnTo>
                      <a:pt x="239" y="203"/>
                    </a:lnTo>
                    <a:lnTo>
                      <a:pt x="236" y="207"/>
                    </a:lnTo>
                    <a:lnTo>
                      <a:pt x="232" y="212"/>
                    </a:lnTo>
                    <a:lnTo>
                      <a:pt x="230" y="218"/>
                    </a:lnTo>
                    <a:lnTo>
                      <a:pt x="228" y="223"/>
                    </a:lnTo>
                    <a:lnTo>
                      <a:pt x="226" y="229"/>
                    </a:lnTo>
                    <a:lnTo>
                      <a:pt x="225" y="235"/>
                    </a:lnTo>
                    <a:lnTo>
                      <a:pt x="225" y="241"/>
                    </a:lnTo>
                    <a:lnTo>
                      <a:pt x="226" y="248"/>
                    </a:lnTo>
                    <a:lnTo>
                      <a:pt x="227" y="255"/>
                    </a:lnTo>
                    <a:lnTo>
                      <a:pt x="229" y="262"/>
                    </a:lnTo>
                    <a:lnTo>
                      <a:pt x="231" y="267"/>
                    </a:lnTo>
                    <a:lnTo>
                      <a:pt x="94" y="387"/>
                    </a:lnTo>
                    <a:lnTo>
                      <a:pt x="86" y="383"/>
                    </a:lnTo>
                    <a:lnTo>
                      <a:pt x="78" y="380"/>
                    </a:lnTo>
                    <a:lnTo>
                      <a:pt x="69" y="377"/>
                    </a:lnTo>
                    <a:lnTo>
                      <a:pt x="60" y="376"/>
                    </a:lnTo>
                    <a:lnTo>
                      <a:pt x="54" y="376"/>
                    </a:lnTo>
                    <a:lnTo>
                      <a:pt x="47" y="377"/>
                    </a:lnTo>
                    <a:lnTo>
                      <a:pt x="42" y="379"/>
                    </a:lnTo>
                    <a:lnTo>
                      <a:pt x="36" y="381"/>
                    </a:lnTo>
                    <a:lnTo>
                      <a:pt x="31" y="384"/>
                    </a:lnTo>
                    <a:lnTo>
                      <a:pt x="26" y="387"/>
                    </a:lnTo>
                    <a:lnTo>
                      <a:pt x="21" y="390"/>
                    </a:lnTo>
                    <a:lnTo>
                      <a:pt x="17" y="394"/>
                    </a:lnTo>
                    <a:lnTo>
                      <a:pt x="13" y="398"/>
                    </a:lnTo>
                    <a:lnTo>
                      <a:pt x="10" y="403"/>
                    </a:lnTo>
                    <a:lnTo>
                      <a:pt x="6" y="407"/>
                    </a:lnTo>
                    <a:lnTo>
                      <a:pt x="4" y="413"/>
                    </a:lnTo>
                    <a:lnTo>
                      <a:pt x="2" y="418"/>
                    </a:lnTo>
                    <a:lnTo>
                      <a:pt x="1" y="425"/>
                    </a:lnTo>
                    <a:lnTo>
                      <a:pt x="0" y="430"/>
                    </a:lnTo>
                    <a:lnTo>
                      <a:pt x="0" y="436"/>
                    </a:lnTo>
                    <a:lnTo>
                      <a:pt x="0" y="443"/>
                    </a:lnTo>
                    <a:lnTo>
                      <a:pt x="1" y="448"/>
                    </a:lnTo>
                    <a:lnTo>
                      <a:pt x="2" y="455"/>
                    </a:lnTo>
                    <a:lnTo>
                      <a:pt x="4" y="460"/>
                    </a:lnTo>
                    <a:lnTo>
                      <a:pt x="6" y="465"/>
                    </a:lnTo>
                    <a:lnTo>
                      <a:pt x="10" y="470"/>
                    </a:lnTo>
                    <a:lnTo>
                      <a:pt x="13" y="475"/>
                    </a:lnTo>
                    <a:lnTo>
                      <a:pt x="17" y="479"/>
                    </a:lnTo>
                    <a:lnTo>
                      <a:pt x="21" y="482"/>
                    </a:lnTo>
                    <a:lnTo>
                      <a:pt x="26" y="487"/>
                    </a:lnTo>
                    <a:lnTo>
                      <a:pt x="31" y="489"/>
                    </a:lnTo>
                    <a:lnTo>
                      <a:pt x="36" y="492"/>
                    </a:lnTo>
                    <a:lnTo>
                      <a:pt x="42" y="494"/>
                    </a:lnTo>
                    <a:lnTo>
                      <a:pt x="47" y="495"/>
                    </a:lnTo>
                    <a:lnTo>
                      <a:pt x="54" y="496"/>
                    </a:lnTo>
                    <a:lnTo>
                      <a:pt x="60" y="4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AutoShape 2" descr="blob:https://web.telegram.org/e6b39e3a-f75c-4739-b095-88eda081b2b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blob:https://web.telegram.org/5e41d9ba-28e9-4d88-af4b-9857e8844c38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18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3" y="407192"/>
            <a:ext cx="7630433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+mj-lt"/>
              </a:rPr>
              <a:t>REJA: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7982856" y="723901"/>
            <a:ext cx="4209144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643134625"/>
              </p:ext>
            </p:extLst>
          </p:nvPr>
        </p:nvGraphicFramePr>
        <p:xfrm>
          <a:off x="716988" y="1440251"/>
          <a:ext cx="8731811" cy="4265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122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/>
              <a:t>Hisob</a:t>
            </a:r>
            <a:r>
              <a:rPr lang="en-US" sz="2800" b="1" dirty="0"/>
              <a:t> </a:t>
            </a:r>
            <a:r>
              <a:rPr lang="en-US" sz="2800" b="1" dirty="0" err="1"/>
              <a:t>siyosati</a:t>
            </a:r>
            <a:r>
              <a:rPr lang="en-US" sz="2800" b="1" dirty="0"/>
              <a:t> </a:t>
            </a:r>
            <a:r>
              <a:rPr lang="en-US" sz="2800" b="1" dirty="0" err="1"/>
              <a:t>nima</a:t>
            </a:r>
            <a:r>
              <a:rPr lang="en-US" sz="2800" b="1" dirty="0"/>
              <a:t>?</a:t>
            </a:r>
            <a:endParaRPr lang="en-US" sz="2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«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hisobotni</a:t>
            </a:r>
            <a:r>
              <a:rPr lang="en-US" dirty="0"/>
              <a:t> </a:t>
            </a:r>
            <a:r>
              <a:rPr lang="en-US" dirty="0" err="1"/>
              <a:t>tayyorlash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etishda</a:t>
            </a:r>
            <a:r>
              <a:rPr lang="en-US" dirty="0"/>
              <a:t> </a:t>
            </a:r>
            <a:r>
              <a:rPr lang="en-US" dirty="0" err="1"/>
              <a:t>tashkilot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qo‘llaniladigan</a:t>
            </a:r>
            <a:r>
              <a:rPr lang="en-US" dirty="0"/>
              <a:t> </a:t>
            </a:r>
            <a:r>
              <a:rPr lang="ru-RU" dirty="0" smtClean="0"/>
              <a:t>:</a:t>
            </a:r>
            <a:endParaRPr lang="ru-RU" dirty="0" smtClean="0"/>
          </a:p>
          <a:p>
            <a:pPr algn="just"/>
            <a:endParaRPr lang="uz-Cyrl-UZ" dirty="0"/>
          </a:p>
          <a:p>
            <a:pPr algn="just"/>
            <a:endParaRPr lang="ru-RU" dirty="0"/>
          </a:p>
          <a:p>
            <a:pPr algn="just"/>
            <a:r>
              <a:rPr lang="en-US" dirty="0"/>
              <a:t>Bu </a:t>
            </a:r>
            <a:r>
              <a:rPr lang="en-US" dirty="0" err="1"/>
              <a:t>yerda</a:t>
            </a:r>
            <a:r>
              <a:rPr lang="en-US" dirty="0"/>
              <a:t> "</a:t>
            </a:r>
            <a:r>
              <a:rPr lang="en-US" dirty="0" err="1"/>
              <a:t>Siyosat</a:t>
            </a:r>
            <a:r>
              <a:rPr lang="en-US" dirty="0"/>
              <a:t>" </a:t>
            </a:r>
            <a:r>
              <a:rPr lang="en-US" dirty="0" err="1"/>
              <a:t>so‘zidan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korxonalarga</a:t>
            </a:r>
            <a:r>
              <a:rPr lang="en-US" dirty="0"/>
              <a:t> </a:t>
            </a:r>
            <a:r>
              <a:rPr lang="en-US" dirty="0" err="1"/>
              <a:t>buxgalteriya</a:t>
            </a:r>
            <a:r>
              <a:rPr lang="en-US" dirty="0"/>
              <a:t> </a:t>
            </a:r>
            <a:r>
              <a:rPr lang="en-US" dirty="0" err="1"/>
              <a:t>hisobining</a:t>
            </a:r>
            <a:r>
              <a:rPr lang="en-US" dirty="0"/>
              <a:t> </a:t>
            </a:r>
            <a:r>
              <a:rPr lang="en-US" dirty="0" err="1"/>
              <a:t>alternativ</a:t>
            </a:r>
            <a:r>
              <a:rPr lang="en-US" dirty="0"/>
              <a:t> </a:t>
            </a:r>
            <a:r>
              <a:rPr lang="en-US" dirty="0" err="1"/>
              <a:t>usullaridan</a:t>
            </a:r>
            <a:r>
              <a:rPr lang="en-US" dirty="0"/>
              <a:t>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huquqini</a:t>
            </a:r>
            <a:r>
              <a:rPr lang="en-US" dirty="0"/>
              <a:t> </a:t>
            </a:r>
            <a:r>
              <a:rPr lang="en-US" dirty="0" err="1"/>
              <a:t>berilganligini</a:t>
            </a:r>
            <a:r>
              <a:rPr lang="en-US" dirty="0"/>
              <a:t> </a:t>
            </a:r>
            <a:r>
              <a:rPr lang="en-US" dirty="0" err="1"/>
              <a:t>anglatadi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r>
              <a:rPr lang="en-US" dirty="0" err="1">
                <a:solidFill>
                  <a:srgbClr val="FF0000"/>
                </a:solidFill>
              </a:rPr>
              <a:t>Amalda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xalqaro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standartga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muvofiq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</a:t>
            </a:r>
            <a:r>
              <a:rPr lang="en-US" dirty="0" err="1" smtClean="0">
                <a:solidFill>
                  <a:srgbClr val="FF0000"/>
                </a:solidFill>
              </a:rPr>
              <a:t>isobot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tuzuvchi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bir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tashkilotning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o‘z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hisob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siyosati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mavjud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bo‘ladi</a:t>
            </a:r>
            <a:r>
              <a:rPr lang="ru-RU" dirty="0">
                <a:solidFill>
                  <a:srgbClr val="FF0000"/>
                </a:solidFill>
              </a:rPr>
              <a:t>. </a:t>
            </a:r>
          </a:p>
          <a:p>
            <a:pPr algn="just"/>
            <a:r>
              <a:rPr lang="en-US" dirty="0"/>
              <a:t>IAS 1 </a:t>
            </a:r>
            <a:r>
              <a:rPr lang="en-US" dirty="0" err="1"/>
              <a:t>talabiga</a:t>
            </a:r>
            <a:r>
              <a:rPr lang="en-US" dirty="0"/>
              <a:t> </a:t>
            </a:r>
            <a:r>
              <a:rPr lang="en-US" dirty="0" err="1"/>
              <a:t>asoosan</a:t>
            </a:r>
            <a:r>
              <a:rPr lang="en-US" dirty="0"/>
              <a:t> </a:t>
            </a:r>
            <a:r>
              <a:rPr lang="en-US" dirty="0" err="1"/>
              <a:t>tashkilot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hisobotning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qismi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 smtClean="0"/>
              <a:t>izohlarda</a:t>
            </a:r>
            <a:r>
              <a:rPr lang="en-US" dirty="0" smtClean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siyosatini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jixatlarini</a:t>
            </a:r>
            <a:r>
              <a:rPr lang="en-US" dirty="0"/>
              <a:t> </a:t>
            </a:r>
            <a:r>
              <a:rPr lang="en-US" dirty="0" err="1"/>
              <a:t>ochib</a:t>
            </a:r>
            <a:r>
              <a:rPr lang="en-US" dirty="0"/>
              <a:t> </a:t>
            </a:r>
            <a:r>
              <a:rPr lang="en-US" dirty="0" err="1"/>
              <a:t>berishi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ru-RU" dirty="0" smtClean="0"/>
              <a:t>.</a:t>
            </a:r>
            <a:endParaRPr lang="ru-RU" dirty="0"/>
          </a:p>
          <a:p>
            <a:pPr algn="just"/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siyosatini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ko‘rsatmalar</a:t>
            </a:r>
            <a:r>
              <a:rPr lang="en-US" dirty="0"/>
              <a:t> IAS 8 </a:t>
            </a:r>
            <a:r>
              <a:rPr lang="en-US" dirty="0" err="1"/>
              <a:t>standartida</a:t>
            </a:r>
            <a:r>
              <a:rPr lang="en-US" dirty="0"/>
              <a:t> </a:t>
            </a:r>
            <a:r>
              <a:rPr lang="en-US" dirty="0" err="1"/>
              <a:t>keltirilgan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" name="Rounded Rectangle 1"/>
          <p:cNvSpPr/>
          <p:nvPr/>
        </p:nvSpPr>
        <p:spPr>
          <a:xfrm>
            <a:off x="1127123" y="2581832"/>
            <a:ext cx="2366682" cy="537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a</a:t>
            </a:r>
            <a:r>
              <a:rPr lang="en-US" b="1" dirty="0" err="1" smtClean="0"/>
              <a:t>niq</a:t>
            </a:r>
            <a:r>
              <a:rPr lang="en-US" b="1" dirty="0" smtClean="0"/>
              <a:t> </a:t>
            </a:r>
            <a:r>
              <a:rPr lang="en-US" b="1" dirty="0" err="1" smtClean="0"/>
              <a:t>tamoyillar</a:t>
            </a:r>
            <a:endParaRPr lang="ru-RU" b="1" dirty="0"/>
          </a:p>
        </p:txBody>
      </p:sp>
      <p:sp>
        <p:nvSpPr>
          <p:cNvPr id="12" name="Rounded Rectangle 11"/>
          <p:cNvSpPr/>
          <p:nvPr/>
        </p:nvSpPr>
        <p:spPr>
          <a:xfrm>
            <a:off x="3976619" y="2581832"/>
            <a:ext cx="2366682" cy="537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usullar</a:t>
            </a:r>
            <a:endParaRPr lang="ru-RU" b="1" dirty="0"/>
          </a:p>
        </p:txBody>
      </p:sp>
      <p:sp>
        <p:nvSpPr>
          <p:cNvPr id="13" name="Rounded Rectangle 12"/>
          <p:cNvSpPr/>
          <p:nvPr/>
        </p:nvSpPr>
        <p:spPr>
          <a:xfrm>
            <a:off x="6651813" y="2581829"/>
            <a:ext cx="2366682" cy="537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Umumqabul</a:t>
            </a:r>
            <a:r>
              <a:rPr lang="en-US" b="1" dirty="0" smtClean="0"/>
              <a:t> </a:t>
            </a:r>
            <a:r>
              <a:rPr lang="en-US" b="1" dirty="0" err="1" smtClean="0"/>
              <a:t>qilingan</a:t>
            </a:r>
            <a:r>
              <a:rPr lang="en-US" b="1" dirty="0" smtClean="0"/>
              <a:t> </a:t>
            </a:r>
            <a:r>
              <a:rPr lang="en-US" b="1" dirty="0" err="1" smtClean="0"/>
              <a:t>shartlar</a:t>
            </a:r>
            <a:endParaRPr lang="ru-RU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9327007" y="2581828"/>
            <a:ext cx="2366682" cy="53788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qoidalar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amaliy</a:t>
            </a:r>
            <a:r>
              <a:rPr lang="en-US" b="1" dirty="0"/>
              <a:t> </a:t>
            </a:r>
            <a:r>
              <a:rPr lang="en-US" b="1" dirty="0" err="1"/>
              <a:t>yondashuvlar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0300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Hisob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siyosati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4" name="Slide Number Placeholder 13">
            <a:extLst>
              <a:ext uri="{FF2B5EF4-FFF2-40B4-BE49-F238E27FC236}">
                <a16:creationId xmlns="" xmlns:a16="http://schemas.microsoft.com/office/drawing/2014/main" id="{68A9A9D7-8C1B-4354-921B-10E5BF747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4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261329" y="1476605"/>
            <a:ext cx="2382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/>
              <a:t>Tamoyillar</a:t>
            </a:r>
            <a:endParaRPr lang="ru-RU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/>
              <a:t>Usullar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210969" y="1512891"/>
            <a:ext cx="18213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/>
              <a:t>Umumshartlar</a:t>
            </a:r>
            <a:endParaRPr lang="ru-RU" dirty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/>
              <a:t>Qoidalar</a:t>
            </a:r>
            <a:endParaRPr lang="ru-RU" dirty="0"/>
          </a:p>
        </p:txBody>
      </p:sp>
      <p:sp>
        <p:nvSpPr>
          <p:cNvPr id="15" name="Прямоугольник 7"/>
          <p:cNvSpPr/>
          <p:nvPr/>
        </p:nvSpPr>
        <p:spPr>
          <a:xfrm>
            <a:off x="1146628" y="1349829"/>
            <a:ext cx="4344131" cy="80939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с вырезом 8"/>
          <p:cNvSpPr/>
          <p:nvPr/>
        </p:nvSpPr>
        <p:spPr>
          <a:xfrm>
            <a:off x="5617029" y="1285625"/>
            <a:ext cx="3120572" cy="875249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Tayyorlash</a:t>
            </a:r>
            <a:endParaRPr lang="ru-RU" b="1" dirty="0"/>
          </a:p>
        </p:txBody>
      </p:sp>
      <p:sp>
        <p:nvSpPr>
          <p:cNvPr id="17" name="Вертикальный свиток 9"/>
          <p:cNvSpPr/>
          <p:nvPr/>
        </p:nvSpPr>
        <p:spPr>
          <a:xfrm>
            <a:off x="8610600" y="1169169"/>
            <a:ext cx="1844834" cy="1164337"/>
          </a:xfrm>
          <a:prstGeom prst="vertic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Moliyaviy</a:t>
            </a:r>
            <a:r>
              <a:rPr lang="en-US" dirty="0" smtClean="0"/>
              <a:t> </a:t>
            </a:r>
            <a:r>
              <a:rPr lang="en-US" dirty="0" err="1" smtClean="0"/>
              <a:t>hisobotlar</a:t>
            </a:r>
            <a:endParaRPr lang="ru-RU" dirty="0"/>
          </a:p>
        </p:txBody>
      </p:sp>
      <p:sp>
        <p:nvSpPr>
          <p:cNvPr id="18" name="Овал 2"/>
          <p:cNvSpPr/>
          <p:nvPr/>
        </p:nvSpPr>
        <p:spPr>
          <a:xfrm>
            <a:off x="1030514" y="3018971"/>
            <a:ext cx="914400" cy="87085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800" b="1" dirty="0" smtClean="0"/>
              <a:t>1</a:t>
            </a:r>
            <a:endParaRPr lang="ru-RU" sz="2800" b="1" dirty="0"/>
          </a:p>
        </p:txBody>
      </p:sp>
      <p:sp>
        <p:nvSpPr>
          <p:cNvPr id="19" name="Скругленный прямоугольник 4"/>
          <p:cNvSpPr/>
          <p:nvPr/>
        </p:nvSpPr>
        <p:spPr>
          <a:xfrm>
            <a:off x="2344066" y="3018971"/>
            <a:ext cx="9035134" cy="87085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B050"/>
                </a:solidFill>
              </a:rPr>
              <a:t>Agar IFRS </a:t>
            </a:r>
            <a:r>
              <a:rPr lang="en-US" b="1" dirty="0" err="1" smtClean="0">
                <a:solidFill>
                  <a:srgbClr val="00B050"/>
                </a:solidFill>
              </a:rPr>
              <a:t>yoki</a:t>
            </a:r>
            <a:r>
              <a:rPr lang="en-US" b="1" dirty="0" smtClean="0">
                <a:solidFill>
                  <a:srgbClr val="00B050"/>
                </a:solidFill>
              </a:rPr>
              <a:t> IFRIC  </a:t>
            </a:r>
            <a:r>
              <a:rPr lang="en-US" b="1" dirty="0" err="1" smtClean="0">
                <a:solidFill>
                  <a:srgbClr val="00B050"/>
                </a:solidFill>
              </a:rPr>
              <a:t>mavjud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bo’lsa</a:t>
            </a:r>
            <a:r>
              <a:rPr lang="ru-RU" b="1" dirty="0" smtClean="0">
                <a:solidFill>
                  <a:srgbClr val="00B05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=&gt; </a:t>
            </a:r>
            <a:r>
              <a:rPr lang="en-US" b="1" dirty="0" err="1" smtClean="0">
                <a:solidFill>
                  <a:srgbClr val="002060"/>
                </a:solidFill>
              </a:rPr>
              <a:t>o’sha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standart</a:t>
            </a:r>
            <a:r>
              <a:rPr lang="en-US" b="1" dirty="0" smtClean="0">
                <a:solidFill>
                  <a:srgbClr val="002060"/>
                </a:solidFill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</a:rPr>
              <a:t>qo’llanadi</a:t>
            </a:r>
            <a:r>
              <a:rPr lang="ru-RU" b="1" dirty="0" smtClean="0">
                <a:solidFill>
                  <a:srgbClr val="002060"/>
                </a:solidFill>
              </a:rPr>
              <a:t>.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0" name="Скругленный прямоугольник 11"/>
          <p:cNvSpPr/>
          <p:nvPr/>
        </p:nvSpPr>
        <p:spPr>
          <a:xfrm>
            <a:off x="2394868" y="4093025"/>
            <a:ext cx="9035134" cy="168365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B050"/>
                </a:solidFill>
              </a:rPr>
              <a:t>Agar IFRS </a:t>
            </a:r>
            <a:r>
              <a:rPr lang="en-US" b="1" dirty="0" err="1" smtClean="0">
                <a:solidFill>
                  <a:srgbClr val="00B050"/>
                </a:solidFill>
              </a:rPr>
              <a:t>yoki</a:t>
            </a:r>
            <a:r>
              <a:rPr lang="en-US" b="1" dirty="0" smtClean="0">
                <a:solidFill>
                  <a:srgbClr val="00B050"/>
                </a:solidFill>
              </a:rPr>
              <a:t> IFRIC </a:t>
            </a:r>
            <a:r>
              <a:rPr lang="en-US" b="1" dirty="0" err="1" smtClean="0">
                <a:solidFill>
                  <a:srgbClr val="00B050"/>
                </a:solidFill>
              </a:rPr>
              <a:t>mavjud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bo’lmasa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ru-RU" b="1" dirty="0" smtClean="0">
                <a:solidFill>
                  <a:srgbClr val="002060"/>
                </a:solidFill>
              </a:rPr>
              <a:t>=&gt;</a:t>
            </a:r>
            <a:r>
              <a:rPr lang="en-US" b="1" dirty="0" err="1">
                <a:solidFill>
                  <a:srgbClr val="002060"/>
                </a:solidFill>
              </a:rPr>
              <a:t>O‘z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siyosatingizni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ishlab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chiqish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uchun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quyidagilardan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foydalaning</a:t>
            </a:r>
            <a:r>
              <a:rPr lang="ru-RU" b="1" dirty="0">
                <a:solidFill>
                  <a:srgbClr val="002060"/>
                </a:solidFill>
              </a:rPr>
              <a:t>:</a:t>
            </a:r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              </a:t>
            </a:r>
            <a:r>
              <a:rPr lang="ru-RU" b="1" dirty="0">
                <a:solidFill>
                  <a:srgbClr val="002060"/>
                </a:solidFill>
              </a:rPr>
              <a:t>- </a:t>
            </a:r>
            <a:r>
              <a:rPr lang="en-US" b="1" dirty="0" err="1">
                <a:solidFill>
                  <a:srgbClr val="002060"/>
                </a:solidFill>
              </a:rPr>
              <a:t>O‘xshash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masalalar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bo‘yicha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qo‘llanadigan</a:t>
            </a:r>
            <a:r>
              <a:rPr lang="en-US" b="1" dirty="0">
                <a:solidFill>
                  <a:srgbClr val="002060"/>
                </a:solidFill>
              </a:rPr>
              <a:t> IFRS</a:t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              - </a:t>
            </a:r>
            <a:r>
              <a:rPr lang="en-US" b="1" dirty="0" err="1">
                <a:solidFill>
                  <a:srgbClr val="002060"/>
                </a:solidFill>
              </a:rPr>
              <a:t>Kontseptual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asos</a:t>
            </a:r>
            <a:r>
              <a:rPr lang="en-US" b="1" dirty="0">
                <a:solidFill>
                  <a:srgbClr val="002060"/>
                </a:solidFill>
              </a:rPr>
              <a:t/>
            </a:r>
            <a:br>
              <a:rPr lang="en-US" b="1" dirty="0">
                <a:solidFill>
                  <a:srgbClr val="002060"/>
                </a:solidFill>
              </a:rPr>
            </a:br>
            <a:r>
              <a:rPr lang="en-US" b="1" dirty="0">
                <a:solidFill>
                  <a:srgbClr val="002060"/>
                </a:solidFill>
              </a:rPr>
              <a:t>              - </a:t>
            </a:r>
            <a:r>
              <a:rPr lang="en-US" b="1" dirty="0" err="1">
                <a:solidFill>
                  <a:srgbClr val="002060"/>
                </a:solidFill>
              </a:rPr>
              <a:t>Moliyaviy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hisobot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tayorlashning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boshqa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qoidalari</a:t>
            </a:r>
            <a:endParaRPr lang="ru-RU" b="1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1" name="Скругленный прямоугольник 12"/>
          <p:cNvSpPr/>
          <p:nvPr/>
        </p:nvSpPr>
        <p:spPr>
          <a:xfrm>
            <a:off x="2353502" y="5921828"/>
            <a:ext cx="9035134" cy="870858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b="1" dirty="0" smtClean="0">
              <a:solidFill>
                <a:srgbClr val="002060"/>
              </a:solidFill>
            </a:endParaRP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r>
              <a:rPr lang="en-US" b="1" dirty="0" err="1">
                <a:solidFill>
                  <a:srgbClr val="002060"/>
                </a:solidFill>
              </a:rPr>
              <a:t>Doimiy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ravishda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qo‘llang</a:t>
            </a:r>
            <a:r>
              <a:rPr lang="en-US" b="1" dirty="0">
                <a:solidFill>
                  <a:srgbClr val="002060"/>
                </a:solidFill>
              </a:rPr>
              <a:t>!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3" name="Овал 13"/>
          <p:cNvSpPr/>
          <p:nvPr/>
        </p:nvSpPr>
        <p:spPr>
          <a:xfrm>
            <a:off x="1030514" y="4499424"/>
            <a:ext cx="914400" cy="87085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800" b="1" dirty="0" smtClean="0"/>
              <a:t>2</a:t>
            </a:r>
            <a:endParaRPr lang="ru-RU" sz="2800" b="1" dirty="0"/>
          </a:p>
        </p:txBody>
      </p:sp>
      <p:sp>
        <p:nvSpPr>
          <p:cNvPr id="24" name="Овал 14"/>
          <p:cNvSpPr/>
          <p:nvPr/>
        </p:nvSpPr>
        <p:spPr>
          <a:xfrm>
            <a:off x="1074058" y="5921824"/>
            <a:ext cx="914400" cy="870858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800" b="1" dirty="0" smtClean="0"/>
              <a:t>3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35433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Hisob</a:t>
            </a:r>
            <a:r>
              <a:rPr lang="en-US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  <a:latin typeface="+mj-lt"/>
              </a:rPr>
              <a:t>siyosati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4" name="Slide Number Placeholder 13">
            <a:extLst>
              <a:ext uri="{FF2B5EF4-FFF2-40B4-BE49-F238E27FC236}">
                <a16:creationId xmlns="" xmlns:a16="http://schemas.microsoft.com/office/drawing/2014/main" id="{68A9A9D7-8C1B-4354-921B-10E5BF747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5A37CE-56CC-4263-A743-6EA01FAEC455}" type="slidenum">
              <a:rPr lang="en-US" smtClean="0"/>
              <a:t>5</a:t>
            </a:fld>
            <a:endParaRPr lang="en-US" dirty="0"/>
          </a:p>
        </p:txBody>
      </p:sp>
      <p:sp>
        <p:nvSpPr>
          <p:cNvPr id="28" name="Объект 4"/>
          <p:cNvSpPr txBox="1">
            <a:spLocks/>
          </p:cNvSpPr>
          <p:nvPr/>
        </p:nvSpPr>
        <p:spPr>
          <a:xfrm>
            <a:off x="2317068" y="1593793"/>
            <a:ext cx="4544560" cy="11756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 err="1"/>
              <a:t>Ba’zi</a:t>
            </a:r>
            <a:r>
              <a:rPr lang="en-US" sz="1800" b="1" dirty="0"/>
              <a:t> </a:t>
            </a:r>
            <a:r>
              <a:rPr lang="en-US" sz="1800" b="1" dirty="0" err="1"/>
              <a:t>xalqaro</a:t>
            </a:r>
            <a:r>
              <a:rPr lang="en-US" sz="1800" b="1" dirty="0"/>
              <a:t> </a:t>
            </a:r>
            <a:r>
              <a:rPr lang="en-US" sz="1800" b="1" dirty="0" err="1"/>
              <a:t>standartlar</a:t>
            </a:r>
            <a:r>
              <a:rPr lang="en-US" sz="1800" b="1" dirty="0"/>
              <a:t> </a:t>
            </a:r>
            <a:r>
              <a:rPr lang="en-US" sz="1800" b="1" dirty="0" err="1"/>
              <a:t>tanlash</a:t>
            </a:r>
            <a:r>
              <a:rPr lang="en-US" sz="1800" b="1" dirty="0"/>
              <a:t> </a:t>
            </a:r>
            <a:r>
              <a:rPr lang="en-US" sz="1800" b="1" dirty="0" err="1"/>
              <a:t>imkoniyatini</a:t>
            </a:r>
            <a:r>
              <a:rPr lang="en-US" sz="1800" b="1" dirty="0"/>
              <a:t> </a:t>
            </a:r>
            <a:r>
              <a:rPr lang="en-US" sz="1800" b="1" dirty="0" err="1"/>
              <a:t>bermaydi</a:t>
            </a:r>
            <a:r>
              <a:rPr lang="en-US" sz="1800" b="1" dirty="0"/>
              <a:t>.</a:t>
            </a:r>
            <a:endParaRPr lang="ru-RU" sz="1800" b="1" dirty="0"/>
          </a:p>
        </p:txBody>
      </p:sp>
      <p:sp>
        <p:nvSpPr>
          <p:cNvPr id="29" name="Объект 4"/>
          <p:cNvSpPr txBox="1">
            <a:spLocks/>
          </p:cNvSpPr>
          <p:nvPr/>
        </p:nvSpPr>
        <p:spPr>
          <a:xfrm>
            <a:off x="7014027" y="1570999"/>
            <a:ext cx="4305074" cy="11756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err="1">
                <a:solidFill>
                  <a:schemeClr val="tx1"/>
                </a:solidFill>
              </a:rPr>
              <a:t>Ba’zi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xalqaro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standartlar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tanlashga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imkon</a:t>
            </a:r>
            <a:r>
              <a:rPr lang="en-US" b="1" dirty="0">
                <a:solidFill>
                  <a:schemeClr val="tx1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beradi</a:t>
            </a:r>
            <a:r>
              <a:rPr lang="en-US" b="1" dirty="0">
                <a:solidFill>
                  <a:schemeClr val="tx1"/>
                </a:solidFill>
              </a:rPr>
              <a:t>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0" name="Скругленный прямоугольник 2"/>
          <p:cNvSpPr/>
          <p:nvPr/>
        </p:nvSpPr>
        <p:spPr>
          <a:xfrm>
            <a:off x="2206171" y="2278740"/>
            <a:ext cx="1320800" cy="84182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IAS 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1" name="Скругленный прямоугольник 6"/>
          <p:cNvSpPr/>
          <p:nvPr/>
        </p:nvSpPr>
        <p:spPr>
          <a:xfrm>
            <a:off x="2206171" y="3229426"/>
            <a:ext cx="1320800" cy="9071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IAS 37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Скругленный прямоугольник 7"/>
          <p:cNvSpPr/>
          <p:nvPr/>
        </p:nvSpPr>
        <p:spPr>
          <a:xfrm>
            <a:off x="2206171" y="4296222"/>
            <a:ext cx="1320800" cy="89989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IAS 38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Скругленный прямоугольник 8"/>
          <p:cNvSpPr/>
          <p:nvPr/>
        </p:nvSpPr>
        <p:spPr>
          <a:xfrm>
            <a:off x="3679370" y="2307769"/>
            <a:ext cx="2910115" cy="8127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Tannarx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sotishning</a:t>
            </a:r>
            <a:r>
              <a:rPr lang="en-US" dirty="0"/>
              <a:t> </a:t>
            </a:r>
            <a:r>
              <a:rPr lang="en-US" dirty="0" err="1"/>
              <a:t>sof</a:t>
            </a:r>
            <a:r>
              <a:rPr lang="en-US" dirty="0"/>
              <a:t> </a:t>
            </a:r>
            <a:r>
              <a:rPr lang="en-US" dirty="0" err="1"/>
              <a:t>qiymatlarining</a:t>
            </a:r>
            <a:r>
              <a:rPr lang="en-US" dirty="0"/>
              <a:t> </a:t>
            </a:r>
            <a:r>
              <a:rPr lang="en-US" dirty="0" err="1"/>
              <a:t>kichigi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baholash</a:t>
            </a:r>
            <a:endParaRPr lang="ru-RU" dirty="0"/>
          </a:p>
        </p:txBody>
      </p:sp>
      <p:sp>
        <p:nvSpPr>
          <p:cNvPr id="35" name="Скругленный прямоугольник 9"/>
          <p:cNvSpPr/>
          <p:nvPr/>
        </p:nvSpPr>
        <p:spPr>
          <a:xfrm>
            <a:off x="3679370" y="3258456"/>
            <a:ext cx="2910115" cy="8781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aktivlar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majburiyatlarni</a:t>
            </a:r>
            <a:r>
              <a:rPr lang="en-US" dirty="0"/>
              <a:t> tan </a:t>
            </a:r>
            <a:r>
              <a:rPr lang="en-US" dirty="0" err="1"/>
              <a:t>olishni</a:t>
            </a:r>
            <a:r>
              <a:rPr lang="en-US" dirty="0"/>
              <a:t> </a:t>
            </a:r>
            <a:r>
              <a:rPr lang="en-US" dirty="0" err="1" smtClean="0"/>
              <a:t>ta’qiqlaydi</a:t>
            </a:r>
            <a:endParaRPr lang="ru-RU" dirty="0"/>
          </a:p>
        </p:txBody>
      </p:sp>
      <p:sp>
        <p:nvSpPr>
          <p:cNvPr id="36" name="Скругленный прямоугольник 10"/>
          <p:cNvSpPr/>
          <p:nvPr/>
        </p:nvSpPr>
        <p:spPr>
          <a:xfrm>
            <a:off x="3693884" y="4281710"/>
            <a:ext cx="3200402" cy="100427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h</a:t>
            </a:r>
            <a:r>
              <a:rPr lang="en-US" dirty="0" err="1" smtClean="0"/>
              <a:t>osil</a:t>
            </a:r>
            <a:r>
              <a:rPr lang="en-US" dirty="0" smtClean="0"/>
              <a:t> </a:t>
            </a:r>
            <a:r>
              <a:rPr lang="en-US" dirty="0" err="1"/>
              <a:t>qilingan</a:t>
            </a:r>
            <a:r>
              <a:rPr lang="en-US" dirty="0"/>
              <a:t> </a:t>
            </a:r>
            <a:r>
              <a:rPr lang="en-US" dirty="0" err="1"/>
              <a:t>gudvilni</a:t>
            </a:r>
            <a:r>
              <a:rPr lang="en-US" dirty="0"/>
              <a:t> tan </a:t>
            </a:r>
            <a:r>
              <a:rPr lang="en-US" dirty="0" err="1"/>
              <a:t>olishni</a:t>
            </a:r>
            <a:r>
              <a:rPr lang="en-US" dirty="0"/>
              <a:t> </a:t>
            </a:r>
            <a:r>
              <a:rPr lang="en-US" dirty="0" err="1"/>
              <a:t>taqiqlaydi</a:t>
            </a:r>
            <a:endParaRPr lang="ru-RU" dirty="0"/>
          </a:p>
        </p:txBody>
      </p:sp>
      <p:sp>
        <p:nvSpPr>
          <p:cNvPr id="37" name="Скругленный прямоугольник 16"/>
          <p:cNvSpPr/>
          <p:nvPr/>
        </p:nvSpPr>
        <p:spPr>
          <a:xfrm>
            <a:off x="7133772" y="2344055"/>
            <a:ext cx="1320800" cy="77651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IAS 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8" name="Скругленный прямоугольник 17"/>
          <p:cNvSpPr/>
          <p:nvPr/>
        </p:nvSpPr>
        <p:spPr>
          <a:xfrm>
            <a:off x="7133772" y="3294741"/>
            <a:ext cx="1320800" cy="84182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IAS 16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9" name="Скругленный прямоугольник 18"/>
          <p:cNvSpPr/>
          <p:nvPr/>
        </p:nvSpPr>
        <p:spPr>
          <a:xfrm>
            <a:off x="7133772" y="4296222"/>
            <a:ext cx="1320800" cy="89988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IAS 38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40" name="Скругленный прямоугольник 19"/>
          <p:cNvSpPr/>
          <p:nvPr/>
        </p:nvSpPr>
        <p:spPr>
          <a:xfrm>
            <a:off x="8606971" y="2373084"/>
            <a:ext cx="2910115" cy="74748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FIFO </a:t>
            </a:r>
            <a:r>
              <a:rPr lang="en-US" dirty="0" err="1"/>
              <a:t>yoki</a:t>
            </a:r>
            <a:r>
              <a:rPr lang="en-US" dirty="0"/>
              <a:t> AVECO</a:t>
            </a:r>
            <a:endParaRPr lang="ru-RU" dirty="0"/>
          </a:p>
        </p:txBody>
      </p:sp>
      <p:sp>
        <p:nvSpPr>
          <p:cNvPr id="41" name="Скругленный прямоугольник 20"/>
          <p:cNvSpPr/>
          <p:nvPr/>
        </p:nvSpPr>
        <p:spPr>
          <a:xfrm>
            <a:off x="8606971" y="3323771"/>
            <a:ext cx="2910115" cy="8127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ru-RU" dirty="0"/>
          </a:p>
        </p:txBody>
      </p:sp>
      <p:sp>
        <p:nvSpPr>
          <p:cNvPr id="42" name="Скругленный прямоугольник 21"/>
          <p:cNvSpPr/>
          <p:nvPr/>
        </p:nvSpPr>
        <p:spPr>
          <a:xfrm>
            <a:off x="8606971" y="4296222"/>
            <a:ext cx="2910115" cy="8998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modeli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qayta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modeli</a:t>
            </a:r>
            <a:endParaRPr lang="ru-RU" dirty="0"/>
          </a:p>
        </p:txBody>
      </p:sp>
      <p:sp>
        <p:nvSpPr>
          <p:cNvPr id="43" name="Прямоугольник 22"/>
          <p:cNvSpPr/>
          <p:nvPr/>
        </p:nvSpPr>
        <p:spPr>
          <a:xfrm>
            <a:off x="2206171" y="5471886"/>
            <a:ext cx="9310915" cy="116114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IAS8da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h</a:t>
            </a:r>
            <a:r>
              <a:rPr lang="en-US" dirty="0" err="1" smtClean="0"/>
              <a:t>isob</a:t>
            </a:r>
            <a:r>
              <a:rPr lang="en-US" dirty="0" smtClean="0"/>
              <a:t> </a:t>
            </a:r>
            <a:r>
              <a:rPr lang="en-US" dirty="0" err="1"/>
              <a:t>siyosatini</a:t>
            </a:r>
            <a:r>
              <a:rPr lang="en-US" dirty="0"/>
              <a:t> </a:t>
            </a:r>
            <a:r>
              <a:rPr lang="en-US" dirty="0" err="1"/>
              <a:t>izchil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zarurligi</a:t>
            </a:r>
            <a:r>
              <a:rPr lang="en-US" dirty="0"/>
              <a:t> </a:t>
            </a:r>
            <a:r>
              <a:rPr lang="en-US" dirty="0" err="1"/>
              <a:t>ta’kidlangan</a:t>
            </a:r>
            <a:r>
              <a:rPr lang="en-US" dirty="0"/>
              <a:t>. Agar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elementga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siyosatni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 </a:t>
            </a:r>
            <a:r>
              <a:rPr lang="en-US" dirty="0" err="1"/>
              <a:t>moddalarga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izchil</a:t>
            </a:r>
            <a:r>
              <a:rPr lang="en-US" dirty="0"/>
              <a:t> </a:t>
            </a:r>
            <a:r>
              <a:rPr lang="en-US" dirty="0" err="1"/>
              <a:t>qo‘llanilishi</a:t>
            </a:r>
            <a:r>
              <a:rPr lang="en-US" dirty="0"/>
              <a:t> </a:t>
            </a:r>
            <a:r>
              <a:rPr lang="en-US" dirty="0" err="1"/>
              <a:t>kerakligi</a:t>
            </a:r>
            <a:r>
              <a:rPr lang="en-US" dirty="0"/>
              <a:t> </a:t>
            </a:r>
            <a:r>
              <a:rPr lang="en-US" dirty="0" err="1"/>
              <a:t>ta’kidlangan</a:t>
            </a:r>
            <a:r>
              <a:rPr lang="en-US" dirty="0"/>
              <a:t>.</a:t>
            </a:r>
            <a:endParaRPr lang="ru-RU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75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/>
              <a:t>Hisob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siyosatini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tanlash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Скругленный прямоугольник 2"/>
          <p:cNvSpPr/>
          <p:nvPr/>
        </p:nvSpPr>
        <p:spPr>
          <a:xfrm>
            <a:off x="1877715" y="1558077"/>
            <a:ext cx="2852049" cy="12482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Agar </a:t>
            </a:r>
            <a:r>
              <a:rPr lang="en-US" b="1" dirty="0" err="1"/>
              <a:t>biror</a:t>
            </a:r>
            <a:r>
              <a:rPr lang="en-US" b="1" dirty="0"/>
              <a:t> </a:t>
            </a:r>
            <a:r>
              <a:rPr lang="en-US" b="1" dirty="0" err="1"/>
              <a:t>moddaga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operatsiyaga</a:t>
            </a:r>
            <a:r>
              <a:rPr lang="en-US" b="1" dirty="0"/>
              <a:t> </a:t>
            </a:r>
            <a:r>
              <a:rPr lang="en-US" b="1" dirty="0" err="1"/>
              <a:t>aniq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IFRS </a:t>
            </a:r>
            <a:r>
              <a:rPr lang="en-US" b="1" dirty="0" err="1"/>
              <a:t>yoki</a:t>
            </a:r>
            <a:r>
              <a:rPr lang="en-US" b="1" dirty="0"/>
              <a:t> IFRIC </a:t>
            </a:r>
            <a:r>
              <a:rPr lang="en-US" b="1" dirty="0" err="1">
                <a:solidFill>
                  <a:srgbClr val="00B050"/>
                </a:solidFill>
              </a:rPr>
              <a:t>mavjud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bo‘lsa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3" name="Скругленный прямоугольник 5"/>
          <p:cNvSpPr/>
          <p:nvPr/>
        </p:nvSpPr>
        <p:spPr>
          <a:xfrm>
            <a:off x="5370294" y="1553029"/>
            <a:ext cx="6125020" cy="12482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Agar </a:t>
            </a:r>
            <a:r>
              <a:rPr lang="en-US" b="1" dirty="0" err="1"/>
              <a:t>biror</a:t>
            </a:r>
            <a:r>
              <a:rPr lang="en-US" b="1" dirty="0"/>
              <a:t> </a:t>
            </a:r>
            <a:r>
              <a:rPr lang="en-US" b="1" dirty="0" err="1"/>
              <a:t>moddaga</a:t>
            </a:r>
            <a:r>
              <a:rPr lang="en-US" b="1" dirty="0"/>
              <a:t> </a:t>
            </a:r>
            <a:r>
              <a:rPr lang="en-US" b="1" dirty="0" err="1"/>
              <a:t>yoki</a:t>
            </a:r>
            <a:r>
              <a:rPr lang="en-US" b="1" dirty="0"/>
              <a:t> </a:t>
            </a:r>
            <a:r>
              <a:rPr lang="en-US" b="1" dirty="0" err="1"/>
              <a:t>operatsiyaga</a:t>
            </a:r>
            <a:r>
              <a:rPr lang="en-US" b="1" dirty="0"/>
              <a:t> </a:t>
            </a:r>
            <a:r>
              <a:rPr lang="en-US" b="1" dirty="0" err="1"/>
              <a:t>aniq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IFRS </a:t>
            </a:r>
            <a:r>
              <a:rPr lang="en-US" b="1" dirty="0" err="1"/>
              <a:t>yoki</a:t>
            </a:r>
            <a:r>
              <a:rPr lang="en-US" b="1" dirty="0"/>
              <a:t> IFRIC </a:t>
            </a:r>
            <a:r>
              <a:rPr lang="en-US" b="1" dirty="0" err="1">
                <a:solidFill>
                  <a:srgbClr val="00B050"/>
                </a:solidFill>
              </a:rPr>
              <a:t>mavjud</a:t>
            </a:r>
            <a:r>
              <a:rPr lang="en-US" b="1" dirty="0">
                <a:solidFill>
                  <a:srgbClr val="00B050"/>
                </a:solidFill>
              </a:rPr>
              <a:t> </a:t>
            </a:r>
            <a:r>
              <a:rPr lang="en-US" b="1" dirty="0" err="1">
                <a:solidFill>
                  <a:srgbClr val="00B050"/>
                </a:solidFill>
              </a:rPr>
              <a:t>bo‘lmasa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15" name="Скругленный прямоугольник 6"/>
          <p:cNvSpPr/>
          <p:nvPr/>
        </p:nvSpPr>
        <p:spPr>
          <a:xfrm>
            <a:off x="2010237" y="2953656"/>
            <a:ext cx="2852049" cy="334554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/>
              <a:t>Ushbu</a:t>
            </a:r>
            <a:r>
              <a:rPr lang="en-US" dirty="0"/>
              <a:t> element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operatsiyaga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qo‘llaniladigan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sharhni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xisob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 </a:t>
            </a:r>
            <a:r>
              <a:rPr lang="en-US" dirty="0" err="1"/>
              <a:t>o‘rnatiladi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6" name="Скругленный прямоугольник 7"/>
          <p:cNvSpPr/>
          <p:nvPr/>
        </p:nvSpPr>
        <p:spPr>
          <a:xfrm>
            <a:off x="5370294" y="2953656"/>
            <a:ext cx="6125020" cy="334554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1600" dirty="0" err="1"/>
              <a:t>Rahbariyat</a:t>
            </a:r>
            <a:r>
              <a:rPr lang="en-US" sz="1600" dirty="0"/>
              <a:t> </a:t>
            </a:r>
            <a:r>
              <a:rPr lang="en-US" sz="1600" dirty="0" err="1"/>
              <a:t>o‘irinli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ishonchli</a:t>
            </a:r>
            <a:r>
              <a:rPr lang="en-US" sz="1600" dirty="0"/>
              <a:t> </a:t>
            </a:r>
            <a:r>
              <a:rPr lang="en-US" sz="1600" dirty="0" err="1"/>
              <a:t>taqdim</a:t>
            </a:r>
            <a:r>
              <a:rPr lang="en-US" sz="1600" dirty="0"/>
              <a:t> </a:t>
            </a:r>
            <a:r>
              <a:rPr lang="en-US" sz="1600" dirty="0" err="1"/>
              <a:t>etishni</a:t>
            </a:r>
            <a:r>
              <a:rPr lang="en-US" sz="1600" dirty="0"/>
              <a:t> </a:t>
            </a:r>
            <a:r>
              <a:rPr lang="en-US" sz="1600" dirty="0" err="1"/>
              <a:t>ta’minlaydigan</a:t>
            </a:r>
            <a:r>
              <a:rPr lang="en-US" sz="1600" dirty="0"/>
              <a:t> </a:t>
            </a:r>
            <a:r>
              <a:rPr lang="en-US" sz="1600" dirty="0" err="1"/>
              <a:t>hisob</a:t>
            </a:r>
            <a:r>
              <a:rPr lang="en-US" sz="1600" dirty="0"/>
              <a:t> </a:t>
            </a:r>
            <a:r>
              <a:rPr lang="en-US" sz="1600" dirty="0" err="1"/>
              <a:t>siyosatini</a:t>
            </a:r>
            <a:r>
              <a:rPr lang="en-US" sz="1600" dirty="0"/>
              <a:t> </a:t>
            </a:r>
            <a:r>
              <a:rPr lang="en-US" sz="1600" dirty="0" err="1"/>
              <a:t>tanlashda</a:t>
            </a:r>
            <a:r>
              <a:rPr lang="en-US" sz="1600" dirty="0"/>
              <a:t> </a:t>
            </a:r>
            <a:r>
              <a:rPr lang="en-US" sz="1600" dirty="0" err="1"/>
              <a:t>o‘z</a:t>
            </a:r>
            <a:r>
              <a:rPr lang="en-US" sz="1600" dirty="0"/>
              <a:t> </a:t>
            </a:r>
            <a:r>
              <a:rPr lang="en-US" sz="1600" dirty="0" err="1"/>
              <a:t>muloxazasidan</a:t>
            </a:r>
            <a:r>
              <a:rPr lang="en-US" sz="1600" dirty="0"/>
              <a:t> </a:t>
            </a:r>
            <a:r>
              <a:rPr lang="en-US" sz="1600" dirty="0" err="1"/>
              <a:t>foydalanishi</a:t>
            </a:r>
            <a:r>
              <a:rPr lang="en-US" sz="1600" dirty="0"/>
              <a:t> </a:t>
            </a:r>
            <a:r>
              <a:rPr lang="en-US" sz="1600" dirty="0" err="1"/>
              <a:t>kerak</a:t>
            </a:r>
            <a:r>
              <a:rPr lang="en-US" sz="1600" dirty="0"/>
              <a:t>.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Bunday</a:t>
            </a:r>
            <a:r>
              <a:rPr lang="en-US" sz="1600" dirty="0"/>
              <a:t> </a:t>
            </a:r>
            <a:r>
              <a:rPr lang="en-US" sz="1600" dirty="0" err="1"/>
              <a:t>xisob</a:t>
            </a:r>
            <a:r>
              <a:rPr lang="en-US" sz="1600" dirty="0"/>
              <a:t> </a:t>
            </a:r>
            <a:r>
              <a:rPr lang="en-US" sz="1600" dirty="0" err="1"/>
              <a:t>siyosatini</a:t>
            </a:r>
            <a:r>
              <a:rPr lang="en-US" sz="1600" dirty="0"/>
              <a:t> </a:t>
            </a:r>
            <a:r>
              <a:rPr lang="en-US" sz="1600" dirty="0" err="1"/>
              <a:t>ishlab</a:t>
            </a:r>
            <a:r>
              <a:rPr lang="en-US" sz="1600" dirty="0"/>
              <a:t> </a:t>
            </a:r>
            <a:r>
              <a:rPr lang="en-US" sz="1600" dirty="0" err="1"/>
              <a:t>chiqishda</a:t>
            </a:r>
            <a:r>
              <a:rPr lang="en-US" sz="1600" dirty="0"/>
              <a:t> </a:t>
            </a:r>
            <a:r>
              <a:rPr lang="en-US" sz="1600" dirty="0" err="1"/>
              <a:t>rahbariyat</a:t>
            </a:r>
            <a:r>
              <a:rPr lang="en-US" sz="1600" dirty="0"/>
              <a:t> </a:t>
            </a:r>
            <a:r>
              <a:rPr lang="en-US" sz="1600" dirty="0" err="1"/>
              <a:t>quyidagilarga</a:t>
            </a:r>
            <a:r>
              <a:rPr lang="en-US" sz="1600" dirty="0"/>
              <a:t> </a:t>
            </a:r>
            <a:r>
              <a:rPr lang="en-US" sz="1600" dirty="0" err="1"/>
              <a:t>murojaat</a:t>
            </a:r>
            <a:r>
              <a:rPr lang="en-US" sz="1600" dirty="0"/>
              <a:t> </a:t>
            </a:r>
            <a:r>
              <a:rPr lang="en-US" sz="1600" dirty="0" err="1"/>
              <a:t>qilishi</a:t>
            </a:r>
            <a:r>
              <a:rPr lang="en-US" sz="1600" dirty="0"/>
              <a:t> </a:t>
            </a:r>
            <a:r>
              <a:rPr lang="en-US" sz="1600" dirty="0" err="1" smtClean="0"/>
              <a:t>kerak</a:t>
            </a:r>
            <a:r>
              <a:rPr lang="en-US" sz="1600" dirty="0" smtClean="0"/>
              <a:t>:</a:t>
            </a:r>
          </a:p>
          <a:p>
            <a:pPr algn="just"/>
            <a:r>
              <a:rPr lang="en-US" sz="1600" dirty="0" smtClean="0"/>
              <a:t>1</a:t>
            </a:r>
            <a:r>
              <a:rPr lang="en-US" sz="1600" dirty="0"/>
              <a:t>. </a:t>
            </a:r>
            <a:r>
              <a:rPr lang="en-US" sz="1600" dirty="0" err="1"/>
              <a:t>MHXSlarda</a:t>
            </a:r>
            <a:r>
              <a:rPr lang="en-US" sz="1600" dirty="0"/>
              <a:t> </a:t>
            </a:r>
            <a:r>
              <a:rPr lang="en-US" sz="1600" dirty="0" err="1"/>
              <a:t>shunga</a:t>
            </a:r>
            <a:r>
              <a:rPr lang="en-US" sz="1600" dirty="0"/>
              <a:t> </a:t>
            </a:r>
            <a:r>
              <a:rPr lang="en-US" sz="1600" dirty="0" err="1"/>
              <a:t>o‘xshash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bog‘liq</a:t>
            </a:r>
            <a:r>
              <a:rPr lang="en-US" sz="1600" dirty="0"/>
              <a:t> </a:t>
            </a:r>
            <a:r>
              <a:rPr lang="en-US" sz="1600" dirty="0" err="1"/>
              <a:t>masalalarga</a:t>
            </a:r>
            <a:r>
              <a:rPr lang="en-US" sz="1600" dirty="0"/>
              <a:t> </a:t>
            </a:r>
            <a:r>
              <a:rPr lang="en-US" sz="1600" dirty="0" err="1"/>
              <a:t>tegishli</a:t>
            </a:r>
            <a:r>
              <a:rPr lang="en-US" sz="1600" dirty="0"/>
              <a:t> </a:t>
            </a:r>
            <a:r>
              <a:rPr lang="en-US" sz="1600" dirty="0" err="1"/>
              <a:t>talablar</a:t>
            </a:r>
            <a:r>
              <a:rPr lang="en-US" sz="1600" dirty="0"/>
              <a:t>; </a:t>
            </a:r>
            <a:r>
              <a:rPr lang="en-US" sz="1600" dirty="0" err="1" smtClean="0"/>
              <a:t>va</a:t>
            </a:r>
            <a:endParaRPr lang="en-US" sz="1600" dirty="0" smtClean="0"/>
          </a:p>
          <a:p>
            <a:pPr algn="just"/>
            <a:r>
              <a:rPr lang="en-US" sz="1600" dirty="0" smtClean="0"/>
              <a:t>2</a:t>
            </a:r>
            <a:r>
              <a:rPr lang="en-US" sz="1600" dirty="0"/>
              <a:t>. </a:t>
            </a:r>
            <a:r>
              <a:rPr lang="en-US" sz="1600" dirty="0" err="1"/>
              <a:t>Konseptual</a:t>
            </a:r>
            <a:r>
              <a:rPr lang="en-US" sz="1600" dirty="0"/>
              <a:t> </a:t>
            </a:r>
            <a:r>
              <a:rPr lang="en-US" sz="1600" dirty="0" err="1"/>
              <a:t>asosda</a:t>
            </a:r>
            <a:r>
              <a:rPr lang="en-US" sz="1600" dirty="0"/>
              <a:t> </a:t>
            </a:r>
            <a:r>
              <a:rPr lang="en-US" sz="1600" dirty="0" err="1"/>
              <a:t>keltirilgan</a:t>
            </a:r>
            <a:r>
              <a:rPr lang="en-US" sz="1600" dirty="0"/>
              <a:t> </a:t>
            </a:r>
            <a:r>
              <a:rPr lang="en-US" sz="1600" dirty="0" err="1"/>
              <a:t>aktivlar</a:t>
            </a:r>
            <a:r>
              <a:rPr lang="en-US" sz="1600" dirty="0"/>
              <a:t>, </a:t>
            </a:r>
            <a:r>
              <a:rPr lang="en-US" sz="1600" dirty="0" err="1"/>
              <a:t>majburiyatlar</a:t>
            </a:r>
            <a:r>
              <a:rPr lang="en-US" sz="1600" dirty="0"/>
              <a:t>, </a:t>
            </a:r>
            <a:r>
              <a:rPr lang="en-US" sz="1600" dirty="0" err="1"/>
              <a:t>daromadlar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err="1"/>
              <a:t>xarajatlarning</a:t>
            </a:r>
            <a:r>
              <a:rPr lang="en-US" sz="1600" dirty="0"/>
              <a:t> </a:t>
            </a:r>
            <a:r>
              <a:rPr lang="en-US" sz="1600" dirty="0" err="1"/>
              <a:t>ta’riflari</a:t>
            </a:r>
            <a:r>
              <a:rPr lang="en-US" sz="1600" dirty="0"/>
              <a:t>, tan </a:t>
            </a:r>
            <a:r>
              <a:rPr lang="en-US" sz="1600" dirty="0" err="1"/>
              <a:t>olish</a:t>
            </a:r>
            <a:r>
              <a:rPr lang="en-US" sz="1600" dirty="0"/>
              <a:t> </a:t>
            </a:r>
            <a:r>
              <a:rPr lang="en-US" sz="1600" dirty="0" err="1"/>
              <a:t>mezonlari</a:t>
            </a:r>
            <a:r>
              <a:rPr lang="en-US" sz="1600" dirty="0"/>
              <a:t> </a:t>
            </a:r>
            <a:r>
              <a:rPr lang="en-US" sz="1600" dirty="0" err="1"/>
              <a:t>va</a:t>
            </a:r>
            <a:r>
              <a:rPr lang="en-US" sz="1600" dirty="0"/>
              <a:t> </a:t>
            </a:r>
            <a:r>
              <a:rPr lang="en-US" sz="1600" dirty="0" err="1"/>
              <a:t>baholash</a:t>
            </a:r>
            <a:r>
              <a:rPr lang="en-US" sz="1600" dirty="0"/>
              <a:t> </a:t>
            </a:r>
            <a:r>
              <a:rPr lang="en-US" sz="1600" dirty="0" err="1"/>
              <a:t>konsepsiyalari</a:t>
            </a:r>
            <a:r>
              <a:rPr lang="en-US" sz="1600" dirty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98811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859074929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0743" y="3848025"/>
            <a:ext cx="32293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1.1 </a:t>
            </a:r>
            <a:r>
              <a:rPr lang="en-US" sz="2800" dirty="0" err="1"/>
              <a:t>Tashkiliy</a:t>
            </a:r>
            <a:r>
              <a:rPr lang="en-US" sz="2800" dirty="0"/>
              <a:t> </a:t>
            </a:r>
            <a:r>
              <a:rPr lang="en-US" sz="2800" dirty="0" err="1"/>
              <a:t>tuzulishi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1.2 </a:t>
            </a:r>
            <a:r>
              <a:rPr lang="en-US" sz="2800" dirty="0" err="1"/>
              <a:t>Boshqaruv</a:t>
            </a:r>
            <a:r>
              <a:rPr lang="en-US" sz="2800" dirty="0"/>
              <a:t> </a:t>
            </a:r>
            <a:r>
              <a:rPr lang="en-US" sz="2800" dirty="0" err="1"/>
              <a:t>organi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0789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911991" y="3360142"/>
            <a:ext cx="47321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2.1 </a:t>
            </a:r>
            <a:r>
              <a:rPr lang="en-US" sz="2400" dirty="0" err="1"/>
              <a:t>Buxgalteriya</a:t>
            </a:r>
            <a:r>
              <a:rPr lang="en-US" sz="2400" dirty="0"/>
              <a:t> </a:t>
            </a:r>
            <a:r>
              <a:rPr lang="en-US" sz="2400" dirty="0" err="1"/>
              <a:t>xizmati</a:t>
            </a:r>
            <a:r>
              <a:rPr lang="en-US" sz="2400" dirty="0"/>
              <a:t> </a:t>
            </a:r>
            <a:r>
              <a:rPr lang="en-US" sz="2400" dirty="0" err="1"/>
              <a:t>vazifalari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2.2 </a:t>
            </a:r>
            <a:r>
              <a:rPr lang="en-US" sz="2400" dirty="0" err="1" smtClean="0"/>
              <a:t>Buxgalteriya</a:t>
            </a:r>
            <a:r>
              <a:rPr lang="en-US" sz="2400" dirty="0" smtClean="0"/>
              <a:t> </a:t>
            </a:r>
            <a:r>
              <a:rPr lang="en-US" sz="2400" dirty="0" err="1"/>
              <a:t>hisobini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2.3 </a:t>
            </a:r>
            <a:r>
              <a:rPr lang="en-US" sz="2400" dirty="0" err="1"/>
              <a:t>Buxgalteriya</a:t>
            </a:r>
            <a:r>
              <a:rPr lang="en-US" sz="2400" dirty="0"/>
              <a:t> </a:t>
            </a:r>
            <a:r>
              <a:rPr lang="en-US" sz="2400" dirty="0" err="1"/>
              <a:t>hisobini</a:t>
            </a:r>
            <a:r>
              <a:rPr lang="en-US" sz="2400" dirty="0"/>
              <a:t> </a:t>
            </a:r>
            <a:r>
              <a:rPr lang="en-US" sz="2400" dirty="0" err="1"/>
              <a:t>yuritish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2.4 </a:t>
            </a:r>
            <a:r>
              <a:rPr lang="en-US" sz="2400" dirty="0" err="1"/>
              <a:t>Inventarizatsiya</a:t>
            </a:r>
            <a:r>
              <a:rPr lang="en-US" sz="2400" dirty="0"/>
              <a:t> </a:t>
            </a:r>
            <a:r>
              <a:rPr lang="en-US" sz="2400" dirty="0" err="1"/>
              <a:t>o‘tkazish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2.5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 smtClean="0"/>
              <a:t>alohida</a:t>
            </a:r>
            <a:r>
              <a:rPr lang="en-US" sz="2400" dirty="0" smtClean="0"/>
              <a:t> </a:t>
            </a:r>
            <a:r>
              <a:rPr lang="en-US" sz="2400" dirty="0" err="1"/>
              <a:t>holatlar</a:t>
            </a:r>
            <a:endParaRPr lang="ru-RU" sz="2400" dirty="0"/>
          </a:p>
        </p:txBody>
      </p:sp>
      <p:graphicFrame>
        <p:nvGraphicFramePr>
          <p:cNvPr id="13" name="Diagram 1"/>
          <p:cNvGraphicFramePr/>
          <p:nvPr>
            <p:extLst>
              <p:ext uri="{D42A27DB-BD31-4B8C-83A1-F6EECF244321}">
                <p14:modId xmlns:p14="http://schemas.microsoft.com/office/powerpoint/2010/main" val="3553740921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8251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597192" y="3374915"/>
            <a:ext cx="455150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3.1 </a:t>
            </a:r>
            <a:r>
              <a:rPr lang="en-US" dirty="0" err="1"/>
              <a:t>Faoliyatning</a:t>
            </a:r>
            <a:r>
              <a:rPr lang="en-US" dirty="0"/>
              <a:t> </a:t>
            </a:r>
            <a:r>
              <a:rPr lang="en-US" dirty="0" err="1"/>
              <a:t>uzluksizligi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3.2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tamoyili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3.3 </a:t>
            </a:r>
            <a:r>
              <a:rPr lang="en-US" dirty="0" err="1"/>
              <a:t>Muhimlik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agregatlash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3.4 </a:t>
            </a:r>
            <a:r>
              <a:rPr lang="en-US" dirty="0" err="1"/>
              <a:t>O‘zaro</a:t>
            </a:r>
            <a:r>
              <a:rPr lang="en-US" dirty="0"/>
              <a:t> </a:t>
            </a:r>
            <a:r>
              <a:rPr lang="en-US" dirty="0" err="1"/>
              <a:t>hisob-kitob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3.5 </a:t>
            </a:r>
            <a:r>
              <a:rPr lang="en-US" dirty="0" err="1"/>
              <a:t>Hisobotlarni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davriyligi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3.6 </a:t>
            </a:r>
            <a:r>
              <a:rPr lang="en-US" dirty="0" err="1"/>
              <a:t>Axborotni</a:t>
            </a:r>
            <a:r>
              <a:rPr lang="en-US" dirty="0"/>
              <a:t> </a:t>
            </a:r>
            <a:r>
              <a:rPr lang="en-US" dirty="0" err="1"/>
              <a:t>taqqoslanuvchanligi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3.7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hisobotning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3.8 </a:t>
            </a:r>
            <a:r>
              <a:rPr lang="en-US" dirty="0" err="1"/>
              <a:t>Hisobot</a:t>
            </a:r>
            <a:r>
              <a:rPr lang="en-US" dirty="0"/>
              <a:t> </a:t>
            </a:r>
            <a:r>
              <a:rPr lang="en-US" dirty="0" err="1"/>
              <a:t>elementlarini</a:t>
            </a:r>
            <a:r>
              <a:rPr lang="en-US" dirty="0"/>
              <a:t> tan </a:t>
            </a:r>
            <a:r>
              <a:rPr lang="en-US" dirty="0" err="1"/>
              <a:t>olish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3.9 </a:t>
            </a:r>
            <a:r>
              <a:rPr lang="en-US" dirty="0" err="1"/>
              <a:t>Funksional</a:t>
            </a:r>
            <a:r>
              <a:rPr lang="en-US" dirty="0"/>
              <a:t> </a:t>
            </a:r>
            <a:r>
              <a:rPr lang="en-US" dirty="0" err="1"/>
              <a:t>valyuta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etish</a:t>
            </a:r>
            <a:r>
              <a:rPr lang="en-US" dirty="0"/>
              <a:t> </a:t>
            </a:r>
            <a:r>
              <a:rPr lang="en-US" dirty="0" err="1"/>
              <a:t>valyutasi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3.10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siyosatini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3.11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baholarini</a:t>
            </a:r>
            <a:r>
              <a:rPr lang="en-US" dirty="0"/>
              <a:t> </a:t>
            </a:r>
            <a:r>
              <a:rPr lang="en-US" dirty="0" err="1"/>
              <a:t>o‘zgartirish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3.12 </a:t>
            </a:r>
            <a:r>
              <a:rPr lang="en-US" dirty="0" err="1"/>
              <a:t>X</a:t>
            </a:r>
            <a:r>
              <a:rPr lang="en-US" dirty="0" err="1" smtClean="0"/>
              <a:t>atolarni</a:t>
            </a:r>
            <a:r>
              <a:rPr lang="en-US" dirty="0" smtClean="0"/>
              <a:t> </a:t>
            </a:r>
            <a:r>
              <a:rPr lang="en-US" dirty="0" err="1"/>
              <a:t>tuzatish</a:t>
            </a:r>
            <a:endParaRPr lang="ru-RU" dirty="0"/>
          </a:p>
        </p:txBody>
      </p:sp>
      <p:graphicFrame>
        <p:nvGraphicFramePr>
          <p:cNvPr id="12" name="Diagram 1"/>
          <p:cNvGraphicFramePr/>
          <p:nvPr>
            <p:extLst>
              <p:ext uri="{D42A27DB-BD31-4B8C-83A1-F6EECF244321}">
                <p14:modId xmlns:p14="http://schemas.microsoft.com/office/powerpoint/2010/main" val="3553740921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46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5166179" y="3329210"/>
            <a:ext cx="578222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4.1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hisobotlar</a:t>
            </a:r>
            <a:r>
              <a:rPr lang="en-US" sz="2000" dirty="0"/>
              <a:t> </a:t>
            </a:r>
            <a:r>
              <a:rPr lang="en-US" sz="2000" dirty="0" err="1"/>
              <a:t>tarkibi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4.2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4.3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natijalar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4.4 </a:t>
            </a:r>
            <a:r>
              <a:rPr lang="en-US" sz="2000" dirty="0" err="1"/>
              <a:t>Pul</a:t>
            </a:r>
            <a:r>
              <a:rPr lang="en-US" sz="2000" dirty="0"/>
              <a:t> </a:t>
            </a:r>
            <a:r>
              <a:rPr lang="en-US" sz="2000" dirty="0" err="1"/>
              <a:t>oqimlari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4.5 </a:t>
            </a:r>
            <a:r>
              <a:rPr lang="en-US" sz="2000" dirty="0" err="1"/>
              <a:t>Xususiy</a:t>
            </a:r>
            <a:r>
              <a:rPr lang="en-US" sz="2000" dirty="0"/>
              <a:t> </a:t>
            </a:r>
            <a:r>
              <a:rPr lang="en-US" sz="2000" dirty="0" err="1"/>
              <a:t>kapitaldagi</a:t>
            </a:r>
            <a:r>
              <a:rPr lang="en-US" sz="2000" dirty="0"/>
              <a:t> </a:t>
            </a:r>
            <a:r>
              <a:rPr lang="en-US" sz="2000" dirty="0" err="1"/>
              <a:t>o‘zgarishlar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4.6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hisobotga</a:t>
            </a:r>
            <a:r>
              <a:rPr lang="en-US" sz="2000" dirty="0"/>
              <a:t> </a:t>
            </a:r>
            <a:r>
              <a:rPr lang="en-US" sz="2000" dirty="0" err="1"/>
              <a:t>izoxlar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4.7 </a:t>
            </a:r>
            <a:r>
              <a:rPr lang="en-US" sz="2000" dirty="0" err="1"/>
              <a:t>Buhgalturiya</a:t>
            </a:r>
            <a:r>
              <a:rPr lang="en-US" sz="2000" dirty="0"/>
              <a:t> </a:t>
            </a:r>
            <a:r>
              <a:rPr lang="en-US" sz="2000" dirty="0" err="1" smtClean="0"/>
              <a:t>mulohazasi</a:t>
            </a:r>
            <a:endParaRPr lang="ru-RU" sz="2000" dirty="0"/>
          </a:p>
        </p:txBody>
      </p:sp>
      <p:graphicFrame>
        <p:nvGraphicFramePr>
          <p:cNvPr id="12" name="Diagram 1"/>
          <p:cNvGraphicFramePr/>
          <p:nvPr>
            <p:extLst>
              <p:ext uri="{D42A27DB-BD31-4B8C-83A1-F6EECF244321}">
                <p14:modId xmlns:p14="http://schemas.microsoft.com/office/powerpoint/2010/main" val="3553740921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815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15685" y="3258375"/>
            <a:ext cx="3464218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5.1 </a:t>
            </a:r>
            <a:r>
              <a:rPr lang="en-US" sz="2000" dirty="0" err="1"/>
              <a:t>Aktivlar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5.2 </a:t>
            </a:r>
            <a:r>
              <a:rPr lang="en-US" sz="2000" dirty="0" err="1"/>
              <a:t>Xususiy</a:t>
            </a:r>
            <a:r>
              <a:rPr lang="en-US" sz="2000" dirty="0"/>
              <a:t> </a:t>
            </a:r>
            <a:r>
              <a:rPr lang="en-US" sz="2000" dirty="0" err="1"/>
              <a:t>kapital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5.3 </a:t>
            </a:r>
            <a:r>
              <a:rPr lang="en-US" sz="2000" dirty="0" err="1"/>
              <a:t>Majburiyatlar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dirty="0"/>
              <a:t>5.4 </a:t>
            </a:r>
            <a:r>
              <a:rPr lang="en-US" sz="2000" dirty="0" err="1"/>
              <a:t>Daromad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xarajatlar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en-US" sz="2000" b="1" dirty="0"/>
              <a:t>5.5 </a:t>
            </a:r>
            <a:r>
              <a:rPr lang="en-US" sz="2000" b="1" dirty="0" err="1"/>
              <a:t>Hisobning</a:t>
            </a:r>
            <a:r>
              <a:rPr lang="en-US" sz="2000" b="1" dirty="0"/>
              <a:t> </a:t>
            </a:r>
            <a:r>
              <a:rPr lang="en-US" sz="2000" b="1" dirty="0" err="1" smtClean="0"/>
              <a:t>alohida</a:t>
            </a:r>
            <a:r>
              <a:rPr lang="en-US" sz="2000" b="1" dirty="0" smtClean="0"/>
              <a:t> </a:t>
            </a:r>
            <a:r>
              <a:rPr lang="en-US" sz="2000" b="1" dirty="0" err="1"/>
              <a:t>masalalari</a:t>
            </a:r>
            <a:endParaRPr lang="ru-RU" sz="20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5031239" y="4697506"/>
            <a:ext cx="1784446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Rounded Rectangle 15"/>
          <p:cNvSpPr/>
          <p:nvPr/>
        </p:nvSpPr>
        <p:spPr>
          <a:xfrm>
            <a:off x="584745" y="3722359"/>
            <a:ext cx="4446494" cy="214055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600" b="1" dirty="0"/>
              <a:t>5.5.1 </a:t>
            </a:r>
            <a:r>
              <a:rPr lang="en-US" sz="1600" b="1" dirty="0" err="1"/>
              <a:t>Konsolidatsiyalashgan</a:t>
            </a:r>
            <a:r>
              <a:rPr lang="en-US" sz="1600" b="1" dirty="0"/>
              <a:t> </a:t>
            </a:r>
            <a:r>
              <a:rPr lang="en-US" sz="1600" b="1" dirty="0" err="1"/>
              <a:t>hisobot</a:t>
            </a:r>
            <a:r>
              <a:rPr lang="en-US" sz="1600" b="1" dirty="0"/>
              <a:t> </a:t>
            </a:r>
            <a:r>
              <a:rPr lang="en-US" sz="1600" b="1" dirty="0" err="1"/>
              <a:t>va</a:t>
            </a:r>
            <a:r>
              <a:rPr lang="en-US" sz="1600" b="1" dirty="0"/>
              <a:t> </a:t>
            </a:r>
            <a:r>
              <a:rPr lang="en-US" sz="1600" b="1" dirty="0" err="1"/>
              <a:t>alohida</a:t>
            </a:r>
            <a:r>
              <a:rPr lang="en-US" sz="1600" b="1" dirty="0"/>
              <a:t> </a:t>
            </a:r>
            <a:r>
              <a:rPr lang="en-US" sz="1600" b="1" dirty="0" err="1"/>
              <a:t>moliyaviy</a:t>
            </a:r>
            <a:r>
              <a:rPr lang="en-US" sz="1600" b="1" dirty="0"/>
              <a:t> </a:t>
            </a:r>
            <a:r>
              <a:rPr lang="en-US" sz="1600" b="1" dirty="0" err="1"/>
              <a:t>hisobotlar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>5.5.2 </a:t>
            </a:r>
            <a:r>
              <a:rPr lang="en-US" sz="1600" b="1" dirty="0" err="1"/>
              <a:t>O‘zaro</a:t>
            </a:r>
            <a:r>
              <a:rPr lang="en-US" sz="1600" b="1" dirty="0"/>
              <a:t> </a:t>
            </a:r>
            <a:r>
              <a:rPr lang="en-US" sz="1600" b="1" dirty="0" err="1"/>
              <a:t>bog‘liq</a:t>
            </a:r>
            <a:r>
              <a:rPr lang="en-US" sz="1600" b="1" dirty="0"/>
              <a:t> </a:t>
            </a:r>
            <a:r>
              <a:rPr lang="en-US" sz="1600" b="1" dirty="0" err="1"/>
              <a:t>tomonlar</a:t>
            </a:r>
            <a:r>
              <a:rPr lang="en-US" sz="1600" b="1" dirty="0"/>
              <a:t> </a:t>
            </a:r>
            <a:r>
              <a:rPr lang="en-US" sz="1600" b="1" dirty="0" err="1"/>
              <a:t>bilan</a:t>
            </a:r>
            <a:r>
              <a:rPr lang="en-US" sz="1600" b="1" dirty="0"/>
              <a:t> </a:t>
            </a:r>
            <a:r>
              <a:rPr lang="en-US" sz="1600" b="1" dirty="0" err="1"/>
              <a:t>operatsiyalar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>5.5.3 </a:t>
            </a:r>
            <a:r>
              <a:rPr lang="en-US" sz="1600" b="1" dirty="0" err="1"/>
              <a:t>Hisobot</a:t>
            </a:r>
            <a:r>
              <a:rPr lang="en-US" sz="1600" b="1" dirty="0"/>
              <a:t> </a:t>
            </a:r>
            <a:r>
              <a:rPr lang="en-US" sz="1600" b="1" dirty="0" err="1"/>
              <a:t>davridan</a:t>
            </a:r>
            <a:r>
              <a:rPr lang="en-US" sz="1600" b="1" dirty="0"/>
              <a:t> </a:t>
            </a:r>
            <a:r>
              <a:rPr lang="en-US" sz="1600" b="1" dirty="0" err="1"/>
              <a:t>keyingi</a:t>
            </a:r>
            <a:r>
              <a:rPr lang="en-US" sz="1600" b="1" dirty="0"/>
              <a:t> </a:t>
            </a:r>
            <a:r>
              <a:rPr lang="en-US" sz="1600" b="1" dirty="0" err="1"/>
              <a:t>hodisalar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>5.5.4 </a:t>
            </a:r>
            <a:r>
              <a:rPr lang="en-US" sz="1600" b="1" dirty="0" err="1"/>
              <a:t>Davlat</a:t>
            </a:r>
            <a:r>
              <a:rPr lang="en-US" sz="1600" b="1" dirty="0"/>
              <a:t> </a:t>
            </a:r>
            <a:r>
              <a:rPr lang="en-US" sz="1600" b="1" dirty="0" err="1"/>
              <a:t>grantlari</a:t>
            </a:r>
            <a:r>
              <a:rPr lang="en-US" sz="1600" b="1" dirty="0"/>
              <a:t> </a:t>
            </a:r>
            <a:r>
              <a:rPr lang="en-US" sz="1600" b="1" dirty="0" err="1"/>
              <a:t>hisobi</a:t>
            </a:r>
            <a:r>
              <a:rPr lang="en-US" sz="1600" b="1" dirty="0"/>
              <a:t/>
            </a:r>
            <a:br>
              <a:rPr lang="en-US" sz="1600" b="1" dirty="0"/>
            </a:br>
            <a:r>
              <a:rPr lang="en-US" sz="1600" b="1" dirty="0"/>
              <a:t>5.5.5 </a:t>
            </a:r>
            <a:r>
              <a:rPr lang="en-US" sz="1600" b="1" dirty="0" err="1"/>
              <a:t>Segmentlar</a:t>
            </a:r>
            <a:r>
              <a:rPr lang="en-US" sz="1600" b="1" dirty="0"/>
              <a:t> </a:t>
            </a:r>
            <a:r>
              <a:rPr lang="en-US" sz="1600" b="1" dirty="0" err="1"/>
              <a:t>bo‘yicha</a:t>
            </a:r>
            <a:r>
              <a:rPr lang="en-US" sz="1600" b="1" dirty="0"/>
              <a:t> </a:t>
            </a:r>
            <a:r>
              <a:rPr lang="en-US" sz="1600" b="1" dirty="0" err="1"/>
              <a:t>axborot</a:t>
            </a:r>
            <a:endParaRPr lang="ru-RU" sz="1600" b="1" dirty="0">
              <a:solidFill>
                <a:srgbClr val="1B3C59"/>
              </a:solidFill>
            </a:endParaRPr>
          </a:p>
        </p:txBody>
      </p:sp>
      <p:graphicFrame>
        <p:nvGraphicFramePr>
          <p:cNvPr id="17" name="Diagram 1"/>
          <p:cNvGraphicFramePr/>
          <p:nvPr>
            <p:extLst>
              <p:ext uri="{D42A27DB-BD31-4B8C-83A1-F6EECF244321}">
                <p14:modId xmlns:p14="http://schemas.microsoft.com/office/powerpoint/2010/main" val="3553740921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4557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8375543" y="3207816"/>
            <a:ext cx="320389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6.1 </a:t>
            </a:r>
            <a:r>
              <a:rPr lang="en-US" sz="2400" dirty="0" err="1"/>
              <a:t>Kredit</a:t>
            </a:r>
            <a:r>
              <a:rPr lang="en-US" sz="2400" dirty="0"/>
              <a:t> </a:t>
            </a:r>
            <a:r>
              <a:rPr lang="en-US" sz="2400" dirty="0" err="1"/>
              <a:t>riski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6.2 </a:t>
            </a:r>
            <a:r>
              <a:rPr lang="en-US" sz="2400" dirty="0" err="1"/>
              <a:t>Likvidlik</a:t>
            </a:r>
            <a:r>
              <a:rPr lang="en-US" sz="2400" dirty="0"/>
              <a:t> </a:t>
            </a:r>
            <a:r>
              <a:rPr lang="en-US" sz="2400" dirty="0" err="1"/>
              <a:t>riski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6.3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riski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6.4 Chet el </a:t>
            </a:r>
            <a:r>
              <a:rPr lang="en-US" sz="2400" dirty="0" err="1"/>
              <a:t>valyutasi</a:t>
            </a:r>
            <a:r>
              <a:rPr lang="en-US" sz="2400" dirty="0"/>
              <a:t> </a:t>
            </a:r>
            <a:r>
              <a:rPr lang="en-US" sz="2400" dirty="0" err="1" smtClean="0"/>
              <a:t>riski</a:t>
            </a:r>
            <a:endParaRPr lang="ru-RU" sz="2400" dirty="0"/>
          </a:p>
        </p:txBody>
      </p:sp>
      <p:graphicFrame>
        <p:nvGraphicFramePr>
          <p:cNvPr id="12" name="Diagram 1"/>
          <p:cNvGraphicFramePr/>
          <p:nvPr>
            <p:extLst>
              <p:ext uri="{D42A27DB-BD31-4B8C-83A1-F6EECF244321}">
                <p14:modId xmlns:p14="http://schemas.microsoft.com/office/powerpoint/2010/main" val="3553740921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91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latin typeface="Corbel" panose="020B0503020204020204" pitchFamily="34" charset="0"/>
              </a:rPr>
              <a:t>Hisob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siyosati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umumiy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strukturasi</a:t>
            </a:r>
            <a:endParaRPr lang="en-US" sz="28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7762682" y="3333248"/>
            <a:ext cx="39220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7.1 </a:t>
            </a:r>
            <a:r>
              <a:rPr lang="en-US" sz="2400" dirty="0" err="1"/>
              <a:t>Tashkilot</a:t>
            </a:r>
            <a:r>
              <a:rPr lang="en-US" sz="2400" dirty="0"/>
              <a:t> </a:t>
            </a:r>
            <a:r>
              <a:rPr lang="en-US" sz="2400" dirty="0" err="1"/>
              <a:t>strukturasi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7.2 </a:t>
            </a:r>
            <a:r>
              <a:rPr lang="en-US" sz="2400" dirty="0" err="1"/>
              <a:t>Xisob</a:t>
            </a:r>
            <a:r>
              <a:rPr lang="en-US" sz="2400" dirty="0"/>
              <a:t> </a:t>
            </a:r>
            <a:r>
              <a:rPr lang="en-US" sz="2400" dirty="0" err="1"/>
              <a:t>schetlari</a:t>
            </a:r>
            <a:r>
              <a:rPr lang="en-US" sz="2400" dirty="0"/>
              <a:t> </a:t>
            </a:r>
            <a:r>
              <a:rPr lang="en-US" sz="2400" dirty="0" err="1"/>
              <a:t>ro‘yxati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7.3 </a:t>
            </a:r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hisobotlar</a:t>
            </a:r>
            <a:r>
              <a:rPr lang="en-US" sz="2400" dirty="0"/>
              <a:t> </a:t>
            </a:r>
            <a:r>
              <a:rPr lang="en-US" sz="2400" dirty="0" err="1"/>
              <a:t>shakli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7.4 </a:t>
            </a:r>
            <a:r>
              <a:rPr lang="en-US" sz="2400" dirty="0" err="1"/>
              <a:t>Amaldagi</a:t>
            </a:r>
            <a:r>
              <a:rPr lang="en-US" sz="2400" dirty="0"/>
              <a:t> </a:t>
            </a:r>
            <a:r>
              <a:rPr lang="en-US" sz="2400" dirty="0" err="1"/>
              <a:t>MHXSlar</a:t>
            </a:r>
            <a:r>
              <a:rPr lang="en-US" sz="2400" dirty="0"/>
              <a:t> </a:t>
            </a:r>
            <a:r>
              <a:rPr lang="en-US" sz="2400" dirty="0" err="1" smtClean="0"/>
              <a:t>ro‘yxati</a:t>
            </a:r>
            <a:endParaRPr lang="ru-RU" sz="2400" dirty="0"/>
          </a:p>
        </p:txBody>
      </p:sp>
      <p:graphicFrame>
        <p:nvGraphicFramePr>
          <p:cNvPr id="13" name="Diagram 1"/>
          <p:cNvGraphicFramePr/>
          <p:nvPr>
            <p:extLst>
              <p:ext uri="{D42A27DB-BD31-4B8C-83A1-F6EECF244321}">
                <p14:modId xmlns:p14="http://schemas.microsoft.com/office/powerpoint/2010/main" val="3553740921"/>
              </p:ext>
            </p:extLst>
          </p:nvPr>
        </p:nvGraphicFramePr>
        <p:xfrm>
          <a:off x="430306" y="1141788"/>
          <a:ext cx="10923493" cy="2219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2469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 smtClean="0"/>
              <a:t>           </a:t>
            </a:r>
            <a:r>
              <a:rPr lang="en-US" sz="2400" b="1" dirty="0" err="1" smtClean="0">
                <a:latin typeface="Corbel" panose="020B0503020204020204" pitchFamily="34" charset="0"/>
              </a:rPr>
              <a:t>Hisoblab</a:t>
            </a:r>
            <a:r>
              <a:rPr lang="en-US" sz="2400" b="1" dirty="0" smtClean="0">
                <a:latin typeface="Corbel" panose="020B0503020204020204" pitchFamily="34" charset="0"/>
              </a:rPr>
              <a:t> </a:t>
            </a:r>
            <a:r>
              <a:rPr lang="en-US" sz="2400" b="1" dirty="0" err="1">
                <a:latin typeface="Corbel" panose="020B0503020204020204" pitchFamily="34" charset="0"/>
              </a:rPr>
              <a:t>chiqilgan</a:t>
            </a:r>
            <a:r>
              <a:rPr lang="en-US" sz="2400" b="1" dirty="0">
                <a:latin typeface="Corbel" panose="020B0503020204020204" pitchFamily="34" charset="0"/>
              </a:rPr>
              <a:t> </a:t>
            </a:r>
            <a:r>
              <a:rPr lang="en-US" sz="2400" b="1" dirty="0" err="1">
                <a:latin typeface="Corbel" panose="020B0503020204020204" pitchFamily="34" charset="0"/>
              </a:rPr>
              <a:t>baholardagi</a:t>
            </a:r>
            <a:r>
              <a:rPr lang="en-US" sz="2400" b="1" dirty="0">
                <a:latin typeface="Corbel" panose="020B0503020204020204" pitchFamily="34" charset="0"/>
              </a:rPr>
              <a:t> </a:t>
            </a:r>
            <a:r>
              <a:rPr lang="en-US" sz="2400" b="1" dirty="0" err="1">
                <a:latin typeface="Corbel" panose="020B0503020204020204" pitchFamily="34" charset="0"/>
              </a:rPr>
              <a:t>o’zgarishlar</a:t>
            </a:r>
            <a:r>
              <a:rPr lang="en-US" sz="2400" b="1" dirty="0">
                <a:latin typeface="Corbel" panose="020B0503020204020204" pitchFamily="34" charset="0"/>
              </a:rPr>
              <a:t> </a:t>
            </a:r>
            <a:r>
              <a:rPr lang="en-US" sz="2400" b="1" dirty="0" err="1">
                <a:latin typeface="Corbel" panose="020B0503020204020204" pitchFamily="34" charset="0"/>
              </a:rPr>
              <a:t>va</a:t>
            </a:r>
            <a:r>
              <a:rPr lang="en-US" sz="2400" b="1" dirty="0">
                <a:latin typeface="Corbel" panose="020B0503020204020204" pitchFamily="34" charset="0"/>
              </a:rPr>
              <a:t> </a:t>
            </a:r>
            <a:r>
              <a:rPr lang="en-US" sz="2400" b="1" dirty="0" err="1">
                <a:latin typeface="Corbel" panose="020B0503020204020204" pitchFamily="34" charset="0"/>
              </a:rPr>
              <a:t>xatolar</a:t>
            </a:r>
            <a:endParaRPr lang="en-US" sz="2400" b="1" dirty="0"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372890" y="1559661"/>
            <a:ext cx="8915400" cy="37776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13" name="Скругленный прямоугольник 2"/>
          <p:cNvSpPr/>
          <p:nvPr/>
        </p:nvSpPr>
        <p:spPr>
          <a:xfrm>
            <a:off x="1538932" y="1607925"/>
            <a:ext cx="8948048" cy="372935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450850" algn="just">
              <a:lnSpc>
                <a:spcPct val="150000"/>
              </a:lnSpc>
            </a:pPr>
            <a:r>
              <a:rPr lang="en-US" dirty="0" err="1">
                <a:latin typeface="Corbel" panose="020B0503020204020204" pitchFamily="34" charset="0"/>
              </a:rPr>
              <a:t>Hisoblab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chiqilgan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bahodagi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o‘zgarish</a:t>
            </a:r>
            <a:r>
              <a:rPr lang="en-US" dirty="0">
                <a:latin typeface="Corbel" panose="020B0503020204020204" pitchFamily="34" charset="0"/>
              </a:rPr>
              <a:t> - </a:t>
            </a:r>
            <a:r>
              <a:rPr lang="en-US" dirty="0" err="1">
                <a:latin typeface="Corbel" panose="020B0503020204020204" pitchFamily="34" charset="0"/>
              </a:rPr>
              <a:t>aktivlar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majburiyatlarning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joriy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holatini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hamda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ular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bilan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bog‘liq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bo‘lgan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kelgusida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kutilayotgan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manfaat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majburiyatlarni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baholash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natijasida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aktiv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yoki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majburiyatning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balans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qiymatini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yoki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aktivdan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davriy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foydalanish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summasini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 smtClean="0">
                <a:latin typeface="Corbel" panose="020B0503020204020204" pitchFamily="34" charset="0"/>
              </a:rPr>
              <a:t>tuzatishdir</a:t>
            </a:r>
            <a:r>
              <a:rPr lang="en-US" dirty="0" smtClean="0">
                <a:latin typeface="Corbel" panose="020B0503020204020204" pitchFamily="34" charset="0"/>
              </a:rPr>
              <a:t>.</a:t>
            </a:r>
          </a:p>
          <a:p>
            <a:pPr indent="450850" algn="just">
              <a:lnSpc>
                <a:spcPct val="150000"/>
              </a:lnSpc>
            </a:pPr>
            <a:r>
              <a:rPr lang="en-US" dirty="0" err="1" smtClean="0">
                <a:solidFill>
                  <a:srgbClr val="002060"/>
                </a:solidFill>
                <a:latin typeface="Corbel" panose="020B0503020204020204" pitchFamily="34" charset="0"/>
              </a:rPr>
              <a:t>H</a:t>
            </a:r>
            <a:r>
              <a:rPr lang="en-US" dirty="0" err="1" smtClean="0">
                <a:latin typeface="Corbel" panose="020B0503020204020204" pitchFamily="34" charset="0"/>
              </a:rPr>
              <a:t>isoblab</a:t>
            </a:r>
            <a:r>
              <a:rPr lang="en-US" dirty="0" smtClean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chiqilgan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bahodagi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o‘zgarishlar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yangi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ma’lumotlar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olinishi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yoki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yangi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hodisalar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ro‘y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berishi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natijasida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yuzaga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keladi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va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shu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sababdan</a:t>
            </a:r>
            <a:r>
              <a:rPr lang="en-US" dirty="0">
                <a:latin typeface="Corbel" panose="020B0503020204020204" pitchFamily="34" charset="0"/>
              </a:rPr>
              <a:t>, </a:t>
            </a:r>
            <a:r>
              <a:rPr lang="en-US" dirty="0" err="1">
                <a:latin typeface="Corbel" panose="020B0503020204020204" pitchFamily="34" charset="0"/>
              </a:rPr>
              <a:t>xatolarni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tuzatish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bo‘lib</a:t>
            </a:r>
            <a:r>
              <a:rPr lang="en-US" dirty="0">
                <a:latin typeface="Corbel" panose="020B0503020204020204" pitchFamily="34" charset="0"/>
              </a:rPr>
              <a:t> </a:t>
            </a:r>
            <a:r>
              <a:rPr lang="en-US" dirty="0" err="1">
                <a:latin typeface="Corbel" panose="020B0503020204020204" pitchFamily="34" charset="0"/>
              </a:rPr>
              <a:t>hisoblanmaydi</a:t>
            </a:r>
            <a:r>
              <a:rPr lang="en-US" dirty="0">
                <a:latin typeface="Corbel" panose="020B0503020204020204" pitchFamily="34" charset="0"/>
              </a:rPr>
              <a:t>.</a:t>
            </a:r>
            <a:endParaRPr lang="ru-RU" b="1" dirty="0">
              <a:solidFill>
                <a:srgbClr val="002060"/>
              </a:solidFill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14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latin typeface="Corbel" panose="020B0503020204020204" pitchFamily="34" charset="0"/>
              </a:rPr>
              <a:t>         </a:t>
            </a:r>
            <a:r>
              <a:rPr lang="en-US" sz="2800" b="1" dirty="0" err="1" smtClean="0">
                <a:latin typeface="Corbel" panose="020B0503020204020204" pitchFamily="34" charset="0"/>
              </a:rPr>
              <a:t>Hisoblab</a:t>
            </a:r>
            <a:r>
              <a:rPr lang="en-US" sz="2800" b="1" dirty="0" smtClean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chiqilgan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baholardagi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o’zgarishlar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va</a:t>
            </a:r>
            <a:r>
              <a:rPr lang="en-US" sz="2800" b="1" dirty="0">
                <a:latin typeface="Corbel" panose="020B0503020204020204" pitchFamily="34" charset="0"/>
              </a:rPr>
              <a:t> </a:t>
            </a:r>
            <a:r>
              <a:rPr lang="en-US" sz="2800" b="1" dirty="0" err="1">
                <a:latin typeface="Corbel" panose="020B0503020204020204" pitchFamily="34" charset="0"/>
              </a:rPr>
              <a:t>xatolar</a:t>
            </a:r>
            <a:endParaRPr lang="en-US" sz="2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2" name="Объект 4"/>
          <p:cNvSpPr txBox="1">
            <a:spLocks/>
          </p:cNvSpPr>
          <p:nvPr/>
        </p:nvSpPr>
        <p:spPr>
          <a:xfrm>
            <a:off x="1567236" y="1808993"/>
            <a:ext cx="8915400" cy="377762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siyosatidagi</a:t>
            </a:r>
            <a:r>
              <a:rPr lang="en-US" dirty="0"/>
              <a:t> </a:t>
            </a:r>
            <a:r>
              <a:rPr lang="en-US" dirty="0" err="1"/>
              <a:t>o‘zgarishni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hisoblab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bahodagi</a:t>
            </a:r>
            <a:r>
              <a:rPr lang="en-US" dirty="0"/>
              <a:t> </a:t>
            </a:r>
            <a:r>
              <a:rPr lang="en-US" dirty="0" err="1"/>
              <a:t>o‘zgarish</a:t>
            </a:r>
            <a:r>
              <a:rPr lang="en-US" dirty="0"/>
              <a:t> </a:t>
            </a:r>
            <a:r>
              <a:rPr lang="en-US" dirty="0" err="1"/>
              <a:t>natijasini</a:t>
            </a:r>
            <a:r>
              <a:rPr lang="en-US" dirty="0"/>
              <a:t> </a:t>
            </a:r>
            <a:r>
              <a:rPr lang="en-US" dirty="0" err="1"/>
              <a:t>istiqbolli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,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: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	(</a:t>
            </a:r>
            <a:r>
              <a:rPr lang="en-US" dirty="0"/>
              <a:t>a)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</a:t>
            </a:r>
            <a:r>
              <a:rPr lang="en-US" dirty="0"/>
              <a:t> </a:t>
            </a:r>
            <a:r>
              <a:rPr lang="en-US" dirty="0" err="1"/>
              <a:t>o‘zgargan</a:t>
            </a:r>
            <a:r>
              <a:rPr lang="en-US" dirty="0"/>
              <a:t> </a:t>
            </a:r>
            <a:r>
              <a:rPr lang="en-US" dirty="0" err="1"/>
              <a:t>sanadan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bo‘ladigan</a:t>
            </a:r>
            <a:r>
              <a:rPr lang="en-US" dirty="0"/>
              <a:t> </a:t>
            </a:r>
            <a:r>
              <a:rPr lang="en-US" dirty="0" err="1"/>
              <a:t>operatsiyalar</a:t>
            </a:r>
            <a:r>
              <a:rPr lang="en-US" dirty="0"/>
              <a:t>,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sharoitlarga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hisob</a:t>
            </a:r>
            <a:r>
              <a:rPr lang="en-US" dirty="0"/>
              <a:t> </a:t>
            </a:r>
            <a:r>
              <a:rPr lang="en-US" dirty="0" err="1"/>
              <a:t>siyosatini</a:t>
            </a:r>
            <a:r>
              <a:rPr lang="en-US" dirty="0"/>
              <a:t> </a:t>
            </a:r>
            <a:r>
              <a:rPr lang="en-US" dirty="0" err="1"/>
              <a:t>qo‘llashdir</a:t>
            </a:r>
            <a:r>
              <a:rPr lang="en-US" dirty="0"/>
              <a:t>; </a:t>
            </a:r>
            <a:r>
              <a:rPr lang="en-US" dirty="0" err="1"/>
              <a:t>va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	(</a:t>
            </a:r>
            <a:r>
              <a:rPr lang="en-US" dirty="0"/>
              <a:t>b) </a:t>
            </a:r>
            <a:r>
              <a:rPr lang="en-US" dirty="0" err="1"/>
              <a:t>hisoblab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bahodagi</a:t>
            </a:r>
            <a:r>
              <a:rPr lang="en-US" dirty="0"/>
              <a:t> </a:t>
            </a:r>
            <a:r>
              <a:rPr lang="en-US" dirty="0" err="1"/>
              <a:t>o‘zgarishning</a:t>
            </a:r>
            <a:r>
              <a:rPr lang="en-US" dirty="0"/>
              <a:t> </a:t>
            </a:r>
            <a:r>
              <a:rPr lang="en-US" dirty="0" err="1"/>
              <a:t>ta’sirini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 </a:t>
            </a:r>
            <a:r>
              <a:rPr lang="en-US" dirty="0" err="1"/>
              <a:t>joriy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kelgusi</a:t>
            </a:r>
            <a:r>
              <a:rPr lang="en-US" dirty="0"/>
              <a:t> </a:t>
            </a:r>
            <a:r>
              <a:rPr lang="en-US" dirty="0" err="1"/>
              <a:t>davrlarda</a:t>
            </a:r>
            <a:r>
              <a:rPr lang="en-US" dirty="0"/>
              <a:t> tan </a:t>
            </a:r>
            <a:r>
              <a:rPr lang="en-US" dirty="0" err="1"/>
              <a:t>olishdir</a:t>
            </a:r>
            <a:r>
              <a:rPr lang="en-US" dirty="0"/>
              <a:t>.</a:t>
            </a:r>
            <a:endParaRPr lang="ru-RU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52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4935E5D-E604-4BD9-9D95-C56617F0533E}"/>
              </a:ext>
            </a:extLst>
          </p:cNvPr>
          <p:cNvSpPr/>
          <p:nvPr/>
        </p:nvSpPr>
        <p:spPr>
          <a:xfrm>
            <a:off x="352422" y="407192"/>
            <a:ext cx="9357635" cy="681038"/>
          </a:xfrm>
          <a:prstGeom prst="roundRect">
            <a:avLst>
              <a:gd name="adj" fmla="val 50000"/>
            </a:avLst>
          </a:prstGeom>
          <a:solidFill>
            <a:srgbClr val="4561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Corbel" panose="020B0503020204020204" pitchFamily="34" charset="0"/>
              </a:rPr>
              <a:t>   </a:t>
            </a:r>
            <a:r>
              <a:rPr lang="en-US" sz="2800" dirty="0" err="1" smtClean="0">
                <a:latin typeface="Corbel" panose="020B0503020204020204" pitchFamily="34" charset="0"/>
              </a:rPr>
              <a:t>Hisob</a:t>
            </a:r>
            <a:r>
              <a:rPr lang="en-US" sz="2800" dirty="0" smtClean="0">
                <a:latin typeface="Corbel" panose="020B0503020204020204" pitchFamily="34" charset="0"/>
              </a:rPr>
              <a:t> </a:t>
            </a:r>
            <a:r>
              <a:rPr lang="en-US" sz="2800" dirty="0" err="1">
                <a:latin typeface="Corbel" panose="020B0503020204020204" pitchFamily="34" charset="0"/>
              </a:rPr>
              <a:t>siyosati</a:t>
            </a:r>
            <a:r>
              <a:rPr lang="en-US" sz="2800" dirty="0">
                <a:latin typeface="Corbel" panose="020B0503020204020204" pitchFamily="34" charset="0"/>
              </a:rPr>
              <a:t> </a:t>
            </a:r>
            <a:r>
              <a:rPr lang="en-US" sz="2800" dirty="0" err="1">
                <a:latin typeface="Corbel" panose="020B0503020204020204" pitchFamily="34" charset="0"/>
              </a:rPr>
              <a:t>va</a:t>
            </a:r>
            <a:r>
              <a:rPr lang="en-US" sz="2800" dirty="0">
                <a:latin typeface="Corbel" panose="020B0503020204020204" pitchFamily="34" charset="0"/>
              </a:rPr>
              <a:t> </a:t>
            </a:r>
            <a:r>
              <a:rPr lang="en-US" sz="2800" dirty="0" err="1">
                <a:latin typeface="Corbel" panose="020B0503020204020204" pitchFamily="34" charset="0"/>
              </a:rPr>
              <a:t>hisob</a:t>
            </a:r>
            <a:r>
              <a:rPr lang="en-US" sz="2800" dirty="0">
                <a:latin typeface="Corbel" panose="020B0503020204020204" pitchFamily="34" charset="0"/>
              </a:rPr>
              <a:t> </a:t>
            </a:r>
            <a:r>
              <a:rPr lang="en-US" sz="2800" dirty="0" err="1">
                <a:latin typeface="Corbel" panose="020B0503020204020204" pitchFamily="34" charset="0"/>
              </a:rPr>
              <a:t>baholaridagi</a:t>
            </a:r>
            <a:r>
              <a:rPr lang="en-US" sz="2800" dirty="0">
                <a:latin typeface="Corbel" panose="020B0503020204020204" pitchFamily="34" charset="0"/>
              </a:rPr>
              <a:t> </a:t>
            </a:r>
            <a:r>
              <a:rPr lang="en-US" sz="2800" dirty="0" err="1" smtClean="0">
                <a:latin typeface="Corbel" panose="020B0503020204020204" pitchFamily="34" charset="0"/>
              </a:rPr>
              <a:t>o’zgarishlar</a:t>
            </a:r>
            <a:r>
              <a:rPr lang="en-US" sz="2800" dirty="0" smtClean="0">
                <a:latin typeface="Corbel" panose="020B0503020204020204" pitchFamily="34" charset="0"/>
              </a:rPr>
              <a:t> </a:t>
            </a:r>
            <a:r>
              <a:rPr lang="en-US" sz="2800" dirty="0" err="1" smtClean="0">
                <a:latin typeface="Corbel" panose="020B0503020204020204" pitchFamily="34" charset="0"/>
              </a:rPr>
              <a:t>farqi</a:t>
            </a:r>
            <a:endParaRPr lang="en-US" sz="2800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="" xmlns:a16="http://schemas.microsoft.com/office/drawing/2014/main" id="{7D9927C9-B139-4047-98E5-D9155673413C}"/>
              </a:ext>
            </a:extLst>
          </p:cNvPr>
          <p:cNvSpPr/>
          <p:nvPr/>
        </p:nvSpPr>
        <p:spPr>
          <a:xfrm>
            <a:off x="352424" y="360362"/>
            <a:ext cx="774699" cy="774699"/>
          </a:xfrm>
          <a:prstGeom prst="ellipse">
            <a:avLst/>
          </a:prstGeom>
          <a:solidFill>
            <a:srgbClr val="456173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C5AA4845-99F9-4C72-ABC5-7F49994D2BD1}"/>
              </a:ext>
            </a:extLst>
          </p:cNvPr>
          <p:cNvCxnSpPr>
            <a:stCxn id="6" idx="3"/>
          </p:cNvCxnSpPr>
          <p:nvPr/>
        </p:nvCxnSpPr>
        <p:spPr>
          <a:xfrm flipV="1">
            <a:off x="9710057" y="723901"/>
            <a:ext cx="2481943" cy="23810"/>
          </a:xfrm>
          <a:prstGeom prst="line">
            <a:avLst/>
          </a:prstGeom>
          <a:ln>
            <a:solidFill>
              <a:srgbClr val="1B3C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C34B0ED8-1415-45D2-8DBF-8D03442CF32E}"/>
              </a:ext>
            </a:extLst>
          </p:cNvPr>
          <p:cNvGrpSpPr/>
          <p:nvPr/>
        </p:nvGrpSpPr>
        <p:grpSpPr>
          <a:xfrm>
            <a:off x="596898" y="604042"/>
            <a:ext cx="285750" cy="287338"/>
            <a:chOff x="10455275" y="2498725"/>
            <a:chExt cx="285750" cy="287338"/>
          </a:xfrm>
          <a:solidFill>
            <a:schemeClr val="bg1"/>
          </a:solidFill>
        </p:grpSpPr>
        <p:sp>
          <p:nvSpPr>
            <p:cNvPr id="10" name="Freeform 214">
              <a:extLst>
                <a:ext uri="{FF2B5EF4-FFF2-40B4-BE49-F238E27FC236}">
                  <a16:creationId xmlns="" xmlns:a16="http://schemas.microsoft.com/office/drawing/2014/main" id="{356F7393-7C39-49E6-AF7F-6284525D5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55275" y="2593975"/>
              <a:ext cx="285750" cy="192088"/>
            </a:xfrm>
            <a:custGeom>
              <a:avLst/>
              <a:gdLst>
                <a:gd name="T0" fmla="*/ 812 w 903"/>
                <a:gd name="T1" fmla="*/ 30 h 601"/>
                <a:gd name="T2" fmla="*/ 512 w 903"/>
                <a:gd name="T3" fmla="*/ 571 h 601"/>
                <a:gd name="T4" fmla="*/ 602 w 903"/>
                <a:gd name="T5" fmla="*/ 571 h 601"/>
                <a:gd name="T6" fmla="*/ 301 w 903"/>
                <a:gd name="T7" fmla="*/ 210 h 601"/>
                <a:gd name="T8" fmla="*/ 301 w 903"/>
                <a:gd name="T9" fmla="*/ 571 h 601"/>
                <a:gd name="T10" fmla="*/ 181 w 903"/>
                <a:gd name="T11" fmla="*/ 421 h 601"/>
                <a:gd name="T12" fmla="*/ 888 w 903"/>
                <a:gd name="T13" fmla="*/ 571 h 601"/>
                <a:gd name="T14" fmla="*/ 842 w 903"/>
                <a:gd name="T15" fmla="*/ 12 h 601"/>
                <a:gd name="T16" fmla="*/ 838 w 903"/>
                <a:gd name="T17" fmla="*/ 5 h 601"/>
                <a:gd name="T18" fmla="*/ 830 w 903"/>
                <a:gd name="T19" fmla="*/ 0 h 601"/>
                <a:gd name="T20" fmla="*/ 704 w 903"/>
                <a:gd name="T21" fmla="*/ 0 h 601"/>
                <a:gd name="T22" fmla="*/ 696 w 903"/>
                <a:gd name="T23" fmla="*/ 5 h 601"/>
                <a:gd name="T24" fmla="*/ 692 w 903"/>
                <a:gd name="T25" fmla="*/ 12 h 601"/>
                <a:gd name="T26" fmla="*/ 632 w 903"/>
                <a:gd name="T27" fmla="*/ 571 h 601"/>
                <a:gd name="T28" fmla="*/ 631 w 903"/>
                <a:gd name="T29" fmla="*/ 280 h 601"/>
                <a:gd name="T30" fmla="*/ 626 w 903"/>
                <a:gd name="T31" fmla="*/ 274 h 601"/>
                <a:gd name="T32" fmla="*/ 617 w 903"/>
                <a:gd name="T33" fmla="*/ 270 h 601"/>
                <a:gd name="T34" fmla="*/ 491 w 903"/>
                <a:gd name="T35" fmla="*/ 271 h 601"/>
                <a:gd name="T36" fmla="*/ 484 w 903"/>
                <a:gd name="T37" fmla="*/ 278 h 601"/>
                <a:gd name="T38" fmla="*/ 482 w 903"/>
                <a:gd name="T39" fmla="*/ 285 h 601"/>
                <a:gd name="T40" fmla="*/ 421 w 903"/>
                <a:gd name="T41" fmla="*/ 195 h 601"/>
                <a:gd name="T42" fmla="*/ 419 w 903"/>
                <a:gd name="T43" fmla="*/ 187 h 601"/>
                <a:gd name="T44" fmla="*/ 412 w 903"/>
                <a:gd name="T45" fmla="*/ 181 h 601"/>
                <a:gd name="T46" fmla="*/ 286 w 903"/>
                <a:gd name="T47" fmla="*/ 180 h 601"/>
                <a:gd name="T48" fmla="*/ 277 w 903"/>
                <a:gd name="T49" fmla="*/ 184 h 601"/>
                <a:gd name="T50" fmla="*/ 272 w 903"/>
                <a:gd name="T51" fmla="*/ 190 h 601"/>
                <a:gd name="T52" fmla="*/ 271 w 903"/>
                <a:gd name="T53" fmla="*/ 571 h 601"/>
                <a:gd name="T54" fmla="*/ 211 w 903"/>
                <a:gd name="T55" fmla="*/ 403 h 601"/>
                <a:gd name="T56" fmla="*/ 207 w 903"/>
                <a:gd name="T57" fmla="*/ 396 h 601"/>
                <a:gd name="T58" fmla="*/ 199 w 903"/>
                <a:gd name="T59" fmla="*/ 391 h 601"/>
                <a:gd name="T60" fmla="*/ 73 w 903"/>
                <a:gd name="T61" fmla="*/ 391 h 601"/>
                <a:gd name="T62" fmla="*/ 65 w 903"/>
                <a:gd name="T63" fmla="*/ 396 h 601"/>
                <a:gd name="T64" fmla="*/ 61 w 903"/>
                <a:gd name="T65" fmla="*/ 403 h 601"/>
                <a:gd name="T66" fmla="*/ 16 w 903"/>
                <a:gd name="T67" fmla="*/ 571 h 601"/>
                <a:gd name="T68" fmla="*/ 7 w 903"/>
                <a:gd name="T69" fmla="*/ 573 h 601"/>
                <a:gd name="T70" fmla="*/ 2 w 903"/>
                <a:gd name="T71" fmla="*/ 581 h 601"/>
                <a:gd name="T72" fmla="*/ 1 w 903"/>
                <a:gd name="T73" fmla="*/ 590 h 601"/>
                <a:gd name="T74" fmla="*/ 5 w 903"/>
                <a:gd name="T75" fmla="*/ 597 h 601"/>
                <a:gd name="T76" fmla="*/ 13 w 903"/>
                <a:gd name="T77" fmla="*/ 601 h 601"/>
                <a:gd name="T78" fmla="*/ 196 w 903"/>
                <a:gd name="T79" fmla="*/ 601 h 601"/>
                <a:gd name="T80" fmla="*/ 497 w 903"/>
                <a:gd name="T81" fmla="*/ 601 h 601"/>
                <a:gd name="T82" fmla="*/ 827 w 903"/>
                <a:gd name="T83" fmla="*/ 601 h 601"/>
                <a:gd name="T84" fmla="*/ 893 w 903"/>
                <a:gd name="T85" fmla="*/ 600 h 601"/>
                <a:gd name="T86" fmla="*/ 900 w 903"/>
                <a:gd name="T87" fmla="*/ 595 h 601"/>
                <a:gd name="T88" fmla="*/ 903 w 903"/>
                <a:gd name="T89" fmla="*/ 586 h 601"/>
                <a:gd name="T90" fmla="*/ 900 w 903"/>
                <a:gd name="T91" fmla="*/ 578 h 601"/>
                <a:gd name="T92" fmla="*/ 893 w 903"/>
                <a:gd name="T93" fmla="*/ 572 h 6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03" h="601">
                  <a:moveTo>
                    <a:pt x="722" y="571"/>
                  </a:moveTo>
                  <a:lnTo>
                    <a:pt x="722" y="30"/>
                  </a:lnTo>
                  <a:lnTo>
                    <a:pt x="812" y="30"/>
                  </a:lnTo>
                  <a:lnTo>
                    <a:pt x="812" y="571"/>
                  </a:lnTo>
                  <a:lnTo>
                    <a:pt x="722" y="571"/>
                  </a:lnTo>
                  <a:close/>
                  <a:moveTo>
                    <a:pt x="512" y="571"/>
                  </a:moveTo>
                  <a:lnTo>
                    <a:pt x="512" y="300"/>
                  </a:lnTo>
                  <a:lnTo>
                    <a:pt x="602" y="300"/>
                  </a:lnTo>
                  <a:lnTo>
                    <a:pt x="602" y="571"/>
                  </a:lnTo>
                  <a:lnTo>
                    <a:pt x="512" y="571"/>
                  </a:lnTo>
                  <a:close/>
                  <a:moveTo>
                    <a:pt x="301" y="571"/>
                  </a:moveTo>
                  <a:lnTo>
                    <a:pt x="301" y="210"/>
                  </a:lnTo>
                  <a:lnTo>
                    <a:pt x="391" y="210"/>
                  </a:lnTo>
                  <a:lnTo>
                    <a:pt x="391" y="571"/>
                  </a:lnTo>
                  <a:lnTo>
                    <a:pt x="301" y="571"/>
                  </a:lnTo>
                  <a:close/>
                  <a:moveTo>
                    <a:pt x="91" y="571"/>
                  </a:moveTo>
                  <a:lnTo>
                    <a:pt x="91" y="421"/>
                  </a:lnTo>
                  <a:lnTo>
                    <a:pt x="181" y="421"/>
                  </a:lnTo>
                  <a:lnTo>
                    <a:pt x="181" y="571"/>
                  </a:lnTo>
                  <a:lnTo>
                    <a:pt x="91" y="571"/>
                  </a:lnTo>
                  <a:close/>
                  <a:moveTo>
                    <a:pt x="888" y="571"/>
                  </a:moveTo>
                  <a:lnTo>
                    <a:pt x="842" y="571"/>
                  </a:lnTo>
                  <a:lnTo>
                    <a:pt x="842" y="15"/>
                  </a:lnTo>
                  <a:lnTo>
                    <a:pt x="842" y="12"/>
                  </a:lnTo>
                  <a:lnTo>
                    <a:pt x="841" y="9"/>
                  </a:lnTo>
                  <a:lnTo>
                    <a:pt x="840" y="7"/>
                  </a:lnTo>
                  <a:lnTo>
                    <a:pt x="838" y="5"/>
                  </a:lnTo>
                  <a:lnTo>
                    <a:pt x="836" y="3"/>
                  </a:lnTo>
                  <a:lnTo>
                    <a:pt x="833" y="1"/>
                  </a:lnTo>
                  <a:lnTo>
                    <a:pt x="830" y="0"/>
                  </a:lnTo>
                  <a:lnTo>
                    <a:pt x="827" y="0"/>
                  </a:lnTo>
                  <a:lnTo>
                    <a:pt x="707" y="0"/>
                  </a:lnTo>
                  <a:lnTo>
                    <a:pt x="704" y="0"/>
                  </a:lnTo>
                  <a:lnTo>
                    <a:pt x="702" y="1"/>
                  </a:lnTo>
                  <a:lnTo>
                    <a:pt x="698" y="3"/>
                  </a:lnTo>
                  <a:lnTo>
                    <a:pt x="696" y="5"/>
                  </a:lnTo>
                  <a:lnTo>
                    <a:pt x="694" y="7"/>
                  </a:lnTo>
                  <a:lnTo>
                    <a:pt x="693" y="9"/>
                  </a:lnTo>
                  <a:lnTo>
                    <a:pt x="692" y="12"/>
                  </a:lnTo>
                  <a:lnTo>
                    <a:pt x="692" y="15"/>
                  </a:lnTo>
                  <a:lnTo>
                    <a:pt x="692" y="571"/>
                  </a:lnTo>
                  <a:lnTo>
                    <a:pt x="632" y="571"/>
                  </a:lnTo>
                  <a:lnTo>
                    <a:pt x="632" y="285"/>
                  </a:lnTo>
                  <a:lnTo>
                    <a:pt x="632" y="283"/>
                  </a:lnTo>
                  <a:lnTo>
                    <a:pt x="631" y="280"/>
                  </a:lnTo>
                  <a:lnTo>
                    <a:pt x="630" y="278"/>
                  </a:lnTo>
                  <a:lnTo>
                    <a:pt x="628" y="275"/>
                  </a:lnTo>
                  <a:lnTo>
                    <a:pt x="626" y="274"/>
                  </a:lnTo>
                  <a:lnTo>
                    <a:pt x="622" y="271"/>
                  </a:lnTo>
                  <a:lnTo>
                    <a:pt x="620" y="271"/>
                  </a:lnTo>
                  <a:lnTo>
                    <a:pt x="617" y="270"/>
                  </a:lnTo>
                  <a:lnTo>
                    <a:pt x="497" y="270"/>
                  </a:lnTo>
                  <a:lnTo>
                    <a:pt x="494" y="271"/>
                  </a:lnTo>
                  <a:lnTo>
                    <a:pt x="491" y="271"/>
                  </a:lnTo>
                  <a:lnTo>
                    <a:pt x="488" y="274"/>
                  </a:lnTo>
                  <a:lnTo>
                    <a:pt x="486" y="275"/>
                  </a:lnTo>
                  <a:lnTo>
                    <a:pt x="484" y="278"/>
                  </a:lnTo>
                  <a:lnTo>
                    <a:pt x="483" y="280"/>
                  </a:lnTo>
                  <a:lnTo>
                    <a:pt x="482" y="283"/>
                  </a:lnTo>
                  <a:lnTo>
                    <a:pt x="482" y="285"/>
                  </a:lnTo>
                  <a:lnTo>
                    <a:pt x="482" y="571"/>
                  </a:lnTo>
                  <a:lnTo>
                    <a:pt x="421" y="571"/>
                  </a:lnTo>
                  <a:lnTo>
                    <a:pt x="421" y="195"/>
                  </a:lnTo>
                  <a:lnTo>
                    <a:pt x="421" y="192"/>
                  </a:lnTo>
                  <a:lnTo>
                    <a:pt x="420" y="190"/>
                  </a:lnTo>
                  <a:lnTo>
                    <a:pt x="419" y="187"/>
                  </a:lnTo>
                  <a:lnTo>
                    <a:pt x="417" y="185"/>
                  </a:lnTo>
                  <a:lnTo>
                    <a:pt x="415" y="184"/>
                  </a:lnTo>
                  <a:lnTo>
                    <a:pt x="412" y="181"/>
                  </a:lnTo>
                  <a:lnTo>
                    <a:pt x="409" y="180"/>
                  </a:lnTo>
                  <a:lnTo>
                    <a:pt x="406" y="180"/>
                  </a:lnTo>
                  <a:lnTo>
                    <a:pt x="286" y="180"/>
                  </a:lnTo>
                  <a:lnTo>
                    <a:pt x="283" y="180"/>
                  </a:lnTo>
                  <a:lnTo>
                    <a:pt x="281" y="181"/>
                  </a:lnTo>
                  <a:lnTo>
                    <a:pt x="277" y="184"/>
                  </a:lnTo>
                  <a:lnTo>
                    <a:pt x="275" y="185"/>
                  </a:lnTo>
                  <a:lnTo>
                    <a:pt x="274" y="187"/>
                  </a:lnTo>
                  <a:lnTo>
                    <a:pt x="272" y="190"/>
                  </a:lnTo>
                  <a:lnTo>
                    <a:pt x="271" y="192"/>
                  </a:lnTo>
                  <a:lnTo>
                    <a:pt x="271" y="195"/>
                  </a:lnTo>
                  <a:lnTo>
                    <a:pt x="271" y="571"/>
                  </a:lnTo>
                  <a:lnTo>
                    <a:pt x="211" y="571"/>
                  </a:lnTo>
                  <a:lnTo>
                    <a:pt x="211" y="406"/>
                  </a:lnTo>
                  <a:lnTo>
                    <a:pt x="211" y="403"/>
                  </a:lnTo>
                  <a:lnTo>
                    <a:pt x="210" y="400"/>
                  </a:lnTo>
                  <a:lnTo>
                    <a:pt x="209" y="398"/>
                  </a:lnTo>
                  <a:lnTo>
                    <a:pt x="207" y="396"/>
                  </a:lnTo>
                  <a:lnTo>
                    <a:pt x="205" y="394"/>
                  </a:lnTo>
                  <a:lnTo>
                    <a:pt x="201" y="392"/>
                  </a:lnTo>
                  <a:lnTo>
                    <a:pt x="199" y="391"/>
                  </a:lnTo>
                  <a:lnTo>
                    <a:pt x="196" y="391"/>
                  </a:lnTo>
                  <a:lnTo>
                    <a:pt x="76" y="391"/>
                  </a:lnTo>
                  <a:lnTo>
                    <a:pt x="73" y="391"/>
                  </a:lnTo>
                  <a:lnTo>
                    <a:pt x="70" y="392"/>
                  </a:lnTo>
                  <a:lnTo>
                    <a:pt x="67" y="394"/>
                  </a:lnTo>
                  <a:lnTo>
                    <a:pt x="65" y="396"/>
                  </a:lnTo>
                  <a:lnTo>
                    <a:pt x="63" y="398"/>
                  </a:lnTo>
                  <a:lnTo>
                    <a:pt x="62" y="400"/>
                  </a:lnTo>
                  <a:lnTo>
                    <a:pt x="61" y="403"/>
                  </a:lnTo>
                  <a:lnTo>
                    <a:pt x="61" y="406"/>
                  </a:lnTo>
                  <a:lnTo>
                    <a:pt x="61" y="571"/>
                  </a:lnTo>
                  <a:lnTo>
                    <a:pt x="16" y="571"/>
                  </a:lnTo>
                  <a:lnTo>
                    <a:pt x="13" y="571"/>
                  </a:lnTo>
                  <a:lnTo>
                    <a:pt x="10" y="572"/>
                  </a:lnTo>
                  <a:lnTo>
                    <a:pt x="7" y="573"/>
                  </a:lnTo>
                  <a:lnTo>
                    <a:pt x="5" y="576"/>
                  </a:lnTo>
                  <a:lnTo>
                    <a:pt x="3" y="578"/>
                  </a:lnTo>
                  <a:lnTo>
                    <a:pt x="2" y="581"/>
                  </a:lnTo>
                  <a:lnTo>
                    <a:pt x="1" y="583"/>
                  </a:lnTo>
                  <a:lnTo>
                    <a:pt x="0" y="586"/>
                  </a:lnTo>
                  <a:lnTo>
                    <a:pt x="1" y="590"/>
                  </a:lnTo>
                  <a:lnTo>
                    <a:pt x="2" y="593"/>
                  </a:lnTo>
                  <a:lnTo>
                    <a:pt x="3" y="595"/>
                  </a:lnTo>
                  <a:lnTo>
                    <a:pt x="5" y="597"/>
                  </a:lnTo>
                  <a:lnTo>
                    <a:pt x="7" y="599"/>
                  </a:lnTo>
                  <a:lnTo>
                    <a:pt x="10" y="600"/>
                  </a:lnTo>
                  <a:lnTo>
                    <a:pt x="13" y="601"/>
                  </a:lnTo>
                  <a:lnTo>
                    <a:pt x="16" y="601"/>
                  </a:lnTo>
                  <a:lnTo>
                    <a:pt x="76" y="601"/>
                  </a:lnTo>
                  <a:lnTo>
                    <a:pt x="196" y="601"/>
                  </a:lnTo>
                  <a:lnTo>
                    <a:pt x="286" y="601"/>
                  </a:lnTo>
                  <a:lnTo>
                    <a:pt x="406" y="601"/>
                  </a:lnTo>
                  <a:lnTo>
                    <a:pt x="497" y="601"/>
                  </a:lnTo>
                  <a:lnTo>
                    <a:pt x="617" y="601"/>
                  </a:lnTo>
                  <a:lnTo>
                    <a:pt x="707" y="601"/>
                  </a:lnTo>
                  <a:lnTo>
                    <a:pt x="827" y="601"/>
                  </a:lnTo>
                  <a:lnTo>
                    <a:pt x="888" y="601"/>
                  </a:lnTo>
                  <a:lnTo>
                    <a:pt x="890" y="601"/>
                  </a:lnTo>
                  <a:lnTo>
                    <a:pt x="893" y="600"/>
                  </a:lnTo>
                  <a:lnTo>
                    <a:pt x="896" y="599"/>
                  </a:lnTo>
                  <a:lnTo>
                    <a:pt x="898" y="597"/>
                  </a:lnTo>
                  <a:lnTo>
                    <a:pt x="900" y="595"/>
                  </a:lnTo>
                  <a:lnTo>
                    <a:pt x="901" y="593"/>
                  </a:lnTo>
                  <a:lnTo>
                    <a:pt x="902" y="590"/>
                  </a:lnTo>
                  <a:lnTo>
                    <a:pt x="903" y="586"/>
                  </a:lnTo>
                  <a:lnTo>
                    <a:pt x="902" y="583"/>
                  </a:lnTo>
                  <a:lnTo>
                    <a:pt x="901" y="581"/>
                  </a:lnTo>
                  <a:lnTo>
                    <a:pt x="900" y="578"/>
                  </a:lnTo>
                  <a:lnTo>
                    <a:pt x="898" y="576"/>
                  </a:lnTo>
                  <a:lnTo>
                    <a:pt x="896" y="573"/>
                  </a:lnTo>
                  <a:lnTo>
                    <a:pt x="893" y="572"/>
                  </a:lnTo>
                  <a:lnTo>
                    <a:pt x="890" y="571"/>
                  </a:lnTo>
                  <a:lnTo>
                    <a:pt x="888" y="5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15">
              <a:extLst>
                <a:ext uri="{FF2B5EF4-FFF2-40B4-BE49-F238E27FC236}">
                  <a16:creationId xmlns="" xmlns:a16="http://schemas.microsoft.com/office/drawing/2014/main" id="{5500396A-AB48-4929-85CD-9106C911C4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474325" y="2498725"/>
              <a:ext cx="252413" cy="157163"/>
            </a:xfrm>
            <a:custGeom>
              <a:avLst/>
              <a:gdLst>
                <a:gd name="T0" fmla="*/ 83 w 796"/>
                <a:gd name="T1" fmla="*/ 417 h 496"/>
                <a:gd name="T2" fmla="*/ 89 w 796"/>
                <a:gd name="T3" fmla="*/ 431 h 496"/>
                <a:gd name="T4" fmla="*/ 76 w 796"/>
                <a:gd name="T5" fmla="*/ 461 h 496"/>
                <a:gd name="T6" fmla="*/ 43 w 796"/>
                <a:gd name="T7" fmla="*/ 461 h 496"/>
                <a:gd name="T8" fmla="*/ 30 w 796"/>
                <a:gd name="T9" fmla="*/ 430 h 496"/>
                <a:gd name="T10" fmla="*/ 54 w 796"/>
                <a:gd name="T11" fmla="*/ 407 h 496"/>
                <a:gd name="T12" fmla="*/ 302 w 796"/>
                <a:gd name="T13" fmla="*/ 216 h 496"/>
                <a:gd name="T14" fmla="*/ 315 w 796"/>
                <a:gd name="T15" fmla="*/ 247 h 496"/>
                <a:gd name="T16" fmla="*/ 291 w 796"/>
                <a:gd name="T17" fmla="*/ 270 h 496"/>
                <a:gd name="T18" fmla="*/ 260 w 796"/>
                <a:gd name="T19" fmla="*/ 257 h 496"/>
                <a:gd name="T20" fmla="*/ 260 w 796"/>
                <a:gd name="T21" fmla="*/ 224 h 496"/>
                <a:gd name="T22" fmla="*/ 511 w 796"/>
                <a:gd name="T23" fmla="*/ 301 h 496"/>
                <a:gd name="T24" fmla="*/ 530 w 796"/>
                <a:gd name="T25" fmla="*/ 308 h 496"/>
                <a:gd name="T26" fmla="*/ 541 w 796"/>
                <a:gd name="T27" fmla="*/ 331 h 496"/>
                <a:gd name="T28" fmla="*/ 523 w 796"/>
                <a:gd name="T29" fmla="*/ 359 h 496"/>
                <a:gd name="T30" fmla="*/ 490 w 796"/>
                <a:gd name="T31" fmla="*/ 353 h 496"/>
                <a:gd name="T32" fmla="*/ 483 w 796"/>
                <a:gd name="T33" fmla="*/ 320 h 496"/>
                <a:gd name="T34" fmla="*/ 511 w 796"/>
                <a:gd name="T35" fmla="*/ 301 h 496"/>
                <a:gd name="T36" fmla="*/ 757 w 796"/>
                <a:gd name="T37" fmla="*/ 39 h 496"/>
                <a:gd name="T38" fmla="*/ 764 w 796"/>
                <a:gd name="T39" fmla="*/ 72 h 496"/>
                <a:gd name="T40" fmla="*/ 736 w 796"/>
                <a:gd name="T41" fmla="*/ 90 h 496"/>
                <a:gd name="T42" fmla="*/ 708 w 796"/>
                <a:gd name="T43" fmla="*/ 72 h 496"/>
                <a:gd name="T44" fmla="*/ 716 w 796"/>
                <a:gd name="T45" fmla="*/ 39 h 496"/>
                <a:gd name="T46" fmla="*/ 60 w 796"/>
                <a:gd name="T47" fmla="*/ 496 h 496"/>
                <a:gd name="T48" fmla="*/ 93 w 796"/>
                <a:gd name="T49" fmla="*/ 487 h 496"/>
                <a:gd name="T50" fmla="*/ 115 w 796"/>
                <a:gd name="T51" fmla="*/ 460 h 496"/>
                <a:gd name="T52" fmla="*/ 118 w 796"/>
                <a:gd name="T53" fmla="*/ 422 h 496"/>
                <a:gd name="T54" fmla="*/ 276 w 796"/>
                <a:gd name="T55" fmla="*/ 300 h 496"/>
                <a:gd name="T56" fmla="*/ 318 w 796"/>
                <a:gd name="T57" fmla="*/ 291 h 496"/>
                <a:gd name="T58" fmla="*/ 451 w 796"/>
                <a:gd name="T59" fmla="*/ 331 h 496"/>
                <a:gd name="T60" fmla="*/ 461 w 796"/>
                <a:gd name="T61" fmla="*/ 365 h 496"/>
                <a:gd name="T62" fmla="*/ 487 w 796"/>
                <a:gd name="T63" fmla="*/ 387 h 496"/>
                <a:gd name="T64" fmla="*/ 523 w 796"/>
                <a:gd name="T65" fmla="*/ 390 h 496"/>
                <a:gd name="T66" fmla="*/ 554 w 796"/>
                <a:gd name="T67" fmla="*/ 373 h 496"/>
                <a:gd name="T68" fmla="*/ 570 w 796"/>
                <a:gd name="T69" fmla="*/ 343 h 496"/>
                <a:gd name="T70" fmla="*/ 559 w 796"/>
                <a:gd name="T71" fmla="*/ 296 h 496"/>
                <a:gd name="T72" fmla="*/ 742 w 796"/>
                <a:gd name="T73" fmla="*/ 120 h 496"/>
                <a:gd name="T74" fmla="*/ 775 w 796"/>
                <a:gd name="T75" fmla="*/ 106 h 496"/>
                <a:gd name="T76" fmla="*/ 794 w 796"/>
                <a:gd name="T77" fmla="*/ 79 h 496"/>
                <a:gd name="T78" fmla="*/ 794 w 796"/>
                <a:gd name="T79" fmla="*/ 43 h 496"/>
                <a:gd name="T80" fmla="*/ 775 w 796"/>
                <a:gd name="T81" fmla="*/ 14 h 496"/>
                <a:gd name="T82" fmla="*/ 742 w 796"/>
                <a:gd name="T83" fmla="*/ 0 h 496"/>
                <a:gd name="T84" fmla="*/ 708 w 796"/>
                <a:gd name="T85" fmla="*/ 8 h 496"/>
                <a:gd name="T86" fmla="*/ 683 w 796"/>
                <a:gd name="T87" fmla="*/ 31 h 496"/>
                <a:gd name="T88" fmla="*/ 677 w 796"/>
                <a:gd name="T89" fmla="*/ 70 h 496"/>
                <a:gd name="T90" fmla="*/ 524 w 796"/>
                <a:gd name="T91" fmla="*/ 272 h 496"/>
                <a:gd name="T92" fmla="*/ 483 w 796"/>
                <a:gd name="T93" fmla="*/ 278 h 496"/>
                <a:gd name="T94" fmla="*/ 345 w 796"/>
                <a:gd name="T95" fmla="*/ 245 h 496"/>
                <a:gd name="T96" fmla="*/ 339 w 796"/>
                <a:gd name="T97" fmla="*/ 212 h 496"/>
                <a:gd name="T98" fmla="*/ 314 w 796"/>
                <a:gd name="T99" fmla="*/ 188 h 496"/>
                <a:gd name="T100" fmla="*/ 280 w 796"/>
                <a:gd name="T101" fmla="*/ 181 h 496"/>
                <a:gd name="T102" fmla="*/ 247 w 796"/>
                <a:gd name="T103" fmla="*/ 194 h 496"/>
                <a:gd name="T104" fmla="*/ 228 w 796"/>
                <a:gd name="T105" fmla="*/ 223 h 496"/>
                <a:gd name="T106" fmla="*/ 229 w 796"/>
                <a:gd name="T107" fmla="*/ 262 h 496"/>
                <a:gd name="T108" fmla="*/ 60 w 796"/>
                <a:gd name="T109" fmla="*/ 376 h 496"/>
                <a:gd name="T110" fmla="*/ 26 w 796"/>
                <a:gd name="T111" fmla="*/ 387 h 496"/>
                <a:gd name="T112" fmla="*/ 4 w 796"/>
                <a:gd name="T113" fmla="*/ 413 h 496"/>
                <a:gd name="T114" fmla="*/ 1 w 796"/>
                <a:gd name="T115" fmla="*/ 448 h 496"/>
                <a:gd name="T116" fmla="*/ 17 w 796"/>
                <a:gd name="T117" fmla="*/ 479 h 496"/>
                <a:gd name="T118" fmla="*/ 47 w 796"/>
                <a:gd name="T119" fmla="*/ 495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6" h="496">
                  <a:moveTo>
                    <a:pt x="60" y="406"/>
                  </a:moveTo>
                  <a:lnTo>
                    <a:pt x="66" y="407"/>
                  </a:lnTo>
                  <a:lnTo>
                    <a:pt x="73" y="410"/>
                  </a:lnTo>
                  <a:lnTo>
                    <a:pt x="78" y="413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3" y="417"/>
                  </a:lnTo>
                  <a:lnTo>
                    <a:pt x="86" y="421"/>
                  </a:lnTo>
                  <a:lnTo>
                    <a:pt x="88" y="426"/>
                  </a:lnTo>
                  <a:lnTo>
                    <a:pt x="89" y="431"/>
                  </a:lnTo>
                  <a:lnTo>
                    <a:pt x="90" y="436"/>
                  </a:lnTo>
                  <a:lnTo>
                    <a:pt x="89" y="443"/>
                  </a:lnTo>
                  <a:lnTo>
                    <a:pt x="88" y="448"/>
                  </a:lnTo>
                  <a:lnTo>
                    <a:pt x="85" y="453"/>
                  </a:lnTo>
                  <a:lnTo>
                    <a:pt x="81" y="458"/>
                  </a:lnTo>
                  <a:lnTo>
                    <a:pt x="76" y="461"/>
                  </a:lnTo>
                  <a:lnTo>
                    <a:pt x="72" y="464"/>
                  </a:lnTo>
                  <a:lnTo>
                    <a:pt x="65" y="466"/>
                  </a:lnTo>
                  <a:lnTo>
                    <a:pt x="60" y="466"/>
                  </a:lnTo>
                  <a:lnTo>
                    <a:pt x="54" y="466"/>
                  </a:lnTo>
                  <a:lnTo>
                    <a:pt x="48" y="464"/>
                  </a:lnTo>
                  <a:lnTo>
                    <a:pt x="43" y="461"/>
                  </a:lnTo>
                  <a:lnTo>
                    <a:pt x="39" y="458"/>
                  </a:lnTo>
                  <a:lnTo>
                    <a:pt x="34" y="453"/>
                  </a:lnTo>
                  <a:lnTo>
                    <a:pt x="32" y="448"/>
                  </a:lnTo>
                  <a:lnTo>
                    <a:pt x="30" y="443"/>
                  </a:lnTo>
                  <a:lnTo>
                    <a:pt x="30" y="436"/>
                  </a:lnTo>
                  <a:lnTo>
                    <a:pt x="30" y="430"/>
                  </a:lnTo>
                  <a:lnTo>
                    <a:pt x="32" y="425"/>
                  </a:lnTo>
                  <a:lnTo>
                    <a:pt x="34" y="419"/>
                  </a:lnTo>
                  <a:lnTo>
                    <a:pt x="39" y="415"/>
                  </a:lnTo>
                  <a:lnTo>
                    <a:pt x="43" y="412"/>
                  </a:lnTo>
                  <a:lnTo>
                    <a:pt x="48" y="409"/>
                  </a:lnTo>
                  <a:lnTo>
                    <a:pt x="54" y="407"/>
                  </a:lnTo>
                  <a:lnTo>
                    <a:pt x="60" y="406"/>
                  </a:lnTo>
                  <a:lnTo>
                    <a:pt x="60" y="406"/>
                  </a:lnTo>
                  <a:close/>
                  <a:moveTo>
                    <a:pt x="285" y="211"/>
                  </a:moveTo>
                  <a:lnTo>
                    <a:pt x="291" y="211"/>
                  </a:lnTo>
                  <a:lnTo>
                    <a:pt x="297" y="214"/>
                  </a:lnTo>
                  <a:lnTo>
                    <a:pt x="302" y="216"/>
                  </a:lnTo>
                  <a:lnTo>
                    <a:pt x="306" y="220"/>
                  </a:lnTo>
                  <a:lnTo>
                    <a:pt x="311" y="224"/>
                  </a:lnTo>
                  <a:lnTo>
                    <a:pt x="313" y="230"/>
                  </a:lnTo>
                  <a:lnTo>
                    <a:pt x="315" y="235"/>
                  </a:lnTo>
                  <a:lnTo>
                    <a:pt x="315" y="241"/>
                  </a:lnTo>
                  <a:lnTo>
                    <a:pt x="315" y="247"/>
                  </a:lnTo>
                  <a:lnTo>
                    <a:pt x="313" y="253"/>
                  </a:lnTo>
                  <a:lnTo>
                    <a:pt x="311" y="257"/>
                  </a:lnTo>
                  <a:lnTo>
                    <a:pt x="306" y="262"/>
                  </a:lnTo>
                  <a:lnTo>
                    <a:pt x="302" y="266"/>
                  </a:lnTo>
                  <a:lnTo>
                    <a:pt x="297" y="268"/>
                  </a:lnTo>
                  <a:lnTo>
                    <a:pt x="291" y="270"/>
                  </a:lnTo>
                  <a:lnTo>
                    <a:pt x="285" y="271"/>
                  </a:lnTo>
                  <a:lnTo>
                    <a:pt x="280" y="270"/>
                  </a:lnTo>
                  <a:lnTo>
                    <a:pt x="273" y="268"/>
                  </a:lnTo>
                  <a:lnTo>
                    <a:pt x="269" y="266"/>
                  </a:lnTo>
                  <a:lnTo>
                    <a:pt x="264" y="262"/>
                  </a:lnTo>
                  <a:lnTo>
                    <a:pt x="260" y="257"/>
                  </a:lnTo>
                  <a:lnTo>
                    <a:pt x="257" y="253"/>
                  </a:lnTo>
                  <a:lnTo>
                    <a:pt x="256" y="247"/>
                  </a:lnTo>
                  <a:lnTo>
                    <a:pt x="255" y="241"/>
                  </a:lnTo>
                  <a:lnTo>
                    <a:pt x="256" y="235"/>
                  </a:lnTo>
                  <a:lnTo>
                    <a:pt x="257" y="230"/>
                  </a:lnTo>
                  <a:lnTo>
                    <a:pt x="260" y="224"/>
                  </a:lnTo>
                  <a:lnTo>
                    <a:pt x="264" y="220"/>
                  </a:lnTo>
                  <a:lnTo>
                    <a:pt x="269" y="216"/>
                  </a:lnTo>
                  <a:lnTo>
                    <a:pt x="273" y="214"/>
                  </a:lnTo>
                  <a:lnTo>
                    <a:pt x="280" y="211"/>
                  </a:lnTo>
                  <a:lnTo>
                    <a:pt x="285" y="211"/>
                  </a:lnTo>
                  <a:close/>
                  <a:moveTo>
                    <a:pt x="511" y="301"/>
                  </a:moveTo>
                  <a:lnTo>
                    <a:pt x="516" y="301"/>
                  </a:lnTo>
                  <a:lnTo>
                    <a:pt x="521" y="302"/>
                  </a:lnTo>
                  <a:lnTo>
                    <a:pt x="526" y="306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0" y="308"/>
                  </a:lnTo>
                  <a:lnTo>
                    <a:pt x="535" y="313"/>
                  </a:lnTo>
                  <a:lnTo>
                    <a:pt x="538" y="319"/>
                  </a:lnTo>
                  <a:lnTo>
                    <a:pt x="540" y="325"/>
                  </a:lnTo>
                  <a:lnTo>
                    <a:pt x="541" y="331"/>
                  </a:lnTo>
                  <a:lnTo>
                    <a:pt x="540" y="337"/>
                  </a:lnTo>
                  <a:lnTo>
                    <a:pt x="539" y="343"/>
                  </a:lnTo>
                  <a:lnTo>
                    <a:pt x="536" y="347"/>
                  </a:lnTo>
                  <a:lnTo>
                    <a:pt x="532" y="353"/>
                  </a:lnTo>
                  <a:lnTo>
                    <a:pt x="527" y="356"/>
                  </a:lnTo>
                  <a:lnTo>
                    <a:pt x="523" y="359"/>
                  </a:lnTo>
                  <a:lnTo>
                    <a:pt x="516" y="360"/>
                  </a:lnTo>
                  <a:lnTo>
                    <a:pt x="511" y="361"/>
                  </a:lnTo>
                  <a:lnTo>
                    <a:pt x="505" y="360"/>
                  </a:lnTo>
                  <a:lnTo>
                    <a:pt x="499" y="359"/>
                  </a:lnTo>
                  <a:lnTo>
                    <a:pt x="494" y="356"/>
                  </a:lnTo>
                  <a:lnTo>
                    <a:pt x="490" y="353"/>
                  </a:lnTo>
                  <a:lnTo>
                    <a:pt x="486" y="349"/>
                  </a:lnTo>
                  <a:lnTo>
                    <a:pt x="483" y="343"/>
                  </a:lnTo>
                  <a:lnTo>
                    <a:pt x="481" y="337"/>
                  </a:lnTo>
                  <a:lnTo>
                    <a:pt x="481" y="331"/>
                  </a:lnTo>
                  <a:lnTo>
                    <a:pt x="481" y="325"/>
                  </a:lnTo>
                  <a:lnTo>
                    <a:pt x="483" y="320"/>
                  </a:lnTo>
                  <a:lnTo>
                    <a:pt x="486" y="314"/>
                  </a:lnTo>
                  <a:lnTo>
                    <a:pt x="490" y="310"/>
                  </a:lnTo>
                  <a:lnTo>
                    <a:pt x="494" y="307"/>
                  </a:lnTo>
                  <a:lnTo>
                    <a:pt x="499" y="304"/>
                  </a:lnTo>
                  <a:lnTo>
                    <a:pt x="505" y="301"/>
                  </a:lnTo>
                  <a:lnTo>
                    <a:pt x="511" y="301"/>
                  </a:lnTo>
                  <a:lnTo>
                    <a:pt x="511" y="301"/>
                  </a:lnTo>
                  <a:close/>
                  <a:moveTo>
                    <a:pt x="736" y="30"/>
                  </a:moveTo>
                  <a:lnTo>
                    <a:pt x="742" y="31"/>
                  </a:lnTo>
                  <a:lnTo>
                    <a:pt x="748" y="33"/>
                  </a:lnTo>
                  <a:lnTo>
                    <a:pt x="753" y="36"/>
                  </a:lnTo>
                  <a:lnTo>
                    <a:pt x="757" y="39"/>
                  </a:lnTo>
                  <a:lnTo>
                    <a:pt x="762" y="43"/>
                  </a:lnTo>
                  <a:lnTo>
                    <a:pt x="764" y="49"/>
                  </a:lnTo>
                  <a:lnTo>
                    <a:pt x="766" y="55"/>
                  </a:lnTo>
                  <a:lnTo>
                    <a:pt x="766" y="60"/>
                  </a:lnTo>
                  <a:lnTo>
                    <a:pt x="766" y="67"/>
                  </a:lnTo>
                  <a:lnTo>
                    <a:pt x="764" y="72"/>
                  </a:lnTo>
                  <a:lnTo>
                    <a:pt x="762" y="78"/>
                  </a:lnTo>
                  <a:lnTo>
                    <a:pt x="757" y="82"/>
                  </a:lnTo>
                  <a:lnTo>
                    <a:pt x="753" y="85"/>
                  </a:lnTo>
                  <a:lnTo>
                    <a:pt x="748" y="88"/>
                  </a:lnTo>
                  <a:lnTo>
                    <a:pt x="742" y="90"/>
                  </a:lnTo>
                  <a:lnTo>
                    <a:pt x="736" y="90"/>
                  </a:lnTo>
                  <a:lnTo>
                    <a:pt x="731" y="90"/>
                  </a:lnTo>
                  <a:lnTo>
                    <a:pt x="724" y="88"/>
                  </a:lnTo>
                  <a:lnTo>
                    <a:pt x="720" y="85"/>
                  </a:lnTo>
                  <a:lnTo>
                    <a:pt x="716" y="82"/>
                  </a:lnTo>
                  <a:lnTo>
                    <a:pt x="711" y="78"/>
                  </a:lnTo>
                  <a:lnTo>
                    <a:pt x="708" y="72"/>
                  </a:lnTo>
                  <a:lnTo>
                    <a:pt x="707" y="67"/>
                  </a:lnTo>
                  <a:lnTo>
                    <a:pt x="706" y="60"/>
                  </a:lnTo>
                  <a:lnTo>
                    <a:pt x="707" y="55"/>
                  </a:lnTo>
                  <a:lnTo>
                    <a:pt x="708" y="49"/>
                  </a:lnTo>
                  <a:lnTo>
                    <a:pt x="711" y="43"/>
                  </a:lnTo>
                  <a:lnTo>
                    <a:pt x="716" y="39"/>
                  </a:lnTo>
                  <a:lnTo>
                    <a:pt x="720" y="36"/>
                  </a:lnTo>
                  <a:lnTo>
                    <a:pt x="724" y="33"/>
                  </a:lnTo>
                  <a:lnTo>
                    <a:pt x="731" y="31"/>
                  </a:lnTo>
                  <a:lnTo>
                    <a:pt x="736" y="30"/>
                  </a:lnTo>
                  <a:lnTo>
                    <a:pt x="736" y="30"/>
                  </a:lnTo>
                  <a:close/>
                  <a:moveTo>
                    <a:pt x="60" y="496"/>
                  </a:moveTo>
                  <a:lnTo>
                    <a:pt x="66" y="496"/>
                  </a:lnTo>
                  <a:lnTo>
                    <a:pt x="72" y="495"/>
                  </a:lnTo>
                  <a:lnTo>
                    <a:pt x="77" y="494"/>
                  </a:lnTo>
                  <a:lnTo>
                    <a:pt x="84" y="492"/>
                  </a:lnTo>
                  <a:lnTo>
                    <a:pt x="89" y="489"/>
                  </a:lnTo>
                  <a:lnTo>
                    <a:pt x="93" y="487"/>
                  </a:lnTo>
                  <a:lnTo>
                    <a:pt x="98" y="482"/>
                  </a:lnTo>
                  <a:lnTo>
                    <a:pt x="102" y="479"/>
                  </a:lnTo>
                  <a:lnTo>
                    <a:pt x="106" y="475"/>
                  </a:lnTo>
                  <a:lnTo>
                    <a:pt x="109" y="470"/>
                  </a:lnTo>
                  <a:lnTo>
                    <a:pt x="113" y="465"/>
                  </a:lnTo>
                  <a:lnTo>
                    <a:pt x="115" y="460"/>
                  </a:lnTo>
                  <a:lnTo>
                    <a:pt x="117" y="455"/>
                  </a:lnTo>
                  <a:lnTo>
                    <a:pt x="119" y="448"/>
                  </a:lnTo>
                  <a:lnTo>
                    <a:pt x="120" y="443"/>
                  </a:lnTo>
                  <a:lnTo>
                    <a:pt x="120" y="436"/>
                  </a:lnTo>
                  <a:lnTo>
                    <a:pt x="119" y="429"/>
                  </a:lnTo>
                  <a:lnTo>
                    <a:pt x="118" y="422"/>
                  </a:lnTo>
                  <a:lnTo>
                    <a:pt x="116" y="416"/>
                  </a:lnTo>
                  <a:lnTo>
                    <a:pt x="114" y="410"/>
                  </a:lnTo>
                  <a:lnTo>
                    <a:pt x="251" y="291"/>
                  </a:lnTo>
                  <a:lnTo>
                    <a:pt x="259" y="295"/>
                  </a:lnTo>
                  <a:lnTo>
                    <a:pt x="267" y="298"/>
                  </a:lnTo>
                  <a:lnTo>
                    <a:pt x="276" y="300"/>
                  </a:lnTo>
                  <a:lnTo>
                    <a:pt x="285" y="301"/>
                  </a:lnTo>
                  <a:lnTo>
                    <a:pt x="292" y="300"/>
                  </a:lnTo>
                  <a:lnTo>
                    <a:pt x="300" y="299"/>
                  </a:lnTo>
                  <a:lnTo>
                    <a:pt x="306" y="297"/>
                  </a:lnTo>
                  <a:lnTo>
                    <a:pt x="313" y="294"/>
                  </a:lnTo>
                  <a:lnTo>
                    <a:pt x="318" y="291"/>
                  </a:lnTo>
                  <a:lnTo>
                    <a:pt x="325" y="286"/>
                  </a:lnTo>
                  <a:lnTo>
                    <a:pt x="329" y="282"/>
                  </a:lnTo>
                  <a:lnTo>
                    <a:pt x="333" y="277"/>
                  </a:lnTo>
                  <a:lnTo>
                    <a:pt x="451" y="324"/>
                  </a:lnTo>
                  <a:lnTo>
                    <a:pt x="451" y="327"/>
                  </a:lnTo>
                  <a:lnTo>
                    <a:pt x="451" y="331"/>
                  </a:lnTo>
                  <a:lnTo>
                    <a:pt x="451" y="338"/>
                  </a:lnTo>
                  <a:lnTo>
                    <a:pt x="452" y="343"/>
                  </a:lnTo>
                  <a:lnTo>
                    <a:pt x="453" y="350"/>
                  </a:lnTo>
                  <a:lnTo>
                    <a:pt x="455" y="355"/>
                  </a:lnTo>
                  <a:lnTo>
                    <a:pt x="457" y="360"/>
                  </a:lnTo>
                  <a:lnTo>
                    <a:pt x="461" y="365"/>
                  </a:lnTo>
                  <a:lnTo>
                    <a:pt x="464" y="370"/>
                  </a:lnTo>
                  <a:lnTo>
                    <a:pt x="468" y="374"/>
                  </a:lnTo>
                  <a:lnTo>
                    <a:pt x="472" y="377"/>
                  </a:lnTo>
                  <a:lnTo>
                    <a:pt x="477" y="381"/>
                  </a:lnTo>
                  <a:lnTo>
                    <a:pt x="482" y="384"/>
                  </a:lnTo>
                  <a:lnTo>
                    <a:pt x="487" y="387"/>
                  </a:lnTo>
                  <a:lnTo>
                    <a:pt x="493" y="388"/>
                  </a:lnTo>
                  <a:lnTo>
                    <a:pt x="498" y="390"/>
                  </a:lnTo>
                  <a:lnTo>
                    <a:pt x="505" y="391"/>
                  </a:lnTo>
                  <a:lnTo>
                    <a:pt x="511" y="391"/>
                  </a:lnTo>
                  <a:lnTo>
                    <a:pt x="517" y="391"/>
                  </a:lnTo>
                  <a:lnTo>
                    <a:pt x="523" y="390"/>
                  </a:lnTo>
                  <a:lnTo>
                    <a:pt x="529" y="388"/>
                  </a:lnTo>
                  <a:lnTo>
                    <a:pt x="535" y="387"/>
                  </a:lnTo>
                  <a:lnTo>
                    <a:pt x="540" y="384"/>
                  </a:lnTo>
                  <a:lnTo>
                    <a:pt x="544" y="381"/>
                  </a:lnTo>
                  <a:lnTo>
                    <a:pt x="550" y="377"/>
                  </a:lnTo>
                  <a:lnTo>
                    <a:pt x="554" y="373"/>
                  </a:lnTo>
                  <a:lnTo>
                    <a:pt x="557" y="370"/>
                  </a:lnTo>
                  <a:lnTo>
                    <a:pt x="560" y="365"/>
                  </a:lnTo>
                  <a:lnTo>
                    <a:pt x="564" y="360"/>
                  </a:lnTo>
                  <a:lnTo>
                    <a:pt x="567" y="355"/>
                  </a:lnTo>
                  <a:lnTo>
                    <a:pt x="568" y="350"/>
                  </a:lnTo>
                  <a:lnTo>
                    <a:pt x="570" y="343"/>
                  </a:lnTo>
                  <a:lnTo>
                    <a:pt x="571" y="338"/>
                  </a:lnTo>
                  <a:lnTo>
                    <a:pt x="571" y="331"/>
                  </a:lnTo>
                  <a:lnTo>
                    <a:pt x="570" y="322"/>
                  </a:lnTo>
                  <a:lnTo>
                    <a:pt x="568" y="312"/>
                  </a:lnTo>
                  <a:lnTo>
                    <a:pt x="565" y="304"/>
                  </a:lnTo>
                  <a:lnTo>
                    <a:pt x="559" y="296"/>
                  </a:lnTo>
                  <a:lnTo>
                    <a:pt x="710" y="115"/>
                  </a:lnTo>
                  <a:lnTo>
                    <a:pt x="717" y="117"/>
                  </a:lnTo>
                  <a:lnTo>
                    <a:pt x="723" y="119"/>
                  </a:lnTo>
                  <a:lnTo>
                    <a:pt x="730" y="120"/>
                  </a:lnTo>
                  <a:lnTo>
                    <a:pt x="736" y="120"/>
                  </a:lnTo>
                  <a:lnTo>
                    <a:pt x="742" y="120"/>
                  </a:lnTo>
                  <a:lnTo>
                    <a:pt x="749" y="119"/>
                  </a:lnTo>
                  <a:lnTo>
                    <a:pt x="754" y="118"/>
                  </a:lnTo>
                  <a:lnTo>
                    <a:pt x="760" y="116"/>
                  </a:lnTo>
                  <a:lnTo>
                    <a:pt x="765" y="114"/>
                  </a:lnTo>
                  <a:lnTo>
                    <a:pt x="770" y="111"/>
                  </a:lnTo>
                  <a:lnTo>
                    <a:pt x="775" y="106"/>
                  </a:lnTo>
                  <a:lnTo>
                    <a:pt x="779" y="103"/>
                  </a:lnTo>
                  <a:lnTo>
                    <a:pt x="783" y="99"/>
                  </a:lnTo>
                  <a:lnTo>
                    <a:pt x="786" y="95"/>
                  </a:lnTo>
                  <a:lnTo>
                    <a:pt x="790" y="89"/>
                  </a:lnTo>
                  <a:lnTo>
                    <a:pt x="792" y="84"/>
                  </a:lnTo>
                  <a:lnTo>
                    <a:pt x="794" y="79"/>
                  </a:lnTo>
                  <a:lnTo>
                    <a:pt x="795" y="73"/>
                  </a:lnTo>
                  <a:lnTo>
                    <a:pt x="796" y="67"/>
                  </a:lnTo>
                  <a:lnTo>
                    <a:pt x="796" y="60"/>
                  </a:lnTo>
                  <a:lnTo>
                    <a:pt x="796" y="54"/>
                  </a:lnTo>
                  <a:lnTo>
                    <a:pt x="795" y="49"/>
                  </a:lnTo>
                  <a:lnTo>
                    <a:pt x="794" y="43"/>
                  </a:lnTo>
                  <a:lnTo>
                    <a:pt x="792" y="37"/>
                  </a:lnTo>
                  <a:lnTo>
                    <a:pt x="790" y="31"/>
                  </a:lnTo>
                  <a:lnTo>
                    <a:pt x="786" y="27"/>
                  </a:lnTo>
                  <a:lnTo>
                    <a:pt x="783" y="23"/>
                  </a:lnTo>
                  <a:lnTo>
                    <a:pt x="779" y="19"/>
                  </a:lnTo>
                  <a:lnTo>
                    <a:pt x="775" y="14"/>
                  </a:lnTo>
                  <a:lnTo>
                    <a:pt x="770" y="11"/>
                  </a:lnTo>
                  <a:lnTo>
                    <a:pt x="765" y="8"/>
                  </a:lnTo>
                  <a:lnTo>
                    <a:pt x="760" y="5"/>
                  </a:lnTo>
                  <a:lnTo>
                    <a:pt x="754" y="4"/>
                  </a:lnTo>
                  <a:lnTo>
                    <a:pt x="749" y="1"/>
                  </a:lnTo>
                  <a:lnTo>
                    <a:pt x="742" y="0"/>
                  </a:lnTo>
                  <a:lnTo>
                    <a:pt x="736" y="0"/>
                  </a:lnTo>
                  <a:lnTo>
                    <a:pt x="731" y="0"/>
                  </a:lnTo>
                  <a:lnTo>
                    <a:pt x="724" y="1"/>
                  </a:lnTo>
                  <a:lnTo>
                    <a:pt x="719" y="4"/>
                  </a:lnTo>
                  <a:lnTo>
                    <a:pt x="712" y="5"/>
                  </a:lnTo>
                  <a:lnTo>
                    <a:pt x="708" y="8"/>
                  </a:lnTo>
                  <a:lnTo>
                    <a:pt x="703" y="11"/>
                  </a:lnTo>
                  <a:lnTo>
                    <a:pt x="698" y="14"/>
                  </a:lnTo>
                  <a:lnTo>
                    <a:pt x="694" y="19"/>
                  </a:lnTo>
                  <a:lnTo>
                    <a:pt x="690" y="22"/>
                  </a:lnTo>
                  <a:lnTo>
                    <a:pt x="687" y="27"/>
                  </a:lnTo>
                  <a:lnTo>
                    <a:pt x="683" y="31"/>
                  </a:lnTo>
                  <a:lnTo>
                    <a:pt x="681" y="37"/>
                  </a:lnTo>
                  <a:lnTo>
                    <a:pt x="679" y="43"/>
                  </a:lnTo>
                  <a:lnTo>
                    <a:pt x="677" y="49"/>
                  </a:lnTo>
                  <a:lnTo>
                    <a:pt x="676" y="54"/>
                  </a:lnTo>
                  <a:lnTo>
                    <a:pt x="676" y="60"/>
                  </a:lnTo>
                  <a:lnTo>
                    <a:pt x="677" y="70"/>
                  </a:lnTo>
                  <a:lnTo>
                    <a:pt x="679" y="80"/>
                  </a:lnTo>
                  <a:lnTo>
                    <a:pt x="682" y="88"/>
                  </a:lnTo>
                  <a:lnTo>
                    <a:pt x="688" y="96"/>
                  </a:lnTo>
                  <a:lnTo>
                    <a:pt x="537" y="277"/>
                  </a:lnTo>
                  <a:lnTo>
                    <a:pt x="530" y="275"/>
                  </a:lnTo>
                  <a:lnTo>
                    <a:pt x="524" y="272"/>
                  </a:lnTo>
                  <a:lnTo>
                    <a:pt x="517" y="271"/>
                  </a:lnTo>
                  <a:lnTo>
                    <a:pt x="511" y="271"/>
                  </a:lnTo>
                  <a:lnTo>
                    <a:pt x="504" y="271"/>
                  </a:lnTo>
                  <a:lnTo>
                    <a:pt x="496" y="272"/>
                  </a:lnTo>
                  <a:lnTo>
                    <a:pt x="490" y="275"/>
                  </a:lnTo>
                  <a:lnTo>
                    <a:pt x="483" y="278"/>
                  </a:lnTo>
                  <a:lnTo>
                    <a:pt x="478" y="281"/>
                  </a:lnTo>
                  <a:lnTo>
                    <a:pt x="472" y="285"/>
                  </a:lnTo>
                  <a:lnTo>
                    <a:pt x="467" y="291"/>
                  </a:lnTo>
                  <a:lnTo>
                    <a:pt x="463" y="296"/>
                  </a:lnTo>
                  <a:lnTo>
                    <a:pt x="345" y="249"/>
                  </a:lnTo>
                  <a:lnTo>
                    <a:pt x="345" y="245"/>
                  </a:lnTo>
                  <a:lnTo>
                    <a:pt x="345" y="241"/>
                  </a:lnTo>
                  <a:lnTo>
                    <a:pt x="345" y="235"/>
                  </a:lnTo>
                  <a:lnTo>
                    <a:pt x="344" y="229"/>
                  </a:lnTo>
                  <a:lnTo>
                    <a:pt x="343" y="223"/>
                  </a:lnTo>
                  <a:lnTo>
                    <a:pt x="341" y="218"/>
                  </a:lnTo>
                  <a:lnTo>
                    <a:pt x="339" y="212"/>
                  </a:lnTo>
                  <a:lnTo>
                    <a:pt x="335" y="207"/>
                  </a:lnTo>
                  <a:lnTo>
                    <a:pt x="332" y="203"/>
                  </a:lnTo>
                  <a:lnTo>
                    <a:pt x="328" y="199"/>
                  </a:lnTo>
                  <a:lnTo>
                    <a:pt x="324" y="194"/>
                  </a:lnTo>
                  <a:lnTo>
                    <a:pt x="319" y="191"/>
                  </a:lnTo>
                  <a:lnTo>
                    <a:pt x="314" y="188"/>
                  </a:lnTo>
                  <a:lnTo>
                    <a:pt x="309" y="186"/>
                  </a:lnTo>
                  <a:lnTo>
                    <a:pt x="303" y="184"/>
                  </a:lnTo>
                  <a:lnTo>
                    <a:pt x="298" y="182"/>
                  </a:lnTo>
                  <a:lnTo>
                    <a:pt x="291" y="181"/>
                  </a:lnTo>
                  <a:lnTo>
                    <a:pt x="285" y="180"/>
                  </a:lnTo>
                  <a:lnTo>
                    <a:pt x="280" y="181"/>
                  </a:lnTo>
                  <a:lnTo>
                    <a:pt x="273" y="182"/>
                  </a:lnTo>
                  <a:lnTo>
                    <a:pt x="268" y="184"/>
                  </a:lnTo>
                  <a:lnTo>
                    <a:pt x="261" y="186"/>
                  </a:lnTo>
                  <a:lnTo>
                    <a:pt x="257" y="188"/>
                  </a:lnTo>
                  <a:lnTo>
                    <a:pt x="252" y="191"/>
                  </a:lnTo>
                  <a:lnTo>
                    <a:pt x="247" y="194"/>
                  </a:lnTo>
                  <a:lnTo>
                    <a:pt x="243" y="199"/>
                  </a:lnTo>
                  <a:lnTo>
                    <a:pt x="239" y="203"/>
                  </a:lnTo>
                  <a:lnTo>
                    <a:pt x="236" y="207"/>
                  </a:lnTo>
                  <a:lnTo>
                    <a:pt x="232" y="212"/>
                  </a:lnTo>
                  <a:lnTo>
                    <a:pt x="230" y="218"/>
                  </a:lnTo>
                  <a:lnTo>
                    <a:pt x="228" y="223"/>
                  </a:lnTo>
                  <a:lnTo>
                    <a:pt x="226" y="229"/>
                  </a:lnTo>
                  <a:lnTo>
                    <a:pt x="225" y="235"/>
                  </a:lnTo>
                  <a:lnTo>
                    <a:pt x="225" y="241"/>
                  </a:lnTo>
                  <a:lnTo>
                    <a:pt x="226" y="248"/>
                  </a:lnTo>
                  <a:lnTo>
                    <a:pt x="227" y="255"/>
                  </a:lnTo>
                  <a:lnTo>
                    <a:pt x="229" y="262"/>
                  </a:lnTo>
                  <a:lnTo>
                    <a:pt x="231" y="267"/>
                  </a:lnTo>
                  <a:lnTo>
                    <a:pt x="94" y="387"/>
                  </a:lnTo>
                  <a:lnTo>
                    <a:pt x="86" y="383"/>
                  </a:lnTo>
                  <a:lnTo>
                    <a:pt x="78" y="380"/>
                  </a:lnTo>
                  <a:lnTo>
                    <a:pt x="69" y="377"/>
                  </a:lnTo>
                  <a:lnTo>
                    <a:pt x="60" y="376"/>
                  </a:lnTo>
                  <a:lnTo>
                    <a:pt x="54" y="376"/>
                  </a:lnTo>
                  <a:lnTo>
                    <a:pt x="47" y="377"/>
                  </a:lnTo>
                  <a:lnTo>
                    <a:pt x="42" y="379"/>
                  </a:lnTo>
                  <a:lnTo>
                    <a:pt x="36" y="381"/>
                  </a:lnTo>
                  <a:lnTo>
                    <a:pt x="31" y="384"/>
                  </a:lnTo>
                  <a:lnTo>
                    <a:pt x="26" y="387"/>
                  </a:lnTo>
                  <a:lnTo>
                    <a:pt x="21" y="390"/>
                  </a:lnTo>
                  <a:lnTo>
                    <a:pt x="17" y="394"/>
                  </a:lnTo>
                  <a:lnTo>
                    <a:pt x="13" y="398"/>
                  </a:lnTo>
                  <a:lnTo>
                    <a:pt x="10" y="403"/>
                  </a:lnTo>
                  <a:lnTo>
                    <a:pt x="6" y="407"/>
                  </a:lnTo>
                  <a:lnTo>
                    <a:pt x="4" y="413"/>
                  </a:lnTo>
                  <a:lnTo>
                    <a:pt x="2" y="418"/>
                  </a:lnTo>
                  <a:lnTo>
                    <a:pt x="1" y="425"/>
                  </a:lnTo>
                  <a:lnTo>
                    <a:pt x="0" y="430"/>
                  </a:lnTo>
                  <a:lnTo>
                    <a:pt x="0" y="436"/>
                  </a:lnTo>
                  <a:lnTo>
                    <a:pt x="0" y="443"/>
                  </a:lnTo>
                  <a:lnTo>
                    <a:pt x="1" y="448"/>
                  </a:lnTo>
                  <a:lnTo>
                    <a:pt x="2" y="455"/>
                  </a:lnTo>
                  <a:lnTo>
                    <a:pt x="4" y="460"/>
                  </a:lnTo>
                  <a:lnTo>
                    <a:pt x="6" y="465"/>
                  </a:lnTo>
                  <a:lnTo>
                    <a:pt x="10" y="470"/>
                  </a:lnTo>
                  <a:lnTo>
                    <a:pt x="13" y="475"/>
                  </a:lnTo>
                  <a:lnTo>
                    <a:pt x="17" y="479"/>
                  </a:lnTo>
                  <a:lnTo>
                    <a:pt x="21" y="482"/>
                  </a:lnTo>
                  <a:lnTo>
                    <a:pt x="26" y="487"/>
                  </a:lnTo>
                  <a:lnTo>
                    <a:pt x="31" y="489"/>
                  </a:lnTo>
                  <a:lnTo>
                    <a:pt x="36" y="492"/>
                  </a:lnTo>
                  <a:lnTo>
                    <a:pt x="42" y="494"/>
                  </a:lnTo>
                  <a:lnTo>
                    <a:pt x="47" y="495"/>
                  </a:lnTo>
                  <a:lnTo>
                    <a:pt x="54" y="496"/>
                  </a:lnTo>
                  <a:lnTo>
                    <a:pt x="60" y="4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cxnSp>
        <p:nvCxnSpPr>
          <p:cNvPr id="15" name="Прямая соединительная линия 5"/>
          <p:cNvCxnSpPr/>
          <p:nvPr/>
        </p:nvCxnSpPr>
        <p:spPr>
          <a:xfrm>
            <a:off x="6647543" y="1247686"/>
            <a:ext cx="87086" cy="5269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7"/>
          <p:cNvCxnSpPr/>
          <p:nvPr/>
        </p:nvCxnSpPr>
        <p:spPr>
          <a:xfrm flipV="1">
            <a:off x="595086" y="1451429"/>
            <a:ext cx="11132457" cy="725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8"/>
          <p:cNvCxnSpPr/>
          <p:nvPr/>
        </p:nvCxnSpPr>
        <p:spPr>
          <a:xfrm flipV="1">
            <a:off x="595085" y="2358572"/>
            <a:ext cx="11132457" cy="725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9"/>
          <p:cNvCxnSpPr/>
          <p:nvPr/>
        </p:nvCxnSpPr>
        <p:spPr>
          <a:xfrm flipV="1">
            <a:off x="747485" y="5181601"/>
            <a:ext cx="11132457" cy="725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0"/>
          <p:cNvSpPr/>
          <p:nvPr/>
        </p:nvSpPr>
        <p:spPr>
          <a:xfrm>
            <a:off x="595086" y="1799771"/>
            <a:ext cx="2046514" cy="391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U </a:t>
            </a:r>
            <a:r>
              <a:rPr lang="en-US" b="1" dirty="0" err="1" smtClean="0"/>
              <a:t>nima</a:t>
            </a:r>
            <a:r>
              <a:rPr lang="en-US" b="1" dirty="0" smtClean="0"/>
              <a:t>?</a:t>
            </a:r>
            <a:endParaRPr lang="ru-RU" b="1" dirty="0"/>
          </a:p>
        </p:txBody>
      </p:sp>
      <p:sp>
        <p:nvSpPr>
          <p:cNvPr id="20" name="Прямоугольник 11"/>
          <p:cNvSpPr/>
          <p:nvPr/>
        </p:nvSpPr>
        <p:spPr>
          <a:xfrm>
            <a:off x="664603" y="3503860"/>
            <a:ext cx="2046514" cy="391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Misollar</a:t>
            </a:r>
            <a:endParaRPr lang="ru-RU" b="1" dirty="0"/>
          </a:p>
        </p:txBody>
      </p:sp>
      <p:sp>
        <p:nvSpPr>
          <p:cNvPr id="21" name="Прямоугольник 12"/>
          <p:cNvSpPr/>
          <p:nvPr/>
        </p:nvSpPr>
        <p:spPr>
          <a:xfrm>
            <a:off x="595086" y="5428341"/>
            <a:ext cx="2116031" cy="6770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Buxgalteriya</a:t>
            </a:r>
            <a:r>
              <a:rPr lang="en-US" b="1" dirty="0" smtClean="0"/>
              <a:t> </a:t>
            </a:r>
            <a:r>
              <a:rPr lang="en-US" b="1" dirty="0" err="1" smtClean="0"/>
              <a:t>hisobi</a:t>
            </a:r>
            <a:endParaRPr lang="ru-RU" b="1" dirty="0"/>
          </a:p>
        </p:txBody>
      </p:sp>
      <p:sp>
        <p:nvSpPr>
          <p:cNvPr id="23" name="Прямоугольник 13"/>
          <p:cNvSpPr/>
          <p:nvPr/>
        </p:nvSpPr>
        <p:spPr>
          <a:xfrm>
            <a:off x="3657599" y="5624285"/>
            <a:ext cx="2046514" cy="391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Retrospektiv</a:t>
            </a:r>
            <a:endParaRPr lang="ru-RU" b="1" dirty="0"/>
          </a:p>
        </p:txBody>
      </p:sp>
      <p:sp>
        <p:nvSpPr>
          <p:cNvPr id="24" name="Прямоугольник 14"/>
          <p:cNvSpPr/>
          <p:nvPr/>
        </p:nvSpPr>
        <p:spPr>
          <a:xfrm>
            <a:off x="8207828" y="5624285"/>
            <a:ext cx="2046514" cy="391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Perspectiv</a:t>
            </a:r>
            <a:endParaRPr lang="ru-RU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3017586" y="1844096"/>
            <a:ext cx="3629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/>
              <a:t>Tamoyillar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qoidalar</a:t>
            </a:r>
            <a:endParaRPr lang="ru-RU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074329" y="1822325"/>
            <a:ext cx="21998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Miqdor</a:t>
            </a:r>
            <a:r>
              <a:rPr lang="en-US" b="1" dirty="0" smtClean="0"/>
              <a:t> </a:t>
            </a:r>
            <a:r>
              <a:rPr lang="en-US" b="1" dirty="0" err="1" smtClean="0"/>
              <a:t>yoki</a:t>
            </a:r>
            <a:r>
              <a:rPr lang="en-US" b="1" dirty="0" smtClean="0"/>
              <a:t> </a:t>
            </a:r>
            <a:r>
              <a:rPr lang="en-US" b="1" dirty="0" err="1" smtClean="0"/>
              <a:t>tahminlar</a:t>
            </a:r>
            <a:endParaRPr lang="ru-RU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994472" y="3011385"/>
            <a:ext cx="3289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Boshlang‘ich</a:t>
            </a:r>
            <a:r>
              <a:rPr lang="en-US" dirty="0"/>
              <a:t> </a:t>
            </a:r>
            <a:r>
              <a:rPr lang="en-US" dirty="0" err="1"/>
              <a:t>qiymatdan</a:t>
            </a:r>
            <a:r>
              <a:rPr lang="en-US" dirty="0"/>
              <a:t> </a:t>
            </a:r>
            <a:r>
              <a:rPr lang="en-US" dirty="0" err="1"/>
              <a:t>adolatli</a:t>
            </a:r>
            <a:r>
              <a:rPr lang="en-US" dirty="0"/>
              <a:t> </a:t>
            </a:r>
            <a:r>
              <a:rPr lang="en-US" dirty="0" err="1"/>
              <a:t>qiymatga</a:t>
            </a:r>
            <a:r>
              <a:rPr lang="en-US" dirty="0"/>
              <a:t> </a:t>
            </a:r>
            <a:r>
              <a:rPr lang="en-US" dirty="0" err="1"/>
              <a:t>o‘tish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6876740" y="2999823"/>
            <a:ext cx="26087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Rezervni</a:t>
            </a:r>
            <a:r>
              <a:rPr lang="en-US" dirty="0"/>
              <a:t> </a:t>
            </a:r>
            <a:r>
              <a:rPr lang="en-US" dirty="0" err="1"/>
              <a:t>adolatli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belgilashga</a:t>
            </a:r>
            <a:r>
              <a:rPr lang="en-US" dirty="0"/>
              <a:t> </a:t>
            </a:r>
            <a:r>
              <a:rPr lang="en-US" dirty="0" err="1"/>
              <a:t>o‘tish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3017585" y="3842773"/>
            <a:ext cx="25443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Ko‘rilgan</a:t>
            </a:r>
            <a:r>
              <a:rPr lang="en-US" dirty="0"/>
              <a:t> </a:t>
            </a:r>
            <a:r>
              <a:rPr lang="en-US" dirty="0" err="1"/>
              <a:t>kredit</a:t>
            </a:r>
            <a:r>
              <a:rPr lang="en-US" dirty="0"/>
              <a:t> </a:t>
            </a:r>
            <a:r>
              <a:rPr lang="en-US" dirty="0" err="1"/>
              <a:t>zararlaridan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kutilayotgan</a:t>
            </a:r>
            <a:r>
              <a:rPr lang="en-US" dirty="0"/>
              <a:t> </a:t>
            </a:r>
            <a:r>
              <a:rPr lang="en-US" dirty="0" err="1"/>
              <a:t>kredit</a:t>
            </a:r>
            <a:r>
              <a:rPr lang="en-US" dirty="0"/>
              <a:t> </a:t>
            </a:r>
            <a:r>
              <a:rPr lang="en-US" dirty="0" err="1"/>
              <a:t>zararlariga</a:t>
            </a:r>
            <a:r>
              <a:rPr lang="en-US" dirty="0"/>
              <a:t> </a:t>
            </a:r>
            <a:r>
              <a:rPr lang="en-US" dirty="0" err="1"/>
              <a:t>o‘tish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6876740" y="3969710"/>
            <a:ext cx="2903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Qo‘riladigan zararlar bo‘yicha rezevrlarni belgilashda foizlar o‘zgarishi.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960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88B78C2F-0144-4B00-82F6-AFA1399F9A24}"/>
              </a:ext>
            </a:extLst>
          </p:cNvPr>
          <p:cNvSpPr/>
          <p:nvPr/>
        </p:nvSpPr>
        <p:spPr>
          <a:xfrm>
            <a:off x="0" y="0"/>
            <a:ext cx="7353300" cy="6858000"/>
          </a:xfrm>
          <a:custGeom>
            <a:avLst/>
            <a:gdLst>
              <a:gd name="connsiteX0" fmla="*/ 0 w 7353300"/>
              <a:gd name="connsiteY0" fmla="*/ 0 h 6858000"/>
              <a:gd name="connsiteX1" fmla="*/ 7353300 w 7353300"/>
              <a:gd name="connsiteY1" fmla="*/ 0 h 6858000"/>
              <a:gd name="connsiteX2" fmla="*/ 5638800 w 7353300"/>
              <a:gd name="connsiteY2" fmla="*/ 6858000 h 6858000"/>
              <a:gd name="connsiteX3" fmla="*/ 0 w 7353300"/>
              <a:gd name="connsiteY3" fmla="*/ 6858000 h 6858000"/>
              <a:gd name="connsiteX4" fmla="*/ 0 w 73533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53300" h="6858000">
                <a:moveTo>
                  <a:pt x="0" y="0"/>
                </a:moveTo>
                <a:lnTo>
                  <a:pt x="7353300" y="0"/>
                </a:lnTo>
                <a:lnTo>
                  <a:pt x="56388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C4E3CB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2CC7C91-872C-4F33-92F5-592F00CD333C}"/>
              </a:ext>
            </a:extLst>
          </p:cNvPr>
          <p:cNvSpPr txBox="1"/>
          <p:nvPr/>
        </p:nvSpPr>
        <p:spPr>
          <a:xfrm>
            <a:off x="392043" y="2813447"/>
            <a:ext cx="5664200" cy="61555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sz="4000" b="1" dirty="0" err="1"/>
              <a:t>E’tiboringiz</a:t>
            </a:r>
            <a:r>
              <a:rPr lang="en-US" sz="4000" b="1" dirty="0"/>
              <a:t> </a:t>
            </a:r>
            <a:r>
              <a:rPr lang="en-US" sz="4000" b="1" dirty="0" err="1"/>
              <a:t>uchun</a:t>
            </a:r>
            <a:r>
              <a:rPr lang="en-US" sz="4000" b="1" dirty="0"/>
              <a:t> </a:t>
            </a:r>
            <a:r>
              <a:rPr lang="en-US" sz="4000" b="1" dirty="0" err="1" smtClean="0"/>
              <a:t>rahmat</a:t>
            </a:r>
            <a:r>
              <a:rPr lang="en-US" sz="4000" b="1" dirty="0"/>
              <a:t>!</a:t>
            </a:r>
            <a:endParaRPr 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169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dern 04">
      <a:majorFont>
        <a:latin typeface="Century Gothic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3525</TotalTime>
  <Words>726</Words>
  <Application>Microsoft Office PowerPoint</Application>
  <PresentationFormat>Широкоэкранный</PresentationFormat>
  <Paragraphs>155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Corbel</vt:lpstr>
      <vt:lpstr>Times New Roman</vt:lpstr>
      <vt:lpstr>Wingdings</vt:lpstr>
      <vt:lpstr>Wingdings 3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Nugroho Ade</dc:creator>
  <cp:lastModifiedBy>Пользователь Acer</cp:lastModifiedBy>
  <cp:revision>455</cp:revision>
  <dcterms:created xsi:type="dcterms:W3CDTF">2018-07-23T08:44:17Z</dcterms:created>
  <dcterms:modified xsi:type="dcterms:W3CDTF">2021-04-14T20:06:53Z</dcterms:modified>
</cp:coreProperties>
</file>