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4" r:id="rId2"/>
    <p:sldId id="278" r:id="rId3"/>
    <p:sldId id="279" r:id="rId4"/>
    <p:sldId id="280" r:id="rId5"/>
    <p:sldId id="365" r:id="rId6"/>
    <p:sldId id="313" r:id="rId7"/>
    <p:sldId id="346" r:id="rId8"/>
    <p:sldId id="347" r:id="rId9"/>
    <p:sldId id="359" r:id="rId10"/>
    <p:sldId id="360" r:id="rId11"/>
    <p:sldId id="361" r:id="rId12"/>
    <p:sldId id="363" r:id="rId13"/>
    <p:sldId id="364" r:id="rId14"/>
    <p:sldId id="362"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84" userDrawn="1">
          <p15:clr>
            <a:srgbClr val="A4A3A4"/>
          </p15:clr>
        </p15:guide>
        <p15:guide id="2" pos="3840" userDrawn="1">
          <p15:clr>
            <a:srgbClr val="A4A3A4"/>
          </p15:clr>
        </p15:guide>
        <p15:guide id="3" pos="192" userDrawn="1">
          <p15:clr>
            <a:srgbClr val="A4A3A4"/>
          </p15:clr>
        </p15:guide>
        <p15:guide id="4" pos="7488" userDrawn="1">
          <p15:clr>
            <a:srgbClr val="A4A3A4"/>
          </p15:clr>
        </p15:guide>
        <p15:guide id="5" orient="horz" pos="768" userDrawn="1">
          <p15:clr>
            <a:srgbClr val="A4A3A4"/>
          </p15:clr>
        </p15:guide>
        <p15:guide id="6" orient="horz" pos="237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3C59"/>
    <a:srgbClr val="12A50B"/>
    <a:srgbClr val="009900"/>
    <a:srgbClr val="C4E3CB"/>
    <a:srgbClr val="456173"/>
    <a:srgbClr val="A6ED8E"/>
    <a:srgbClr val="FFF1BC"/>
    <a:srgbClr val="6A9C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showGuides="1">
      <p:cViewPr varScale="1">
        <p:scale>
          <a:sx n="74" d="100"/>
          <a:sy n="74" d="100"/>
        </p:scale>
        <p:origin x="456" y="72"/>
      </p:cViewPr>
      <p:guideLst>
        <p:guide orient="horz" pos="3984"/>
        <p:guide pos="3840"/>
        <p:guide pos="192"/>
        <p:guide pos="7488"/>
        <p:guide orient="horz" pos="768"/>
        <p:guide orient="horz" pos="237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C32B05-62EA-407A-B21C-2310C7945705}" type="doc">
      <dgm:prSet loTypeId="urn:microsoft.com/office/officeart/2005/8/layout/chevron2" loCatId="process" qsTypeId="urn:microsoft.com/office/officeart/2005/8/quickstyle/simple4" qsCatId="simple" csTypeId="urn:microsoft.com/office/officeart/2005/8/colors/colorful1" csCatId="colorful" phldr="1"/>
      <dgm:spPr/>
      <dgm:t>
        <a:bodyPr/>
        <a:lstStyle/>
        <a:p>
          <a:endParaRPr lang="en-US"/>
        </a:p>
      </dgm:t>
    </dgm:pt>
    <dgm:pt modelId="{42D71409-67F9-455C-8C6D-716D284AAA6B}">
      <dgm:prSet phldrT="[Text]"/>
      <dgm:spPr/>
      <dgm:t>
        <a:bodyPr/>
        <a:lstStyle/>
        <a:p>
          <a:r>
            <a:rPr lang="uz-Cyrl-UZ" dirty="0" smtClean="0"/>
            <a:t>1</a:t>
          </a:r>
          <a:endParaRPr lang="en-US" dirty="0"/>
        </a:p>
      </dgm:t>
    </dgm:pt>
    <dgm:pt modelId="{51680ED1-AF6E-4B28-AE94-92B0EFB0DF7D}" type="parTrans" cxnId="{2AA9C11F-1F1D-428E-801A-47EAA766C99D}">
      <dgm:prSet/>
      <dgm:spPr/>
      <dgm:t>
        <a:bodyPr/>
        <a:lstStyle/>
        <a:p>
          <a:endParaRPr lang="en-US"/>
        </a:p>
      </dgm:t>
    </dgm:pt>
    <dgm:pt modelId="{478B7D3C-9FB4-4BC6-90AC-49960560DECD}" type="sibTrans" cxnId="{2AA9C11F-1F1D-428E-801A-47EAA766C99D}">
      <dgm:prSet/>
      <dgm:spPr/>
      <dgm:t>
        <a:bodyPr/>
        <a:lstStyle/>
        <a:p>
          <a:endParaRPr lang="en-US"/>
        </a:p>
      </dgm:t>
    </dgm:pt>
    <dgm:pt modelId="{F66099B6-DBBD-4AB0-82D2-877B80F846F7}">
      <dgm:prSet phldrT="[Text]"/>
      <dgm:spPr/>
      <dgm:t>
        <a:bodyPr/>
        <a:lstStyle/>
        <a:p>
          <a:r>
            <a:rPr lang="uz-Cyrl-UZ" dirty="0" smtClean="0"/>
            <a:t>2</a:t>
          </a:r>
          <a:endParaRPr lang="en-US" dirty="0"/>
        </a:p>
      </dgm:t>
    </dgm:pt>
    <dgm:pt modelId="{B09C8BFB-F41C-4AC4-AB94-F216E3081C2D}" type="parTrans" cxnId="{B4F3EA32-CE64-4A92-9BAE-BC57E5392B05}">
      <dgm:prSet/>
      <dgm:spPr/>
      <dgm:t>
        <a:bodyPr/>
        <a:lstStyle/>
        <a:p>
          <a:endParaRPr lang="en-US"/>
        </a:p>
      </dgm:t>
    </dgm:pt>
    <dgm:pt modelId="{BC531B32-9B0E-482E-BF91-65C61F17168D}" type="sibTrans" cxnId="{B4F3EA32-CE64-4A92-9BAE-BC57E5392B05}">
      <dgm:prSet/>
      <dgm:spPr/>
      <dgm:t>
        <a:bodyPr/>
        <a:lstStyle/>
        <a:p>
          <a:endParaRPr lang="en-US"/>
        </a:p>
      </dgm:t>
    </dgm:pt>
    <dgm:pt modelId="{EE62A4F6-4AC4-435B-990E-81A71CE8CAC7}">
      <dgm:prSet phldrT="[Text]"/>
      <dgm:spPr/>
      <dgm:t>
        <a:bodyPr/>
        <a:lstStyle/>
        <a:p>
          <a:r>
            <a:rPr lang="uz-Cyrl-UZ" dirty="0" smtClean="0"/>
            <a:t>3</a:t>
          </a:r>
          <a:endParaRPr lang="en-US" dirty="0"/>
        </a:p>
      </dgm:t>
    </dgm:pt>
    <dgm:pt modelId="{F287B947-7343-4FA2-B288-B23A59FFAE31}" type="parTrans" cxnId="{3A2CECA6-0C5B-46BB-B7C6-7D37E9D210BD}">
      <dgm:prSet/>
      <dgm:spPr/>
      <dgm:t>
        <a:bodyPr/>
        <a:lstStyle/>
        <a:p>
          <a:endParaRPr lang="en-US"/>
        </a:p>
      </dgm:t>
    </dgm:pt>
    <dgm:pt modelId="{389F9A93-0231-4877-8C41-5D5B8DD7AAC0}" type="sibTrans" cxnId="{3A2CECA6-0C5B-46BB-B7C6-7D37E9D210BD}">
      <dgm:prSet/>
      <dgm:spPr/>
      <dgm:t>
        <a:bodyPr/>
        <a:lstStyle/>
        <a:p>
          <a:endParaRPr lang="en-US"/>
        </a:p>
      </dgm:t>
    </dgm:pt>
    <dgm:pt modelId="{6CF284C3-4A70-4432-8F33-E75A802B3330}">
      <dgm:prSet/>
      <dgm:spPr/>
      <dgm:t>
        <a:bodyPr/>
        <a:lstStyle/>
        <a:p>
          <a:r>
            <a:rPr lang="en-US" b="0" i="0" dirty="0" err="1" smtClean="0"/>
            <a:t>Hisobot</a:t>
          </a:r>
          <a:r>
            <a:rPr lang="en-US" b="0" i="0" dirty="0" smtClean="0"/>
            <a:t> </a:t>
          </a:r>
          <a:r>
            <a:rPr lang="en-US" b="0" i="0" dirty="0" err="1" smtClean="0"/>
            <a:t>davridan</a:t>
          </a:r>
          <a:r>
            <a:rPr lang="en-US" b="0" i="0" dirty="0" smtClean="0"/>
            <a:t> </a:t>
          </a:r>
          <a:r>
            <a:rPr lang="en-US" b="0" i="0" dirty="0" err="1" smtClean="0"/>
            <a:t>keyingi</a:t>
          </a:r>
          <a:r>
            <a:rPr lang="en-US" b="0" i="0" dirty="0" smtClean="0"/>
            <a:t>, </a:t>
          </a:r>
          <a:r>
            <a:rPr lang="en-US" b="0" i="0" dirty="0" err="1" smtClean="0"/>
            <a:t>tuzatishlar</a:t>
          </a:r>
          <a:r>
            <a:rPr lang="en-US" b="0" i="0" dirty="0" smtClean="0"/>
            <a:t> </a:t>
          </a:r>
          <a:r>
            <a:rPr lang="en-US" b="0" i="0" dirty="0" err="1" smtClean="0"/>
            <a:t>kiritilishini</a:t>
          </a:r>
          <a:r>
            <a:rPr lang="en-US" b="0" i="0" dirty="0" smtClean="0"/>
            <a:t> </a:t>
          </a:r>
          <a:r>
            <a:rPr lang="en-US" b="0" i="0" dirty="0" err="1" smtClean="0"/>
            <a:t>talab</a:t>
          </a:r>
          <a:r>
            <a:rPr lang="en-US" b="0" i="0" dirty="0" smtClean="0"/>
            <a:t> </a:t>
          </a:r>
          <a:r>
            <a:rPr lang="en-US" b="0" i="0" dirty="0" err="1" smtClean="0"/>
            <a:t>etadigan</a:t>
          </a:r>
          <a:r>
            <a:rPr lang="en-US" b="0" i="0" dirty="0" smtClean="0"/>
            <a:t> </a:t>
          </a:r>
          <a:r>
            <a:rPr lang="en-US" b="0" i="0" dirty="0" err="1" smtClean="0"/>
            <a:t>hodisalar</a:t>
          </a:r>
          <a:endParaRPr lang="en-US" dirty="0"/>
        </a:p>
      </dgm:t>
    </dgm:pt>
    <dgm:pt modelId="{044831E6-2FC9-4DDA-81FB-5FA418568D07}" type="parTrans" cxnId="{2DC24386-BC50-4BAB-8571-16CB10C2603C}">
      <dgm:prSet/>
      <dgm:spPr/>
      <dgm:t>
        <a:bodyPr/>
        <a:lstStyle/>
        <a:p>
          <a:endParaRPr lang="en-US"/>
        </a:p>
      </dgm:t>
    </dgm:pt>
    <dgm:pt modelId="{CD50B82D-84BB-4747-B282-ABB339EBA294}" type="sibTrans" cxnId="{2DC24386-BC50-4BAB-8571-16CB10C2603C}">
      <dgm:prSet/>
      <dgm:spPr/>
      <dgm:t>
        <a:bodyPr/>
        <a:lstStyle/>
        <a:p>
          <a:endParaRPr lang="en-US"/>
        </a:p>
      </dgm:t>
    </dgm:pt>
    <dgm:pt modelId="{8EA7219F-BDB2-48EB-9EEB-3133522D132E}">
      <dgm:prSet phldrT="[Text]"/>
      <dgm:spPr/>
      <dgm:t>
        <a:bodyPr/>
        <a:lstStyle/>
        <a:p>
          <a:r>
            <a:rPr lang="en-US" b="0" i="0" dirty="0" err="1" smtClean="0"/>
            <a:t>Dastlabki</a:t>
          </a:r>
          <a:r>
            <a:rPr lang="en-US" b="0" i="0" dirty="0" smtClean="0"/>
            <a:t> </a:t>
          </a:r>
          <a:r>
            <a:rPr lang="en-US" b="0" i="0" dirty="0" err="1" smtClean="0"/>
            <a:t>tushunchalar</a:t>
          </a:r>
          <a:endParaRPr lang="en-US" dirty="0"/>
        </a:p>
      </dgm:t>
    </dgm:pt>
    <dgm:pt modelId="{3EE8403A-CB7C-4815-85BD-AEBCAEB71B37}" type="parTrans" cxnId="{58AD7EEF-D408-406B-87EE-4691D4C30668}">
      <dgm:prSet/>
      <dgm:spPr/>
      <dgm:t>
        <a:bodyPr/>
        <a:lstStyle/>
        <a:p>
          <a:endParaRPr lang="en-US"/>
        </a:p>
      </dgm:t>
    </dgm:pt>
    <dgm:pt modelId="{C94B7947-85DC-4B21-BB99-DF8438356F98}" type="sibTrans" cxnId="{58AD7EEF-D408-406B-87EE-4691D4C30668}">
      <dgm:prSet/>
      <dgm:spPr/>
      <dgm:t>
        <a:bodyPr/>
        <a:lstStyle/>
        <a:p>
          <a:endParaRPr lang="en-US"/>
        </a:p>
      </dgm:t>
    </dgm:pt>
    <dgm:pt modelId="{3CE06941-9820-4827-8B16-CD80CC49F780}">
      <dgm:prSet phldrT="[Text]"/>
      <dgm:spPr/>
      <dgm:t>
        <a:bodyPr/>
        <a:lstStyle/>
        <a:p>
          <a:r>
            <a:rPr lang="en-US" dirty="0" err="1" smtClean="0"/>
            <a:t>Tadbirkorlik</a:t>
          </a:r>
          <a:r>
            <a:rPr lang="en-US" dirty="0" smtClean="0"/>
            <a:t> </a:t>
          </a:r>
          <a:r>
            <a:rPr lang="en-US" dirty="0" err="1" smtClean="0"/>
            <a:t>subʼekti</a:t>
          </a:r>
          <a:r>
            <a:rPr lang="en-US" dirty="0" smtClean="0"/>
            <a:t> </a:t>
          </a:r>
          <a:r>
            <a:rPr lang="en-US" dirty="0" err="1" smtClean="0"/>
            <a:t>faoliyatining</a:t>
          </a:r>
          <a:r>
            <a:rPr lang="en-US" dirty="0" smtClean="0"/>
            <a:t> </a:t>
          </a:r>
          <a:r>
            <a:rPr lang="en-US" dirty="0" err="1" smtClean="0"/>
            <a:t>uzluksizligi</a:t>
          </a:r>
          <a:endParaRPr lang="en-US" dirty="0"/>
        </a:p>
      </dgm:t>
    </dgm:pt>
    <dgm:pt modelId="{141A3C92-8966-4E2F-82E4-2E09E22674B2}" type="parTrans" cxnId="{C99CE395-39F6-46B4-938C-9BF085685D1A}">
      <dgm:prSet/>
      <dgm:spPr/>
      <dgm:t>
        <a:bodyPr/>
        <a:lstStyle/>
        <a:p>
          <a:endParaRPr lang="en-US"/>
        </a:p>
      </dgm:t>
    </dgm:pt>
    <dgm:pt modelId="{F58FC55B-E61F-445C-956E-0BB2202254CA}" type="sibTrans" cxnId="{C99CE395-39F6-46B4-938C-9BF085685D1A}">
      <dgm:prSet/>
      <dgm:spPr/>
      <dgm:t>
        <a:bodyPr/>
        <a:lstStyle/>
        <a:p>
          <a:endParaRPr lang="en-US"/>
        </a:p>
      </dgm:t>
    </dgm:pt>
    <dgm:pt modelId="{B28AF1AF-3FC8-43B4-9C93-A1EED3B53B0C}" type="pres">
      <dgm:prSet presAssocID="{B9C32B05-62EA-407A-B21C-2310C7945705}" presName="linearFlow" presStyleCnt="0">
        <dgm:presLayoutVars>
          <dgm:dir/>
          <dgm:animLvl val="lvl"/>
          <dgm:resizeHandles val="exact"/>
        </dgm:presLayoutVars>
      </dgm:prSet>
      <dgm:spPr/>
      <dgm:t>
        <a:bodyPr/>
        <a:lstStyle/>
        <a:p>
          <a:endParaRPr lang="ru-RU"/>
        </a:p>
      </dgm:t>
    </dgm:pt>
    <dgm:pt modelId="{FC7D1A9C-A24D-46FC-8AC8-3ED1D14CDF3B}" type="pres">
      <dgm:prSet presAssocID="{42D71409-67F9-455C-8C6D-716D284AAA6B}" presName="composite" presStyleCnt="0"/>
      <dgm:spPr/>
    </dgm:pt>
    <dgm:pt modelId="{56D73168-9009-4CC1-8FAF-7ED74DF59FDD}" type="pres">
      <dgm:prSet presAssocID="{42D71409-67F9-455C-8C6D-716D284AAA6B}" presName="parentText" presStyleLbl="alignNode1" presStyleIdx="0" presStyleCnt="3">
        <dgm:presLayoutVars>
          <dgm:chMax val="1"/>
          <dgm:bulletEnabled val="1"/>
        </dgm:presLayoutVars>
      </dgm:prSet>
      <dgm:spPr/>
      <dgm:t>
        <a:bodyPr/>
        <a:lstStyle/>
        <a:p>
          <a:endParaRPr lang="ru-RU"/>
        </a:p>
      </dgm:t>
    </dgm:pt>
    <dgm:pt modelId="{D1B6301C-8E0C-4537-82BF-9C555B0057E4}" type="pres">
      <dgm:prSet presAssocID="{42D71409-67F9-455C-8C6D-716D284AAA6B}" presName="descendantText" presStyleLbl="alignAcc1" presStyleIdx="0" presStyleCnt="3">
        <dgm:presLayoutVars>
          <dgm:bulletEnabled val="1"/>
        </dgm:presLayoutVars>
      </dgm:prSet>
      <dgm:spPr/>
      <dgm:t>
        <a:bodyPr/>
        <a:lstStyle/>
        <a:p>
          <a:endParaRPr lang="ru-RU"/>
        </a:p>
      </dgm:t>
    </dgm:pt>
    <dgm:pt modelId="{2569DF64-C106-4AE4-99B8-D66DC1F76D38}" type="pres">
      <dgm:prSet presAssocID="{478B7D3C-9FB4-4BC6-90AC-49960560DECD}" presName="sp" presStyleCnt="0"/>
      <dgm:spPr/>
    </dgm:pt>
    <dgm:pt modelId="{9B48B029-D6AC-4A9C-82CC-35600F393639}" type="pres">
      <dgm:prSet presAssocID="{F66099B6-DBBD-4AB0-82D2-877B80F846F7}" presName="composite" presStyleCnt="0"/>
      <dgm:spPr/>
    </dgm:pt>
    <dgm:pt modelId="{A3D497A7-D532-4540-ABA5-E0AFA6C5C319}" type="pres">
      <dgm:prSet presAssocID="{F66099B6-DBBD-4AB0-82D2-877B80F846F7}" presName="parentText" presStyleLbl="alignNode1" presStyleIdx="1" presStyleCnt="3">
        <dgm:presLayoutVars>
          <dgm:chMax val="1"/>
          <dgm:bulletEnabled val="1"/>
        </dgm:presLayoutVars>
      </dgm:prSet>
      <dgm:spPr/>
      <dgm:t>
        <a:bodyPr/>
        <a:lstStyle/>
        <a:p>
          <a:endParaRPr lang="ru-RU"/>
        </a:p>
      </dgm:t>
    </dgm:pt>
    <dgm:pt modelId="{F14DE7F0-BD53-4946-9F6D-D927C668D998}" type="pres">
      <dgm:prSet presAssocID="{F66099B6-DBBD-4AB0-82D2-877B80F846F7}" presName="descendantText" presStyleLbl="alignAcc1" presStyleIdx="1" presStyleCnt="3">
        <dgm:presLayoutVars>
          <dgm:bulletEnabled val="1"/>
        </dgm:presLayoutVars>
      </dgm:prSet>
      <dgm:spPr/>
      <dgm:t>
        <a:bodyPr/>
        <a:lstStyle/>
        <a:p>
          <a:endParaRPr lang="ru-RU"/>
        </a:p>
      </dgm:t>
    </dgm:pt>
    <dgm:pt modelId="{F68D6DAB-8597-45B6-80A7-CFD08D491D8C}" type="pres">
      <dgm:prSet presAssocID="{BC531B32-9B0E-482E-BF91-65C61F17168D}" presName="sp" presStyleCnt="0"/>
      <dgm:spPr/>
    </dgm:pt>
    <dgm:pt modelId="{EA9909DC-CD60-4C3A-A320-3B4716EB570B}" type="pres">
      <dgm:prSet presAssocID="{EE62A4F6-4AC4-435B-990E-81A71CE8CAC7}" presName="composite" presStyleCnt="0"/>
      <dgm:spPr/>
    </dgm:pt>
    <dgm:pt modelId="{C6D61CCF-0EA3-47D7-B8A8-326E37FFEC22}" type="pres">
      <dgm:prSet presAssocID="{EE62A4F6-4AC4-435B-990E-81A71CE8CAC7}" presName="parentText" presStyleLbl="alignNode1" presStyleIdx="2" presStyleCnt="3">
        <dgm:presLayoutVars>
          <dgm:chMax val="1"/>
          <dgm:bulletEnabled val="1"/>
        </dgm:presLayoutVars>
      </dgm:prSet>
      <dgm:spPr/>
      <dgm:t>
        <a:bodyPr/>
        <a:lstStyle/>
        <a:p>
          <a:endParaRPr lang="ru-RU"/>
        </a:p>
      </dgm:t>
    </dgm:pt>
    <dgm:pt modelId="{E0D34FE1-9CAE-4DC8-AE46-75D2588D3B76}" type="pres">
      <dgm:prSet presAssocID="{EE62A4F6-4AC4-435B-990E-81A71CE8CAC7}" presName="descendantText" presStyleLbl="alignAcc1" presStyleIdx="2" presStyleCnt="3">
        <dgm:presLayoutVars>
          <dgm:bulletEnabled val="1"/>
        </dgm:presLayoutVars>
      </dgm:prSet>
      <dgm:spPr/>
      <dgm:t>
        <a:bodyPr/>
        <a:lstStyle/>
        <a:p>
          <a:endParaRPr lang="ru-RU"/>
        </a:p>
      </dgm:t>
    </dgm:pt>
  </dgm:ptLst>
  <dgm:cxnLst>
    <dgm:cxn modelId="{C99CE395-39F6-46B4-938C-9BF085685D1A}" srcId="{EE62A4F6-4AC4-435B-990E-81A71CE8CAC7}" destId="{3CE06941-9820-4827-8B16-CD80CC49F780}" srcOrd="0" destOrd="0" parTransId="{141A3C92-8966-4E2F-82E4-2E09E22674B2}" sibTransId="{F58FC55B-E61F-445C-956E-0BB2202254CA}"/>
    <dgm:cxn modelId="{3A2CECA6-0C5B-46BB-B7C6-7D37E9D210BD}" srcId="{B9C32B05-62EA-407A-B21C-2310C7945705}" destId="{EE62A4F6-4AC4-435B-990E-81A71CE8CAC7}" srcOrd="2" destOrd="0" parTransId="{F287B947-7343-4FA2-B288-B23A59FFAE31}" sibTransId="{389F9A93-0231-4877-8C41-5D5B8DD7AAC0}"/>
    <dgm:cxn modelId="{43B1731A-2090-458D-B7E2-6AC56B0502E5}" type="presOf" srcId="{EE62A4F6-4AC4-435B-990E-81A71CE8CAC7}" destId="{C6D61CCF-0EA3-47D7-B8A8-326E37FFEC22}" srcOrd="0" destOrd="0" presId="urn:microsoft.com/office/officeart/2005/8/layout/chevron2"/>
    <dgm:cxn modelId="{A8E0F1D3-B92F-426D-BA14-D375EECEA4C2}" type="presOf" srcId="{3CE06941-9820-4827-8B16-CD80CC49F780}" destId="{E0D34FE1-9CAE-4DC8-AE46-75D2588D3B76}" srcOrd="0" destOrd="0" presId="urn:microsoft.com/office/officeart/2005/8/layout/chevron2"/>
    <dgm:cxn modelId="{B4F3EA32-CE64-4A92-9BAE-BC57E5392B05}" srcId="{B9C32B05-62EA-407A-B21C-2310C7945705}" destId="{F66099B6-DBBD-4AB0-82D2-877B80F846F7}" srcOrd="1" destOrd="0" parTransId="{B09C8BFB-F41C-4AC4-AB94-F216E3081C2D}" sibTransId="{BC531B32-9B0E-482E-BF91-65C61F17168D}"/>
    <dgm:cxn modelId="{58AD7EEF-D408-406B-87EE-4691D4C30668}" srcId="{42D71409-67F9-455C-8C6D-716D284AAA6B}" destId="{8EA7219F-BDB2-48EB-9EEB-3133522D132E}" srcOrd="0" destOrd="0" parTransId="{3EE8403A-CB7C-4815-85BD-AEBCAEB71B37}" sibTransId="{C94B7947-85DC-4B21-BB99-DF8438356F98}"/>
    <dgm:cxn modelId="{67D3C5B6-D2B8-41BE-9350-B5EB1C6D4841}" type="presOf" srcId="{F66099B6-DBBD-4AB0-82D2-877B80F846F7}" destId="{A3D497A7-D532-4540-ABA5-E0AFA6C5C319}" srcOrd="0" destOrd="0" presId="urn:microsoft.com/office/officeart/2005/8/layout/chevron2"/>
    <dgm:cxn modelId="{74609737-560F-4555-800F-23122A9F2272}" type="presOf" srcId="{6CF284C3-4A70-4432-8F33-E75A802B3330}" destId="{F14DE7F0-BD53-4946-9F6D-D927C668D998}" srcOrd="0" destOrd="0" presId="urn:microsoft.com/office/officeart/2005/8/layout/chevron2"/>
    <dgm:cxn modelId="{8B6294B8-31C6-4C5D-B300-F16D51D249F2}" type="presOf" srcId="{8EA7219F-BDB2-48EB-9EEB-3133522D132E}" destId="{D1B6301C-8E0C-4537-82BF-9C555B0057E4}" srcOrd="0" destOrd="0" presId="urn:microsoft.com/office/officeart/2005/8/layout/chevron2"/>
    <dgm:cxn modelId="{6D8BFEFA-D624-4318-BB4A-4BB4EFE3EC46}" type="presOf" srcId="{42D71409-67F9-455C-8C6D-716D284AAA6B}" destId="{56D73168-9009-4CC1-8FAF-7ED74DF59FDD}" srcOrd="0" destOrd="0" presId="urn:microsoft.com/office/officeart/2005/8/layout/chevron2"/>
    <dgm:cxn modelId="{2AA9C11F-1F1D-428E-801A-47EAA766C99D}" srcId="{B9C32B05-62EA-407A-B21C-2310C7945705}" destId="{42D71409-67F9-455C-8C6D-716D284AAA6B}" srcOrd="0" destOrd="0" parTransId="{51680ED1-AF6E-4B28-AE94-92B0EFB0DF7D}" sibTransId="{478B7D3C-9FB4-4BC6-90AC-49960560DECD}"/>
    <dgm:cxn modelId="{2DC24386-BC50-4BAB-8571-16CB10C2603C}" srcId="{F66099B6-DBBD-4AB0-82D2-877B80F846F7}" destId="{6CF284C3-4A70-4432-8F33-E75A802B3330}" srcOrd="0" destOrd="0" parTransId="{044831E6-2FC9-4DDA-81FB-5FA418568D07}" sibTransId="{CD50B82D-84BB-4747-B282-ABB339EBA294}"/>
    <dgm:cxn modelId="{57BBD3E3-5E94-4739-92AE-FD4DEFC05113}" type="presOf" srcId="{B9C32B05-62EA-407A-B21C-2310C7945705}" destId="{B28AF1AF-3FC8-43B4-9C93-A1EED3B53B0C}" srcOrd="0" destOrd="0" presId="urn:microsoft.com/office/officeart/2005/8/layout/chevron2"/>
    <dgm:cxn modelId="{EC3A2AB1-9575-4F7D-812E-AA12FE7B8139}" type="presParOf" srcId="{B28AF1AF-3FC8-43B4-9C93-A1EED3B53B0C}" destId="{FC7D1A9C-A24D-46FC-8AC8-3ED1D14CDF3B}" srcOrd="0" destOrd="0" presId="urn:microsoft.com/office/officeart/2005/8/layout/chevron2"/>
    <dgm:cxn modelId="{57CFFB6C-AE70-404F-AB3E-74BB85C73772}" type="presParOf" srcId="{FC7D1A9C-A24D-46FC-8AC8-3ED1D14CDF3B}" destId="{56D73168-9009-4CC1-8FAF-7ED74DF59FDD}" srcOrd="0" destOrd="0" presId="urn:microsoft.com/office/officeart/2005/8/layout/chevron2"/>
    <dgm:cxn modelId="{5D6ECDF4-F67C-4471-936E-18948A6475D7}" type="presParOf" srcId="{FC7D1A9C-A24D-46FC-8AC8-3ED1D14CDF3B}" destId="{D1B6301C-8E0C-4537-82BF-9C555B0057E4}" srcOrd="1" destOrd="0" presId="urn:microsoft.com/office/officeart/2005/8/layout/chevron2"/>
    <dgm:cxn modelId="{ACBE2FC0-A591-4D12-9F39-5144E6617EC3}" type="presParOf" srcId="{B28AF1AF-3FC8-43B4-9C93-A1EED3B53B0C}" destId="{2569DF64-C106-4AE4-99B8-D66DC1F76D38}" srcOrd="1" destOrd="0" presId="urn:microsoft.com/office/officeart/2005/8/layout/chevron2"/>
    <dgm:cxn modelId="{8CB81451-F0FB-4258-B356-44A912CD3A49}" type="presParOf" srcId="{B28AF1AF-3FC8-43B4-9C93-A1EED3B53B0C}" destId="{9B48B029-D6AC-4A9C-82CC-35600F393639}" srcOrd="2" destOrd="0" presId="urn:microsoft.com/office/officeart/2005/8/layout/chevron2"/>
    <dgm:cxn modelId="{4AA6275B-C8BF-4876-80C3-75BA590AE132}" type="presParOf" srcId="{9B48B029-D6AC-4A9C-82CC-35600F393639}" destId="{A3D497A7-D532-4540-ABA5-E0AFA6C5C319}" srcOrd="0" destOrd="0" presId="urn:microsoft.com/office/officeart/2005/8/layout/chevron2"/>
    <dgm:cxn modelId="{C4FE51B1-81EB-4308-BDC8-165FB2FA18F6}" type="presParOf" srcId="{9B48B029-D6AC-4A9C-82CC-35600F393639}" destId="{F14DE7F0-BD53-4946-9F6D-D927C668D998}" srcOrd="1" destOrd="0" presId="urn:microsoft.com/office/officeart/2005/8/layout/chevron2"/>
    <dgm:cxn modelId="{B607C463-5E3E-4753-A6F5-8861F0240E22}" type="presParOf" srcId="{B28AF1AF-3FC8-43B4-9C93-A1EED3B53B0C}" destId="{F68D6DAB-8597-45B6-80A7-CFD08D491D8C}" srcOrd="3" destOrd="0" presId="urn:microsoft.com/office/officeart/2005/8/layout/chevron2"/>
    <dgm:cxn modelId="{9F5982CB-E691-4C6C-939B-0E50FF1D5775}" type="presParOf" srcId="{B28AF1AF-3FC8-43B4-9C93-A1EED3B53B0C}" destId="{EA9909DC-CD60-4C3A-A320-3B4716EB570B}" srcOrd="4" destOrd="0" presId="urn:microsoft.com/office/officeart/2005/8/layout/chevron2"/>
    <dgm:cxn modelId="{39B440B5-26D2-424B-AA46-94C7702EC82C}" type="presParOf" srcId="{EA9909DC-CD60-4C3A-A320-3B4716EB570B}" destId="{C6D61CCF-0EA3-47D7-B8A8-326E37FFEC22}" srcOrd="0" destOrd="0" presId="urn:microsoft.com/office/officeart/2005/8/layout/chevron2"/>
    <dgm:cxn modelId="{033E93DF-690C-4276-82A2-BE1CEE1CB69E}" type="presParOf" srcId="{EA9909DC-CD60-4C3A-A320-3B4716EB570B}" destId="{E0D34FE1-9CAE-4DC8-AE46-75D2588D3B76}" srcOrd="1" destOrd="0" presId="urn:microsoft.com/office/officeart/2005/8/layout/chevron2"/>
  </dgm:cxnLst>
  <dgm:bg>
    <a:noFill/>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0B80F41-5D45-411E-A391-FBAD33E78AB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2FD4B881-6B44-4F09-AD73-CA6CF17C4DCB}">
      <dgm:prSet phldrT="[Текст]"/>
      <dgm:spPr/>
      <dgm:t>
        <a:bodyPr/>
        <a:lstStyle/>
        <a:p>
          <a:r>
            <a:rPr lang="en-US" dirty="0" err="1" smtClean="0"/>
            <a:t>Misollar</a:t>
          </a:r>
          <a:endParaRPr lang="ru-RU" dirty="0"/>
        </a:p>
      </dgm:t>
    </dgm:pt>
    <dgm:pt modelId="{60AC320A-C96F-410D-9CA8-7219FCA8E827}" type="parTrans" cxnId="{F1FCD3BF-0F0E-4D50-8592-C580CA3C89CC}">
      <dgm:prSet/>
      <dgm:spPr/>
      <dgm:t>
        <a:bodyPr/>
        <a:lstStyle/>
        <a:p>
          <a:endParaRPr lang="ru-RU"/>
        </a:p>
      </dgm:t>
    </dgm:pt>
    <dgm:pt modelId="{0751C361-39A8-4F45-BA49-9F0BA658B2E1}" type="sibTrans" cxnId="{F1FCD3BF-0F0E-4D50-8592-C580CA3C89CC}">
      <dgm:prSet/>
      <dgm:spPr/>
      <dgm:t>
        <a:bodyPr/>
        <a:lstStyle/>
        <a:p>
          <a:endParaRPr lang="ru-RU"/>
        </a:p>
      </dgm:t>
    </dgm:pt>
    <dgm:pt modelId="{709EBDBA-0F6E-4760-8CA5-4E62B19780E0}">
      <dgm:prSet phldrT="[Текст]"/>
      <dgm:spPr/>
      <dgm:t>
        <a:bodyPr/>
        <a:lstStyle/>
        <a:p>
          <a:r>
            <a:rPr lang="uz-Cyrl-UZ" dirty="0" smtClean="0"/>
            <a:t>tadbirkorlik subʼektining hisobot davrining yakunida joriy majburiyati bor boʼlganligini tasdiqlagan sud ishining hisobot davridan keyin hal boʼlishi. Tadbirkorlik subʼekti ushbu sud ishi yuzasidan oldin tan olingan har qanday rezervlarga BHXS 37 “Rezervlar, shartli majburiyatlar va shartli aktivlar” ga muvofiq tuzatish kiritadi yoki yangi rezervni tan oladi. </a:t>
          </a:r>
          <a:endParaRPr lang="ru-RU" dirty="0"/>
        </a:p>
      </dgm:t>
    </dgm:pt>
    <dgm:pt modelId="{99C9FF5E-80FC-4376-A7D9-769B53E31FEF}" type="parTrans" cxnId="{C4D19CBF-5BCE-4EC7-8A72-07E508857672}">
      <dgm:prSet/>
      <dgm:spPr/>
      <dgm:t>
        <a:bodyPr/>
        <a:lstStyle/>
        <a:p>
          <a:endParaRPr lang="ru-RU"/>
        </a:p>
      </dgm:t>
    </dgm:pt>
    <dgm:pt modelId="{258B21E4-8F9D-4BAF-9A36-438D567E419B}" type="sibTrans" cxnId="{C4D19CBF-5BCE-4EC7-8A72-07E508857672}">
      <dgm:prSet/>
      <dgm:spPr/>
      <dgm:t>
        <a:bodyPr/>
        <a:lstStyle/>
        <a:p>
          <a:endParaRPr lang="ru-RU"/>
        </a:p>
      </dgm:t>
    </dgm:pt>
    <dgm:pt modelId="{B6131D57-75AB-4ACF-B202-8051AC45A5E5}">
      <dgm:prSet phldrT="[Текст]"/>
      <dgm:spPr/>
      <dgm:t>
        <a:bodyPr/>
        <a:lstStyle/>
        <a:p>
          <a:r>
            <a:rPr lang="uz-Cyrl-UZ" dirty="0" smtClean="0"/>
            <a:t>hisobot davri oxirida aktiv qadrsizlanganligi yoki bu aktiv boʼicha oldin tan olingan zarar summasiga tuzatish kiritilishi kerakligidan dalolat beradigan maʼlumot hisobot davri tugaganidan keyin olinishi</a:t>
          </a:r>
          <a:endParaRPr lang="ru-RU" dirty="0"/>
        </a:p>
      </dgm:t>
    </dgm:pt>
    <dgm:pt modelId="{6D4F29FD-9AA0-41DB-8617-53A3B51AF20A}" type="parTrans" cxnId="{5E06F9FB-6707-4D35-9B4B-37457A1CE218}">
      <dgm:prSet/>
      <dgm:spPr/>
      <dgm:t>
        <a:bodyPr/>
        <a:lstStyle/>
        <a:p>
          <a:endParaRPr lang="ru-RU"/>
        </a:p>
      </dgm:t>
    </dgm:pt>
    <dgm:pt modelId="{9DC53B31-9F9F-4808-97DF-31810483D2C3}" type="sibTrans" cxnId="{5E06F9FB-6707-4D35-9B4B-37457A1CE218}">
      <dgm:prSet/>
      <dgm:spPr/>
      <dgm:t>
        <a:bodyPr/>
        <a:lstStyle/>
        <a:p>
          <a:endParaRPr lang="ru-RU"/>
        </a:p>
      </dgm:t>
    </dgm:pt>
    <dgm:pt modelId="{5B3940EB-665D-499E-B29B-134052AF788D}">
      <dgm:prSet phldrT="[Текст]"/>
      <dgm:spPr/>
      <dgm:t>
        <a:bodyPr/>
        <a:lstStyle/>
        <a:p>
          <a:r>
            <a:rPr lang="uz-Cyrl-UZ" dirty="0" smtClean="0"/>
            <a:t>hisobot davri tugallanishidan oldin sotib olingan aktivlarning tannarxi yoki sotilgan aktivlardan tushgan tushumning hisobot davri tugaganidan soʼng aniqlanishi</a:t>
          </a:r>
          <a:endParaRPr lang="ru-RU" dirty="0"/>
        </a:p>
      </dgm:t>
    </dgm:pt>
    <dgm:pt modelId="{32DB4A23-7A9D-40B9-A5BC-9B6B510BE533}" type="parTrans" cxnId="{94FAEE5B-C431-44EE-8F73-37386E84BD8E}">
      <dgm:prSet/>
      <dgm:spPr/>
      <dgm:t>
        <a:bodyPr/>
        <a:lstStyle/>
        <a:p>
          <a:endParaRPr lang="ru-RU"/>
        </a:p>
      </dgm:t>
    </dgm:pt>
    <dgm:pt modelId="{6819AC41-2880-4716-84A4-22F22B41CEDE}" type="sibTrans" cxnId="{94FAEE5B-C431-44EE-8F73-37386E84BD8E}">
      <dgm:prSet/>
      <dgm:spPr/>
      <dgm:t>
        <a:bodyPr/>
        <a:lstStyle/>
        <a:p>
          <a:endParaRPr lang="ru-RU"/>
        </a:p>
      </dgm:t>
    </dgm:pt>
    <dgm:pt modelId="{8AE86BA5-E8F7-4949-932F-F07ABC04640C}">
      <dgm:prSet phldrT="[Текст]"/>
      <dgm:spPr/>
      <dgm:t>
        <a:bodyPr/>
        <a:lstStyle/>
        <a:p>
          <a:r>
            <a:rPr lang="uz-Cyrl-UZ" smtClean="0"/>
            <a:t>hisobot davri tugaganidan soʼng foydadan taqsimlanadigan toʼlovlar yoki mukofotlar summasining aniqlanishi, agar tadbirkorlik subʼektining hisobot davri oxirida bu sanadan oldin yuz bergan hodisalarning natijasida bunday toʼlovlarni amalga oshirish boʼyicha joriy yuridik yoki konstruktiv majburiyati mavjud boʼlgan boʼlsa (BHXS 19 “Xodimlarning daromadlari” ga qarang)</a:t>
          </a:r>
          <a:endParaRPr lang="ru-RU" dirty="0"/>
        </a:p>
      </dgm:t>
    </dgm:pt>
    <dgm:pt modelId="{BEFE48D6-0D4D-4EDB-8D17-42A4574DA3E6}" type="parTrans" cxnId="{ADAFA584-C617-4F55-AF3D-4719838BC363}">
      <dgm:prSet/>
      <dgm:spPr/>
      <dgm:t>
        <a:bodyPr/>
        <a:lstStyle/>
        <a:p>
          <a:endParaRPr lang="ru-RU"/>
        </a:p>
      </dgm:t>
    </dgm:pt>
    <dgm:pt modelId="{EC1BDEB7-48A1-4400-ABC8-AE50BDD71258}" type="sibTrans" cxnId="{ADAFA584-C617-4F55-AF3D-4719838BC363}">
      <dgm:prSet/>
      <dgm:spPr/>
      <dgm:t>
        <a:bodyPr/>
        <a:lstStyle/>
        <a:p>
          <a:endParaRPr lang="ru-RU"/>
        </a:p>
      </dgm:t>
    </dgm:pt>
    <dgm:pt modelId="{4A86660C-4BA2-415F-A8ED-9F36B67524A3}">
      <dgm:prSet phldrT="[Текст]"/>
      <dgm:spPr/>
      <dgm:t>
        <a:bodyPr/>
        <a:lstStyle/>
        <a:p>
          <a:r>
            <a:rPr lang="uz-Cyrl-UZ" smtClean="0"/>
            <a:t>moliyaviy hisobotlarning notoʼgʼri ekanligini koʼrsatuvchi firibgarlik yoki xatolarning topilishi.</a:t>
          </a:r>
          <a:endParaRPr lang="ru-RU" dirty="0"/>
        </a:p>
      </dgm:t>
    </dgm:pt>
    <dgm:pt modelId="{F8B9934D-7E43-4A31-A0A0-1C51BCC538EB}" type="parTrans" cxnId="{67B3F5EF-D47A-40FF-91F9-512FE28AED62}">
      <dgm:prSet/>
      <dgm:spPr/>
      <dgm:t>
        <a:bodyPr/>
        <a:lstStyle/>
        <a:p>
          <a:endParaRPr lang="ru-RU"/>
        </a:p>
      </dgm:t>
    </dgm:pt>
    <dgm:pt modelId="{7B95921C-A326-4CF5-8654-835F8A127322}" type="sibTrans" cxnId="{67B3F5EF-D47A-40FF-91F9-512FE28AED62}">
      <dgm:prSet/>
      <dgm:spPr/>
      <dgm:t>
        <a:bodyPr/>
        <a:lstStyle/>
        <a:p>
          <a:endParaRPr lang="ru-RU"/>
        </a:p>
      </dgm:t>
    </dgm:pt>
    <dgm:pt modelId="{79C3A357-51D2-4650-A086-C647C38E59A6}" type="pres">
      <dgm:prSet presAssocID="{A0B80F41-5D45-411E-A391-FBAD33E78AB8}" presName="vert0" presStyleCnt="0">
        <dgm:presLayoutVars>
          <dgm:dir/>
          <dgm:animOne val="branch"/>
          <dgm:animLvl val="lvl"/>
        </dgm:presLayoutVars>
      </dgm:prSet>
      <dgm:spPr/>
    </dgm:pt>
    <dgm:pt modelId="{EE8F0CB4-C1E2-4B4E-9368-29E787786636}" type="pres">
      <dgm:prSet presAssocID="{2FD4B881-6B44-4F09-AD73-CA6CF17C4DCB}" presName="thickLine" presStyleLbl="alignNode1" presStyleIdx="0" presStyleCnt="1"/>
      <dgm:spPr/>
    </dgm:pt>
    <dgm:pt modelId="{93CF5A07-62EC-40ED-89BE-B361E4D87069}" type="pres">
      <dgm:prSet presAssocID="{2FD4B881-6B44-4F09-AD73-CA6CF17C4DCB}" presName="horz1" presStyleCnt="0"/>
      <dgm:spPr/>
    </dgm:pt>
    <dgm:pt modelId="{7C0AD71C-C9BA-474E-8B41-EBCD39C0C48E}" type="pres">
      <dgm:prSet presAssocID="{2FD4B881-6B44-4F09-AD73-CA6CF17C4DCB}" presName="tx1" presStyleLbl="revTx" presStyleIdx="0" presStyleCnt="6"/>
      <dgm:spPr/>
    </dgm:pt>
    <dgm:pt modelId="{FA040578-A976-46DF-94B7-C6452C44DFD5}" type="pres">
      <dgm:prSet presAssocID="{2FD4B881-6B44-4F09-AD73-CA6CF17C4DCB}" presName="vert1" presStyleCnt="0"/>
      <dgm:spPr/>
    </dgm:pt>
    <dgm:pt modelId="{D1862E00-5811-44C5-A1BD-6B7C0992B4CA}" type="pres">
      <dgm:prSet presAssocID="{709EBDBA-0F6E-4760-8CA5-4E62B19780E0}" presName="vertSpace2a" presStyleCnt="0"/>
      <dgm:spPr/>
    </dgm:pt>
    <dgm:pt modelId="{26286B39-5B70-4573-A87C-CB7FF43CA080}" type="pres">
      <dgm:prSet presAssocID="{709EBDBA-0F6E-4760-8CA5-4E62B19780E0}" presName="horz2" presStyleCnt="0"/>
      <dgm:spPr/>
    </dgm:pt>
    <dgm:pt modelId="{026A3610-894B-47EC-BF94-090AC02FBD0E}" type="pres">
      <dgm:prSet presAssocID="{709EBDBA-0F6E-4760-8CA5-4E62B19780E0}" presName="horzSpace2" presStyleCnt="0"/>
      <dgm:spPr/>
    </dgm:pt>
    <dgm:pt modelId="{D9784FA2-24C6-4E8E-8B5F-F965B16FEB03}" type="pres">
      <dgm:prSet presAssocID="{709EBDBA-0F6E-4760-8CA5-4E62B19780E0}" presName="tx2" presStyleLbl="revTx" presStyleIdx="1" presStyleCnt="6"/>
      <dgm:spPr/>
      <dgm:t>
        <a:bodyPr/>
        <a:lstStyle/>
        <a:p>
          <a:endParaRPr lang="ru-RU"/>
        </a:p>
      </dgm:t>
    </dgm:pt>
    <dgm:pt modelId="{73457A24-26EC-4D93-992A-AD2EDB2BA281}" type="pres">
      <dgm:prSet presAssocID="{709EBDBA-0F6E-4760-8CA5-4E62B19780E0}" presName="vert2" presStyleCnt="0"/>
      <dgm:spPr/>
    </dgm:pt>
    <dgm:pt modelId="{1E128123-A957-48BE-A09B-BD44E4BD0D88}" type="pres">
      <dgm:prSet presAssocID="{709EBDBA-0F6E-4760-8CA5-4E62B19780E0}" presName="thinLine2b" presStyleLbl="callout" presStyleIdx="0" presStyleCnt="5"/>
      <dgm:spPr/>
    </dgm:pt>
    <dgm:pt modelId="{4CD27CC5-0D4F-4BE2-91D0-DFA82253BDA8}" type="pres">
      <dgm:prSet presAssocID="{709EBDBA-0F6E-4760-8CA5-4E62B19780E0}" presName="vertSpace2b" presStyleCnt="0"/>
      <dgm:spPr/>
    </dgm:pt>
    <dgm:pt modelId="{6B56F406-A3C3-4357-8EDC-094BE64CD1F1}" type="pres">
      <dgm:prSet presAssocID="{B6131D57-75AB-4ACF-B202-8051AC45A5E5}" presName="horz2" presStyleCnt="0"/>
      <dgm:spPr/>
    </dgm:pt>
    <dgm:pt modelId="{C493418F-0A72-46F2-AA3F-3FD566672CDF}" type="pres">
      <dgm:prSet presAssocID="{B6131D57-75AB-4ACF-B202-8051AC45A5E5}" presName="horzSpace2" presStyleCnt="0"/>
      <dgm:spPr/>
    </dgm:pt>
    <dgm:pt modelId="{6F516C17-2B6B-4E8F-BB6F-35D9EF0DE2DA}" type="pres">
      <dgm:prSet presAssocID="{B6131D57-75AB-4ACF-B202-8051AC45A5E5}" presName="tx2" presStyleLbl="revTx" presStyleIdx="2" presStyleCnt="6"/>
      <dgm:spPr/>
      <dgm:t>
        <a:bodyPr/>
        <a:lstStyle/>
        <a:p>
          <a:endParaRPr lang="ru-RU"/>
        </a:p>
      </dgm:t>
    </dgm:pt>
    <dgm:pt modelId="{3A8E75EB-5FC1-492E-8AAC-B410B1E8B79D}" type="pres">
      <dgm:prSet presAssocID="{B6131D57-75AB-4ACF-B202-8051AC45A5E5}" presName="vert2" presStyleCnt="0"/>
      <dgm:spPr/>
    </dgm:pt>
    <dgm:pt modelId="{62B106C7-D91B-4D9C-BF26-F0A929D6685D}" type="pres">
      <dgm:prSet presAssocID="{B6131D57-75AB-4ACF-B202-8051AC45A5E5}" presName="thinLine2b" presStyleLbl="callout" presStyleIdx="1" presStyleCnt="5"/>
      <dgm:spPr/>
    </dgm:pt>
    <dgm:pt modelId="{2262D3DA-681A-4F8E-BDCE-EABFFB1496BB}" type="pres">
      <dgm:prSet presAssocID="{B6131D57-75AB-4ACF-B202-8051AC45A5E5}" presName="vertSpace2b" presStyleCnt="0"/>
      <dgm:spPr/>
    </dgm:pt>
    <dgm:pt modelId="{C12418F4-DFE8-4533-8AD0-10192BF6384D}" type="pres">
      <dgm:prSet presAssocID="{5B3940EB-665D-499E-B29B-134052AF788D}" presName="horz2" presStyleCnt="0"/>
      <dgm:spPr/>
    </dgm:pt>
    <dgm:pt modelId="{BA018917-004E-42DA-9893-21DC84E148A7}" type="pres">
      <dgm:prSet presAssocID="{5B3940EB-665D-499E-B29B-134052AF788D}" presName="horzSpace2" presStyleCnt="0"/>
      <dgm:spPr/>
    </dgm:pt>
    <dgm:pt modelId="{94494E5D-B231-4D40-87F4-752D41E1BE7A}" type="pres">
      <dgm:prSet presAssocID="{5B3940EB-665D-499E-B29B-134052AF788D}" presName="tx2" presStyleLbl="revTx" presStyleIdx="3" presStyleCnt="6"/>
      <dgm:spPr/>
      <dgm:t>
        <a:bodyPr/>
        <a:lstStyle/>
        <a:p>
          <a:endParaRPr lang="ru-RU"/>
        </a:p>
      </dgm:t>
    </dgm:pt>
    <dgm:pt modelId="{9FBFFDDA-A766-49E8-B0BB-43F93A254F1D}" type="pres">
      <dgm:prSet presAssocID="{5B3940EB-665D-499E-B29B-134052AF788D}" presName="vert2" presStyleCnt="0"/>
      <dgm:spPr/>
    </dgm:pt>
    <dgm:pt modelId="{50012BAB-35BD-43A4-AFC5-2DDAF7640EB6}" type="pres">
      <dgm:prSet presAssocID="{5B3940EB-665D-499E-B29B-134052AF788D}" presName="thinLine2b" presStyleLbl="callout" presStyleIdx="2" presStyleCnt="5"/>
      <dgm:spPr/>
    </dgm:pt>
    <dgm:pt modelId="{EC9FB356-9CE4-4CE0-A1E0-5D8A05C855A9}" type="pres">
      <dgm:prSet presAssocID="{5B3940EB-665D-499E-B29B-134052AF788D}" presName="vertSpace2b" presStyleCnt="0"/>
      <dgm:spPr/>
    </dgm:pt>
    <dgm:pt modelId="{032493E2-3C23-4CC0-AB7F-15CC79AB7EB9}" type="pres">
      <dgm:prSet presAssocID="{8AE86BA5-E8F7-4949-932F-F07ABC04640C}" presName="horz2" presStyleCnt="0"/>
      <dgm:spPr/>
    </dgm:pt>
    <dgm:pt modelId="{15D24F07-2CE4-42C2-9F9A-767FCF2B60B6}" type="pres">
      <dgm:prSet presAssocID="{8AE86BA5-E8F7-4949-932F-F07ABC04640C}" presName="horzSpace2" presStyleCnt="0"/>
      <dgm:spPr/>
    </dgm:pt>
    <dgm:pt modelId="{82271B84-7746-43A8-BAC8-E24F3727646B}" type="pres">
      <dgm:prSet presAssocID="{8AE86BA5-E8F7-4949-932F-F07ABC04640C}" presName="tx2" presStyleLbl="revTx" presStyleIdx="4" presStyleCnt="6"/>
      <dgm:spPr/>
      <dgm:t>
        <a:bodyPr/>
        <a:lstStyle/>
        <a:p>
          <a:endParaRPr lang="ru-RU"/>
        </a:p>
      </dgm:t>
    </dgm:pt>
    <dgm:pt modelId="{F9953D38-5CA8-461E-8155-31E737E0D59E}" type="pres">
      <dgm:prSet presAssocID="{8AE86BA5-E8F7-4949-932F-F07ABC04640C}" presName="vert2" presStyleCnt="0"/>
      <dgm:spPr/>
    </dgm:pt>
    <dgm:pt modelId="{997043BD-C1EE-4DD6-9252-DB39377FEBCB}" type="pres">
      <dgm:prSet presAssocID="{8AE86BA5-E8F7-4949-932F-F07ABC04640C}" presName="thinLine2b" presStyleLbl="callout" presStyleIdx="3" presStyleCnt="5"/>
      <dgm:spPr/>
    </dgm:pt>
    <dgm:pt modelId="{95B56B70-E000-4D66-B6D6-6117A8121BA0}" type="pres">
      <dgm:prSet presAssocID="{8AE86BA5-E8F7-4949-932F-F07ABC04640C}" presName="vertSpace2b" presStyleCnt="0"/>
      <dgm:spPr/>
    </dgm:pt>
    <dgm:pt modelId="{65D52103-F26E-4671-A85B-A6B05708C4D4}" type="pres">
      <dgm:prSet presAssocID="{4A86660C-4BA2-415F-A8ED-9F36B67524A3}" presName="horz2" presStyleCnt="0"/>
      <dgm:spPr/>
    </dgm:pt>
    <dgm:pt modelId="{049A7B15-B148-4E53-BB85-D0F079D765AF}" type="pres">
      <dgm:prSet presAssocID="{4A86660C-4BA2-415F-A8ED-9F36B67524A3}" presName="horzSpace2" presStyleCnt="0"/>
      <dgm:spPr/>
    </dgm:pt>
    <dgm:pt modelId="{FD4EBDA7-04DD-41CE-8073-F85405AD673F}" type="pres">
      <dgm:prSet presAssocID="{4A86660C-4BA2-415F-A8ED-9F36B67524A3}" presName="tx2" presStyleLbl="revTx" presStyleIdx="5" presStyleCnt="6"/>
      <dgm:spPr/>
      <dgm:t>
        <a:bodyPr/>
        <a:lstStyle/>
        <a:p>
          <a:endParaRPr lang="ru-RU"/>
        </a:p>
      </dgm:t>
    </dgm:pt>
    <dgm:pt modelId="{4CB8DB56-DC83-4337-AAE2-FA3541C1E9DF}" type="pres">
      <dgm:prSet presAssocID="{4A86660C-4BA2-415F-A8ED-9F36B67524A3}" presName="vert2" presStyleCnt="0"/>
      <dgm:spPr/>
    </dgm:pt>
    <dgm:pt modelId="{AD284F73-EC0B-40CA-AC0B-7DF6CDA1C904}" type="pres">
      <dgm:prSet presAssocID="{4A86660C-4BA2-415F-A8ED-9F36B67524A3}" presName="thinLine2b" presStyleLbl="callout" presStyleIdx="4" presStyleCnt="5"/>
      <dgm:spPr/>
    </dgm:pt>
    <dgm:pt modelId="{E3269EF4-4872-42EB-9906-2477FEC6E9C0}" type="pres">
      <dgm:prSet presAssocID="{4A86660C-4BA2-415F-A8ED-9F36B67524A3}" presName="vertSpace2b" presStyleCnt="0"/>
      <dgm:spPr/>
    </dgm:pt>
  </dgm:ptLst>
  <dgm:cxnLst>
    <dgm:cxn modelId="{79B3B207-B6E1-4B16-BF36-A0E01E879C32}" type="presOf" srcId="{8AE86BA5-E8F7-4949-932F-F07ABC04640C}" destId="{82271B84-7746-43A8-BAC8-E24F3727646B}" srcOrd="0" destOrd="0" presId="urn:microsoft.com/office/officeart/2008/layout/LinedList"/>
    <dgm:cxn modelId="{6DFBF0B6-8FF6-4DFD-930B-6EEF3855D002}" type="presOf" srcId="{709EBDBA-0F6E-4760-8CA5-4E62B19780E0}" destId="{D9784FA2-24C6-4E8E-8B5F-F965B16FEB03}" srcOrd="0" destOrd="0" presId="urn:microsoft.com/office/officeart/2008/layout/LinedList"/>
    <dgm:cxn modelId="{C4D19CBF-5BCE-4EC7-8A72-07E508857672}" srcId="{2FD4B881-6B44-4F09-AD73-CA6CF17C4DCB}" destId="{709EBDBA-0F6E-4760-8CA5-4E62B19780E0}" srcOrd="0" destOrd="0" parTransId="{99C9FF5E-80FC-4376-A7D9-769B53E31FEF}" sibTransId="{258B21E4-8F9D-4BAF-9A36-438D567E419B}"/>
    <dgm:cxn modelId="{F1FCD3BF-0F0E-4D50-8592-C580CA3C89CC}" srcId="{A0B80F41-5D45-411E-A391-FBAD33E78AB8}" destId="{2FD4B881-6B44-4F09-AD73-CA6CF17C4DCB}" srcOrd="0" destOrd="0" parTransId="{60AC320A-C96F-410D-9CA8-7219FCA8E827}" sibTransId="{0751C361-39A8-4F45-BA49-9F0BA658B2E1}"/>
    <dgm:cxn modelId="{1E883E86-8BAA-4A91-8E42-EC4EAABFC56C}" type="presOf" srcId="{5B3940EB-665D-499E-B29B-134052AF788D}" destId="{94494E5D-B231-4D40-87F4-752D41E1BE7A}" srcOrd="0" destOrd="0" presId="urn:microsoft.com/office/officeart/2008/layout/LinedList"/>
    <dgm:cxn modelId="{5E06F9FB-6707-4D35-9B4B-37457A1CE218}" srcId="{2FD4B881-6B44-4F09-AD73-CA6CF17C4DCB}" destId="{B6131D57-75AB-4ACF-B202-8051AC45A5E5}" srcOrd="1" destOrd="0" parTransId="{6D4F29FD-9AA0-41DB-8617-53A3B51AF20A}" sibTransId="{9DC53B31-9F9F-4808-97DF-31810483D2C3}"/>
    <dgm:cxn modelId="{ADAFA584-C617-4F55-AF3D-4719838BC363}" srcId="{2FD4B881-6B44-4F09-AD73-CA6CF17C4DCB}" destId="{8AE86BA5-E8F7-4949-932F-F07ABC04640C}" srcOrd="3" destOrd="0" parTransId="{BEFE48D6-0D4D-4EDB-8D17-42A4574DA3E6}" sibTransId="{EC1BDEB7-48A1-4400-ABC8-AE50BDD71258}"/>
    <dgm:cxn modelId="{989B0AFB-C5BA-4B6D-AE67-571CA16C90B1}" type="presOf" srcId="{2FD4B881-6B44-4F09-AD73-CA6CF17C4DCB}" destId="{7C0AD71C-C9BA-474E-8B41-EBCD39C0C48E}" srcOrd="0" destOrd="0" presId="urn:microsoft.com/office/officeart/2008/layout/LinedList"/>
    <dgm:cxn modelId="{B14947AB-0443-4424-B31B-EC2EE7E030B3}" type="presOf" srcId="{4A86660C-4BA2-415F-A8ED-9F36B67524A3}" destId="{FD4EBDA7-04DD-41CE-8073-F85405AD673F}" srcOrd="0" destOrd="0" presId="urn:microsoft.com/office/officeart/2008/layout/LinedList"/>
    <dgm:cxn modelId="{53F145CE-3265-4DE4-B8AB-A17F420C2BE4}" type="presOf" srcId="{B6131D57-75AB-4ACF-B202-8051AC45A5E5}" destId="{6F516C17-2B6B-4E8F-BB6F-35D9EF0DE2DA}" srcOrd="0" destOrd="0" presId="urn:microsoft.com/office/officeart/2008/layout/LinedList"/>
    <dgm:cxn modelId="{67B3F5EF-D47A-40FF-91F9-512FE28AED62}" srcId="{2FD4B881-6B44-4F09-AD73-CA6CF17C4DCB}" destId="{4A86660C-4BA2-415F-A8ED-9F36B67524A3}" srcOrd="4" destOrd="0" parTransId="{F8B9934D-7E43-4A31-A0A0-1C51BCC538EB}" sibTransId="{7B95921C-A326-4CF5-8654-835F8A127322}"/>
    <dgm:cxn modelId="{50610F0C-D37A-40BA-97FA-622BAF7D46EC}" type="presOf" srcId="{A0B80F41-5D45-411E-A391-FBAD33E78AB8}" destId="{79C3A357-51D2-4650-A086-C647C38E59A6}" srcOrd="0" destOrd="0" presId="urn:microsoft.com/office/officeart/2008/layout/LinedList"/>
    <dgm:cxn modelId="{94FAEE5B-C431-44EE-8F73-37386E84BD8E}" srcId="{2FD4B881-6B44-4F09-AD73-CA6CF17C4DCB}" destId="{5B3940EB-665D-499E-B29B-134052AF788D}" srcOrd="2" destOrd="0" parTransId="{32DB4A23-7A9D-40B9-A5BC-9B6B510BE533}" sibTransId="{6819AC41-2880-4716-84A4-22F22B41CEDE}"/>
    <dgm:cxn modelId="{21A67AA5-7DB5-46AA-80E3-818301946145}" type="presParOf" srcId="{79C3A357-51D2-4650-A086-C647C38E59A6}" destId="{EE8F0CB4-C1E2-4B4E-9368-29E787786636}" srcOrd="0" destOrd="0" presId="urn:microsoft.com/office/officeart/2008/layout/LinedList"/>
    <dgm:cxn modelId="{81345F6D-86BD-49C2-B316-AC1676D31ED1}" type="presParOf" srcId="{79C3A357-51D2-4650-A086-C647C38E59A6}" destId="{93CF5A07-62EC-40ED-89BE-B361E4D87069}" srcOrd="1" destOrd="0" presId="urn:microsoft.com/office/officeart/2008/layout/LinedList"/>
    <dgm:cxn modelId="{7BB90EC9-B171-4F37-9B46-650E6A8B2FF5}" type="presParOf" srcId="{93CF5A07-62EC-40ED-89BE-B361E4D87069}" destId="{7C0AD71C-C9BA-474E-8B41-EBCD39C0C48E}" srcOrd="0" destOrd="0" presId="urn:microsoft.com/office/officeart/2008/layout/LinedList"/>
    <dgm:cxn modelId="{C56C19D9-E993-4E8C-A6DE-1F245DB1E718}" type="presParOf" srcId="{93CF5A07-62EC-40ED-89BE-B361E4D87069}" destId="{FA040578-A976-46DF-94B7-C6452C44DFD5}" srcOrd="1" destOrd="0" presId="urn:microsoft.com/office/officeart/2008/layout/LinedList"/>
    <dgm:cxn modelId="{F63025A2-B6BB-48EE-91B4-65BDF5E28D27}" type="presParOf" srcId="{FA040578-A976-46DF-94B7-C6452C44DFD5}" destId="{D1862E00-5811-44C5-A1BD-6B7C0992B4CA}" srcOrd="0" destOrd="0" presId="urn:microsoft.com/office/officeart/2008/layout/LinedList"/>
    <dgm:cxn modelId="{29857C4E-9DB4-4DED-A633-C90B9D7B4537}" type="presParOf" srcId="{FA040578-A976-46DF-94B7-C6452C44DFD5}" destId="{26286B39-5B70-4573-A87C-CB7FF43CA080}" srcOrd="1" destOrd="0" presId="urn:microsoft.com/office/officeart/2008/layout/LinedList"/>
    <dgm:cxn modelId="{A5E39DE5-8EBF-489B-82F7-080C7765DE5E}" type="presParOf" srcId="{26286B39-5B70-4573-A87C-CB7FF43CA080}" destId="{026A3610-894B-47EC-BF94-090AC02FBD0E}" srcOrd="0" destOrd="0" presId="urn:microsoft.com/office/officeart/2008/layout/LinedList"/>
    <dgm:cxn modelId="{8725204F-F837-4EE9-82E3-5D73FBDB7283}" type="presParOf" srcId="{26286B39-5B70-4573-A87C-CB7FF43CA080}" destId="{D9784FA2-24C6-4E8E-8B5F-F965B16FEB03}" srcOrd="1" destOrd="0" presId="urn:microsoft.com/office/officeart/2008/layout/LinedList"/>
    <dgm:cxn modelId="{1C3F7FCC-36FB-4F2F-BE50-DA74CA343537}" type="presParOf" srcId="{26286B39-5B70-4573-A87C-CB7FF43CA080}" destId="{73457A24-26EC-4D93-992A-AD2EDB2BA281}" srcOrd="2" destOrd="0" presId="urn:microsoft.com/office/officeart/2008/layout/LinedList"/>
    <dgm:cxn modelId="{44367469-74EF-4B58-A2BD-AEC87D970588}" type="presParOf" srcId="{FA040578-A976-46DF-94B7-C6452C44DFD5}" destId="{1E128123-A957-48BE-A09B-BD44E4BD0D88}" srcOrd="2" destOrd="0" presId="urn:microsoft.com/office/officeart/2008/layout/LinedList"/>
    <dgm:cxn modelId="{C0CEC0C8-DAA2-490A-AD2E-7F1D147403FE}" type="presParOf" srcId="{FA040578-A976-46DF-94B7-C6452C44DFD5}" destId="{4CD27CC5-0D4F-4BE2-91D0-DFA82253BDA8}" srcOrd="3" destOrd="0" presId="urn:microsoft.com/office/officeart/2008/layout/LinedList"/>
    <dgm:cxn modelId="{85B73421-1340-4215-91C4-7CD90508ED51}" type="presParOf" srcId="{FA040578-A976-46DF-94B7-C6452C44DFD5}" destId="{6B56F406-A3C3-4357-8EDC-094BE64CD1F1}" srcOrd="4" destOrd="0" presId="urn:microsoft.com/office/officeart/2008/layout/LinedList"/>
    <dgm:cxn modelId="{D2C7DB81-B0A8-41DC-96BF-AB1BBE8E8D43}" type="presParOf" srcId="{6B56F406-A3C3-4357-8EDC-094BE64CD1F1}" destId="{C493418F-0A72-46F2-AA3F-3FD566672CDF}" srcOrd="0" destOrd="0" presId="urn:microsoft.com/office/officeart/2008/layout/LinedList"/>
    <dgm:cxn modelId="{136B7EF9-52B1-48C6-BF48-4B34ACFD5956}" type="presParOf" srcId="{6B56F406-A3C3-4357-8EDC-094BE64CD1F1}" destId="{6F516C17-2B6B-4E8F-BB6F-35D9EF0DE2DA}" srcOrd="1" destOrd="0" presId="urn:microsoft.com/office/officeart/2008/layout/LinedList"/>
    <dgm:cxn modelId="{CF56E645-8B1F-4B5B-929F-2F82B54D7238}" type="presParOf" srcId="{6B56F406-A3C3-4357-8EDC-094BE64CD1F1}" destId="{3A8E75EB-5FC1-492E-8AAC-B410B1E8B79D}" srcOrd="2" destOrd="0" presId="urn:microsoft.com/office/officeart/2008/layout/LinedList"/>
    <dgm:cxn modelId="{D4365423-40CC-4A80-92D4-31739E0B87BA}" type="presParOf" srcId="{FA040578-A976-46DF-94B7-C6452C44DFD5}" destId="{62B106C7-D91B-4D9C-BF26-F0A929D6685D}" srcOrd="5" destOrd="0" presId="urn:microsoft.com/office/officeart/2008/layout/LinedList"/>
    <dgm:cxn modelId="{4ACC97B9-25BB-4782-B645-3C2366CEAF10}" type="presParOf" srcId="{FA040578-A976-46DF-94B7-C6452C44DFD5}" destId="{2262D3DA-681A-4F8E-BDCE-EABFFB1496BB}" srcOrd="6" destOrd="0" presId="urn:microsoft.com/office/officeart/2008/layout/LinedList"/>
    <dgm:cxn modelId="{F413464C-4614-4682-BD37-799127D19373}" type="presParOf" srcId="{FA040578-A976-46DF-94B7-C6452C44DFD5}" destId="{C12418F4-DFE8-4533-8AD0-10192BF6384D}" srcOrd="7" destOrd="0" presId="urn:microsoft.com/office/officeart/2008/layout/LinedList"/>
    <dgm:cxn modelId="{28F6D9C6-7AC6-46C4-A4EF-9E0524B966F6}" type="presParOf" srcId="{C12418F4-DFE8-4533-8AD0-10192BF6384D}" destId="{BA018917-004E-42DA-9893-21DC84E148A7}" srcOrd="0" destOrd="0" presId="urn:microsoft.com/office/officeart/2008/layout/LinedList"/>
    <dgm:cxn modelId="{D252FD43-64B2-4906-B5A2-B0F93561AD61}" type="presParOf" srcId="{C12418F4-DFE8-4533-8AD0-10192BF6384D}" destId="{94494E5D-B231-4D40-87F4-752D41E1BE7A}" srcOrd="1" destOrd="0" presId="urn:microsoft.com/office/officeart/2008/layout/LinedList"/>
    <dgm:cxn modelId="{348B308F-CE56-4C66-B124-6DE73BE8C307}" type="presParOf" srcId="{C12418F4-DFE8-4533-8AD0-10192BF6384D}" destId="{9FBFFDDA-A766-49E8-B0BB-43F93A254F1D}" srcOrd="2" destOrd="0" presId="urn:microsoft.com/office/officeart/2008/layout/LinedList"/>
    <dgm:cxn modelId="{1015E2FF-F6F9-4E5C-BC17-9B5FD960ED5B}" type="presParOf" srcId="{FA040578-A976-46DF-94B7-C6452C44DFD5}" destId="{50012BAB-35BD-43A4-AFC5-2DDAF7640EB6}" srcOrd="8" destOrd="0" presId="urn:microsoft.com/office/officeart/2008/layout/LinedList"/>
    <dgm:cxn modelId="{870AF344-7571-4399-9A8A-C7B9BC5CBFAA}" type="presParOf" srcId="{FA040578-A976-46DF-94B7-C6452C44DFD5}" destId="{EC9FB356-9CE4-4CE0-A1E0-5D8A05C855A9}" srcOrd="9" destOrd="0" presId="urn:microsoft.com/office/officeart/2008/layout/LinedList"/>
    <dgm:cxn modelId="{DFCD803C-2825-4916-ADB9-60A56AB946A2}" type="presParOf" srcId="{FA040578-A976-46DF-94B7-C6452C44DFD5}" destId="{032493E2-3C23-4CC0-AB7F-15CC79AB7EB9}" srcOrd="10" destOrd="0" presId="urn:microsoft.com/office/officeart/2008/layout/LinedList"/>
    <dgm:cxn modelId="{142B8C99-5ED4-4402-B83E-5EEFDC55C330}" type="presParOf" srcId="{032493E2-3C23-4CC0-AB7F-15CC79AB7EB9}" destId="{15D24F07-2CE4-42C2-9F9A-767FCF2B60B6}" srcOrd="0" destOrd="0" presId="urn:microsoft.com/office/officeart/2008/layout/LinedList"/>
    <dgm:cxn modelId="{56ECB3EF-BFC1-465E-B734-4D61A61ADA61}" type="presParOf" srcId="{032493E2-3C23-4CC0-AB7F-15CC79AB7EB9}" destId="{82271B84-7746-43A8-BAC8-E24F3727646B}" srcOrd="1" destOrd="0" presId="urn:microsoft.com/office/officeart/2008/layout/LinedList"/>
    <dgm:cxn modelId="{E48E6A57-860E-4169-8DBA-1F22E7B40D7D}" type="presParOf" srcId="{032493E2-3C23-4CC0-AB7F-15CC79AB7EB9}" destId="{F9953D38-5CA8-461E-8155-31E737E0D59E}" srcOrd="2" destOrd="0" presId="urn:microsoft.com/office/officeart/2008/layout/LinedList"/>
    <dgm:cxn modelId="{FC1CD54F-B536-400F-A6F2-05562698C112}" type="presParOf" srcId="{FA040578-A976-46DF-94B7-C6452C44DFD5}" destId="{997043BD-C1EE-4DD6-9252-DB39377FEBCB}" srcOrd="11" destOrd="0" presId="urn:microsoft.com/office/officeart/2008/layout/LinedList"/>
    <dgm:cxn modelId="{218EA5F1-8E73-4BF4-8C3B-10339C4FC87A}" type="presParOf" srcId="{FA040578-A976-46DF-94B7-C6452C44DFD5}" destId="{95B56B70-E000-4D66-B6D6-6117A8121BA0}" srcOrd="12" destOrd="0" presId="urn:microsoft.com/office/officeart/2008/layout/LinedList"/>
    <dgm:cxn modelId="{1CD10C7C-671A-44B8-9441-BE7DB82EED92}" type="presParOf" srcId="{FA040578-A976-46DF-94B7-C6452C44DFD5}" destId="{65D52103-F26E-4671-A85B-A6B05708C4D4}" srcOrd="13" destOrd="0" presId="urn:microsoft.com/office/officeart/2008/layout/LinedList"/>
    <dgm:cxn modelId="{7008FD4A-D289-411B-A0C9-A88DBBC6FED4}" type="presParOf" srcId="{65D52103-F26E-4671-A85B-A6B05708C4D4}" destId="{049A7B15-B148-4E53-BB85-D0F079D765AF}" srcOrd="0" destOrd="0" presId="urn:microsoft.com/office/officeart/2008/layout/LinedList"/>
    <dgm:cxn modelId="{9AB00AA3-2E34-4A3F-9024-349D7CDA75B2}" type="presParOf" srcId="{65D52103-F26E-4671-A85B-A6B05708C4D4}" destId="{FD4EBDA7-04DD-41CE-8073-F85405AD673F}" srcOrd="1" destOrd="0" presId="urn:microsoft.com/office/officeart/2008/layout/LinedList"/>
    <dgm:cxn modelId="{72D7FF73-2FFE-4578-9E16-A418FF9FCE3E}" type="presParOf" srcId="{65D52103-F26E-4671-A85B-A6B05708C4D4}" destId="{4CB8DB56-DC83-4337-AAE2-FA3541C1E9DF}" srcOrd="2" destOrd="0" presId="urn:microsoft.com/office/officeart/2008/layout/LinedList"/>
    <dgm:cxn modelId="{F71E6BE5-FBFE-46B4-A906-8E1D86476052}" type="presParOf" srcId="{FA040578-A976-46DF-94B7-C6452C44DFD5}" destId="{AD284F73-EC0B-40CA-AC0B-7DF6CDA1C904}" srcOrd="14" destOrd="0" presId="urn:microsoft.com/office/officeart/2008/layout/LinedList"/>
    <dgm:cxn modelId="{5575FEA0-9997-4C67-88DC-AAFCD1C03B0E}" type="presParOf" srcId="{FA040578-A976-46DF-94B7-C6452C44DFD5}" destId="{E3269EF4-4872-42EB-9906-2477FEC6E9C0}"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23F121-1E7C-4955-8431-B65A7FC0D33D}"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ru-RU"/>
        </a:p>
      </dgm:t>
    </dgm:pt>
    <dgm:pt modelId="{43ADCB88-344C-443E-9B87-40EACFF719FA}">
      <dgm:prSet phldrT="[Text]"/>
      <dgm:spPr/>
      <dgm:t>
        <a:bodyPr/>
        <a:lstStyle/>
        <a:p>
          <a:r>
            <a:rPr lang="en-US" dirty="0" err="1" smtClean="0"/>
            <a:t>Dividendlar</a:t>
          </a:r>
          <a:endParaRPr lang="ru-RU" dirty="0"/>
        </a:p>
      </dgm:t>
    </dgm:pt>
    <dgm:pt modelId="{CA91B21C-E6DB-4FB1-AC27-7830DF839C8D}" type="parTrans" cxnId="{DF5C7A83-B550-4171-938D-A5072E191865}">
      <dgm:prSet/>
      <dgm:spPr/>
      <dgm:t>
        <a:bodyPr/>
        <a:lstStyle/>
        <a:p>
          <a:endParaRPr lang="ru-RU"/>
        </a:p>
      </dgm:t>
    </dgm:pt>
    <dgm:pt modelId="{D1899085-09E8-4332-A4F5-CED3DCDCA471}" type="sibTrans" cxnId="{DF5C7A83-B550-4171-938D-A5072E191865}">
      <dgm:prSet/>
      <dgm:spPr/>
      <dgm:t>
        <a:bodyPr/>
        <a:lstStyle/>
        <a:p>
          <a:endParaRPr lang="ru-RU"/>
        </a:p>
      </dgm:t>
    </dgm:pt>
    <dgm:pt modelId="{59A9ACFC-45EC-4817-B249-2F44BD89B3E3}">
      <dgm:prSet phldrT="[Text]"/>
      <dgm:spPr/>
      <dgm:t>
        <a:bodyPr/>
        <a:lstStyle/>
        <a:p>
          <a:r>
            <a:rPr lang="uz-Cyrl-UZ" dirty="0" smtClean="0"/>
            <a:t>1. </a:t>
          </a:r>
          <a:r>
            <a:rPr lang="ru-RU" dirty="0" smtClean="0"/>
            <a:t>А</a:t>
          </a:r>
          <a:r>
            <a:rPr lang="en-US" dirty="0" smtClean="0"/>
            <a:t>gar </a:t>
          </a:r>
          <a:r>
            <a:rPr lang="en-US" dirty="0" err="1" smtClean="0"/>
            <a:t>tadbirkorlik</a:t>
          </a:r>
          <a:r>
            <a:rPr lang="en-US" dirty="0" smtClean="0"/>
            <a:t> </a:t>
          </a:r>
          <a:r>
            <a:rPr lang="en-US" dirty="0" err="1" smtClean="0"/>
            <a:t>subʼekti</a:t>
          </a:r>
          <a:r>
            <a:rPr lang="en-US" dirty="0" smtClean="0"/>
            <a:t> </a:t>
          </a:r>
          <a:r>
            <a:rPr lang="en-US" dirty="0" err="1" smtClean="0"/>
            <a:t>ulushli</a:t>
          </a:r>
          <a:r>
            <a:rPr lang="en-US" dirty="0" smtClean="0"/>
            <a:t> instrument </a:t>
          </a:r>
          <a:r>
            <a:rPr lang="en-US" dirty="0" err="1" smtClean="0"/>
            <a:t>egalariga</a:t>
          </a:r>
          <a:r>
            <a:rPr lang="en-US" dirty="0" smtClean="0"/>
            <a:t> </a:t>
          </a:r>
          <a:r>
            <a:rPr lang="en-US" dirty="0" err="1" smtClean="0"/>
            <a:t>dividendlarni</a:t>
          </a:r>
          <a:r>
            <a:rPr lang="en-US" dirty="0" smtClean="0"/>
            <a:t> (BHXS 32 “</a:t>
          </a:r>
          <a:r>
            <a:rPr lang="en-US" dirty="0" err="1" smtClean="0"/>
            <a:t>Moliyaviy</a:t>
          </a:r>
          <a:r>
            <a:rPr lang="en-US" dirty="0" smtClean="0"/>
            <a:t> </a:t>
          </a:r>
          <a:r>
            <a:rPr lang="en-US" dirty="0" err="1" smtClean="0"/>
            <a:t>instrumentlar</a:t>
          </a:r>
          <a:r>
            <a:rPr lang="en-US" dirty="0" smtClean="0"/>
            <a:t>: </a:t>
          </a:r>
          <a:r>
            <a:rPr lang="en-US" dirty="0" err="1" smtClean="0"/>
            <a:t>taqdim</a:t>
          </a:r>
          <a:r>
            <a:rPr lang="en-US" dirty="0" smtClean="0"/>
            <a:t> </a:t>
          </a:r>
          <a:r>
            <a:rPr lang="en-US" dirty="0" err="1" smtClean="0"/>
            <a:t>etish</a:t>
          </a:r>
          <a:r>
            <a:rPr lang="en-US" dirty="0" smtClean="0"/>
            <a:t>” da </a:t>
          </a:r>
          <a:r>
            <a:rPr lang="en-US" dirty="0" err="1" smtClean="0"/>
            <a:t>koʼrsatilganidek</a:t>
          </a:r>
          <a:r>
            <a:rPr lang="en-US" dirty="0" smtClean="0"/>
            <a:t>) </a:t>
          </a:r>
          <a:r>
            <a:rPr lang="en-US" dirty="0" err="1" smtClean="0"/>
            <a:t>hisobot</a:t>
          </a:r>
          <a:r>
            <a:rPr lang="en-US" dirty="0" smtClean="0"/>
            <a:t> </a:t>
          </a:r>
          <a:r>
            <a:rPr lang="en-US" dirty="0" err="1" smtClean="0"/>
            <a:t>davri</a:t>
          </a:r>
          <a:r>
            <a:rPr lang="en-US" dirty="0" smtClean="0"/>
            <a:t> </a:t>
          </a:r>
          <a:r>
            <a:rPr lang="en-US" dirty="0" err="1" smtClean="0"/>
            <a:t>tugaganidan</a:t>
          </a:r>
          <a:r>
            <a:rPr lang="en-US" dirty="0" smtClean="0"/>
            <a:t> </a:t>
          </a:r>
          <a:r>
            <a:rPr lang="en-US" dirty="0" err="1" smtClean="0"/>
            <a:t>keyin</a:t>
          </a:r>
          <a:r>
            <a:rPr lang="en-US" dirty="0" smtClean="0"/>
            <a:t> </a:t>
          </a:r>
          <a:r>
            <a:rPr lang="en-US" dirty="0" err="1" smtClean="0"/>
            <a:t>eʼlon</a:t>
          </a:r>
          <a:r>
            <a:rPr lang="en-US" dirty="0" smtClean="0"/>
            <a:t> </a:t>
          </a:r>
          <a:r>
            <a:rPr lang="en-US" dirty="0" err="1" smtClean="0"/>
            <a:t>qilsa</a:t>
          </a:r>
          <a:r>
            <a:rPr lang="en-US" dirty="0" smtClean="0"/>
            <a:t>, </a:t>
          </a:r>
          <a:r>
            <a:rPr lang="en-US" dirty="0" err="1" smtClean="0"/>
            <a:t>tadbirkorlik</a:t>
          </a:r>
          <a:r>
            <a:rPr lang="en-US" dirty="0" smtClean="0"/>
            <a:t> </a:t>
          </a:r>
          <a:r>
            <a:rPr lang="en-US" dirty="0" err="1" smtClean="0"/>
            <a:t>subʼekti</a:t>
          </a:r>
          <a:r>
            <a:rPr lang="en-US" dirty="0" smtClean="0"/>
            <a:t> </a:t>
          </a:r>
          <a:r>
            <a:rPr lang="en-US" dirty="0" err="1" smtClean="0"/>
            <a:t>bu</a:t>
          </a:r>
          <a:r>
            <a:rPr lang="en-US" dirty="0" smtClean="0"/>
            <a:t> </a:t>
          </a:r>
          <a:r>
            <a:rPr lang="en-US" dirty="0" err="1" smtClean="0"/>
            <a:t>dividendlarni</a:t>
          </a:r>
          <a:r>
            <a:rPr lang="en-US" dirty="0" smtClean="0"/>
            <a:t> </a:t>
          </a:r>
          <a:r>
            <a:rPr lang="en-US" dirty="0" err="1" smtClean="0"/>
            <a:t>hisobot</a:t>
          </a:r>
          <a:r>
            <a:rPr lang="en-US" dirty="0" smtClean="0"/>
            <a:t> </a:t>
          </a:r>
          <a:r>
            <a:rPr lang="en-US" dirty="0" err="1" smtClean="0"/>
            <a:t>davrining</a:t>
          </a:r>
          <a:r>
            <a:rPr lang="en-US" dirty="0" smtClean="0"/>
            <a:t> </a:t>
          </a:r>
          <a:r>
            <a:rPr lang="en-US" dirty="0" err="1" smtClean="0"/>
            <a:t>oxirida</a:t>
          </a:r>
          <a:r>
            <a:rPr lang="en-US" dirty="0" smtClean="0"/>
            <a:t> </a:t>
          </a:r>
          <a:r>
            <a:rPr lang="en-US" dirty="0" err="1" smtClean="0"/>
            <a:t>majburiyat</a:t>
          </a:r>
          <a:r>
            <a:rPr lang="en-US" dirty="0" smtClean="0"/>
            <a:t> </a:t>
          </a:r>
          <a:r>
            <a:rPr lang="en-US" dirty="0" err="1" smtClean="0"/>
            <a:t>sifatida</a:t>
          </a:r>
          <a:r>
            <a:rPr lang="en-US" dirty="0" smtClean="0"/>
            <a:t> tan </a:t>
          </a:r>
          <a:r>
            <a:rPr lang="en-US" dirty="0" err="1" smtClean="0"/>
            <a:t>olmaydi</a:t>
          </a:r>
          <a:r>
            <a:rPr lang="en-US" dirty="0" smtClean="0"/>
            <a:t>.</a:t>
          </a:r>
          <a:endParaRPr lang="ru-RU" dirty="0"/>
        </a:p>
      </dgm:t>
    </dgm:pt>
    <dgm:pt modelId="{B3E3D9D8-0DE9-4EA3-92CC-AD541C160B55}" type="parTrans" cxnId="{BC11A836-069E-4289-AAEB-611E9C1DA6FC}">
      <dgm:prSet/>
      <dgm:spPr/>
      <dgm:t>
        <a:bodyPr/>
        <a:lstStyle/>
        <a:p>
          <a:endParaRPr lang="ru-RU"/>
        </a:p>
      </dgm:t>
    </dgm:pt>
    <dgm:pt modelId="{9819EC7A-D1BD-49EC-827E-5861D6C73CBF}" type="sibTrans" cxnId="{BC11A836-069E-4289-AAEB-611E9C1DA6FC}">
      <dgm:prSet/>
      <dgm:spPr/>
      <dgm:t>
        <a:bodyPr/>
        <a:lstStyle/>
        <a:p>
          <a:endParaRPr lang="ru-RU"/>
        </a:p>
      </dgm:t>
    </dgm:pt>
    <dgm:pt modelId="{FF5772B4-3D94-4A2E-B05A-BD0CEB105FAE}">
      <dgm:prSet phldrT="[Text]"/>
      <dgm:spPr/>
      <dgm:t>
        <a:bodyPr/>
        <a:lstStyle/>
        <a:p>
          <a:r>
            <a:rPr lang="uz-Cyrl-UZ" dirty="0" smtClean="0"/>
            <a:t>2. </a:t>
          </a:r>
          <a:r>
            <a:rPr lang="ru-RU" dirty="0" smtClean="0"/>
            <a:t>А</a:t>
          </a:r>
          <a:r>
            <a:rPr lang="en-US" dirty="0" smtClean="0"/>
            <a:t>gar </a:t>
          </a:r>
          <a:r>
            <a:rPr lang="en-US" dirty="0" err="1" smtClean="0"/>
            <a:t>dividendlar</a:t>
          </a:r>
          <a:r>
            <a:rPr lang="en-US" dirty="0" smtClean="0"/>
            <a:t> </a:t>
          </a:r>
          <a:r>
            <a:rPr lang="en-US" dirty="0" err="1" smtClean="0"/>
            <a:t>hisobot</a:t>
          </a:r>
          <a:r>
            <a:rPr lang="en-US" dirty="0" smtClean="0"/>
            <a:t> </a:t>
          </a:r>
          <a:r>
            <a:rPr lang="en-US" dirty="0" err="1" smtClean="0"/>
            <a:t>davri</a:t>
          </a:r>
          <a:r>
            <a:rPr lang="en-US" dirty="0" smtClean="0"/>
            <a:t> </a:t>
          </a:r>
          <a:r>
            <a:rPr lang="en-US" dirty="0" err="1" smtClean="0"/>
            <a:t>tugaganidan</a:t>
          </a:r>
          <a:r>
            <a:rPr lang="en-US" dirty="0" smtClean="0"/>
            <a:t> </a:t>
          </a:r>
          <a:r>
            <a:rPr lang="en-US" dirty="0" err="1" smtClean="0"/>
            <a:t>soʼng</a:t>
          </a:r>
          <a:r>
            <a:rPr lang="en-US" dirty="0" smtClean="0"/>
            <a:t>, ammo </a:t>
          </a:r>
          <a:r>
            <a:rPr lang="en-US" dirty="0" err="1" smtClean="0"/>
            <a:t>moliyaviy</a:t>
          </a:r>
          <a:r>
            <a:rPr lang="en-US" dirty="0" smtClean="0"/>
            <a:t> </a:t>
          </a:r>
          <a:r>
            <a:rPr lang="en-US" dirty="0" err="1" smtClean="0"/>
            <a:t>hisobotlarni</a:t>
          </a:r>
          <a:r>
            <a:rPr lang="en-US" dirty="0" smtClean="0"/>
            <a:t> </a:t>
          </a:r>
          <a:r>
            <a:rPr lang="en-US" dirty="0" err="1" smtClean="0"/>
            <a:t>eʼlon</a:t>
          </a:r>
          <a:r>
            <a:rPr lang="en-US" dirty="0" smtClean="0"/>
            <a:t> </a:t>
          </a:r>
          <a:r>
            <a:rPr lang="en-US" dirty="0" err="1" smtClean="0"/>
            <a:t>qilish</a:t>
          </a:r>
          <a:r>
            <a:rPr lang="en-US" dirty="0" smtClean="0"/>
            <a:t> </a:t>
          </a:r>
          <a:r>
            <a:rPr lang="en-US" dirty="0" err="1" smtClean="0"/>
            <a:t>uchun</a:t>
          </a:r>
          <a:r>
            <a:rPr lang="en-US" dirty="0" smtClean="0"/>
            <a:t> </a:t>
          </a:r>
          <a:r>
            <a:rPr lang="en-US" dirty="0" err="1" smtClean="0"/>
            <a:t>tasdiqlash</a:t>
          </a:r>
          <a:r>
            <a:rPr lang="en-US" dirty="0" smtClean="0"/>
            <a:t> </a:t>
          </a:r>
          <a:r>
            <a:rPr lang="en-US" dirty="0" err="1" smtClean="0"/>
            <a:t>sanasiga</a:t>
          </a:r>
          <a:r>
            <a:rPr lang="en-US" dirty="0" smtClean="0"/>
            <a:t> </a:t>
          </a:r>
          <a:r>
            <a:rPr lang="en-US" dirty="0" err="1" smtClean="0"/>
            <a:t>qadar</a:t>
          </a:r>
          <a:r>
            <a:rPr lang="en-US" dirty="0" smtClean="0"/>
            <a:t> </a:t>
          </a:r>
          <a:r>
            <a:rPr lang="en-US" dirty="0" err="1" smtClean="0"/>
            <a:t>eʼlon</a:t>
          </a:r>
          <a:r>
            <a:rPr lang="en-US" dirty="0" smtClean="0"/>
            <a:t> </a:t>
          </a:r>
          <a:r>
            <a:rPr lang="en-US" dirty="0" err="1" smtClean="0"/>
            <a:t>qilinsa</a:t>
          </a:r>
          <a:r>
            <a:rPr lang="en-US" dirty="0" smtClean="0"/>
            <a:t>, </a:t>
          </a:r>
          <a:r>
            <a:rPr lang="en-US" dirty="0" err="1" smtClean="0"/>
            <a:t>dividendlar</a:t>
          </a:r>
          <a:r>
            <a:rPr lang="en-US" dirty="0" smtClean="0"/>
            <a:t> </a:t>
          </a:r>
          <a:r>
            <a:rPr lang="en-US" dirty="0" err="1" smtClean="0"/>
            <a:t>hisobot</a:t>
          </a:r>
          <a:r>
            <a:rPr lang="en-US" dirty="0" smtClean="0"/>
            <a:t> </a:t>
          </a:r>
          <a:r>
            <a:rPr lang="en-US" dirty="0" err="1" smtClean="0"/>
            <a:t>davrining</a:t>
          </a:r>
          <a:r>
            <a:rPr lang="en-US" dirty="0" smtClean="0"/>
            <a:t> </a:t>
          </a:r>
          <a:r>
            <a:rPr lang="en-US" dirty="0" err="1" smtClean="0"/>
            <a:t>oxirida</a:t>
          </a:r>
          <a:r>
            <a:rPr lang="en-US" dirty="0" smtClean="0"/>
            <a:t> </a:t>
          </a:r>
          <a:r>
            <a:rPr lang="en-US" dirty="0" err="1" smtClean="0"/>
            <a:t>majburiyat</a:t>
          </a:r>
          <a:r>
            <a:rPr lang="en-US" dirty="0" smtClean="0"/>
            <a:t> </a:t>
          </a:r>
          <a:r>
            <a:rPr lang="en-US" dirty="0" err="1" smtClean="0"/>
            <a:t>sifatida</a:t>
          </a:r>
          <a:r>
            <a:rPr lang="en-US" dirty="0" smtClean="0"/>
            <a:t> tan </a:t>
          </a:r>
          <a:r>
            <a:rPr lang="en-US" dirty="0" err="1" smtClean="0"/>
            <a:t>olinmaydi</a:t>
          </a:r>
          <a:r>
            <a:rPr lang="en-US" dirty="0" smtClean="0"/>
            <a:t>, </a:t>
          </a:r>
          <a:r>
            <a:rPr lang="en-US" dirty="0" err="1" smtClean="0"/>
            <a:t>chunki</a:t>
          </a:r>
          <a:r>
            <a:rPr lang="en-US" dirty="0" smtClean="0"/>
            <a:t> </a:t>
          </a:r>
          <a:r>
            <a:rPr lang="en-US" dirty="0" err="1" smtClean="0"/>
            <a:t>aynan</a:t>
          </a:r>
          <a:r>
            <a:rPr lang="en-US" dirty="0" smtClean="0"/>
            <a:t> </a:t>
          </a:r>
          <a:r>
            <a:rPr lang="en-US" dirty="0" err="1" smtClean="0"/>
            <a:t>ana</a:t>
          </a:r>
          <a:r>
            <a:rPr lang="en-US" dirty="0" smtClean="0"/>
            <a:t> </a:t>
          </a:r>
          <a:r>
            <a:rPr lang="en-US" dirty="0" err="1" smtClean="0"/>
            <a:t>shu</a:t>
          </a:r>
          <a:r>
            <a:rPr lang="en-US" dirty="0" smtClean="0"/>
            <a:t> </a:t>
          </a:r>
          <a:r>
            <a:rPr lang="en-US" dirty="0" err="1" smtClean="0"/>
            <a:t>paytda</a:t>
          </a:r>
          <a:r>
            <a:rPr lang="en-US" dirty="0" smtClean="0"/>
            <a:t> </a:t>
          </a:r>
          <a:r>
            <a:rPr lang="en-US" dirty="0" err="1" smtClean="0"/>
            <a:t>majburiyatlar</a:t>
          </a:r>
          <a:r>
            <a:rPr lang="en-US" dirty="0" smtClean="0"/>
            <a:t> </a:t>
          </a:r>
          <a:r>
            <a:rPr lang="en-US" dirty="0" err="1" smtClean="0"/>
            <a:t>mavjud</a:t>
          </a:r>
          <a:r>
            <a:rPr lang="en-US" dirty="0" smtClean="0"/>
            <a:t> </a:t>
          </a:r>
          <a:r>
            <a:rPr lang="en-US" dirty="0" err="1" smtClean="0"/>
            <a:t>boʼlmagan</a:t>
          </a:r>
          <a:r>
            <a:rPr lang="en-US" dirty="0" smtClean="0"/>
            <a:t>. </a:t>
          </a:r>
          <a:r>
            <a:rPr lang="en-US" dirty="0" err="1" smtClean="0"/>
            <a:t>Bunday</a:t>
          </a:r>
          <a:r>
            <a:rPr lang="en-US" dirty="0" smtClean="0"/>
            <a:t> </a:t>
          </a:r>
          <a:r>
            <a:rPr lang="en-US" dirty="0" err="1" smtClean="0"/>
            <a:t>dividendlar</a:t>
          </a:r>
          <a:r>
            <a:rPr lang="en-US" dirty="0" smtClean="0"/>
            <a:t> BHXS 1 “</a:t>
          </a:r>
          <a:r>
            <a:rPr lang="en-US" dirty="0" err="1" smtClean="0"/>
            <a:t>Moliyaviy</a:t>
          </a:r>
          <a:r>
            <a:rPr lang="en-US" dirty="0" smtClean="0"/>
            <a:t> </a:t>
          </a:r>
          <a:r>
            <a:rPr lang="en-US" dirty="0" err="1" smtClean="0"/>
            <a:t>hisobotlarni</a:t>
          </a:r>
          <a:r>
            <a:rPr lang="en-US" dirty="0" smtClean="0"/>
            <a:t> </a:t>
          </a:r>
          <a:r>
            <a:rPr lang="en-US" dirty="0" err="1" smtClean="0"/>
            <a:t>taqdim</a:t>
          </a:r>
          <a:r>
            <a:rPr lang="en-US" dirty="0" smtClean="0"/>
            <a:t> </a:t>
          </a:r>
          <a:r>
            <a:rPr lang="en-US" dirty="0" err="1" smtClean="0"/>
            <a:t>etish”ga</a:t>
          </a:r>
          <a:r>
            <a:rPr lang="en-US" dirty="0" smtClean="0"/>
            <a:t> </a:t>
          </a:r>
          <a:r>
            <a:rPr lang="en-US" dirty="0" err="1" smtClean="0"/>
            <a:t>binoan</a:t>
          </a:r>
          <a:r>
            <a:rPr lang="en-US" dirty="0" smtClean="0"/>
            <a:t> </a:t>
          </a:r>
          <a:r>
            <a:rPr lang="en-US" dirty="0" err="1" smtClean="0"/>
            <a:t>izohlarda</a:t>
          </a:r>
          <a:r>
            <a:rPr lang="en-US" dirty="0" smtClean="0"/>
            <a:t> </a:t>
          </a:r>
          <a:r>
            <a:rPr lang="en-US" dirty="0" err="1" smtClean="0"/>
            <a:t>ochib</a:t>
          </a:r>
          <a:r>
            <a:rPr lang="en-US" dirty="0" smtClean="0"/>
            <a:t> </a:t>
          </a:r>
          <a:r>
            <a:rPr lang="en-US" dirty="0" err="1" smtClean="0"/>
            <a:t>beriladigan</a:t>
          </a:r>
          <a:r>
            <a:rPr lang="en-US" dirty="0" smtClean="0"/>
            <a:t> </a:t>
          </a:r>
          <a:r>
            <a:rPr lang="en-US" dirty="0" err="1" smtClean="0"/>
            <a:t>maʼlumot</a:t>
          </a:r>
          <a:r>
            <a:rPr lang="en-US" dirty="0" smtClean="0"/>
            <a:t> </a:t>
          </a:r>
          <a:r>
            <a:rPr lang="en-US" dirty="0" err="1" smtClean="0"/>
            <a:t>sifatida</a:t>
          </a:r>
          <a:r>
            <a:rPr lang="en-US" dirty="0" smtClean="0"/>
            <a:t> </a:t>
          </a:r>
          <a:r>
            <a:rPr lang="en-US" dirty="0" err="1" smtClean="0"/>
            <a:t>koʼrsatiladi</a:t>
          </a:r>
          <a:endParaRPr lang="ru-RU" dirty="0"/>
        </a:p>
      </dgm:t>
    </dgm:pt>
    <dgm:pt modelId="{1193B63C-42F9-41B9-AC67-3D0D7442479A}" type="parTrans" cxnId="{76E32801-0421-4961-9E69-B8FB0496698C}">
      <dgm:prSet/>
      <dgm:spPr/>
      <dgm:t>
        <a:bodyPr/>
        <a:lstStyle/>
        <a:p>
          <a:endParaRPr lang="ru-RU"/>
        </a:p>
      </dgm:t>
    </dgm:pt>
    <dgm:pt modelId="{AB204B88-D7D0-4441-85A5-FF90433C39B8}" type="sibTrans" cxnId="{76E32801-0421-4961-9E69-B8FB0496698C}">
      <dgm:prSet/>
      <dgm:spPr/>
      <dgm:t>
        <a:bodyPr/>
        <a:lstStyle/>
        <a:p>
          <a:endParaRPr lang="ru-RU"/>
        </a:p>
      </dgm:t>
    </dgm:pt>
    <dgm:pt modelId="{F971C59C-BBED-475A-8B78-BC85BD7A55A5}" type="pres">
      <dgm:prSet presAssocID="{2B23F121-1E7C-4955-8431-B65A7FC0D33D}" presName="hierChild1" presStyleCnt="0">
        <dgm:presLayoutVars>
          <dgm:orgChart val="1"/>
          <dgm:chPref val="1"/>
          <dgm:dir/>
          <dgm:animOne val="branch"/>
          <dgm:animLvl val="lvl"/>
          <dgm:resizeHandles/>
        </dgm:presLayoutVars>
      </dgm:prSet>
      <dgm:spPr/>
      <dgm:t>
        <a:bodyPr/>
        <a:lstStyle/>
        <a:p>
          <a:endParaRPr lang="ru-RU"/>
        </a:p>
      </dgm:t>
    </dgm:pt>
    <dgm:pt modelId="{083FE525-49E7-4619-B1D0-95A3F14522C1}" type="pres">
      <dgm:prSet presAssocID="{43ADCB88-344C-443E-9B87-40EACFF719FA}" presName="hierRoot1" presStyleCnt="0">
        <dgm:presLayoutVars>
          <dgm:hierBranch val="init"/>
        </dgm:presLayoutVars>
      </dgm:prSet>
      <dgm:spPr/>
      <dgm:t>
        <a:bodyPr/>
        <a:lstStyle/>
        <a:p>
          <a:endParaRPr lang="ru-RU"/>
        </a:p>
      </dgm:t>
    </dgm:pt>
    <dgm:pt modelId="{09AEF588-9800-4ADA-AB32-D806722D07B3}" type="pres">
      <dgm:prSet presAssocID="{43ADCB88-344C-443E-9B87-40EACFF719FA}" presName="rootComposite1" presStyleCnt="0"/>
      <dgm:spPr/>
      <dgm:t>
        <a:bodyPr/>
        <a:lstStyle/>
        <a:p>
          <a:endParaRPr lang="ru-RU"/>
        </a:p>
      </dgm:t>
    </dgm:pt>
    <dgm:pt modelId="{84314482-4774-4AE0-B898-CF1BE059831C}" type="pres">
      <dgm:prSet presAssocID="{43ADCB88-344C-443E-9B87-40EACFF719FA}" presName="rootText1" presStyleLbl="node0" presStyleIdx="0" presStyleCnt="1" custScaleY="39312">
        <dgm:presLayoutVars>
          <dgm:chPref val="3"/>
        </dgm:presLayoutVars>
      </dgm:prSet>
      <dgm:spPr/>
      <dgm:t>
        <a:bodyPr/>
        <a:lstStyle/>
        <a:p>
          <a:endParaRPr lang="ru-RU"/>
        </a:p>
      </dgm:t>
    </dgm:pt>
    <dgm:pt modelId="{BC0C7490-3DA1-49B4-9E17-A4816E464BAB}" type="pres">
      <dgm:prSet presAssocID="{43ADCB88-344C-443E-9B87-40EACFF719FA}" presName="rootConnector1" presStyleLbl="node1" presStyleIdx="0" presStyleCnt="0"/>
      <dgm:spPr/>
      <dgm:t>
        <a:bodyPr/>
        <a:lstStyle/>
        <a:p>
          <a:endParaRPr lang="ru-RU"/>
        </a:p>
      </dgm:t>
    </dgm:pt>
    <dgm:pt modelId="{0233A89A-C52C-43F0-A862-B43CB8DC49B0}" type="pres">
      <dgm:prSet presAssocID="{43ADCB88-344C-443E-9B87-40EACFF719FA}" presName="hierChild2" presStyleCnt="0"/>
      <dgm:spPr/>
      <dgm:t>
        <a:bodyPr/>
        <a:lstStyle/>
        <a:p>
          <a:endParaRPr lang="ru-RU"/>
        </a:p>
      </dgm:t>
    </dgm:pt>
    <dgm:pt modelId="{1997395C-EEE2-4FC6-8E72-99EF8E413F7A}" type="pres">
      <dgm:prSet presAssocID="{B3E3D9D8-0DE9-4EA3-92CC-AD541C160B55}" presName="Name37" presStyleLbl="parChTrans1D2" presStyleIdx="0" presStyleCnt="2"/>
      <dgm:spPr/>
      <dgm:t>
        <a:bodyPr/>
        <a:lstStyle/>
        <a:p>
          <a:endParaRPr lang="ru-RU"/>
        </a:p>
      </dgm:t>
    </dgm:pt>
    <dgm:pt modelId="{EB84CB60-1121-463B-9480-9F31800FC46D}" type="pres">
      <dgm:prSet presAssocID="{59A9ACFC-45EC-4817-B249-2F44BD89B3E3}" presName="hierRoot2" presStyleCnt="0">
        <dgm:presLayoutVars>
          <dgm:hierBranch val="init"/>
        </dgm:presLayoutVars>
      </dgm:prSet>
      <dgm:spPr/>
      <dgm:t>
        <a:bodyPr/>
        <a:lstStyle/>
        <a:p>
          <a:endParaRPr lang="ru-RU"/>
        </a:p>
      </dgm:t>
    </dgm:pt>
    <dgm:pt modelId="{7EC6AC01-8FD9-44A2-B27C-F0D7309C1D75}" type="pres">
      <dgm:prSet presAssocID="{59A9ACFC-45EC-4817-B249-2F44BD89B3E3}" presName="rootComposite" presStyleCnt="0"/>
      <dgm:spPr/>
      <dgm:t>
        <a:bodyPr/>
        <a:lstStyle/>
        <a:p>
          <a:endParaRPr lang="ru-RU"/>
        </a:p>
      </dgm:t>
    </dgm:pt>
    <dgm:pt modelId="{9E705DFD-C9DE-4F91-8A8A-9C86CAE22F6F}" type="pres">
      <dgm:prSet presAssocID="{59A9ACFC-45EC-4817-B249-2F44BD89B3E3}" presName="rootText" presStyleLbl="node2" presStyleIdx="0" presStyleCnt="2">
        <dgm:presLayoutVars>
          <dgm:chPref val="3"/>
        </dgm:presLayoutVars>
      </dgm:prSet>
      <dgm:spPr/>
      <dgm:t>
        <a:bodyPr/>
        <a:lstStyle/>
        <a:p>
          <a:endParaRPr lang="ru-RU"/>
        </a:p>
      </dgm:t>
    </dgm:pt>
    <dgm:pt modelId="{803C9EC0-0638-4FBC-AC0A-C074541BD17D}" type="pres">
      <dgm:prSet presAssocID="{59A9ACFC-45EC-4817-B249-2F44BD89B3E3}" presName="rootConnector" presStyleLbl="node2" presStyleIdx="0" presStyleCnt="2"/>
      <dgm:spPr/>
      <dgm:t>
        <a:bodyPr/>
        <a:lstStyle/>
        <a:p>
          <a:endParaRPr lang="ru-RU"/>
        </a:p>
      </dgm:t>
    </dgm:pt>
    <dgm:pt modelId="{8CE6A0F8-0FB7-4B3D-97C0-B39AAB229A8E}" type="pres">
      <dgm:prSet presAssocID="{59A9ACFC-45EC-4817-B249-2F44BD89B3E3}" presName="hierChild4" presStyleCnt="0"/>
      <dgm:spPr/>
      <dgm:t>
        <a:bodyPr/>
        <a:lstStyle/>
        <a:p>
          <a:endParaRPr lang="ru-RU"/>
        </a:p>
      </dgm:t>
    </dgm:pt>
    <dgm:pt modelId="{2F6EB222-29F3-4C81-9A4D-14F9141CA8AD}" type="pres">
      <dgm:prSet presAssocID="{59A9ACFC-45EC-4817-B249-2F44BD89B3E3}" presName="hierChild5" presStyleCnt="0"/>
      <dgm:spPr/>
      <dgm:t>
        <a:bodyPr/>
        <a:lstStyle/>
        <a:p>
          <a:endParaRPr lang="ru-RU"/>
        </a:p>
      </dgm:t>
    </dgm:pt>
    <dgm:pt modelId="{8F2CB523-3FD2-4734-8683-135F6C3A4B97}" type="pres">
      <dgm:prSet presAssocID="{1193B63C-42F9-41B9-AC67-3D0D7442479A}" presName="Name37" presStyleLbl="parChTrans1D2" presStyleIdx="1" presStyleCnt="2"/>
      <dgm:spPr/>
      <dgm:t>
        <a:bodyPr/>
        <a:lstStyle/>
        <a:p>
          <a:endParaRPr lang="ru-RU"/>
        </a:p>
      </dgm:t>
    </dgm:pt>
    <dgm:pt modelId="{DB86D0FE-56B2-4C8E-87A5-229D3E4CD76E}" type="pres">
      <dgm:prSet presAssocID="{FF5772B4-3D94-4A2E-B05A-BD0CEB105FAE}" presName="hierRoot2" presStyleCnt="0">
        <dgm:presLayoutVars>
          <dgm:hierBranch val="init"/>
        </dgm:presLayoutVars>
      </dgm:prSet>
      <dgm:spPr/>
      <dgm:t>
        <a:bodyPr/>
        <a:lstStyle/>
        <a:p>
          <a:endParaRPr lang="ru-RU"/>
        </a:p>
      </dgm:t>
    </dgm:pt>
    <dgm:pt modelId="{9D1FBEB3-82A3-4143-A934-F8CBFA6E84C4}" type="pres">
      <dgm:prSet presAssocID="{FF5772B4-3D94-4A2E-B05A-BD0CEB105FAE}" presName="rootComposite" presStyleCnt="0"/>
      <dgm:spPr/>
      <dgm:t>
        <a:bodyPr/>
        <a:lstStyle/>
        <a:p>
          <a:endParaRPr lang="ru-RU"/>
        </a:p>
      </dgm:t>
    </dgm:pt>
    <dgm:pt modelId="{171071BE-8834-4E76-8040-3CF22C09BEBD}" type="pres">
      <dgm:prSet presAssocID="{FF5772B4-3D94-4A2E-B05A-BD0CEB105FAE}" presName="rootText" presStyleLbl="node2" presStyleIdx="1" presStyleCnt="2">
        <dgm:presLayoutVars>
          <dgm:chPref val="3"/>
        </dgm:presLayoutVars>
      </dgm:prSet>
      <dgm:spPr/>
      <dgm:t>
        <a:bodyPr/>
        <a:lstStyle/>
        <a:p>
          <a:endParaRPr lang="ru-RU"/>
        </a:p>
      </dgm:t>
    </dgm:pt>
    <dgm:pt modelId="{CC20742B-EC2A-4F98-B9EE-0E250D76EBC7}" type="pres">
      <dgm:prSet presAssocID="{FF5772B4-3D94-4A2E-B05A-BD0CEB105FAE}" presName="rootConnector" presStyleLbl="node2" presStyleIdx="1" presStyleCnt="2"/>
      <dgm:spPr/>
      <dgm:t>
        <a:bodyPr/>
        <a:lstStyle/>
        <a:p>
          <a:endParaRPr lang="ru-RU"/>
        </a:p>
      </dgm:t>
    </dgm:pt>
    <dgm:pt modelId="{D19DF47C-E9F4-4E72-BD4B-32659AE957A6}" type="pres">
      <dgm:prSet presAssocID="{FF5772B4-3D94-4A2E-B05A-BD0CEB105FAE}" presName="hierChild4" presStyleCnt="0"/>
      <dgm:spPr/>
      <dgm:t>
        <a:bodyPr/>
        <a:lstStyle/>
        <a:p>
          <a:endParaRPr lang="ru-RU"/>
        </a:p>
      </dgm:t>
    </dgm:pt>
    <dgm:pt modelId="{3D6FC5CB-6969-4D31-96C2-F2F265BD8E50}" type="pres">
      <dgm:prSet presAssocID="{FF5772B4-3D94-4A2E-B05A-BD0CEB105FAE}" presName="hierChild5" presStyleCnt="0"/>
      <dgm:spPr/>
      <dgm:t>
        <a:bodyPr/>
        <a:lstStyle/>
        <a:p>
          <a:endParaRPr lang="ru-RU"/>
        </a:p>
      </dgm:t>
    </dgm:pt>
    <dgm:pt modelId="{5B26B0DC-86CD-43EB-819A-5D4F7714A671}" type="pres">
      <dgm:prSet presAssocID="{43ADCB88-344C-443E-9B87-40EACFF719FA}" presName="hierChild3" presStyleCnt="0"/>
      <dgm:spPr/>
      <dgm:t>
        <a:bodyPr/>
        <a:lstStyle/>
        <a:p>
          <a:endParaRPr lang="ru-RU"/>
        </a:p>
      </dgm:t>
    </dgm:pt>
  </dgm:ptLst>
  <dgm:cxnLst>
    <dgm:cxn modelId="{DF5C7A83-B550-4171-938D-A5072E191865}" srcId="{2B23F121-1E7C-4955-8431-B65A7FC0D33D}" destId="{43ADCB88-344C-443E-9B87-40EACFF719FA}" srcOrd="0" destOrd="0" parTransId="{CA91B21C-E6DB-4FB1-AC27-7830DF839C8D}" sibTransId="{D1899085-09E8-4332-A4F5-CED3DCDCA471}"/>
    <dgm:cxn modelId="{76E32801-0421-4961-9E69-B8FB0496698C}" srcId="{43ADCB88-344C-443E-9B87-40EACFF719FA}" destId="{FF5772B4-3D94-4A2E-B05A-BD0CEB105FAE}" srcOrd="1" destOrd="0" parTransId="{1193B63C-42F9-41B9-AC67-3D0D7442479A}" sibTransId="{AB204B88-D7D0-4441-85A5-FF90433C39B8}"/>
    <dgm:cxn modelId="{3EFC2EBF-2493-425F-96D7-96A9C44089B4}" type="presOf" srcId="{1193B63C-42F9-41B9-AC67-3D0D7442479A}" destId="{8F2CB523-3FD2-4734-8683-135F6C3A4B97}" srcOrd="0" destOrd="0" presId="urn:microsoft.com/office/officeart/2005/8/layout/orgChart1"/>
    <dgm:cxn modelId="{8E781AB8-3A41-487B-A254-89517A1AC3C6}" type="presOf" srcId="{59A9ACFC-45EC-4817-B249-2F44BD89B3E3}" destId="{9E705DFD-C9DE-4F91-8A8A-9C86CAE22F6F}" srcOrd="0" destOrd="0" presId="urn:microsoft.com/office/officeart/2005/8/layout/orgChart1"/>
    <dgm:cxn modelId="{A4DCF40F-891C-4C89-B63E-3DF1DD08BA59}" type="presOf" srcId="{43ADCB88-344C-443E-9B87-40EACFF719FA}" destId="{BC0C7490-3DA1-49B4-9E17-A4816E464BAB}" srcOrd="1" destOrd="0" presId="urn:microsoft.com/office/officeart/2005/8/layout/orgChart1"/>
    <dgm:cxn modelId="{91E3E2B0-3264-4350-8179-DF41B98C75E2}" type="presOf" srcId="{FF5772B4-3D94-4A2E-B05A-BD0CEB105FAE}" destId="{CC20742B-EC2A-4F98-B9EE-0E250D76EBC7}" srcOrd="1" destOrd="0" presId="urn:microsoft.com/office/officeart/2005/8/layout/orgChart1"/>
    <dgm:cxn modelId="{EAA4EBEA-E404-477E-BC8A-85EF2DB82DB1}" type="presOf" srcId="{43ADCB88-344C-443E-9B87-40EACFF719FA}" destId="{84314482-4774-4AE0-B898-CF1BE059831C}" srcOrd="0" destOrd="0" presId="urn:microsoft.com/office/officeart/2005/8/layout/orgChart1"/>
    <dgm:cxn modelId="{3B65FBB2-8AE5-43AE-89D4-EB5084636770}" type="presOf" srcId="{FF5772B4-3D94-4A2E-B05A-BD0CEB105FAE}" destId="{171071BE-8834-4E76-8040-3CF22C09BEBD}" srcOrd="0" destOrd="0" presId="urn:microsoft.com/office/officeart/2005/8/layout/orgChart1"/>
    <dgm:cxn modelId="{BC11A836-069E-4289-AAEB-611E9C1DA6FC}" srcId="{43ADCB88-344C-443E-9B87-40EACFF719FA}" destId="{59A9ACFC-45EC-4817-B249-2F44BD89B3E3}" srcOrd="0" destOrd="0" parTransId="{B3E3D9D8-0DE9-4EA3-92CC-AD541C160B55}" sibTransId="{9819EC7A-D1BD-49EC-827E-5861D6C73CBF}"/>
    <dgm:cxn modelId="{C520B570-77A9-4093-AA57-234787F6920D}" type="presOf" srcId="{59A9ACFC-45EC-4817-B249-2F44BD89B3E3}" destId="{803C9EC0-0638-4FBC-AC0A-C074541BD17D}" srcOrd="1" destOrd="0" presId="urn:microsoft.com/office/officeart/2005/8/layout/orgChart1"/>
    <dgm:cxn modelId="{B700A8E3-31AF-4D51-B7A9-5380AD59618B}" type="presOf" srcId="{2B23F121-1E7C-4955-8431-B65A7FC0D33D}" destId="{F971C59C-BBED-475A-8B78-BC85BD7A55A5}" srcOrd="0" destOrd="0" presId="urn:microsoft.com/office/officeart/2005/8/layout/orgChart1"/>
    <dgm:cxn modelId="{A073238E-D551-436D-BD89-E0BB40DB4535}" type="presOf" srcId="{B3E3D9D8-0DE9-4EA3-92CC-AD541C160B55}" destId="{1997395C-EEE2-4FC6-8E72-99EF8E413F7A}" srcOrd="0" destOrd="0" presId="urn:microsoft.com/office/officeart/2005/8/layout/orgChart1"/>
    <dgm:cxn modelId="{84E23924-72E5-426F-8A43-E158EBCFC318}" type="presParOf" srcId="{F971C59C-BBED-475A-8B78-BC85BD7A55A5}" destId="{083FE525-49E7-4619-B1D0-95A3F14522C1}" srcOrd="0" destOrd="0" presId="urn:microsoft.com/office/officeart/2005/8/layout/orgChart1"/>
    <dgm:cxn modelId="{9552534A-C214-459D-BFC7-10A3CC9A9FD2}" type="presParOf" srcId="{083FE525-49E7-4619-B1D0-95A3F14522C1}" destId="{09AEF588-9800-4ADA-AB32-D806722D07B3}" srcOrd="0" destOrd="0" presId="urn:microsoft.com/office/officeart/2005/8/layout/orgChart1"/>
    <dgm:cxn modelId="{9159AAFE-85C5-403D-94A6-4FF92C50ECA3}" type="presParOf" srcId="{09AEF588-9800-4ADA-AB32-D806722D07B3}" destId="{84314482-4774-4AE0-B898-CF1BE059831C}" srcOrd="0" destOrd="0" presId="urn:microsoft.com/office/officeart/2005/8/layout/orgChart1"/>
    <dgm:cxn modelId="{4EF80689-2146-4150-A936-E2E2A639250D}" type="presParOf" srcId="{09AEF588-9800-4ADA-AB32-D806722D07B3}" destId="{BC0C7490-3DA1-49B4-9E17-A4816E464BAB}" srcOrd="1" destOrd="0" presId="urn:microsoft.com/office/officeart/2005/8/layout/orgChart1"/>
    <dgm:cxn modelId="{C432CDA1-735B-4F37-A338-89193F49280D}" type="presParOf" srcId="{083FE525-49E7-4619-B1D0-95A3F14522C1}" destId="{0233A89A-C52C-43F0-A862-B43CB8DC49B0}" srcOrd="1" destOrd="0" presId="urn:microsoft.com/office/officeart/2005/8/layout/orgChart1"/>
    <dgm:cxn modelId="{A95E79BF-9731-4253-958B-013392E67539}" type="presParOf" srcId="{0233A89A-C52C-43F0-A862-B43CB8DC49B0}" destId="{1997395C-EEE2-4FC6-8E72-99EF8E413F7A}" srcOrd="0" destOrd="0" presId="urn:microsoft.com/office/officeart/2005/8/layout/orgChart1"/>
    <dgm:cxn modelId="{3FEC3133-EFA6-4AE7-88AC-0D913E17BF84}" type="presParOf" srcId="{0233A89A-C52C-43F0-A862-B43CB8DC49B0}" destId="{EB84CB60-1121-463B-9480-9F31800FC46D}" srcOrd="1" destOrd="0" presId="urn:microsoft.com/office/officeart/2005/8/layout/orgChart1"/>
    <dgm:cxn modelId="{CB2664B6-634C-497C-9D8C-5624B1A4DDF8}" type="presParOf" srcId="{EB84CB60-1121-463B-9480-9F31800FC46D}" destId="{7EC6AC01-8FD9-44A2-B27C-F0D7309C1D75}" srcOrd="0" destOrd="0" presId="urn:microsoft.com/office/officeart/2005/8/layout/orgChart1"/>
    <dgm:cxn modelId="{2C21A646-5CB3-4B0A-AD1B-B65708F950E6}" type="presParOf" srcId="{7EC6AC01-8FD9-44A2-B27C-F0D7309C1D75}" destId="{9E705DFD-C9DE-4F91-8A8A-9C86CAE22F6F}" srcOrd="0" destOrd="0" presId="urn:microsoft.com/office/officeart/2005/8/layout/orgChart1"/>
    <dgm:cxn modelId="{367837A9-3CE4-43C4-AC58-B0DF39B31B28}" type="presParOf" srcId="{7EC6AC01-8FD9-44A2-B27C-F0D7309C1D75}" destId="{803C9EC0-0638-4FBC-AC0A-C074541BD17D}" srcOrd="1" destOrd="0" presId="urn:microsoft.com/office/officeart/2005/8/layout/orgChart1"/>
    <dgm:cxn modelId="{93FD3E1B-9747-481A-B656-D6EC74D70EC2}" type="presParOf" srcId="{EB84CB60-1121-463B-9480-9F31800FC46D}" destId="{8CE6A0F8-0FB7-4B3D-97C0-B39AAB229A8E}" srcOrd="1" destOrd="0" presId="urn:microsoft.com/office/officeart/2005/8/layout/orgChart1"/>
    <dgm:cxn modelId="{CC9C230F-3288-4E48-92BE-F3FC3117C28F}" type="presParOf" srcId="{EB84CB60-1121-463B-9480-9F31800FC46D}" destId="{2F6EB222-29F3-4C81-9A4D-14F9141CA8AD}" srcOrd="2" destOrd="0" presId="urn:microsoft.com/office/officeart/2005/8/layout/orgChart1"/>
    <dgm:cxn modelId="{74279586-D0D2-4E85-B0A6-6828B5259BB1}" type="presParOf" srcId="{0233A89A-C52C-43F0-A862-B43CB8DC49B0}" destId="{8F2CB523-3FD2-4734-8683-135F6C3A4B97}" srcOrd="2" destOrd="0" presId="urn:microsoft.com/office/officeart/2005/8/layout/orgChart1"/>
    <dgm:cxn modelId="{1E3347E8-D994-4AD4-AF95-4E77F4372CEB}" type="presParOf" srcId="{0233A89A-C52C-43F0-A862-B43CB8DC49B0}" destId="{DB86D0FE-56B2-4C8E-87A5-229D3E4CD76E}" srcOrd="3" destOrd="0" presId="urn:microsoft.com/office/officeart/2005/8/layout/orgChart1"/>
    <dgm:cxn modelId="{A40CABC1-D13A-46D8-B99F-7ED412B223FE}" type="presParOf" srcId="{DB86D0FE-56B2-4C8E-87A5-229D3E4CD76E}" destId="{9D1FBEB3-82A3-4143-A934-F8CBFA6E84C4}" srcOrd="0" destOrd="0" presId="urn:microsoft.com/office/officeart/2005/8/layout/orgChart1"/>
    <dgm:cxn modelId="{F98B27E9-640D-4173-934F-B50C38835317}" type="presParOf" srcId="{9D1FBEB3-82A3-4143-A934-F8CBFA6E84C4}" destId="{171071BE-8834-4E76-8040-3CF22C09BEBD}" srcOrd="0" destOrd="0" presId="urn:microsoft.com/office/officeart/2005/8/layout/orgChart1"/>
    <dgm:cxn modelId="{F2AB773C-6725-46EC-8C6F-1A6D489226EA}" type="presParOf" srcId="{9D1FBEB3-82A3-4143-A934-F8CBFA6E84C4}" destId="{CC20742B-EC2A-4F98-B9EE-0E250D76EBC7}" srcOrd="1" destOrd="0" presId="urn:microsoft.com/office/officeart/2005/8/layout/orgChart1"/>
    <dgm:cxn modelId="{CA31F42F-A0F0-49D2-94FD-9D542E6A23AD}" type="presParOf" srcId="{DB86D0FE-56B2-4C8E-87A5-229D3E4CD76E}" destId="{D19DF47C-E9F4-4E72-BD4B-32659AE957A6}" srcOrd="1" destOrd="0" presId="urn:microsoft.com/office/officeart/2005/8/layout/orgChart1"/>
    <dgm:cxn modelId="{8B97F865-D474-4EAE-98BF-93CBA4248796}" type="presParOf" srcId="{DB86D0FE-56B2-4C8E-87A5-229D3E4CD76E}" destId="{3D6FC5CB-6969-4D31-96C2-F2F265BD8E50}" srcOrd="2" destOrd="0" presId="urn:microsoft.com/office/officeart/2005/8/layout/orgChart1"/>
    <dgm:cxn modelId="{CFB8DF99-F2C2-41DC-8B2B-D522811E11C1}" type="presParOf" srcId="{083FE525-49E7-4619-B1D0-95A3F14522C1}" destId="{5B26B0DC-86CD-43EB-819A-5D4F7714A67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23F121-1E7C-4955-8431-B65A7FC0D33D}"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ru-RU"/>
        </a:p>
      </dgm:t>
    </dgm:pt>
    <dgm:pt modelId="{43ADCB88-344C-443E-9B87-40EACFF719FA}">
      <dgm:prSet phldrT="[Text]"/>
      <dgm:spPr/>
      <dgm:t>
        <a:bodyPr/>
        <a:lstStyle/>
        <a:p>
          <a:r>
            <a:rPr lang="en-US" dirty="0" err="1" smtClean="0"/>
            <a:t>Tadbirkorlik</a:t>
          </a:r>
          <a:r>
            <a:rPr lang="en-US" dirty="0" smtClean="0"/>
            <a:t> </a:t>
          </a:r>
          <a:r>
            <a:rPr lang="en-US" dirty="0" err="1" smtClean="0"/>
            <a:t>subʼekti</a:t>
          </a:r>
          <a:r>
            <a:rPr lang="en-US" dirty="0" smtClean="0"/>
            <a:t> </a:t>
          </a:r>
          <a:r>
            <a:rPr lang="en-US" dirty="0" err="1" smtClean="0"/>
            <a:t>faoliyatining</a:t>
          </a:r>
          <a:r>
            <a:rPr lang="en-US" dirty="0" smtClean="0"/>
            <a:t> </a:t>
          </a:r>
          <a:r>
            <a:rPr lang="en-US" dirty="0" err="1" smtClean="0"/>
            <a:t>uzluksizligi</a:t>
          </a:r>
          <a:endParaRPr lang="ru-RU" dirty="0"/>
        </a:p>
      </dgm:t>
    </dgm:pt>
    <dgm:pt modelId="{CA91B21C-E6DB-4FB1-AC27-7830DF839C8D}" type="parTrans" cxnId="{DF5C7A83-B550-4171-938D-A5072E191865}">
      <dgm:prSet/>
      <dgm:spPr/>
      <dgm:t>
        <a:bodyPr/>
        <a:lstStyle/>
        <a:p>
          <a:endParaRPr lang="ru-RU"/>
        </a:p>
      </dgm:t>
    </dgm:pt>
    <dgm:pt modelId="{D1899085-09E8-4332-A4F5-CED3DCDCA471}" type="sibTrans" cxnId="{DF5C7A83-B550-4171-938D-A5072E191865}">
      <dgm:prSet/>
      <dgm:spPr/>
      <dgm:t>
        <a:bodyPr/>
        <a:lstStyle/>
        <a:p>
          <a:endParaRPr lang="ru-RU"/>
        </a:p>
      </dgm:t>
    </dgm:pt>
    <dgm:pt modelId="{59A9ACFC-45EC-4817-B249-2F44BD89B3E3}">
      <dgm:prSet phldrT="[Text]"/>
      <dgm:spPr/>
      <dgm:t>
        <a:bodyPr/>
        <a:lstStyle/>
        <a:p>
          <a:r>
            <a:rPr lang="uz-Cyrl-UZ" dirty="0" smtClean="0"/>
            <a:t>1. </a:t>
          </a:r>
          <a:r>
            <a:rPr lang="ru-RU" dirty="0" smtClean="0"/>
            <a:t>А</a:t>
          </a:r>
          <a:r>
            <a:rPr lang="en-US" dirty="0" smtClean="0"/>
            <a:t>gar </a:t>
          </a:r>
          <a:r>
            <a:rPr lang="en-US" dirty="0" err="1" smtClean="0"/>
            <a:t>hisobot</a:t>
          </a:r>
          <a:r>
            <a:rPr lang="en-US" dirty="0" smtClean="0"/>
            <a:t> </a:t>
          </a:r>
          <a:r>
            <a:rPr lang="en-US" dirty="0" err="1" smtClean="0"/>
            <a:t>davri</a:t>
          </a:r>
          <a:r>
            <a:rPr lang="en-US" dirty="0" smtClean="0"/>
            <a:t> </a:t>
          </a:r>
          <a:r>
            <a:rPr lang="en-US" dirty="0" err="1" smtClean="0"/>
            <a:t>tugaganidan</a:t>
          </a:r>
          <a:r>
            <a:rPr lang="en-US" dirty="0" smtClean="0"/>
            <a:t> </a:t>
          </a:r>
          <a:r>
            <a:rPr lang="en-US" dirty="0" err="1" smtClean="0"/>
            <a:t>keyin</a:t>
          </a:r>
          <a:r>
            <a:rPr lang="en-US" dirty="0" smtClean="0"/>
            <a:t> </a:t>
          </a:r>
          <a:r>
            <a:rPr lang="en-US" dirty="0" err="1" smtClean="0"/>
            <a:t>tadbirkorlik</a:t>
          </a:r>
          <a:r>
            <a:rPr lang="en-US" dirty="0" smtClean="0"/>
            <a:t> </a:t>
          </a:r>
          <a:r>
            <a:rPr lang="en-US" dirty="0" err="1" smtClean="0"/>
            <a:t>subʼektining</a:t>
          </a:r>
          <a:r>
            <a:rPr lang="en-US" dirty="0" smtClean="0"/>
            <a:t> </a:t>
          </a:r>
          <a:r>
            <a:rPr lang="en-US" dirty="0" err="1" smtClean="0"/>
            <a:t>rahbariyati</a:t>
          </a:r>
          <a:r>
            <a:rPr lang="en-US" dirty="0" smtClean="0"/>
            <a:t> </a:t>
          </a:r>
          <a:r>
            <a:rPr lang="en-US" dirty="0" err="1" smtClean="0"/>
            <a:t>tadbirkorlik</a:t>
          </a:r>
          <a:r>
            <a:rPr lang="en-US" dirty="0" smtClean="0"/>
            <a:t> </a:t>
          </a:r>
          <a:r>
            <a:rPr lang="en-US" dirty="0" err="1" smtClean="0"/>
            <a:t>subʼektini</a:t>
          </a:r>
          <a:r>
            <a:rPr lang="en-US" dirty="0" smtClean="0"/>
            <a:t> </a:t>
          </a:r>
          <a:r>
            <a:rPr lang="en-US" dirty="0" err="1" smtClean="0"/>
            <a:t>tugatish</a:t>
          </a:r>
          <a:r>
            <a:rPr lang="en-US" dirty="0" smtClean="0"/>
            <a:t> </a:t>
          </a:r>
          <a:r>
            <a:rPr lang="en-US" dirty="0" err="1" smtClean="0"/>
            <a:t>yoki</a:t>
          </a:r>
          <a:r>
            <a:rPr lang="en-US" dirty="0" smtClean="0"/>
            <a:t> </a:t>
          </a:r>
          <a:r>
            <a:rPr lang="en-US" dirty="0" err="1" smtClean="0"/>
            <a:t>uning</a:t>
          </a:r>
          <a:r>
            <a:rPr lang="en-US" dirty="0" smtClean="0"/>
            <a:t> </a:t>
          </a:r>
          <a:r>
            <a:rPr lang="en-US" dirty="0" err="1" smtClean="0"/>
            <a:t>savdo</a:t>
          </a:r>
          <a:r>
            <a:rPr lang="en-US" dirty="0" smtClean="0"/>
            <a:t> </a:t>
          </a:r>
          <a:r>
            <a:rPr lang="en-US" dirty="0" err="1" smtClean="0"/>
            <a:t>faoliyatini</a:t>
          </a:r>
          <a:r>
            <a:rPr lang="en-US" dirty="0" smtClean="0"/>
            <a:t> </a:t>
          </a:r>
          <a:r>
            <a:rPr lang="en-US" dirty="0" err="1" smtClean="0"/>
            <a:t>toʼxtatish</a:t>
          </a:r>
          <a:r>
            <a:rPr lang="en-US" dirty="0" smtClean="0"/>
            <a:t> </a:t>
          </a:r>
          <a:r>
            <a:rPr lang="en-US" dirty="0" err="1" smtClean="0"/>
            <a:t>qaroriga</a:t>
          </a:r>
          <a:r>
            <a:rPr lang="en-US" dirty="0" smtClean="0"/>
            <a:t> </a:t>
          </a:r>
          <a:r>
            <a:rPr lang="en-US" dirty="0" err="1" smtClean="0"/>
            <a:t>kelsa</a:t>
          </a:r>
          <a:r>
            <a:rPr lang="en-US" dirty="0" smtClean="0"/>
            <a:t> </a:t>
          </a:r>
          <a:r>
            <a:rPr lang="en-US" dirty="0" err="1" smtClean="0"/>
            <a:t>yoki</a:t>
          </a:r>
          <a:r>
            <a:rPr lang="en-US" dirty="0" smtClean="0"/>
            <a:t> </a:t>
          </a:r>
          <a:r>
            <a:rPr lang="en-US" dirty="0" err="1" smtClean="0"/>
            <a:t>bunday</a:t>
          </a:r>
          <a:r>
            <a:rPr lang="en-US" dirty="0" smtClean="0"/>
            <a:t> </a:t>
          </a:r>
          <a:r>
            <a:rPr lang="en-US" dirty="0" err="1" smtClean="0"/>
            <a:t>yoʼl</a:t>
          </a:r>
          <a:r>
            <a:rPr lang="en-US" dirty="0" smtClean="0"/>
            <a:t> </a:t>
          </a:r>
          <a:r>
            <a:rPr lang="en-US" dirty="0" err="1" smtClean="0"/>
            <a:t>tutishdan</a:t>
          </a:r>
          <a:r>
            <a:rPr lang="en-US" dirty="0" smtClean="0"/>
            <a:t> </a:t>
          </a:r>
          <a:r>
            <a:rPr lang="en-US" dirty="0" err="1" smtClean="0"/>
            <a:t>boshqa</a:t>
          </a:r>
          <a:r>
            <a:rPr lang="en-US" dirty="0" smtClean="0"/>
            <a:t> </a:t>
          </a:r>
          <a:r>
            <a:rPr lang="en-US" dirty="0" err="1" smtClean="0"/>
            <a:t>chorasi</a:t>
          </a:r>
          <a:r>
            <a:rPr lang="en-US" dirty="0" smtClean="0"/>
            <a:t> </a:t>
          </a:r>
          <a:r>
            <a:rPr lang="en-US" dirty="0" err="1" smtClean="0"/>
            <a:t>yoʼq</a:t>
          </a:r>
          <a:r>
            <a:rPr lang="en-US" dirty="0" smtClean="0"/>
            <a:t> </a:t>
          </a:r>
          <a:r>
            <a:rPr lang="en-US" dirty="0" err="1" smtClean="0"/>
            <a:t>ekanligini</a:t>
          </a:r>
          <a:r>
            <a:rPr lang="en-US" dirty="0" smtClean="0"/>
            <a:t> </a:t>
          </a:r>
          <a:r>
            <a:rPr lang="en-US" dirty="0" err="1" smtClean="0"/>
            <a:t>aniqlasa</a:t>
          </a:r>
          <a:r>
            <a:rPr lang="en-US" dirty="0" smtClean="0"/>
            <a:t>, </a:t>
          </a:r>
          <a:r>
            <a:rPr lang="en-US" dirty="0" err="1" smtClean="0"/>
            <a:t>tadbirkorlik</a:t>
          </a:r>
          <a:r>
            <a:rPr lang="en-US" dirty="0" smtClean="0"/>
            <a:t> </a:t>
          </a:r>
          <a:r>
            <a:rPr lang="en-US" dirty="0" err="1" smtClean="0"/>
            <a:t>subʼekti</a:t>
          </a:r>
          <a:r>
            <a:rPr lang="en-US" dirty="0" smtClean="0"/>
            <a:t> </a:t>
          </a:r>
          <a:r>
            <a:rPr lang="en-US" dirty="0" err="1" smtClean="0"/>
            <a:t>oʼz</a:t>
          </a:r>
          <a:r>
            <a:rPr lang="en-US" dirty="0" smtClean="0"/>
            <a:t> </a:t>
          </a:r>
          <a:r>
            <a:rPr lang="en-US" dirty="0" err="1" smtClean="0"/>
            <a:t>moliyaviy</a:t>
          </a:r>
          <a:r>
            <a:rPr lang="en-US" dirty="0" smtClean="0"/>
            <a:t> </a:t>
          </a:r>
          <a:r>
            <a:rPr lang="en-US" dirty="0" err="1" smtClean="0"/>
            <a:t>hisobotlarini</a:t>
          </a:r>
          <a:r>
            <a:rPr lang="en-US" dirty="0" smtClean="0"/>
            <a:t> </a:t>
          </a:r>
          <a:r>
            <a:rPr lang="en-US" dirty="0" err="1" smtClean="0"/>
            <a:t>faoliyat</a:t>
          </a:r>
          <a:r>
            <a:rPr lang="en-US" dirty="0" smtClean="0"/>
            <a:t> </a:t>
          </a:r>
          <a:r>
            <a:rPr lang="en-US" dirty="0" err="1" smtClean="0"/>
            <a:t>uzluksizligi</a:t>
          </a:r>
          <a:r>
            <a:rPr lang="en-US" dirty="0" smtClean="0"/>
            <a:t> </a:t>
          </a:r>
          <a:r>
            <a:rPr lang="en-US" dirty="0" err="1" smtClean="0"/>
            <a:t>asosida</a:t>
          </a:r>
          <a:r>
            <a:rPr lang="en-US" dirty="0" smtClean="0"/>
            <a:t> </a:t>
          </a:r>
          <a:r>
            <a:rPr lang="en-US" dirty="0" err="1" smtClean="0"/>
            <a:t>tayyorlamasligi</a:t>
          </a:r>
          <a:r>
            <a:rPr lang="en-US" dirty="0" smtClean="0"/>
            <a:t> </a:t>
          </a:r>
          <a:r>
            <a:rPr lang="en-US" dirty="0" err="1" smtClean="0"/>
            <a:t>kerak</a:t>
          </a:r>
          <a:r>
            <a:rPr lang="en-US" dirty="0" smtClean="0"/>
            <a:t>. </a:t>
          </a:r>
          <a:endParaRPr lang="ru-RU" dirty="0"/>
        </a:p>
      </dgm:t>
    </dgm:pt>
    <dgm:pt modelId="{B3E3D9D8-0DE9-4EA3-92CC-AD541C160B55}" type="parTrans" cxnId="{BC11A836-069E-4289-AAEB-611E9C1DA6FC}">
      <dgm:prSet/>
      <dgm:spPr/>
      <dgm:t>
        <a:bodyPr/>
        <a:lstStyle/>
        <a:p>
          <a:endParaRPr lang="ru-RU"/>
        </a:p>
      </dgm:t>
    </dgm:pt>
    <dgm:pt modelId="{9819EC7A-D1BD-49EC-827E-5861D6C73CBF}" type="sibTrans" cxnId="{BC11A836-069E-4289-AAEB-611E9C1DA6FC}">
      <dgm:prSet/>
      <dgm:spPr/>
      <dgm:t>
        <a:bodyPr/>
        <a:lstStyle/>
        <a:p>
          <a:endParaRPr lang="ru-RU"/>
        </a:p>
      </dgm:t>
    </dgm:pt>
    <dgm:pt modelId="{FF5772B4-3D94-4A2E-B05A-BD0CEB105FAE}">
      <dgm:prSet phldrT="[Text]"/>
      <dgm:spPr/>
      <dgm:t>
        <a:bodyPr/>
        <a:lstStyle/>
        <a:p>
          <a:r>
            <a:rPr lang="uz-Cyrl-UZ" dirty="0" smtClean="0"/>
            <a:t>2. </a:t>
          </a:r>
          <a:r>
            <a:rPr lang="en-US" dirty="0" err="1" smtClean="0"/>
            <a:t>Hisobot</a:t>
          </a:r>
          <a:r>
            <a:rPr lang="en-US" dirty="0" smtClean="0"/>
            <a:t> </a:t>
          </a:r>
          <a:r>
            <a:rPr lang="en-US" dirty="0" err="1" smtClean="0"/>
            <a:t>davri</a:t>
          </a:r>
          <a:r>
            <a:rPr lang="en-US" dirty="0" smtClean="0"/>
            <a:t> </a:t>
          </a:r>
          <a:r>
            <a:rPr lang="en-US" dirty="0" err="1" smtClean="0"/>
            <a:t>tugaganidan</a:t>
          </a:r>
          <a:r>
            <a:rPr lang="en-US" dirty="0" smtClean="0"/>
            <a:t> </a:t>
          </a:r>
          <a:r>
            <a:rPr lang="en-US" dirty="0" err="1" smtClean="0"/>
            <a:t>keyin</a:t>
          </a:r>
          <a:r>
            <a:rPr lang="en-US" dirty="0" smtClean="0"/>
            <a:t> </a:t>
          </a:r>
          <a:r>
            <a:rPr lang="en-US" dirty="0" err="1" smtClean="0"/>
            <a:t>operatsion</a:t>
          </a:r>
          <a:r>
            <a:rPr lang="en-US" dirty="0" smtClean="0"/>
            <a:t> </a:t>
          </a:r>
          <a:r>
            <a:rPr lang="en-US" dirty="0" err="1" smtClean="0"/>
            <a:t>natijalar</a:t>
          </a:r>
          <a:r>
            <a:rPr lang="en-US" dirty="0" smtClean="0"/>
            <a:t> </a:t>
          </a:r>
          <a:r>
            <a:rPr lang="en-US" dirty="0" err="1" smtClean="0"/>
            <a:t>va</a:t>
          </a:r>
          <a:r>
            <a:rPr lang="en-US" dirty="0" smtClean="0"/>
            <a:t> </a:t>
          </a:r>
          <a:r>
            <a:rPr lang="en-US" dirty="0" err="1" smtClean="0"/>
            <a:t>moliyaviy</a:t>
          </a:r>
          <a:r>
            <a:rPr lang="en-US" dirty="0" smtClean="0"/>
            <a:t> </a:t>
          </a:r>
          <a:r>
            <a:rPr lang="en-US" dirty="0" err="1" smtClean="0"/>
            <a:t>holatning</a:t>
          </a:r>
          <a:r>
            <a:rPr lang="en-US" dirty="0" smtClean="0"/>
            <a:t> </a:t>
          </a:r>
          <a:r>
            <a:rPr lang="en-US" dirty="0" err="1" smtClean="0"/>
            <a:t>yomonlashishi</a:t>
          </a:r>
          <a:r>
            <a:rPr lang="en-US" dirty="0" smtClean="0"/>
            <a:t> </a:t>
          </a:r>
          <a:r>
            <a:rPr lang="en-US" dirty="0" err="1" smtClean="0"/>
            <a:t>faoliyatning</a:t>
          </a:r>
          <a:r>
            <a:rPr lang="en-US" dirty="0" smtClean="0"/>
            <a:t> </a:t>
          </a:r>
          <a:r>
            <a:rPr lang="en-US" dirty="0" err="1" smtClean="0"/>
            <a:t>uzluksizligi</a:t>
          </a:r>
          <a:r>
            <a:rPr lang="en-US" dirty="0" smtClean="0"/>
            <a:t> </a:t>
          </a:r>
          <a:r>
            <a:rPr lang="en-US" dirty="0" err="1" smtClean="0"/>
            <a:t>asosini</a:t>
          </a:r>
          <a:r>
            <a:rPr lang="en-US" dirty="0" smtClean="0"/>
            <a:t> </a:t>
          </a:r>
          <a:r>
            <a:rPr lang="en-US" dirty="0" err="1" smtClean="0"/>
            <a:t>qoʼllash</a:t>
          </a:r>
          <a:r>
            <a:rPr lang="en-US" dirty="0" smtClean="0"/>
            <a:t> </a:t>
          </a:r>
          <a:r>
            <a:rPr lang="en-US" dirty="0" err="1" smtClean="0"/>
            <a:t>qay</a:t>
          </a:r>
          <a:r>
            <a:rPr lang="en-US" dirty="0" smtClean="0"/>
            <a:t> </a:t>
          </a:r>
          <a:r>
            <a:rPr lang="en-US" dirty="0" err="1" smtClean="0"/>
            <a:t>darajada</a:t>
          </a:r>
          <a:r>
            <a:rPr lang="en-US" dirty="0" smtClean="0"/>
            <a:t> </a:t>
          </a:r>
          <a:r>
            <a:rPr lang="en-US" dirty="0" err="1" smtClean="0"/>
            <a:t>oʼrinli</a:t>
          </a:r>
          <a:r>
            <a:rPr lang="en-US" dirty="0" smtClean="0"/>
            <a:t> </a:t>
          </a:r>
          <a:r>
            <a:rPr lang="en-US" dirty="0" err="1" smtClean="0"/>
            <a:t>ekanligini</a:t>
          </a:r>
          <a:r>
            <a:rPr lang="en-US" dirty="0" smtClean="0"/>
            <a:t> </a:t>
          </a:r>
          <a:r>
            <a:rPr lang="en-US" dirty="0" err="1" smtClean="0"/>
            <a:t>aniqlashga</a:t>
          </a:r>
          <a:r>
            <a:rPr lang="en-US" dirty="0" smtClean="0"/>
            <a:t> </a:t>
          </a:r>
          <a:r>
            <a:rPr lang="en-US" dirty="0" err="1" smtClean="0"/>
            <a:t>zaruriyat</a:t>
          </a:r>
          <a:r>
            <a:rPr lang="en-US" dirty="0" smtClean="0"/>
            <a:t> </a:t>
          </a:r>
          <a:r>
            <a:rPr lang="en-US" dirty="0" err="1" smtClean="0"/>
            <a:t>borligini</a:t>
          </a:r>
          <a:r>
            <a:rPr lang="en-US" dirty="0" smtClean="0"/>
            <a:t> </a:t>
          </a:r>
          <a:r>
            <a:rPr lang="en-US" dirty="0" err="1" smtClean="0"/>
            <a:t>koʼrsatishi</a:t>
          </a:r>
          <a:r>
            <a:rPr lang="en-US" dirty="0" smtClean="0"/>
            <a:t> </a:t>
          </a:r>
          <a:r>
            <a:rPr lang="en-US" dirty="0" err="1" smtClean="0"/>
            <a:t>mumkin</a:t>
          </a:r>
          <a:r>
            <a:rPr lang="en-US" dirty="0" smtClean="0"/>
            <a:t>. </a:t>
          </a:r>
          <a:r>
            <a:rPr lang="ru-RU" dirty="0" smtClean="0"/>
            <a:t>А</a:t>
          </a:r>
          <a:r>
            <a:rPr lang="en-US" dirty="0" smtClean="0"/>
            <a:t>gar </a:t>
          </a:r>
          <a:r>
            <a:rPr lang="en-US" dirty="0" err="1" smtClean="0"/>
            <a:t>faoliyatning</a:t>
          </a:r>
          <a:r>
            <a:rPr lang="en-US" dirty="0" smtClean="0"/>
            <a:t> </a:t>
          </a:r>
          <a:r>
            <a:rPr lang="en-US" dirty="0" err="1" smtClean="0"/>
            <a:t>uzluksizligi</a:t>
          </a:r>
          <a:r>
            <a:rPr lang="en-US" dirty="0" smtClean="0"/>
            <a:t> </a:t>
          </a:r>
          <a:r>
            <a:rPr lang="en-US" dirty="0" err="1" smtClean="0"/>
            <a:t>asosini</a:t>
          </a:r>
          <a:r>
            <a:rPr lang="en-US" dirty="0" smtClean="0"/>
            <a:t> </a:t>
          </a:r>
          <a:r>
            <a:rPr lang="en-US" dirty="0" err="1" smtClean="0"/>
            <a:t>qoʼllash</a:t>
          </a:r>
          <a:r>
            <a:rPr lang="en-US" dirty="0" smtClean="0"/>
            <a:t> </a:t>
          </a:r>
          <a:r>
            <a:rPr lang="en-US" dirty="0" err="1" smtClean="0"/>
            <a:t>oʼrinsiz</a:t>
          </a:r>
          <a:r>
            <a:rPr lang="en-US" dirty="0" smtClean="0"/>
            <a:t> </a:t>
          </a:r>
          <a:r>
            <a:rPr lang="en-US" dirty="0" err="1" smtClean="0"/>
            <a:t>ekanligi</a:t>
          </a:r>
          <a:r>
            <a:rPr lang="en-US" dirty="0" smtClean="0"/>
            <a:t> </a:t>
          </a:r>
          <a:r>
            <a:rPr lang="en-US" dirty="0" err="1" smtClean="0"/>
            <a:t>aniqlansa</a:t>
          </a:r>
          <a:r>
            <a:rPr lang="en-US" dirty="0" smtClean="0"/>
            <a:t>, </a:t>
          </a:r>
          <a:r>
            <a:rPr lang="en-US" dirty="0" err="1" smtClean="0"/>
            <a:t>buning</a:t>
          </a:r>
          <a:r>
            <a:rPr lang="en-US" dirty="0" smtClean="0"/>
            <a:t> </a:t>
          </a:r>
          <a:r>
            <a:rPr lang="en-US" dirty="0" err="1" smtClean="0"/>
            <a:t>taʼsiri</a:t>
          </a:r>
          <a:r>
            <a:rPr lang="en-US" dirty="0" smtClean="0"/>
            <a:t> </a:t>
          </a:r>
          <a:r>
            <a:rPr lang="en-US" dirty="0" err="1" smtClean="0"/>
            <a:t>shu</a:t>
          </a:r>
          <a:r>
            <a:rPr lang="en-US" dirty="0" smtClean="0"/>
            <a:t> </a:t>
          </a:r>
          <a:r>
            <a:rPr lang="en-US" dirty="0" err="1" smtClean="0"/>
            <a:t>qadar</a:t>
          </a:r>
          <a:r>
            <a:rPr lang="en-US" dirty="0" smtClean="0"/>
            <a:t> </a:t>
          </a:r>
          <a:r>
            <a:rPr lang="en-US" dirty="0" err="1" smtClean="0"/>
            <a:t>kengki</a:t>
          </a:r>
          <a:r>
            <a:rPr lang="en-US" dirty="0" smtClean="0"/>
            <a:t>, </a:t>
          </a:r>
          <a:r>
            <a:rPr lang="en-US" dirty="0" err="1" smtClean="0"/>
            <a:t>ushbu</a:t>
          </a:r>
          <a:r>
            <a:rPr lang="en-US" dirty="0" smtClean="0"/>
            <a:t> </a:t>
          </a:r>
          <a:r>
            <a:rPr lang="en-US" dirty="0" err="1" smtClean="0"/>
            <a:t>Standart</a:t>
          </a:r>
          <a:r>
            <a:rPr lang="en-US" dirty="0" smtClean="0"/>
            <a:t> </a:t>
          </a:r>
          <a:r>
            <a:rPr lang="en-US" dirty="0" err="1" smtClean="0"/>
            <a:t>buxgalteriya</a:t>
          </a:r>
          <a:r>
            <a:rPr lang="en-US" dirty="0" smtClean="0"/>
            <a:t> </a:t>
          </a:r>
          <a:r>
            <a:rPr lang="en-US" dirty="0" err="1" smtClean="0"/>
            <a:t>hisobining</a:t>
          </a:r>
          <a:r>
            <a:rPr lang="en-US" dirty="0" smtClean="0"/>
            <a:t> </a:t>
          </a:r>
          <a:r>
            <a:rPr lang="en-US" dirty="0" err="1" smtClean="0"/>
            <a:t>oldingi</a:t>
          </a:r>
          <a:r>
            <a:rPr lang="en-US" dirty="0" smtClean="0"/>
            <a:t> </a:t>
          </a:r>
          <a:r>
            <a:rPr lang="en-US" dirty="0" err="1" smtClean="0"/>
            <a:t>qoʼllanilib</a:t>
          </a:r>
          <a:r>
            <a:rPr lang="en-US" dirty="0" smtClean="0"/>
            <a:t> </a:t>
          </a:r>
          <a:r>
            <a:rPr lang="en-US" dirty="0" err="1" smtClean="0"/>
            <a:t>kelgan</a:t>
          </a:r>
          <a:r>
            <a:rPr lang="en-US" dirty="0" smtClean="0"/>
            <a:t> </a:t>
          </a:r>
          <a:r>
            <a:rPr lang="en-US" dirty="0" err="1" smtClean="0"/>
            <a:t>asosiga</a:t>
          </a:r>
          <a:r>
            <a:rPr lang="en-US" dirty="0" smtClean="0"/>
            <a:t> </a:t>
          </a:r>
          <a:r>
            <a:rPr lang="en-US" dirty="0" err="1" smtClean="0"/>
            <a:t>muvofiq</a:t>
          </a:r>
          <a:r>
            <a:rPr lang="en-US" dirty="0" smtClean="0"/>
            <a:t> tan </a:t>
          </a:r>
          <a:r>
            <a:rPr lang="en-US" dirty="0" err="1" smtClean="0"/>
            <a:t>olingan</a:t>
          </a:r>
          <a:r>
            <a:rPr lang="en-US" dirty="0" smtClean="0"/>
            <a:t> </a:t>
          </a:r>
          <a:r>
            <a:rPr lang="en-US" dirty="0" err="1" smtClean="0"/>
            <a:t>summalarga</a:t>
          </a:r>
          <a:r>
            <a:rPr lang="en-US" dirty="0" smtClean="0"/>
            <a:t> </a:t>
          </a:r>
          <a:r>
            <a:rPr lang="en-US" dirty="0" err="1" smtClean="0"/>
            <a:t>tuzatish</a:t>
          </a:r>
          <a:r>
            <a:rPr lang="en-US" dirty="0" smtClean="0"/>
            <a:t> </a:t>
          </a:r>
          <a:r>
            <a:rPr lang="en-US" dirty="0" err="1" smtClean="0"/>
            <a:t>kiritishni</a:t>
          </a:r>
          <a:r>
            <a:rPr lang="en-US" dirty="0" smtClean="0"/>
            <a:t> </a:t>
          </a:r>
          <a:r>
            <a:rPr lang="en-US" dirty="0" err="1" smtClean="0"/>
            <a:t>emas</a:t>
          </a:r>
          <a:r>
            <a:rPr lang="en-US" dirty="0" smtClean="0"/>
            <a:t>, </a:t>
          </a:r>
          <a:r>
            <a:rPr lang="en-US" dirty="0" err="1" smtClean="0"/>
            <a:t>balki</a:t>
          </a:r>
          <a:r>
            <a:rPr lang="en-US" dirty="0" smtClean="0"/>
            <a:t> </a:t>
          </a:r>
          <a:r>
            <a:rPr lang="en-US" dirty="0" err="1" smtClean="0"/>
            <a:t>buxgalteriya</a:t>
          </a:r>
          <a:r>
            <a:rPr lang="en-US" dirty="0" smtClean="0"/>
            <a:t> </a:t>
          </a:r>
          <a:r>
            <a:rPr lang="en-US" dirty="0" err="1" smtClean="0"/>
            <a:t>hisobining</a:t>
          </a:r>
          <a:r>
            <a:rPr lang="en-US" dirty="0" smtClean="0"/>
            <a:t> </a:t>
          </a:r>
          <a:r>
            <a:rPr lang="en-US" dirty="0" err="1" smtClean="0"/>
            <a:t>asosini</a:t>
          </a:r>
          <a:r>
            <a:rPr lang="en-US" dirty="0" smtClean="0"/>
            <a:t> fundamental </a:t>
          </a:r>
          <a:r>
            <a:rPr lang="en-US" dirty="0" err="1" smtClean="0"/>
            <a:t>oʼzgartirishni</a:t>
          </a:r>
          <a:r>
            <a:rPr lang="en-US" dirty="0" smtClean="0"/>
            <a:t> </a:t>
          </a:r>
          <a:r>
            <a:rPr lang="en-US" dirty="0" err="1" smtClean="0"/>
            <a:t>talab</a:t>
          </a:r>
          <a:r>
            <a:rPr lang="en-US" dirty="0" smtClean="0"/>
            <a:t> </a:t>
          </a:r>
          <a:r>
            <a:rPr lang="en-US" dirty="0" err="1" smtClean="0"/>
            <a:t>etadi</a:t>
          </a:r>
          <a:endParaRPr lang="ru-RU" dirty="0"/>
        </a:p>
      </dgm:t>
    </dgm:pt>
    <dgm:pt modelId="{1193B63C-42F9-41B9-AC67-3D0D7442479A}" type="parTrans" cxnId="{76E32801-0421-4961-9E69-B8FB0496698C}">
      <dgm:prSet/>
      <dgm:spPr/>
      <dgm:t>
        <a:bodyPr/>
        <a:lstStyle/>
        <a:p>
          <a:endParaRPr lang="ru-RU"/>
        </a:p>
      </dgm:t>
    </dgm:pt>
    <dgm:pt modelId="{AB204B88-D7D0-4441-85A5-FF90433C39B8}" type="sibTrans" cxnId="{76E32801-0421-4961-9E69-B8FB0496698C}">
      <dgm:prSet/>
      <dgm:spPr/>
      <dgm:t>
        <a:bodyPr/>
        <a:lstStyle/>
        <a:p>
          <a:endParaRPr lang="ru-RU"/>
        </a:p>
      </dgm:t>
    </dgm:pt>
    <dgm:pt modelId="{F971C59C-BBED-475A-8B78-BC85BD7A55A5}" type="pres">
      <dgm:prSet presAssocID="{2B23F121-1E7C-4955-8431-B65A7FC0D33D}" presName="hierChild1" presStyleCnt="0">
        <dgm:presLayoutVars>
          <dgm:orgChart val="1"/>
          <dgm:chPref val="1"/>
          <dgm:dir/>
          <dgm:animOne val="branch"/>
          <dgm:animLvl val="lvl"/>
          <dgm:resizeHandles/>
        </dgm:presLayoutVars>
      </dgm:prSet>
      <dgm:spPr/>
      <dgm:t>
        <a:bodyPr/>
        <a:lstStyle/>
        <a:p>
          <a:endParaRPr lang="ru-RU"/>
        </a:p>
      </dgm:t>
    </dgm:pt>
    <dgm:pt modelId="{083FE525-49E7-4619-B1D0-95A3F14522C1}" type="pres">
      <dgm:prSet presAssocID="{43ADCB88-344C-443E-9B87-40EACFF719FA}" presName="hierRoot1" presStyleCnt="0">
        <dgm:presLayoutVars>
          <dgm:hierBranch val="init"/>
        </dgm:presLayoutVars>
      </dgm:prSet>
      <dgm:spPr/>
      <dgm:t>
        <a:bodyPr/>
        <a:lstStyle/>
        <a:p>
          <a:endParaRPr lang="ru-RU"/>
        </a:p>
      </dgm:t>
    </dgm:pt>
    <dgm:pt modelId="{09AEF588-9800-4ADA-AB32-D806722D07B3}" type="pres">
      <dgm:prSet presAssocID="{43ADCB88-344C-443E-9B87-40EACFF719FA}" presName="rootComposite1" presStyleCnt="0"/>
      <dgm:spPr/>
      <dgm:t>
        <a:bodyPr/>
        <a:lstStyle/>
        <a:p>
          <a:endParaRPr lang="ru-RU"/>
        </a:p>
      </dgm:t>
    </dgm:pt>
    <dgm:pt modelId="{84314482-4774-4AE0-B898-CF1BE059831C}" type="pres">
      <dgm:prSet presAssocID="{43ADCB88-344C-443E-9B87-40EACFF719FA}" presName="rootText1" presStyleLbl="node0" presStyleIdx="0" presStyleCnt="1" custScaleY="25511">
        <dgm:presLayoutVars>
          <dgm:chPref val="3"/>
        </dgm:presLayoutVars>
      </dgm:prSet>
      <dgm:spPr/>
      <dgm:t>
        <a:bodyPr/>
        <a:lstStyle/>
        <a:p>
          <a:endParaRPr lang="ru-RU"/>
        </a:p>
      </dgm:t>
    </dgm:pt>
    <dgm:pt modelId="{BC0C7490-3DA1-49B4-9E17-A4816E464BAB}" type="pres">
      <dgm:prSet presAssocID="{43ADCB88-344C-443E-9B87-40EACFF719FA}" presName="rootConnector1" presStyleLbl="node1" presStyleIdx="0" presStyleCnt="0"/>
      <dgm:spPr/>
      <dgm:t>
        <a:bodyPr/>
        <a:lstStyle/>
        <a:p>
          <a:endParaRPr lang="ru-RU"/>
        </a:p>
      </dgm:t>
    </dgm:pt>
    <dgm:pt modelId="{0233A89A-C52C-43F0-A862-B43CB8DC49B0}" type="pres">
      <dgm:prSet presAssocID="{43ADCB88-344C-443E-9B87-40EACFF719FA}" presName="hierChild2" presStyleCnt="0"/>
      <dgm:spPr/>
      <dgm:t>
        <a:bodyPr/>
        <a:lstStyle/>
        <a:p>
          <a:endParaRPr lang="ru-RU"/>
        </a:p>
      </dgm:t>
    </dgm:pt>
    <dgm:pt modelId="{1997395C-EEE2-4FC6-8E72-99EF8E413F7A}" type="pres">
      <dgm:prSet presAssocID="{B3E3D9D8-0DE9-4EA3-92CC-AD541C160B55}" presName="Name37" presStyleLbl="parChTrans1D2" presStyleIdx="0" presStyleCnt="2"/>
      <dgm:spPr/>
      <dgm:t>
        <a:bodyPr/>
        <a:lstStyle/>
        <a:p>
          <a:endParaRPr lang="ru-RU"/>
        </a:p>
      </dgm:t>
    </dgm:pt>
    <dgm:pt modelId="{EB84CB60-1121-463B-9480-9F31800FC46D}" type="pres">
      <dgm:prSet presAssocID="{59A9ACFC-45EC-4817-B249-2F44BD89B3E3}" presName="hierRoot2" presStyleCnt="0">
        <dgm:presLayoutVars>
          <dgm:hierBranch val="init"/>
        </dgm:presLayoutVars>
      </dgm:prSet>
      <dgm:spPr/>
      <dgm:t>
        <a:bodyPr/>
        <a:lstStyle/>
        <a:p>
          <a:endParaRPr lang="ru-RU"/>
        </a:p>
      </dgm:t>
    </dgm:pt>
    <dgm:pt modelId="{7EC6AC01-8FD9-44A2-B27C-F0D7309C1D75}" type="pres">
      <dgm:prSet presAssocID="{59A9ACFC-45EC-4817-B249-2F44BD89B3E3}" presName="rootComposite" presStyleCnt="0"/>
      <dgm:spPr/>
      <dgm:t>
        <a:bodyPr/>
        <a:lstStyle/>
        <a:p>
          <a:endParaRPr lang="ru-RU"/>
        </a:p>
      </dgm:t>
    </dgm:pt>
    <dgm:pt modelId="{9E705DFD-C9DE-4F91-8A8A-9C86CAE22F6F}" type="pres">
      <dgm:prSet presAssocID="{59A9ACFC-45EC-4817-B249-2F44BD89B3E3}" presName="rootText" presStyleLbl="node2" presStyleIdx="0" presStyleCnt="2">
        <dgm:presLayoutVars>
          <dgm:chPref val="3"/>
        </dgm:presLayoutVars>
      </dgm:prSet>
      <dgm:spPr/>
      <dgm:t>
        <a:bodyPr/>
        <a:lstStyle/>
        <a:p>
          <a:endParaRPr lang="ru-RU"/>
        </a:p>
      </dgm:t>
    </dgm:pt>
    <dgm:pt modelId="{803C9EC0-0638-4FBC-AC0A-C074541BD17D}" type="pres">
      <dgm:prSet presAssocID="{59A9ACFC-45EC-4817-B249-2F44BD89B3E3}" presName="rootConnector" presStyleLbl="node2" presStyleIdx="0" presStyleCnt="2"/>
      <dgm:spPr/>
      <dgm:t>
        <a:bodyPr/>
        <a:lstStyle/>
        <a:p>
          <a:endParaRPr lang="ru-RU"/>
        </a:p>
      </dgm:t>
    </dgm:pt>
    <dgm:pt modelId="{8CE6A0F8-0FB7-4B3D-97C0-B39AAB229A8E}" type="pres">
      <dgm:prSet presAssocID="{59A9ACFC-45EC-4817-B249-2F44BD89B3E3}" presName="hierChild4" presStyleCnt="0"/>
      <dgm:spPr/>
      <dgm:t>
        <a:bodyPr/>
        <a:lstStyle/>
        <a:p>
          <a:endParaRPr lang="ru-RU"/>
        </a:p>
      </dgm:t>
    </dgm:pt>
    <dgm:pt modelId="{2F6EB222-29F3-4C81-9A4D-14F9141CA8AD}" type="pres">
      <dgm:prSet presAssocID="{59A9ACFC-45EC-4817-B249-2F44BD89B3E3}" presName="hierChild5" presStyleCnt="0"/>
      <dgm:spPr/>
      <dgm:t>
        <a:bodyPr/>
        <a:lstStyle/>
        <a:p>
          <a:endParaRPr lang="ru-RU"/>
        </a:p>
      </dgm:t>
    </dgm:pt>
    <dgm:pt modelId="{8F2CB523-3FD2-4734-8683-135F6C3A4B97}" type="pres">
      <dgm:prSet presAssocID="{1193B63C-42F9-41B9-AC67-3D0D7442479A}" presName="Name37" presStyleLbl="parChTrans1D2" presStyleIdx="1" presStyleCnt="2"/>
      <dgm:spPr/>
      <dgm:t>
        <a:bodyPr/>
        <a:lstStyle/>
        <a:p>
          <a:endParaRPr lang="ru-RU"/>
        </a:p>
      </dgm:t>
    </dgm:pt>
    <dgm:pt modelId="{DB86D0FE-56B2-4C8E-87A5-229D3E4CD76E}" type="pres">
      <dgm:prSet presAssocID="{FF5772B4-3D94-4A2E-B05A-BD0CEB105FAE}" presName="hierRoot2" presStyleCnt="0">
        <dgm:presLayoutVars>
          <dgm:hierBranch val="init"/>
        </dgm:presLayoutVars>
      </dgm:prSet>
      <dgm:spPr/>
      <dgm:t>
        <a:bodyPr/>
        <a:lstStyle/>
        <a:p>
          <a:endParaRPr lang="ru-RU"/>
        </a:p>
      </dgm:t>
    </dgm:pt>
    <dgm:pt modelId="{9D1FBEB3-82A3-4143-A934-F8CBFA6E84C4}" type="pres">
      <dgm:prSet presAssocID="{FF5772B4-3D94-4A2E-B05A-BD0CEB105FAE}" presName="rootComposite" presStyleCnt="0"/>
      <dgm:spPr/>
      <dgm:t>
        <a:bodyPr/>
        <a:lstStyle/>
        <a:p>
          <a:endParaRPr lang="ru-RU"/>
        </a:p>
      </dgm:t>
    </dgm:pt>
    <dgm:pt modelId="{171071BE-8834-4E76-8040-3CF22C09BEBD}" type="pres">
      <dgm:prSet presAssocID="{FF5772B4-3D94-4A2E-B05A-BD0CEB105FAE}" presName="rootText" presStyleLbl="node2" presStyleIdx="1" presStyleCnt="2">
        <dgm:presLayoutVars>
          <dgm:chPref val="3"/>
        </dgm:presLayoutVars>
      </dgm:prSet>
      <dgm:spPr/>
      <dgm:t>
        <a:bodyPr/>
        <a:lstStyle/>
        <a:p>
          <a:endParaRPr lang="ru-RU"/>
        </a:p>
      </dgm:t>
    </dgm:pt>
    <dgm:pt modelId="{CC20742B-EC2A-4F98-B9EE-0E250D76EBC7}" type="pres">
      <dgm:prSet presAssocID="{FF5772B4-3D94-4A2E-B05A-BD0CEB105FAE}" presName="rootConnector" presStyleLbl="node2" presStyleIdx="1" presStyleCnt="2"/>
      <dgm:spPr/>
      <dgm:t>
        <a:bodyPr/>
        <a:lstStyle/>
        <a:p>
          <a:endParaRPr lang="ru-RU"/>
        </a:p>
      </dgm:t>
    </dgm:pt>
    <dgm:pt modelId="{D19DF47C-E9F4-4E72-BD4B-32659AE957A6}" type="pres">
      <dgm:prSet presAssocID="{FF5772B4-3D94-4A2E-B05A-BD0CEB105FAE}" presName="hierChild4" presStyleCnt="0"/>
      <dgm:spPr/>
      <dgm:t>
        <a:bodyPr/>
        <a:lstStyle/>
        <a:p>
          <a:endParaRPr lang="ru-RU"/>
        </a:p>
      </dgm:t>
    </dgm:pt>
    <dgm:pt modelId="{3D6FC5CB-6969-4D31-96C2-F2F265BD8E50}" type="pres">
      <dgm:prSet presAssocID="{FF5772B4-3D94-4A2E-B05A-BD0CEB105FAE}" presName="hierChild5" presStyleCnt="0"/>
      <dgm:spPr/>
      <dgm:t>
        <a:bodyPr/>
        <a:lstStyle/>
        <a:p>
          <a:endParaRPr lang="ru-RU"/>
        </a:p>
      </dgm:t>
    </dgm:pt>
    <dgm:pt modelId="{5B26B0DC-86CD-43EB-819A-5D4F7714A671}" type="pres">
      <dgm:prSet presAssocID="{43ADCB88-344C-443E-9B87-40EACFF719FA}" presName="hierChild3" presStyleCnt="0"/>
      <dgm:spPr/>
      <dgm:t>
        <a:bodyPr/>
        <a:lstStyle/>
        <a:p>
          <a:endParaRPr lang="ru-RU"/>
        </a:p>
      </dgm:t>
    </dgm:pt>
  </dgm:ptLst>
  <dgm:cxnLst>
    <dgm:cxn modelId="{86D4BF1E-1434-4CF5-ADC2-28AEA62CB2AD}" type="presOf" srcId="{43ADCB88-344C-443E-9B87-40EACFF719FA}" destId="{BC0C7490-3DA1-49B4-9E17-A4816E464BAB}" srcOrd="1" destOrd="0" presId="urn:microsoft.com/office/officeart/2005/8/layout/orgChart1"/>
    <dgm:cxn modelId="{DF5C7A83-B550-4171-938D-A5072E191865}" srcId="{2B23F121-1E7C-4955-8431-B65A7FC0D33D}" destId="{43ADCB88-344C-443E-9B87-40EACFF719FA}" srcOrd="0" destOrd="0" parTransId="{CA91B21C-E6DB-4FB1-AC27-7830DF839C8D}" sibTransId="{D1899085-09E8-4332-A4F5-CED3DCDCA471}"/>
    <dgm:cxn modelId="{76E32801-0421-4961-9E69-B8FB0496698C}" srcId="{43ADCB88-344C-443E-9B87-40EACFF719FA}" destId="{FF5772B4-3D94-4A2E-B05A-BD0CEB105FAE}" srcOrd="1" destOrd="0" parTransId="{1193B63C-42F9-41B9-AC67-3D0D7442479A}" sibTransId="{AB204B88-D7D0-4441-85A5-FF90433C39B8}"/>
    <dgm:cxn modelId="{4B4132CF-42EA-4AFB-8CF4-98FE3A1EAC12}" type="presOf" srcId="{FF5772B4-3D94-4A2E-B05A-BD0CEB105FAE}" destId="{CC20742B-EC2A-4F98-B9EE-0E250D76EBC7}" srcOrd="1" destOrd="0" presId="urn:microsoft.com/office/officeart/2005/8/layout/orgChart1"/>
    <dgm:cxn modelId="{0B9E1105-3333-4C3F-BE53-CD974EED8EC5}" type="presOf" srcId="{59A9ACFC-45EC-4817-B249-2F44BD89B3E3}" destId="{803C9EC0-0638-4FBC-AC0A-C074541BD17D}" srcOrd="1" destOrd="0" presId="urn:microsoft.com/office/officeart/2005/8/layout/orgChart1"/>
    <dgm:cxn modelId="{0CB44116-58ED-429F-A5CC-9A5D83FB9FDB}" type="presOf" srcId="{1193B63C-42F9-41B9-AC67-3D0D7442479A}" destId="{8F2CB523-3FD2-4734-8683-135F6C3A4B97}" srcOrd="0" destOrd="0" presId="urn:microsoft.com/office/officeart/2005/8/layout/orgChart1"/>
    <dgm:cxn modelId="{BE32F49D-4239-4285-97F1-B0BBB7E20A75}" type="presOf" srcId="{FF5772B4-3D94-4A2E-B05A-BD0CEB105FAE}" destId="{171071BE-8834-4E76-8040-3CF22C09BEBD}" srcOrd="0" destOrd="0" presId="urn:microsoft.com/office/officeart/2005/8/layout/orgChart1"/>
    <dgm:cxn modelId="{BC11A836-069E-4289-AAEB-611E9C1DA6FC}" srcId="{43ADCB88-344C-443E-9B87-40EACFF719FA}" destId="{59A9ACFC-45EC-4817-B249-2F44BD89B3E3}" srcOrd="0" destOrd="0" parTransId="{B3E3D9D8-0DE9-4EA3-92CC-AD541C160B55}" sibTransId="{9819EC7A-D1BD-49EC-827E-5861D6C73CBF}"/>
    <dgm:cxn modelId="{273A273E-E427-448D-8A6B-1BE341F87CF7}" type="presOf" srcId="{2B23F121-1E7C-4955-8431-B65A7FC0D33D}" destId="{F971C59C-BBED-475A-8B78-BC85BD7A55A5}" srcOrd="0" destOrd="0" presId="urn:microsoft.com/office/officeart/2005/8/layout/orgChart1"/>
    <dgm:cxn modelId="{EB32F43C-A8CE-43DB-89C8-FE5E6ADAA2E9}" type="presOf" srcId="{B3E3D9D8-0DE9-4EA3-92CC-AD541C160B55}" destId="{1997395C-EEE2-4FC6-8E72-99EF8E413F7A}" srcOrd="0" destOrd="0" presId="urn:microsoft.com/office/officeart/2005/8/layout/orgChart1"/>
    <dgm:cxn modelId="{09645F6D-E147-41FB-8C63-024FCD3AAF68}" type="presOf" srcId="{43ADCB88-344C-443E-9B87-40EACFF719FA}" destId="{84314482-4774-4AE0-B898-CF1BE059831C}" srcOrd="0" destOrd="0" presId="urn:microsoft.com/office/officeart/2005/8/layout/orgChart1"/>
    <dgm:cxn modelId="{B6FEB7AB-FC35-48C7-ABBB-80822325E566}" type="presOf" srcId="{59A9ACFC-45EC-4817-B249-2F44BD89B3E3}" destId="{9E705DFD-C9DE-4F91-8A8A-9C86CAE22F6F}" srcOrd="0" destOrd="0" presId="urn:microsoft.com/office/officeart/2005/8/layout/orgChart1"/>
    <dgm:cxn modelId="{1C685366-550D-4507-B909-433B5AEADB90}" type="presParOf" srcId="{F971C59C-BBED-475A-8B78-BC85BD7A55A5}" destId="{083FE525-49E7-4619-B1D0-95A3F14522C1}" srcOrd="0" destOrd="0" presId="urn:microsoft.com/office/officeart/2005/8/layout/orgChart1"/>
    <dgm:cxn modelId="{84C1F87B-2613-43A7-A98A-CD9649A62C8D}" type="presParOf" srcId="{083FE525-49E7-4619-B1D0-95A3F14522C1}" destId="{09AEF588-9800-4ADA-AB32-D806722D07B3}" srcOrd="0" destOrd="0" presId="urn:microsoft.com/office/officeart/2005/8/layout/orgChart1"/>
    <dgm:cxn modelId="{BBC34C0C-3840-4CEA-A258-ED8C801AF88F}" type="presParOf" srcId="{09AEF588-9800-4ADA-AB32-D806722D07B3}" destId="{84314482-4774-4AE0-B898-CF1BE059831C}" srcOrd="0" destOrd="0" presId="urn:microsoft.com/office/officeart/2005/8/layout/orgChart1"/>
    <dgm:cxn modelId="{653E7B79-D88E-4632-B561-9C4CED48A072}" type="presParOf" srcId="{09AEF588-9800-4ADA-AB32-D806722D07B3}" destId="{BC0C7490-3DA1-49B4-9E17-A4816E464BAB}" srcOrd="1" destOrd="0" presId="urn:microsoft.com/office/officeart/2005/8/layout/orgChart1"/>
    <dgm:cxn modelId="{343AD9AD-B215-4F60-8635-9E910BAD062C}" type="presParOf" srcId="{083FE525-49E7-4619-B1D0-95A3F14522C1}" destId="{0233A89A-C52C-43F0-A862-B43CB8DC49B0}" srcOrd="1" destOrd="0" presId="urn:microsoft.com/office/officeart/2005/8/layout/orgChart1"/>
    <dgm:cxn modelId="{A6286732-A991-4054-BB67-3E2BB89C34FD}" type="presParOf" srcId="{0233A89A-C52C-43F0-A862-B43CB8DC49B0}" destId="{1997395C-EEE2-4FC6-8E72-99EF8E413F7A}" srcOrd="0" destOrd="0" presId="urn:microsoft.com/office/officeart/2005/8/layout/orgChart1"/>
    <dgm:cxn modelId="{10983013-949E-4BF1-9348-B5910CF40979}" type="presParOf" srcId="{0233A89A-C52C-43F0-A862-B43CB8DC49B0}" destId="{EB84CB60-1121-463B-9480-9F31800FC46D}" srcOrd="1" destOrd="0" presId="urn:microsoft.com/office/officeart/2005/8/layout/orgChart1"/>
    <dgm:cxn modelId="{1F4C4CEB-C31D-4D6C-A638-5663EF4B116E}" type="presParOf" srcId="{EB84CB60-1121-463B-9480-9F31800FC46D}" destId="{7EC6AC01-8FD9-44A2-B27C-F0D7309C1D75}" srcOrd="0" destOrd="0" presId="urn:microsoft.com/office/officeart/2005/8/layout/orgChart1"/>
    <dgm:cxn modelId="{CECFD801-17B3-4D32-B783-AEBCE5468DF2}" type="presParOf" srcId="{7EC6AC01-8FD9-44A2-B27C-F0D7309C1D75}" destId="{9E705DFD-C9DE-4F91-8A8A-9C86CAE22F6F}" srcOrd="0" destOrd="0" presId="urn:microsoft.com/office/officeart/2005/8/layout/orgChart1"/>
    <dgm:cxn modelId="{962EA758-453B-41DE-8645-6424C706C881}" type="presParOf" srcId="{7EC6AC01-8FD9-44A2-B27C-F0D7309C1D75}" destId="{803C9EC0-0638-4FBC-AC0A-C074541BD17D}" srcOrd="1" destOrd="0" presId="urn:microsoft.com/office/officeart/2005/8/layout/orgChart1"/>
    <dgm:cxn modelId="{EBA0B682-63B9-4CB9-9E6C-8C3E6188E3AE}" type="presParOf" srcId="{EB84CB60-1121-463B-9480-9F31800FC46D}" destId="{8CE6A0F8-0FB7-4B3D-97C0-B39AAB229A8E}" srcOrd="1" destOrd="0" presId="urn:microsoft.com/office/officeart/2005/8/layout/orgChart1"/>
    <dgm:cxn modelId="{6912DB42-A25F-42B8-B538-E49A4DCBABA1}" type="presParOf" srcId="{EB84CB60-1121-463B-9480-9F31800FC46D}" destId="{2F6EB222-29F3-4C81-9A4D-14F9141CA8AD}" srcOrd="2" destOrd="0" presId="urn:microsoft.com/office/officeart/2005/8/layout/orgChart1"/>
    <dgm:cxn modelId="{2F6E95B7-8E96-4BD6-90D2-89FF5F13ABF3}" type="presParOf" srcId="{0233A89A-C52C-43F0-A862-B43CB8DC49B0}" destId="{8F2CB523-3FD2-4734-8683-135F6C3A4B97}" srcOrd="2" destOrd="0" presId="urn:microsoft.com/office/officeart/2005/8/layout/orgChart1"/>
    <dgm:cxn modelId="{155D592D-B5CF-4129-B40A-111A9777D387}" type="presParOf" srcId="{0233A89A-C52C-43F0-A862-B43CB8DC49B0}" destId="{DB86D0FE-56B2-4C8E-87A5-229D3E4CD76E}" srcOrd="3" destOrd="0" presId="urn:microsoft.com/office/officeart/2005/8/layout/orgChart1"/>
    <dgm:cxn modelId="{D45FAE0C-913A-4A1E-86A4-CE051E3B4D53}" type="presParOf" srcId="{DB86D0FE-56B2-4C8E-87A5-229D3E4CD76E}" destId="{9D1FBEB3-82A3-4143-A934-F8CBFA6E84C4}" srcOrd="0" destOrd="0" presId="urn:microsoft.com/office/officeart/2005/8/layout/orgChart1"/>
    <dgm:cxn modelId="{1E0D458E-1C54-495C-8743-D0E48943AA3B}" type="presParOf" srcId="{9D1FBEB3-82A3-4143-A934-F8CBFA6E84C4}" destId="{171071BE-8834-4E76-8040-3CF22C09BEBD}" srcOrd="0" destOrd="0" presId="urn:microsoft.com/office/officeart/2005/8/layout/orgChart1"/>
    <dgm:cxn modelId="{E9BABF7D-F1BB-4D3A-8BC6-A38040741CE3}" type="presParOf" srcId="{9D1FBEB3-82A3-4143-A934-F8CBFA6E84C4}" destId="{CC20742B-EC2A-4F98-B9EE-0E250D76EBC7}" srcOrd="1" destOrd="0" presId="urn:microsoft.com/office/officeart/2005/8/layout/orgChart1"/>
    <dgm:cxn modelId="{6DA72672-FD09-4F2D-B18D-C3631BB0B0F9}" type="presParOf" srcId="{DB86D0FE-56B2-4C8E-87A5-229D3E4CD76E}" destId="{D19DF47C-E9F4-4E72-BD4B-32659AE957A6}" srcOrd="1" destOrd="0" presId="urn:microsoft.com/office/officeart/2005/8/layout/orgChart1"/>
    <dgm:cxn modelId="{D5E49F5F-C4DA-4056-952C-EAC3BEA82A97}" type="presParOf" srcId="{DB86D0FE-56B2-4C8E-87A5-229D3E4CD76E}" destId="{3D6FC5CB-6969-4D31-96C2-F2F265BD8E50}" srcOrd="2" destOrd="0" presId="urn:microsoft.com/office/officeart/2005/8/layout/orgChart1"/>
    <dgm:cxn modelId="{3AA6810D-364B-473F-9076-D2C58C1377BF}" type="presParOf" srcId="{083FE525-49E7-4619-B1D0-95A3F14522C1}" destId="{5B26B0DC-86CD-43EB-819A-5D4F7714A67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23F121-1E7C-4955-8431-B65A7FC0D33D}"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ru-RU"/>
        </a:p>
      </dgm:t>
    </dgm:pt>
    <dgm:pt modelId="{43ADCB88-344C-443E-9B87-40EACFF719FA}">
      <dgm:prSet phldrT="[Text]"/>
      <dgm:spPr/>
      <dgm:t>
        <a:bodyPr/>
        <a:lstStyle/>
        <a:p>
          <a:r>
            <a:rPr lang="en-US" dirty="0" smtClean="0"/>
            <a:t>BHXS 1 </a:t>
          </a:r>
          <a:r>
            <a:rPr lang="en-US" dirty="0" err="1" smtClean="0"/>
            <a:t>quyidagi</a:t>
          </a:r>
          <a:r>
            <a:rPr lang="en-US" dirty="0" smtClean="0"/>
            <a:t> </a:t>
          </a:r>
          <a:r>
            <a:rPr lang="en-US" dirty="0" err="1" smtClean="0"/>
            <a:t>holatlarda</a:t>
          </a:r>
          <a:r>
            <a:rPr lang="en-US" dirty="0" smtClean="0"/>
            <a:t> </a:t>
          </a:r>
          <a:r>
            <a:rPr lang="en-US" dirty="0" err="1" smtClean="0"/>
            <a:t>ochib</a:t>
          </a:r>
          <a:r>
            <a:rPr lang="en-US" dirty="0" smtClean="0"/>
            <a:t> </a:t>
          </a:r>
          <a:r>
            <a:rPr lang="en-US" dirty="0" err="1" smtClean="0"/>
            <a:t>berilishi</a:t>
          </a:r>
          <a:r>
            <a:rPr lang="en-US" dirty="0" smtClean="0"/>
            <a:t> </a:t>
          </a:r>
          <a:r>
            <a:rPr lang="en-US" dirty="0" err="1" smtClean="0"/>
            <a:t>talab</a:t>
          </a:r>
          <a:r>
            <a:rPr lang="en-US" dirty="0" smtClean="0"/>
            <a:t> </a:t>
          </a:r>
          <a:r>
            <a:rPr lang="en-US" dirty="0" err="1" smtClean="0"/>
            <a:t>qilinadigan</a:t>
          </a:r>
          <a:r>
            <a:rPr lang="en-US" dirty="0" smtClean="0"/>
            <a:t> </a:t>
          </a:r>
          <a:r>
            <a:rPr lang="en-US" dirty="0" err="1" smtClean="0"/>
            <a:t>maʼlumotlarni</a:t>
          </a:r>
          <a:r>
            <a:rPr lang="en-US" dirty="0" smtClean="0"/>
            <a:t> </a:t>
          </a:r>
          <a:r>
            <a:rPr lang="en-US" dirty="0" err="1" smtClean="0"/>
            <a:t>belgilaydi</a:t>
          </a:r>
          <a:r>
            <a:rPr lang="en-US" dirty="0" smtClean="0"/>
            <a:t>: </a:t>
          </a:r>
          <a:endParaRPr lang="ru-RU" dirty="0"/>
        </a:p>
      </dgm:t>
    </dgm:pt>
    <dgm:pt modelId="{CA91B21C-E6DB-4FB1-AC27-7830DF839C8D}" type="parTrans" cxnId="{DF5C7A83-B550-4171-938D-A5072E191865}">
      <dgm:prSet/>
      <dgm:spPr/>
      <dgm:t>
        <a:bodyPr/>
        <a:lstStyle/>
        <a:p>
          <a:endParaRPr lang="ru-RU"/>
        </a:p>
      </dgm:t>
    </dgm:pt>
    <dgm:pt modelId="{D1899085-09E8-4332-A4F5-CED3DCDCA471}" type="sibTrans" cxnId="{DF5C7A83-B550-4171-938D-A5072E191865}">
      <dgm:prSet/>
      <dgm:spPr/>
      <dgm:t>
        <a:bodyPr/>
        <a:lstStyle/>
        <a:p>
          <a:endParaRPr lang="ru-RU"/>
        </a:p>
      </dgm:t>
    </dgm:pt>
    <dgm:pt modelId="{59A9ACFC-45EC-4817-B249-2F44BD89B3E3}">
      <dgm:prSet phldrT="[Text]"/>
      <dgm:spPr/>
      <dgm:t>
        <a:bodyPr/>
        <a:lstStyle/>
        <a:p>
          <a:r>
            <a:rPr lang="uz-Cyrl-UZ" b="0" dirty="0" smtClean="0"/>
            <a:t>moliyaviy hisobotlar faoliyat uzluksizligi asosida tayyorlanmagan boʼlganida; yoki</a:t>
          </a:r>
          <a:endParaRPr lang="ru-RU" dirty="0"/>
        </a:p>
      </dgm:t>
    </dgm:pt>
    <dgm:pt modelId="{B3E3D9D8-0DE9-4EA3-92CC-AD541C160B55}" type="parTrans" cxnId="{BC11A836-069E-4289-AAEB-611E9C1DA6FC}">
      <dgm:prSet/>
      <dgm:spPr/>
      <dgm:t>
        <a:bodyPr/>
        <a:lstStyle/>
        <a:p>
          <a:endParaRPr lang="ru-RU"/>
        </a:p>
      </dgm:t>
    </dgm:pt>
    <dgm:pt modelId="{9819EC7A-D1BD-49EC-827E-5861D6C73CBF}" type="sibTrans" cxnId="{BC11A836-069E-4289-AAEB-611E9C1DA6FC}">
      <dgm:prSet/>
      <dgm:spPr/>
      <dgm:t>
        <a:bodyPr/>
        <a:lstStyle/>
        <a:p>
          <a:endParaRPr lang="ru-RU"/>
        </a:p>
      </dgm:t>
    </dgm:pt>
    <dgm:pt modelId="{FF5772B4-3D94-4A2E-B05A-BD0CEB105FAE}">
      <dgm:prSet phldrT="[Text]"/>
      <dgm:spPr/>
      <dgm:t>
        <a:bodyPr/>
        <a:lstStyle/>
        <a:p>
          <a:r>
            <a:rPr lang="uz-Cyrl-UZ" b="0" dirty="0" smtClean="0"/>
            <a:t>tadbirkorlik subʼektining rahbariyati faoliyat uzluksizligi faraziga ahamiyatli shubha uygʼotishi mumkin boʼlgan hodisalar yoki vaziyatlarga aloqador boʼlgan muhim noaniqliklardan xabardor boʼlganida. Ochib berishni talab etuvchi hodisalar yoki vaziyatlar hisobot davridan keyin yuzaga kelishi mumkin. </a:t>
          </a:r>
          <a:endParaRPr lang="ru-RU" dirty="0"/>
        </a:p>
      </dgm:t>
    </dgm:pt>
    <dgm:pt modelId="{1193B63C-42F9-41B9-AC67-3D0D7442479A}" type="parTrans" cxnId="{76E32801-0421-4961-9E69-B8FB0496698C}">
      <dgm:prSet/>
      <dgm:spPr/>
      <dgm:t>
        <a:bodyPr/>
        <a:lstStyle/>
        <a:p>
          <a:endParaRPr lang="ru-RU"/>
        </a:p>
      </dgm:t>
    </dgm:pt>
    <dgm:pt modelId="{AB204B88-D7D0-4441-85A5-FF90433C39B8}" type="sibTrans" cxnId="{76E32801-0421-4961-9E69-B8FB0496698C}">
      <dgm:prSet/>
      <dgm:spPr/>
      <dgm:t>
        <a:bodyPr/>
        <a:lstStyle/>
        <a:p>
          <a:endParaRPr lang="ru-RU"/>
        </a:p>
      </dgm:t>
    </dgm:pt>
    <dgm:pt modelId="{F971C59C-BBED-475A-8B78-BC85BD7A55A5}" type="pres">
      <dgm:prSet presAssocID="{2B23F121-1E7C-4955-8431-B65A7FC0D33D}" presName="hierChild1" presStyleCnt="0">
        <dgm:presLayoutVars>
          <dgm:orgChart val="1"/>
          <dgm:chPref val="1"/>
          <dgm:dir/>
          <dgm:animOne val="branch"/>
          <dgm:animLvl val="lvl"/>
          <dgm:resizeHandles/>
        </dgm:presLayoutVars>
      </dgm:prSet>
      <dgm:spPr/>
      <dgm:t>
        <a:bodyPr/>
        <a:lstStyle/>
        <a:p>
          <a:endParaRPr lang="ru-RU"/>
        </a:p>
      </dgm:t>
    </dgm:pt>
    <dgm:pt modelId="{083FE525-49E7-4619-B1D0-95A3F14522C1}" type="pres">
      <dgm:prSet presAssocID="{43ADCB88-344C-443E-9B87-40EACFF719FA}" presName="hierRoot1" presStyleCnt="0">
        <dgm:presLayoutVars>
          <dgm:hierBranch val="init"/>
        </dgm:presLayoutVars>
      </dgm:prSet>
      <dgm:spPr/>
      <dgm:t>
        <a:bodyPr/>
        <a:lstStyle/>
        <a:p>
          <a:endParaRPr lang="ru-RU"/>
        </a:p>
      </dgm:t>
    </dgm:pt>
    <dgm:pt modelId="{09AEF588-9800-4ADA-AB32-D806722D07B3}" type="pres">
      <dgm:prSet presAssocID="{43ADCB88-344C-443E-9B87-40EACFF719FA}" presName="rootComposite1" presStyleCnt="0"/>
      <dgm:spPr/>
      <dgm:t>
        <a:bodyPr/>
        <a:lstStyle/>
        <a:p>
          <a:endParaRPr lang="ru-RU"/>
        </a:p>
      </dgm:t>
    </dgm:pt>
    <dgm:pt modelId="{84314482-4774-4AE0-B898-CF1BE059831C}" type="pres">
      <dgm:prSet presAssocID="{43ADCB88-344C-443E-9B87-40EACFF719FA}" presName="rootText1" presStyleLbl="node0" presStyleIdx="0" presStyleCnt="1" custScaleY="41166">
        <dgm:presLayoutVars>
          <dgm:chPref val="3"/>
        </dgm:presLayoutVars>
      </dgm:prSet>
      <dgm:spPr/>
      <dgm:t>
        <a:bodyPr/>
        <a:lstStyle/>
        <a:p>
          <a:endParaRPr lang="ru-RU"/>
        </a:p>
      </dgm:t>
    </dgm:pt>
    <dgm:pt modelId="{BC0C7490-3DA1-49B4-9E17-A4816E464BAB}" type="pres">
      <dgm:prSet presAssocID="{43ADCB88-344C-443E-9B87-40EACFF719FA}" presName="rootConnector1" presStyleLbl="node1" presStyleIdx="0" presStyleCnt="0"/>
      <dgm:spPr/>
      <dgm:t>
        <a:bodyPr/>
        <a:lstStyle/>
        <a:p>
          <a:endParaRPr lang="ru-RU"/>
        </a:p>
      </dgm:t>
    </dgm:pt>
    <dgm:pt modelId="{0233A89A-C52C-43F0-A862-B43CB8DC49B0}" type="pres">
      <dgm:prSet presAssocID="{43ADCB88-344C-443E-9B87-40EACFF719FA}" presName="hierChild2" presStyleCnt="0"/>
      <dgm:spPr/>
      <dgm:t>
        <a:bodyPr/>
        <a:lstStyle/>
        <a:p>
          <a:endParaRPr lang="ru-RU"/>
        </a:p>
      </dgm:t>
    </dgm:pt>
    <dgm:pt modelId="{1997395C-EEE2-4FC6-8E72-99EF8E413F7A}" type="pres">
      <dgm:prSet presAssocID="{B3E3D9D8-0DE9-4EA3-92CC-AD541C160B55}" presName="Name37" presStyleLbl="parChTrans1D2" presStyleIdx="0" presStyleCnt="2"/>
      <dgm:spPr/>
      <dgm:t>
        <a:bodyPr/>
        <a:lstStyle/>
        <a:p>
          <a:endParaRPr lang="ru-RU"/>
        </a:p>
      </dgm:t>
    </dgm:pt>
    <dgm:pt modelId="{EB84CB60-1121-463B-9480-9F31800FC46D}" type="pres">
      <dgm:prSet presAssocID="{59A9ACFC-45EC-4817-B249-2F44BD89B3E3}" presName="hierRoot2" presStyleCnt="0">
        <dgm:presLayoutVars>
          <dgm:hierBranch val="init"/>
        </dgm:presLayoutVars>
      </dgm:prSet>
      <dgm:spPr/>
      <dgm:t>
        <a:bodyPr/>
        <a:lstStyle/>
        <a:p>
          <a:endParaRPr lang="ru-RU"/>
        </a:p>
      </dgm:t>
    </dgm:pt>
    <dgm:pt modelId="{7EC6AC01-8FD9-44A2-B27C-F0D7309C1D75}" type="pres">
      <dgm:prSet presAssocID="{59A9ACFC-45EC-4817-B249-2F44BD89B3E3}" presName="rootComposite" presStyleCnt="0"/>
      <dgm:spPr/>
      <dgm:t>
        <a:bodyPr/>
        <a:lstStyle/>
        <a:p>
          <a:endParaRPr lang="ru-RU"/>
        </a:p>
      </dgm:t>
    </dgm:pt>
    <dgm:pt modelId="{9E705DFD-C9DE-4F91-8A8A-9C86CAE22F6F}" type="pres">
      <dgm:prSet presAssocID="{59A9ACFC-45EC-4817-B249-2F44BD89B3E3}" presName="rootText" presStyleLbl="node2" presStyleIdx="0" presStyleCnt="2">
        <dgm:presLayoutVars>
          <dgm:chPref val="3"/>
        </dgm:presLayoutVars>
      </dgm:prSet>
      <dgm:spPr/>
      <dgm:t>
        <a:bodyPr/>
        <a:lstStyle/>
        <a:p>
          <a:endParaRPr lang="ru-RU"/>
        </a:p>
      </dgm:t>
    </dgm:pt>
    <dgm:pt modelId="{803C9EC0-0638-4FBC-AC0A-C074541BD17D}" type="pres">
      <dgm:prSet presAssocID="{59A9ACFC-45EC-4817-B249-2F44BD89B3E3}" presName="rootConnector" presStyleLbl="node2" presStyleIdx="0" presStyleCnt="2"/>
      <dgm:spPr/>
      <dgm:t>
        <a:bodyPr/>
        <a:lstStyle/>
        <a:p>
          <a:endParaRPr lang="ru-RU"/>
        </a:p>
      </dgm:t>
    </dgm:pt>
    <dgm:pt modelId="{8CE6A0F8-0FB7-4B3D-97C0-B39AAB229A8E}" type="pres">
      <dgm:prSet presAssocID="{59A9ACFC-45EC-4817-B249-2F44BD89B3E3}" presName="hierChild4" presStyleCnt="0"/>
      <dgm:spPr/>
      <dgm:t>
        <a:bodyPr/>
        <a:lstStyle/>
        <a:p>
          <a:endParaRPr lang="ru-RU"/>
        </a:p>
      </dgm:t>
    </dgm:pt>
    <dgm:pt modelId="{2F6EB222-29F3-4C81-9A4D-14F9141CA8AD}" type="pres">
      <dgm:prSet presAssocID="{59A9ACFC-45EC-4817-B249-2F44BD89B3E3}" presName="hierChild5" presStyleCnt="0"/>
      <dgm:spPr/>
      <dgm:t>
        <a:bodyPr/>
        <a:lstStyle/>
        <a:p>
          <a:endParaRPr lang="ru-RU"/>
        </a:p>
      </dgm:t>
    </dgm:pt>
    <dgm:pt modelId="{8F2CB523-3FD2-4734-8683-135F6C3A4B97}" type="pres">
      <dgm:prSet presAssocID="{1193B63C-42F9-41B9-AC67-3D0D7442479A}" presName="Name37" presStyleLbl="parChTrans1D2" presStyleIdx="1" presStyleCnt="2"/>
      <dgm:spPr/>
      <dgm:t>
        <a:bodyPr/>
        <a:lstStyle/>
        <a:p>
          <a:endParaRPr lang="ru-RU"/>
        </a:p>
      </dgm:t>
    </dgm:pt>
    <dgm:pt modelId="{DB86D0FE-56B2-4C8E-87A5-229D3E4CD76E}" type="pres">
      <dgm:prSet presAssocID="{FF5772B4-3D94-4A2E-B05A-BD0CEB105FAE}" presName="hierRoot2" presStyleCnt="0">
        <dgm:presLayoutVars>
          <dgm:hierBranch val="init"/>
        </dgm:presLayoutVars>
      </dgm:prSet>
      <dgm:spPr/>
      <dgm:t>
        <a:bodyPr/>
        <a:lstStyle/>
        <a:p>
          <a:endParaRPr lang="ru-RU"/>
        </a:p>
      </dgm:t>
    </dgm:pt>
    <dgm:pt modelId="{9D1FBEB3-82A3-4143-A934-F8CBFA6E84C4}" type="pres">
      <dgm:prSet presAssocID="{FF5772B4-3D94-4A2E-B05A-BD0CEB105FAE}" presName="rootComposite" presStyleCnt="0"/>
      <dgm:spPr/>
      <dgm:t>
        <a:bodyPr/>
        <a:lstStyle/>
        <a:p>
          <a:endParaRPr lang="ru-RU"/>
        </a:p>
      </dgm:t>
    </dgm:pt>
    <dgm:pt modelId="{171071BE-8834-4E76-8040-3CF22C09BEBD}" type="pres">
      <dgm:prSet presAssocID="{FF5772B4-3D94-4A2E-B05A-BD0CEB105FAE}" presName="rootText" presStyleLbl="node2" presStyleIdx="1" presStyleCnt="2">
        <dgm:presLayoutVars>
          <dgm:chPref val="3"/>
        </dgm:presLayoutVars>
      </dgm:prSet>
      <dgm:spPr/>
      <dgm:t>
        <a:bodyPr/>
        <a:lstStyle/>
        <a:p>
          <a:endParaRPr lang="ru-RU"/>
        </a:p>
      </dgm:t>
    </dgm:pt>
    <dgm:pt modelId="{CC20742B-EC2A-4F98-B9EE-0E250D76EBC7}" type="pres">
      <dgm:prSet presAssocID="{FF5772B4-3D94-4A2E-B05A-BD0CEB105FAE}" presName="rootConnector" presStyleLbl="node2" presStyleIdx="1" presStyleCnt="2"/>
      <dgm:spPr/>
      <dgm:t>
        <a:bodyPr/>
        <a:lstStyle/>
        <a:p>
          <a:endParaRPr lang="ru-RU"/>
        </a:p>
      </dgm:t>
    </dgm:pt>
    <dgm:pt modelId="{D19DF47C-E9F4-4E72-BD4B-32659AE957A6}" type="pres">
      <dgm:prSet presAssocID="{FF5772B4-3D94-4A2E-B05A-BD0CEB105FAE}" presName="hierChild4" presStyleCnt="0"/>
      <dgm:spPr/>
      <dgm:t>
        <a:bodyPr/>
        <a:lstStyle/>
        <a:p>
          <a:endParaRPr lang="ru-RU"/>
        </a:p>
      </dgm:t>
    </dgm:pt>
    <dgm:pt modelId="{3D6FC5CB-6969-4D31-96C2-F2F265BD8E50}" type="pres">
      <dgm:prSet presAssocID="{FF5772B4-3D94-4A2E-B05A-BD0CEB105FAE}" presName="hierChild5" presStyleCnt="0"/>
      <dgm:spPr/>
      <dgm:t>
        <a:bodyPr/>
        <a:lstStyle/>
        <a:p>
          <a:endParaRPr lang="ru-RU"/>
        </a:p>
      </dgm:t>
    </dgm:pt>
    <dgm:pt modelId="{5B26B0DC-86CD-43EB-819A-5D4F7714A671}" type="pres">
      <dgm:prSet presAssocID="{43ADCB88-344C-443E-9B87-40EACFF719FA}" presName="hierChild3" presStyleCnt="0"/>
      <dgm:spPr/>
      <dgm:t>
        <a:bodyPr/>
        <a:lstStyle/>
        <a:p>
          <a:endParaRPr lang="ru-RU"/>
        </a:p>
      </dgm:t>
    </dgm:pt>
  </dgm:ptLst>
  <dgm:cxnLst>
    <dgm:cxn modelId="{03DD5CA6-AA36-4EAE-A4D2-5B69EB84B1F4}" type="presOf" srcId="{43ADCB88-344C-443E-9B87-40EACFF719FA}" destId="{BC0C7490-3DA1-49B4-9E17-A4816E464BAB}" srcOrd="1" destOrd="0" presId="urn:microsoft.com/office/officeart/2005/8/layout/orgChart1"/>
    <dgm:cxn modelId="{DF5C7A83-B550-4171-938D-A5072E191865}" srcId="{2B23F121-1E7C-4955-8431-B65A7FC0D33D}" destId="{43ADCB88-344C-443E-9B87-40EACFF719FA}" srcOrd="0" destOrd="0" parTransId="{CA91B21C-E6DB-4FB1-AC27-7830DF839C8D}" sibTransId="{D1899085-09E8-4332-A4F5-CED3DCDCA471}"/>
    <dgm:cxn modelId="{76E32801-0421-4961-9E69-B8FB0496698C}" srcId="{43ADCB88-344C-443E-9B87-40EACFF719FA}" destId="{FF5772B4-3D94-4A2E-B05A-BD0CEB105FAE}" srcOrd="1" destOrd="0" parTransId="{1193B63C-42F9-41B9-AC67-3D0D7442479A}" sibTransId="{AB204B88-D7D0-4441-85A5-FF90433C39B8}"/>
    <dgm:cxn modelId="{798001D5-F87D-46C3-BB85-461EBBE2F15F}" type="presOf" srcId="{59A9ACFC-45EC-4817-B249-2F44BD89B3E3}" destId="{803C9EC0-0638-4FBC-AC0A-C074541BD17D}" srcOrd="1" destOrd="0" presId="urn:microsoft.com/office/officeart/2005/8/layout/orgChart1"/>
    <dgm:cxn modelId="{4B91294E-350D-4B2A-BB0A-D03AF95A4B08}" type="presOf" srcId="{1193B63C-42F9-41B9-AC67-3D0D7442479A}" destId="{8F2CB523-3FD2-4734-8683-135F6C3A4B97}" srcOrd="0" destOrd="0" presId="urn:microsoft.com/office/officeart/2005/8/layout/orgChart1"/>
    <dgm:cxn modelId="{BC11A836-069E-4289-AAEB-611E9C1DA6FC}" srcId="{43ADCB88-344C-443E-9B87-40EACFF719FA}" destId="{59A9ACFC-45EC-4817-B249-2F44BD89B3E3}" srcOrd="0" destOrd="0" parTransId="{B3E3D9D8-0DE9-4EA3-92CC-AD541C160B55}" sibTransId="{9819EC7A-D1BD-49EC-827E-5861D6C73CBF}"/>
    <dgm:cxn modelId="{8A2FF93F-FAEC-4978-9C07-06739F6C1C02}" type="presOf" srcId="{43ADCB88-344C-443E-9B87-40EACFF719FA}" destId="{84314482-4774-4AE0-B898-CF1BE059831C}" srcOrd="0" destOrd="0" presId="urn:microsoft.com/office/officeart/2005/8/layout/orgChart1"/>
    <dgm:cxn modelId="{36FEF52F-18B6-49BF-80B1-4F3B47676B03}" type="presOf" srcId="{59A9ACFC-45EC-4817-B249-2F44BD89B3E3}" destId="{9E705DFD-C9DE-4F91-8A8A-9C86CAE22F6F}" srcOrd="0" destOrd="0" presId="urn:microsoft.com/office/officeart/2005/8/layout/orgChart1"/>
    <dgm:cxn modelId="{7CA885DD-B572-4916-A388-ED1D7DE649F9}" type="presOf" srcId="{FF5772B4-3D94-4A2E-B05A-BD0CEB105FAE}" destId="{171071BE-8834-4E76-8040-3CF22C09BEBD}" srcOrd="0" destOrd="0" presId="urn:microsoft.com/office/officeart/2005/8/layout/orgChart1"/>
    <dgm:cxn modelId="{83ABAA0D-873A-42A6-BB40-3985BFA5592E}" type="presOf" srcId="{B3E3D9D8-0DE9-4EA3-92CC-AD541C160B55}" destId="{1997395C-EEE2-4FC6-8E72-99EF8E413F7A}" srcOrd="0" destOrd="0" presId="urn:microsoft.com/office/officeart/2005/8/layout/orgChart1"/>
    <dgm:cxn modelId="{21F6C189-7D31-4D7F-A91A-934B1C6D7F62}" type="presOf" srcId="{FF5772B4-3D94-4A2E-B05A-BD0CEB105FAE}" destId="{CC20742B-EC2A-4F98-B9EE-0E250D76EBC7}" srcOrd="1" destOrd="0" presId="urn:microsoft.com/office/officeart/2005/8/layout/orgChart1"/>
    <dgm:cxn modelId="{4F53A736-7450-49B6-B8E8-15F76E6B7247}" type="presOf" srcId="{2B23F121-1E7C-4955-8431-B65A7FC0D33D}" destId="{F971C59C-BBED-475A-8B78-BC85BD7A55A5}" srcOrd="0" destOrd="0" presId="urn:microsoft.com/office/officeart/2005/8/layout/orgChart1"/>
    <dgm:cxn modelId="{1267ADD9-CA22-4C23-9BAF-CAD4FD68D2E0}" type="presParOf" srcId="{F971C59C-BBED-475A-8B78-BC85BD7A55A5}" destId="{083FE525-49E7-4619-B1D0-95A3F14522C1}" srcOrd="0" destOrd="0" presId="urn:microsoft.com/office/officeart/2005/8/layout/orgChart1"/>
    <dgm:cxn modelId="{2F9C225E-5051-4B19-868E-97382346A3EA}" type="presParOf" srcId="{083FE525-49E7-4619-B1D0-95A3F14522C1}" destId="{09AEF588-9800-4ADA-AB32-D806722D07B3}" srcOrd="0" destOrd="0" presId="urn:microsoft.com/office/officeart/2005/8/layout/orgChart1"/>
    <dgm:cxn modelId="{9E7EC754-B177-476B-8DC4-10800831A961}" type="presParOf" srcId="{09AEF588-9800-4ADA-AB32-D806722D07B3}" destId="{84314482-4774-4AE0-B898-CF1BE059831C}" srcOrd="0" destOrd="0" presId="urn:microsoft.com/office/officeart/2005/8/layout/orgChart1"/>
    <dgm:cxn modelId="{B2FA9E24-51C8-469C-AAA7-AC38EC046709}" type="presParOf" srcId="{09AEF588-9800-4ADA-AB32-D806722D07B3}" destId="{BC0C7490-3DA1-49B4-9E17-A4816E464BAB}" srcOrd="1" destOrd="0" presId="urn:microsoft.com/office/officeart/2005/8/layout/orgChart1"/>
    <dgm:cxn modelId="{7A7BB26B-6F7D-42D5-9125-8E605B7BCE37}" type="presParOf" srcId="{083FE525-49E7-4619-B1D0-95A3F14522C1}" destId="{0233A89A-C52C-43F0-A862-B43CB8DC49B0}" srcOrd="1" destOrd="0" presId="urn:microsoft.com/office/officeart/2005/8/layout/orgChart1"/>
    <dgm:cxn modelId="{6AF0D523-B698-46E4-81CE-A1A29BC9A676}" type="presParOf" srcId="{0233A89A-C52C-43F0-A862-B43CB8DC49B0}" destId="{1997395C-EEE2-4FC6-8E72-99EF8E413F7A}" srcOrd="0" destOrd="0" presId="urn:microsoft.com/office/officeart/2005/8/layout/orgChart1"/>
    <dgm:cxn modelId="{A53D802C-698F-48CA-8ABD-DF240C197B62}" type="presParOf" srcId="{0233A89A-C52C-43F0-A862-B43CB8DC49B0}" destId="{EB84CB60-1121-463B-9480-9F31800FC46D}" srcOrd="1" destOrd="0" presId="urn:microsoft.com/office/officeart/2005/8/layout/orgChart1"/>
    <dgm:cxn modelId="{2FB63C5F-985F-4EF0-AC38-12396696CFEE}" type="presParOf" srcId="{EB84CB60-1121-463B-9480-9F31800FC46D}" destId="{7EC6AC01-8FD9-44A2-B27C-F0D7309C1D75}" srcOrd="0" destOrd="0" presId="urn:microsoft.com/office/officeart/2005/8/layout/orgChart1"/>
    <dgm:cxn modelId="{7303EC76-A92F-47DF-980A-239AF06BED24}" type="presParOf" srcId="{7EC6AC01-8FD9-44A2-B27C-F0D7309C1D75}" destId="{9E705DFD-C9DE-4F91-8A8A-9C86CAE22F6F}" srcOrd="0" destOrd="0" presId="urn:microsoft.com/office/officeart/2005/8/layout/orgChart1"/>
    <dgm:cxn modelId="{5DBC39AD-8449-4019-AFB6-257B4EF40AC5}" type="presParOf" srcId="{7EC6AC01-8FD9-44A2-B27C-F0D7309C1D75}" destId="{803C9EC0-0638-4FBC-AC0A-C074541BD17D}" srcOrd="1" destOrd="0" presId="urn:microsoft.com/office/officeart/2005/8/layout/orgChart1"/>
    <dgm:cxn modelId="{9C82E58C-D108-4D14-836F-32F10FD124E7}" type="presParOf" srcId="{EB84CB60-1121-463B-9480-9F31800FC46D}" destId="{8CE6A0F8-0FB7-4B3D-97C0-B39AAB229A8E}" srcOrd="1" destOrd="0" presId="urn:microsoft.com/office/officeart/2005/8/layout/orgChart1"/>
    <dgm:cxn modelId="{0E5B3BDE-2F5F-44AE-87C6-F6760B3A26A0}" type="presParOf" srcId="{EB84CB60-1121-463B-9480-9F31800FC46D}" destId="{2F6EB222-29F3-4C81-9A4D-14F9141CA8AD}" srcOrd="2" destOrd="0" presId="urn:microsoft.com/office/officeart/2005/8/layout/orgChart1"/>
    <dgm:cxn modelId="{0FB865E8-7A26-4DC0-ACA1-7F37D8D5C56F}" type="presParOf" srcId="{0233A89A-C52C-43F0-A862-B43CB8DC49B0}" destId="{8F2CB523-3FD2-4734-8683-135F6C3A4B97}" srcOrd="2" destOrd="0" presId="urn:microsoft.com/office/officeart/2005/8/layout/orgChart1"/>
    <dgm:cxn modelId="{ADA8DCC0-5CA3-43C2-85C6-90F0B9606D34}" type="presParOf" srcId="{0233A89A-C52C-43F0-A862-B43CB8DC49B0}" destId="{DB86D0FE-56B2-4C8E-87A5-229D3E4CD76E}" srcOrd="3" destOrd="0" presId="urn:microsoft.com/office/officeart/2005/8/layout/orgChart1"/>
    <dgm:cxn modelId="{EBF78BC7-D759-49C4-9685-2CA8A24F678C}" type="presParOf" srcId="{DB86D0FE-56B2-4C8E-87A5-229D3E4CD76E}" destId="{9D1FBEB3-82A3-4143-A934-F8CBFA6E84C4}" srcOrd="0" destOrd="0" presId="urn:microsoft.com/office/officeart/2005/8/layout/orgChart1"/>
    <dgm:cxn modelId="{51BC1109-FB61-4CC6-9CF1-6C6908C5B0F9}" type="presParOf" srcId="{9D1FBEB3-82A3-4143-A934-F8CBFA6E84C4}" destId="{171071BE-8834-4E76-8040-3CF22C09BEBD}" srcOrd="0" destOrd="0" presId="urn:microsoft.com/office/officeart/2005/8/layout/orgChart1"/>
    <dgm:cxn modelId="{C1AF65CF-6A67-45F3-B0F4-22318D6F8807}" type="presParOf" srcId="{9D1FBEB3-82A3-4143-A934-F8CBFA6E84C4}" destId="{CC20742B-EC2A-4F98-B9EE-0E250D76EBC7}" srcOrd="1" destOrd="0" presId="urn:microsoft.com/office/officeart/2005/8/layout/orgChart1"/>
    <dgm:cxn modelId="{3A15ED72-61E3-4E6B-A409-D52BDB4C08F4}" type="presParOf" srcId="{DB86D0FE-56B2-4C8E-87A5-229D3E4CD76E}" destId="{D19DF47C-E9F4-4E72-BD4B-32659AE957A6}" srcOrd="1" destOrd="0" presId="urn:microsoft.com/office/officeart/2005/8/layout/orgChart1"/>
    <dgm:cxn modelId="{AE4F95B6-7DAE-43EB-835C-6E373D83B8DC}" type="presParOf" srcId="{DB86D0FE-56B2-4C8E-87A5-229D3E4CD76E}" destId="{3D6FC5CB-6969-4D31-96C2-F2F265BD8E50}" srcOrd="2" destOrd="0" presId="urn:microsoft.com/office/officeart/2005/8/layout/orgChart1"/>
    <dgm:cxn modelId="{92376DD1-5739-490A-B8D4-D694D062232D}" type="presParOf" srcId="{083FE525-49E7-4619-B1D0-95A3F14522C1}" destId="{5B26B0DC-86CD-43EB-819A-5D4F7714A67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B23F121-1E7C-4955-8431-B65A7FC0D33D}"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ru-RU"/>
        </a:p>
      </dgm:t>
    </dgm:pt>
    <dgm:pt modelId="{43ADCB88-344C-443E-9B87-40EACFF719FA}">
      <dgm:prSet phldrT="[Text]"/>
      <dgm:spPr/>
      <dgm:t>
        <a:bodyPr/>
        <a:lstStyle/>
        <a:p>
          <a:r>
            <a:rPr lang="en-US" dirty="0" err="1" smtClean="0"/>
            <a:t>Eʼlon</a:t>
          </a:r>
          <a:r>
            <a:rPr lang="en-US" dirty="0" smtClean="0"/>
            <a:t> </a:t>
          </a:r>
          <a:r>
            <a:rPr lang="en-US" dirty="0" err="1" smtClean="0"/>
            <a:t>qilish</a:t>
          </a:r>
          <a:r>
            <a:rPr lang="en-US" dirty="0" smtClean="0"/>
            <a:t> </a:t>
          </a:r>
          <a:r>
            <a:rPr lang="en-US" dirty="0" err="1" smtClean="0"/>
            <a:t>uchun</a:t>
          </a:r>
          <a:r>
            <a:rPr lang="en-US" dirty="0" smtClean="0"/>
            <a:t> </a:t>
          </a:r>
          <a:r>
            <a:rPr lang="en-US" dirty="0" err="1" smtClean="0"/>
            <a:t>tasdiqlash</a:t>
          </a:r>
          <a:r>
            <a:rPr lang="en-US" dirty="0" smtClean="0"/>
            <a:t> </a:t>
          </a:r>
          <a:r>
            <a:rPr lang="en-US" dirty="0" err="1" smtClean="0"/>
            <a:t>sanasi</a:t>
          </a:r>
          <a:endParaRPr lang="ru-RU" dirty="0"/>
        </a:p>
      </dgm:t>
    </dgm:pt>
    <dgm:pt modelId="{CA91B21C-E6DB-4FB1-AC27-7830DF839C8D}" type="parTrans" cxnId="{DF5C7A83-B550-4171-938D-A5072E191865}">
      <dgm:prSet/>
      <dgm:spPr/>
      <dgm:t>
        <a:bodyPr/>
        <a:lstStyle/>
        <a:p>
          <a:endParaRPr lang="ru-RU"/>
        </a:p>
      </dgm:t>
    </dgm:pt>
    <dgm:pt modelId="{D1899085-09E8-4332-A4F5-CED3DCDCA471}" type="sibTrans" cxnId="{DF5C7A83-B550-4171-938D-A5072E191865}">
      <dgm:prSet/>
      <dgm:spPr/>
      <dgm:t>
        <a:bodyPr/>
        <a:lstStyle/>
        <a:p>
          <a:endParaRPr lang="ru-RU"/>
        </a:p>
      </dgm:t>
    </dgm:pt>
    <dgm:pt modelId="{59A9ACFC-45EC-4817-B249-2F44BD89B3E3}">
      <dgm:prSet phldrT="[Text]"/>
      <dgm:spPr/>
      <dgm:t>
        <a:bodyPr/>
        <a:lstStyle/>
        <a:p>
          <a:r>
            <a:rPr lang="uz-Cyrl-UZ" dirty="0" smtClean="0"/>
            <a:t>Tadbirkorlik subʼekti moliyaviy hisobotlarni eʼlon qilish uchun tasdiqlash sanasini hamda bu kim tomonidan tasdiqlanganligi haqidagi maʼlumotni ochib berishi kerak. Аgar tadbirkorlik subʼektining mulkdorlari yoki boshqa tomonlar moliyaviy hisobotlar eʼlon qilinganidan keyin ularga oʼzgartirishlar kiritish vakolatlariga ega boʼlsa, tadbirkorlik subʼekti bu faktni ochib berishi kerak</a:t>
          </a:r>
          <a:endParaRPr lang="ru-RU" dirty="0"/>
        </a:p>
      </dgm:t>
    </dgm:pt>
    <dgm:pt modelId="{B3E3D9D8-0DE9-4EA3-92CC-AD541C160B55}" type="parTrans" cxnId="{BC11A836-069E-4289-AAEB-611E9C1DA6FC}">
      <dgm:prSet/>
      <dgm:spPr/>
      <dgm:t>
        <a:bodyPr/>
        <a:lstStyle/>
        <a:p>
          <a:endParaRPr lang="ru-RU"/>
        </a:p>
      </dgm:t>
    </dgm:pt>
    <dgm:pt modelId="{9819EC7A-D1BD-49EC-827E-5861D6C73CBF}" type="sibTrans" cxnId="{BC11A836-069E-4289-AAEB-611E9C1DA6FC}">
      <dgm:prSet/>
      <dgm:spPr/>
      <dgm:t>
        <a:bodyPr/>
        <a:lstStyle/>
        <a:p>
          <a:endParaRPr lang="ru-RU"/>
        </a:p>
      </dgm:t>
    </dgm:pt>
    <dgm:pt modelId="{FF5772B4-3D94-4A2E-B05A-BD0CEB105FAE}">
      <dgm:prSet phldrT="[Text]"/>
      <dgm:spPr/>
      <dgm:t>
        <a:bodyPr/>
        <a:lstStyle/>
        <a:p>
          <a:r>
            <a:rPr lang="uz-Cyrl-UZ" dirty="0" smtClean="0"/>
            <a:t>Moliyaviy hisobotlarning eʼlon qilinishi qachon tasdiqlanganligini bilish foydalanuvchilar uchun muhimdir, chunki moliyaviy hisobotlar bu sanadan keyingi hodisalarni aks ettirmaydi. </a:t>
          </a:r>
          <a:endParaRPr lang="ru-RU" dirty="0"/>
        </a:p>
      </dgm:t>
    </dgm:pt>
    <dgm:pt modelId="{1193B63C-42F9-41B9-AC67-3D0D7442479A}" type="parTrans" cxnId="{76E32801-0421-4961-9E69-B8FB0496698C}">
      <dgm:prSet/>
      <dgm:spPr/>
      <dgm:t>
        <a:bodyPr/>
        <a:lstStyle/>
        <a:p>
          <a:endParaRPr lang="ru-RU"/>
        </a:p>
      </dgm:t>
    </dgm:pt>
    <dgm:pt modelId="{AB204B88-D7D0-4441-85A5-FF90433C39B8}" type="sibTrans" cxnId="{76E32801-0421-4961-9E69-B8FB0496698C}">
      <dgm:prSet/>
      <dgm:spPr/>
      <dgm:t>
        <a:bodyPr/>
        <a:lstStyle/>
        <a:p>
          <a:endParaRPr lang="ru-RU"/>
        </a:p>
      </dgm:t>
    </dgm:pt>
    <dgm:pt modelId="{F971C59C-BBED-475A-8B78-BC85BD7A55A5}" type="pres">
      <dgm:prSet presAssocID="{2B23F121-1E7C-4955-8431-B65A7FC0D33D}" presName="hierChild1" presStyleCnt="0">
        <dgm:presLayoutVars>
          <dgm:orgChart val="1"/>
          <dgm:chPref val="1"/>
          <dgm:dir/>
          <dgm:animOne val="branch"/>
          <dgm:animLvl val="lvl"/>
          <dgm:resizeHandles/>
        </dgm:presLayoutVars>
      </dgm:prSet>
      <dgm:spPr/>
      <dgm:t>
        <a:bodyPr/>
        <a:lstStyle/>
        <a:p>
          <a:endParaRPr lang="ru-RU"/>
        </a:p>
      </dgm:t>
    </dgm:pt>
    <dgm:pt modelId="{083FE525-49E7-4619-B1D0-95A3F14522C1}" type="pres">
      <dgm:prSet presAssocID="{43ADCB88-344C-443E-9B87-40EACFF719FA}" presName="hierRoot1" presStyleCnt="0">
        <dgm:presLayoutVars>
          <dgm:hierBranch val="init"/>
        </dgm:presLayoutVars>
      </dgm:prSet>
      <dgm:spPr/>
      <dgm:t>
        <a:bodyPr/>
        <a:lstStyle/>
        <a:p>
          <a:endParaRPr lang="ru-RU"/>
        </a:p>
      </dgm:t>
    </dgm:pt>
    <dgm:pt modelId="{09AEF588-9800-4ADA-AB32-D806722D07B3}" type="pres">
      <dgm:prSet presAssocID="{43ADCB88-344C-443E-9B87-40EACFF719FA}" presName="rootComposite1" presStyleCnt="0"/>
      <dgm:spPr/>
      <dgm:t>
        <a:bodyPr/>
        <a:lstStyle/>
        <a:p>
          <a:endParaRPr lang="ru-RU"/>
        </a:p>
      </dgm:t>
    </dgm:pt>
    <dgm:pt modelId="{84314482-4774-4AE0-B898-CF1BE059831C}" type="pres">
      <dgm:prSet presAssocID="{43ADCB88-344C-443E-9B87-40EACFF719FA}" presName="rootText1" presStyleLbl="node0" presStyleIdx="0" presStyleCnt="1" custScaleY="40963">
        <dgm:presLayoutVars>
          <dgm:chPref val="3"/>
        </dgm:presLayoutVars>
      </dgm:prSet>
      <dgm:spPr/>
      <dgm:t>
        <a:bodyPr/>
        <a:lstStyle/>
        <a:p>
          <a:endParaRPr lang="ru-RU"/>
        </a:p>
      </dgm:t>
    </dgm:pt>
    <dgm:pt modelId="{BC0C7490-3DA1-49B4-9E17-A4816E464BAB}" type="pres">
      <dgm:prSet presAssocID="{43ADCB88-344C-443E-9B87-40EACFF719FA}" presName="rootConnector1" presStyleLbl="node1" presStyleIdx="0" presStyleCnt="0"/>
      <dgm:spPr/>
      <dgm:t>
        <a:bodyPr/>
        <a:lstStyle/>
        <a:p>
          <a:endParaRPr lang="ru-RU"/>
        </a:p>
      </dgm:t>
    </dgm:pt>
    <dgm:pt modelId="{0233A89A-C52C-43F0-A862-B43CB8DC49B0}" type="pres">
      <dgm:prSet presAssocID="{43ADCB88-344C-443E-9B87-40EACFF719FA}" presName="hierChild2" presStyleCnt="0"/>
      <dgm:spPr/>
      <dgm:t>
        <a:bodyPr/>
        <a:lstStyle/>
        <a:p>
          <a:endParaRPr lang="ru-RU"/>
        </a:p>
      </dgm:t>
    </dgm:pt>
    <dgm:pt modelId="{1997395C-EEE2-4FC6-8E72-99EF8E413F7A}" type="pres">
      <dgm:prSet presAssocID="{B3E3D9D8-0DE9-4EA3-92CC-AD541C160B55}" presName="Name37" presStyleLbl="parChTrans1D2" presStyleIdx="0" presStyleCnt="2"/>
      <dgm:spPr/>
      <dgm:t>
        <a:bodyPr/>
        <a:lstStyle/>
        <a:p>
          <a:endParaRPr lang="ru-RU"/>
        </a:p>
      </dgm:t>
    </dgm:pt>
    <dgm:pt modelId="{EB84CB60-1121-463B-9480-9F31800FC46D}" type="pres">
      <dgm:prSet presAssocID="{59A9ACFC-45EC-4817-B249-2F44BD89B3E3}" presName="hierRoot2" presStyleCnt="0">
        <dgm:presLayoutVars>
          <dgm:hierBranch val="init"/>
        </dgm:presLayoutVars>
      </dgm:prSet>
      <dgm:spPr/>
      <dgm:t>
        <a:bodyPr/>
        <a:lstStyle/>
        <a:p>
          <a:endParaRPr lang="ru-RU"/>
        </a:p>
      </dgm:t>
    </dgm:pt>
    <dgm:pt modelId="{7EC6AC01-8FD9-44A2-B27C-F0D7309C1D75}" type="pres">
      <dgm:prSet presAssocID="{59A9ACFC-45EC-4817-B249-2F44BD89B3E3}" presName="rootComposite" presStyleCnt="0"/>
      <dgm:spPr/>
      <dgm:t>
        <a:bodyPr/>
        <a:lstStyle/>
        <a:p>
          <a:endParaRPr lang="ru-RU"/>
        </a:p>
      </dgm:t>
    </dgm:pt>
    <dgm:pt modelId="{9E705DFD-C9DE-4F91-8A8A-9C86CAE22F6F}" type="pres">
      <dgm:prSet presAssocID="{59A9ACFC-45EC-4817-B249-2F44BD89B3E3}" presName="rootText" presStyleLbl="node2" presStyleIdx="0" presStyleCnt="2">
        <dgm:presLayoutVars>
          <dgm:chPref val="3"/>
        </dgm:presLayoutVars>
      </dgm:prSet>
      <dgm:spPr/>
      <dgm:t>
        <a:bodyPr/>
        <a:lstStyle/>
        <a:p>
          <a:endParaRPr lang="ru-RU"/>
        </a:p>
      </dgm:t>
    </dgm:pt>
    <dgm:pt modelId="{803C9EC0-0638-4FBC-AC0A-C074541BD17D}" type="pres">
      <dgm:prSet presAssocID="{59A9ACFC-45EC-4817-B249-2F44BD89B3E3}" presName="rootConnector" presStyleLbl="node2" presStyleIdx="0" presStyleCnt="2"/>
      <dgm:spPr/>
      <dgm:t>
        <a:bodyPr/>
        <a:lstStyle/>
        <a:p>
          <a:endParaRPr lang="ru-RU"/>
        </a:p>
      </dgm:t>
    </dgm:pt>
    <dgm:pt modelId="{8CE6A0F8-0FB7-4B3D-97C0-B39AAB229A8E}" type="pres">
      <dgm:prSet presAssocID="{59A9ACFC-45EC-4817-B249-2F44BD89B3E3}" presName="hierChild4" presStyleCnt="0"/>
      <dgm:spPr/>
      <dgm:t>
        <a:bodyPr/>
        <a:lstStyle/>
        <a:p>
          <a:endParaRPr lang="ru-RU"/>
        </a:p>
      </dgm:t>
    </dgm:pt>
    <dgm:pt modelId="{2F6EB222-29F3-4C81-9A4D-14F9141CA8AD}" type="pres">
      <dgm:prSet presAssocID="{59A9ACFC-45EC-4817-B249-2F44BD89B3E3}" presName="hierChild5" presStyleCnt="0"/>
      <dgm:spPr/>
      <dgm:t>
        <a:bodyPr/>
        <a:lstStyle/>
        <a:p>
          <a:endParaRPr lang="ru-RU"/>
        </a:p>
      </dgm:t>
    </dgm:pt>
    <dgm:pt modelId="{8F2CB523-3FD2-4734-8683-135F6C3A4B97}" type="pres">
      <dgm:prSet presAssocID="{1193B63C-42F9-41B9-AC67-3D0D7442479A}" presName="Name37" presStyleLbl="parChTrans1D2" presStyleIdx="1" presStyleCnt="2"/>
      <dgm:spPr/>
      <dgm:t>
        <a:bodyPr/>
        <a:lstStyle/>
        <a:p>
          <a:endParaRPr lang="ru-RU"/>
        </a:p>
      </dgm:t>
    </dgm:pt>
    <dgm:pt modelId="{DB86D0FE-56B2-4C8E-87A5-229D3E4CD76E}" type="pres">
      <dgm:prSet presAssocID="{FF5772B4-3D94-4A2E-B05A-BD0CEB105FAE}" presName="hierRoot2" presStyleCnt="0">
        <dgm:presLayoutVars>
          <dgm:hierBranch val="init"/>
        </dgm:presLayoutVars>
      </dgm:prSet>
      <dgm:spPr/>
      <dgm:t>
        <a:bodyPr/>
        <a:lstStyle/>
        <a:p>
          <a:endParaRPr lang="ru-RU"/>
        </a:p>
      </dgm:t>
    </dgm:pt>
    <dgm:pt modelId="{9D1FBEB3-82A3-4143-A934-F8CBFA6E84C4}" type="pres">
      <dgm:prSet presAssocID="{FF5772B4-3D94-4A2E-B05A-BD0CEB105FAE}" presName="rootComposite" presStyleCnt="0"/>
      <dgm:spPr/>
      <dgm:t>
        <a:bodyPr/>
        <a:lstStyle/>
        <a:p>
          <a:endParaRPr lang="ru-RU"/>
        </a:p>
      </dgm:t>
    </dgm:pt>
    <dgm:pt modelId="{171071BE-8834-4E76-8040-3CF22C09BEBD}" type="pres">
      <dgm:prSet presAssocID="{FF5772B4-3D94-4A2E-B05A-BD0CEB105FAE}" presName="rootText" presStyleLbl="node2" presStyleIdx="1" presStyleCnt="2">
        <dgm:presLayoutVars>
          <dgm:chPref val="3"/>
        </dgm:presLayoutVars>
      </dgm:prSet>
      <dgm:spPr/>
      <dgm:t>
        <a:bodyPr/>
        <a:lstStyle/>
        <a:p>
          <a:endParaRPr lang="ru-RU"/>
        </a:p>
      </dgm:t>
    </dgm:pt>
    <dgm:pt modelId="{CC20742B-EC2A-4F98-B9EE-0E250D76EBC7}" type="pres">
      <dgm:prSet presAssocID="{FF5772B4-3D94-4A2E-B05A-BD0CEB105FAE}" presName="rootConnector" presStyleLbl="node2" presStyleIdx="1" presStyleCnt="2"/>
      <dgm:spPr/>
      <dgm:t>
        <a:bodyPr/>
        <a:lstStyle/>
        <a:p>
          <a:endParaRPr lang="ru-RU"/>
        </a:p>
      </dgm:t>
    </dgm:pt>
    <dgm:pt modelId="{D19DF47C-E9F4-4E72-BD4B-32659AE957A6}" type="pres">
      <dgm:prSet presAssocID="{FF5772B4-3D94-4A2E-B05A-BD0CEB105FAE}" presName="hierChild4" presStyleCnt="0"/>
      <dgm:spPr/>
      <dgm:t>
        <a:bodyPr/>
        <a:lstStyle/>
        <a:p>
          <a:endParaRPr lang="ru-RU"/>
        </a:p>
      </dgm:t>
    </dgm:pt>
    <dgm:pt modelId="{3D6FC5CB-6969-4D31-96C2-F2F265BD8E50}" type="pres">
      <dgm:prSet presAssocID="{FF5772B4-3D94-4A2E-B05A-BD0CEB105FAE}" presName="hierChild5" presStyleCnt="0"/>
      <dgm:spPr/>
      <dgm:t>
        <a:bodyPr/>
        <a:lstStyle/>
        <a:p>
          <a:endParaRPr lang="ru-RU"/>
        </a:p>
      </dgm:t>
    </dgm:pt>
    <dgm:pt modelId="{5B26B0DC-86CD-43EB-819A-5D4F7714A671}" type="pres">
      <dgm:prSet presAssocID="{43ADCB88-344C-443E-9B87-40EACFF719FA}" presName="hierChild3" presStyleCnt="0"/>
      <dgm:spPr/>
      <dgm:t>
        <a:bodyPr/>
        <a:lstStyle/>
        <a:p>
          <a:endParaRPr lang="ru-RU"/>
        </a:p>
      </dgm:t>
    </dgm:pt>
  </dgm:ptLst>
  <dgm:cxnLst>
    <dgm:cxn modelId="{DF5C7A83-B550-4171-938D-A5072E191865}" srcId="{2B23F121-1E7C-4955-8431-B65A7FC0D33D}" destId="{43ADCB88-344C-443E-9B87-40EACFF719FA}" srcOrd="0" destOrd="0" parTransId="{CA91B21C-E6DB-4FB1-AC27-7830DF839C8D}" sibTransId="{D1899085-09E8-4332-A4F5-CED3DCDCA471}"/>
    <dgm:cxn modelId="{A6287E8B-7543-40CE-81CC-DE28F665B0BC}" type="presOf" srcId="{43ADCB88-344C-443E-9B87-40EACFF719FA}" destId="{BC0C7490-3DA1-49B4-9E17-A4816E464BAB}" srcOrd="1" destOrd="0" presId="urn:microsoft.com/office/officeart/2005/8/layout/orgChart1"/>
    <dgm:cxn modelId="{76E32801-0421-4961-9E69-B8FB0496698C}" srcId="{43ADCB88-344C-443E-9B87-40EACFF719FA}" destId="{FF5772B4-3D94-4A2E-B05A-BD0CEB105FAE}" srcOrd="1" destOrd="0" parTransId="{1193B63C-42F9-41B9-AC67-3D0D7442479A}" sibTransId="{AB204B88-D7D0-4441-85A5-FF90433C39B8}"/>
    <dgm:cxn modelId="{FD17020D-50E0-4288-9F7B-FEAA9870956C}" type="presOf" srcId="{43ADCB88-344C-443E-9B87-40EACFF719FA}" destId="{84314482-4774-4AE0-B898-CF1BE059831C}" srcOrd="0" destOrd="0" presId="urn:microsoft.com/office/officeart/2005/8/layout/orgChart1"/>
    <dgm:cxn modelId="{077F8E4D-7139-4565-8B85-669758735653}" type="presOf" srcId="{1193B63C-42F9-41B9-AC67-3D0D7442479A}" destId="{8F2CB523-3FD2-4734-8683-135F6C3A4B97}" srcOrd="0" destOrd="0" presId="urn:microsoft.com/office/officeart/2005/8/layout/orgChart1"/>
    <dgm:cxn modelId="{78C7A23D-CABE-406F-A4D0-28DAB2E2B690}" type="presOf" srcId="{B3E3D9D8-0DE9-4EA3-92CC-AD541C160B55}" destId="{1997395C-EEE2-4FC6-8E72-99EF8E413F7A}" srcOrd="0" destOrd="0" presId="urn:microsoft.com/office/officeart/2005/8/layout/orgChart1"/>
    <dgm:cxn modelId="{EB8A2D85-7A74-4F55-AC96-777E867CE691}" type="presOf" srcId="{2B23F121-1E7C-4955-8431-B65A7FC0D33D}" destId="{F971C59C-BBED-475A-8B78-BC85BD7A55A5}" srcOrd="0" destOrd="0" presId="urn:microsoft.com/office/officeart/2005/8/layout/orgChart1"/>
    <dgm:cxn modelId="{BC11A836-069E-4289-AAEB-611E9C1DA6FC}" srcId="{43ADCB88-344C-443E-9B87-40EACFF719FA}" destId="{59A9ACFC-45EC-4817-B249-2F44BD89B3E3}" srcOrd="0" destOrd="0" parTransId="{B3E3D9D8-0DE9-4EA3-92CC-AD541C160B55}" sibTransId="{9819EC7A-D1BD-49EC-827E-5861D6C73CBF}"/>
    <dgm:cxn modelId="{41265A32-B9A1-43ED-80FA-C90E2C54F9D7}" type="presOf" srcId="{FF5772B4-3D94-4A2E-B05A-BD0CEB105FAE}" destId="{CC20742B-EC2A-4F98-B9EE-0E250D76EBC7}" srcOrd="1" destOrd="0" presId="urn:microsoft.com/office/officeart/2005/8/layout/orgChart1"/>
    <dgm:cxn modelId="{AF8616C5-75AA-482E-A164-DD072138124E}" type="presOf" srcId="{59A9ACFC-45EC-4817-B249-2F44BD89B3E3}" destId="{9E705DFD-C9DE-4F91-8A8A-9C86CAE22F6F}" srcOrd="0" destOrd="0" presId="urn:microsoft.com/office/officeart/2005/8/layout/orgChart1"/>
    <dgm:cxn modelId="{8418DD0F-4C22-41D6-8F65-17B9A521287A}" type="presOf" srcId="{59A9ACFC-45EC-4817-B249-2F44BD89B3E3}" destId="{803C9EC0-0638-4FBC-AC0A-C074541BD17D}" srcOrd="1" destOrd="0" presId="urn:microsoft.com/office/officeart/2005/8/layout/orgChart1"/>
    <dgm:cxn modelId="{AF5824C2-832E-4C8A-A9FF-D614F70CED4D}" type="presOf" srcId="{FF5772B4-3D94-4A2E-B05A-BD0CEB105FAE}" destId="{171071BE-8834-4E76-8040-3CF22C09BEBD}" srcOrd="0" destOrd="0" presId="urn:microsoft.com/office/officeart/2005/8/layout/orgChart1"/>
    <dgm:cxn modelId="{84D0D541-3778-4084-8529-F12A0C63B23D}" type="presParOf" srcId="{F971C59C-BBED-475A-8B78-BC85BD7A55A5}" destId="{083FE525-49E7-4619-B1D0-95A3F14522C1}" srcOrd="0" destOrd="0" presId="urn:microsoft.com/office/officeart/2005/8/layout/orgChart1"/>
    <dgm:cxn modelId="{FBF57A65-16EF-4283-8DE7-2A31AEA23722}" type="presParOf" srcId="{083FE525-49E7-4619-B1D0-95A3F14522C1}" destId="{09AEF588-9800-4ADA-AB32-D806722D07B3}" srcOrd="0" destOrd="0" presId="urn:microsoft.com/office/officeart/2005/8/layout/orgChart1"/>
    <dgm:cxn modelId="{08719360-64BA-4A20-8D5C-DD5DA65853C4}" type="presParOf" srcId="{09AEF588-9800-4ADA-AB32-D806722D07B3}" destId="{84314482-4774-4AE0-B898-CF1BE059831C}" srcOrd="0" destOrd="0" presId="urn:microsoft.com/office/officeart/2005/8/layout/orgChart1"/>
    <dgm:cxn modelId="{FF6097AD-9C38-48A6-913C-0B4C8CF59549}" type="presParOf" srcId="{09AEF588-9800-4ADA-AB32-D806722D07B3}" destId="{BC0C7490-3DA1-49B4-9E17-A4816E464BAB}" srcOrd="1" destOrd="0" presId="urn:microsoft.com/office/officeart/2005/8/layout/orgChart1"/>
    <dgm:cxn modelId="{50C71F4C-8822-4228-978D-E7B70A8C6250}" type="presParOf" srcId="{083FE525-49E7-4619-B1D0-95A3F14522C1}" destId="{0233A89A-C52C-43F0-A862-B43CB8DC49B0}" srcOrd="1" destOrd="0" presId="urn:microsoft.com/office/officeart/2005/8/layout/orgChart1"/>
    <dgm:cxn modelId="{98ED3D50-D42B-4D42-83BF-E7AFDF65EEC2}" type="presParOf" srcId="{0233A89A-C52C-43F0-A862-B43CB8DC49B0}" destId="{1997395C-EEE2-4FC6-8E72-99EF8E413F7A}" srcOrd="0" destOrd="0" presId="urn:microsoft.com/office/officeart/2005/8/layout/orgChart1"/>
    <dgm:cxn modelId="{9AD26636-3E1F-4F7C-863B-D8CAF052F2CB}" type="presParOf" srcId="{0233A89A-C52C-43F0-A862-B43CB8DC49B0}" destId="{EB84CB60-1121-463B-9480-9F31800FC46D}" srcOrd="1" destOrd="0" presId="urn:microsoft.com/office/officeart/2005/8/layout/orgChart1"/>
    <dgm:cxn modelId="{85BDBB9F-7FF8-46A6-940B-09E7DAA9F7F3}" type="presParOf" srcId="{EB84CB60-1121-463B-9480-9F31800FC46D}" destId="{7EC6AC01-8FD9-44A2-B27C-F0D7309C1D75}" srcOrd="0" destOrd="0" presId="urn:microsoft.com/office/officeart/2005/8/layout/orgChart1"/>
    <dgm:cxn modelId="{A6C2FBF7-8EC3-435D-9559-A1443E3CBFEC}" type="presParOf" srcId="{7EC6AC01-8FD9-44A2-B27C-F0D7309C1D75}" destId="{9E705DFD-C9DE-4F91-8A8A-9C86CAE22F6F}" srcOrd="0" destOrd="0" presId="urn:microsoft.com/office/officeart/2005/8/layout/orgChart1"/>
    <dgm:cxn modelId="{AD980F97-9B84-4EFC-9C53-F32EFAD0592A}" type="presParOf" srcId="{7EC6AC01-8FD9-44A2-B27C-F0D7309C1D75}" destId="{803C9EC0-0638-4FBC-AC0A-C074541BD17D}" srcOrd="1" destOrd="0" presId="urn:microsoft.com/office/officeart/2005/8/layout/orgChart1"/>
    <dgm:cxn modelId="{EAB67D1C-ED8A-4183-A42A-B1F0448F5095}" type="presParOf" srcId="{EB84CB60-1121-463B-9480-9F31800FC46D}" destId="{8CE6A0F8-0FB7-4B3D-97C0-B39AAB229A8E}" srcOrd="1" destOrd="0" presId="urn:microsoft.com/office/officeart/2005/8/layout/orgChart1"/>
    <dgm:cxn modelId="{6C1F55DC-442C-441E-BB3E-04752BF0BA60}" type="presParOf" srcId="{EB84CB60-1121-463B-9480-9F31800FC46D}" destId="{2F6EB222-29F3-4C81-9A4D-14F9141CA8AD}" srcOrd="2" destOrd="0" presId="urn:microsoft.com/office/officeart/2005/8/layout/orgChart1"/>
    <dgm:cxn modelId="{6C8C1373-E17A-4E09-8F39-5B8579895094}" type="presParOf" srcId="{0233A89A-C52C-43F0-A862-B43CB8DC49B0}" destId="{8F2CB523-3FD2-4734-8683-135F6C3A4B97}" srcOrd="2" destOrd="0" presId="urn:microsoft.com/office/officeart/2005/8/layout/orgChart1"/>
    <dgm:cxn modelId="{89E74651-8D0F-451E-A77D-C3684228BAA6}" type="presParOf" srcId="{0233A89A-C52C-43F0-A862-B43CB8DC49B0}" destId="{DB86D0FE-56B2-4C8E-87A5-229D3E4CD76E}" srcOrd="3" destOrd="0" presId="urn:microsoft.com/office/officeart/2005/8/layout/orgChart1"/>
    <dgm:cxn modelId="{E7B8E969-A95F-4179-804B-16EAA5438247}" type="presParOf" srcId="{DB86D0FE-56B2-4C8E-87A5-229D3E4CD76E}" destId="{9D1FBEB3-82A3-4143-A934-F8CBFA6E84C4}" srcOrd="0" destOrd="0" presId="urn:microsoft.com/office/officeart/2005/8/layout/orgChart1"/>
    <dgm:cxn modelId="{4D221921-51E0-456E-954C-6B3D7D8C3960}" type="presParOf" srcId="{9D1FBEB3-82A3-4143-A934-F8CBFA6E84C4}" destId="{171071BE-8834-4E76-8040-3CF22C09BEBD}" srcOrd="0" destOrd="0" presId="urn:microsoft.com/office/officeart/2005/8/layout/orgChart1"/>
    <dgm:cxn modelId="{BBE832D0-F2E1-4D6F-A2C7-E4CE24C31DE0}" type="presParOf" srcId="{9D1FBEB3-82A3-4143-A934-F8CBFA6E84C4}" destId="{CC20742B-EC2A-4F98-B9EE-0E250D76EBC7}" srcOrd="1" destOrd="0" presId="urn:microsoft.com/office/officeart/2005/8/layout/orgChart1"/>
    <dgm:cxn modelId="{8B6E3A45-073E-4ED6-A2BC-1A1727301341}" type="presParOf" srcId="{DB86D0FE-56B2-4C8E-87A5-229D3E4CD76E}" destId="{D19DF47C-E9F4-4E72-BD4B-32659AE957A6}" srcOrd="1" destOrd="0" presId="urn:microsoft.com/office/officeart/2005/8/layout/orgChart1"/>
    <dgm:cxn modelId="{A31C4E5F-F2E3-4DCC-A3ED-CF60CAA268F4}" type="presParOf" srcId="{DB86D0FE-56B2-4C8E-87A5-229D3E4CD76E}" destId="{3D6FC5CB-6969-4D31-96C2-F2F265BD8E50}" srcOrd="2" destOrd="0" presId="urn:microsoft.com/office/officeart/2005/8/layout/orgChart1"/>
    <dgm:cxn modelId="{429089BC-5920-4C0A-BC23-C8C01A25076B}" type="presParOf" srcId="{083FE525-49E7-4619-B1D0-95A3F14522C1}" destId="{5B26B0DC-86CD-43EB-819A-5D4F7714A67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D73168-9009-4CC1-8FAF-7ED74DF59FDD}">
      <dsp:nvSpPr>
        <dsp:cNvPr id="0" name=""/>
        <dsp:cNvSpPr/>
      </dsp:nvSpPr>
      <dsp:spPr>
        <a:xfrm rot="5400000">
          <a:off x="-232775" y="232878"/>
          <a:ext cx="1551837" cy="1086286"/>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Cyrl-UZ" sz="3000" kern="1200" dirty="0" smtClean="0"/>
            <a:t>1</a:t>
          </a:r>
          <a:endParaRPr lang="en-US" sz="3000" kern="1200" dirty="0"/>
        </a:p>
      </dsp:txBody>
      <dsp:txXfrm rot="-5400000">
        <a:off x="1" y="543245"/>
        <a:ext cx="1086286" cy="465551"/>
      </dsp:txXfrm>
    </dsp:sp>
    <dsp:sp modelId="{D1B6301C-8E0C-4537-82BF-9C555B0057E4}">
      <dsp:nvSpPr>
        <dsp:cNvPr id="0" name=""/>
        <dsp:cNvSpPr/>
      </dsp:nvSpPr>
      <dsp:spPr>
        <a:xfrm rot="5400000">
          <a:off x="4404701" y="-3318312"/>
          <a:ext cx="1008694" cy="7645524"/>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b="0" i="0" kern="1200" dirty="0" err="1" smtClean="0"/>
            <a:t>Dastlabki</a:t>
          </a:r>
          <a:r>
            <a:rPr lang="en-US" sz="3100" b="0" i="0" kern="1200" dirty="0" smtClean="0"/>
            <a:t> </a:t>
          </a:r>
          <a:r>
            <a:rPr lang="en-US" sz="3100" b="0" i="0" kern="1200" dirty="0" err="1" smtClean="0"/>
            <a:t>tushunchalar</a:t>
          </a:r>
          <a:endParaRPr lang="en-US" sz="3100" kern="1200" dirty="0"/>
        </a:p>
      </dsp:txBody>
      <dsp:txXfrm rot="-5400000">
        <a:off x="1086286" y="49343"/>
        <a:ext cx="7596284" cy="910214"/>
      </dsp:txXfrm>
    </dsp:sp>
    <dsp:sp modelId="{A3D497A7-D532-4540-ABA5-E0AFA6C5C319}">
      <dsp:nvSpPr>
        <dsp:cNvPr id="0" name=""/>
        <dsp:cNvSpPr/>
      </dsp:nvSpPr>
      <dsp:spPr>
        <a:xfrm rot="5400000">
          <a:off x="-232775" y="1589851"/>
          <a:ext cx="1551837" cy="1086286"/>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Cyrl-UZ" sz="3000" kern="1200" dirty="0" smtClean="0"/>
            <a:t>2</a:t>
          </a:r>
          <a:endParaRPr lang="en-US" sz="3000" kern="1200" dirty="0"/>
        </a:p>
      </dsp:txBody>
      <dsp:txXfrm rot="-5400000">
        <a:off x="1" y="1900218"/>
        <a:ext cx="1086286" cy="465551"/>
      </dsp:txXfrm>
    </dsp:sp>
    <dsp:sp modelId="{F14DE7F0-BD53-4946-9F6D-D927C668D998}">
      <dsp:nvSpPr>
        <dsp:cNvPr id="0" name=""/>
        <dsp:cNvSpPr/>
      </dsp:nvSpPr>
      <dsp:spPr>
        <a:xfrm rot="5400000">
          <a:off x="4404701" y="-1961338"/>
          <a:ext cx="1008694" cy="7645524"/>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b="0" i="0" kern="1200" dirty="0" err="1" smtClean="0"/>
            <a:t>Hisobot</a:t>
          </a:r>
          <a:r>
            <a:rPr lang="en-US" sz="3100" b="0" i="0" kern="1200" dirty="0" smtClean="0"/>
            <a:t> </a:t>
          </a:r>
          <a:r>
            <a:rPr lang="en-US" sz="3100" b="0" i="0" kern="1200" dirty="0" err="1" smtClean="0"/>
            <a:t>davridan</a:t>
          </a:r>
          <a:r>
            <a:rPr lang="en-US" sz="3100" b="0" i="0" kern="1200" dirty="0" smtClean="0"/>
            <a:t> </a:t>
          </a:r>
          <a:r>
            <a:rPr lang="en-US" sz="3100" b="0" i="0" kern="1200" dirty="0" err="1" smtClean="0"/>
            <a:t>keyingi</a:t>
          </a:r>
          <a:r>
            <a:rPr lang="en-US" sz="3100" b="0" i="0" kern="1200" dirty="0" smtClean="0"/>
            <a:t>, </a:t>
          </a:r>
          <a:r>
            <a:rPr lang="en-US" sz="3100" b="0" i="0" kern="1200" dirty="0" err="1" smtClean="0"/>
            <a:t>tuzatishlar</a:t>
          </a:r>
          <a:r>
            <a:rPr lang="en-US" sz="3100" b="0" i="0" kern="1200" dirty="0" smtClean="0"/>
            <a:t> </a:t>
          </a:r>
          <a:r>
            <a:rPr lang="en-US" sz="3100" b="0" i="0" kern="1200" dirty="0" err="1" smtClean="0"/>
            <a:t>kiritilishini</a:t>
          </a:r>
          <a:r>
            <a:rPr lang="en-US" sz="3100" b="0" i="0" kern="1200" dirty="0" smtClean="0"/>
            <a:t> </a:t>
          </a:r>
          <a:r>
            <a:rPr lang="en-US" sz="3100" b="0" i="0" kern="1200" dirty="0" err="1" smtClean="0"/>
            <a:t>talab</a:t>
          </a:r>
          <a:r>
            <a:rPr lang="en-US" sz="3100" b="0" i="0" kern="1200" dirty="0" smtClean="0"/>
            <a:t> </a:t>
          </a:r>
          <a:r>
            <a:rPr lang="en-US" sz="3100" b="0" i="0" kern="1200" dirty="0" err="1" smtClean="0"/>
            <a:t>etadigan</a:t>
          </a:r>
          <a:r>
            <a:rPr lang="en-US" sz="3100" b="0" i="0" kern="1200" dirty="0" smtClean="0"/>
            <a:t> </a:t>
          </a:r>
          <a:r>
            <a:rPr lang="en-US" sz="3100" b="0" i="0" kern="1200" dirty="0" err="1" smtClean="0"/>
            <a:t>hodisalar</a:t>
          </a:r>
          <a:endParaRPr lang="en-US" sz="3100" kern="1200" dirty="0"/>
        </a:p>
      </dsp:txBody>
      <dsp:txXfrm rot="-5400000">
        <a:off x="1086286" y="1406317"/>
        <a:ext cx="7596284" cy="910214"/>
      </dsp:txXfrm>
    </dsp:sp>
    <dsp:sp modelId="{C6D61CCF-0EA3-47D7-B8A8-326E37FFEC22}">
      <dsp:nvSpPr>
        <dsp:cNvPr id="0" name=""/>
        <dsp:cNvSpPr/>
      </dsp:nvSpPr>
      <dsp:spPr>
        <a:xfrm rot="5400000">
          <a:off x="-232775" y="2946825"/>
          <a:ext cx="1551837" cy="1086286"/>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Cyrl-UZ" sz="3000" kern="1200" dirty="0" smtClean="0"/>
            <a:t>3</a:t>
          </a:r>
          <a:endParaRPr lang="en-US" sz="3000" kern="1200" dirty="0"/>
        </a:p>
      </dsp:txBody>
      <dsp:txXfrm rot="-5400000">
        <a:off x="1" y="3257192"/>
        <a:ext cx="1086286" cy="465551"/>
      </dsp:txXfrm>
    </dsp:sp>
    <dsp:sp modelId="{E0D34FE1-9CAE-4DC8-AE46-75D2588D3B76}">
      <dsp:nvSpPr>
        <dsp:cNvPr id="0" name=""/>
        <dsp:cNvSpPr/>
      </dsp:nvSpPr>
      <dsp:spPr>
        <a:xfrm rot="5400000">
          <a:off x="4404701" y="-604365"/>
          <a:ext cx="1008694" cy="7645524"/>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err="1" smtClean="0"/>
            <a:t>Tadbirkorlik</a:t>
          </a:r>
          <a:r>
            <a:rPr lang="en-US" sz="3100" kern="1200" dirty="0" smtClean="0"/>
            <a:t> </a:t>
          </a:r>
          <a:r>
            <a:rPr lang="en-US" sz="3100" kern="1200" dirty="0" err="1" smtClean="0"/>
            <a:t>subʼekti</a:t>
          </a:r>
          <a:r>
            <a:rPr lang="en-US" sz="3100" kern="1200" dirty="0" smtClean="0"/>
            <a:t> </a:t>
          </a:r>
          <a:r>
            <a:rPr lang="en-US" sz="3100" kern="1200" dirty="0" err="1" smtClean="0"/>
            <a:t>faoliyatining</a:t>
          </a:r>
          <a:r>
            <a:rPr lang="en-US" sz="3100" kern="1200" dirty="0" smtClean="0"/>
            <a:t> </a:t>
          </a:r>
          <a:r>
            <a:rPr lang="en-US" sz="3100" kern="1200" dirty="0" err="1" smtClean="0"/>
            <a:t>uzluksizligi</a:t>
          </a:r>
          <a:endParaRPr lang="en-US" sz="3100" kern="1200" dirty="0"/>
        </a:p>
      </dsp:txBody>
      <dsp:txXfrm rot="-5400000">
        <a:off x="1086286" y="2763290"/>
        <a:ext cx="7596284" cy="9102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F0CB4-C1E2-4B4E-9368-29E787786636}">
      <dsp:nvSpPr>
        <dsp:cNvPr id="0" name=""/>
        <dsp:cNvSpPr/>
      </dsp:nvSpPr>
      <dsp:spPr>
        <a:xfrm>
          <a:off x="0" y="0"/>
          <a:ext cx="1196836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AD71C-C9BA-474E-8B41-EBCD39C0C48E}">
      <dsp:nvSpPr>
        <dsp:cNvPr id="0" name=""/>
        <dsp:cNvSpPr/>
      </dsp:nvSpPr>
      <dsp:spPr>
        <a:xfrm>
          <a:off x="0" y="0"/>
          <a:ext cx="2393673" cy="4539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lvl="0" algn="l" defTabSz="2178050">
            <a:lnSpc>
              <a:spcPct val="90000"/>
            </a:lnSpc>
            <a:spcBef>
              <a:spcPct val="0"/>
            </a:spcBef>
            <a:spcAft>
              <a:spcPct val="35000"/>
            </a:spcAft>
          </a:pPr>
          <a:r>
            <a:rPr lang="en-US" sz="4900" kern="1200" dirty="0" err="1" smtClean="0"/>
            <a:t>Misollar</a:t>
          </a:r>
          <a:endParaRPr lang="ru-RU" sz="4900" kern="1200" dirty="0"/>
        </a:p>
      </dsp:txBody>
      <dsp:txXfrm>
        <a:off x="0" y="0"/>
        <a:ext cx="2393673" cy="4539802"/>
      </dsp:txXfrm>
    </dsp:sp>
    <dsp:sp modelId="{D9784FA2-24C6-4E8E-8B5F-F965B16FEB03}">
      <dsp:nvSpPr>
        <dsp:cNvPr id="0" name=""/>
        <dsp:cNvSpPr/>
      </dsp:nvSpPr>
      <dsp:spPr>
        <a:xfrm>
          <a:off x="2573199" y="42782"/>
          <a:ext cx="9395169" cy="85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uz-Cyrl-UZ" sz="1400" kern="1200" dirty="0" smtClean="0"/>
            <a:t>tadbirkorlik subʼektining hisobot davrining yakunida joriy majburiyati bor boʼlganligini tasdiqlagan sud ishining hisobot davridan keyin hal boʼlishi. Tadbirkorlik subʼekti ushbu sud ishi yuzasidan oldin tan olingan har qanday rezervlarga BHXS 37 “Rezervlar, shartli majburiyatlar va shartli aktivlar” ga muvofiq tuzatish kiritadi yoki yangi rezervni tan oladi. </a:t>
          </a:r>
          <a:endParaRPr lang="ru-RU" sz="1400" kern="1200" dirty="0"/>
        </a:p>
      </dsp:txBody>
      <dsp:txXfrm>
        <a:off x="2573199" y="42782"/>
        <a:ext cx="9395169" cy="855646"/>
      </dsp:txXfrm>
    </dsp:sp>
    <dsp:sp modelId="{1E128123-A957-48BE-A09B-BD44E4BD0D88}">
      <dsp:nvSpPr>
        <dsp:cNvPr id="0" name=""/>
        <dsp:cNvSpPr/>
      </dsp:nvSpPr>
      <dsp:spPr>
        <a:xfrm>
          <a:off x="2393673" y="898428"/>
          <a:ext cx="95746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516C17-2B6B-4E8F-BB6F-35D9EF0DE2DA}">
      <dsp:nvSpPr>
        <dsp:cNvPr id="0" name=""/>
        <dsp:cNvSpPr/>
      </dsp:nvSpPr>
      <dsp:spPr>
        <a:xfrm>
          <a:off x="2573199" y="941210"/>
          <a:ext cx="9395169" cy="85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uz-Cyrl-UZ" sz="1400" kern="1200" dirty="0" smtClean="0"/>
            <a:t>hisobot davri oxirida aktiv qadrsizlanganligi yoki bu aktiv boʼicha oldin tan olingan zarar summasiga tuzatish kiritilishi kerakligidan dalolat beradigan maʼlumot hisobot davri tugaganidan keyin olinishi</a:t>
          </a:r>
          <a:endParaRPr lang="ru-RU" sz="1400" kern="1200" dirty="0"/>
        </a:p>
      </dsp:txBody>
      <dsp:txXfrm>
        <a:off x="2573199" y="941210"/>
        <a:ext cx="9395169" cy="855646"/>
      </dsp:txXfrm>
    </dsp:sp>
    <dsp:sp modelId="{62B106C7-D91B-4D9C-BF26-F0A929D6685D}">
      <dsp:nvSpPr>
        <dsp:cNvPr id="0" name=""/>
        <dsp:cNvSpPr/>
      </dsp:nvSpPr>
      <dsp:spPr>
        <a:xfrm>
          <a:off x="2393673" y="1796857"/>
          <a:ext cx="95746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494E5D-B231-4D40-87F4-752D41E1BE7A}">
      <dsp:nvSpPr>
        <dsp:cNvPr id="0" name=""/>
        <dsp:cNvSpPr/>
      </dsp:nvSpPr>
      <dsp:spPr>
        <a:xfrm>
          <a:off x="2573199" y="1839639"/>
          <a:ext cx="9395169" cy="85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uz-Cyrl-UZ" sz="1400" kern="1200" dirty="0" smtClean="0"/>
            <a:t>hisobot davri tugallanishidan oldin sotib olingan aktivlarning tannarxi yoki sotilgan aktivlardan tushgan tushumning hisobot davri tugaganidan soʼng aniqlanishi</a:t>
          </a:r>
          <a:endParaRPr lang="ru-RU" sz="1400" kern="1200" dirty="0"/>
        </a:p>
      </dsp:txBody>
      <dsp:txXfrm>
        <a:off x="2573199" y="1839639"/>
        <a:ext cx="9395169" cy="855646"/>
      </dsp:txXfrm>
    </dsp:sp>
    <dsp:sp modelId="{50012BAB-35BD-43A4-AFC5-2DDAF7640EB6}">
      <dsp:nvSpPr>
        <dsp:cNvPr id="0" name=""/>
        <dsp:cNvSpPr/>
      </dsp:nvSpPr>
      <dsp:spPr>
        <a:xfrm>
          <a:off x="2393673" y="2695285"/>
          <a:ext cx="95746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271B84-7746-43A8-BAC8-E24F3727646B}">
      <dsp:nvSpPr>
        <dsp:cNvPr id="0" name=""/>
        <dsp:cNvSpPr/>
      </dsp:nvSpPr>
      <dsp:spPr>
        <a:xfrm>
          <a:off x="2573199" y="2738068"/>
          <a:ext cx="9395169" cy="85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uz-Cyrl-UZ" sz="1400" kern="1200" smtClean="0"/>
            <a:t>hisobot davri tugaganidan soʼng foydadan taqsimlanadigan toʼlovlar yoki mukofotlar summasining aniqlanishi, agar tadbirkorlik subʼektining hisobot davri oxirida bu sanadan oldin yuz bergan hodisalarning natijasida bunday toʼlovlarni amalga oshirish boʼyicha joriy yuridik yoki konstruktiv majburiyati mavjud boʼlgan boʼlsa (BHXS 19 “Xodimlarning daromadlari” ga qarang)</a:t>
          </a:r>
          <a:endParaRPr lang="ru-RU" sz="1400" kern="1200" dirty="0"/>
        </a:p>
      </dsp:txBody>
      <dsp:txXfrm>
        <a:off x="2573199" y="2738068"/>
        <a:ext cx="9395169" cy="855646"/>
      </dsp:txXfrm>
    </dsp:sp>
    <dsp:sp modelId="{997043BD-C1EE-4DD6-9252-DB39377FEBCB}">
      <dsp:nvSpPr>
        <dsp:cNvPr id="0" name=""/>
        <dsp:cNvSpPr/>
      </dsp:nvSpPr>
      <dsp:spPr>
        <a:xfrm>
          <a:off x="2393673" y="3593714"/>
          <a:ext cx="95746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4EBDA7-04DD-41CE-8073-F85405AD673F}">
      <dsp:nvSpPr>
        <dsp:cNvPr id="0" name=""/>
        <dsp:cNvSpPr/>
      </dsp:nvSpPr>
      <dsp:spPr>
        <a:xfrm>
          <a:off x="2573199" y="3636496"/>
          <a:ext cx="9395169" cy="85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uz-Cyrl-UZ" sz="1400" kern="1200" smtClean="0"/>
            <a:t>moliyaviy hisobotlarning notoʼgʼri ekanligini koʼrsatuvchi firibgarlik yoki xatolarning topilishi.</a:t>
          </a:r>
          <a:endParaRPr lang="ru-RU" sz="1400" kern="1200" dirty="0"/>
        </a:p>
      </dsp:txBody>
      <dsp:txXfrm>
        <a:off x="2573199" y="3636496"/>
        <a:ext cx="9395169" cy="855646"/>
      </dsp:txXfrm>
    </dsp:sp>
    <dsp:sp modelId="{AD284F73-EC0B-40CA-AC0B-7DF6CDA1C904}">
      <dsp:nvSpPr>
        <dsp:cNvPr id="0" name=""/>
        <dsp:cNvSpPr/>
      </dsp:nvSpPr>
      <dsp:spPr>
        <a:xfrm>
          <a:off x="2393673" y="4492142"/>
          <a:ext cx="95746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2CB523-3FD2-4734-8683-135F6C3A4B97}">
      <dsp:nvSpPr>
        <dsp:cNvPr id="0" name=""/>
        <dsp:cNvSpPr/>
      </dsp:nvSpPr>
      <dsp:spPr>
        <a:xfrm>
          <a:off x="5461746" y="1432047"/>
          <a:ext cx="2988926" cy="1037478"/>
        </a:xfrm>
        <a:custGeom>
          <a:avLst/>
          <a:gdLst/>
          <a:ahLst/>
          <a:cxnLst/>
          <a:rect l="0" t="0" r="0" b="0"/>
          <a:pathLst>
            <a:path>
              <a:moveTo>
                <a:pt x="0" y="0"/>
              </a:moveTo>
              <a:lnTo>
                <a:pt x="0" y="518739"/>
              </a:lnTo>
              <a:lnTo>
                <a:pt x="2988926" y="518739"/>
              </a:lnTo>
              <a:lnTo>
                <a:pt x="2988926" y="10374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97395C-EEE2-4FC6-8E72-99EF8E413F7A}">
      <dsp:nvSpPr>
        <dsp:cNvPr id="0" name=""/>
        <dsp:cNvSpPr/>
      </dsp:nvSpPr>
      <dsp:spPr>
        <a:xfrm>
          <a:off x="2472820" y="1432047"/>
          <a:ext cx="2988926" cy="1037478"/>
        </a:xfrm>
        <a:custGeom>
          <a:avLst/>
          <a:gdLst/>
          <a:ahLst/>
          <a:cxnLst/>
          <a:rect l="0" t="0" r="0" b="0"/>
          <a:pathLst>
            <a:path>
              <a:moveTo>
                <a:pt x="2988926" y="0"/>
              </a:moveTo>
              <a:lnTo>
                <a:pt x="2988926" y="518739"/>
              </a:lnTo>
              <a:lnTo>
                <a:pt x="0" y="518739"/>
              </a:lnTo>
              <a:lnTo>
                <a:pt x="0" y="10374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314482-4774-4AE0-B898-CF1BE059831C}">
      <dsp:nvSpPr>
        <dsp:cNvPr id="0" name=""/>
        <dsp:cNvSpPr/>
      </dsp:nvSpPr>
      <dsp:spPr>
        <a:xfrm>
          <a:off x="2991559" y="460967"/>
          <a:ext cx="4940373" cy="971079"/>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err="1" smtClean="0"/>
            <a:t>Dividendlar</a:t>
          </a:r>
          <a:endParaRPr lang="ru-RU" sz="1900" kern="1200" dirty="0"/>
        </a:p>
      </dsp:txBody>
      <dsp:txXfrm>
        <a:off x="2991559" y="460967"/>
        <a:ext cx="4940373" cy="971079"/>
      </dsp:txXfrm>
    </dsp:sp>
    <dsp:sp modelId="{9E705DFD-C9DE-4F91-8A8A-9C86CAE22F6F}">
      <dsp:nvSpPr>
        <dsp:cNvPr id="0" name=""/>
        <dsp:cNvSpPr/>
      </dsp:nvSpPr>
      <dsp:spPr>
        <a:xfrm>
          <a:off x="2633" y="2469526"/>
          <a:ext cx="4940373" cy="247018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uz-Cyrl-UZ" sz="1900" kern="1200" dirty="0" smtClean="0"/>
            <a:t>1. </a:t>
          </a:r>
          <a:r>
            <a:rPr lang="ru-RU" sz="1900" kern="1200" dirty="0" smtClean="0"/>
            <a:t>А</a:t>
          </a:r>
          <a:r>
            <a:rPr lang="en-US" sz="1900" kern="1200" dirty="0" smtClean="0"/>
            <a:t>gar </a:t>
          </a:r>
          <a:r>
            <a:rPr lang="en-US" sz="1900" kern="1200" dirty="0" err="1" smtClean="0"/>
            <a:t>tadbirkorlik</a:t>
          </a:r>
          <a:r>
            <a:rPr lang="en-US" sz="1900" kern="1200" dirty="0" smtClean="0"/>
            <a:t> </a:t>
          </a:r>
          <a:r>
            <a:rPr lang="en-US" sz="1900" kern="1200" dirty="0" err="1" smtClean="0"/>
            <a:t>subʼekti</a:t>
          </a:r>
          <a:r>
            <a:rPr lang="en-US" sz="1900" kern="1200" dirty="0" smtClean="0"/>
            <a:t> </a:t>
          </a:r>
          <a:r>
            <a:rPr lang="en-US" sz="1900" kern="1200" dirty="0" err="1" smtClean="0"/>
            <a:t>ulushli</a:t>
          </a:r>
          <a:r>
            <a:rPr lang="en-US" sz="1900" kern="1200" dirty="0" smtClean="0"/>
            <a:t> instrument </a:t>
          </a:r>
          <a:r>
            <a:rPr lang="en-US" sz="1900" kern="1200" dirty="0" err="1" smtClean="0"/>
            <a:t>egalariga</a:t>
          </a:r>
          <a:r>
            <a:rPr lang="en-US" sz="1900" kern="1200" dirty="0" smtClean="0"/>
            <a:t> </a:t>
          </a:r>
          <a:r>
            <a:rPr lang="en-US" sz="1900" kern="1200" dirty="0" err="1" smtClean="0"/>
            <a:t>dividendlarni</a:t>
          </a:r>
          <a:r>
            <a:rPr lang="en-US" sz="1900" kern="1200" dirty="0" smtClean="0"/>
            <a:t> (BHXS 32 “</a:t>
          </a:r>
          <a:r>
            <a:rPr lang="en-US" sz="1900" kern="1200" dirty="0" err="1" smtClean="0"/>
            <a:t>Moliyaviy</a:t>
          </a:r>
          <a:r>
            <a:rPr lang="en-US" sz="1900" kern="1200" dirty="0" smtClean="0"/>
            <a:t> </a:t>
          </a:r>
          <a:r>
            <a:rPr lang="en-US" sz="1900" kern="1200" dirty="0" err="1" smtClean="0"/>
            <a:t>instrumentlar</a:t>
          </a:r>
          <a:r>
            <a:rPr lang="en-US" sz="1900" kern="1200" dirty="0" smtClean="0"/>
            <a:t>: </a:t>
          </a:r>
          <a:r>
            <a:rPr lang="en-US" sz="1900" kern="1200" dirty="0" err="1" smtClean="0"/>
            <a:t>taqdim</a:t>
          </a:r>
          <a:r>
            <a:rPr lang="en-US" sz="1900" kern="1200" dirty="0" smtClean="0"/>
            <a:t> </a:t>
          </a:r>
          <a:r>
            <a:rPr lang="en-US" sz="1900" kern="1200" dirty="0" err="1" smtClean="0"/>
            <a:t>etish</a:t>
          </a:r>
          <a:r>
            <a:rPr lang="en-US" sz="1900" kern="1200" dirty="0" smtClean="0"/>
            <a:t>” da </a:t>
          </a:r>
          <a:r>
            <a:rPr lang="en-US" sz="1900" kern="1200" dirty="0" err="1" smtClean="0"/>
            <a:t>koʼrsatilganidek</a:t>
          </a:r>
          <a:r>
            <a:rPr lang="en-US" sz="1900" kern="1200" dirty="0" smtClean="0"/>
            <a:t>) </a:t>
          </a:r>
          <a:r>
            <a:rPr lang="en-US" sz="1900" kern="1200" dirty="0" err="1" smtClean="0"/>
            <a:t>hisobot</a:t>
          </a:r>
          <a:r>
            <a:rPr lang="en-US" sz="1900" kern="1200" dirty="0" smtClean="0"/>
            <a:t> </a:t>
          </a:r>
          <a:r>
            <a:rPr lang="en-US" sz="1900" kern="1200" dirty="0" err="1" smtClean="0"/>
            <a:t>davri</a:t>
          </a:r>
          <a:r>
            <a:rPr lang="en-US" sz="1900" kern="1200" dirty="0" smtClean="0"/>
            <a:t> </a:t>
          </a:r>
          <a:r>
            <a:rPr lang="en-US" sz="1900" kern="1200" dirty="0" err="1" smtClean="0"/>
            <a:t>tugaganidan</a:t>
          </a:r>
          <a:r>
            <a:rPr lang="en-US" sz="1900" kern="1200" dirty="0" smtClean="0"/>
            <a:t> </a:t>
          </a:r>
          <a:r>
            <a:rPr lang="en-US" sz="1900" kern="1200" dirty="0" err="1" smtClean="0"/>
            <a:t>keyin</a:t>
          </a:r>
          <a:r>
            <a:rPr lang="en-US" sz="1900" kern="1200" dirty="0" smtClean="0"/>
            <a:t> </a:t>
          </a:r>
          <a:r>
            <a:rPr lang="en-US" sz="1900" kern="1200" dirty="0" err="1" smtClean="0"/>
            <a:t>eʼlon</a:t>
          </a:r>
          <a:r>
            <a:rPr lang="en-US" sz="1900" kern="1200" dirty="0" smtClean="0"/>
            <a:t> </a:t>
          </a:r>
          <a:r>
            <a:rPr lang="en-US" sz="1900" kern="1200" dirty="0" err="1" smtClean="0"/>
            <a:t>qilsa</a:t>
          </a:r>
          <a:r>
            <a:rPr lang="en-US" sz="1900" kern="1200" dirty="0" smtClean="0"/>
            <a:t>, </a:t>
          </a:r>
          <a:r>
            <a:rPr lang="en-US" sz="1900" kern="1200" dirty="0" err="1" smtClean="0"/>
            <a:t>tadbirkorlik</a:t>
          </a:r>
          <a:r>
            <a:rPr lang="en-US" sz="1900" kern="1200" dirty="0" smtClean="0"/>
            <a:t> </a:t>
          </a:r>
          <a:r>
            <a:rPr lang="en-US" sz="1900" kern="1200" dirty="0" err="1" smtClean="0"/>
            <a:t>subʼekti</a:t>
          </a:r>
          <a:r>
            <a:rPr lang="en-US" sz="1900" kern="1200" dirty="0" smtClean="0"/>
            <a:t> </a:t>
          </a:r>
          <a:r>
            <a:rPr lang="en-US" sz="1900" kern="1200" dirty="0" err="1" smtClean="0"/>
            <a:t>bu</a:t>
          </a:r>
          <a:r>
            <a:rPr lang="en-US" sz="1900" kern="1200" dirty="0" smtClean="0"/>
            <a:t> </a:t>
          </a:r>
          <a:r>
            <a:rPr lang="en-US" sz="1900" kern="1200" dirty="0" err="1" smtClean="0"/>
            <a:t>dividendlarni</a:t>
          </a:r>
          <a:r>
            <a:rPr lang="en-US" sz="1900" kern="1200" dirty="0" smtClean="0"/>
            <a:t> </a:t>
          </a:r>
          <a:r>
            <a:rPr lang="en-US" sz="1900" kern="1200" dirty="0" err="1" smtClean="0"/>
            <a:t>hisobot</a:t>
          </a:r>
          <a:r>
            <a:rPr lang="en-US" sz="1900" kern="1200" dirty="0" smtClean="0"/>
            <a:t> </a:t>
          </a:r>
          <a:r>
            <a:rPr lang="en-US" sz="1900" kern="1200" dirty="0" err="1" smtClean="0"/>
            <a:t>davrining</a:t>
          </a:r>
          <a:r>
            <a:rPr lang="en-US" sz="1900" kern="1200" dirty="0" smtClean="0"/>
            <a:t> </a:t>
          </a:r>
          <a:r>
            <a:rPr lang="en-US" sz="1900" kern="1200" dirty="0" err="1" smtClean="0"/>
            <a:t>oxirida</a:t>
          </a:r>
          <a:r>
            <a:rPr lang="en-US" sz="1900" kern="1200" dirty="0" smtClean="0"/>
            <a:t> </a:t>
          </a:r>
          <a:r>
            <a:rPr lang="en-US" sz="1900" kern="1200" dirty="0" err="1" smtClean="0"/>
            <a:t>majburiyat</a:t>
          </a:r>
          <a:r>
            <a:rPr lang="en-US" sz="1900" kern="1200" dirty="0" smtClean="0"/>
            <a:t> </a:t>
          </a:r>
          <a:r>
            <a:rPr lang="en-US" sz="1900" kern="1200" dirty="0" err="1" smtClean="0"/>
            <a:t>sifatida</a:t>
          </a:r>
          <a:r>
            <a:rPr lang="en-US" sz="1900" kern="1200" dirty="0" smtClean="0"/>
            <a:t> tan </a:t>
          </a:r>
          <a:r>
            <a:rPr lang="en-US" sz="1900" kern="1200" dirty="0" err="1" smtClean="0"/>
            <a:t>olmaydi</a:t>
          </a:r>
          <a:r>
            <a:rPr lang="en-US" sz="1900" kern="1200" dirty="0" smtClean="0"/>
            <a:t>.</a:t>
          </a:r>
          <a:endParaRPr lang="ru-RU" sz="1900" kern="1200" dirty="0"/>
        </a:p>
      </dsp:txBody>
      <dsp:txXfrm>
        <a:off x="2633" y="2469526"/>
        <a:ext cx="4940373" cy="2470186"/>
      </dsp:txXfrm>
    </dsp:sp>
    <dsp:sp modelId="{171071BE-8834-4E76-8040-3CF22C09BEBD}">
      <dsp:nvSpPr>
        <dsp:cNvPr id="0" name=""/>
        <dsp:cNvSpPr/>
      </dsp:nvSpPr>
      <dsp:spPr>
        <a:xfrm>
          <a:off x="5980485" y="2469526"/>
          <a:ext cx="4940373" cy="247018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uz-Cyrl-UZ" sz="1900" kern="1200" dirty="0" smtClean="0"/>
            <a:t>2. </a:t>
          </a:r>
          <a:r>
            <a:rPr lang="ru-RU" sz="1900" kern="1200" dirty="0" smtClean="0"/>
            <a:t>А</a:t>
          </a:r>
          <a:r>
            <a:rPr lang="en-US" sz="1900" kern="1200" dirty="0" smtClean="0"/>
            <a:t>gar </a:t>
          </a:r>
          <a:r>
            <a:rPr lang="en-US" sz="1900" kern="1200" dirty="0" err="1" smtClean="0"/>
            <a:t>dividendlar</a:t>
          </a:r>
          <a:r>
            <a:rPr lang="en-US" sz="1900" kern="1200" dirty="0" smtClean="0"/>
            <a:t> </a:t>
          </a:r>
          <a:r>
            <a:rPr lang="en-US" sz="1900" kern="1200" dirty="0" err="1" smtClean="0"/>
            <a:t>hisobot</a:t>
          </a:r>
          <a:r>
            <a:rPr lang="en-US" sz="1900" kern="1200" dirty="0" smtClean="0"/>
            <a:t> </a:t>
          </a:r>
          <a:r>
            <a:rPr lang="en-US" sz="1900" kern="1200" dirty="0" err="1" smtClean="0"/>
            <a:t>davri</a:t>
          </a:r>
          <a:r>
            <a:rPr lang="en-US" sz="1900" kern="1200" dirty="0" smtClean="0"/>
            <a:t> </a:t>
          </a:r>
          <a:r>
            <a:rPr lang="en-US" sz="1900" kern="1200" dirty="0" err="1" smtClean="0"/>
            <a:t>tugaganidan</a:t>
          </a:r>
          <a:r>
            <a:rPr lang="en-US" sz="1900" kern="1200" dirty="0" smtClean="0"/>
            <a:t> </a:t>
          </a:r>
          <a:r>
            <a:rPr lang="en-US" sz="1900" kern="1200" dirty="0" err="1" smtClean="0"/>
            <a:t>soʼng</a:t>
          </a:r>
          <a:r>
            <a:rPr lang="en-US" sz="1900" kern="1200" dirty="0" smtClean="0"/>
            <a:t>, ammo </a:t>
          </a:r>
          <a:r>
            <a:rPr lang="en-US" sz="1900" kern="1200" dirty="0" err="1" smtClean="0"/>
            <a:t>moliyaviy</a:t>
          </a:r>
          <a:r>
            <a:rPr lang="en-US" sz="1900" kern="1200" dirty="0" smtClean="0"/>
            <a:t> </a:t>
          </a:r>
          <a:r>
            <a:rPr lang="en-US" sz="1900" kern="1200" dirty="0" err="1" smtClean="0"/>
            <a:t>hisobotlarni</a:t>
          </a:r>
          <a:r>
            <a:rPr lang="en-US" sz="1900" kern="1200" dirty="0" smtClean="0"/>
            <a:t> </a:t>
          </a:r>
          <a:r>
            <a:rPr lang="en-US" sz="1900" kern="1200" dirty="0" err="1" smtClean="0"/>
            <a:t>eʼlon</a:t>
          </a:r>
          <a:r>
            <a:rPr lang="en-US" sz="1900" kern="1200" dirty="0" smtClean="0"/>
            <a:t> </a:t>
          </a:r>
          <a:r>
            <a:rPr lang="en-US" sz="1900" kern="1200" dirty="0" err="1" smtClean="0"/>
            <a:t>qilish</a:t>
          </a:r>
          <a:r>
            <a:rPr lang="en-US" sz="1900" kern="1200" dirty="0" smtClean="0"/>
            <a:t> </a:t>
          </a:r>
          <a:r>
            <a:rPr lang="en-US" sz="1900" kern="1200" dirty="0" err="1" smtClean="0"/>
            <a:t>uchun</a:t>
          </a:r>
          <a:r>
            <a:rPr lang="en-US" sz="1900" kern="1200" dirty="0" smtClean="0"/>
            <a:t> </a:t>
          </a:r>
          <a:r>
            <a:rPr lang="en-US" sz="1900" kern="1200" dirty="0" err="1" smtClean="0"/>
            <a:t>tasdiqlash</a:t>
          </a:r>
          <a:r>
            <a:rPr lang="en-US" sz="1900" kern="1200" dirty="0" smtClean="0"/>
            <a:t> </a:t>
          </a:r>
          <a:r>
            <a:rPr lang="en-US" sz="1900" kern="1200" dirty="0" err="1" smtClean="0"/>
            <a:t>sanasiga</a:t>
          </a:r>
          <a:r>
            <a:rPr lang="en-US" sz="1900" kern="1200" dirty="0" smtClean="0"/>
            <a:t> </a:t>
          </a:r>
          <a:r>
            <a:rPr lang="en-US" sz="1900" kern="1200" dirty="0" err="1" smtClean="0"/>
            <a:t>qadar</a:t>
          </a:r>
          <a:r>
            <a:rPr lang="en-US" sz="1900" kern="1200" dirty="0" smtClean="0"/>
            <a:t> </a:t>
          </a:r>
          <a:r>
            <a:rPr lang="en-US" sz="1900" kern="1200" dirty="0" err="1" smtClean="0"/>
            <a:t>eʼlon</a:t>
          </a:r>
          <a:r>
            <a:rPr lang="en-US" sz="1900" kern="1200" dirty="0" smtClean="0"/>
            <a:t> </a:t>
          </a:r>
          <a:r>
            <a:rPr lang="en-US" sz="1900" kern="1200" dirty="0" err="1" smtClean="0"/>
            <a:t>qilinsa</a:t>
          </a:r>
          <a:r>
            <a:rPr lang="en-US" sz="1900" kern="1200" dirty="0" smtClean="0"/>
            <a:t>, </a:t>
          </a:r>
          <a:r>
            <a:rPr lang="en-US" sz="1900" kern="1200" dirty="0" err="1" smtClean="0"/>
            <a:t>dividendlar</a:t>
          </a:r>
          <a:r>
            <a:rPr lang="en-US" sz="1900" kern="1200" dirty="0" smtClean="0"/>
            <a:t> </a:t>
          </a:r>
          <a:r>
            <a:rPr lang="en-US" sz="1900" kern="1200" dirty="0" err="1" smtClean="0"/>
            <a:t>hisobot</a:t>
          </a:r>
          <a:r>
            <a:rPr lang="en-US" sz="1900" kern="1200" dirty="0" smtClean="0"/>
            <a:t> </a:t>
          </a:r>
          <a:r>
            <a:rPr lang="en-US" sz="1900" kern="1200" dirty="0" err="1" smtClean="0"/>
            <a:t>davrining</a:t>
          </a:r>
          <a:r>
            <a:rPr lang="en-US" sz="1900" kern="1200" dirty="0" smtClean="0"/>
            <a:t> </a:t>
          </a:r>
          <a:r>
            <a:rPr lang="en-US" sz="1900" kern="1200" dirty="0" err="1" smtClean="0"/>
            <a:t>oxirida</a:t>
          </a:r>
          <a:r>
            <a:rPr lang="en-US" sz="1900" kern="1200" dirty="0" smtClean="0"/>
            <a:t> </a:t>
          </a:r>
          <a:r>
            <a:rPr lang="en-US" sz="1900" kern="1200" dirty="0" err="1" smtClean="0"/>
            <a:t>majburiyat</a:t>
          </a:r>
          <a:r>
            <a:rPr lang="en-US" sz="1900" kern="1200" dirty="0" smtClean="0"/>
            <a:t> </a:t>
          </a:r>
          <a:r>
            <a:rPr lang="en-US" sz="1900" kern="1200" dirty="0" err="1" smtClean="0"/>
            <a:t>sifatida</a:t>
          </a:r>
          <a:r>
            <a:rPr lang="en-US" sz="1900" kern="1200" dirty="0" smtClean="0"/>
            <a:t> tan </a:t>
          </a:r>
          <a:r>
            <a:rPr lang="en-US" sz="1900" kern="1200" dirty="0" err="1" smtClean="0"/>
            <a:t>olinmaydi</a:t>
          </a:r>
          <a:r>
            <a:rPr lang="en-US" sz="1900" kern="1200" dirty="0" smtClean="0"/>
            <a:t>, </a:t>
          </a:r>
          <a:r>
            <a:rPr lang="en-US" sz="1900" kern="1200" dirty="0" err="1" smtClean="0"/>
            <a:t>chunki</a:t>
          </a:r>
          <a:r>
            <a:rPr lang="en-US" sz="1900" kern="1200" dirty="0" smtClean="0"/>
            <a:t> </a:t>
          </a:r>
          <a:r>
            <a:rPr lang="en-US" sz="1900" kern="1200" dirty="0" err="1" smtClean="0"/>
            <a:t>aynan</a:t>
          </a:r>
          <a:r>
            <a:rPr lang="en-US" sz="1900" kern="1200" dirty="0" smtClean="0"/>
            <a:t> </a:t>
          </a:r>
          <a:r>
            <a:rPr lang="en-US" sz="1900" kern="1200" dirty="0" err="1" smtClean="0"/>
            <a:t>ana</a:t>
          </a:r>
          <a:r>
            <a:rPr lang="en-US" sz="1900" kern="1200" dirty="0" smtClean="0"/>
            <a:t> </a:t>
          </a:r>
          <a:r>
            <a:rPr lang="en-US" sz="1900" kern="1200" dirty="0" err="1" smtClean="0"/>
            <a:t>shu</a:t>
          </a:r>
          <a:r>
            <a:rPr lang="en-US" sz="1900" kern="1200" dirty="0" smtClean="0"/>
            <a:t> </a:t>
          </a:r>
          <a:r>
            <a:rPr lang="en-US" sz="1900" kern="1200" dirty="0" err="1" smtClean="0"/>
            <a:t>paytda</a:t>
          </a:r>
          <a:r>
            <a:rPr lang="en-US" sz="1900" kern="1200" dirty="0" smtClean="0"/>
            <a:t> </a:t>
          </a:r>
          <a:r>
            <a:rPr lang="en-US" sz="1900" kern="1200" dirty="0" err="1" smtClean="0"/>
            <a:t>majburiyatlar</a:t>
          </a:r>
          <a:r>
            <a:rPr lang="en-US" sz="1900" kern="1200" dirty="0" smtClean="0"/>
            <a:t> </a:t>
          </a:r>
          <a:r>
            <a:rPr lang="en-US" sz="1900" kern="1200" dirty="0" err="1" smtClean="0"/>
            <a:t>mavjud</a:t>
          </a:r>
          <a:r>
            <a:rPr lang="en-US" sz="1900" kern="1200" dirty="0" smtClean="0"/>
            <a:t> </a:t>
          </a:r>
          <a:r>
            <a:rPr lang="en-US" sz="1900" kern="1200" dirty="0" err="1" smtClean="0"/>
            <a:t>boʼlmagan</a:t>
          </a:r>
          <a:r>
            <a:rPr lang="en-US" sz="1900" kern="1200" dirty="0" smtClean="0"/>
            <a:t>. </a:t>
          </a:r>
          <a:r>
            <a:rPr lang="en-US" sz="1900" kern="1200" dirty="0" err="1" smtClean="0"/>
            <a:t>Bunday</a:t>
          </a:r>
          <a:r>
            <a:rPr lang="en-US" sz="1900" kern="1200" dirty="0" smtClean="0"/>
            <a:t> </a:t>
          </a:r>
          <a:r>
            <a:rPr lang="en-US" sz="1900" kern="1200" dirty="0" err="1" smtClean="0"/>
            <a:t>dividendlar</a:t>
          </a:r>
          <a:r>
            <a:rPr lang="en-US" sz="1900" kern="1200" dirty="0" smtClean="0"/>
            <a:t> BHXS 1 “</a:t>
          </a:r>
          <a:r>
            <a:rPr lang="en-US" sz="1900" kern="1200" dirty="0" err="1" smtClean="0"/>
            <a:t>Moliyaviy</a:t>
          </a:r>
          <a:r>
            <a:rPr lang="en-US" sz="1900" kern="1200" dirty="0" smtClean="0"/>
            <a:t> </a:t>
          </a:r>
          <a:r>
            <a:rPr lang="en-US" sz="1900" kern="1200" dirty="0" err="1" smtClean="0"/>
            <a:t>hisobotlarni</a:t>
          </a:r>
          <a:r>
            <a:rPr lang="en-US" sz="1900" kern="1200" dirty="0" smtClean="0"/>
            <a:t> </a:t>
          </a:r>
          <a:r>
            <a:rPr lang="en-US" sz="1900" kern="1200" dirty="0" err="1" smtClean="0"/>
            <a:t>taqdim</a:t>
          </a:r>
          <a:r>
            <a:rPr lang="en-US" sz="1900" kern="1200" dirty="0" smtClean="0"/>
            <a:t> </a:t>
          </a:r>
          <a:r>
            <a:rPr lang="en-US" sz="1900" kern="1200" dirty="0" err="1" smtClean="0"/>
            <a:t>etish”ga</a:t>
          </a:r>
          <a:r>
            <a:rPr lang="en-US" sz="1900" kern="1200" dirty="0" smtClean="0"/>
            <a:t> </a:t>
          </a:r>
          <a:r>
            <a:rPr lang="en-US" sz="1900" kern="1200" dirty="0" err="1" smtClean="0"/>
            <a:t>binoan</a:t>
          </a:r>
          <a:r>
            <a:rPr lang="en-US" sz="1900" kern="1200" dirty="0" smtClean="0"/>
            <a:t> </a:t>
          </a:r>
          <a:r>
            <a:rPr lang="en-US" sz="1900" kern="1200" dirty="0" err="1" smtClean="0"/>
            <a:t>izohlarda</a:t>
          </a:r>
          <a:r>
            <a:rPr lang="en-US" sz="1900" kern="1200" dirty="0" smtClean="0"/>
            <a:t> </a:t>
          </a:r>
          <a:r>
            <a:rPr lang="en-US" sz="1900" kern="1200" dirty="0" err="1" smtClean="0"/>
            <a:t>ochib</a:t>
          </a:r>
          <a:r>
            <a:rPr lang="en-US" sz="1900" kern="1200" dirty="0" smtClean="0"/>
            <a:t> </a:t>
          </a:r>
          <a:r>
            <a:rPr lang="en-US" sz="1900" kern="1200" dirty="0" err="1" smtClean="0"/>
            <a:t>beriladigan</a:t>
          </a:r>
          <a:r>
            <a:rPr lang="en-US" sz="1900" kern="1200" dirty="0" smtClean="0"/>
            <a:t> </a:t>
          </a:r>
          <a:r>
            <a:rPr lang="en-US" sz="1900" kern="1200" dirty="0" err="1" smtClean="0"/>
            <a:t>maʼlumot</a:t>
          </a:r>
          <a:r>
            <a:rPr lang="en-US" sz="1900" kern="1200" dirty="0" smtClean="0"/>
            <a:t> </a:t>
          </a:r>
          <a:r>
            <a:rPr lang="en-US" sz="1900" kern="1200" dirty="0" err="1" smtClean="0"/>
            <a:t>sifatida</a:t>
          </a:r>
          <a:r>
            <a:rPr lang="en-US" sz="1900" kern="1200" dirty="0" smtClean="0"/>
            <a:t> </a:t>
          </a:r>
          <a:r>
            <a:rPr lang="en-US" sz="1900" kern="1200" dirty="0" err="1" smtClean="0"/>
            <a:t>koʼrsatiladi</a:t>
          </a:r>
          <a:endParaRPr lang="ru-RU" sz="1900" kern="1200" dirty="0"/>
        </a:p>
      </dsp:txBody>
      <dsp:txXfrm>
        <a:off x="5980485" y="2469526"/>
        <a:ext cx="4940373" cy="24701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2CB523-3FD2-4734-8683-135F6C3A4B97}">
      <dsp:nvSpPr>
        <dsp:cNvPr id="0" name=""/>
        <dsp:cNvSpPr/>
      </dsp:nvSpPr>
      <dsp:spPr>
        <a:xfrm>
          <a:off x="5760643" y="1483288"/>
          <a:ext cx="3152496" cy="1094255"/>
        </a:xfrm>
        <a:custGeom>
          <a:avLst/>
          <a:gdLst/>
          <a:ahLst/>
          <a:cxnLst/>
          <a:rect l="0" t="0" r="0" b="0"/>
          <a:pathLst>
            <a:path>
              <a:moveTo>
                <a:pt x="0" y="0"/>
              </a:moveTo>
              <a:lnTo>
                <a:pt x="0" y="547127"/>
              </a:lnTo>
              <a:lnTo>
                <a:pt x="3152496" y="547127"/>
              </a:lnTo>
              <a:lnTo>
                <a:pt x="3152496" y="10942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97395C-EEE2-4FC6-8E72-99EF8E413F7A}">
      <dsp:nvSpPr>
        <dsp:cNvPr id="0" name=""/>
        <dsp:cNvSpPr/>
      </dsp:nvSpPr>
      <dsp:spPr>
        <a:xfrm>
          <a:off x="2608147" y="1483288"/>
          <a:ext cx="3152496" cy="1094255"/>
        </a:xfrm>
        <a:custGeom>
          <a:avLst/>
          <a:gdLst/>
          <a:ahLst/>
          <a:cxnLst/>
          <a:rect l="0" t="0" r="0" b="0"/>
          <a:pathLst>
            <a:path>
              <a:moveTo>
                <a:pt x="3152496" y="0"/>
              </a:moveTo>
              <a:lnTo>
                <a:pt x="3152496" y="547127"/>
              </a:lnTo>
              <a:lnTo>
                <a:pt x="0" y="547127"/>
              </a:lnTo>
              <a:lnTo>
                <a:pt x="0" y="10942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314482-4774-4AE0-B898-CF1BE059831C}">
      <dsp:nvSpPr>
        <dsp:cNvPr id="0" name=""/>
        <dsp:cNvSpPr/>
      </dsp:nvSpPr>
      <dsp:spPr>
        <a:xfrm>
          <a:off x="3155274" y="818632"/>
          <a:ext cx="5210738" cy="66465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err="1" smtClean="0"/>
            <a:t>Tadbirkorlik</a:t>
          </a:r>
          <a:r>
            <a:rPr lang="en-US" sz="1800" kern="1200" dirty="0" smtClean="0"/>
            <a:t> </a:t>
          </a:r>
          <a:r>
            <a:rPr lang="en-US" sz="1800" kern="1200" dirty="0" err="1" smtClean="0"/>
            <a:t>subʼekti</a:t>
          </a:r>
          <a:r>
            <a:rPr lang="en-US" sz="1800" kern="1200" dirty="0" smtClean="0"/>
            <a:t> </a:t>
          </a:r>
          <a:r>
            <a:rPr lang="en-US" sz="1800" kern="1200" dirty="0" err="1" smtClean="0"/>
            <a:t>faoliyatining</a:t>
          </a:r>
          <a:r>
            <a:rPr lang="en-US" sz="1800" kern="1200" dirty="0" smtClean="0"/>
            <a:t> </a:t>
          </a:r>
          <a:r>
            <a:rPr lang="en-US" sz="1800" kern="1200" dirty="0" err="1" smtClean="0"/>
            <a:t>uzluksizligi</a:t>
          </a:r>
          <a:endParaRPr lang="ru-RU" sz="1800" kern="1200" dirty="0"/>
        </a:p>
      </dsp:txBody>
      <dsp:txXfrm>
        <a:off x="3155274" y="818632"/>
        <a:ext cx="5210738" cy="664655"/>
      </dsp:txXfrm>
    </dsp:sp>
    <dsp:sp modelId="{9E705DFD-C9DE-4F91-8A8A-9C86CAE22F6F}">
      <dsp:nvSpPr>
        <dsp:cNvPr id="0" name=""/>
        <dsp:cNvSpPr/>
      </dsp:nvSpPr>
      <dsp:spPr>
        <a:xfrm>
          <a:off x="2777" y="2577543"/>
          <a:ext cx="5210738" cy="260536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Cyrl-UZ" sz="1800" kern="1200" dirty="0" smtClean="0"/>
            <a:t>1. </a:t>
          </a:r>
          <a:r>
            <a:rPr lang="ru-RU" sz="1800" kern="1200" dirty="0" smtClean="0"/>
            <a:t>А</a:t>
          </a:r>
          <a:r>
            <a:rPr lang="en-US" sz="1800" kern="1200" dirty="0" smtClean="0"/>
            <a:t>gar </a:t>
          </a:r>
          <a:r>
            <a:rPr lang="en-US" sz="1800" kern="1200" dirty="0" err="1" smtClean="0"/>
            <a:t>hisobot</a:t>
          </a:r>
          <a:r>
            <a:rPr lang="en-US" sz="1800" kern="1200" dirty="0" smtClean="0"/>
            <a:t> </a:t>
          </a:r>
          <a:r>
            <a:rPr lang="en-US" sz="1800" kern="1200" dirty="0" err="1" smtClean="0"/>
            <a:t>davri</a:t>
          </a:r>
          <a:r>
            <a:rPr lang="en-US" sz="1800" kern="1200" dirty="0" smtClean="0"/>
            <a:t> </a:t>
          </a:r>
          <a:r>
            <a:rPr lang="en-US" sz="1800" kern="1200" dirty="0" err="1" smtClean="0"/>
            <a:t>tugaganidan</a:t>
          </a:r>
          <a:r>
            <a:rPr lang="en-US" sz="1800" kern="1200" dirty="0" smtClean="0"/>
            <a:t> </a:t>
          </a:r>
          <a:r>
            <a:rPr lang="en-US" sz="1800" kern="1200" dirty="0" err="1" smtClean="0"/>
            <a:t>keyin</a:t>
          </a:r>
          <a:r>
            <a:rPr lang="en-US" sz="1800" kern="1200" dirty="0" smtClean="0"/>
            <a:t> </a:t>
          </a:r>
          <a:r>
            <a:rPr lang="en-US" sz="1800" kern="1200" dirty="0" err="1" smtClean="0"/>
            <a:t>tadbirkorlik</a:t>
          </a:r>
          <a:r>
            <a:rPr lang="en-US" sz="1800" kern="1200" dirty="0" smtClean="0"/>
            <a:t> </a:t>
          </a:r>
          <a:r>
            <a:rPr lang="en-US" sz="1800" kern="1200" dirty="0" err="1" smtClean="0"/>
            <a:t>subʼektining</a:t>
          </a:r>
          <a:r>
            <a:rPr lang="en-US" sz="1800" kern="1200" dirty="0" smtClean="0"/>
            <a:t> </a:t>
          </a:r>
          <a:r>
            <a:rPr lang="en-US" sz="1800" kern="1200" dirty="0" err="1" smtClean="0"/>
            <a:t>rahbariyati</a:t>
          </a:r>
          <a:r>
            <a:rPr lang="en-US" sz="1800" kern="1200" dirty="0" smtClean="0"/>
            <a:t> </a:t>
          </a:r>
          <a:r>
            <a:rPr lang="en-US" sz="1800" kern="1200" dirty="0" err="1" smtClean="0"/>
            <a:t>tadbirkorlik</a:t>
          </a:r>
          <a:r>
            <a:rPr lang="en-US" sz="1800" kern="1200" dirty="0" smtClean="0"/>
            <a:t> </a:t>
          </a:r>
          <a:r>
            <a:rPr lang="en-US" sz="1800" kern="1200" dirty="0" err="1" smtClean="0"/>
            <a:t>subʼektini</a:t>
          </a:r>
          <a:r>
            <a:rPr lang="en-US" sz="1800" kern="1200" dirty="0" smtClean="0"/>
            <a:t> </a:t>
          </a:r>
          <a:r>
            <a:rPr lang="en-US" sz="1800" kern="1200" dirty="0" err="1" smtClean="0"/>
            <a:t>tugatish</a:t>
          </a:r>
          <a:r>
            <a:rPr lang="en-US" sz="1800" kern="1200" dirty="0" smtClean="0"/>
            <a:t> </a:t>
          </a:r>
          <a:r>
            <a:rPr lang="en-US" sz="1800" kern="1200" dirty="0" err="1" smtClean="0"/>
            <a:t>yoki</a:t>
          </a:r>
          <a:r>
            <a:rPr lang="en-US" sz="1800" kern="1200" dirty="0" smtClean="0"/>
            <a:t> </a:t>
          </a:r>
          <a:r>
            <a:rPr lang="en-US" sz="1800" kern="1200" dirty="0" err="1" smtClean="0"/>
            <a:t>uning</a:t>
          </a:r>
          <a:r>
            <a:rPr lang="en-US" sz="1800" kern="1200" dirty="0" smtClean="0"/>
            <a:t> </a:t>
          </a:r>
          <a:r>
            <a:rPr lang="en-US" sz="1800" kern="1200" dirty="0" err="1" smtClean="0"/>
            <a:t>savdo</a:t>
          </a:r>
          <a:r>
            <a:rPr lang="en-US" sz="1800" kern="1200" dirty="0" smtClean="0"/>
            <a:t> </a:t>
          </a:r>
          <a:r>
            <a:rPr lang="en-US" sz="1800" kern="1200" dirty="0" err="1" smtClean="0"/>
            <a:t>faoliyatini</a:t>
          </a:r>
          <a:r>
            <a:rPr lang="en-US" sz="1800" kern="1200" dirty="0" smtClean="0"/>
            <a:t> </a:t>
          </a:r>
          <a:r>
            <a:rPr lang="en-US" sz="1800" kern="1200" dirty="0" err="1" smtClean="0"/>
            <a:t>toʼxtatish</a:t>
          </a:r>
          <a:r>
            <a:rPr lang="en-US" sz="1800" kern="1200" dirty="0" smtClean="0"/>
            <a:t> </a:t>
          </a:r>
          <a:r>
            <a:rPr lang="en-US" sz="1800" kern="1200" dirty="0" err="1" smtClean="0"/>
            <a:t>qaroriga</a:t>
          </a:r>
          <a:r>
            <a:rPr lang="en-US" sz="1800" kern="1200" dirty="0" smtClean="0"/>
            <a:t> </a:t>
          </a:r>
          <a:r>
            <a:rPr lang="en-US" sz="1800" kern="1200" dirty="0" err="1" smtClean="0"/>
            <a:t>kelsa</a:t>
          </a:r>
          <a:r>
            <a:rPr lang="en-US" sz="1800" kern="1200" dirty="0" smtClean="0"/>
            <a:t> </a:t>
          </a:r>
          <a:r>
            <a:rPr lang="en-US" sz="1800" kern="1200" dirty="0" err="1" smtClean="0"/>
            <a:t>yoki</a:t>
          </a:r>
          <a:r>
            <a:rPr lang="en-US" sz="1800" kern="1200" dirty="0" smtClean="0"/>
            <a:t> </a:t>
          </a:r>
          <a:r>
            <a:rPr lang="en-US" sz="1800" kern="1200" dirty="0" err="1" smtClean="0"/>
            <a:t>bunday</a:t>
          </a:r>
          <a:r>
            <a:rPr lang="en-US" sz="1800" kern="1200" dirty="0" smtClean="0"/>
            <a:t> </a:t>
          </a:r>
          <a:r>
            <a:rPr lang="en-US" sz="1800" kern="1200" dirty="0" err="1" smtClean="0"/>
            <a:t>yoʼl</a:t>
          </a:r>
          <a:r>
            <a:rPr lang="en-US" sz="1800" kern="1200" dirty="0" smtClean="0"/>
            <a:t> </a:t>
          </a:r>
          <a:r>
            <a:rPr lang="en-US" sz="1800" kern="1200" dirty="0" err="1" smtClean="0"/>
            <a:t>tutishdan</a:t>
          </a:r>
          <a:r>
            <a:rPr lang="en-US" sz="1800" kern="1200" dirty="0" smtClean="0"/>
            <a:t> </a:t>
          </a:r>
          <a:r>
            <a:rPr lang="en-US" sz="1800" kern="1200" dirty="0" err="1" smtClean="0"/>
            <a:t>boshqa</a:t>
          </a:r>
          <a:r>
            <a:rPr lang="en-US" sz="1800" kern="1200" dirty="0" smtClean="0"/>
            <a:t> </a:t>
          </a:r>
          <a:r>
            <a:rPr lang="en-US" sz="1800" kern="1200" dirty="0" err="1" smtClean="0"/>
            <a:t>chorasi</a:t>
          </a:r>
          <a:r>
            <a:rPr lang="en-US" sz="1800" kern="1200" dirty="0" smtClean="0"/>
            <a:t> </a:t>
          </a:r>
          <a:r>
            <a:rPr lang="en-US" sz="1800" kern="1200" dirty="0" err="1" smtClean="0"/>
            <a:t>yoʼq</a:t>
          </a:r>
          <a:r>
            <a:rPr lang="en-US" sz="1800" kern="1200" dirty="0" smtClean="0"/>
            <a:t> </a:t>
          </a:r>
          <a:r>
            <a:rPr lang="en-US" sz="1800" kern="1200" dirty="0" err="1" smtClean="0"/>
            <a:t>ekanligini</a:t>
          </a:r>
          <a:r>
            <a:rPr lang="en-US" sz="1800" kern="1200" dirty="0" smtClean="0"/>
            <a:t> </a:t>
          </a:r>
          <a:r>
            <a:rPr lang="en-US" sz="1800" kern="1200" dirty="0" err="1" smtClean="0"/>
            <a:t>aniqlasa</a:t>
          </a:r>
          <a:r>
            <a:rPr lang="en-US" sz="1800" kern="1200" dirty="0" smtClean="0"/>
            <a:t>, </a:t>
          </a:r>
          <a:r>
            <a:rPr lang="en-US" sz="1800" kern="1200" dirty="0" err="1" smtClean="0"/>
            <a:t>tadbirkorlik</a:t>
          </a:r>
          <a:r>
            <a:rPr lang="en-US" sz="1800" kern="1200" dirty="0" smtClean="0"/>
            <a:t> </a:t>
          </a:r>
          <a:r>
            <a:rPr lang="en-US" sz="1800" kern="1200" dirty="0" err="1" smtClean="0"/>
            <a:t>subʼekti</a:t>
          </a:r>
          <a:r>
            <a:rPr lang="en-US" sz="1800" kern="1200" dirty="0" smtClean="0"/>
            <a:t> </a:t>
          </a:r>
          <a:r>
            <a:rPr lang="en-US" sz="1800" kern="1200" dirty="0" err="1" smtClean="0"/>
            <a:t>oʼz</a:t>
          </a:r>
          <a:r>
            <a:rPr lang="en-US" sz="1800" kern="1200" dirty="0" smtClean="0"/>
            <a:t> </a:t>
          </a:r>
          <a:r>
            <a:rPr lang="en-US" sz="1800" kern="1200" dirty="0" err="1" smtClean="0"/>
            <a:t>moliyaviy</a:t>
          </a:r>
          <a:r>
            <a:rPr lang="en-US" sz="1800" kern="1200" dirty="0" smtClean="0"/>
            <a:t> </a:t>
          </a:r>
          <a:r>
            <a:rPr lang="en-US" sz="1800" kern="1200" dirty="0" err="1" smtClean="0"/>
            <a:t>hisobotlarini</a:t>
          </a:r>
          <a:r>
            <a:rPr lang="en-US" sz="1800" kern="1200" dirty="0" smtClean="0"/>
            <a:t> </a:t>
          </a:r>
          <a:r>
            <a:rPr lang="en-US" sz="1800" kern="1200" dirty="0" err="1" smtClean="0"/>
            <a:t>faoliyat</a:t>
          </a:r>
          <a:r>
            <a:rPr lang="en-US" sz="1800" kern="1200" dirty="0" smtClean="0"/>
            <a:t> </a:t>
          </a:r>
          <a:r>
            <a:rPr lang="en-US" sz="1800" kern="1200" dirty="0" err="1" smtClean="0"/>
            <a:t>uzluksizligi</a:t>
          </a:r>
          <a:r>
            <a:rPr lang="en-US" sz="1800" kern="1200" dirty="0" smtClean="0"/>
            <a:t> </a:t>
          </a:r>
          <a:r>
            <a:rPr lang="en-US" sz="1800" kern="1200" dirty="0" err="1" smtClean="0"/>
            <a:t>asosida</a:t>
          </a:r>
          <a:r>
            <a:rPr lang="en-US" sz="1800" kern="1200" dirty="0" smtClean="0"/>
            <a:t> </a:t>
          </a:r>
          <a:r>
            <a:rPr lang="en-US" sz="1800" kern="1200" dirty="0" err="1" smtClean="0"/>
            <a:t>tayyorlamasligi</a:t>
          </a:r>
          <a:r>
            <a:rPr lang="en-US" sz="1800" kern="1200" dirty="0" smtClean="0"/>
            <a:t> </a:t>
          </a:r>
          <a:r>
            <a:rPr lang="en-US" sz="1800" kern="1200" dirty="0" err="1" smtClean="0"/>
            <a:t>kerak</a:t>
          </a:r>
          <a:r>
            <a:rPr lang="en-US" sz="1800" kern="1200" dirty="0" smtClean="0"/>
            <a:t>. </a:t>
          </a:r>
          <a:endParaRPr lang="ru-RU" sz="1800" kern="1200" dirty="0"/>
        </a:p>
      </dsp:txBody>
      <dsp:txXfrm>
        <a:off x="2777" y="2577543"/>
        <a:ext cx="5210738" cy="2605369"/>
      </dsp:txXfrm>
    </dsp:sp>
    <dsp:sp modelId="{171071BE-8834-4E76-8040-3CF22C09BEBD}">
      <dsp:nvSpPr>
        <dsp:cNvPr id="0" name=""/>
        <dsp:cNvSpPr/>
      </dsp:nvSpPr>
      <dsp:spPr>
        <a:xfrm>
          <a:off x="6307771" y="2577543"/>
          <a:ext cx="5210738" cy="260536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Cyrl-UZ" sz="1800" kern="1200" dirty="0" smtClean="0"/>
            <a:t>2. </a:t>
          </a:r>
          <a:r>
            <a:rPr lang="en-US" sz="1800" kern="1200" dirty="0" err="1" smtClean="0"/>
            <a:t>Hisobot</a:t>
          </a:r>
          <a:r>
            <a:rPr lang="en-US" sz="1800" kern="1200" dirty="0" smtClean="0"/>
            <a:t> </a:t>
          </a:r>
          <a:r>
            <a:rPr lang="en-US" sz="1800" kern="1200" dirty="0" err="1" smtClean="0"/>
            <a:t>davri</a:t>
          </a:r>
          <a:r>
            <a:rPr lang="en-US" sz="1800" kern="1200" dirty="0" smtClean="0"/>
            <a:t> </a:t>
          </a:r>
          <a:r>
            <a:rPr lang="en-US" sz="1800" kern="1200" dirty="0" err="1" smtClean="0"/>
            <a:t>tugaganidan</a:t>
          </a:r>
          <a:r>
            <a:rPr lang="en-US" sz="1800" kern="1200" dirty="0" smtClean="0"/>
            <a:t> </a:t>
          </a:r>
          <a:r>
            <a:rPr lang="en-US" sz="1800" kern="1200" dirty="0" err="1" smtClean="0"/>
            <a:t>keyin</a:t>
          </a:r>
          <a:r>
            <a:rPr lang="en-US" sz="1800" kern="1200" dirty="0" smtClean="0"/>
            <a:t> </a:t>
          </a:r>
          <a:r>
            <a:rPr lang="en-US" sz="1800" kern="1200" dirty="0" err="1" smtClean="0"/>
            <a:t>operatsion</a:t>
          </a:r>
          <a:r>
            <a:rPr lang="en-US" sz="1800" kern="1200" dirty="0" smtClean="0"/>
            <a:t> </a:t>
          </a:r>
          <a:r>
            <a:rPr lang="en-US" sz="1800" kern="1200" dirty="0" err="1" smtClean="0"/>
            <a:t>natijalar</a:t>
          </a:r>
          <a:r>
            <a:rPr lang="en-US" sz="1800" kern="1200" dirty="0" smtClean="0"/>
            <a:t> </a:t>
          </a:r>
          <a:r>
            <a:rPr lang="en-US" sz="1800" kern="1200" dirty="0" err="1" smtClean="0"/>
            <a:t>va</a:t>
          </a:r>
          <a:r>
            <a:rPr lang="en-US" sz="1800" kern="1200" dirty="0" smtClean="0"/>
            <a:t> </a:t>
          </a:r>
          <a:r>
            <a:rPr lang="en-US" sz="1800" kern="1200" dirty="0" err="1" smtClean="0"/>
            <a:t>moliyaviy</a:t>
          </a:r>
          <a:r>
            <a:rPr lang="en-US" sz="1800" kern="1200" dirty="0" smtClean="0"/>
            <a:t> </a:t>
          </a:r>
          <a:r>
            <a:rPr lang="en-US" sz="1800" kern="1200" dirty="0" err="1" smtClean="0"/>
            <a:t>holatning</a:t>
          </a:r>
          <a:r>
            <a:rPr lang="en-US" sz="1800" kern="1200" dirty="0" smtClean="0"/>
            <a:t> </a:t>
          </a:r>
          <a:r>
            <a:rPr lang="en-US" sz="1800" kern="1200" dirty="0" err="1" smtClean="0"/>
            <a:t>yomonlashishi</a:t>
          </a:r>
          <a:r>
            <a:rPr lang="en-US" sz="1800" kern="1200" dirty="0" smtClean="0"/>
            <a:t> </a:t>
          </a:r>
          <a:r>
            <a:rPr lang="en-US" sz="1800" kern="1200" dirty="0" err="1" smtClean="0"/>
            <a:t>faoliyatning</a:t>
          </a:r>
          <a:r>
            <a:rPr lang="en-US" sz="1800" kern="1200" dirty="0" smtClean="0"/>
            <a:t> </a:t>
          </a:r>
          <a:r>
            <a:rPr lang="en-US" sz="1800" kern="1200" dirty="0" err="1" smtClean="0"/>
            <a:t>uzluksizligi</a:t>
          </a:r>
          <a:r>
            <a:rPr lang="en-US" sz="1800" kern="1200" dirty="0" smtClean="0"/>
            <a:t> </a:t>
          </a:r>
          <a:r>
            <a:rPr lang="en-US" sz="1800" kern="1200" dirty="0" err="1" smtClean="0"/>
            <a:t>asosini</a:t>
          </a:r>
          <a:r>
            <a:rPr lang="en-US" sz="1800" kern="1200" dirty="0" smtClean="0"/>
            <a:t> </a:t>
          </a:r>
          <a:r>
            <a:rPr lang="en-US" sz="1800" kern="1200" dirty="0" err="1" smtClean="0"/>
            <a:t>qoʼllash</a:t>
          </a:r>
          <a:r>
            <a:rPr lang="en-US" sz="1800" kern="1200" dirty="0" smtClean="0"/>
            <a:t> </a:t>
          </a:r>
          <a:r>
            <a:rPr lang="en-US" sz="1800" kern="1200" dirty="0" err="1" smtClean="0"/>
            <a:t>qay</a:t>
          </a:r>
          <a:r>
            <a:rPr lang="en-US" sz="1800" kern="1200" dirty="0" smtClean="0"/>
            <a:t> </a:t>
          </a:r>
          <a:r>
            <a:rPr lang="en-US" sz="1800" kern="1200" dirty="0" err="1" smtClean="0"/>
            <a:t>darajada</a:t>
          </a:r>
          <a:r>
            <a:rPr lang="en-US" sz="1800" kern="1200" dirty="0" smtClean="0"/>
            <a:t> </a:t>
          </a:r>
          <a:r>
            <a:rPr lang="en-US" sz="1800" kern="1200" dirty="0" err="1" smtClean="0"/>
            <a:t>oʼrinli</a:t>
          </a:r>
          <a:r>
            <a:rPr lang="en-US" sz="1800" kern="1200" dirty="0" smtClean="0"/>
            <a:t> </a:t>
          </a:r>
          <a:r>
            <a:rPr lang="en-US" sz="1800" kern="1200" dirty="0" err="1" smtClean="0"/>
            <a:t>ekanligini</a:t>
          </a:r>
          <a:r>
            <a:rPr lang="en-US" sz="1800" kern="1200" dirty="0" smtClean="0"/>
            <a:t> </a:t>
          </a:r>
          <a:r>
            <a:rPr lang="en-US" sz="1800" kern="1200" dirty="0" err="1" smtClean="0"/>
            <a:t>aniqlashga</a:t>
          </a:r>
          <a:r>
            <a:rPr lang="en-US" sz="1800" kern="1200" dirty="0" smtClean="0"/>
            <a:t> </a:t>
          </a:r>
          <a:r>
            <a:rPr lang="en-US" sz="1800" kern="1200" dirty="0" err="1" smtClean="0"/>
            <a:t>zaruriyat</a:t>
          </a:r>
          <a:r>
            <a:rPr lang="en-US" sz="1800" kern="1200" dirty="0" smtClean="0"/>
            <a:t> </a:t>
          </a:r>
          <a:r>
            <a:rPr lang="en-US" sz="1800" kern="1200" dirty="0" err="1" smtClean="0"/>
            <a:t>borligini</a:t>
          </a:r>
          <a:r>
            <a:rPr lang="en-US" sz="1800" kern="1200" dirty="0" smtClean="0"/>
            <a:t> </a:t>
          </a:r>
          <a:r>
            <a:rPr lang="en-US" sz="1800" kern="1200" dirty="0" err="1" smtClean="0"/>
            <a:t>koʼrsatishi</a:t>
          </a:r>
          <a:r>
            <a:rPr lang="en-US" sz="1800" kern="1200" dirty="0" smtClean="0"/>
            <a:t> </a:t>
          </a:r>
          <a:r>
            <a:rPr lang="en-US" sz="1800" kern="1200" dirty="0" err="1" smtClean="0"/>
            <a:t>mumkin</a:t>
          </a:r>
          <a:r>
            <a:rPr lang="en-US" sz="1800" kern="1200" dirty="0" smtClean="0"/>
            <a:t>. </a:t>
          </a:r>
          <a:r>
            <a:rPr lang="ru-RU" sz="1800" kern="1200" dirty="0" smtClean="0"/>
            <a:t>А</a:t>
          </a:r>
          <a:r>
            <a:rPr lang="en-US" sz="1800" kern="1200" dirty="0" smtClean="0"/>
            <a:t>gar </a:t>
          </a:r>
          <a:r>
            <a:rPr lang="en-US" sz="1800" kern="1200" dirty="0" err="1" smtClean="0"/>
            <a:t>faoliyatning</a:t>
          </a:r>
          <a:r>
            <a:rPr lang="en-US" sz="1800" kern="1200" dirty="0" smtClean="0"/>
            <a:t> </a:t>
          </a:r>
          <a:r>
            <a:rPr lang="en-US" sz="1800" kern="1200" dirty="0" err="1" smtClean="0"/>
            <a:t>uzluksizligi</a:t>
          </a:r>
          <a:r>
            <a:rPr lang="en-US" sz="1800" kern="1200" dirty="0" smtClean="0"/>
            <a:t> </a:t>
          </a:r>
          <a:r>
            <a:rPr lang="en-US" sz="1800" kern="1200" dirty="0" err="1" smtClean="0"/>
            <a:t>asosini</a:t>
          </a:r>
          <a:r>
            <a:rPr lang="en-US" sz="1800" kern="1200" dirty="0" smtClean="0"/>
            <a:t> </a:t>
          </a:r>
          <a:r>
            <a:rPr lang="en-US" sz="1800" kern="1200" dirty="0" err="1" smtClean="0"/>
            <a:t>qoʼllash</a:t>
          </a:r>
          <a:r>
            <a:rPr lang="en-US" sz="1800" kern="1200" dirty="0" smtClean="0"/>
            <a:t> </a:t>
          </a:r>
          <a:r>
            <a:rPr lang="en-US" sz="1800" kern="1200" dirty="0" err="1" smtClean="0"/>
            <a:t>oʼrinsiz</a:t>
          </a:r>
          <a:r>
            <a:rPr lang="en-US" sz="1800" kern="1200" dirty="0" smtClean="0"/>
            <a:t> </a:t>
          </a:r>
          <a:r>
            <a:rPr lang="en-US" sz="1800" kern="1200" dirty="0" err="1" smtClean="0"/>
            <a:t>ekanligi</a:t>
          </a:r>
          <a:r>
            <a:rPr lang="en-US" sz="1800" kern="1200" dirty="0" smtClean="0"/>
            <a:t> </a:t>
          </a:r>
          <a:r>
            <a:rPr lang="en-US" sz="1800" kern="1200" dirty="0" err="1" smtClean="0"/>
            <a:t>aniqlansa</a:t>
          </a:r>
          <a:r>
            <a:rPr lang="en-US" sz="1800" kern="1200" dirty="0" smtClean="0"/>
            <a:t>, </a:t>
          </a:r>
          <a:r>
            <a:rPr lang="en-US" sz="1800" kern="1200" dirty="0" err="1" smtClean="0"/>
            <a:t>buning</a:t>
          </a:r>
          <a:r>
            <a:rPr lang="en-US" sz="1800" kern="1200" dirty="0" smtClean="0"/>
            <a:t> </a:t>
          </a:r>
          <a:r>
            <a:rPr lang="en-US" sz="1800" kern="1200" dirty="0" err="1" smtClean="0"/>
            <a:t>taʼsiri</a:t>
          </a:r>
          <a:r>
            <a:rPr lang="en-US" sz="1800" kern="1200" dirty="0" smtClean="0"/>
            <a:t> </a:t>
          </a:r>
          <a:r>
            <a:rPr lang="en-US" sz="1800" kern="1200" dirty="0" err="1" smtClean="0"/>
            <a:t>shu</a:t>
          </a:r>
          <a:r>
            <a:rPr lang="en-US" sz="1800" kern="1200" dirty="0" smtClean="0"/>
            <a:t> </a:t>
          </a:r>
          <a:r>
            <a:rPr lang="en-US" sz="1800" kern="1200" dirty="0" err="1" smtClean="0"/>
            <a:t>qadar</a:t>
          </a:r>
          <a:r>
            <a:rPr lang="en-US" sz="1800" kern="1200" dirty="0" smtClean="0"/>
            <a:t> </a:t>
          </a:r>
          <a:r>
            <a:rPr lang="en-US" sz="1800" kern="1200" dirty="0" err="1" smtClean="0"/>
            <a:t>kengki</a:t>
          </a:r>
          <a:r>
            <a:rPr lang="en-US" sz="1800" kern="1200" dirty="0" smtClean="0"/>
            <a:t>, </a:t>
          </a:r>
          <a:r>
            <a:rPr lang="en-US" sz="1800" kern="1200" dirty="0" err="1" smtClean="0"/>
            <a:t>ushbu</a:t>
          </a:r>
          <a:r>
            <a:rPr lang="en-US" sz="1800" kern="1200" dirty="0" smtClean="0"/>
            <a:t> </a:t>
          </a:r>
          <a:r>
            <a:rPr lang="en-US" sz="1800" kern="1200" dirty="0" err="1" smtClean="0"/>
            <a:t>Standart</a:t>
          </a:r>
          <a:r>
            <a:rPr lang="en-US" sz="1800" kern="1200" dirty="0" smtClean="0"/>
            <a:t> </a:t>
          </a:r>
          <a:r>
            <a:rPr lang="en-US" sz="1800" kern="1200" dirty="0" err="1" smtClean="0"/>
            <a:t>buxgalteriya</a:t>
          </a:r>
          <a:r>
            <a:rPr lang="en-US" sz="1800" kern="1200" dirty="0" smtClean="0"/>
            <a:t> </a:t>
          </a:r>
          <a:r>
            <a:rPr lang="en-US" sz="1800" kern="1200" dirty="0" err="1" smtClean="0"/>
            <a:t>hisobining</a:t>
          </a:r>
          <a:r>
            <a:rPr lang="en-US" sz="1800" kern="1200" dirty="0" smtClean="0"/>
            <a:t> </a:t>
          </a:r>
          <a:r>
            <a:rPr lang="en-US" sz="1800" kern="1200" dirty="0" err="1" smtClean="0"/>
            <a:t>oldingi</a:t>
          </a:r>
          <a:r>
            <a:rPr lang="en-US" sz="1800" kern="1200" dirty="0" smtClean="0"/>
            <a:t> </a:t>
          </a:r>
          <a:r>
            <a:rPr lang="en-US" sz="1800" kern="1200" dirty="0" err="1" smtClean="0"/>
            <a:t>qoʼllanilib</a:t>
          </a:r>
          <a:r>
            <a:rPr lang="en-US" sz="1800" kern="1200" dirty="0" smtClean="0"/>
            <a:t> </a:t>
          </a:r>
          <a:r>
            <a:rPr lang="en-US" sz="1800" kern="1200" dirty="0" err="1" smtClean="0"/>
            <a:t>kelgan</a:t>
          </a:r>
          <a:r>
            <a:rPr lang="en-US" sz="1800" kern="1200" dirty="0" smtClean="0"/>
            <a:t> </a:t>
          </a:r>
          <a:r>
            <a:rPr lang="en-US" sz="1800" kern="1200" dirty="0" err="1" smtClean="0"/>
            <a:t>asosiga</a:t>
          </a:r>
          <a:r>
            <a:rPr lang="en-US" sz="1800" kern="1200" dirty="0" smtClean="0"/>
            <a:t> </a:t>
          </a:r>
          <a:r>
            <a:rPr lang="en-US" sz="1800" kern="1200" dirty="0" err="1" smtClean="0"/>
            <a:t>muvofiq</a:t>
          </a:r>
          <a:r>
            <a:rPr lang="en-US" sz="1800" kern="1200" dirty="0" smtClean="0"/>
            <a:t> tan </a:t>
          </a:r>
          <a:r>
            <a:rPr lang="en-US" sz="1800" kern="1200" dirty="0" err="1" smtClean="0"/>
            <a:t>olingan</a:t>
          </a:r>
          <a:r>
            <a:rPr lang="en-US" sz="1800" kern="1200" dirty="0" smtClean="0"/>
            <a:t> </a:t>
          </a:r>
          <a:r>
            <a:rPr lang="en-US" sz="1800" kern="1200" dirty="0" err="1" smtClean="0"/>
            <a:t>summalarga</a:t>
          </a:r>
          <a:r>
            <a:rPr lang="en-US" sz="1800" kern="1200" dirty="0" smtClean="0"/>
            <a:t> </a:t>
          </a:r>
          <a:r>
            <a:rPr lang="en-US" sz="1800" kern="1200" dirty="0" err="1" smtClean="0"/>
            <a:t>tuzatish</a:t>
          </a:r>
          <a:r>
            <a:rPr lang="en-US" sz="1800" kern="1200" dirty="0" smtClean="0"/>
            <a:t> </a:t>
          </a:r>
          <a:r>
            <a:rPr lang="en-US" sz="1800" kern="1200" dirty="0" err="1" smtClean="0"/>
            <a:t>kiritishni</a:t>
          </a:r>
          <a:r>
            <a:rPr lang="en-US" sz="1800" kern="1200" dirty="0" smtClean="0"/>
            <a:t> </a:t>
          </a:r>
          <a:r>
            <a:rPr lang="en-US" sz="1800" kern="1200" dirty="0" err="1" smtClean="0"/>
            <a:t>emas</a:t>
          </a:r>
          <a:r>
            <a:rPr lang="en-US" sz="1800" kern="1200" dirty="0" smtClean="0"/>
            <a:t>, </a:t>
          </a:r>
          <a:r>
            <a:rPr lang="en-US" sz="1800" kern="1200" dirty="0" err="1" smtClean="0"/>
            <a:t>balki</a:t>
          </a:r>
          <a:r>
            <a:rPr lang="en-US" sz="1800" kern="1200" dirty="0" smtClean="0"/>
            <a:t> </a:t>
          </a:r>
          <a:r>
            <a:rPr lang="en-US" sz="1800" kern="1200" dirty="0" err="1" smtClean="0"/>
            <a:t>buxgalteriya</a:t>
          </a:r>
          <a:r>
            <a:rPr lang="en-US" sz="1800" kern="1200" dirty="0" smtClean="0"/>
            <a:t> </a:t>
          </a:r>
          <a:r>
            <a:rPr lang="en-US" sz="1800" kern="1200" dirty="0" err="1" smtClean="0"/>
            <a:t>hisobining</a:t>
          </a:r>
          <a:r>
            <a:rPr lang="en-US" sz="1800" kern="1200" dirty="0" smtClean="0"/>
            <a:t> </a:t>
          </a:r>
          <a:r>
            <a:rPr lang="en-US" sz="1800" kern="1200" dirty="0" err="1" smtClean="0"/>
            <a:t>asosini</a:t>
          </a:r>
          <a:r>
            <a:rPr lang="en-US" sz="1800" kern="1200" dirty="0" smtClean="0"/>
            <a:t> fundamental </a:t>
          </a:r>
          <a:r>
            <a:rPr lang="en-US" sz="1800" kern="1200" dirty="0" err="1" smtClean="0"/>
            <a:t>oʼzgartirishni</a:t>
          </a:r>
          <a:r>
            <a:rPr lang="en-US" sz="1800" kern="1200" dirty="0" smtClean="0"/>
            <a:t> </a:t>
          </a:r>
          <a:r>
            <a:rPr lang="en-US" sz="1800" kern="1200" dirty="0" err="1" smtClean="0"/>
            <a:t>talab</a:t>
          </a:r>
          <a:r>
            <a:rPr lang="en-US" sz="1800" kern="1200" dirty="0" smtClean="0"/>
            <a:t> </a:t>
          </a:r>
          <a:r>
            <a:rPr lang="en-US" sz="1800" kern="1200" dirty="0" err="1" smtClean="0"/>
            <a:t>etadi</a:t>
          </a:r>
          <a:endParaRPr lang="ru-RU" sz="1800" kern="1200" dirty="0"/>
        </a:p>
      </dsp:txBody>
      <dsp:txXfrm>
        <a:off x="6307771" y="2577543"/>
        <a:ext cx="5210738" cy="26053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2CB523-3FD2-4734-8683-135F6C3A4B97}">
      <dsp:nvSpPr>
        <dsp:cNvPr id="0" name=""/>
        <dsp:cNvSpPr/>
      </dsp:nvSpPr>
      <dsp:spPr>
        <a:xfrm>
          <a:off x="5461746" y="1564415"/>
          <a:ext cx="2988926" cy="1037478"/>
        </a:xfrm>
        <a:custGeom>
          <a:avLst/>
          <a:gdLst/>
          <a:ahLst/>
          <a:cxnLst/>
          <a:rect l="0" t="0" r="0" b="0"/>
          <a:pathLst>
            <a:path>
              <a:moveTo>
                <a:pt x="0" y="0"/>
              </a:moveTo>
              <a:lnTo>
                <a:pt x="0" y="518739"/>
              </a:lnTo>
              <a:lnTo>
                <a:pt x="2988926" y="518739"/>
              </a:lnTo>
              <a:lnTo>
                <a:pt x="2988926" y="103747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97395C-EEE2-4FC6-8E72-99EF8E413F7A}">
      <dsp:nvSpPr>
        <dsp:cNvPr id="0" name=""/>
        <dsp:cNvSpPr/>
      </dsp:nvSpPr>
      <dsp:spPr>
        <a:xfrm>
          <a:off x="2472820" y="1564415"/>
          <a:ext cx="2988926" cy="1037478"/>
        </a:xfrm>
        <a:custGeom>
          <a:avLst/>
          <a:gdLst/>
          <a:ahLst/>
          <a:cxnLst/>
          <a:rect l="0" t="0" r="0" b="0"/>
          <a:pathLst>
            <a:path>
              <a:moveTo>
                <a:pt x="2988926" y="0"/>
              </a:moveTo>
              <a:lnTo>
                <a:pt x="2988926" y="518739"/>
              </a:lnTo>
              <a:lnTo>
                <a:pt x="0" y="518739"/>
              </a:lnTo>
              <a:lnTo>
                <a:pt x="0" y="103747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314482-4774-4AE0-B898-CF1BE059831C}">
      <dsp:nvSpPr>
        <dsp:cNvPr id="0" name=""/>
        <dsp:cNvSpPr/>
      </dsp:nvSpPr>
      <dsp:spPr>
        <a:xfrm>
          <a:off x="2991559" y="547538"/>
          <a:ext cx="4940373" cy="10168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dirty="0" smtClean="0"/>
            <a:t>BHXS 1 </a:t>
          </a:r>
          <a:r>
            <a:rPr lang="en-US" sz="2100" kern="1200" dirty="0" err="1" smtClean="0"/>
            <a:t>quyidagi</a:t>
          </a:r>
          <a:r>
            <a:rPr lang="en-US" sz="2100" kern="1200" dirty="0" smtClean="0"/>
            <a:t> </a:t>
          </a:r>
          <a:r>
            <a:rPr lang="en-US" sz="2100" kern="1200" dirty="0" err="1" smtClean="0"/>
            <a:t>holatlarda</a:t>
          </a:r>
          <a:r>
            <a:rPr lang="en-US" sz="2100" kern="1200" dirty="0" smtClean="0"/>
            <a:t> </a:t>
          </a:r>
          <a:r>
            <a:rPr lang="en-US" sz="2100" kern="1200" dirty="0" err="1" smtClean="0"/>
            <a:t>ochib</a:t>
          </a:r>
          <a:r>
            <a:rPr lang="en-US" sz="2100" kern="1200" dirty="0" smtClean="0"/>
            <a:t> </a:t>
          </a:r>
          <a:r>
            <a:rPr lang="en-US" sz="2100" kern="1200" dirty="0" err="1" smtClean="0"/>
            <a:t>berilishi</a:t>
          </a:r>
          <a:r>
            <a:rPr lang="en-US" sz="2100" kern="1200" dirty="0" smtClean="0"/>
            <a:t> </a:t>
          </a:r>
          <a:r>
            <a:rPr lang="en-US" sz="2100" kern="1200" dirty="0" err="1" smtClean="0"/>
            <a:t>talab</a:t>
          </a:r>
          <a:r>
            <a:rPr lang="en-US" sz="2100" kern="1200" dirty="0" smtClean="0"/>
            <a:t> </a:t>
          </a:r>
          <a:r>
            <a:rPr lang="en-US" sz="2100" kern="1200" dirty="0" err="1" smtClean="0"/>
            <a:t>qilinadigan</a:t>
          </a:r>
          <a:r>
            <a:rPr lang="en-US" sz="2100" kern="1200" dirty="0" smtClean="0"/>
            <a:t> </a:t>
          </a:r>
          <a:r>
            <a:rPr lang="en-US" sz="2100" kern="1200" dirty="0" err="1" smtClean="0"/>
            <a:t>maʼlumotlarni</a:t>
          </a:r>
          <a:r>
            <a:rPr lang="en-US" sz="2100" kern="1200" dirty="0" smtClean="0"/>
            <a:t> </a:t>
          </a:r>
          <a:r>
            <a:rPr lang="en-US" sz="2100" kern="1200" dirty="0" err="1" smtClean="0"/>
            <a:t>belgilaydi</a:t>
          </a:r>
          <a:r>
            <a:rPr lang="en-US" sz="2100" kern="1200" dirty="0" smtClean="0"/>
            <a:t>: </a:t>
          </a:r>
          <a:endParaRPr lang="ru-RU" sz="2100" kern="1200" dirty="0"/>
        </a:p>
      </dsp:txBody>
      <dsp:txXfrm>
        <a:off x="2991559" y="547538"/>
        <a:ext cx="4940373" cy="1016877"/>
      </dsp:txXfrm>
    </dsp:sp>
    <dsp:sp modelId="{9E705DFD-C9DE-4F91-8A8A-9C86CAE22F6F}">
      <dsp:nvSpPr>
        <dsp:cNvPr id="0" name=""/>
        <dsp:cNvSpPr/>
      </dsp:nvSpPr>
      <dsp:spPr>
        <a:xfrm>
          <a:off x="2633" y="2601894"/>
          <a:ext cx="4940373" cy="247018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uz-Cyrl-UZ" sz="2100" b="0" kern="1200" dirty="0" smtClean="0"/>
            <a:t>moliyaviy hisobotlar faoliyat uzluksizligi asosida tayyorlanmagan boʼlganida; yoki</a:t>
          </a:r>
          <a:endParaRPr lang="ru-RU" sz="2100" kern="1200" dirty="0"/>
        </a:p>
      </dsp:txBody>
      <dsp:txXfrm>
        <a:off x="2633" y="2601894"/>
        <a:ext cx="4940373" cy="2470186"/>
      </dsp:txXfrm>
    </dsp:sp>
    <dsp:sp modelId="{171071BE-8834-4E76-8040-3CF22C09BEBD}">
      <dsp:nvSpPr>
        <dsp:cNvPr id="0" name=""/>
        <dsp:cNvSpPr/>
      </dsp:nvSpPr>
      <dsp:spPr>
        <a:xfrm>
          <a:off x="5980485" y="2601894"/>
          <a:ext cx="4940373" cy="247018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uz-Cyrl-UZ" sz="2100" b="0" kern="1200" dirty="0" smtClean="0"/>
            <a:t>tadbirkorlik subʼektining rahbariyati faoliyat uzluksizligi faraziga ahamiyatli shubha uygʼotishi mumkin boʼlgan hodisalar yoki vaziyatlarga aloqador boʼlgan muhim noaniqliklardan xabardor boʼlganida. Ochib berishni talab etuvchi hodisalar yoki vaziyatlar hisobot davridan keyin yuzaga kelishi mumkin. </a:t>
          </a:r>
          <a:endParaRPr lang="ru-RU" sz="2100" kern="1200" dirty="0"/>
        </a:p>
      </dsp:txBody>
      <dsp:txXfrm>
        <a:off x="5980485" y="2601894"/>
        <a:ext cx="4940373" cy="24701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2CB523-3FD2-4734-8683-135F6C3A4B97}">
      <dsp:nvSpPr>
        <dsp:cNvPr id="0" name=""/>
        <dsp:cNvSpPr/>
      </dsp:nvSpPr>
      <dsp:spPr>
        <a:xfrm>
          <a:off x="5754204" y="1543383"/>
          <a:ext cx="3148972" cy="1093031"/>
        </a:xfrm>
        <a:custGeom>
          <a:avLst/>
          <a:gdLst/>
          <a:ahLst/>
          <a:cxnLst/>
          <a:rect l="0" t="0" r="0" b="0"/>
          <a:pathLst>
            <a:path>
              <a:moveTo>
                <a:pt x="0" y="0"/>
              </a:moveTo>
              <a:lnTo>
                <a:pt x="0" y="546515"/>
              </a:lnTo>
              <a:lnTo>
                <a:pt x="3148972" y="546515"/>
              </a:lnTo>
              <a:lnTo>
                <a:pt x="3148972" y="10930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97395C-EEE2-4FC6-8E72-99EF8E413F7A}">
      <dsp:nvSpPr>
        <dsp:cNvPr id="0" name=""/>
        <dsp:cNvSpPr/>
      </dsp:nvSpPr>
      <dsp:spPr>
        <a:xfrm>
          <a:off x="2605231" y="1543383"/>
          <a:ext cx="3148972" cy="1093031"/>
        </a:xfrm>
        <a:custGeom>
          <a:avLst/>
          <a:gdLst/>
          <a:ahLst/>
          <a:cxnLst/>
          <a:rect l="0" t="0" r="0" b="0"/>
          <a:pathLst>
            <a:path>
              <a:moveTo>
                <a:pt x="3148972" y="0"/>
              </a:moveTo>
              <a:lnTo>
                <a:pt x="3148972" y="546515"/>
              </a:lnTo>
              <a:lnTo>
                <a:pt x="0" y="546515"/>
              </a:lnTo>
              <a:lnTo>
                <a:pt x="0" y="10930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314482-4774-4AE0-B898-CF1BE059831C}">
      <dsp:nvSpPr>
        <dsp:cNvPr id="0" name=""/>
        <dsp:cNvSpPr/>
      </dsp:nvSpPr>
      <dsp:spPr>
        <a:xfrm>
          <a:off x="3151747" y="477339"/>
          <a:ext cx="5204913" cy="1066044"/>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err="1" smtClean="0"/>
            <a:t>Eʼlon</a:t>
          </a:r>
          <a:r>
            <a:rPr lang="en-US" sz="2000" kern="1200" dirty="0" smtClean="0"/>
            <a:t> </a:t>
          </a:r>
          <a:r>
            <a:rPr lang="en-US" sz="2000" kern="1200" dirty="0" err="1" smtClean="0"/>
            <a:t>qilish</a:t>
          </a:r>
          <a:r>
            <a:rPr lang="en-US" sz="2000" kern="1200" dirty="0" smtClean="0"/>
            <a:t> </a:t>
          </a:r>
          <a:r>
            <a:rPr lang="en-US" sz="2000" kern="1200" dirty="0" err="1" smtClean="0"/>
            <a:t>uchun</a:t>
          </a:r>
          <a:r>
            <a:rPr lang="en-US" sz="2000" kern="1200" dirty="0" smtClean="0"/>
            <a:t> </a:t>
          </a:r>
          <a:r>
            <a:rPr lang="en-US" sz="2000" kern="1200" dirty="0" err="1" smtClean="0"/>
            <a:t>tasdiqlash</a:t>
          </a:r>
          <a:r>
            <a:rPr lang="en-US" sz="2000" kern="1200" dirty="0" smtClean="0"/>
            <a:t> </a:t>
          </a:r>
          <a:r>
            <a:rPr lang="en-US" sz="2000" kern="1200" dirty="0" err="1" smtClean="0"/>
            <a:t>sanasi</a:t>
          </a:r>
          <a:endParaRPr lang="ru-RU" sz="2000" kern="1200" dirty="0"/>
        </a:p>
      </dsp:txBody>
      <dsp:txXfrm>
        <a:off x="3151747" y="477339"/>
        <a:ext cx="5204913" cy="1066044"/>
      </dsp:txXfrm>
    </dsp:sp>
    <dsp:sp modelId="{9E705DFD-C9DE-4F91-8A8A-9C86CAE22F6F}">
      <dsp:nvSpPr>
        <dsp:cNvPr id="0" name=""/>
        <dsp:cNvSpPr/>
      </dsp:nvSpPr>
      <dsp:spPr>
        <a:xfrm>
          <a:off x="2774" y="2636415"/>
          <a:ext cx="5204913" cy="260245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uz-Cyrl-UZ" sz="2000" kern="1200" dirty="0" smtClean="0"/>
            <a:t>Tadbirkorlik subʼekti moliyaviy hisobotlarni eʼlon qilish uchun tasdiqlash sanasini hamda bu kim tomonidan tasdiqlanganligi haqidagi maʼlumotni ochib berishi kerak. Аgar tadbirkorlik subʼektining mulkdorlari yoki boshqa tomonlar moliyaviy hisobotlar eʼlon qilinganidan keyin ularga oʼzgartirishlar kiritish vakolatlariga ega boʼlsa, tadbirkorlik subʼekti bu faktni ochib berishi kerak</a:t>
          </a:r>
          <a:endParaRPr lang="ru-RU" sz="2000" kern="1200" dirty="0"/>
        </a:p>
      </dsp:txBody>
      <dsp:txXfrm>
        <a:off x="2774" y="2636415"/>
        <a:ext cx="5204913" cy="2602456"/>
      </dsp:txXfrm>
    </dsp:sp>
    <dsp:sp modelId="{171071BE-8834-4E76-8040-3CF22C09BEBD}">
      <dsp:nvSpPr>
        <dsp:cNvPr id="0" name=""/>
        <dsp:cNvSpPr/>
      </dsp:nvSpPr>
      <dsp:spPr>
        <a:xfrm>
          <a:off x="6300720" y="2636415"/>
          <a:ext cx="5204913" cy="260245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uz-Cyrl-UZ" sz="2000" kern="1200" dirty="0" smtClean="0"/>
            <a:t>Moliyaviy hisobotlarning eʼlon qilinishi qachon tasdiqlanganligini bilish foydalanuvchilar uchun muhimdir, chunki moliyaviy hisobotlar bu sanadan keyingi hodisalarni aks ettirmaydi. </a:t>
          </a:r>
          <a:endParaRPr lang="ru-RU" sz="2000" kern="1200" dirty="0"/>
        </a:p>
      </dsp:txBody>
      <dsp:txXfrm>
        <a:off x="6300720" y="2636415"/>
        <a:ext cx="5204913" cy="260245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8A4F2-9908-430B-9DA3-607B920C1017}" type="datetimeFigureOut">
              <a:rPr lang="en-US" smtClean="0"/>
              <a:t>4/15/2021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EAF99-FF1D-40EA-B04A-652998394D1A}" type="slidenum">
              <a:rPr lang="en-US" smtClean="0"/>
              <a:t>‹#›</a:t>
            </a:fld>
            <a:endParaRPr lang="en-US"/>
          </a:p>
        </p:txBody>
      </p:sp>
    </p:spTree>
    <p:extLst>
      <p:ext uri="{BB962C8B-B14F-4D97-AF65-F5344CB8AC3E}">
        <p14:creationId xmlns:p14="http://schemas.microsoft.com/office/powerpoint/2010/main" val="596001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AFD859-7B3A-4D41-A6F8-82D5A5BA25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155B2F5-F201-4E81-8777-E402DAC910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D60981CD-78A4-4692-B134-B6A662CEFA9C}"/>
              </a:ext>
            </a:extLst>
          </p:cNvPr>
          <p:cNvSpPr>
            <a:spLocks noGrp="1"/>
          </p:cNvSpPr>
          <p:nvPr>
            <p:ph type="dt" sz="half" idx="10"/>
          </p:nvPr>
        </p:nvSpPr>
        <p:spPr/>
        <p:txBody>
          <a:bodyPr/>
          <a:lstStyle/>
          <a:p>
            <a:fld id="{B352433D-9B52-4717-A139-9ECA0FAE3D84}" type="datetime1">
              <a:rPr lang="en-US" smtClean="0"/>
              <a:t>4/15/2021</a:t>
            </a:fld>
            <a:endParaRPr lang="en-US"/>
          </a:p>
        </p:txBody>
      </p:sp>
      <p:sp>
        <p:nvSpPr>
          <p:cNvPr id="5" name="Footer Placeholder 4">
            <a:extLst>
              <a:ext uri="{FF2B5EF4-FFF2-40B4-BE49-F238E27FC236}">
                <a16:creationId xmlns:a16="http://schemas.microsoft.com/office/drawing/2014/main" xmlns="" id="{45A85355-0F7B-40F6-8E16-6B93746422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5A8C22F-2D1D-483B-98D1-DFB596B8C19E}"/>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3862701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85478A-6CC0-420C-9931-F0F2AF561B9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CD68E2-1139-4707-A3DE-C7B3F54E2FC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A61A011-F026-4B70-B7D7-2B25531C56C0}"/>
              </a:ext>
            </a:extLst>
          </p:cNvPr>
          <p:cNvSpPr>
            <a:spLocks noGrp="1"/>
          </p:cNvSpPr>
          <p:nvPr>
            <p:ph type="dt" sz="half" idx="10"/>
          </p:nvPr>
        </p:nvSpPr>
        <p:spPr/>
        <p:txBody>
          <a:bodyPr/>
          <a:lstStyle/>
          <a:p>
            <a:fld id="{539AD0E8-DDED-4700-A8B5-275E9AE6E267}" type="datetime1">
              <a:rPr lang="en-US" smtClean="0"/>
              <a:t>4/15/2021</a:t>
            </a:fld>
            <a:endParaRPr lang="en-US"/>
          </a:p>
        </p:txBody>
      </p:sp>
      <p:sp>
        <p:nvSpPr>
          <p:cNvPr id="5" name="Footer Placeholder 4">
            <a:extLst>
              <a:ext uri="{FF2B5EF4-FFF2-40B4-BE49-F238E27FC236}">
                <a16:creationId xmlns:a16="http://schemas.microsoft.com/office/drawing/2014/main" xmlns="" id="{F2711553-D68D-4DB8-B843-C5F264773E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8D4B2F0-EB1A-411D-AE89-39ABC820BCE5}"/>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280512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43C5A4-9FB1-4671-9B03-77E61F653A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52CCD71A-D7B9-40B5-A9CE-9145B0D9FA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596BCB7-9AFE-41E2-8362-87976EED4838}"/>
              </a:ext>
            </a:extLst>
          </p:cNvPr>
          <p:cNvSpPr>
            <a:spLocks noGrp="1"/>
          </p:cNvSpPr>
          <p:nvPr>
            <p:ph type="dt" sz="half" idx="10"/>
          </p:nvPr>
        </p:nvSpPr>
        <p:spPr/>
        <p:txBody>
          <a:bodyPr/>
          <a:lstStyle/>
          <a:p>
            <a:fld id="{D402B93B-F0C8-4049-9233-9DBE6770CA66}" type="datetime1">
              <a:rPr lang="en-US" smtClean="0"/>
              <a:t>4/15/2021</a:t>
            </a:fld>
            <a:endParaRPr lang="en-US"/>
          </a:p>
        </p:txBody>
      </p:sp>
      <p:sp>
        <p:nvSpPr>
          <p:cNvPr id="5" name="Footer Placeholder 4">
            <a:extLst>
              <a:ext uri="{FF2B5EF4-FFF2-40B4-BE49-F238E27FC236}">
                <a16:creationId xmlns:a16="http://schemas.microsoft.com/office/drawing/2014/main" xmlns="" id="{2AE84B6A-8664-45F8-BFD9-7852B1CCE0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0E5F9F1-5182-4FCB-AF6F-DB08D9A93F4E}"/>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3584567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55DCE4-3CB8-4D23-8475-372E68C69B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4A61942-044B-43C1-B3E5-F7DA2A759AF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B821979-02DE-4367-9DE2-46F6D57B2BF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3CFF7250-CDD2-4481-8ED2-B0AFF55C2A03}"/>
              </a:ext>
            </a:extLst>
          </p:cNvPr>
          <p:cNvSpPr>
            <a:spLocks noGrp="1"/>
          </p:cNvSpPr>
          <p:nvPr>
            <p:ph type="dt" sz="half" idx="10"/>
          </p:nvPr>
        </p:nvSpPr>
        <p:spPr/>
        <p:txBody>
          <a:bodyPr/>
          <a:lstStyle/>
          <a:p>
            <a:fld id="{C6E5F972-FDDE-415A-A972-7E4FABC270B4}" type="datetime1">
              <a:rPr lang="en-US" smtClean="0"/>
              <a:t>4/15/2021</a:t>
            </a:fld>
            <a:endParaRPr lang="en-US"/>
          </a:p>
        </p:txBody>
      </p:sp>
      <p:sp>
        <p:nvSpPr>
          <p:cNvPr id="6" name="Footer Placeholder 5">
            <a:extLst>
              <a:ext uri="{FF2B5EF4-FFF2-40B4-BE49-F238E27FC236}">
                <a16:creationId xmlns:a16="http://schemas.microsoft.com/office/drawing/2014/main" xmlns="" id="{A3BE5883-C386-4BBE-BEC1-21DF8D820D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E72D936-9306-412F-ACD9-E360E835AE97}"/>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3666436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2B3E8E-C047-4D3D-941E-B259ECAD2B1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F544E061-706B-4A2A-8E53-200AC7E63A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E5DB9C07-D67E-44CC-BF5A-E7120281D8C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FB69EBA-9581-40D9-A5CD-4586466F08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C12892CF-7212-4B40-9A1F-FBE0B5A6E48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378D238-1612-473A-B3A7-4FC89AC5CDE6}"/>
              </a:ext>
            </a:extLst>
          </p:cNvPr>
          <p:cNvSpPr>
            <a:spLocks noGrp="1"/>
          </p:cNvSpPr>
          <p:nvPr>
            <p:ph type="dt" sz="half" idx="10"/>
          </p:nvPr>
        </p:nvSpPr>
        <p:spPr/>
        <p:txBody>
          <a:bodyPr/>
          <a:lstStyle/>
          <a:p>
            <a:fld id="{15E045A9-1133-49D5-899E-A4C0C84812F6}" type="datetime1">
              <a:rPr lang="en-US" smtClean="0"/>
              <a:t>4/15/2021</a:t>
            </a:fld>
            <a:endParaRPr lang="en-US"/>
          </a:p>
        </p:txBody>
      </p:sp>
      <p:sp>
        <p:nvSpPr>
          <p:cNvPr id="8" name="Footer Placeholder 7">
            <a:extLst>
              <a:ext uri="{FF2B5EF4-FFF2-40B4-BE49-F238E27FC236}">
                <a16:creationId xmlns:a16="http://schemas.microsoft.com/office/drawing/2014/main" xmlns="" id="{3C38008C-1D97-4898-9BBB-138D937811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E75D715-5BA7-42AB-AD42-02D0C3C0AE4A}"/>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1142085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B4112A-E3F5-4823-8615-78102EDEDD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F42A6AC-E36D-44AF-A8EE-7FDEB30822DC}"/>
              </a:ext>
            </a:extLst>
          </p:cNvPr>
          <p:cNvSpPr>
            <a:spLocks noGrp="1"/>
          </p:cNvSpPr>
          <p:nvPr>
            <p:ph type="dt" sz="half" idx="10"/>
          </p:nvPr>
        </p:nvSpPr>
        <p:spPr/>
        <p:txBody>
          <a:bodyPr/>
          <a:lstStyle/>
          <a:p>
            <a:fld id="{A59AE91F-D111-4C4F-8A6E-C990ACE91560}" type="datetime1">
              <a:rPr lang="en-US" smtClean="0"/>
              <a:t>4/15/2021</a:t>
            </a:fld>
            <a:endParaRPr lang="en-US"/>
          </a:p>
        </p:txBody>
      </p:sp>
      <p:sp>
        <p:nvSpPr>
          <p:cNvPr id="4" name="Footer Placeholder 3">
            <a:extLst>
              <a:ext uri="{FF2B5EF4-FFF2-40B4-BE49-F238E27FC236}">
                <a16:creationId xmlns:a16="http://schemas.microsoft.com/office/drawing/2014/main" xmlns="" id="{0157A7DB-6520-419C-BC3B-E653AB10BA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5CDBDFC0-6D3A-40FA-9B3C-C62CCFE25F2F}"/>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1188052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41F5F6-9760-4DF9-AC8E-565A594D43FB}"/>
              </a:ext>
            </a:extLst>
          </p:cNvPr>
          <p:cNvSpPr>
            <a:spLocks noGrp="1"/>
          </p:cNvSpPr>
          <p:nvPr>
            <p:ph type="dt" sz="half" idx="10"/>
          </p:nvPr>
        </p:nvSpPr>
        <p:spPr/>
        <p:txBody>
          <a:bodyPr/>
          <a:lstStyle/>
          <a:p>
            <a:fld id="{B067DE15-0094-48EB-98D8-5F549EEC56E5}" type="datetime1">
              <a:rPr lang="en-US" smtClean="0"/>
              <a:t>4/15/2021</a:t>
            </a:fld>
            <a:endParaRPr lang="en-US"/>
          </a:p>
        </p:txBody>
      </p:sp>
      <p:sp>
        <p:nvSpPr>
          <p:cNvPr id="3" name="Footer Placeholder 2">
            <a:extLst>
              <a:ext uri="{FF2B5EF4-FFF2-40B4-BE49-F238E27FC236}">
                <a16:creationId xmlns:a16="http://schemas.microsoft.com/office/drawing/2014/main" xmlns="" id="{5D037539-5463-4D95-933D-95833F407B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D2A072B-7560-424C-8AAA-C867F0DDA9C7}"/>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3285319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6FA80-B46B-40B1-BCF9-D7886B6230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2BBB2C7-3717-4664-A532-F078555832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CA1376A6-B1D3-4E60-89BF-AFA482E749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4D4C386-37BE-4382-B89B-DA00CA2E0DF7}"/>
              </a:ext>
            </a:extLst>
          </p:cNvPr>
          <p:cNvSpPr>
            <a:spLocks noGrp="1"/>
          </p:cNvSpPr>
          <p:nvPr>
            <p:ph type="dt" sz="half" idx="10"/>
          </p:nvPr>
        </p:nvSpPr>
        <p:spPr/>
        <p:txBody>
          <a:bodyPr/>
          <a:lstStyle/>
          <a:p>
            <a:fld id="{FE7A15A8-FE53-4075-B19F-0D61548534C5}" type="datetime1">
              <a:rPr lang="en-US" smtClean="0"/>
              <a:t>4/15/2021</a:t>
            </a:fld>
            <a:endParaRPr lang="en-US"/>
          </a:p>
        </p:txBody>
      </p:sp>
      <p:sp>
        <p:nvSpPr>
          <p:cNvPr id="6" name="Footer Placeholder 5">
            <a:extLst>
              <a:ext uri="{FF2B5EF4-FFF2-40B4-BE49-F238E27FC236}">
                <a16:creationId xmlns:a16="http://schemas.microsoft.com/office/drawing/2014/main" xmlns="" id="{C3D025EA-EEAE-40BC-BEF1-748192CBEB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D7B45A4-879E-4342-910A-D21AA19FC5DF}"/>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3792253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8A9EF1-A514-4277-B1E2-E7782F4CEE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ABA65C4A-2464-4D2A-BF84-D8F38981A0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6CAF8DDA-451A-4FAB-88DF-5739CEE72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8ECC280-81B9-426F-88DD-6CB66D822DBE}"/>
              </a:ext>
            </a:extLst>
          </p:cNvPr>
          <p:cNvSpPr>
            <a:spLocks noGrp="1"/>
          </p:cNvSpPr>
          <p:nvPr>
            <p:ph type="dt" sz="half" idx="10"/>
          </p:nvPr>
        </p:nvSpPr>
        <p:spPr/>
        <p:txBody>
          <a:bodyPr/>
          <a:lstStyle/>
          <a:p>
            <a:fld id="{DDD4B415-2544-4AC8-8ED3-AB7A31CFE766}" type="datetime1">
              <a:rPr lang="en-US" smtClean="0"/>
              <a:t>4/15/2021</a:t>
            </a:fld>
            <a:endParaRPr lang="en-US"/>
          </a:p>
        </p:txBody>
      </p:sp>
      <p:sp>
        <p:nvSpPr>
          <p:cNvPr id="6" name="Footer Placeholder 5">
            <a:extLst>
              <a:ext uri="{FF2B5EF4-FFF2-40B4-BE49-F238E27FC236}">
                <a16:creationId xmlns:a16="http://schemas.microsoft.com/office/drawing/2014/main" xmlns="" id="{0D29A5BE-9259-465C-A26A-72B650CBBD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55439E06-EFAA-4908-B0FF-895FA497F531}"/>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173143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B12CA5-202A-482A-A3C9-064FABF5C13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3B153A61-D4E8-4FE2-B031-2B57BEBA32F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9F5EB2-3E36-4F00-997A-5F80E5BAC658}"/>
              </a:ext>
            </a:extLst>
          </p:cNvPr>
          <p:cNvSpPr>
            <a:spLocks noGrp="1"/>
          </p:cNvSpPr>
          <p:nvPr>
            <p:ph type="dt" sz="half" idx="10"/>
          </p:nvPr>
        </p:nvSpPr>
        <p:spPr/>
        <p:txBody>
          <a:bodyPr/>
          <a:lstStyle/>
          <a:p>
            <a:fld id="{DAE9E33D-C7C8-4F83-85F6-7EB3DDB8F4D1}" type="datetime1">
              <a:rPr lang="en-US" smtClean="0"/>
              <a:t>4/15/2021</a:t>
            </a:fld>
            <a:endParaRPr lang="en-US"/>
          </a:p>
        </p:txBody>
      </p:sp>
      <p:sp>
        <p:nvSpPr>
          <p:cNvPr id="5" name="Footer Placeholder 4">
            <a:extLst>
              <a:ext uri="{FF2B5EF4-FFF2-40B4-BE49-F238E27FC236}">
                <a16:creationId xmlns:a16="http://schemas.microsoft.com/office/drawing/2014/main" xmlns="" id="{9C701351-D45C-45D5-9B9F-C73EF62F88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2B278A6-3AC4-4E41-A96A-A29007D4E88F}"/>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2359713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E8BC861-7F24-4821-9CB7-D7FC6E0A44A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A671086-DB67-406B-8EBE-FBEF8F0137A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A8B786D-6882-4FB8-84E5-BD29F89DF2B9}"/>
              </a:ext>
            </a:extLst>
          </p:cNvPr>
          <p:cNvSpPr>
            <a:spLocks noGrp="1"/>
          </p:cNvSpPr>
          <p:nvPr>
            <p:ph type="dt" sz="half" idx="10"/>
          </p:nvPr>
        </p:nvSpPr>
        <p:spPr/>
        <p:txBody>
          <a:bodyPr/>
          <a:lstStyle/>
          <a:p>
            <a:fld id="{94FF47DD-69C0-4095-B497-66B24952404F}" type="datetime1">
              <a:rPr lang="en-US" smtClean="0"/>
              <a:t>4/15/2021</a:t>
            </a:fld>
            <a:endParaRPr lang="en-US"/>
          </a:p>
        </p:txBody>
      </p:sp>
      <p:sp>
        <p:nvSpPr>
          <p:cNvPr id="5" name="Footer Placeholder 4">
            <a:extLst>
              <a:ext uri="{FF2B5EF4-FFF2-40B4-BE49-F238E27FC236}">
                <a16:creationId xmlns:a16="http://schemas.microsoft.com/office/drawing/2014/main" xmlns="" id="{1A402990-1AA1-4514-B49F-F78207CA65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9E4E6CC-D504-40C5-8806-F98BA9B11B54}"/>
              </a:ext>
            </a:extLst>
          </p:cNvPr>
          <p:cNvSpPr>
            <a:spLocks noGrp="1"/>
          </p:cNvSpPr>
          <p:nvPr>
            <p:ph type="sldNum" sz="quarter" idx="12"/>
          </p:nvPr>
        </p:nvSpPr>
        <p:spPr/>
        <p:txBody>
          <a:bodyPr/>
          <a:lstStyle/>
          <a:p>
            <a:fld id="{585A37CE-56CC-4263-A743-6EA01FAEC455}" type="slidenum">
              <a:rPr lang="en-US" smtClean="0"/>
              <a:t>‹#›</a:t>
            </a:fld>
            <a:endParaRPr lang="en-US"/>
          </a:p>
        </p:txBody>
      </p:sp>
    </p:spTree>
    <p:extLst>
      <p:ext uri="{BB962C8B-B14F-4D97-AF65-F5344CB8AC3E}">
        <p14:creationId xmlns:p14="http://schemas.microsoft.com/office/powerpoint/2010/main" val="1243976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2B9192D-D09A-4000-A32D-A57396909D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EB9DBE1-16C6-42E7-9C06-0108C3D1F0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250313C-1174-4368-8CB1-4DDC7B9789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58ABB-906F-4CD8-8B04-CE9713B45636}" type="datetime1">
              <a:rPr lang="en-US" smtClean="0"/>
              <a:t>4/15/2021</a:t>
            </a:fld>
            <a:endParaRPr lang="en-US"/>
          </a:p>
        </p:txBody>
      </p:sp>
      <p:sp>
        <p:nvSpPr>
          <p:cNvPr id="5" name="Footer Placeholder 4">
            <a:extLst>
              <a:ext uri="{FF2B5EF4-FFF2-40B4-BE49-F238E27FC236}">
                <a16:creationId xmlns:a16="http://schemas.microsoft.com/office/drawing/2014/main" xmlns="" id="{4E009F27-8620-40F1-8848-D9456B8379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F52C8515-4C22-4BD5-8B40-1FD6C008B7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5A37CE-56CC-4263-A743-6EA01FAEC455}" type="slidenum">
              <a:rPr lang="en-US" smtClean="0"/>
              <a:t>‹#›</a:t>
            </a:fld>
            <a:endParaRPr lang="en-US"/>
          </a:p>
        </p:txBody>
      </p:sp>
    </p:spTree>
    <p:extLst>
      <p:ext uri="{BB962C8B-B14F-4D97-AF65-F5344CB8AC3E}">
        <p14:creationId xmlns:p14="http://schemas.microsoft.com/office/powerpoint/2010/main" val="3606051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88B78C2F-0144-4B00-82F6-AFA1399F9A24}"/>
              </a:ext>
            </a:extLst>
          </p:cNvPr>
          <p:cNvSpPr/>
          <p:nvPr/>
        </p:nvSpPr>
        <p:spPr>
          <a:xfrm>
            <a:off x="0" y="0"/>
            <a:ext cx="7353300" cy="6858000"/>
          </a:xfrm>
          <a:custGeom>
            <a:avLst/>
            <a:gdLst>
              <a:gd name="connsiteX0" fmla="*/ 0 w 7353300"/>
              <a:gd name="connsiteY0" fmla="*/ 0 h 6858000"/>
              <a:gd name="connsiteX1" fmla="*/ 7353300 w 7353300"/>
              <a:gd name="connsiteY1" fmla="*/ 0 h 6858000"/>
              <a:gd name="connsiteX2" fmla="*/ 5638800 w 7353300"/>
              <a:gd name="connsiteY2" fmla="*/ 6858000 h 6858000"/>
              <a:gd name="connsiteX3" fmla="*/ 0 w 7353300"/>
              <a:gd name="connsiteY3" fmla="*/ 6858000 h 6858000"/>
              <a:gd name="connsiteX4" fmla="*/ 0 w 73533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3300" h="6858000">
                <a:moveTo>
                  <a:pt x="0" y="0"/>
                </a:moveTo>
                <a:lnTo>
                  <a:pt x="7353300" y="0"/>
                </a:lnTo>
                <a:lnTo>
                  <a:pt x="5638800" y="6858000"/>
                </a:lnTo>
                <a:lnTo>
                  <a:pt x="0" y="6858000"/>
                </a:lnTo>
                <a:lnTo>
                  <a:pt x="0" y="0"/>
                </a:lnTo>
                <a:close/>
              </a:path>
            </a:pathLst>
          </a:custGeom>
          <a:solidFill>
            <a:srgbClr val="456173">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xmlns="" id="{B99E8A7A-8581-4D83-82EC-8B51F15FC67F}"/>
              </a:ext>
            </a:extLst>
          </p:cNvPr>
          <p:cNvGrpSpPr/>
          <p:nvPr/>
        </p:nvGrpSpPr>
        <p:grpSpPr>
          <a:xfrm>
            <a:off x="532434" y="799503"/>
            <a:ext cx="5664200" cy="2463979"/>
            <a:chOff x="659434" y="1200023"/>
            <a:chExt cx="5664200" cy="2463979"/>
          </a:xfrm>
        </p:grpSpPr>
        <p:sp>
          <p:nvSpPr>
            <p:cNvPr id="12" name="TextBox 11">
              <a:extLst>
                <a:ext uri="{FF2B5EF4-FFF2-40B4-BE49-F238E27FC236}">
                  <a16:creationId xmlns:a16="http://schemas.microsoft.com/office/drawing/2014/main" xmlns="" id="{4DC62499-0964-4B93-A3F9-C58FCC7FA301}"/>
                </a:ext>
              </a:extLst>
            </p:cNvPr>
            <p:cNvSpPr txBox="1"/>
            <p:nvPr/>
          </p:nvSpPr>
          <p:spPr>
            <a:xfrm>
              <a:off x="659434" y="2863783"/>
              <a:ext cx="5664200" cy="800219"/>
            </a:xfrm>
            <a:prstGeom prst="rect">
              <a:avLst/>
            </a:prstGeom>
            <a:noFill/>
          </p:spPr>
          <p:txBody>
            <a:bodyPr wrap="square" lIns="0" tIns="0" rIns="0" bIns="0" rtlCol="0">
              <a:spAutoFit/>
            </a:bodyPr>
            <a:lstStyle/>
            <a:p>
              <a:r>
                <a:rPr lang="en-US" sz="2800" b="1" dirty="0" err="1">
                  <a:ln w="10541" cmpd="sng">
                    <a:solidFill>
                      <a:srgbClr val="C00000"/>
                    </a:solidFill>
                    <a:prstDash val="solid"/>
                  </a:ln>
                  <a:gradFill>
                    <a:gsLst>
                      <a:gs pos="0">
                        <a:srgbClr val="A53010">
                          <a:tint val="40000"/>
                          <a:satMod val="250000"/>
                        </a:srgbClr>
                      </a:gs>
                      <a:gs pos="9000">
                        <a:srgbClr val="A53010">
                          <a:tint val="52000"/>
                          <a:satMod val="300000"/>
                        </a:srgbClr>
                      </a:gs>
                      <a:gs pos="50000">
                        <a:srgbClr val="A53010">
                          <a:shade val="20000"/>
                          <a:satMod val="300000"/>
                        </a:srgbClr>
                      </a:gs>
                      <a:gs pos="79000">
                        <a:srgbClr val="A53010">
                          <a:tint val="52000"/>
                          <a:satMod val="300000"/>
                        </a:srgbClr>
                      </a:gs>
                      <a:gs pos="100000">
                        <a:srgbClr val="A53010">
                          <a:tint val="40000"/>
                          <a:satMod val="250000"/>
                        </a:srgbClr>
                      </a:gs>
                    </a:gsLst>
                    <a:lin ang="5400000"/>
                  </a:gradFill>
                  <a:latin typeface="Corbel" panose="020B0503020204020204" pitchFamily="34" charset="0"/>
                  <a:cs typeface="Times New Roman" pitchFamily="18" charset="0"/>
                </a:rPr>
                <a:t>Mavzu</a:t>
              </a:r>
              <a:r>
                <a:rPr lang="uz-Cyrl-UZ" sz="2800" b="1" dirty="0" smtClean="0">
                  <a:ln w="10541" cmpd="sng">
                    <a:solidFill>
                      <a:srgbClr val="C00000"/>
                    </a:solidFill>
                    <a:prstDash val="solid"/>
                  </a:ln>
                  <a:gradFill>
                    <a:gsLst>
                      <a:gs pos="0">
                        <a:srgbClr val="A53010">
                          <a:tint val="40000"/>
                          <a:satMod val="250000"/>
                        </a:srgbClr>
                      </a:gs>
                      <a:gs pos="9000">
                        <a:srgbClr val="A53010">
                          <a:tint val="52000"/>
                          <a:satMod val="300000"/>
                        </a:srgbClr>
                      </a:gs>
                      <a:gs pos="50000">
                        <a:srgbClr val="A53010">
                          <a:shade val="20000"/>
                          <a:satMod val="300000"/>
                        </a:srgbClr>
                      </a:gs>
                      <a:gs pos="79000">
                        <a:srgbClr val="A53010">
                          <a:tint val="52000"/>
                          <a:satMod val="300000"/>
                        </a:srgbClr>
                      </a:gs>
                      <a:gs pos="100000">
                        <a:srgbClr val="A53010">
                          <a:tint val="40000"/>
                          <a:satMod val="250000"/>
                        </a:srgbClr>
                      </a:gs>
                    </a:gsLst>
                    <a:lin ang="5400000"/>
                  </a:gradFill>
                  <a:latin typeface="Corbel" panose="020B0503020204020204" pitchFamily="34" charset="0"/>
                  <a:cs typeface="Times New Roman" pitchFamily="18" charset="0"/>
                </a:rPr>
                <a:t>:</a:t>
              </a:r>
              <a:endParaRPr lang="en-US" sz="2800" b="1" dirty="0" smtClean="0">
                <a:ln w="10541" cmpd="sng">
                  <a:solidFill>
                    <a:srgbClr val="C00000"/>
                  </a:solidFill>
                  <a:prstDash val="solid"/>
                </a:ln>
                <a:gradFill>
                  <a:gsLst>
                    <a:gs pos="0">
                      <a:srgbClr val="A53010">
                        <a:tint val="40000"/>
                        <a:satMod val="250000"/>
                      </a:srgbClr>
                    </a:gs>
                    <a:gs pos="9000">
                      <a:srgbClr val="A53010">
                        <a:tint val="52000"/>
                        <a:satMod val="300000"/>
                      </a:srgbClr>
                    </a:gs>
                    <a:gs pos="50000">
                      <a:srgbClr val="A53010">
                        <a:shade val="20000"/>
                        <a:satMod val="300000"/>
                      </a:srgbClr>
                    </a:gs>
                    <a:gs pos="79000">
                      <a:srgbClr val="A53010">
                        <a:tint val="52000"/>
                        <a:satMod val="300000"/>
                      </a:srgbClr>
                    </a:gs>
                    <a:gs pos="100000">
                      <a:srgbClr val="A53010">
                        <a:tint val="40000"/>
                        <a:satMod val="250000"/>
                      </a:srgbClr>
                    </a:gs>
                  </a:gsLst>
                  <a:lin ang="5400000"/>
                </a:gradFill>
                <a:latin typeface="Corbel" panose="020B0503020204020204" pitchFamily="34" charset="0"/>
                <a:cs typeface="Times New Roman" pitchFamily="18" charset="0"/>
              </a:endParaRPr>
            </a:p>
            <a:p>
              <a:pPr algn="r"/>
              <a:r>
                <a:rPr lang="en-US" sz="2400" b="1" dirty="0" err="1">
                  <a:solidFill>
                    <a:schemeClr val="bg1"/>
                  </a:solidFill>
                  <a:latin typeface="Corbel" panose="020B0503020204020204" pitchFamily="34" charset="0"/>
                </a:rPr>
                <a:t>Hisobot</a:t>
              </a:r>
              <a:r>
                <a:rPr lang="en-US" sz="2400" b="1" dirty="0">
                  <a:solidFill>
                    <a:schemeClr val="bg1"/>
                  </a:solidFill>
                  <a:latin typeface="Corbel" panose="020B0503020204020204" pitchFamily="34" charset="0"/>
                </a:rPr>
                <a:t> </a:t>
              </a:r>
              <a:r>
                <a:rPr lang="en-US" sz="2400" b="1" dirty="0" err="1">
                  <a:solidFill>
                    <a:schemeClr val="bg1"/>
                  </a:solidFill>
                  <a:latin typeface="Corbel" panose="020B0503020204020204" pitchFamily="34" charset="0"/>
                </a:rPr>
                <a:t>davridan</a:t>
              </a:r>
              <a:r>
                <a:rPr lang="en-US" sz="2400" b="1" dirty="0">
                  <a:solidFill>
                    <a:schemeClr val="bg1"/>
                  </a:solidFill>
                  <a:latin typeface="Corbel" panose="020B0503020204020204" pitchFamily="34" charset="0"/>
                </a:rPr>
                <a:t> </a:t>
              </a:r>
              <a:r>
                <a:rPr lang="en-US" sz="2400" b="1" dirty="0" err="1">
                  <a:solidFill>
                    <a:schemeClr val="bg1"/>
                  </a:solidFill>
                  <a:latin typeface="Corbel" panose="020B0503020204020204" pitchFamily="34" charset="0"/>
                </a:rPr>
                <a:t>keyingi</a:t>
              </a:r>
              <a:r>
                <a:rPr lang="en-US" sz="2400" b="1" dirty="0">
                  <a:solidFill>
                    <a:schemeClr val="bg1"/>
                  </a:solidFill>
                  <a:latin typeface="Corbel" panose="020B0503020204020204" pitchFamily="34" charset="0"/>
                </a:rPr>
                <a:t> </a:t>
              </a:r>
              <a:r>
                <a:rPr lang="en-US" sz="2400" b="1" dirty="0" err="1">
                  <a:solidFill>
                    <a:schemeClr val="bg1"/>
                  </a:solidFill>
                  <a:latin typeface="Corbel" panose="020B0503020204020204" pitchFamily="34" charset="0"/>
                </a:rPr>
                <a:t>hodisalar</a:t>
              </a:r>
              <a:endParaRPr lang="en-US" sz="2400" b="1" dirty="0">
                <a:solidFill>
                  <a:schemeClr val="bg1"/>
                </a:solidFill>
                <a:latin typeface="Corbel" panose="020B0503020204020204" pitchFamily="34" charset="0"/>
              </a:endParaRPr>
            </a:p>
          </p:txBody>
        </p:sp>
        <p:grpSp>
          <p:nvGrpSpPr>
            <p:cNvPr id="14" name="Group 13">
              <a:extLst>
                <a:ext uri="{FF2B5EF4-FFF2-40B4-BE49-F238E27FC236}">
                  <a16:creationId xmlns:a16="http://schemas.microsoft.com/office/drawing/2014/main" xmlns="" id="{892095D5-E4D1-401E-8B6F-9B28277C0555}"/>
                </a:ext>
              </a:extLst>
            </p:cNvPr>
            <p:cNvGrpSpPr/>
            <p:nvPr/>
          </p:nvGrpSpPr>
          <p:grpSpPr>
            <a:xfrm>
              <a:off x="2852286" y="1200023"/>
              <a:ext cx="495300" cy="346790"/>
              <a:chOff x="10360680" y="1782125"/>
              <a:chExt cx="285750" cy="200071"/>
            </a:xfrm>
            <a:solidFill>
              <a:schemeClr val="bg1"/>
            </a:solidFill>
          </p:grpSpPr>
          <p:sp>
            <p:nvSpPr>
              <p:cNvPr id="15" name="Freeform 214">
                <a:extLst>
                  <a:ext uri="{FF2B5EF4-FFF2-40B4-BE49-F238E27FC236}">
                    <a16:creationId xmlns:a16="http://schemas.microsoft.com/office/drawing/2014/main" xmlns="" id="{4A4A952B-AB89-40EE-BD9C-56318B088DC2}"/>
                  </a:ext>
                </a:extLst>
              </p:cNvPr>
              <p:cNvSpPr>
                <a:spLocks noEditPoints="1"/>
              </p:cNvSpPr>
              <p:nvPr/>
            </p:nvSpPr>
            <p:spPr bwMode="auto">
              <a:xfrm>
                <a:off x="10360680" y="1790108"/>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6" name="Freeform 215">
                <a:extLst>
                  <a:ext uri="{FF2B5EF4-FFF2-40B4-BE49-F238E27FC236}">
                    <a16:creationId xmlns:a16="http://schemas.microsoft.com/office/drawing/2014/main" xmlns="" id="{6C792126-D78B-482E-8571-9F2B47811041}"/>
                  </a:ext>
                </a:extLst>
              </p:cNvPr>
              <p:cNvSpPr>
                <a:spLocks noEditPoints="1"/>
              </p:cNvSpPr>
              <p:nvPr/>
            </p:nvSpPr>
            <p:spPr bwMode="auto">
              <a:xfrm>
                <a:off x="10376520" y="17821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grpSp>
      </p:grpSp>
      <p:sp>
        <p:nvSpPr>
          <p:cNvPr id="2" name="AutoShape 2" descr="blob:https://web.telegram.org/e6b39e3a-f75c-4739-b095-88eda081b2b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blob:https://web.telegram.org/5e41d9ba-28e9-4d88-af4b-9857e8844c38"/>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908188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3" y="407192"/>
            <a:ext cx="7630433"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mj-lt"/>
              </a:rPr>
              <a:t>REJA:</a:t>
            </a:r>
            <a:endParaRPr lang="en-US" sz="2800" b="1"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7982856" y="723901"/>
            <a:ext cx="4209144"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19" name="Diagram 18"/>
          <p:cNvGraphicFramePr/>
          <p:nvPr>
            <p:extLst>
              <p:ext uri="{D42A27DB-BD31-4B8C-83A1-F6EECF244321}">
                <p14:modId xmlns:p14="http://schemas.microsoft.com/office/powerpoint/2010/main" val="2855951968"/>
              </p:ext>
            </p:extLst>
          </p:nvPr>
        </p:nvGraphicFramePr>
        <p:xfrm>
          <a:off x="716988" y="1440251"/>
          <a:ext cx="8731811" cy="42659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12280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IAS 10 </a:t>
            </a:r>
            <a:r>
              <a:rPr lang="en-US" sz="2800" b="1" dirty="0" smtClean="0"/>
              <a:t>BC </a:t>
            </a:r>
            <a:r>
              <a:rPr lang="en-US" sz="2800" b="1" dirty="0" err="1" smtClean="0"/>
              <a:t>Standartining</a:t>
            </a:r>
            <a:r>
              <a:rPr lang="en-US" sz="2800" b="1" dirty="0" smtClean="0"/>
              <a:t> </a:t>
            </a:r>
            <a:r>
              <a:rPr lang="en-US" sz="2800" b="1" dirty="0" err="1" smtClean="0"/>
              <a:t>maqsadi</a:t>
            </a:r>
            <a:endParaRPr lang="en-US" sz="2800" b="1"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 name="Content Placeholder 6"/>
          <p:cNvSpPr>
            <a:spLocks noGrp="1"/>
          </p:cNvSpPr>
          <p:nvPr>
            <p:ph idx="1"/>
          </p:nvPr>
        </p:nvSpPr>
        <p:spPr/>
        <p:txBody>
          <a:bodyPr>
            <a:normAutofit/>
          </a:bodyPr>
          <a:lstStyle/>
          <a:p>
            <a:r>
              <a:rPr lang="uz-Cyrl-UZ" dirty="0"/>
              <a:t>(a) tadbirkorlik subʼekti oʼz hisobotlariga hisobot davridan keyingi hodisalar uchun tuzatishlar kiritishi kerak boʼlgan paytni; va </a:t>
            </a:r>
            <a:endParaRPr lang="ru-RU" b="1" dirty="0"/>
          </a:p>
          <a:p>
            <a:r>
              <a:rPr lang="uz-Cyrl-UZ" dirty="0"/>
              <a:t>(b) tadbirkorlik subʼekti tomonidan uning moliyaviy hisobotlarini eʼlon qilish uchun tasdiqlash sanasi hamda hisobot davridan keyingi hodisalar haqidagi ochib berilishi kerak boʼlgan maʼlumotlarni.</a:t>
            </a:r>
            <a:endParaRPr lang="ru-RU" b="1" dirty="0"/>
          </a:p>
        </p:txBody>
      </p:sp>
    </p:spTree>
    <p:extLst>
      <p:ext uri="{BB962C8B-B14F-4D97-AF65-F5344CB8AC3E}">
        <p14:creationId xmlns:p14="http://schemas.microsoft.com/office/powerpoint/2010/main" val="370300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bg1"/>
                </a:solidFill>
                <a:latin typeface="+mj-lt"/>
              </a:rPr>
              <a:t>Qoʼllash</a:t>
            </a:r>
            <a:r>
              <a:rPr lang="en-US" sz="2800" dirty="0">
                <a:solidFill>
                  <a:schemeClr val="bg1"/>
                </a:solidFill>
                <a:latin typeface="+mj-lt"/>
              </a:rPr>
              <a:t> </a:t>
            </a:r>
            <a:r>
              <a:rPr lang="en-US" sz="2800" dirty="0" err="1">
                <a:solidFill>
                  <a:schemeClr val="bg1"/>
                </a:solidFill>
                <a:latin typeface="+mj-lt"/>
              </a:rPr>
              <a:t>doirasi</a:t>
            </a:r>
            <a:endParaRPr lang="en-US" sz="2800"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4" name="Slide Number Placeholder 13">
            <a:extLst>
              <a:ext uri="{FF2B5EF4-FFF2-40B4-BE49-F238E27FC236}">
                <a16:creationId xmlns:a16="http://schemas.microsoft.com/office/drawing/2014/main" xmlns="" id="{68A9A9D7-8C1B-4354-921B-10E5BF7470D7}"/>
              </a:ext>
            </a:extLst>
          </p:cNvPr>
          <p:cNvSpPr>
            <a:spLocks noGrp="1"/>
          </p:cNvSpPr>
          <p:nvPr>
            <p:ph type="sldNum" sz="quarter" idx="12"/>
          </p:nvPr>
        </p:nvSpPr>
        <p:spPr/>
        <p:txBody>
          <a:bodyPr/>
          <a:lstStyle/>
          <a:p>
            <a:fld id="{585A37CE-56CC-4263-A743-6EA01FAEC455}" type="slidenum">
              <a:rPr lang="en-US" smtClean="0"/>
              <a:t>4</a:t>
            </a:fld>
            <a:endParaRPr lang="en-US" dirty="0"/>
          </a:p>
        </p:txBody>
      </p:sp>
      <p:sp>
        <p:nvSpPr>
          <p:cNvPr id="16" name="Стрелка вправо с вырезом 8"/>
          <p:cNvSpPr/>
          <p:nvPr/>
        </p:nvSpPr>
        <p:spPr>
          <a:xfrm rot="5400000">
            <a:off x="3822010" y="1859834"/>
            <a:ext cx="2418455" cy="87524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p>
        </p:txBody>
      </p:sp>
      <p:sp>
        <p:nvSpPr>
          <p:cNvPr id="17" name="Вертикальный свиток 9"/>
          <p:cNvSpPr/>
          <p:nvPr/>
        </p:nvSpPr>
        <p:spPr>
          <a:xfrm>
            <a:off x="2755433" y="3764261"/>
            <a:ext cx="4521130" cy="2391840"/>
          </a:xfrm>
          <a:prstGeom prst="verticalScroll">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IAS 10 BC </a:t>
            </a:r>
            <a:r>
              <a:rPr lang="en-US" dirty="0" err="1" smtClean="0"/>
              <a:t>Standarti</a:t>
            </a:r>
            <a:r>
              <a:rPr lang="en-US" dirty="0" smtClean="0"/>
              <a:t> </a:t>
            </a:r>
            <a:r>
              <a:rPr lang="uz-Cyrl-UZ" dirty="0" smtClean="0"/>
              <a:t>hisobot </a:t>
            </a:r>
            <a:r>
              <a:rPr lang="uz-Cyrl-UZ" dirty="0"/>
              <a:t>davridan keyingi hodisalarni hisobga olishda va ularni ochib berishda qoʼllaniladi</a:t>
            </a:r>
            <a:endParaRPr lang="ru-RU" dirty="0"/>
          </a:p>
        </p:txBody>
      </p:sp>
    </p:spTree>
    <p:extLst>
      <p:ext uri="{BB962C8B-B14F-4D97-AF65-F5344CB8AC3E}">
        <p14:creationId xmlns:p14="http://schemas.microsoft.com/office/powerpoint/2010/main" val="33543369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bg1"/>
                </a:solidFill>
                <a:latin typeface="+mj-lt"/>
              </a:rPr>
              <a:t>Taʼriflar</a:t>
            </a:r>
            <a:endParaRPr lang="en-US" sz="2800"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4" name="Slide Number Placeholder 13">
            <a:extLst>
              <a:ext uri="{FF2B5EF4-FFF2-40B4-BE49-F238E27FC236}">
                <a16:creationId xmlns:a16="http://schemas.microsoft.com/office/drawing/2014/main" xmlns="" id="{68A9A9D7-8C1B-4354-921B-10E5BF7470D7}"/>
              </a:ext>
            </a:extLst>
          </p:cNvPr>
          <p:cNvSpPr>
            <a:spLocks noGrp="1"/>
          </p:cNvSpPr>
          <p:nvPr>
            <p:ph type="sldNum" sz="quarter" idx="12"/>
          </p:nvPr>
        </p:nvSpPr>
        <p:spPr/>
        <p:txBody>
          <a:bodyPr/>
          <a:lstStyle/>
          <a:p>
            <a:fld id="{585A37CE-56CC-4263-A743-6EA01FAEC455}" type="slidenum">
              <a:rPr lang="en-US" smtClean="0"/>
              <a:t>5</a:t>
            </a:fld>
            <a:endParaRPr lang="en-US" dirty="0"/>
          </a:p>
        </p:txBody>
      </p:sp>
      <p:sp>
        <p:nvSpPr>
          <p:cNvPr id="12" name="TextBox 11"/>
          <p:cNvSpPr txBox="1"/>
          <p:nvPr/>
        </p:nvSpPr>
        <p:spPr>
          <a:xfrm>
            <a:off x="2588764" y="1472276"/>
            <a:ext cx="8525703" cy="1015663"/>
          </a:xfrm>
          <a:prstGeom prst="rect">
            <a:avLst/>
          </a:prstGeom>
          <a:noFill/>
        </p:spPr>
        <p:txBody>
          <a:bodyPr wrap="square" rtlCol="0">
            <a:spAutoFit/>
          </a:bodyPr>
          <a:lstStyle/>
          <a:p>
            <a:r>
              <a:rPr lang="uz-Cyrl-UZ" sz="2000" b="1" dirty="0">
                <a:solidFill>
                  <a:srgbClr val="FF0000"/>
                </a:solidFill>
              </a:rPr>
              <a:t>Hisobot davridan keyingi hodisalar </a:t>
            </a:r>
            <a:r>
              <a:rPr lang="uz-Cyrl-UZ" sz="2000" dirty="0"/>
              <a:t>- hisobot davri tugagan sana bilan moliyaviy hisobotlarni eʼlon qilish uchun tasdiqlash sanasi oʼrtasidagi oraliqda yuzaga kelgan, ijobiy va salbiy, hodisalardir. Hodisalarning ikki turini belgilash mumkin:</a:t>
            </a:r>
            <a:endParaRPr lang="ru-RU" sz="2000" b="1" dirty="0"/>
          </a:p>
        </p:txBody>
      </p:sp>
      <p:sp>
        <p:nvSpPr>
          <p:cNvPr id="15" name="Прямоугольник 7"/>
          <p:cNvSpPr/>
          <p:nvPr/>
        </p:nvSpPr>
        <p:spPr>
          <a:xfrm>
            <a:off x="2394868" y="1371256"/>
            <a:ext cx="8958932" cy="14659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Овал 2"/>
          <p:cNvSpPr/>
          <p:nvPr/>
        </p:nvSpPr>
        <p:spPr>
          <a:xfrm>
            <a:off x="1030514" y="3018971"/>
            <a:ext cx="914400" cy="870858"/>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smtClean="0"/>
              <a:t>1</a:t>
            </a:r>
            <a:endParaRPr lang="ru-RU" sz="2800" b="1" dirty="0"/>
          </a:p>
        </p:txBody>
      </p:sp>
      <p:sp>
        <p:nvSpPr>
          <p:cNvPr id="19" name="Скругленный прямоугольник 4"/>
          <p:cNvSpPr/>
          <p:nvPr/>
        </p:nvSpPr>
        <p:spPr>
          <a:xfrm>
            <a:off x="2344066" y="3018971"/>
            <a:ext cx="9035134" cy="105919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ru-RU" b="1" dirty="0" smtClean="0">
              <a:solidFill>
                <a:srgbClr val="002060"/>
              </a:solidFill>
            </a:endParaRPr>
          </a:p>
          <a:p>
            <a:endParaRPr lang="ru-RU" b="1" dirty="0">
              <a:solidFill>
                <a:srgbClr val="002060"/>
              </a:solidFill>
            </a:endParaRPr>
          </a:p>
          <a:p>
            <a:pPr marL="342900" indent="-342900">
              <a:buAutoNum type="alphaLcParenBoth"/>
            </a:pPr>
            <a:r>
              <a:rPr lang="en-US" b="1" dirty="0" err="1" smtClean="0">
                <a:solidFill>
                  <a:srgbClr val="00B050"/>
                </a:solidFill>
              </a:rPr>
              <a:t>hisobot</a:t>
            </a:r>
            <a:r>
              <a:rPr lang="en-US" b="1" dirty="0" smtClean="0">
                <a:solidFill>
                  <a:srgbClr val="00B050"/>
                </a:solidFill>
              </a:rPr>
              <a:t> </a:t>
            </a:r>
            <a:r>
              <a:rPr lang="en-US" b="1" dirty="0" err="1">
                <a:solidFill>
                  <a:srgbClr val="00B050"/>
                </a:solidFill>
              </a:rPr>
              <a:t>davrining</a:t>
            </a:r>
            <a:r>
              <a:rPr lang="en-US" b="1" dirty="0">
                <a:solidFill>
                  <a:srgbClr val="00B050"/>
                </a:solidFill>
              </a:rPr>
              <a:t> </a:t>
            </a:r>
            <a:r>
              <a:rPr lang="en-US" b="1" dirty="0" err="1">
                <a:solidFill>
                  <a:srgbClr val="00B050"/>
                </a:solidFill>
              </a:rPr>
              <a:t>oxirida</a:t>
            </a:r>
            <a:r>
              <a:rPr lang="en-US" b="1" dirty="0">
                <a:solidFill>
                  <a:srgbClr val="00B050"/>
                </a:solidFill>
              </a:rPr>
              <a:t> </a:t>
            </a:r>
            <a:r>
              <a:rPr lang="en-US" b="1" dirty="0" err="1">
                <a:solidFill>
                  <a:srgbClr val="00B050"/>
                </a:solidFill>
              </a:rPr>
              <a:t>mavjud</a:t>
            </a:r>
            <a:r>
              <a:rPr lang="en-US" b="1" dirty="0">
                <a:solidFill>
                  <a:srgbClr val="00B050"/>
                </a:solidFill>
              </a:rPr>
              <a:t> </a:t>
            </a:r>
            <a:r>
              <a:rPr lang="en-US" b="1" dirty="0" err="1">
                <a:solidFill>
                  <a:srgbClr val="00B050"/>
                </a:solidFill>
              </a:rPr>
              <a:t>boʼlgan</a:t>
            </a:r>
            <a:r>
              <a:rPr lang="en-US" b="1" dirty="0">
                <a:solidFill>
                  <a:srgbClr val="00B050"/>
                </a:solidFill>
              </a:rPr>
              <a:t> </a:t>
            </a:r>
            <a:r>
              <a:rPr lang="en-US" b="1" dirty="0" err="1">
                <a:solidFill>
                  <a:srgbClr val="00B050"/>
                </a:solidFill>
              </a:rPr>
              <a:t>shart-sharoitlarni</a:t>
            </a:r>
            <a:r>
              <a:rPr lang="en-US" b="1" dirty="0">
                <a:solidFill>
                  <a:srgbClr val="00B050"/>
                </a:solidFill>
              </a:rPr>
              <a:t> </a:t>
            </a:r>
            <a:r>
              <a:rPr lang="en-US" b="1" dirty="0" err="1">
                <a:solidFill>
                  <a:srgbClr val="00B050"/>
                </a:solidFill>
              </a:rPr>
              <a:t>tasdiqlaydigan</a:t>
            </a:r>
            <a:r>
              <a:rPr lang="en-US" b="1" dirty="0">
                <a:solidFill>
                  <a:srgbClr val="00B050"/>
                </a:solidFill>
              </a:rPr>
              <a:t> </a:t>
            </a:r>
            <a:r>
              <a:rPr lang="en-US" b="1" dirty="0" err="1">
                <a:solidFill>
                  <a:srgbClr val="00B050"/>
                </a:solidFill>
              </a:rPr>
              <a:t>hodisalar</a:t>
            </a:r>
            <a:r>
              <a:rPr lang="en-US" b="1" dirty="0">
                <a:solidFill>
                  <a:srgbClr val="00B050"/>
                </a:solidFill>
              </a:rPr>
              <a:t> (</a:t>
            </a:r>
            <a:r>
              <a:rPr lang="en-US" b="1" dirty="0" err="1">
                <a:solidFill>
                  <a:srgbClr val="00B050"/>
                </a:solidFill>
              </a:rPr>
              <a:t>hisobot</a:t>
            </a:r>
            <a:r>
              <a:rPr lang="en-US" b="1" dirty="0">
                <a:solidFill>
                  <a:srgbClr val="00B050"/>
                </a:solidFill>
              </a:rPr>
              <a:t> </a:t>
            </a:r>
            <a:r>
              <a:rPr lang="en-US" b="1" dirty="0" err="1">
                <a:solidFill>
                  <a:srgbClr val="00B050"/>
                </a:solidFill>
              </a:rPr>
              <a:t>davridan</a:t>
            </a:r>
            <a:r>
              <a:rPr lang="en-US" b="1" dirty="0">
                <a:solidFill>
                  <a:srgbClr val="00B050"/>
                </a:solidFill>
              </a:rPr>
              <a:t> </a:t>
            </a:r>
            <a:r>
              <a:rPr lang="en-US" b="1" dirty="0" err="1">
                <a:solidFill>
                  <a:srgbClr val="00B050"/>
                </a:solidFill>
              </a:rPr>
              <a:t>keyingi</a:t>
            </a:r>
            <a:r>
              <a:rPr lang="en-US" b="1" dirty="0">
                <a:solidFill>
                  <a:srgbClr val="00B050"/>
                </a:solidFill>
              </a:rPr>
              <a:t>, </a:t>
            </a:r>
            <a:r>
              <a:rPr lang="en-US" b="1" dirty="0" err="1">
                <a:solidFill>
                  <a:srgbClr val="00B050"/>
                </a:solidFill>
              </a:rPr>
              <a:t>tuzatishlar</a:t>
            </a:r>
            <a:r>
              <a:rPr lang="en-US" b="1" dirty="0">
                <a:solidFill>
                  <a:srgbClr val="00B050"/>
                </a:solidFill>
              </a:rPr>
              <a:t> </a:t>
            </a:r>
            <a:r>
              <a:rPr lang="en-US" b="1" dirty="0" err="1">
                <a:solidFill>
                  <a:srgbClr val="00B050"/>
                </a:solidFill>
              </a:rPr>
              <a:t>kiritilishini</a:t>
            </a:r>
            <a:r>
              <a:rPr lang="en-US" b="1" dirty="0">
                <a:solidFill>
                  <a:srgbClr val="00B050"/>
                </a:solidFill>
              </a:rPr>
              <a:t> </a:t>
            </a:r>
            <a:r>
              <a:rPr lang="en-US" b="1" dirty="0" err="1">
                <a:solidFill>
                  <a:srgbClr val="00B050"/>
                </a:solidFill>
              </a:rPr>
              <a:t>talab</a:t>
            </a:r>
            <a:r>
              <a:rPr lang="en-US" b="1" dirty="0">
                <a:solidFill>
                  <a:srgbClr val="00B050"/>
                </a:solidFill>
              </a:rPr>
              <a:t> </a:t>
            </a:r>
            <a:r>
              <a:rPr lang="en-US" b="1" dirty="0" err="1">
                <a:solidFill>
                  <a:srgbClr val="00B050"/>
                </a:solidFill>
              </a:rPr>
              <a:t>etadigan</a:t>
            </a:r>
            <a:r>
              <a:rPr lang="en-US" b="1" dirty="0">
                <a:solidFill>
                  <a:srgbClr val="00B050"/>
                </a:solidFill>
              </a:rPr>
              <a:t> </a:t>
            </a:r>
            <a:r>
              <a:rPr lang="en-US" b="1" dirty="0" err="1">
                <a:solidFill>
                  <a:srgbClr val="00B050"/>
                </a:solidFill>
              </a:rPr>
              <a:t>hodisalar</a:t>
            </a:r>
            <a:r>
              <a:rPr lang="en-US" b="1" dirty="0">
                <a:solidFill>
                  <a:srgbClr val="00B050"/>
                </a:solidFill>
              </a:rPr>
              <a:t>); </a:t>
            </a:r>
            <a:r>
              <a:rPr lang="en-US" b="1" dirty="0" err="1" smtClean="0">
                <a:solidFill>
                  <a:srgbClr val="00B050"/>
                </a:solidFill>
              </a:rPr>
              <a:t>va</a:t>
            </a:r>
            <a:endParaRPr lang="en-US" b="1" dirty="0" smtClean="0">
              <a:solidFill>
                <a:srgbClr val="00B050"/>
              </a:solidFill>
            </a:endParaRPr>
          </a:p>
          <a:p>
            <a:pPr marL="342900" indent="-342900">
              <a:buAutoNum type="alphaLcParenBoth"/>
            </a:pPr>
            <a:endParaRPr lang="ru-RU" b="1" dirty="0">
              <a:solidFill>
                <a:srgbClr val="002060"/>
              </a:solidFill>
            </a:endParaRPr>
          </a:p>
          <a:p>
            <a:pPr algn="ctr"/>
            <a:endParaRPr lang="ru-RU" dirty="0"/>
          </a:p>
        </p:txBody>
      </p:sp>
      <p:sp>
        <p:nvSpPr>
          <p:cNvPr id="20" name="Скругленный прямоугольник 11"/>
          <p:cNvSpPr/>
          <p:nvPr/>
        </p:nvSpPr>
        <p:spPr>
          <a:xfrm>
            <a:off x="2334048" y="4418680"/>
            <a:ext cx="9035134" cy="1140287"/>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en-US" b="1" dirty="0" smtClean="0">
                <a:solidFill>
                  <a:srgbClr val="00B050"/>
                </a:solidFill>
              </a:rPr>
              <a:t>(</a:t>
            </a:r>
            <a:r>
              <a:rPr lang="en-US" b="1" dirty="0">
                <a:solidFill>
                  <a:srgbClr val="00B050"/>
                </a:solidFill>
              </a:rPr>
              <a:t>b) 	</a:t>
            </a:r>
            <a:r>
              <a:rPr lang="en-US" b="1" dirty="0" err="1">
                <a:solidFill>
                  <a:srgbClr val="00B050"/>
                </a:solidFill>
              </a:rPr>
              <a:t>hisobot</a:t>
            </a:r>
            <a:r>
              <a:rPr lang="en-US" b="1" dirty="0">
                <a:solidFill>
                  <a:srgbClr val="00B050"/>
                </a:solidFill>
              </a:rPr>
              <a:t> </a:t>
            </a:r>
            <a:r>
              <a:rPr lang="en-US" b="1" dirty="0" err="1">
                <a:solidFill>
                  <a:srgbClr val="00B050"/>
                </a:solidFill>
              </a:rPr>
              <a:t>davridan</a:t>
            </a:r>
            <a:r>
              <a:rPr lang="en-US" b="1" dirty="0">
                <a:solidFill>
                  <a:srgbClr val="00B050"/>
                </a:solidFill>
              </a:rPr>
              <a:t> </a:t>
            </a:r>
            <a:r>
              <a:rPr lang="en-US" b="1" dirty="0" err="1">
                <a:solidFill>
                  <a:srgbClr val="00B050"/>
                </a:solidFill>
              </a:rPr>
              <a:t>keyin</a:t>
            </a:r>
            <a:r>
              <a:rPr lang="en-US" b="1" dirty="0">
                <a:solidFill>
                  <a:srgbClr val="00B050"/>
                </a:solidFill>
              </a:rPr>
              <a:t> </a:t>
            </a:r>
            <a:r>
              <a:rPr lang="en-US" b="1" dirty="0" err="1">
                <a:solidFill>
                  <a:srgbClr val="00B050"/>
                </a:solidFill>
              </a:rPr>
              <a:t>yuzaga</a:t>
            </a:r>
            <a:r>
              <a:rPr lang="en-US" b="1" dirty="0">
                <a:solidFill>
                  <a:srgbClr val="00B050"/>
                </a:solidFill>
              </a:rPr>
              <a:t> </a:t>
            </a:r>
            <a:r>
              <a:rPr lang="en-US" b="1" dirty="0" err="1">
                <a:solidFill>
                  <a:srgbClr val="00B050"/>
                </a:solidFill>
              </a:rPr>
              <a:t>kelgan</a:t>
            </a:r>
            <a:r>
              <a:rPr lang="en-US" b="1" dirty="0">
                <a:solidFill>
                  <a:srgbClr val="00B050"/>
                </a:solidFill>
              </a:rPr>
              <a:t> </a:t>
            </a:r>
            <a:r>
              <a:rPr lang="en-US" b="1" dirty="0" err="1">
                <a:solidFill>
                  <a:srgbClr val="00B050"/>
                </a:solidFill>
              </a:rPr>
              <a:t>shart-sharoitlarni</a:t>
            </a:r>
            <a:r>
              <a:rPr lang="en-US" b="1" dirty="0">
                <a:solidFill>
                  <a:srgbClr val="00B050"/>
                </a:solidFill>
              </a:rPr>
              <a:t> </a:t>
            </a:r>
            <a:r>
              <a:rPr lang="en-US" b="1" dirty="0" err="1">
                <a:solidFill>
                  <a:srgbClr val="00B050"/>
                </a:solidFill>
              </a:rPr>
              <a:t>koʼrsatadigan</a:t>
            </a:r>
            <a:r>
              <a:rPr lang="en-US" b="1" dirty="0">
                <a:solidFill>
                  <a:srgbClr val="00B050"/>
                </a:solidFill>
              </a:rPr>
              <a:t> </a:t>
            </a:r>
            <a:r>
              <a:rPr lang="en-US" b="1" dirty="0" err="1">
                <a:solidFill>
                  <a:srgbClr val="00B050"/>
                </a:solidFill>
              </a:rPr>
              <a:t>hodisalar</a:t>
            </a:r>
            <a:r>
              <a:rPr lang="en-US" b="1" dirty="0">
                <a:solidFill>
                  <a:srgbClr val="00B050"/>
                </a:solidFill>
              </a:rPr>
              <a:t> (</a:t>
            </a:r>
            <a:r>
              <a:rPr lang="en-US" b="1" dirty="0" err="1">
                <a:solidFill>
                  <a:srgbClr val="00B050"/>
                </a:solidFill>
              </a:rPr>
              <a:t>hisobot</a:t>
            </a:r>
            <a:r>
              <a:rPr lang="en-US" b="1" dirty="0">
                <a:solidFill>
                  <a:srgbClr val="00B050"/>
                </a:solidFill>
              </a:rPr>
              <a:t> </a:t>
            </a:r>
            <a:r>
              <a:rPr lang="en-US" b="1" dirty="0" err="1">
                <a:solidFill>
                  <a:srgbClr val="00B050"/>
                </a:solidFill>
              </a:rPr>
              <a:t>davridan</a:t>
            </a:r>
            <a:r>
              <a:rPr lang="en-US" b="1" dirty="0">
                <a:solidFill>
                  <a:srgbClr val="00B050"/>
                </a:solidFill>
              </a:rPr>
              <a:t> </a:t>
            </a:r>
            <a:r>
              <a:rPr lang="en-US" b="1" dirty="0" err="1">
                <a:solidFill>
                  <a:srgbClr val="00B050"/>
                </a:solidFill>
              </a:rPr>
              <a:t>keyingi</a:t>
            </a:r>
            <a:r>
              <a:rPr lang="en-US" b="1" dirty="0">
                <a:solidFill>
                  <a:srgbClr val="00B050"/>
                </a:solidFill>
              </a:rPr>
              <a:t>, </a:t>
            </a:r>
            <a:r>
              <a:rPr lang="en-US" b="1" dirty="0" err="1">
                <a:solidFill>
                  <a:srgbClr val="00B050"/>
                </a:solidFill>
              </a:rPr>
              <a:t>tuzatishlar</a:t>
            </a:r>
            <a:r>
              <a:rPr lang="en-US" b="1" dirty="0">
                <a:solidFill>
                  <a:srgbClr val="00B050"/>
                </a:solidFill>
              </a:rPr>
              <a:t> </a:t>
            </a:r>
            <a:r>
              <a:rPr lang="en-US" b="1" dirty="0" err="1">
                <a:solidFill>
                  <a:srgbClr val="00B050"/>
                </a:solidFill>
              </a:rPr>
              <a:t>kiritilishini</a:t>
            </a:r>
            <a:r>
              <a:rPr lang="en-US" b="1" dirty="0">
                <a:solidFill>
                  <a:srgbClr val="00B050"/>
                </a:solidFill>
              </a:rPr>
              <a:t> </a:t>
            </a:r>
            <a:r>
              <a:rPr lang="en-US" b="1" dirty="0" err="1">
                <a:solidFill>
                  <a:srgbClr val="00B050"/>
                </a:solidFill>
              </a:rPr>
              <a:t>talab</a:t>
            </a:r>
            <a:r>
              <a:rPr lang="en-US" b="1" dirty="0">
                <a:solidFill>
                  <a:srgbClr val="00B050"/>
                </a:solidFill>
              </a:rPr>
              <a:t> </a:t>
            </a:r>
            <a:r>
              <a:rPr lang="en-US" b="1" dirty="0" err="1">
                <a:solidFill>
                  <a:srgbClr val="00B050"/>
                </a:solidFill>
              </a:rPr>
              <a:t>etmaydigan</a:t>
            </a:r>
            <a:r>
              <a:rPr lang="en-US" b="1" dirty="0">
                <a:solidFill>
                  <a:srgbClr val="00B050"/>
                </a:solidFill>
              </a:rPr>
              <a:t> </a:t>
            </a:r>
            <a:r>
              <a:rPr lang="en-US" b="1" dirty="0" err="1">
                <a:solidFill>
                  <a:srgbClr val="00B050"/>
                </a:solidFill>
              </a:rPr>
              <a:t>hodisalar</a:t>
            </a:r>
            <a:r>
              <a:rPr lang="en-US" b="1" dirty="0">
                <a:solidFill>
                  <a:srgbClr val="00B050"/>
                </a:solidFill>
              </a:rPr>
              <a:t>).</a:t>
            </a:r>
            <a:endParaRPr lang="ru-RU" dirty="0"/>
          </a:p>
        </p:txBody>
      </p:sp>
      <p:sp>
        <p:nvSpPr>
          <p:cNvPr id="23" name="Овал 13"/>
          <p:cNvSpPr/>
          <p:nvPr/>
        </p:nvSpPr>
        <p:spPr>
          <a:xfrm>
            <a:off x="1030514" y="4499424"/>
            <a:ext cx="914400" cy="870858"/>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smtClean="0"/>
              <a:t>2</a:t>
            </a:r>
            <a:endParaRPr lang="ru-RU" sz="2800" b="1" dirty="0"/>
          </a:p>
        </p:txBody>
      </p:sp>
    </p:spTree>
    <p:extLst>
      <p:ext uri="{BB962C8B-B14F-4D97-AF65-F5344CB8AC3E}">
        <p14:creationId xmlns:p14="http://schemas.microsoft.com/office/powerpoint/2010/main" val="35222272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1" y="407191"/>
            <a:ext cx="10543105" cy="865757"/>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bg1"/>
                </a:solidFill>
                <a:latin typeface="+mj-lt"/>
              </a:rPr>
              <a:t>Hisobot</a:t>
            </a:r>
            <a:r>
              <a:rPr lang="en-US" sz="2800" dirty="0">
                <a:solidFill>
                  <a:schemeClr val="bg1"/>
                </a:solidFill>
                <a:latin typeface="+mj-lt"/>
              </a:rPr>
              <a:t> </a:t>
            </a:r>
            <a:r>
              <a:rPr lang="en-US" sz="2800" dirty="0" err="1">
                <a:solidFill>
                  <a:schemeClr val="bg1"/>
                </a:solidFill>
                <a:latin typeface="+mj-lt"/>
              </a:rPr>
              <a:t>davridan</a:t>
            </a:r>
            <a:r>
              <a:rPr lang="en-US" sz="2800" dirty="0">
                <a:solidFill>
                  <a:schemeClr val="bg1"/>
                </a:solidFill>
                <a:latin typeface="+mj-lt"/>
              </a:rPr>
              <a:t> </a:t>
            </a:r>
            <a:r>
              <a:rPr lang="en-US" sz="2800" dirty="0" err="1">
                <a:solidFill>
                  <a:schemeClr val="bg1"/>
                </a:solidFill>
                <a:latin typeface="+mj-lt"/>
              </a:rPr>
              <a:t>keyingi</a:t>
            </a:r>
            <a:r>
              <a:rPr lang="en-US" sz="2800" dirty="0">
                <a:solidFill>
                  <a:schemeClr val="bg1"/>
                </a:solidFill>
                <a:latin typeface="+mj-lt"/>
              </a:rPr>
              <a:t>, </a:t>
            </a:r>
            <a:r>
              <a:rPr lang="en-US" sz="2800" dirty="0" err="1">
                <a:solidFill>
                  <a:schemeClr val="bg1"/>
                </a:solidFill>
                <a:latin typeface="+mj-lt"/>
              </a:rPr>
              <a:t>tuzatishlar</a:t>
            </a:r>
            <a:r>
              <a:rPr lang="en-US" sz="2800" dirty="0">
                <a:solidFill>
                  <a:schemeClr val="bg1"/>
                </a:solidFill>
                <a:latin typeface="+mj-lt"/>
              </a:rPr>
              <a:t> </a:t>
            </a:r>
            <a:r>
              <a:rPr lang="en-US" sz="2800" dirty="0" err="1">
                <a:solidFill>
                  <a:schemeClr val="bg1"/>
                </a:solidFill>
                <a:latin typeface="+mj-lt"/>
              </a:rPr>
              <a:t>kiritilishini</a:t>
            </a:r>
            <a:r>
              <a:rPr lang="en-US" sz="2800" dirty="0">
                <a:solidFill>
                  <a:schemeClr val="bg1"/>
                </a:solidFill>
                <a:latin typeface="+mj-lt"/>
              </a:rPr>
              <a:t> </a:t>
            </a:r>
            <a:r>
              <a:rPr lang="en-US" sz="2800" dirty="0" err="1">
                <a:solidFill>
                  <a:schemeClr val="bg1"/>
                </a:solidFill>
                <a:latin typeface="+mj-lt"/>
              </a:rPr>
              <a:t>talab</a:t>
            </a:r>
            <a:r>
              <a:rPr lang="en-US" sz="2800" dirty="0">
                <a:solidFill>
                  <a:schemeClr val="bg1"/>
                </a:solidFill>
                <a:latin typeface="+mj-lt"/>
              </a:rPr>
              <a:t> </a:t>
            </a:r>
            <a:r>
              <a:rPr lang="en-US" sz="2800" dirty="0" err="1">
                <a:solidFill>
                  <a:schemeClr val="bg1"/>
                </a:solidFill>
                <a:latin typeface="+mj-lt"/>
              </a:rPr>
              <a:t>etadigan</a:t>
            </a:r>
            <a:r>
              <a:rPr lang="en-US" sz="2800" dirty="0">
                <a:solidFill>
                  <a:schemeClr val="bg1"/>
                </a:solidFill>
                <a:latin typeface="+mj-lt"/>
              </a:rPr>
              <a:t> </a:t>
            </a:r>
            <a:r>
              <a:rPr lang="en-US" sz="2800" dirty="0" err="1">
                <a:solidFill>
                  <a:schemeClr val="bg1"/>
                </a:solidFill>
                <a:latin typeface="+mj-lt"/>
              </a:rPr>
              <a:t>hodisalar</a:t>
            </a:r>
            <a:endParaRPr lang="en-US" sz="2800"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8" name="Объект 4"/>
          <p:cNvSpPr txBox="1">
            <a:spLocks/>
          </p:cNvSpPr>
          <p:nvPr/>
        </p:nvSpPr>
        <p:spPr>
          <a:xfrm>
            <a:off x="352421" y="1469800"/>
            <a:ext cx="11187049" cy="8483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dirty="0" err="1">
                <a:solidFill>
                  <a:srgbClr val="FF0000"/>
                </a:solidFill>
              </a:rPr>
              <a:t>Tadbirkorlik</a:t>
            </a:r>
            <a:r>
              <a:rPr lang="en-US" sz="2000" b="1" dirty="0">
                <a:solidFill>
                  <a:srgbClr val="FF0000"/>
                </a:solidFill>
              </a:rPr>
              <a:t> </a:t>
            </a:r>
            <a:r>
              <a:rPr lang="en-US" sz="2000" b="1" dirty="0" err="1">
                <a:solidFill>
                  <a:srgbClr val="FF0000"/>
                </a:solidFill>
              </a:rPr>
              <a:t>subʼekti</a:t>
            </a:r>
            <a:r>
              <a:rPr lang="en-US" sz="2000" b="1" dirty="0">
                <a:solidFill>
                  <a:srgbClr val="FF0000"/>
                </a:solidFill>
              </a:rPr>
              <a:t> </a:t>
            </a:r>
            <a:r>
              <a:rPr lang="en-US" sz="2000" b="1" dirty="0" err="1">
                <a:solidFill>
                  <a:srgbClr val="FF0000"/>
                </a:solidFill>
              </a:rPr>
              <a:t>hisobot</a:t>
            </a:r>
            <a:r>
              <a:rPr lang="en-US" sz="2000" b="1" dirty="0">
                <a:solidFill>
                  <a:srgbClr val="FF0000"/>
                </a:solidFill>
              </a:rPr>
              <a:t> </a:t>
            </a:r>
            <a:r>
              <a:rPr lang="en-US" sz="2000" b="1" dirty="0" err="1">
                <a:solidFill>
                  <a:srgbClr val="FF0000"/>
                </a:solidFill>
              </a:rPr>
              <a:t>davridan</a:t>
            </a:r>
            <a:r>
              <a:rPr lang="en-US" sz="2000" b="1" dirty="0">
                <a:solidFill>
                  <a:srgbClr val="FF0000"/>
                </a:solidFill>
              </a:rPr>
              <a:t> </a:t>
            </a:r>
            <a:r>
              <a:rPr lang="en-US" sz="2000" b="1" dirty="0" err="1">
                <a:solidFill>
                  <a:srgbClr val="FF0000"/>
                </a:solidFill>
              </a:rPr>
              <a:t>keyingi</a:t>
            </a:r>
            <a:r>
              <a:rPr lang="en-US" sz="2000" b="1" dirty="0">
                <a:solidFill>
                  <a:srgbClr val="FF0000"/>
                </a:solidFill>
              </a:rPr>
              <a:t>, </a:t>
            </a:r>
            <a:r>
              <a:rPr lang="en-US" sz="2000" b="1" dirty="0" err="1">
                <a:solidFill>
                  <a:srgbClr val="FF0000"/>
                </a:solidFill>
              </a:rPr>
              <a:t>tuzatishlar</a:t>
            </a:r>
            <a:r>
              <a:rPr lang="en-US" sz="2000" b="1" dirty="0">
                <a:solidFill>
                  <a:srgbClr val="FF0000"/>
                </a:solidFill>
              </a:rPr>
              <a:t> </a:t>
            </a:r>
            <a:r>
              <a:rPr lang="en-US" sz="2000" b="1" dirty="0" err="1">
                <a:solidFill>
                  <a:srgbClr val="FF0000"/>
                </a:solidFill>
              </a:rPr>
              <a:t>kiritilishini</a:t>
            </a:r>
            <a:r>
              <a:rPr lang="en-US" sz="2000" b="1" dirty="0">
                <a:solidFill>
                  <a:srgbClr val="FF0000"/>
                </a:solidFill>
              </a:rPr>
              <a:t> </a:t>
            </a:r>
            <a:r>
              <a:rPr lang="en-US" sz="2000" b="1" dirty="0" err="1">
                <a:solidFill>
                  <a:srgbClr val="FF0000"/>
                </a:solidFill>
              </a:rPr>
              <a:t>talab</a:t>
            </a:r>
            <a:r>
              <a:rPr lang="en-US" sz="2000" b="1" dirty="0">
                <a:solidFill>
                  <a:srgbClr val="FF0000"/>
                </a:solidFill>
              </a:rPr>
              <a:t> </a:t>
            </a:r>
            <a:r>
              <a:rPr lang="en-US" sz="2000" b="1" dirty="0" err="1">
                <a:solidFill>
                  <a:srgbClr val="FF0000"/>
                </a:solidFill>
              </a:rPr>
              <a:t>etadigan</a:t>
            </a:r>
            <a:r>
              <a:rPr lang="en-US" sz="2000" b="1" dirty="0">
                <a:solidFill>
                  <a:srgbClr val="FF0000"/>
                </a:solidFill>
              </a:rPr>
              <a:t> </a:t>
            </a:r>
            <a:r>
              <a:rPr lang="en-US" sz="2000" b="1" dirty="0" err="1">
                <a:solidFill>
                  <a:srgbClr val="FF0000"/>
                </a:solidFill>
              </a:rPr>
              <a:t>hodisalarni</a:t>
            </a:r>
            <a:r>
              <a:rPr lang="en-US" sz="2000" b="1" dirty="0">
                <a:solidFill>
                  <a:srgbClr val="FF0000"/>
                </a:solidFill>
              </a:rPr>
              <a:t> </a:t>
            </a:r>
            <a:r>
              <a:rPr lang="en-US" sz="2000" b="1" dirty="0" err="1">
                <a:solidFill>
                  <a:srgbClr val="FF0000"/>
                </a:solidFill>
              </a:rPr>
              <a:t>aks</a:t>
            </a:r>
            <a:r>
              <a:rPr lang="en-US" sz="2000" b="1" dirty="0">
                <a:solidFill>
                  <a:srgbClr val="FF0000"/>
                </a:solidFill>
              </a:rPr>
              <a:t> </a:t>
            </a:r>
            <a:r>
              <a:rPr lang="en-US" sz="2000" b="1" dirty="0" err="1">
                <a:solidFill>
                  <a:srgbClr val="FF0000"/>
                </a:solidFill>
              </a:rPr>
              <a:t>ettirish</a:t>
            </a:r>
            <a:r>
              <a:rPr lang="en-US" sz="2000" b="1" dirty="0">
                <a:solidFill>
                  <a:srgbClr val="FF0000"/>
                </a:solidFill>
              </a:rPr>
              <a:t> </a:t>
            </a:r>
            <a:r>
              <a:rPr lang="en-US" sz="2000" b="1" dirty="0" err="1">
                <a:solidFill>
                  <a:srgbClr val="FF0000"/>
                </a:solidFill>
              </a:rPr>
              <a:t>maqsadida</a:t>
            </a:r>
            <a:r>
              <a:rPr lang="en-US" sz="2000" b="1" dirty="0">
                <a:solidFill>
                  <a:srgbClr val="FF0000"/>
                </a:solidFill>
              </a:rPr>
              <a:t> </a:t>
            </a:r>
            <a:r>
              <a:rPr lang="en-US" sz="2000" b="1" dirty="0" err="1">
                <a:solidFill>
                  <a:srgbClr val="FF0000"/>
                </a:solidFill>
              </a:rPr>
              <a:t>oʼz</a:t>
            </a:r>
            <a:r>
              <a:rPr lang="en-US" sz="2000" b="1" dirty="0">
                <a:solidFill>
                  <a:srgbClr val="FF0000"/>
                </a:solidFill>
              </a:rPr>
              <a:t> </a:t>
            </a:r>
            <a:r>
              <a:rPr lang="en-US" sz="2000" b="1" dirty="0" err="1">
                <a:solidFill>
                  <a:srgbClr val="FF0000"/>
                </a:solidFill>
              </a:rPr>
              <a:t>moliyaviy</a:t>
            </a:r>
            <a:r>
              <a:rPr lang="en-US" sz="2000" b="1" dirty="0">
                <a:solidFill>
                  <a:srgbClr val="FF0000"/>
                </a:solidFill>
              </a:rPr>
              <a:t> </a:t>
            </a:r>
            <a:r>
              <a:rPr lang="en-US" sz="2000" b="1" dirty="0" err="1">
                <a:solidFill>
                  <a:srgbClr val="FF0000"/>
                </a:solidFill>
              </a:rPr>
              <a:t>hisobotlarida</a:t>
            </a:r>
            <a:r>
              <a:rPr lang="en-US" sz="2000" b="1" dirty="0">
                <a:solidFill>
                  <a:srgbClr val="FF0000"/>
                </a:solidFill>
              </a:rPr>
              <a:t> tan </a:t>
            </a:r>
            <a:r>
              <a:rPr lang="en-US" sz="2000" b="1" dirty="0" err="1">
                <a:solidFill>
                  <a:srgbClr val="FF0000"/>
                </a:solidFill>
              </a:rPr>
              <a:t>olingan</a:t>
            </a:r>
            <a:r>
              <a:rPr lang="en-US" sz="2000" b="1" dirty="0">
                <a:solidFill>
                  <a:srgbClr val="FF0000"/>
                </a:solidFill>
              </a:rPr>
              <a:t> </a:t>
            </a:r>
            <a:r>
              <a:rPr lang="en-US" sz="2000" b="1" dirty="0" err="1">
                <a:solidFill>
                  <a:srgbClr val="FF0000"/>
                </a:solidFill>
              </a:rPr>
              <a:t>summalarga</a:t>
            </a:r>
            <a:r>
              <a:rPr lang="en-US" sz="2000" b="1" dirty="0">
                <a:solidFill>
                  <a:srgbClr val="FF0000"/>
                </a:solidFill>
              </a:rPr>
              <a:t> </a:t>
            </a:r>
            <a:r>
              <a:rPr lang="en-US" sz="2000" b="1" dirty="0" err="1">
                <a:solidFill>
                  <a:srgbClr val="FF0000"/>
                </a:solidFill>
              </a:rPr>
              <a:t>tuzatishlarni</a:t>
            </a:r>
            <a:r>
              <a:rPr lang="en-US" sz="2000" b="1" dirty="0">
                <a:solidFill>
                  <a:srgbClr val="FF0000"/>
                </a:solidFill>
              </a:rPr>
              <a:t> </a:t>
            </a:r>
            <a:r>
              <a:rPr lang="en-US" sz="2000" b="1" dirty="0" err="1">
                <a:solidFill>
                  <a:srgbClr val="FF0000"/>
                </a:solidFill>
              </a:rPr>
              <a:t>kiritishi</a:t>
            </a:r>
            <a:r>
              <a:rPr lang="en-US" sz="2000" b="1" dirty="0">
                <a:solidFill>
                  <a:srgbClr val="FF0000"/>
                </a:solidFill>
              </a:rPr>
              <a:t> </a:t>
            </a:r>
            <a:r>
              <a:rPr lang="en-US" sz="2000" b="1" dirty="0" err="1">
                <a:solidFill>
                  <a:srgbClr val="FF0000"/>
                </a:solidFill>
              </a:rPr>
              <a:t>shart</a:t>
            </a:r>
            <a:endParaRPr lang="ru-RU" sz="2000" b="1" dirty="0">
              <a:solidFill>
                <a:srgbClr val="FF0000"/>
              </a:solidFill>
            </a:endParaRPr>
          </a:p>
        </p:txBody>
      </p:sp>
      <p:graphicFrame>
        <p:nvGraphicFramePr>
          <p:cNvPr id="3" name="Схема 2"/>
          <p:cNvGraphicFramePr/>
          <p:nvPr>
            <p:extLst>
              <p:ext uri="{D42A27DB-BD31-4B8C-83A1-F6EECF244321}">
                <p14:modId xmlns:p14="http://schemas.microsoft.com/office/powerpoint/2010/main" val="621115761"/>
              </p:ext>
            </p:extLst>
          </p:nvPr>
        </p:nvGraphicFramePr>
        <p:xfrm>
          <a:off x="223631" y="2318198"/>
          <a:ext cx="11968369" cy="45398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17557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10620378" cy="875220"/>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t>Hisobot</a:t>
            </a:r>
            <a:r>
              <a:rPr lang="en-US" sz="2800" b="1" dirty="0"/>
              <a:t> </a:t>
            </a:r>
            <a:r>
              <a:rPr lang="en-US" sz="2800" b="1" dirty="0" err="1"/>
              <a:t>davridan</a:t>
            </a:r>
            <a:r>
              <a:rPr lang="en-US" sz="2800" b="1" dirty="0"/>
              <a:t> </a:t>
            </a:r>
            <a:r>
              <a:rPr lang="en-US" sz="2800" b="1" dirty="0" err="1"/>
              <a:t>keyingi</a:t>
            </a:r>
            <a:r>
              <a:rPr lang="en-US" sz="2800" b="1" dirty="0"/>
              <a:t>, </a:t>
            </a:r>
            <a:r>
              <a:rPr lang="en-US" sz="2800" b="1" dirty="0" err="1"/>
              <a:t>tuzatishlar</a:t>
            </a:r>
            <a:r>
              <a:rPr lang="en-US" sz="2800" b="1" dirty="0"/>
              <a:t> </a:t>
            </a:r>
            <a:r>
              <a:rPr lang="en-US" sz="2800" b="1" dirty="0" err="1"/>
              <a:t>kiritilishini</a:t>
            </a:r>
            <a:r>
              <a:rPr lang="en-US" sz="2800" b="1" dirty="0"/>
              <a:t> </a:t>
            </a:r>
            <a:r>
              <a:rPr lang="en-US" sz="2800" b="1" dirty="0" err="1"/>
              <a:t>talab</a:t>
            </a:r>
            <a:r>
              <a:rPr lang="en-US" sz="2800" b="1" dirty="0"/>
              <a:t> </a:t>
            </a:r>
            <a:r>
              <a:rPr lang="en-US" sz="2800" b="1" dirty="0" err="1"/>
              <a:t>etmaydigan</a:t>
            </a:r>
            <a:r>
              <a:rPr lang="en-US" sz="2800" b="1" dirty="0"/>
              <a:t> </a:t>
            </a:r>
            <a:r>
              <a:rPr lang="en-US" sz="2800" b="1" dirty="0" err="1"/>
              <a:t>hodisalar</a:t>
            </a:r>
            <a:endParaRPr lang="en-US" sz="2800" dirty="0">
              <a:solidFill>
                <a:schemeClr val="bg1"/>
              </a:solidFill>
              <a:latin typeface="+mj-lt"/>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 name="Прямоугольник 2"/>
          <p:cNvSpPr/>
          <p:nvPr/>
        </p:nvSpPr>
        <p:spPr>
          <a:xfrm>
            <a:off x="739773" y="1479262"/>
            <a:ext cx="11212022" cy="707886"/>
          </a:xfrm>
          <a:prstGeom prst="rect">
            <a:avLst/>
          </a:prstGeom>
        </p:spPr>
        <p:txBody>
          <a:bodyPr wrap="square">
            <a:spAutoFit/>
          </a:bodyPr>
          <a:lstStyle/>
          <a:p>
            <a:r>
              <a:rPr lang="en-US" sz="2000" b="1" dirty="0" err="1">
                <a:solidFill>
                  <a:srgbClr val="FF0000"/>
                </a:solidFill>
              </a:rPr>
              <a:t>Tadbirkorlik</a:t>
            </a:r>
            <a:r>
              <a:rPr lang="en-US" sz="2000" b="1" dirty="0">
                <a:solidFill>
                  <a:srgbClr val="FF0000"/>
                </a:solidFill>
              </a:rPr>
              <a:t> </a:t>
            </a:r>
            <a:r>
              <a:rPr lang="en-US" sz="2000" b="1" dirty="0" err="1">
                <a:solidFill>
                  <a:srgbClr val="FF0000"/>
                </a:solidFill>
              </a:rPr>
              <a:t>subʼekti</a:t>
            </a:r>
            <a:r>
              <a:rPr lang="en-US" sz="2000" b="1" dirty="0">
                <a:solidFill>
                  <a:srgbClr val="FF0000"/>
                </a:solidFill>
              </a:rPr>
              <a:t> </a:t>
            </a:r>
            <a:r>
              <a:rPr lang="en-US" sz="2000" b="1" dirty="0" err="1">
                <a:solidFill>
                  <a:srgbClr val="FF0000"/>
                </a:solidFill>
              </a:rPr>
              <a:t>hisobot</a:t>
            </a:r>
            <a:r>
              <a:rPr lang="en-US" sz="2000" b="1" dirty="0">
                <a:solidFill>
                  <a:srgbClr val="FF0000"/>
                </a:solidFill>
              </a:rPr>
              <a:t> </a:t>
            </a:r>
            <a:r>
              <a:rPr lang="en-US" sz="2000" b="1" dirty="0" err="1">
                <a:solidFill>
                  <a:srgbClr val="FF0000"/>
                </a:solidFill>
              </a:rPr>
              <a:t>davridan</a:t>
            </a:r>
            <a:r>
              <a:rPr lang="en-US" sz="2000" b="1" dirty="0">
                <a:solidFill>
                  <a:srgbClr val="FF0000"/>
                </a:solidFill>
              </a:rPr>
              <a:t> </a:t>
            </a:r>
            <a:r>
              <a:rPr lang="en-US" sz="2000" b="1" dirty="0" err="1">
                <a:solidFill>
                  <a:srgbClr val="FF0000"/>
                </a:solidFill>
              </a:rPr>
              <a:t>keyingi</a:t>
            </a:r>
            <a:r>
              <a:rPr lang="en-US" sz="2000" b="1" dirty="0">
                <a:solidFill>
                  <a:srgbClr val="FF0000"/>
                </a:solidFill>
              </a:rPr>
              <a:t>, </a:t>
            </a:r>
            <a:r>
              <a:rPr lang="en-US" sz="2000" b="1" dirty="0" err="1">
                <a:solidFill>
                  <a:srgbClr val="FF0000"/>
                </a:solidFill>
              </a:rPr>
              <a:t>tuzatishlar</a:t>
            </a:r>
            <a:r>
              <a:rPr lang="en-US" sz="2000" b="1" dirty="0">
                <a:solidFill>
                  <a:srgbClr val="FF0000"/>
                </a:solidFill>
              </a:rPr>
              <a:t> </a:t>
            </a:r>
            <a:r>
              <a:rPr lang="en-US" sz="2000" b="1" dirty="0" err="1">
                <a:solidFill>
                  <a:srgbClr val="FF0000"/>
                </a:solidFill>
              </a:rPr>
              <a:t>kiritilishini</a:t>
            </a:r>
            <a:r>
              <a:rPr lang="en-US" sz="2000" b="1" dirty="0">
                <a:solidFill>
                  <a:srgbClr val="FF0000"/>
                </a:solidFill>
              </a:rPr>
              <a:t> </a:t>
            </a:r>
            <a:r>
              <a:rPr lang="en-US" sz="2000" b="1" dirty="0" err="1">
                <a:solidFill>
                  <a:srgbClr val="FF0000"/>
                </a:solidFill>
              </a:rPr>
              <a:t>talab</a:t>
            </a:r>
            <a:r>
              <a:rPr lang="en-US" sz="2000" b="1" dirty="0">
                <a:solidFill>
                  <a:srgbClr val="FF0000"/>
                </a:solidFill>
              </a:rPr>
              <a:t> </a:t>
            </a:r>
            <a:r>
              <a:rPr lang="en-US" sz="2000" b="1" dirty="0" err="1">
                <a:solidFill>
                  <a:srgbClr val="FF0000"/>
                </a:solidFill>
              </a:rPr>
              <a:t>etmaydigan</a:t>
            </a:r>
            <a:r>
              <a:rPr lang="en-US" sz="2000" b="1" dirty="0">
                <a:solidFill>
                  <a:srgbClr val="FF0000"/>
                </a:solidFill>
              </a:rPr>
              <a:t> </a:t>
            </a:r>
            <a:r>
              <a:rPr lang="en-US" sz="2000" b="1" dirty="0" err="1">
                <a:solidFill>
                  <a:srgbClr val="FF0000"/>
                </a:solidFill>
              </a:rPr>
              <a:t>hodisalar</a:t>
            </a:r>
            <a:r>
              <a:rPr lang="en-US" sz="2000" b="1" dirty="0">
                <a:solidFill>
                  <a:srgbClr val="FF0000"/>
                </a:solidFill>
              </a:rPr>
              <a:t> </a:t>
            </a:r>
            <a:r>
              <a:rPr lang="en-US" sz="2000" b="1" dirty="0" err="1">
                <a:solidFill>
                  <a:srgbClr val="FF0000"/>
                </a:solidFill>
              </a:rPr>
              <a:t>tufayli</a:t>
            </a:r>
            <a:r>
              <a:rPr lang="en-US" sz="2000" b="1" dirty="0">
                <a:solidFill>
                  <a:srgbClr val="FF0000"/>
                </a:solidFill>
              </a:rPr>
              <a:t> </a:t>
            </a:r>
            <a:r>
              <a:rPr lang="en-US" sz="2000" b="1" dirty="0" err="1">
                <a:solidFill>
                  <a:srgbClr val="FF0000"/>
                </a:solidFill>
              </a:rPr>
              <a:t>oʼz</a:t>
            </a:r>
            <a:r>
              <a:rPr lang="en-US" sz="2000" b="1" dirty="0">
                <a:solidFill>
                  <a:srgbClr val="FF0000"/>
                </a:solidFill>
              </a:rPr>
              <a:t> </a:t>
            </a:r>
            <a:r>
              <a:rPr lang="en-US" sz="2000" b="1" dirty="0" err="1">
                <a:solidFill>
                  <a:srgbClr val="FF0000"/>
                </a:solidFill>
              </a:rPr>
              <a:t>moliyaviy</a:t>
            </a:r>
            <a:r>
              <a:rPr lang="en-US" sz="2000" b="1" dirty="0">
                <a:solidFill>
                  <a:srgbClr val="FF0000"/>
                </a:solidFill>
              </a:rPr>
              <a:t> </a:t>
            </a:r>
            <a:r>
              <a:rPr lang="en-US" sz="2000" b="1" dirty="0" err="1">
                <a:solidFill>
                  <a:srgbClr val="FF0000"/>
                </a:solidFill>
              </a:rPr>
              <a:t>hisobotlarida</a:t>
            </a:r>
            <a:r>
              <a:rPr lang="en-US" sz="2000" b="1" dirty="0">
                <a:solidFill>
                  <a:srgbClr val="FF0000"/>
                </a:solidFill>
              </a:rPr>
              <a:t> tan </a:t>
            </a:r>
            <a:r>
              <a:rPr lang="en-US" sz="2000" b="1" dirty="0" err="1">
                <a:solidFill>
                  <a:srgbClr val="FF0000"/>
                </a:solidFill>
              </a:rPr>
              <a:t>olingan</a:t>
            </a:r>
            <a:r>
              <a:rPr lang="en-US" sz="2000" b="1" dirty="0">
                <a:solidFill>
                  <a:srgbClr val="FF0000"/>
                </a:solidFill>
              </a:rPr>
              <a:t> </a:t>
            </a:r>
            <a:r>
              <a:rPr lang="en-US" sz="2000" b="1" dirty="0" err="1">
                <a:solidFill>
                  <a:srgbClr val="FF0000"/>
                </a:solidFill>
              </a:rPr>
              <a:t>summalarga</a:t>
            </a:r>
            <a:r>
              <a:rPr lang="en-US" sz="2000" b="1" dirty="0">
                <a:solidFill>
                  <a:srgbClr val="FF0000"/>
                </a:solidFill>
              </a:rPr>
              <a:t> </a:t>
            </a:r>
            <a:r>
              <a:rPr lang="en-US" sz="2000" b="1" dirty="0" err="1">
                <a:solidFill>
                  <a:srgbClr val="FF0000"/>
                </a:solidFill>
              </a:rPr>
              <a:t>tuzatishlarni</a:t>
            </a:r>
            <a:r>
              <a:rPr lang="en-US" sz="2000" b="1" dirty="0">
                <a:solidFill>
                  <a:srgbClr val="FF0000"/>
                </a:solidFill>
              </a:rPr>
              <a:t> </a:t>
            </a:r>
            <a:r>
              <a:rPr lang="en-US" sz="2000" b="1" dirty="0" err="1">
                <a:solidFill>
                  <a:srgbClr val="FF0000"/>
                </a:solidFill>
              </a:rPr>
              <a:t>kiritmasligi</a:t>
            </a:r>
            <a:r>
              <a:rPr lang="en-US" sz="2000" b="1" dirty="0">
                <a:solidFill>
                  <a:srgbClr val="FF0000"/>
                </a:solidFill>
              </a:rPr>
              <a:t> </a:t>
            </a:r>
            <a:r>
              <a:rPr lang="en-US" sz="2000" b="1" dirty="0" err="1">
                <a:solidFill>
                  <a:srgbClr val="FF0000"/>
                </a:solidFill>
              </a:rPr>
              <a:t>lozim</a:t>
            </a:r>
            <a:endParaRPr lang="ru-RU" sz="2000" b="1" dirty="0">
              <a:solidFill>
                <a:srgbClr val="FF0000"/>
              </a:solidFill>
            </a:endParaRPr>
          </a:p>
        </p:txBody>
      </p:sp>
      <p:sp>
        <p:nvSpPr>
          <p:cNvPr id="14" name="Скругленный прямоугольник 2"/>
          <p:cNvSpPr/>
          <p:nvPr/>
        </p:nvSpPr>
        <p:spPr>
          <a:xfrm>
            <a:off x="1484801" y="2612477"/>
            <a:ext cx="8948048" cy="372935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uz-Cyrl-UZ" dirty="0"/>
              <a:t>Hisobot davridan keyingi, tuzatishlar kiritilishini talab etmaydigan hodisaga misol tariqasida hisobot davrining oxiri va moliyaviy hisobotlarni eʼlon qilish uchun tasdiqlash sanasi oʼrtasidagi oraliqda investitsiyaning haqqoniy qiymatidagi pasayishni keltirish mumkin. Bu haqqoniy qiymatdagi pasayish, odatda, investitsiyalarning hisobot davrining oxiridagi holatiga aloqador boʼlmaydi, lekin keyinroq yuzaga kelgan vaziyatni aks ettiradi. Shuning uchun, tadbirkorlik subʼekti oʼz moliyaviy hisobotlarida investitsiyalar boʼyicha tan olingan qiymatlarga tuzatishlar kiritmaydi. Xuddi shuningdek, tadbirkorlik subʼekti investitsiyalar uchun hisobot davrining oxirida ochib bergan qiymatlarni oʼzgartirmaydi, lekin 21 bandga binoan qoʼshimcha maʼlumotlarni ochib berishi mumkin. </a:t>
            </a:r>
            <a:endParaRPr lang="ru-RU" b="1" dirty="0"/>
          </a:p>
        </p:txBody>
      </p:sp>
    </p:spTree>
    <p:extLst>
      <p:ext uri="{BB962C8B-B14F-4D97-AF65-F5344CB8AC3E}">
        <p14:creationId xmlns:p14="http://schemas.microsoft.com/office/powerpoint/2010/main" val="19881175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Dividendlar</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2" name="Diagram 1"/>
          <p:cNvGraphicFramePr/>
          <p:nvPr>
            <p:extLst>
              <p:ext uri="{D42A27DB-BD31-4B8C-83A1-F6EECF244321}">
                <p14:modId xmlns:p14="http://schemas.microsoft.com/office/powerpoint/2010/main" val="2929640034"/>
              </p:ext>
            </p:extLst>
          </p:nvPr>
        </p:nvGraphicFramePr>
        <p:xfrm>
          <a:off x="430306" y="1141787"/>
          <a:ext cx="10923493" cy="54006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78982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Tadbirkorlik</a:t>
            </a:r>
            <a:r>
              <a:rPr lang="en-US" sz="2800" b="1" dirty="0">
                <a:latin typeface="Corbel" panose="020B0503020204020204" pitchFamily="34" charset="0"/>
              </a:rPr>
              <a:t> </a:t>
            </a:r>
            <a:r>
              <a:rPr lang="en-US" sz="2800" b="1" dirty="0" err="1">
                <a:latin typeface="Corbel" panose="020B0503020204020204" pitchFamily="34" charset="0"/>
              </a:rPr>
              <a:t>subʼekti</a:t>
            </a:r>
            <a:r>
              <a:rPr lang="en-US" sz="2800" b="1" dirty="0">
                <a:latin typeface="Corbel" panose="020B0503020204020204" pitchFamily="34" charset="0"/>
              </a:rPr>
              <a:t> </a:t>
            </a:r>
            <a:r>
              <a:rPr lang="en-US" sz="2800" b="1" dirty="0" err="1">
                <a:latin typeface="Corbel" panose="020B0503020204020204" pitchFamily="34" charset="0"/>
              </a:rPr>
              <a:t>faoliyatining</a:t>
            </a:r>
            <a:r>
              <a:rPr lang="en-US" sz="2800" b="1" dirty="0">
                <a:latin typeface="Corbel" panose="020B0503020204020204" pitchFamily="34" charset="0"/>
              </a:rPr>
              <a:t> </a:t>
            </a:r>
            <a:r>
              <a:rPr lang="en-US" sz="2800" b="1" dirty="0" err="1">
                <a:latin typeface="Corbel" panose="020B0503020204020204" pitchFamily="34" charset="0"/>
              </a:rPr>
              <a:t>uzluksizligi</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13" name="Diagram 1"/>
          <p:cNvGraphicFramePr/>
          <p:nvPr>
            <p:extLst>
              <p:ext uri="{D42A27DB-BD31-4B8C-83A1-F6EECF244321}">
                <p14:modId xmlns:p14="http://schemas.microsoft.com/office/powerpoint/2010/main" val="751079337"/>
              </p:ext>
            </p:extLst>
          </p:nvPr>
        </p:nvGraphicFramePr>
        <p:xfrm>
          <a:off x="352422" y="856455"/>
          <a:ext cx="11521288" cy="60015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25189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Corbel" panose="020B0503020204020204" pitchFamily="34" charset="0"/>
              </a:rPr>
              <a:t>Ochib</a:t>
            </a:r>
            <a:r>
              <a:rPr lang="en-US" sz="2800" b="1" dirty="0" smtClean="0">
                <a:latin typeface="Corbel" panose="020B0503020204020204" pitchFamily="34" charset="0"/>
              </a:rPr>
              <a:t> </a:t>
            </a:r>
            <a:r>
              <a:rPr lang="en-US" sz="2800" b="1" dirty="0" err="1" smtClean="0">
                <a:latin typeface="Corbel" panose="020B0503020204020204" pitchFamily="34" charset="0"/>
              </a:rPr>
              <a:t>berilishi</a:t>
            </a:r>
            <a:r>
              <a:rPr lang="en-US" sz="2800" b="1" dirty="0" smtClean="0">
                <a:latin typeface="Corbel" panose="020B0503020204020204" pitchFamily="34" charset="0"/>
              </a:rPr>
              <a:t> </a:t>
            </a:r>
            <a:r>
              <a:rPr lang="en-US" sz="2800" b="1" dirty="0" err="1">
                <a:latin typeface="Corbel" panose="020B0503020204020204" pitchFamily="34" charset="0"/>
              </a:rPr>
              <a:t>talab</a:t>
            </a:r>
            <a:r>
              <a:rPr lang="en-US" sz="2800" b="1" dirty="0">
                <a:latin typeface="Corbel" panose="020B0503020204020204" pitchFamily="34" charset="0"/>
              </a:rPr>
              <a:t> </a:t>
            </a:r>
            <a:r>
              <a:rPr lang="en-US" sz="2800" b="1" dirty="0" err="1">
                <a:latin typeface="Corbel" panose="020B0503020204020204" pitchFamily="34" charset="0"/>
              </a:rPr>
              <a:t>qilinadigan</a:t>
            </a:r>
            <a:r>
              <a:rPr lang="en-US" sz="2800" b="1" dirty="0">
                <a:latin typeface="Corbel" panose="020B0503020204020204" pitchFamily="34" charset="0"/>
              </a:rPr>
              <a:t> </a:t>
            </a:r>
            <a:r>
              <a:rPr lang="en-US" sz="2800" b="1" dirty="0" err="1" smtClean="0">
                <a:latin typeface="Corbel" panose="020B0503020204020204" pitchFamily="34" charset="0"/>
              </a:rPr>
              <a:t>maʼlumotlar</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12" name="Diagram 1"/>
          <p:cNvGraphicFramePr/>
          <p:nvPr>
            <p:extLst>
              <p:ext uri="{D42A27DB-BD31-4B8C-83A1-F6EECF244321}">
                <p14:modId xmlns:p14="http://schemas.microsoft.com/office/powerpoint/2010/main" val="3727359539"/>
              </p:ext>
            </p:extLst>
          </p:nvPr>
        </p:nvGraphicFramePr>
        <p:xfrm>
          <a:off x="430306" y="1141788"/>
          <a:ext cx="10923493" cy="56196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4661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Maʼlumotlarni</a:t>
            </a:r>
            <a:r>
              <a:rPr lang="en-US" sz="2800" b="1" dirty="0">
                <a:latin typeface="Corbel" panose="020B0503020204020204" pitchFamily="34" charset="0"/>
              </a:rPr>
              <a:t> </a:t>
            </a:r>
            <a:r>
              <a:rPr lang="en-US" sz="2800" b="1" dirty="0" err="1">
                <a:latin typeface="Corbel" panose="020B0503020204020204" pitchFamily="34" charset="0"/>
              </a:rPr>
              <a:t>ochib</a:t>
            </a:r>
            <a:r>
              <a:rPr lang="en-US" sz="2800" b="1" dirty="0">
                <a:latin typeface="Corbel" panose="020B0503020204020204" pitchFamily="34" charset="0"/>
              </a:rPr>
              <a:t> </a:t>
            </a:r>
            <a:r>
              <a:rPr lang="en-US" sz="2800" b="1" dirty="0" err="1">
                <a:latin typeface="Corbel" panose="020B0503020204020204" pitchFamily="34" charset="0"/>
              </a:rPr>
              <a:t>berish</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12" name="Diagram 1"/>
          <p:cNvGraphicFramePr/>
          <p:nvPr>
            <p:extLst>
              <p:ext uri="{D42A27DB-BD31-4B8C-83A1-F6EECF244321}">
                <p14:modId xmlns:p14="http://schemas.microsoft.com/office/powerpoint/2010/main" val="903052658"/>
              </p:ext>
            </p:extLst>
          </p:nvPr>
        </p:nvGraphicFramePr>
        <p:xfrm>
          <a:off x="430306" y="1141788"/>
          <a:ext cx="11508409" cy="57162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8158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9357635" cy="681038"/>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Maʼlumotlarni</a:t>
            </a:r>
            <a:r>
              <a:rPr lang="en-US" sz="2800" b="1" dirty="0">
                <a:latin typeface="Corbel" panose="020B0503020204020204" pitchFamily="34" charset="0"/>
              </a:rPr>
              <a:t> </a:t>
            </a:r>
            <a:r>
              <a:rPr lang="en-US" sz="2800" b="1" dirty="0" err="1">
                <a:latin typeface="Corbel" panose="020B0503020204020204" pitchFamily="34" charset="0"/>
              </a:rPr>
              <a:t>ochib</a:t>
            </a:r>
            <a:r>
              <a:rPr lang="en-US" sz="2800" b="1" dirty="0">
                <a:latin typeface="Corbel" panose="020B0503020204020204" pitchFamily="34" charset="0"/>
              </a:rPr>
              <a:t> </a:t>
            </a:r>
            <a:r>
              <a:rPr lang="en-US" sz="2800" b="1" dirty="0" err="1">
                <a:latin typeface="Corbel" panose="020B0503020204020204" pitchFamily="34" charset="0"/>
              </a:rPr>
              <a:t>berish</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xmlns="" id="{C5AA4845-99F9-4C72-ABC5-7F49994D2BD1}"/>
              </a:ext>
            </a:extLst>
          </p:cNvPr>
          <p:cNvCxnSpPr>
            <a:stCxn id="6" idx="3"/>
          </p:cNvCxnSpPr>
          <p:nvPr/>
        </p:nvCxnSpPr>
        <p:spPr>
          <a:xfrm flipV="1">
            <a:off x="9710057" y="723901"/>
            <a:ext cx="2481943" cy="23810"/>
          </a:xfrm>
          <a:prstGeom prst="line">
            <a:avLst/>
          </a:prstGeom>
          <a:ln>
            <a:solidFill>
              <a:srgbClr val="1B3C59"/>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Прямоугольник 1"/>
          <p:cNvSpPr/>
          <p:nvPr/>
        </p:nvSpPr>
        <p:spPr>
          <a:xfrm>
            <a:off x="446467" y="2020635"/>
            <a:ext cx="6096000" cy="1477328"/>
          </a:xfrm>
          <a:prstGeom prst="rect">
            <a:avLst/>
          </a:prstGeom>
        </p:spPr>
        <p:txBody>
          <a:bodyPr>
            <a:spAutoFit/>
          </a:bodyPr>
          <a:lstStyle/>
          <a:p>
            <a:r>
              <a:rPr lang="uz-Cyrl-UZ" dirty="0">
                <a:latin typeface="Times New Roman" panose="02020603050405020304" pitchFamily="18" charset="0"/>
                <a:ea typeface="Times New Roman" panose="02020603050405020304" pitchFamily="18" charset="0"/>
              </a:rPr>
              <a:t>Аgar tadbirkorlik subʼekti hisobot davri tugaganidan keyin hisobot davri oxirida mavjud boʼlgan shart-sharoitlar toʼgʼrisidagi maʼlumotni qoʼlga kiritsa, u ushbu shart-sharoitlarga tegishli ochib berilgan maʼlumotlarni yangi maʼlumotga tayangan holda oʼzgartirishi kerak. </a:t>
            </a:r>
            <a:endParaRPr lang="ru-RU" dirty="0"/>
          </a:p>
        </p:txBody>
      </p:sp>
      <p:sp>
        <p:nvSpPr>
          <p:cNvPr id="3" name="Прямоугольник 2"/>
          <p:cNvSpPr/>
          <p:nvPr/>
        </p:nvSpPr>
        <p:spPr>
          <a:xfrm>
            <a:off x="6096000" y="2020635"/>
            <a:ext cx="6096000" cy="3970318"/>
          </a:xfrm>
          <a:prstGeom prst="rect">
            <a:avLst/>
          </a:prstGeom>
        </p:spPr>
        <p:txBody>
          <a:bodyPr>
            <a:spAutoFit/>
          </a:bodyPr>
          <a:lstStyle/>
          <a:p>
            <a:pPr>
              <a:spcBef>
                <a:spcPts val="1500"/>
              </a:spcBef>
              <a:spcAft>
                <a:spcPts val="1000"/>
              </a:spcAft>
            </a:pPr>
            <a:r>
              <a:rPr lang="uz-Cyrl-UZ" dirty="0">
                <a:latin typeface="Arial" panose="020B0604020202020204" pitchFamily="34" charset="0"/>
                <a:ea typeface="Times New Roman" panose="02020603050405020304" pitchFamily="18" charset="0"/>
              </a:rPr>
              <a:t>Baʼzi hollarda, tadbirkorlik subʼekti hisobot davri tugaganidan keyin qoʼlga kiritilgan yangi maʼlumotni aks ettirish uchun, yangi maʼlumot moliyaviy hisobotlarda tan olingan summalarga taʼsir qilmasa ham, moliyaviy hisobotlarda ochib berilgan maʼlumotlarni yangilashi kerak boʼladi. Ochib berilgan maʼlumotlarni yangilashga bir misol sifatida hisobot davrining oxirida mavjud boʼlgan shartli majburiyat yuzasidan hisobot davri tugaganidan keyin qoʼlga kiritilgan maʼlumotni keltirish mumkin. BHXS 37ga muvofiq, yangi maʼlumot asosida rezevr tan olinishi yoki oʼzgartirilishi kerakligini koʼrib chiqish bilan birgalikda tadbirkorlik subʼekti shartli majburiyat toʼgʼrisidagi ochib beriladigan maʼlumotlarni ham yangi dalil asosida oʼzgartirishi kerak boʼladi. </a:t>
            </a:r>
            <a:endParaRPr lang="ru-RU"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0455780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935E5D-E604-4BD9-9D95-C56617F0533E}"/>
              </a:ext>
            </a:extLst>
          </p:cNvPr>
          <p:cNvSpPr/>
          <p:nvPr/>
        </p:nvSpPr>
        <p:spPr>
          <a:xfrm>
            <a:off x="352422" y="407192"/>
            <a:ext cx="10066586" cy="1009484"/>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Hisobot</a:t>
            </a:r>
            <a:r>
              <a:rPr lang="en-US" sz="2800" b="1" dirty="0">
                <a:latin typeface="Corbel" panose="020B0503020204020204" pitchFamily="34" charset="0"/>
              </a:rPr>
              <a:t> </a:t>
            </a:r>
            <a:r>
              <a:rPr lang="en-US" sz="2800" b="1" dirty="0" err="1">
                <a:latin typeface="Corbel" panose="020B0503020204020204" pitchFamily="34" charset="0"/>
              </a:rPr>
              <a:t>davridan</a:t>
            </a:r>
            <a:r>
              <a:rPr lang="en-US" sz="2800" b="1" dirty="0">
                <a:latin typeface="Corbel" panose="020B0503020204020204" pitchFamily="34" charset="0"/>
              </a:rPr>
              <a:t> </a:t>
            </a:r>
            <a:r>
              <a:rPr lang="en-US" sz="2800" b="1" dirty="0" err="1">
                <a:latin typeface="Corbel" panose="020B0503020204020204" pitchFamily="34" charset="0"/>
              </a:rPr>
              <a:t>keyingi</a:t>
            </a:r>
            <a:r>
              <a:rPr lang="en-US" sz="2800" b="1" dirty="0">
                <a:latin typeface="Corbel" panose="020B0503020204020204" pitchFamily="34" charset="0"/>
              </a:rPr>
              <a:t>, </a:t>
            </a:r>
            <a:r>
              <a:rPr lang="en-US" sz="2800" b="1" dirty="0" err="1">
                <a:latin typeface="Corbel" panose="020B0503020204020204" pitchFamily="34" charset="0"/>
              </a:rPr>
              <a:t>tuzatishlar</a:t>
            </a:r>
            <a:r>
              <a:rPr lang="en-US" sz="2800" b="1" dirty="0">
                <a:latin typeface="Corbel" panose="020B0503020204020204" pitchFamily="34" charset="0"/>
              </a:rPr>
              <a:t> </a:t>
            </a:r>
            <a:r>
              <a:rPr lang="en-US" sz="2800" b="1" dirty="0" err="1">
                <a:latin typeface="Corbel" panose="020B0503020204020204" pitchFamily="34" charset="0"/>
              </a:rPr>
              <a:t>kiritilishini</a:t>
            </a:r>
            <a:r>
              <a:rPr lang="en-US" sz="2800" b="1" dirty="0">
                <a:latin typeface="Corbel" panose="020B0503020204020204" pitchFamily="34" charset="0"/>
              </a:rPr>
              <a:t> </a:t>
            </a:r>
            <a:r>
              <a:rPr lang="en-US" sz="2800" b="1" dirty="0" err="1">
                <a:latin typeface="Corbel" panose="020B0503020204020204" pitchFamily="34" charset="0"/>
              </a:rPr>
              <a:t>talab</a:t>
            </a:r>
            <a:r>
              <a:rPr lang="en-US" sz="2800" b="1" dirty="0">
                <a:latin typeface="Corbel" panose="020B0503020204020204" pitchFamily="34" charset="0"/>
              </a:rPr>
              <a:t> </a:t>
            </a:r>
            <a:r>
              <a:rPr lang="en-US" sz="2800" b="1" dirty="0" err="1">
                <a:latin typeface="Corbel" panose="020B0503020204020204" pitchFamily="34" charset="0"/>
              </a:rPr>
              <a:t>etmaydigan</a:t>
            </a:r>
            <a:r>
              <a:rPr lang="en-US" sz="2800" b="1" dirty="0">
                <a:latin typeface="Corbel" panose="020B0503020204020204" pitchFamily="34" charset="0"/>
              </a:rPr>
              <a:t> </a:t>
            </a:r>
            <a:r>
              <a:rPr lang="en-US" sz="2800" b="1" dirty="0" err="1">
                <a:latin typeface="Corbel" panose="020B0503020204020204" pitchFamily="34" charset="0"/>
              </a:rPr>
              <a:t>hodisalar</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Прямоугольник 1"/>
          <p:cNvSpPr/>
          <p:nvPr/>
        </p:nvSpPr>
        <p:spPr>
          <a:xfrm>
            <a:off x="506745" y="2159537"/>
            <a:ext cx="11419091" cy="2628925"/>
          </a:xfrm>
          <a:prstGeom prst="rect">
            <a:avLst/>
          </a:prstGeom>
        </p:spPr>
        <p:txBody>
          <a:bodyPr wrap="square">
            <a:spAutoFit/>
          </a:bodyPr>
          <a:lstStyle/>
          <a:p>
            <a:pPr>
              <a:spcBef>
                <a:spcPts val="1500"/>
              </a:spcBef>
              <a:spcAft>
                <a:spcPts val="1000"/>
              </a:spcAft>
            </a:pPr>
            <a:r>
              <a:rPr lang="uz-Cyrl-UZ" dirty="0">
                <a:latin typeface="Arial" panose="020B0604020202020204" pitchFamily="34" charset="0"/>
                <a:ea typeface="Times New Roman" panose="02020603050405020304" pitchFamily="18" charset="0"/>
              </a:rPr>
              <a:t>Аgar hisobot davridan keyingi, tuzatishlar kiritilishini talab etmaydigan hodisalar muhim boʼlsa, ular toʼgʼrisida maʼlumotlarni ochib bermaslik foydalanuvchilarning moliyaviy hisobotlar asosida qabul qilinadigan iqtisodiy qarorlariga taʼsir koʼrsatishi mumkin. Shuning uchun ham, tadbirkorlik subʼekti hisobot davridan keyingi, tuzatishlar kiritilishini talab etmaydigan hodisalarning har bir muhim toifasi boʼyicha quyidagilarni ochib berishi kerak: </a:t>
            </a:r>
            <a:endParaRPr lang="en-US" dirty="0" smtClean="0">
              <a:latin typeface="Arial" panose="020B0604020202020204" pitchFamily="34" charset="0"/>
              <a:ea typeface="Times New Roman" panose="02020603050405020304" pitchFamily="18" charset="0"/>
            </a:endParaRPr>
          </a:p>
          <a:p>
            <a:r>
              <a:rPr lang="uz-Cyrl-UZ" dirty="0"/>
              <a:t>(a)	hodisaning tabiati; va</a:t>
            </a:r>
            <a:endParaRPr lang="ru-RU" b="1" dirty="0"/>
          </a:p>
          <a:p>
            <a:r>
              <a:rPr lang="uz-Cyrl-UZ" dirty="0"/>
              <a:t>(b)	uning moliyaviy taʼsirini tahminan baholash , yoki bunday tahminiy baholashning imkoni yoʼqligini taʼkidlash. </a:t>
            </a:r>
            <a:endParaRPr lang="ru-RU" b="1" dirty="0"/>
          </a:p>
          <a:p>
            <a:pPr>
              <a:spcBef>
                <a:spcPts val="1500"/>
              </a:spcBef>
              <a:spcAft>
                <a:spcPts val="1000"/>
              </a:spcAft>
            </a:pPr>
            <a:endParaRPr lang="ru-RU"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1669180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4" name="Rectangle: Rounded Corners 5">
            <a:extLst>
              <a:ext uri="{FF2B5EF4-FFF2-40B4-BE49-F238E27FC236}">
                <a16:creationId xmlns:a16="http://schemas.microsoft.com/office/drawing/2014/main" xmlns="" id="{94935E5D-E604-4BD9-9D95-C56617F0533E}"/>
              </a:ext>
            </a:extLst>
          </p:cNvPr>
          <p:cNvSpPr/>
          <p:nvPr/>
        </p:nvSpPr>
        <p:spPr>
          <a:xfrm>
            <a:off x="253285" y="194550"/>
            <a:ext cx="10066586" cy="1009484"/>
          </a:xfrm>
          <a:prstGeom prst="roundRect">
            <a:avLst>
              <a:gd name="adj" fmla="val 50000"/>
            </a:avLst>
          </a:prstGeom>
          <a:solidFill>
            <a:srgbClr val="4561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Corbel" panose="020B0503020204020204" pitchFamily="34" charset="0"/>
              </a:rPr>
              <a:t>Hisobot</a:t>
            </a:r>
            <a:r>
              <a:rPr lang="en-US" sz="2800" b="1" dirty="0">
                <a:latin typeface="Corbel" panose="020B0503020204020204" pitchFamily="34" charset="0"/>
              </a:rPr>
              <a:t> </a:t>
            </a:r>
            <a:r>
              <a:rPr lang="en-US" sz="2800" b="1" dirty="0" err="1">
                <a:latin typeface="Corbel" panose="020B0503020204020204" pitchFamily="34" charset="0"/>
              </a:rPr>
              <a:t>davridan</a:t>
            </a:r>
            <a:r>
              <a:rPr lang="en-US" sz="2800" b="1" dirty="0">
                <a:latin typeface="Corbel" panose="020B0503020204020204" pitchFamily="34" charset="0"/>
              </a:rPr>
              <a:t> </a:t>
            </a:r>
            <a:r>
              <a:rPr lang="en-US" sz="2800" b="1" dirty="0" err="1">
                <a:latin typeface="Corbel" panose="020B0503020204020204" pitchFamily="34" charset="0"/>
              </a:rPr>
              <a:t>keyingi</a:t>
            </a:r>
            <a:r>
              <a:rPr lang="en-US" sz="2800" b="1" dirty="0">
                <a:latin typeface="Corbel" panose="020B0503020204020204" pitchFamily="34" charset="0"/>
              </a:rPr>
              <a:t>, </a:t>
            </a:r>
            <a:r>
              <a:rPr lang="en-US" sz="2800" b="1" dirty="0" err="1">
                <a:latin typeface="Corbel" panose="020B0503020204020204" pitchFamily="34" charset="0"/>
              </a:rPr>
              <a:t>tuzatishlar</a:t>
            </a:r>
            <a:r>
              <a:rPr lang="en-US" sz="2800" b="1" dirty="0">
                <a:latin typeface="Corbel" panose="020B0503020204020204" pitchFamily="34" charset="0"/>
              </a:rPr>
              <a:t> </a:t>
            </a:r>
            <a:r>
              <a:rPr lang="en-US" sz="2800" b="1" dirty="0" err="1">
                <a:latin typeface="Corbel" panose="020B0503020204020204" pitchFamily="34" charset="0"/>
              </a:rPr>
              <a:t>kiritilishini</a:t>
            </a:r>
            <a:r>
              <a:rPr lang="en-US" sz="2800" b="1" dirty="0">
                <a:latin typeface="Corbel" panose="020B0503020204020204" pitchFamily="34" charset="0"/>
              </a:rPr>
              <a:t> </a:t>
            </a:r>
            <a:r>
              <a:rPr lang="en-US" sz="2800" b="1" dirty="0" err="1">
                <a:latin typeface="Corbel" panose="020B0503020204020204" pitchFamily="34" charset="0"/>
              </a:rPr>
              <a:t>talab</a:t>
            </a:r>
            <a:r>
              <a:rPr lang="en-US" sz="2800" b="1" dirty="0">
                <a:latin typeface="Corbel" panose="020B0503020204020204" pitchFamily="34" charset="0"/>
              </a:rPr>
              <a:t> </a:t>
            </a:r>
            <a:r>
              <a:rPr lang="en-US" sz="2800" b="1" dirty="0" err="1">
                <a:latin typeface="Corbel" panose="020B0503020204020204" pitchFamily="34" charset="0"/>
              </a:rPr>
              <a:t>etmaydigan</a:t>
            </a:r>
            <a:r>
              <a:rPr lang="en-US" sz="2800" b="1" dirty="0">
                <a:latin typeface="Corbel" panose="020B0503020204020204" pitchFamily="34" charset="0"/>
              </a:rPr>
              <a:t> </a:t>
            </a:r>
            <a:r>
              <a:rPr lang="en-US" sz="2800" b="1" dirty="0" err="1">
                <a:latin typeface="Corbel" panose="020B0503020204020204" pitchFamily="34" charset="0"/>
              </a:rPr>
              <a:t>hodisalar</a:t>
            </a:r>
            <a:endParaRPr lang="en-US" sz="2800" b="1" dirty="0">
              <a:solidFill>
                <a:schemeClr val="bg1"/>
              </a:solidFill>
              <a:latin typeface="Corbel" panose="020B0503020204020204" pitchFamily="34" charset="0"/>
            </a:endParaRPr>
          </a:p>
        </p:txBody>
      </p:sp>
      <p:sp>
        <p:nvSpPr>
          <p:cNvPr id="5" name="Oval 4">
            <a:extLst>
              <a:ext uri="{FF2B5EF4-FFF2-40B4-BE49-F238E27FC236}">
                <a16:creationId xmlns:a16="http://schemas.microsoft.com/office/drawing/2014/main" xmlns="" id="{7D9927C9-B139-4047-98E5-D9155673413C}"/>
              </a:ext>
            </a:extLst>
          </p:cNvPr>
          <p:cNvSpPr/>
          <p:nvPr/>
        </p:nvSpPr>
        <p:spPr>
          <a:xfrm>
            <a:off x="352424" y="360362"/>
            <a:ext cx="774699" cy="774699"/>
          </a:xfrm>
          <a:prstGeom prst="ellipse">
            <a:avLst/>
          </a:prstGeom>
          <a:solidFill>
            <a:srgbClr val="45617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xmlns="" id="{C34B0ED8-1415-45D2-8DBF-8D03442CF32E}"/>
              </a:ext>
            </a:extLst>
          </p:cNvPr>
          <p:cNvGrpSpPr/>
          <p:nvPr/>
        </p:nvGrpSpPr>
        <p:grpSpPr>
          <a:xfrm>
            <a:off x="596898" y="604042"/>
            <a:ext cx="285750" cy="287338"/>
            <a:chOff x="10455275" y="2498725"/>
            <a:chExt cx="285750" cy="287338"/>
          </a:xfrm>
          <a:solidFill>
            <a:schemeClr val="bg1"/>
          </a:solidFill>
        </p:grpSpPr>
        <p:sp>
          <p:nvSpPr>
            <p:cNvPr id="10" name="Freeform 214">
              <a:extLst>
                <a:ext uri="{FF2B5EF4-FFF2-40B4-BE49-F238E27FC236}">
                  <a16:creationId xmlns:a16="http://schemas.microsoft.com/office/drawing/2014/main" xmlns="" id="{356F7393-7C39-49E6-AF7F-6284525D5C2E}"/>
                </a:ext>
              </a:extLst>
            </p:cNvPr>
            <p:cNvSpPr>
              <a:spLocks noEditPoints="1"/>
            </p:cNvSpPr>
            <p:nvPr/>
          </p:nvSpPr>
          <p:spPr bwMode="auto">
            <a:xfrm>
              <a:off x="10455275" y="2593975"/>
              <a:ext cx="285750" cy="192088"/>
            </a:xfrm>
            <a:custGeom>
              <a:avLst/>
              <a:gdLst>
                <a:gd name="T0" fmla="*/ 812 w 903"/>
                <a:gd name="T1" fmla="*/ 30 h 601"/>
                <a:gd name="T2" fmla="*/ 512 w 903"/>
                <a:gd name="T3" fmla="*/ 571 h 601"/>
                <a:gd name="T4" fmla="*/ 602 w 903"/>
                <a:gd name="T5" fmla="*/ 571 h 601"/>
                <a:gd name="T6" fmla="*/ 301 w 903"/>
                <a:gd name="T7" fmla="*/ 210 h 601"/>
                <a:gd name="T8" fmla="*/ 301 w 903"/>
                <a:gd name="T9" fmla="*/ 571 h 601"/>
                <a:gd name="T10" fmla="*/ 181 w 903"/>
                <a:gd name="T11" fmla="*/ 421 h 601"/>
                <a:gd name="T12" fmla="*/ 888 w 903"/>
                <a:gd name="T13" fmla="*/ 571 h 601"/>
                <a:gd name="T14" fmla="*/ 842 w 903"/>
                <a:gd name="T15" fmla="*/ 12 h 601"/>
                <a:gd name="T16" fmla="*/ 838 w 903"/>
                <a:gd name="T17" fmla="*/ 5 h 601"/>
                <a:gd name="T18" fmla="*/ 830 w 903"/>
                <a:gd name="T19" fmla="*/ 0 h 601"/>
                <a:gd name="T20" fmla="*/ 704 w 903"/>
                <a:gd name="T21" fmla="*/ 0 h 601"/>
                <a:gd name="T22" fmla="*/ 696 w 903"/>
                <a:gd name="T23" fmla="*/ 5 h 601"/>
                <a:gd name="T24" fmla="*/ 692 w 903"/>
                <a:gd name="T25" fmla="*/ 12 h 601"/>
                <a:gd name="T26" fmla="*/ 632 w 903"/>
                <a:gd name="T27" fmla="*/ 571 h 601"/>
                <a:gd name="T28" fmla="*/ 631 w 903"/>
                <a:gd name="T29" fmla="*/ 280 h 601"/>
                <a:gd name="T30" fmla="*/ 626 w 903"/>
                <a:gd name="T31" fmla="*/ 274 h 601"/>
                <a:gd name="T32" fmla="*/ 617 w 903"/>
                <a:gd name="T33" fmla="*/ 270 h 601"/>
                <a:gd name="T34" fmla="*/ 491 w 903"/>
                <a:gd name="T35" fmla="*/ 271 h 601"/>
                <a:gd name="T36" fmla="*/ 484 w 903"/>
                <a:gd name="T37" fmla="*/ 278 h 601"/>
                <a:gd name="T38" fmla="*/ 482 w 903"/>
                <a:gd name="T39" fmla="*/ 285 h 601"/>
                <a:gd name="T40" fmla="*/ 421 w 903"/>
                <a:gd name="T41" fmla="*/ 195 h 601"/>
                <a:gd name="T42" fmla="*/ 419 w 903"/>
                <a:gd name="T43" fmla="*/ 187 h 601"/>
                <a:gd name="T44" fmla="*/ 412 w 903"/>
                <a:gd name="T45" fmla="*/ 181 h 601"/>
                <a:gd name="T46" fmla="*/ 286 w 903"/>
                <a:gd name="T47" fmla="*/ 180 h 601"/>
                <a:gd name="T48" fmla="*/ 277 w 903"/>
                <a:gd name="T49" fmla="*/ 184 h 601"/>
                <a:gd name="T50" fmla="*/ 272 w 903"/>
                <a:gd name="T51" fmla="*/ 190 h 601"/>
                <a:gd name="T52" fmla="*/ 271 w 903"/>
                <a:gd name="T53" fmla="*/ 571 h 601"/>
                <a:gd name="T54" fmla="*/ 211 w 903"/>
                <a:gd name="T55" fmla="*/ 403 h 601"/>
                <a:gd name="T56" fmla="*/ 207 w 903"/>
                <a:gd name="T57" fmla="*/ 396 h 601"/>
                <a:gd name="T58" fmla="*/ 199 w 903"/>
                <a:gd name="T59" fmla="*/ 391 h 601"/>
                <a:gd name="T60" fmla="*/ 73 w 903"/>
                <a:gd name="T61" fmla="*/ 391 h 601"/>
                <a:gd name="T62" fmla="*/ 65 w 903"/>
                <a:gd name="T63" fmla="*/ 396 h 601"/>
                <a:gd name="T64" fmla="*/ 61 w 903"/>
                <a:gd name="T65" fmla="*/ 403 h 601"/>
                <a:gd name="T66" fmla="*/ 16 w 903"/>
                <a:gd name="T67" fmla="*/ 571 h 601"/>
                <a:gd name="T68" fmla="*/ 7 w 903"/>
                <a:gd name="T69" fmla="*/ 573 h 601"/>
                <a:gd name="T70" fmla="*/ 2 w 903"/>
                <a:gd name="T71" fmla="*/ 581 h 601"/>
                <a:gd name="T72" fmla="*/ 1 w 903"/>
                <a:gd name="T73" fmla="*/ 590 h 601"/>
                <a:gd name="T74" fmla="*/ 5 w 903"/>
                <a:gd name="T75" fmla="*/ 597 h 601"/>
                <a:gd name="T76" fmla="*/ 13 w 903"/>
                <a:gd name="T77" fmla="*/ 601 h 601"/>
                <a:gd name="T78" fmla="*/ 196 w 903"/>
                <a:gd name="T79" fmla="*/ 601 h 601"/>
                <a:gd name="T80" fmla="*/ 497 w 903"/>
                <a:gd name="T81" fmla="*/ 601 h 601"/>
                <a:gd name="T82" fmla="*/ 827 w 903"/>
                <a:gd name="T83" fmla="*/ 601 h 601"/>
                <a:gd name="T84" fmla="*/ 893 w 903"/>
                <a:gd name="T85" fmla="*/ 600 h 601"/>
                <a:gd name="T86" fmla="*/ 900 w 903"/>
                <a:gd name="T87" fmla="*/ 595 h 601"/>
                <a:gd name="T88" fmla="*/ 903 w 903"/>
                <a:gd name="T89" fmla="*/ 586 h 601"/>
                <a:gd name="T90" fmla="*/ 900 w 903"/>
                <a:gd name="T91" fmla="*/ 578 h 601"/>
                <a:gd name="T92" fmla="*/ 893 w 903"/>
                <a:gd name="T93" fmla="*/ 572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3" h="601">
                  <a:moveTo>
                    <a:pt x="722" y="571"/>
                  </a:moveTo>
                  <a:lnTo>
                    <a:pt x="722" y="30"/>
                  </a:lnTo>
                  <a:lnTo>
                    <a:pt x="812" y="30"/>
                  </a:lnTo>
                  <a:lnTo>
                    <a:pt x="812" y="571"/>
                  </a:lnTo>
                  <a:lnTo>
                    <a:pt x="722" y="571"/>
                  </a:lnTo>
                  <a:close/>
                  <a:moveTo>
                    <a:pt x="512" y="571"/>
                  </a:moveTo>
                  <a:lnTo>
                    <a:pt x="512" y="300"/>
                  </a:lnTo>
                  <a:lnTo>
                    <a:pt x="602" y="300"/>
                  </a:lnTo>
                  <a:lnTo>
                    <a:pt x="602" y="571"/>
                  </a:lnTo>
                  <a:lnTo>
                    <a:pt x="512" y="571"/>
                  </a:lnTo>
                  <a:close/>
                  <a:moveTo>
                    <a:pt x="301" y="571"/>
                  </a:moveTo>
                  <a:lnTo>
                    <a:pt x="301" y="210"/>
                  </a:lnTo>
                  <a:lnTo>
                    <a:pt x="391" y="210"/>
                  </a:lnTo>
                  <a:lnTo>
                    <a:pt x="391" y="571"/>
                  </a:lnTo>
                  <a:lnTo>
                    <a:pt x="301" y="571"/>
                  </a:lnTo>
                  <a:close/>
                  <a:moveTo>
                    <a:pt x="91" y="571"/>
                  </a:moveTo>
                  <a:lnTo>
                    <a:pt x="91" y="421"/>
                  </a:lnTo>
                  <a:lnTo>
                    <a:pt x="181" y="421"/>
                  </a:lnTo>
                  <a:lnTo>
                    <a:pt x="181" y="571"/>
                  </a:lnTo>
                  <a:lnTo>
                    <a:pt x="91" y="571"/>
                  </a:lnTo>
                  <a:close/>
                  <a:moveTo>
                    <a:pt x="888" y="571"/>
                  </a:moveTo>
                  <a:lnTo>
                    <a:pt x="842" y="571"/>
                  </a:lnTo>
                  <a:lnTo>
                    <a:pt x="842" y="15"/>
                  </a:lnTo>
                  <a:lnTo>
                    <a:pt x="842" y="12"/>
                  </a:lnTo>
                  <a:lnTo>
                    <a:pt x="841" y="9"/>
                  </a:lnTo>
                  <a:lnTo>
                    <a:pt x="840" y="7"/>
                  </a:lnTo>
                  <a:lnTo>
                    <a:pt x="838" y="5"/>
                  </a:lnTo>
                  <a:lnTo>
                    <a:pt x="836" y="3"/>
                  </a:lnTo>
                  <a:lnTo>
                    <a:pt x="833" y="1"/>
                  </a:lnTo>
                  <a:lnTo>
                    <a:pt x="830" y="0"/>
                  </a:lnTo>
                  <a:lnTo>
                    <a:pt x="827" y="0"/>
                  </a:lnTo>
                  <a:lnTo>
                    <a:pt x="707" y="0"/>
                  </a:lnTo>
                  <a:lnTo>
                    <a:pt x="704" y="0"/>
                  </a:lnTo>
                  <a:lnTo>
                    <a:pt x="702" y="1"/>
                  </a:lnTo>
                  <a:lnTo>
                    <a:pt x="698" y="3"/>
                  </a:lnTo>
                  <a:lnTo>
                    <a:pt x="696" y="5"/>
                  </a:lnTo>
                  <a:lnTo>
                    <a:pt x="694" y="7"/>
                  </a:lnTo>
                  <a:lnTo>
                    <a:pt x="693" y="9"/>
                  </a:lnTo>
                  <a:lnTo>
                    <a:pt x="692" y="12"/>
                  </a:lnTo>
                  <a:lnTo>
                    <a:pt x="692" y="15"/>
                  </a:lnTo>
                  <a:lnTo>
                    <a:pt x="692" y="571"/>
                  </a:lnTo>
                  <a:lnTo>
                    <a:pt x="632" y="571"/>
                  </a:lnTo>
                  <a:lnTo>
                    <a:pt x="632" y="285"/>
                  </a:lnTo>
                  <a:lnTo>
                    <a:pt x="632" y="283"/>
                  </a:lnTo>
                  <a:lnTo>
                    <a:pt x="631" y="280"/>
                  </a:lnTo>
                  <a:lnTo>
                    <a:pt x="630" y="278"/>
                  </a:lnTo>
                  <a:lnTo>
                    <a:pt x="628" y="275"/>
                  </a:lnTo>
                  <a:lnTo>
                    <a:pt x="626" y="274"/>
                  </a:lnTo>
                  <a:lnTo>
                    <a:pt x="622" y="271"/>
                  </a:lnTo>
                  <a:lnTo>
                    <a:pt x="620" y="271"/>
                  </a:lnTo>
                  <a:lnTo>
                    <a:pt x="617" y="270"/>
                  </a:lnTo>
                  <a:lnTo>
                    <a:pt x="497" y="270"/>
                  </a:lnTo>
                  <a:lnTo>
                    <a:pt x="494" y="271"/>
                  </a:lnTo>
                  <a:lnTo>
                    <a:pt x="491" y="271"/>
                  </a:lnTo>
                  <a:lnTo>
                    <a:pt x="488" y="274"/>
                  </a:lnTo>
                  <a:lnTo>
                    <a:pt x="486" y="275"/>
                  </a:lnTo>
                  <a:lnTo>
                    <a:pt x="484" y="278"/>
                  </a:lnTo>
                  <a:lnTo>
                    <a:pt x="483" y="280"/>
                  </a:lnTo>
                  <a:lnTo>
                    <a:pt x="482" y="283"/>
                  </a:lnTo>
                  <a:lnTo>
                    <a:pt x="482" y="285"/>
                  </a:lnTo>
                  <a:lnTo>
                    <a:pt x="482" y="571"/>
                  </a:lnTo>
                  <a:lnTo>
                    <a:pt x="421" y="571"/>
                  </a:lnTo>
                  <a:lnTo>
                    <a:pt x="421" y="195"/>
                  </a:lnTo>
                  <a:lnTo>
                    <a:pt x="421" y="192"/>
                  </a:lnTo>
                  <a:lnTo>
                    <a:pt x="420" y="190"/>
                  </a:lnTo>
                  <a:lnTo>
                    <a:pt x="419" y="187"/>
                  </a:lnTo>
                  <a:lnTo>
                    <a:pt x="417" y="185"/>
                  </a:lnTo>
                  <a:lnTo>
                    <a:pt x="415" y="184"/>
                  </a:lnTo>
                  <a:lnTo>
                    <a:pt x="412" y="181"/>
                  </a:lnTo>
                  <a:lnTo>
                    <a:pt x="409" y="180"/>
                  </a:lnTo>
                  <a:lnTo>
                    <a:pt x="406" y="180"/>
                  </a:lnTo>
                  <a:lnTo>
                    <a:pt x="286" y="180"/>
                  </a:lnTo>
                  <a:lnTo>
                    <a:pt x="283" y="180"/>
                  </a:lnTo>
                  <a:lnTo>
                    <a:pt x="281" y="181"/>
                  </a:lnTo>
                  <a:lnTo>
                    <a:pt x="277" y="184"/>
                  </a:lnTo>
                  <a:lnTo>
                    <a:pt x="275" y="185"/>
                  </a:lnTo>
                  <a:lnTo>
                    <a:pt x="274" y="187"/>
                  </a:lnTo>
                  <a:lnTo>
                    <a:pt x="272" y="190"/>
                  </a:lnTo>
                  <a:lnTo>
                    <a:pt x="271" y="192"/>
                  </a:lnTo>
                  <a:lnTo>
                    <a:pt x="271" y="195"/>
                  </a:lnTo>
                  <a:lnTo>
                    <a:pt x="271" y="571"/>
                  </a:lnTo>
                  <a:lnTo>
                    <a:pt x="211" y="571"/>
                  </a:lnTo>
                  <a:lnTo>
                    <a:pt x="211" y="406"/>
                  </a:lnTo>
                  <a:lnTo>
                    <a:pt x="211" y="403"/>
                  </a:lnTo>
                  <a:lnTo>
                    <a:pt x="210" y="400"/>
                  </a:lnTo>
                  <a:lnTo>
                    <a:pt x="209" y="398"/>
                  </a:lnTo>
                  <a:lnTo>
                    <a:pt x="207" y="396"/>
                  </a:lnTo>
                  <a:lnTo>
                    <a:pt x="205" y="394"/>
                  </a:lnTo>
                  <a:lnTo>
                    <a:pt x="201" y="392"/>
                  </a:lnTo>
                  <a:lnTo>
                    <a:pt x="199" y="391"/>
                  </a:lnTo>
                  <a:lnTo>
                    <a:pt x="196" y="391"/>
                  </a:lnTo>
                  <a:lnTo>
                    <a:pt x="76" y="391"/>
                  </a:lnTo>
                  <a:lnTo>
                    <a:pt x="73" y="391"/>
                  </a:lnTo>
                  <a:lnTo>
                    <a:pt x="70" y="392"/>
                  </a:lnTo>
                  <a:lnTo>
                    <a:pt x="67" y="394"/>
                  </a:lnTo>
                  <a:lnTo>
                    <a:pt x="65" y="396"/>
                  </a:lnTo>
                  <a:lnTo>
                    <a:pt x="63" y="398"/>
                  </a:lnTo>
                  <a:lnTo>
                    <a:pt x="62" y="400"/>
                  </a:lnTo>
                  <a:lnTo>
                    <a:pt x="61" y="403"/>
                  </a:lnTo>
                  <a:lnTo>
                    <a:pt x="61" y="406"/>
                  </a:lnTo>
                  <a:lnTo>
                    <a:pt x="61" y="571"/>
                  </a:lnTo>
                  <a:lnTo>
                    <a:pt x="16" y="571"/>
                  </a:lnTo>
                  <a:lnTo>
                    <a:pt x="13" y="571"/>
                  </a:lnTo>
                  <a:lnTo>
                    <a:pt x="10" y="572"/>
                  </a:lnTo>
                  <a:lnTo>
                    <a:pt x="7" y="573"/>
                  </a:lnTo>
                  <a:lnTo>
                    <a:pt x="5" y="576"/>
                  </a:lnTo>
                  <a:lnTo>
                    <a:pt x="3" y="578"/>
                  </a:lnTo>
                  <a:lnTo>
                    <a:pt x="2" y="581"/>
                  </a:lnTo>
                  <a:lnTo>
                    <a:pt x="1" y="583"/>
                  </a:lnTo>
                  <a:lnTo>
                    <a:pt x="0" y="586"/>
                  </a:lnTo>
                  <a:lnTo>
                    <a:pt x="1" y="590"/>
                  </a:lnTo>
                  <a:lnTo>
                    <a:pt x="2" y="593"/>
                  </a:lnTo>
                  <a:lnTo>
                    <a:pt x="3" y="595"/>
                  </a:lnTo>
                  <a:lnTo>
                    <a:pt x="5" y="597"/>
                  </a:lnTo>
                  <a:lnTo>
                    <a:pt x="7" y="599"/>
                  </a:lnTo>
                  <a:lnTo>
                    <a:pt x="10" y="600"/>
                  </a:lnTo>
                  <a:lnTo>
                    <a:pt x="13" y="601"/>
                  </a:lnTo>
                  <a:lnTo>
                    <a:pt x="16" y="601"/>
                  </a:lnTo>
                  <a:lnTo>
                    <a:pt x="76" y="601"/>
                  </a:lnTo>
                  <a:lnTo>
                    <a:pt x="196" y="601"/>
                  </a:lnTo>
                  <a:lnTo>
                    <a:pt x="286" y="601"/>
                  </a:lnTo>
                  <a:lnTo>
                    <a:pt x="406" y="601"/>
                  </a:lnTo>
                  <a:lnTo>
                    <a:pt x="497" y="601"/>
                  </a:lnTo>
                  <a:lnTo>
                    <a:pt x="617" y="601"/>
                  </a:lnTo>
                  <a:lnTo>
                    <a:pt x="707" y="601"/>
                  </a:lnTo>
                  <a:lnTo>
                    <a:pt x="827" y="601"/>
                  </a:lnTo>
                  <a:lnTo>
                    <a:pt x="888" y="601"/>
                  </a:lnTo>
                  <a:lnTo>
                    <a:pt x="890" y="601"/>
                  </a:lnTo>
                  <a:lnTo>
                    <a:pt x="893" y="600"/>
                  </a:lnTo>
                  <a:lnTo>
                    <a:pt x="896" y="599"/>
                  </a:lnTo>
                  <a:lnTo>
                    <a:pt x="898" y="597"/>
                  </a:lnTo>
                  <a:lnTo>
                    <a:pt x="900" y="595"/>
                  </a:lnTo>
                  <a:lnTo>
                    <a:pt x="901" y="593"/>
                  </a:lnTo>
                  <a:lnTo>
                    <a:pt x="902" y="590"/>
                  </a:lnTo>
                  <a:lnTo>
                    <a:pt x="903" y="586"/>
                  </a:lnTo>
                  <a:lnTo>
                    <a:pt x="902" y="583"/>
                  </a:lnTo>
                  <a:lnTo>
                    <a:pt x="901" y="581"/>
                  </a:lnTo>
                  <a:lnTo>
                    <a:pt x="900" y="578"/>
                  </a:lnTo>
                  <a:lnTo>
                    <a:pt x="898" y="576"/>
                  </a:lnTo>
                  <a:lnTo>
                    <a:pt x="896" y="573"/>
                  </a:lnTo>
                  <a:lnTo>
                    <a:pt x="893" y="572"/>
                  </a:lnTo>
                  <a:lnTo>
                    <a:pt x="890" y="571"/>
                  </a:lnTo>
                  <a:lnTo>
                    <a:pt x="888" y="5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215">
              <a:extLst>
                <a:ext uri="{FF2B5EF4-FFF2-40B4-BE49-F238E27FC236}">
                  <a16:creationId xmlns:a16="http://schemas.microsoft.com/office/drawing/2014/main" xmlns="" id="{5500396A-AB48-4929-85CD-9106C911C4D9}"/>
                </a:ext>
              </a:extLst>
            </p:cNvPr>
            <p:cNvSpPr>
              <a:spLocks noEditPoints="1"/>
            </p:cNvSpPr>
            <p:nvPr/>
          </p:nvSpPr>
          <p:spPr bwMode="auto">
            <a:xfrm>
              <a:off x="10474325" y="2498725"/>
              <a:ext cx="252413" cy="157163"/>
            </a:xfrm>
            <a:custGeom>
              <a:avLst/>
              <a:gdLst>
                <a:gd name="T0" fmla="*/ 83 w 796"/>
                <a:gd name="T1" fmla="*/ 417 h 496"/>
                <a:gd name="T2" fmla="*/ 89 w 796"/>
                <a:gd name="T3" fmla="*/ 431 h 496"/>
                <a:gd name="T4" fmla="*/ 76 w 796"/>
                <a:gd name="T5" fmla="*/ 461 h 496"/>
                <a:gd name="T6" fmla="*/ 43 w 796"/>
                <a:gd name="T7" fmla="*/ 461 h 496"/>
                <a:gd name="T8" fmla="*/ 30 w 796"/>
                <a:gd name="T9" fmla="*/ 430 h 496"/>
                <a:gd name="T10" fmla="*/ 54 w 796"/>
                <a:gd name="T11" fmla="*/ 407 h 496"/>
                <a:gd name="T12" fmla="*/ 302 w 796"/>
                <a:gd name="T13" fmla="*/ 216 h 496"/>
                <a:gd name="T14" fmla="*/ 315 w 796"/>
                <a:gd name="T15" fmla="*/ 247 h 496"/>
                <a:gd name="T16" fmla="*/ 291 w 796"/>
                <a:gd name="T17" fmla="*/ 270 h 496"/>
                <a:gd name="T18" fmla="*/ 260 w 796"/>
                <a:gd name="T19" fmla="*/ 257 h 496"/>
                <a:gd name="T20" fmla="*/ 260 w 796"/>
                <a:gd name="T21" fmla="*/ 224 h 496"/>
                <a:gd name="T22" fmla="*/ 511 w 796"/>
                <a:gd name="T23" fmla="*/ 301 h 496"/>
                <a:gd name="T24" fmla="*/ 530 w 796"/>
                <a:gd name="T25" fmla="*/ 308 h 496"/>
                <a:gd name="T26" fmla="*/ 541 w 796"/>
                <a:gd name="T27" fmla="*/ 331 h 496"/>
                <a:gd name="T28" fmla="*/ 523 w 796"/>
                <a:gd name="T29" fmla="*/ 359 h 496"/>
                <a:gd name="T30" fmla="*/ 490 w 796"/>
                <a:gd name="T31" fmla="*/ 353 h 496"/>
                <a:gd name="T32" fmla="*/ 483 w 796"/>
                <a:gd name="T33" fmla="*/ 320 h 496"/>
                <a:gd name="T34" fmla="*/ 511 w 796"/>
                <a:gd name="T35" fmla="*/ 301 h 496"/>
                <a:gd name="T36" fmla="*/ 757 w 796"/>
                <a:gd name="T37" fmla="*/ 39 h 496"/>
                <a:gd name="T38" fmla="*/ 764 w 796"/>
                <a:gd name="T39" fmla="*/ 72 h 496"/>
                <a:gd name="T40" fmla="*/ 736 w 796"/>
                <a:gd name="T41" fmla="*/ 90 h 496"/>
                <a:gd name="T42" fmla="*/ 708 w 796"/>
                <a:gd name="T43" fmla="*/ 72 h 496"/>
                <a:gd name="T44" fmla="*/ 716 w 796"/>
                <a:gd name="T45" fmla="*/ 39 h 496"/>
                <a:gd name="T46" fmla="*/ 60 w 796"/>
                <a:gd name="T47" fmla="*/ 496 h 496"/>
                <a:gd name="T48" fmla="*/ 93 w 796"/>
                <a:gd name="T49" fmla="*/ 487 h 496"/>
                <a:gd name="T50" fmla="*/ 115 w 796"/>
                <a:gd name="T51" fmla="*/ 460 h 496"/>
                <a:gd name="T52" fmla="*/ 118 w 796"/>
                <a:gd name="T53" fmla="*/ 422 h 496"/>
                <a:gd name="T54" fmla="*/ 276 w 796"/>
                <a:gd name="T55" fmla="*/ 300 h 496"/>
                <a:gd name="T56" fmla="*/ 318 w 796"/>
                <a:gd name="T57" fmla="*/ 291 h 496"/>
                <a:gd name="T58" fmla="*/ 451 w 796"/>
                <a:gd name="T59" fmla="*/ 331 h 496"/>
                <a:gd name="T60" fmla="*/ 461 w 796"/>
                <a:gd name="T61" fmla="*/ 365 h 496"/>
                <a:gd name="T62" fmla="*/ 487 w 796"/>
                <a:gd name="T63" fmla="*/ 387 h 496"/>
                <a:gd name="T64" fmla="*/ 523 w 796"/>
                <a:gd name="T65" fmla="*/ 390 h 496"/>
                <a:gd name="T66" fmla="*/ 554 w 796"/>
                <a:gd name="T67" fmla="*/ 373 h 496"/>
                <a:gd name="T68" fmla="*/ 570 w 796"/>
                <a:gd name="T69" fmla="*/ 343 h 496"/>
                <a:gd name="T70" fmla="*/ 559 w 796"/>
                <a:gd name="T71" fmla="*/ 296 h 496"/>
                <a:gd name="T72" fmla="*/ 742 w 796"/>
                <a:gd name="T73" fmla="*/ 120 h 496"/>
                <a:gd name="T74" fmla="*/ 775 w 796"/>
                <a:gd name="T75" fmla="*/ 106 h 496"/>
                <a:gd name="T76" fmla="*/ 794 w 796"/>
                <a:gd name="T77" fmla="*/ 79 h 496"/>
                <a:gd name="T78" fmla="*/ 794 w 796"/>
                <a:gd name="T79" fmla="*/ 43 h 496"/>
                <a:gd name="T80" fmla="*/ 775 w 796"/>
                <a:gd name="T81" fmla="*/ 14 h 496"/>
                <a:gd name="T82" fmla="*/ 742 w 796"/>
                <a:gd name="T83" fmla="*/ 0 h 496"/>
                <a:gd name="T84" fmla="*/ 708 w 796"/>
                <a:gd name="T85" fmla="*/ 8 h 496"/>
                <a:gd name="T86" fmla="*/ 683 w 796"/>
                <a:gd name="T87" fmla="*/ 31 h 496"/>
                <a:gd name="T88" fmla="*/ 677 w 796"/>
                <a:gd name="T89" fmla="*/ 70 h 496"/>
                <a:gd name="T90" fmla="*/ 524 w 796"/>
                <a:gd name="T91" fmla="*/ 272 h 496"/>
                <a:gd name="T92" fmla="*/ 483 w 796"/>
                <a:gd name="T93" fmla="*/ 278 h 496"/>
                <a:gd name="T94" fmla="*/ 345 w 796"/>
                <a:gd name="T95" fmla="*/ 245 h 496"/>
                <a:gd name="T96" fmla="*/ 339 w 796"/>
                <a:gd name="T97" fmla="*/ 212 h 496"/>
                <a:gd name="T98" fmla="*/ 314 w 796"/>
                <a:gd name="T99" fmla="*/ 188 h 496"/>
                <a:gd name="T100" fmla="*/ 280 w 796"/>
                <a:gd name="T101" fmla="*/ 181 h 496"/>
                <a:gd name="T102" fmla="*/ 247 w 796"/>
                <a:gd name="T103" fmla="*/ 194 h 496"/>
                <a:gd name="T104" fmla="*/ 228 w 796"/>
                <a:gd name="T105" fmla="*/ 223 h 496"/>
                <a:gd name="T106" fmla="*/ 229 w 796"/>
                <a:gd name="T107" fmla="*/ 262 h 496"/>
                <a:gd name="T108" fmla="*/ 60 w 796"/>
                <a:gd name="T109" fmla="*/ 376 h 496"/>
                <a:gd name="T110" fmla="*/ 26 w 796"/>
                <a:gd name="T111" fmla="*/ 387 h 496"/>
                <a:gd name="T112" fmla="*/ 4 w 796"/>
                <a:gd name="T113" fmla="*/ 413 h 496"/>
                <a:gd name="T114" fmla="*/ 1 w 796"/>
                <a:gd name="T115" fmla="*/ 448 h 496"/>
                <a:gd name="T116" fmla="*/ 17 w 796"/>
                <a:gd name="T117" fmla="*/ 479 h 496"/>
                <a:gd name="T118" fmla="*/ 47 w 796"/>
                <a:gd name="T119" fmla="*/ 495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6" h="496">
                  <a:moveTo>
                    <a:pt x="60" y="406"/>
                  </a:moveTo>
                  <a:lnTo>
                    <a:pt x="66" y="407"/>
                  </a:lnTo>
                  <a:lnTo>
                    <a:pt x="73" y="410"/>
                  </a:lnTo>
                  <a:lnTo>
                    <a:pt x="78" y="413"/>
                  </a:lnTo>
                  <a:lnTo>
                    <a:pt x="83" y="417"/>
                  </a:lnTo>
                  <a:lnTo>
                    <a:pt x="83" y="417"/>
                  </a:lnTo>
                  <a:lnTo>
                    <a:pt x="83" y="417"/>
                  </a:lnTo>
                  <a:lnTo>
                    <a:pt x="83" y="417"/>
                  </a:lnTo>
                  <a:lnTo>
                    <a:pt x="83" y="417"/>
                  </a:lnTo>
                  <a:lnTo>
                    <a:pt x="86" y="421"/>
                  </a:lnTo>
                  <a:lnTo>
                    <a:pt x="88" y="426"/>
                  </a:lnTo>
                  <a:lnTo>
                    <a:pt x="89" y="431"/>
                  </a:lnTo>
                  <a:lnTo>
                    <a:pt x="90" y="436"/>
                  </a:lnTo>
                  <a:lnTo>
                    <a:pt x="89" y="443"/>
                  </a:lnTo>
                  <a:lnTo>
                    <a:pt x="88" y="448"/>
                  </a:lnTo>
                  <a:lnTo>
                    <a:pt x="85" y="453"/>
                  </a:lnTo>
                  <a:lnTo>
                    <a:pt x="81" y="458"/>
                  </a:lnTo>
                  <a:lnTo>
                    <a:pt x="76" y="461"/>
                  </a:lnTo>
                  <a:lnTo>
                    <a:pt x="72" y="464"/>
                  </a:lnTo>
                  <a:lnTo>
                    <a:pt x="65" y="466"/>
                  </a:lnTo>
                  <a:lnTo>
                    <a:pt x="60" y="466"/>
                  </a:lnTo>
                  <a:lnTo>
                    <a:pt x="54" y="466"/>
                  </a:lnTo>
                  <a:lnTo>
                    <a:pt x="48" y="464"/>
                  </a:lnTo>
                  <a:lnTo>
                    <a:pt x="43" y="461"/>
                  </a:lnTo>
                  <a:lnTo>
                    <a:pt x="39" y="458"/>
                  </a:lnTo>
                  <a:lnTo>
                    <a:pt x="34" y="453"/>
                  </a:lnTo>
                  <a:lnTo>
                    <a:pt x="32" y="448"/>
                  </a:lnTo>
                  <a:lnTo>
                    <a:pt x="30" y="443"/>
                  </a:lnTo>
                  <a:lnTo>
                    <a:pt x="30" y="436"/>
                  </a:lnTo>
                  <a:lnTo>
                    <a:pt x="30" y="430"/>
                  </a:lnTo>
                  <a:lnTo>
                    <a:pt x="32" y="425"/>
                  </a:lnTo>
                  <a:lnTo>
                    <a:pt x="34" y="419"/>
                  </a:lnTo>
                  <a:lnTo>
                    <a:pt x="39" y="415"/>
                  </a:lnTo>
                  <a:lnTo>
                    <a:pt x="43" y="412"/>
                  </a:lnTo>
                  <a:lnTo>
                    <a:pt x="48" y="409"/>
                  </a:lnTo>
                  <a:lnTo>
                    <a:pt x="54" y="407"/>
                  </a:lnTo>
                  <a:lnTo>
                    <a:pt x="60" y="406"/>
                  </a:lnTo>
                  <a:lnTo>
                    <a:pt x="60" y="406"/>
                  </a:lnTo>
                  <a:close/>
                  <a:moveTo>
                    <a:pt x="285" y="211"/>
                  </a:moveTo>
                  <a:lnTo>
                    <a:pt x="291" y="211"/>
                  </a:lnTo>
                  <a:lnTo>
                    <a:pt x="297" y="214"/>
                  </a:lnTo>
                  <a:lnTo>
                    <a:pt x="302" y="216"/>
                  </a:lnTo>
                  <a:lnTo>
                    <a:pt x="306" y="220"/>
                  </a:lnTo>
                  <a:lnTo>
                    <a:pt x="311" y="224"/>
                  </a:lnTo>
                  <a:lnTo>
                    <a:pt x="313" y="230"/>
                  </a:lnTo>
                  <a:lnTo>
                    <a:pt x="315" y="235"/>
                  </a:lnTo>
                  <a:lnTo>
                    <a:pt x="315" y="241"/>
                  </a:lnTo>
                  <a:lnTo>
                    <a:pt x="315" y="247"/>
                  </a:lnTo>
                  <a:lnTo>
                    <a:pt x="313" y="253"/>
                  </a:lnTo>
                  <a:lnTo>
                    <a:pt x="311" y="257"/>
                  </a:lnTo>
                  <a:lnTo>
                    <a:pt x="306" y="262"/>
                  </a:lnTo>
                  <a:lnTo>
                    <a:pt x="302" y="266"/>
                  </a:lnTo>
                  <a:lnTo>
                    <a:pt x="297" y="268"/>
                  </a:lnTo>
                  <a:lnTo>
                    <a:pt x="291" y="270"/>
                  </a:lnTo>
                  <a:lnTo>
                    <a:pt x="285" y="271"/>
                  </a:lnTo>
                  <a:lnTo>
                    <a:pt x="280" y="270"/>
                  </a:lnTo>
                  <a:lnTo>
                    <a:pt x="273" y="268"/>
                  </a:lnTo>
                  <a:lnTo>
                    <a:pt x="269" y="266"/>
                  </a:lnTo>
                  <a:lnTo>
                    <a:pt x="264" y="262"/>
                  </a:lnTo>
                  <a:lnTo>
                    <a:pt x="260" y="257"/>
                  </a:lnTo>
                  <a:lnTo>
                    <a:pt x="257" y="253"/>
                  </a:lnTo>
                  <a:lnTo>
                    <a:pt x="256" y="247"/>
                  </a:lnTo>
                  <a:lnTo>
                    <a:pt x="255" y="241"/>
                  </a:lnTo>
                  <a:lnTo>
                    <a:pt x="256" y="235"/>
                  </a:lnTo>
                  <a:lnTo>
                    <a:pt x="257" y="230"/>
                  </a:lnTo>
                  <a:lnTo>
                    <a:pt x="260" y="224"/>
                  </a:lnTo>
                  <a:lnTo>
                    <a:pt x="264" y="220"/>
                  </a:lnTo>
                  <a:lnTo>
                    <a:pt x="269" y="216"/>
                  </a:lnTo>
                  <a:lnTo>
                    <a:pt x="273" y="214"/>
                  </a:lnTo>
                  <a:lnTo>
                    <a:pt x="280" y="211"/>
                  </a:lnTo>
                  <a:lnTo>
                    <a:pt x="285" y="211"/>
                  </a:lnTo>
                  <a:close/>
                  <a:moveTo>
                    <a:pt x="511" y="301"/>
                  </a:moveTo>
                  <a:lnTo>
                    <a:pt x="516" y="301"/>
                  </a:lnTo>
                  <a:lnTo>
                    <a:pt x="521" y="302"/>
                  </a:lnTo>
                  <a:lnTo>
                    <a:pt x="526" y="306"/>
                  </a:lnTo>
                  <a:lnTo>
                    <a:pt x="530" y="308"/>
                  </a:lnTo>
                  <a:lnTo>
                    <a:pt x="530" y="308"/>
                  </a:lnTo>
                  <a:lnTo>
                    <a:pt x="530" y="308"/>
                  </a:lnTo>
                  <a:lnTo>
                    <a:pt x="530" y="308"/>
                  </a:lnTo>
                  <a:lnTo>
                    <a:pt x="530" y="308"/>
                  </a:lnTo>
                  <a:lnTo>
                    <a:pt x="535" y="313"/>
                  </a:lnTo>
                  <a:lnTo>
                    <a:pt x="538" y="319"/>
                  </a:lnTo>
                  <a:lnTo>
                    <a:pt x="540" y="325"/>
                  </a:lnTo>
                  <a:lnTo>
                    <a:pt x="541" y="331"/>
                  </a:lnTo>
                  <a:lnTo>
                    <a:pt x="540" y="337"/>
                  </a:lnTo>
                  <a:lnTo>
                    <a:pt x="539" y="343"/>
                  </a:lnTo>
                  <a:lnTo>
                    <a:pt x="536" y="347"/>
                  </a:lnTo>
                  <a:lnTo>
                    <a:pt x="532" y="353"/>
                  </a:lnTo>
                  <a:lnTo>
                    <a:pt x="527" y="356"/>
                  </a:lnTo>
                  <a:lnTo>
                    <a:pt x="523" y="359"/>
                  </a:lnTo>
                  <a:lnTo>
                    <a:pt x="516" y="360"/>
                  </a:lnTo>
                  <a:lnTo>
                    <a:pt x="511" y="361"/>
                  </a:lnTo>
                  <a:lnTo>
                    <a:pt x="505" y="360"/>
                  </a:lnTo>
                  <a:lnTo>
                    <a:pt x="499" y="359"/>
                  </a:lnTo>
                  <a:lnTo>
                    <a:pt x="494" y="356"/>
                  </a:lnTo>
                  <a:lnTo>
                    <a:pt x="490" y="353"/>
                  </a:lnTo>
                  <a:lnTo>
                    <a:pt x="486" y="349"/>
                  </a:lnTo>
                  <a:lnTo>
                    <a:pt x="483" y="343"/>
                  </a:lnTo>
                  <a:lnTo>
                    <a:pt x="481" y="337"/>
                  </a:lnTo>
                  <a:lnTo>
                    <a:pt x="481" y="331"/>
                  </a:lnTo>
                  <a:lnTo>
                    <a:pt x="481" y="325"/>
                  </a:lnTo>
                  <a:lnTo>
                    <a:pt x="483" y="320"/>
                  </a:lnTo>
                  <a:lnTo>
                    <a:pt x="486" y="314"/>
                  </a:lnTo>
                  <a:lnTo>
                    <a:pt x="490" y="310"/>
                  </a:lnTo>
                  <a:lnTo>
                    <a:pt x="494" y="307"/>
                  </a:lnTo>
                  <a:lnTo>
                    <a:pt x="499" y="304"/>
                  </a:lnTo>
                  <a:lnTo>
                    <a:pt x="505" y="301"/>
                  </a:lnTo>
                  <a:lnTo>
                    <a:pt x="511" y="301"/>
                  </a:lnTo>
                  <a:lnTo>
                    <a:pt x="511" y="301"/>
                  </a:lnTo>
                  <a:close/>
                  <a:moveTo>
                    <a:pt x="736" y="30"/>
                  </a:moveTo>
                  <a:lnTo>
                    <a:pt x="742" y="31"/>
                  </a:lnTo>
                  <a:lnTo>
                    <a:pt x="748" y="33"/>
                  </a:lnTo>
                  <a:lnTo>
                    <a:pt x="753" y="36"/>
                  </a:lnTo>
                  <a:lnTo>
                    <a:pt x="757" y="39"/>
                  </a:lnTo>
                  <a:lnTo>
                    <a:pt x="762" y="43"/>
                  </a:lnTo>
                  <a:lnTo>
                    <a:pt x="764" y="49"/>
                  </a:lnTo>
                  <a:lnTo>
                    <a:pt x="766" y="55"/>
                  </a:lnTo>
                  <a:lnTo>
                    <a:pt x="766" y="60"/>
                  </a:lnTo>
                  <a:lnTo>
                    <a:pt x="766" y="67"/>
                  </a:lnTo>
                  <a:lnTo>
                    <a:pt x="764" y="72"/>
                  </a:lnTo>
                  <a:lnTo>
                    <a:pt x="762" y="78"/>
                  </a:lnTo>
                  <a:lnTo>
                    <a:pt x="757" y="82"/>
                  </a:lnTo>
                  <a:lnTo>
                    <a:pt x="753" y="85"/>
                  </a:lnTo>
                  <a:lnTo>
                    <a:pt x="748" y="88"/>
                  </a:lnTo>
                  <a:lnTo>
                    <a:pt x="742" y="90"/>
                  </a:lnTo>
                  <a:lnTo>
                    <a:pt x="736" y="90"/>
                  </a:lnTo>
                  <a:lnTo>
                    <a:pt x="731" y="90"/>
                  </a:lnTo>
                  <a:lnTo>
                    <a:pt x="724" y="88"/>
                  </a:lnTo>
                  <a:lnTo>
                    <a:pt x="720" y="85"/>
                  </a:lnTo>
                  <a:lnTo>
                    <a:pt x="716" y="82"/>
                  </a:lnTo>
                  <a:lnTo>
                    <a:pt x="711" y="78"/>
                  </a:lnTo>
                  <a:lnTo>
                    <a:pt x="708" y="72"/>
                  </a:lnTo>
                  <a:lnTo>
                    <a:pt x="707" y="67"/>
                  </a:lnTo>
                  <a:lnTo>
                    <a:pt x="706" y="60"/>
                  </a:lnTo>
                  <a:lnTo>
                    <a:pt x="707" y="55"/>
                  </a:lnTo>
                  <a:lnTo>
                    <a:pt x="708" y="49"/>
                  </a:lnTo>
                  <a:lnTo>
                    <a:pt x="711" y="43"/>
                  </a:lnTo>
                  <a:lnTo>
                    <a:pt x="716" y="39"/>
                  </a:lnTo>
                  <a:lnTo>
                    <a:pt x="720" y="36"/>
                  </a:lnTo>
                  <a:lnTo>
                    <a:pt x="724" y="33"/>
                  </a:lnTo>
                  <a:lnTo>
                    <a:pt x="731" y="31"/>
                  </a:lnTo>
                  <a:lnTo>
                    <a:pt x="736" y="30"/>
                  </a:lnTo>
                  <a:lnTo>
                    <a:pt x="736" y="30"/>
                  </a:lnTo>
                  <a:close/>
                  <a:moveTo>
                    <a:pt x="60" y="496"/>
                  </a:moveTo>
                  <a:lnTo>
                    <a:pt x="66" y="496"/>
                  </a:lnTo>
                  <a:lnTo>
                    <a:pt x="72" y="495"/>
                  </a:lnTo>
                  <a:lnTo>
                    <a:pt x="77" y="494"/>
                  </a:lnTo>
                  <a:lnTo>
                    <a:pt x="84" y="492"/>
                  </a:lnTo>
                  <a:lnTo>
                    <a:pt x="89" y="489"/>
                  </a:lnTo>
                  <a:lnTo>
                    <a:pt x="93" y="487"/>
                  </a:lnTo>
                  <a:lnTo>
                    <a:pt x="98" y="482"/>
                  </a:lnTo>
                  <a:lnTo>
                    <a:pt x="102" y="479"/>
                  </a:lnTo>
                  <a:lnTo>
                    <a:pt x="106" y="475"/>
                  </a:lnTo>
                  <a:lnTo>
                    <a:pt x="109" y="470"/>
                  </a:lnTo>
                  <a:lnTo>
                    <a:pt x="113" y="465"/>
                  </a:lnTo>
                  <a:lnTo>
                    <a:pt x="115" y="460"/>
                  </a:lnTo>
                  <a:lnTo>
                    <a:pt x="117" y="455"/>
                  </a:lnTo>
                  <a:lnTo>
                    <a:pt x="119" y="448"/>
                  </a:lnTo>
                  <a:lnTo>
                    <a:pt x="120" y="443"/>
                  </a:lnTo>
                  <a:lnTo>
                    <a:pt x="120" y="436"/>
                  </a:lnTo>
                  <a:lnTo>
                    <a:pt x="119" y="429"/>
                  </a:lnTo>
                  <a:lnTo>
                    <a:pt x="118" y="422"/>
                  </a:lnTo>
                  <a:lnTo>
                    <a:pt x="116" y="416"/>
                  </a:lnTo>
                  <a:lnTo>
                    <a:pt x="114" y="410"/>
                  </a:lnTo>
                  <a:lnTo>
                    <a:pt x="251" y="291"/>
                  </a:lnTo>
                  <a:lnTo>
                    <a:pt x="259" y="295"/>
                  </a:lnTo>
                  <a:lnTo>
                    <a:pt x="267" y="298"/>
                  </a:lnTo>
                  <a:lnTo>
                    <a:pt x="276" y="300"/>
                  </a:lnTo>
                  <a:lnTo>
                    <a:pt x="285" y="301"/>
                  </a:lnTo>
                  <a:lnTo>
                    <a:pt x="292" y="300"/>
                  </a:lnTo>
                  <a:lnTo>
                    <a:pt x="300" y="299"/>
                  </a:lnTo>
                  <a:lnTo>
                    <a:pt x="306" y="297"/>
                  </a:lnTo>
                  <a:lnTo>
                    <a:pt x="313" y="294"/>
                  </a:lnTo>
                  <a:lnTo>
                    <a:pt x="318" y="291"/>
                  </a:lnTo>
                  <a:lnTo>
                    <a:pt x="325" y="286"/>
                  </a:lnTo>
                  <a:lnTo>
                    <a:pt x="329" y="282"/>
                  </a:lnTo>
                  <a:lnTo>
                    <a:pt x="333" y="277"/>
                  </a:lnTo>
                  <a:lnTo>
                    <a:pt x="451" y="324"/>
                  </a:lnTo>
                  <a:lnTo>
                    <a:pt x="451" y="327"/>
                  </a:lnTo>
                  <a:lnTo>
                    <a:pt x="451" y="331"/>
                  </a:lnTo>
                  <a:lnTo>
                    <a:pt x="451" y="338"/>
                  </a:lnTo>
                  <a:lnTo>
                    <a:pt x="452" y="343"/>
                  </a:lnTo>
                  <a:lnTo>
                    <a:pt x="453" y="350"/>
                  </a:lnTo>
                  <a:lnTo>
                    <a:pt x="455" y="355"/>
                  </a:lnTo>
                  <a:lnTo>
                    <a:pt x="457" y="360"/>
                  </a:lnTo>
                  <a:lnTo>
                    <a:pt x="461" y="365"/>
                  </a:lnTo>
                  <a:lnTo>
                    <a:pt x="464" y="370"/>
                  </a:lnTo>
                  <a:lnTo>
                    <a:pt x="468" y="374"/>
                  </a:lnTo>
                  <a:lnTo>
                    <a:pt x="472" y="377"/>
                  </a:lnTo>
                  <a:lnTo>
                    <a:pt x="477" y="381"/>
                  </a:lnTo>
                  <a:lnTo>
                    <a:pt x="482" y="384"/>
                  </a:lnTo>
                  <a:lnTo>
                    <a:pt x="487" y="387"/>
                  </a:lnTo>
                  <a:lnTo>
                    <a:pt x="493" y="388"/>
                  </a:lnTo>
                  <a:lnTo>
                    <a:pt x="498" y="390"/>
                  </a:lnTo>
                  <a:lnTo>
                    <a:pt x="505" y="391"/>
                  </a:lnTo>
                  <a:lnTo>
                    <a:pt x="511" y="391"/>
                  </a:lnTo>
                  <a:lnTo>
                    <a:pt x="517" y="391"/>
                  </a:lnTo>
                  <a:lnTo>
                    <a:pt x="523" y="390"/>
                  </a:lnTo>
                  <a:lnTo>
                    <a:pt x="529" y="388"/>
                  </a:lnTo>
                  <a:lnTo>
                    <a:pt x="535" y="387"/>
                  </a:lnTo>
                  <a:lnTo>
                    <a:pt x="540" y="384"/>
                  </a:lnTo>
                  <a:lnTo>
                    <a:pt x="544" y="381"/>
                  </a:lnTo>
                  <a:lnTo>
                    <a:pt x="550" y="377"/>
                  </a:lnTo>
                  <a:lnTo>
                    <a:pt x="554" y="373"/>
                  </a:lnTo>
                  <a:lnTo>
                    <a:pt x="557" y="370"/>
                  </a:lnTo>
                  <a:lnTo>
                    <a:pt x="560" y="365"/>
                  </a:lnTo>
                  <a:lnTo>
                    <a:pt x="564" y="360"/>
                  </a:lnTo>
                  <a:lnTo>
                    <a:pt x="567" y="355"/>
                  </a:lnTo>
                  <a:lnTo>
                    <a:pt x="568" y="350"/>
                  </a:lnTo>
                  <a:lnTo>
                    <a:pt x="570" y="343"/>
                  </a:lnTo>
                  <a:lnTo>
                    <a:pt x="571" y="338"/>
                  </a:lnTo>
                  <a:lnTo>
                    <a:pt x="571" y="331"/>
                  </a:lnTo>
                  <a:lnTo>
                    <a:pt x="570" y="322"/>
                  </a:lnTo>
                  <a:lnTo>
                    <a:pt x="568" y="312"/>
                  </a:lnTo>
                  <a:lnTo>
                    <a:pt x="565" y="304"/>
                  </a:lnTo>
                  <a:lnTo>
                    <a:pt x="559" y="296"/>
                  </a:lnTo>
                  <a:lnTo>
                    <a:pt x="710" y="115"/>
                  </a:lnTo>
                  <a:lnTo>
                    <a:pt x="717" y="117"/>
                  </a:lnTo>
                  <a:lnTo>
                    <a:pt x="723" y="119"/>
                  </a:lnTo>
                  <a:lnTo>
                    <a:pt x="730" y="120"/>
                  </a:lnTo>
                  <a:lnTo>
                    <a:pt x="736" y="120"/>
                  </a:lnTo>
                  <a:lnTo>
                    <a:pt x="742" y="120"/>
                  </a:lnTo>
                  <a:lnTo>
                    <a:pt x="749" y="119"/>
                  </a:lnTo>
                  <a:lnTo>
                    <a:pt x="754" y="118"/>
                  </a:lnTo>
                  <a:lnTo>
                    <a:pt x="760" y="116"/>
                  </a:lnTo>
                  <a:lnTo>
                    <a:pt x="765" y="114"/>
                  </a:lnTo>
                  <a:lnTo>
                    <a:pt x="770" y="111"/>
                  </a:lnTo>
                  <a:lnTo>
                    <a:pt x="775" y="106"/>
                  </a:lnTo>
                  <a:lnTo>
                    <a:pt x="779" y="103"/>
                  </a:lnTo>
                  <a:lnTo>
                    <a:pt x="783" y="99"/>
                  </a:lnTo>
                  <a:lnTo>
                    <a:pt x="786" y="95"/>
                  </a:lnTo>
                  <a:lnTo>
                    <a:pt x="790" y="89"/>
                  </a:lnTo>
                  <a:lnTo>
                    <a:pt x="792" y="84"/>
                  </a:lnTo>
                  <a:lnTo>
                    <a:pt x="794" y="79"/>
                  </a:lnTo>
                  <a:lnTo>
                    <a:pt x="795" y="73"/>
                  </a:lnTo>
                  <a:lnTo>
                    <a:pt x="796" y="67"/>
                  </a:lnTo>
                  <a:lnTo>
                    <a:pt x="796" y="60"/>
                  </a:lnTo>
                  <a:lnTo>
                    <a:pt x="796" y="54"/>
                  </a:lnTo>
                  <a:lnTo>
                    <a:pt x="795" y="49"/>
                  </a:lnTo>
                  <a:lnTo>
                    <a:pt x="794" y="43"/>
                  </a:lnTo>
                  <a:lnTo>
                    <a:pt x="792" y="37"/>
                  </a:lnTo>
                  <a:lnTo>
                    <a:pt x="790" y="31"/>
                  </a:lnTo>
                  <a:lnTo>
                    <a:pt x="786" y="27"/>
                  </a:lnTo>
                  <a:lnTo>
                    <a:pt x="783" y="23"/>
                  </a:lnTo>
                  <a:lnTo>
                    <a:pt x="779" y="19"/>
                  </a:lnTo>
                  <a:lnTo>
                    <a:pt x="775" y="14"/>
                  </a:lnTo>
                  <a:lnTo>
                    <a:pt x="770" y="11"/>
                  </a:lnTo>
                  <a:lnTo>
                    <a:pt x="765" y="8"/>
                  </a:lnTo>
                  <a:lnTo>
                    <a:pt x="760" y="5"/>
                  </a:lnTo>
                  <a:lnTo>
                    <a:pt x="754" y="4"/>
                  </a:lnTo>
                  <a:lnTo>
                    <a:pt x="749" y="1"/>
                  </a:lnTo>
                  <a:lnTo>
                    <a:pt x="742" y="0"/>
                  </a:lnTo>
                  <a:lnTo>
                    <a:pt x="736" y="0"/>
                  </a:lnTo>
                  <a:lnTo>
                    <a:pt x="731" y="0"/>
                  </a:lnTo>
                  <a:lnTo>
                    <a:pt x="724" y="1"/>
                  </a:lnTo>
                  <a:lnTo>
                    <a:pt x="719" y="4"/>
                  </a:lnTo>
                  <a:lnTo>
                    <a:pt x="712" y="5"/>
                  </a:lnTo>
                  <a:lnTo>
                    <a:pt x="708" y="8"/>
                  </a:lnTo>
                  <a:lnTo>
                    <a:pt x="703" y="11"/>
                  </a:lnTo>
                  <a:lnTo>
                    <a:pt x="698" y="14"/>
                  </a:lnTo>
                  <a:lnTo>
                    <a:pt x="694" y="19"/>
                  </a:lnTo>
                  <a:lnTo>
                    <a:pt x="690" y="22"/>
                  </a:lnTo>
                  <a:lnTo>
                    <a:pt x="687" y="27"/>
                  </a:lnTo>
                  <a:lnTo>
                    <a:pt x="683" y="31"/>
                  </a:lnTo>
                  <a:lnTo>
                    <a:pt x="681" y="37"/>
                  </a:lnTo>
                  <a:lnTo>
                    <a:pt x="679" y="43"/>
                  </a:lnTo>
                  <a:lnTo>
                    <a:pt x="677" y="49"/>
                  </a:lnTo>
                  <a:lnTo>
                    <a:pt x="676" y="54"/>
                  </a:lnTo>
                  <a:lnTo>
                    <a:pt x="676" y="60"/>
                  </a:lnTo>
                  <a:lnTo>
                    <a:pt x="677" y="70"/>
                  </a:lnTo>
                  <a:lnTo>
                    <a:pt x="679" y="80"/>
                  </a:lnTo>
                  <a:lnTo>
                    <a:pt x="682" y="88"/>
                  </a:lnTo>
                  <a:lnTo>
                    <a:pt x="688" y="96"/>
                  </a:lnTo>
                  <a:lnTo>
                    <a:pt x="537" y="277"/>
                  </a:lnTo>
                  <a:lnTo>
                    <a:pt x="530" y="275"/>
                  </a:lnTo>
                  <a:lnTo>
                    <a:pt x="524" y="272"/>
                  </a:lnTo>
                  <a:lnTo>
                    <a:pt x="517" y="271"/>
                  </a:lnTo>
                  <a:lnTo>
                    <a:pt x="511" y="271"/>
                  </a:lnTo>
                  <a:lnTo>
                    <a:pt x="504" y="271"/>
                  </a:lnTo>
                  <a:lnTo>
                    <a:pt x="496" y="272"/>
                  </a:lnTo>
                  <a:lnTo>
                    <a:pt x="490" y="275"/>
                  </a:lnTo>
                  <a:lnTo>
                    <a:pt x="483" y="278"/>
                  </a:lnTo>
                  <a:lnTo>
                    <a:pt x="478" y="281"/>
                  </a:lnTo>
                  <a:lnTo>
                    <a:pt x="472" y="285"/>
                  </a:lnTo>
                  <a:lnTo>
                    <a:pt x="467" y="291"/>
                  </a:lnTo>
                  <a:lnTo>
                    <a:pt x="463" y="296"/>
                  </a:lnTo>
                  <a:lnTo>
                    <a:pt x="345" y="249"/>
                  </a:lnTo>
                  <a:lnTo>
                    <a:pt x="345" y="245"/>
                  </a:lnTo>
                  <a:lnTo>
                    <a:pt x="345" y="241"/>
                  </a:lnTo>
                  <a:lnTo>
                    <a:pt x="345" y="235"/>
                  </a:lnTo>
                  <a:lnTo>
                    <a:pt x="344" y="229"/>
                  </a:lnTo>
                  <a:lnTo>
                    <a:pt x="343" y="223"/>
                  </a:lnTo>
                  <a:lnTo>
                    <a:pt x="341" y="218"/>
                  </a:lnTo>
                  <a:lnTo>
                    <a:pt x="339" y="212"/>
                  </a:lnTo>
                  <a:lnTo>
                    <a:pt x="335" y="207"/>
                  </a:lnTo>
                  <a:lnTo>
                    <a:pt x="332" y="203"/>
                  </a:lnTo>
                  <a:lnTo>
                    <a:pt x="328" y="199"/>
                  </a:lnTo>
                  <a:lnTo>
                    <a:pt x="324" y="194"/>
                  </a:lnTo>
                  <a:lnTo>
                    <a:pt x="319" y="191"/>
                  </a:lnTo>
                  <a:lnTo>
                    <a:pt x="314" y="188"/>
                  </a:lnTo>
                  <a:lnTo>
                    <a:pt x="309" y="186"/>
                  </a:lnTo>
                  <a:lnTo>
                    <a:pt x="303" y="184"/>
                  </a:lnTo>
                  <a:lnTo>
                    <a:pt x="298" y="182"/>
                  </a:lnTo>
                  <a:lnTo>
                    <a:pt x="291" y="181"/>
                  </a:lnTo>
                  <a:lnTo>
                    <a:pt x="285" y="180"/>
                  </a:lnTo>
                  <a:lnTo>
                    <a:pt x="280" y="181"/>
                  </a:lnTo>
                  <a:lnTo>
                    <a:pt x="273" y="182"/>
                  </a:lnTo>
                  <a:lnTo>
                    <a:pt x="268" y="184"/>
                  </a:lnTo>
                  <a:lnTo>
                    <a:pt x="261" y="186"/>
                  </a:lnTo>
                  <a:lnTo>
                    <a:pt x="257" y="188"/>
                  </a:lnTo>
                  <a:lnTo>
                    <a:pt x="252" y="191"/>
                  </a:lnTo>
                  <a:lnTo>
                    <a:pt x="247" y="194"/>
                  </a:lnTo>
                  <a:lnTo>
                    <a:pt x="243" y="199"/>
                  </a:lnTo>
                  <a:lnTo>
                    <a:pt x="239" y="203"/>
                  </a:lnTo>
                  <a:lnTo>
                    <a:pt x="236" y="207"/>
                  </a:lnTo>
                  <a:lnTo>
                    <a:pt x="232" y="212"/>
                  </a:lnTo>
                  <a:lnTo>
                    <a:pt x="230" y="218"/>
                  </a:lnTo>
                  <a:lnTo>
                    <a:pt x="228" y="223"/>
                  </a:lnTo>
                  <a:lnTo>
                    <a:pt x="226" y="229"/>
                  </a:lnTo>
                  <a:lnTo>
                    <a:pt x="225" y="235"/>
                  </a:lnTo>
                  <a:lnTo>
                    <a:pt x="225" y="241"/>
                  </a:lnTo>
                  <a:lnTo>
                    <a:pt x="226" y="248"/>
                  </a:lnTo>
                  <a:lnTo>
                    <a:pt x="227" y="255"/>
                  </a:lnTo>
                  <a:lnTo>
                    <a:pt x="229" y="262"/>
                  </a:lnTo>
                  <a:lnTo>
                    <a:pt x="231" y="267"/>
                  </a:lnTo>
                  <a:lnTo>
                    <a:pt x="94" y="387"/>
                  </a:lnTo>
                  <a:lnTo>
                    <a:pt x="86" y="383"/>
                  </a:lnTo>
                  <a:lnTo>
                    <a:pt x="78" y="380"/>
                  </a:lnTo>
                  <a:lnTo>
                    <a:pt x="69" y="377"/>
                  </a:lnTo>
                  <a:lnTo>
                    <a:pt x="60" y="376"/>
                  </a:lnTo>
                  <a:lnTo>
                    <a:pt x="54" y="376"/>
                  </a:lnTo>
                  <a:lnTo>
                    <a:pt x="47" y="377"/>
                  </a:lnTo>
                  <a:lnTo>
                    <a:pt x="42" y="379"/>
                  </a:lnTo>
                  <a:lnTo>
                    <a:pt x="36" y="381"/>
                  </a:lnTo>
                  <a:lnTo>
                    <a:pt x="31" y="384"/>
                  </a:lnTo>
                  <a:lnTo>
                    <a:pt x="26" y="387"/>
                  </a:lnTo>
                  <a:lnTo>
                    <a:pt x="21" y="390"/>
                  </a:lnTo>
                  <a:lnTo>
                    <a:pt x="17" y="394"/>
                  </a:lnTo>
                  <a:lnTo>
                    <a:pt x="13" y="398"/>
                  </a:lnTo>
                  <a:lnTo>
                    <a:pt x="10" y="403"/>
                  </a:lnTo>
                  <a:lnTo>
                    <a:pt x="6" y="407"/>
                  </a:lnTo>
                  <a:lnTo>
                    <a:pt x="4" y="413"/>
                  </a:lnTo>
                  <a:lnTo>
                    <a:pt x="2" y="418"/>
                  </a:lnTo>
                  <a:lnTo>
                    <a:pt x="1" y="425"/>
                  </a:lnTo>
                  <a:lnTo>
                    <a:pt x="0" y="430"/>
                  </a:lnTo>
                  <a:lnTo>
                    <a:pt x="0" y="436"/>
                  </a:lnTo>
                  <a:lnTo>
                    <a:pt x="0" y="443"/>
                  </a:lnTo>
                  <a:lnTo>
                    <a:pt x="1" y="448"/>
                  </a:lnTo>
                  <a:lnTo>
                    <a:pt x="2" y="455"/>
                  </a:lnTo>
                  <a:lnTo>
                    <a:pt x="4" y="460"/>
                  </a:lnTo>
                  <a:lnTo>
                    <a:pt x="6" y="465"/>
                  </a:lnTo>
                  <a:lnTo>
                    <a:pt x="10" y="470"/>
                  </a:lnTo>
                  <a:lnTo>
                    <a:pt x="13" y="475"/>
                  </a:lnTo>
                  <a:lnTo>
                    <a:pt x="17" y="479"/>
                  </a:lnTo>
                  <a:lnTo>
                    <a:pt x="21" y="482"/>
                  </a:lnTo>
                  <a:lnTo>
                    <a:pt x="26" y="487"/>
                  </a:lnTo>
                  <a:lnTo>
                    <a:pt x="31" y="489"/>
                  </a:lnTo>
                  <a:lnTo>
                    <a:pt x="36" y="492"/>
                  </a:lnTo>
                  <a:lnTo>
                    <a:pt x="42" y="494"/>
                  </a:lnTo>
                  <a:lnTo>
                    <a:pt x="47" y="495"/>
                  </a:lnTo>
                  <a:lnTo>
                    <a:pt x="54" y="496"/>
                  </a:lnTo>
                  <a:lnTo>
                    <a:pt x="60"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Прямоугольник 1"/>
          <p:cNvSpPr/>
          <p:nvPr/>
        </p:nvSpPr>
        <p:spPr>
          <a:xfrm>
            <a:off x="253285" y="1380330"/>
            <a:ext cx="11938715" cy="5355312"/>
          </a:xfrm>
          <a:prstGeom prst="rect">
            <a:avLst/>
          </a:prstGeom>
        </p:spPr>
        <p:txBody>
          <a:bodyPr wrap="square">
            <a:spAutoFit/>
          </a:bodyPr>
          <a:lstStyle/>
          <a:p>
            <a:r>
              <a:rPr lang="uz-Cyrl-UZ" dirty="0"/>
              <a:t>22	Quyidagilar ochib berilishi kerak boʼlgan maʼlumotlar taqdim etilishiga sabab boʼluvchi hisobot davridan keyingi, tuzatishlar kiritilishini talab etmaydigan hodisalarga misollardir: </a:t>
            </a:r>
            <a:endParaRPr lang="ru-RU" b="1" dirty="0"/>
          </a:p>
          <a:p>
            <a:r>
              <a:rPr lang="uz-Cyrl-UZ" dirty="0"/>
              <a:t>(a) 	hisobot davridan keyin amalga oshirilgan yirik biznes birlashuvi (MHXS 3 “Biznes birlashuvlari” bunday holatlarda muayyan maʼlumotlar ochib berilishini talab etadi) yoki yirik shuʼba tadbirkorlik subʼektining chiqib ketishi;</a:t>
            </a:r>
            <a:endParaRPr lang="ru-RU" b="1" dirty="0"/>
          </a:p>
          <a:p>
            <a:r>
              <a:rPr lang="uz-Cyrl-UZ" dirty="0"/>
              <a:t>(b)	faoliyatni davom ettirmaslik rejasini eʼlon qilish;</a:t>
            </a:r>
            <a:endParaRPr lang="ru-RU" b="1" dirty="0"/>
          </a:p>
          <a:p>
            <a:r>
              <a:rPr lang="uz-Cyrl-UZ" dirty="0"/>
              <a:t>(v)	katta summadagi aktivlarni sotib olish, MHXS 5 “Sotish uchun moʼljallangan uzoq muddatli aktivlar va davom ettirilmaydigan faoliyat”ga muvofiq sotish uchun moʼljallangan aktivlarning tasniflanishi, aktivlarning boshqacha yoʼllar bilan chiqib ketishi yoki davlat tomonidan yirik aktivlarning musodara qilinishi;</a:t>
            </a:r>
            <a:endParaRPr lang="ru-RU" b="1" dirty="0"/>
          </a:p>
          <a:p>
            <a:r>
              <a:rPr lang="uz-Cyrl-UZ" dirty="0"/>
              <a:t>(g)	hisobot davridan keyin yirik ishlab chiqarish zavodining yongʼin natijasida vayron boʼlishi;</a:t>
            </a:r>
            <a:endParaRPr lang="ru-RU" b="1" dirty="0"/>
          </a:p>
          <a:p>
            <a:r>
              <a:rPr lang="uz-Cyrl-UZ" dirty="0"/>
              <a:t>(d)	yirik restrukturizatsiya rejasini eʼlon qilish yoki uni amalga oshirishni boshlash (BHXS 37 ga qarang);</a:t>
            </a:r>
            <a:endParaRPr lang="ru-RU" b="1" dirty="0"/>
          </a:p>
          <a:p>
            <a:r>
              <a:rPr lang="uz-Cyrl-UZ" dirty="0"/>
              <a:t>(e)	oddiy va potentsial oddiy aktsiyalar bilan hisobot davridan keyin amalga oshirilgan yirik operatsiyalar (BHXS 33 «Bitta aktsiyaga toʼgʼri keladigan foyda» tadbirkorlik subʼektidan bunday operatsiyalarning tavsifini ochib berishni talab etadi, lekin bunday operatsiyalarga BHXS 33 ga muvofiq tuzatishlar kiritilishi kerak boʼlgan kapitalizatsiya yoki aktsiyalarni imtiyozli shartlarda chiqarish, aktsiyalar boʼlinishi yoki aktsiyalarni yaxlitlashni oʼz ichiga oladigan operatsiyalar kiritilmaydi);</a:t>
            </a:r>
            <a:endParaRPr lang="ru-RU" b="1" dirty="0"/>
          </a:p>
          <a:p>
            <a:r>
              <a:rPr lang="uz-Cyrl-UZ" dirty="0"/>
              <a:t>(yo)	hisobot davridan keyin aktivlar narxlari yoki valyuta ayriboshlash kurslaridagi gʼayrioddiy darajadagi katta oʼzgarishlar;</a:t>
            </a:r>
            <a:endParaRPr lang="ru-RU" b="1" dirty="0"/>
          </a:p>
          <a:p>
            <a:r>
              <a:rPr lang="uz-Cyrl-UZ" dirty="0"/>
              <a:t>(j)	joriy va muddati uzaytirilgan soliq aktivlari va majburiyatlariga katta taʼsir qiladigan, hisobot davridan keyin soliq stavkasi yoki amaldagi soliq qonunchiligidagi oʼzgarishlar (BHXS 12 «Foyda soliqlari» ga qarang);</a:t>
            </a:r>
            <a:endParaRPr lang="ru-RU" b="1" dirty="0"/>
          </a:p>
          <a:p>
            <a:r>
              <a:rPr lang="uz-Cyrl-UZ" dirty="0"/>
              <a:t>(z)	katta majburiyatlar yoki shartli majburiyatlarni olish, masalan, katta summadagi kafolat xatlarini chiqarish orqali; va</a:t>
            </a:r>
            <a:endParaRPr lang="ru-RU" b="1" dirty="0"/>
          </a:p>
          <a:p>
            <a:r>
              <a:rPr lang="uz-Cyrl-UZ" dirty="0"/>
              <a:t>(i)	faqat hisobot davridan keyingi hodisalardan kelib chiqqan yirik sud jarayonining boshlanishi.</a:t>
            </a:r>
            <a:endParaRPr lang="ru-RU" b="1" dirty="0"/>
          </a:p>
        </p:txBody>
      </p:sp>
    </p:spTree>
    <p:extLst>
      <p:ext uri="{BB962C8B-B14F-4D97-AF65-F5344CB8AC3E}">
        <p14:creationId xmlns:p14="http://schemas.microsoft.com/office/powerpoint/2010/main" val="9224698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88B78C2F-0144-4B00-82F6-AFA1399F9A24}"/>
              </a:ext>
            </a:extLst>
          </p:cNvPr>
          <p:cNvSpPr/>
          <p:nvPr/>
        </p:nvSpPr>
        <p:spPr>
          <a:xfrm>
            <a:off x="0" y="0"/>
            <a:ext cx="7353300" cy="6858000"/>
          </a:xfrm>
          <a:custGeom>
            <a:avLst/>
            <a:gdLst>
              <a:gd name="connsiteX0" fmla="*/ 0 w 7353300"/>
              <a:gd name="connsiteY0" fmla="*/ 0 h 6858000"/>
              <a:gd name="connsiteX1" fmla="*/ 7353300 w 7353300"/>
              <a:gd name="connsiteY1" fmla="*/ 0 h 6858000"/>
              <a:gd name="connsiteX2" fmla="*/ 5638800 w 7353300"/>
              <a:gd name="connsiteY2" fmla="*/ 6858000 h 6858000"/>
              <a:gd name="connsiteX3" fmla="*/ 0 w 7353300"/>
              <a:gd name="connsiteY3" fmla="*/ 6858000 h 6858000"/>
              <a:gd name="connsiteX4" fmla="*/ 0 w 73533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3300" h="6858000">
                <a:moveTo>
                  <a:pt x="0" y="0"/>
                </a:moveTo>
                <a:lnTo>
                  <a:pt x="7353300" y="0"/>
                </a:lnTo>
                <a:lnTo>
                  <a:pt x="5638800" y="6858000"/>
                </a:lnTo>
                <a:lnTo>
                  <a:pt x="0" y="6858000"/>
                </a:lnTo>
                <a:lnTo>
                  <a:pt x="0" y="0"/>
                </a:lnTo>
                <a:close/>
              </a:path>
            </a:pathLst>
          </a:custGeom>
          <a:solidFill>
            <a:srgbClr val="C4E3CB">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42CC7C91-872C-4F33-92F5-592F00CD333C}"/>
              </a:ext>
            </a:extLst>
          </p:cNvPr>
          <p:cNvSpPr txBox="1"/>
          <p:nvPr/>
        </p:nvSpPr>
        <p:spPr>
          <a:xfrm>
            <a:off x="392043" y="2813447"/>
            <a:ext cx="5664200" cy="615553"/>
          </a:xfrm>
          <a:prstGeom prst="rect">
            <a:avLst/>
          </a:prstGeom>
          <a:noFill/>
        </p:spPr>
        <p:txBody>
          <a:bodyPr wrap="square" lIns="0" tIns="0" rIns="0" bIns="0" rtlCol="0" anchor="ctr">
            <a:spAutoFit/>
          </a:bodyPr>
          <a:lstStyle/>
          <a:p>
            <a:pPr algn="ctr"/>
            <a:r>
              <a:rPr lang="en-US" sz="4000" b="1" dirty="0" err="1"/>
              <a:t>E’tiboringiz</a:t>
            </a:r>
            <a:r>
              <a:rPr lang="en-US" sz="4000" b="1" dirty="0"/>
              <a:t> </a:t>
            </a:r>
            <a:r>
              <a:rPr lang="en-US" sz="4000" b="1" dirty="0" err="1"/>
              <a:t>uchun</a:t>
            </a:r>
            <a:r>
              <a:rPr lang="en-US" sz="4000" b="1" dirty="0"/>
              <a:t> </a:t>
            </a:r>
            <a:r>
              <a:rPr lang="en-US" sz="4000" b="1" dirty="0" err="1" smtClean="0"/>
              <a:t>rahmat</a:t>
            </a:r>
            <a:r>
              <a:rPr lang="en-US" sz="4000" b="1" dirty="0"/>
              <a:t>!</a:t>
            </a:r>
            <a:endParaRPr lang="en-US" sz="4000" b="1" dirty="0">
              <a:solidFill>
                <a:schemeClr val="tx1">
                  <a:lumMod val="75000"/>
                  <a:lumOff val="25000"/>
                </a:schemeClr>
              </a:solidFill>
              <a:latin typeface="+mj-lt"/>
            </a:endParaRPr>
          </a:p>
        </p:txBody>
      </p:sp>
    </p:spTree>
    <p:extLst>
      <p:ext uri="{BB962C8B-B14F-4D97-AF65-F5344CB8AC3E}">
        <p14:creationId xmlns:p14="http://schemas.microsoft.com/office/powerpoint/2010/main" val="5216906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dern 04">
      <a:majorFont>
        <a:latin typeface="Century Gothic"/>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3575</TotalTime>
  <Words>1027</Words>
  <Application>Microsoft Office PowerPoint</Application>
  <PresentationFormat>Широкоэкранный</PresentationFormat>
  <Paragraphs>71</Paragraphs>
  <Slides>15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15</vt:i4>
      </vt:variant>
    </vt:vector>
  </HeadingPairs>
  <TitlesOfParts>
    <vt:vector size="22" baseType="lpstr">
      <vt:lpstr>Arial</vt:lpstr>
      <vt:lpstr>Calibri</vt:lpstr>
      <vt:lpstr>Calibri Light</vt:lpstr>
      <vt:lpstr>Century Gothic</vt:lpstr>
      <vt:lpstr>Corbel</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Nugroho Ade</dc:creator>
  <cp:lastModifiedBy>User</cp:lastModifiedBy>
  <cp:revision>461</cp:revision>
  <dcterms:created xsi:type="dcterms:W3CDTF">2018-07-23T08:44:17Z</dcterms:created>
  <dcterms:modified xsi:type="dcterms:W3CDTF">2021-04-15T15:55:20Z</dcterms:modified>
</cp:coreProperties>
</file>