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68" r:id="rId1"/>
    <p:sldMasterId id="2147483828" r:id="rId2"/>
  </p:sldMasterIdLst>
  <p:handoutMasterIdLst>
    <p:handoutMasterId r:id="rId19"/>
  </p:handoutMasterIdLst>
  <p:sldIdLst>
    <p:sldId id="256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75" r:id="rId13"/>
    <p:sldId id="278" r:id="rId14"/>
    <p:sldId id="283" r:id="rId15"/>
    <p:sldId id="285" r:id="rId16"/>
    <p:sldId id="286" r:id="rId17"/>
    <p:sldId id="28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36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7AF7BA-FBDC-4CD2-ABA6-BF340662DDFB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405156C-FA00-4E95-8809-2239309F751E}">
      <dgm:prSet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dirty="0" smtClean="0"/>
            <a:t>IAS 12 “</a:t>
          </a:r>
          <a:r>
            <a:rPr lang="en-US" dirty="0" err="1" smtClean="0"/>
            <a:t>Foyda</a:t>
          </a:r>
          <a:r>
            <a:rPr lang="en-US" dirty="0" smtClean="0"/>
            <a:t> </a:t>
          </a:r>
          <a:r>
            <a:rPr lang="en-US" dirty="0" err="1" smtClean="0"/>
            <a:t>soliqlari”</a:t>
          </a:r>
          <a:r>
            <a:rPr lang="en-US" b="0" i="0" dirty="0" err="1" smtClean="0"/>
            <a:t>standartining</a:t>
          </a:r>
          <a:r>
            <a:rPr lang="en-US" b="0" i="0" dirty="0" smtClean="0"/>
            <a:t> </a:t>
          </a:r>
          <a:r>
            <a:rPr lang="en-US" b="0" i="0" dirty="0" err="1" smtClean="0"/>
            <a:t>maqsadi</a:t>
          </a:r>
          <a:r>
            <a:rPr lang="en-US" b="0" i="0" dirty="0" smtClean="0"/>
            <a:t> </a:t>
          </a:r>
          <a:r>
            <a:rPr lang="en-US" b="0" i="0" dirty="0" err="1" smtClean="0"/>
            <a:t>foyda</a:t>
          </a:r>
          <a:r>
            <a:rPr lang="en-US" b="0" i="0" dirty="0" smtClean="0"/>
            <a:t> </a:t>
          </a:r>
          <a:r>
            <a:rPr lang="en-US" b="0" i="0" dirty="0" err="1" smtClean="0"/>
            <a:t>soliqlarini</a:t>
          </a:r>
          <a:r>
            <a:rPr lang="en-US" b="0" i="0" dirty="0" smtClean="0"/>
            <a:t> </a:t>
          </a:r>
          <a:r>
            <a:rPr lang="en-US" b="0" i="0" dirty="0" err="1" smtClean="0"/>
            <a:t>hisobga</a:t>
          </a:r>
          <a:r>
            <a:rPr lang="en-US" b="0" i="0" dirty="0" smtClean="0"/>
            <a:t> </a:t>
          </a:r>
          <a:r>
            <a:rPr lang="en-US" b="0" i="0" dirty="0" err="1" smtClean="0"/>
            <a:t>olish</a:t>
          </a:r>
          <a:r>
            <a:rPr lang="en-US" b="0" i="0" dirty="0" smtClean="0"/>
            <a:t> </a:t>
          </a:r>
          <a:r>
            <a:rPr lang="en-US" b="0" i="0" dirty="0" err="1" smtClean="0"/>
            <a:t>tartibini</a:t>
          </a:r>
          <a:r>
            <a:rPr lang="en-US" b="0" i="0" dirty="0" smtClean="0"/>
            <a:t> </a:t>
          </a:r>
          <a:r>
            <a:rPr lang="en-US" b="0" i="0" dirty="0" err="1" smtClean="0"/>
            <a:t>belgilashdan</a:t>
          </a:r>
          <a:r>
            <a:rPr lang="en-US" b="0" i="0" dirty="0" smtClean="0"/>
            <a:t> </a:t>
          </a:r>
          <a:r>
            <a:rPr lang="en-US" b="0" i="0" dirty="0" err="1" smtClean="0"/>
            <a:t>iboratdir</a:t>
          </a:r>
          <a:r>
            <a:rPr lang="en-US" b="0" i="0" dirty="0" smtClean="0"/>
            <a:t>. </a:t>
          </a:r>
          <a:r>
            <a:rPr lang="en-US" b="0" i="0" dirty="0" err="1" smtClean="0"/>
            <a:t>Foyda</a:t>
          </a:r>
          <a:r>
            <a:rPr lang="en-US" b="0" i="0" dirty="0" smtClean="0"/>
            <a:t> </a:t>
          </a:r>
          <a:r>
            <a:rPr lang="en-US" b="0" i="0" dirty="0" err="1" smtClean="0"/>
            <a:t>soliqlarini</a:t>
          </a:r>
          <a:r>
            <a:rPr lang="en-US" b="0" i="0" dirty="0" smtClean="0"/>
            <a:t> </a:t>
          </a:r>
          <a:r>
            <a:rPr lang="en-US" b="0" i="0" dirty="0" err="1" smtClean="0"/>
            <a:t>hisobga</a:t>
          </a:r>
          <a:r>
            <a:rPr lang="en-US" b="0" i="0" dirty="0" smtClean="0"/>
            <a:t> </a:t>
          </a:r>
          <a:r>
            <a:rPr lang="en-US" b="0" i="0" dirty="0" err="1" smtClean="0"/>
            <a:t>olishda</a:t>
          </a:r>
          <a:r>
            <a:rPr lang="en-US" b="0" i="0" dirty="0" smtClean="0"/>
            <a:t> </a:t>
          </a:r>
          <a:r>
            <a:rPr lang="en-US" b="0" i="0" dirty="0" err="1" smtClean="0"/>
            <a:t>asosiy</a:t>
          </a:r>
          <a:r>
            <a:rPr lang="en-US" b="0" i="0" dirty="0" smtClean="0"/>
            <a:t> masala </a:t>
          </a:r>
          <a:r>
            <a:rPr lang="en-US" b="0" i="0" dirty="0" err="1" smtClean="0"/>
            <a:t>bo‘lib</a:t>
          </a:r>
          <a:r>
            <a:rPr lang="en-US" b="0" i="0" dirty="0" smtClean="0"/>
            <a:t> </a:t>
          </a:r>
          <a:r>
            <a:rPr lang="en-US" b="0" i="0" dirty="0" err="1" smtClean="0"/>
            <a:t>quyidagilarning</a:t>
          </a:r>
          <a:r>
            <a:rPr lang="en-US" b="0" i="0" dirty="0" smtClean="0"/>
            <a:t> </a:t>
          </a:r>
          <a:r>
            <a:rPr lang="en-US" b="0" i="0" dirty="0" err="1" smtClean="0"/>
            <a:t>joriy</a:t>
          </a:r>
          <a:r>
            <a:rPr lang="en-US" b="0" i="0" dirty="0" smtClean="0"/>
            <a:t> </a:t>
          </a:r>
          <a:r>
            <a:rPr lang="en-US" b="0" i="0" dirty="0" err="1" smtClean="0"/>
            <a:t>va</a:t>
          </a:r>
          <a:r>
            <a:rPr lang="en-US" b="0" i="0" dirty="0" smtClean="0"/>
            <a:t> </a:t>
          </a:r>
          <a:r>
            <a:rPr lang="en-US" b="0" i="0" dirty="0" err="1" smtClean="0"/>
            <a:t>kelgusi</a:t>
          </a:r>
          <a:r>
            <a:rPr lang="en-US" b="0" i="0" dirty="0" smtClean="0"/>
            <a:t> </a:t>
          </a:r>
          <a:r>
            <a:rPr lang="en-US" b="0" i="0" dirty="0" err="1" smtClean="0"/>
            <a:t>soliqlarga</a:t>
          </a:r>
          <a:r>
            <a:rPr lang="en-US" b="0" i="0" dirty="0" smtClean="0"/>
            <a:t> </a:t>
          </a:r>
          <a:r>
            <a:rPr lang="en-US" b="0" i="0" dirty="0" err="1" smtClean="0"/>
            <a:t>bo‘lgan</a:t>
          </a:r>
          <a:r>
            <a:rPr lang="en-US" b="0" i="0" dirty="0" smtClean="0"/>
            <a:t> </a:t>
          </a:r>
          <a:r>
            <a:rPr lang="en-US" b="0" i="0" dirty="0" err="1" smtClean="0"/>
            <a:t>ta’siri</a:t>
          </a:r>
          <a:r>
            <a:rPr lang="en-US" b="0" i="0" dirty="0" smtClean="0"/>
            <a:t> </a:t>
          </a:r>
          <a:r>
            <a:rPr lang="en-US" b="0" i="0" dirty="0" err="1" smtClean="0"/>
            <a:t>qay</a:t>
          </a:r>
          <a:r>
            <a:rPr lang="en-US" b="0" i="0" dirty="0" smtClean="0"/>
            <a:t> </a:t>
          </a:r>
          <a:r>
            <a:rPr lang="en-US" b="0" i="0" dirty="0" err="1" smtClean="0"/>
            <a:t>tarzda</a:t>
          </a:r>
          <a:r>
            <a:rPr lang="en-US" b="0" i="0" dirty="0" smtClean="0"/>
            <a:t> </a:t>
          </a:r>
          <a:r>
            <a:rPr lang="en-US" b="0" i="0" dirty="0" err="1" smtClean="0"/>
            <a:t>hisobga</a:t>
          </a:r>
          <a:r>
            <a:rPr lang="en-US" b="0" i="0" dirty="0" smtClean="0"/>
            <a:t> </a:t>
          </a:r>
          <a:r>
            <a:rPr lang="en-US" b="0" i="0" dirty="0" err="1" smtClean="0"/>
            <a:t>olinishi</a:t>
          </a:r>
          <a:r>
            <a:rPr lang="en-US" b="0" i="0" dirty="0" smtClean="0"/>
            <a:t> </a:t>
          </a:r>
          <a:r>
            <a:rPr lang="en-US" b="0" i="0" dirty="0" err="1" smtClean="0"/>
            <a:t>kerakligi</a:t>
          </a:r>
          <a:r>
            <a:rPr lang="en-US" b="0" i="0" dirty="0" smtClean="0"/>
            <a:t> </a:t>
          </a:r>
          <a:r>
            <a:rPr lang="en-US" b="0" i="0" dirty="0" err="1" smtClean="0"/>
            <a:t>hisoblanadi</a:t>
          </a:r>
          <a:r>
            <a:rPr lang="en-US" b="0" i="0" dirty="0" smtClean="0"/>
            <a:t>:</a:t>
          </a:r>
          <a:endParaRPr lang="ru-RU" dirty="0"/>
        </a:p>
      </dgm:t>
    </dgm:pt>
    <dgm:pt modelId="{780F199A-4AE3-4E86-87D4-124E3D35F412}" type="parTrans" cxnId="{BF3DC520-52AC-426E-B941-1F7832EAADE4}">
      <dgm:prSet/>
      <dgm:spPr/>
      <dgm:t>
        <a:bodyPr/>
        <a:lstStyle/>
        <a:p>
          <a:endParaRPr lang="ru-RU"/>
        </a:p>
      </dgm:t>
    </dgm:pt>
    <dgm:pt modelId="{3661CF7F-B6E8-4059-9CCE-8E17D4C755D7}" type="sibTrans" cxnId="{BF3DC520-52AC-426E-B941-1F7832EAADE4}">
      <dgm:prSet/>
      <dgm:spPr/>
      <dgm:t>
        <a:bodyPr/>
        <a:lstStyle/>
        <a:p>
          <a:endParaRPr lang="ru-RU"/>
        </a:p>
      </dgm:t>
    </dgm:pt>
    <dgm:pt modelId="{9163905C-F190-4101-B822-BBF0CDC7BBB7}">
      <dgm:prSet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US" b="0" i="0" dirty="0" smtClean="0"/>
            <a:t>(a) </a:t>
          </a:r>
          <a:r>
            <a:rPr lang="en-US" b="0" i="0" dirty="0" err="1" smtClean="0"/>
            <a:t>tadbirkorlik</a:t>
          </a:r>
          <a:r>
            <a:rPr lang="en-US" b="0" i="0" dirty="0" smtClean="0"/>
            <a:t> </a:t>
          </a:r>
          <a:r>
            <a:rPr lang="en-US" b="0" i="0" dirty="0" err="1" smtClean="0"/>
            <a:t>sub’ektining</a:t>
          </a:r>
          <a:r>
            <a:rPr lang="en-US" b="0" i="0" dirty="0" smtClean="0"/>
            <a:t> </a:t>
          </a:r>
          <a:r>
            <a:rPr lang="en-US" b="0" i="0" dirty="0" err="1" smtClean="0"/>
            <a:t>moliyaviy</a:t>
          </a:r>
          <a:r>
            <a:rPr lang="en-US" b="0" i="0" dirty="0" smtClean="0"/>
            <a:t> </a:t>
          </a:r>
          <a:r>
            <a:rPr lang="en-US" b="0" i="0" dirty="0" err="1" smtClean="0"/>
            <a:t>holati</a:t>
          </a:r>
          <a:r>
            <a:rPr lang="en-US" b="0" i="0" dirty="0" smtClean="0"/>
            <a:t> </a:t>
          </a:r>
          <a:r>
            <a:rPr lang="en-US" b="0" i="0" dirty="0" err="1" smtClean="0"/>
            <a:t>to‘g‘risidagi</a:t>
          </a:r>
          <a:r>
            <a:rPr lang="en-US" b="0" i="0" dirty="0" smtClean="0"/>
            <a:t> </a:t>
          </a:r>
          <a:r>
            <a:rPr lang="en-US" b="0" i="0" dirty="0" err="1" smtClean="0"/>
            <a:t>hisobotda</a:t>
          </a:r>
          <a:r>
            <a:rPr lang="en-US" b="0" i="0" dirty="0" smtClean="0"/>
            <a:t> tan </a:t>
          </a:r>
          <a:r>
            <a:rPr lang="en-US" b="0" i="0" dirty="0" err="1" smtClean="0"/>
            <a:t>olinadigan</a:t>
          </a:r>
          <a:r>
            <a:rPr lang="en-US" b="0" i="0" dirty="0" smtClean="0"/>
            <a:t> </a:t>
          </a:r>
          <a:r>
            <a:rPr lang="en-US" b="0" i="0" dirty="0" err="1" smtClean="0"/>
            <a:t>aktivlar</a:t>
          </a:r>
          <a:r>
            <a:rPr lang="en-US" b="0" i="0" dirty="0" smtClean="0"/>
            <a:t> (</a:t>
          </a:r>
          <a:r>
            <a:rPr lang="en-US" b="0" i="0" dirty="0" err="1" smtClean="0"/>
            <a:t>majburiyatlar</a:t>
          </a:r>
          <a:r>
            <a:rPr lang="en-US" b="0" i="0" dirty="0" smtClean="0"/>
            <a:t>)</a:t>
          </a:r>
          <a:r>
            <a:rPr lang="en-US" b="0" i="0" dirty="0" err="1" smtClean="0"/>
            <a:t>ning</a:t>
          </a:r>
          <a:r>
            <a:rPr lang="en-US" b="0" i="0" dirty="0" smtClean="0"/>
            <a:t> </a:t>
          </a:r>
          <a:r>
            <a:rPr lang="en-US" b="0" i="0" dirty="0" err="1" smtClean="0"/>
            <a:t>balans</a:t>
          </a:r>
          <a:r>
            <a:rPr lang="en-US" b="0" i="0" dirty="0" smtClean="0"/>
            <a:t> </a:t>
          </a:r>
          <a:r>
            <a:rPr lang="en-US" b="0" i="0" dirty="0" err="1" smtClean="0"/>
            <a:t>qiymati</a:t>
          </a:r>
          <a:r>
            <a:rPr lang="en-US" b="0" i="0" dirty="0" smtClean="0"/>
            <a:t> </a:t>
          </a:r>
          <a:r>
            <a:rPr lang="en-US" b="0" i="0" dirty="0" err="1" smtClean="0"/>
            <a:t>kelgusida</a:t>
          </a:r>
          <a:r>
            <a:rPr lang="en-US" b="0" i="0" dirty="0" smtClean="0"/>
            <a:t> </a:t>
          </a:r>
          <a:r>
            <a:rPr lang="en-US" b="0" i="0" dirty="0" err="1" smtClean="0"/>
            <a:t>qoplanishi</a:t>
          </a:r>
          <a:r>
            <a:rPr lang="en-US" b="0" i="0" dirty="0" smtClean="0"/>
            <a:t> (</a:t>
          </a:r>
          <a:r>
            <a:rPr lang="en-US" b="0" i="0" dirty="0" err="1" smtClean="0"/>
            <a:t>to‘lanishi</a:t>
          </a:r>
          <a:r>
            <a:rPr lang="en-US" b="0" i="0" dirty="0" smtClean="0"/>
            <a:t>); </a:t>
          </a:r>
          <a:r>
            <a:rPr lang="en-US" b="0" i="0" dirty="0" err="1" smtClean="0"/>
            <a:t>va</a:t>
          </a:r>
          <a:endParaRPr lang="ru-RU" dirty="0"/>
        </a:p>
      </dgm:t>
    </dgm:pt>
    <dgm:pt modelId="{A5DADA56-4CAD-4135-A6B5-AEB4C507BC61}" type="parTrans" cxnId="{7ADF09A0-BA44-478A-B819-B520F05187DD}">
      <dgm:prSet/>
      <dgm:spPr/>
      <dgm:t>
        <a:bodyPr/>
        <a:lstStyle/>
        <a:p>
          <a:endParaRPr lang="ru-RU"/>
        </a:p>
      </dgm:t>
    </dgm:pt>
    <dgm:pt modelId="{00F93DFA-40E1-4723-A206-2D47B89235E2}" type="sibTrans" cxnId="{7ADF09A0-BA44-478A-B819-B520F05187DD}">
      <dgm:prSet/>
      <dgm:spPr/>
      <dgm:t>
        <a:bodyPr/>
        <a:lstStyle/>
        <a:p>
          <a:endParaRPr lang="ru-RU"/>
        </a:p>
      </dgm:t>
    </dgm:pt>
    <dgm:pt modelId="{C64F74A4-2591-409E-AE56-74D066E34632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b="0" i="0" dirty="0" smtClean="0"/>
            <a:t>(b) </a:t>
          </a:r>
          <a:r>
            <a:rPr lang="en-US" b="0" i="0" dirty="0" err="1" smtClean="0"/>
            <a:t>tadbirkorlik</a:t>
          </a:r>
          <a:r>
            <a:rPr lang="en-US" b="0" i="0" dirty="0" smtClean="0"/>
            <a:t> </a:t>
          </a:r>
          <a:r>
            <a:rPr lang="en-US" b="0" i="0" dirty="0" err="1" smtClean="0"/>
            <a:t>sub’ektining</a:t>
          </a:r>
          <a:r>
            <a:rPr lang="en-US" b="0" i="0" dirty="0" smtClean="0"/>
            <a:t> </a:t>
          </a:r>
          <a:r>
            <a:rPr lang="en-US" b="0" i="0" dirty="0" err="1" smtClean="0"/>
            <a:t>moliyaviy</a:t>
          </a:r>
          <a:r>
            <a:rPr lang="en-US" b="0" i="0" dirty="0" smtClean="0"/>
            <a:t> </a:t>
          </a:r>
          <a:r>
            <a:rPr lang="en-US" b="0" i="0" dirty="0" err="1" smtClean="0"/>
            <a:t>hisobotlarida</a:t>
          </a:r>
          <a:r>
            <a:rPr lang="en-US" b="0" i="0" dirty="0" smtClean="0"/>
            <a:t> tan </a:t>
          </a:r>
          <a:r>
            <a:rPr lang="en-US" b="0" i="0" dirty="0" err="1" smtClean="0"/>
            <a:t>olingan</a:t>
          </a:r>
          <a:r>
            <a:rPr lang="en-US" b="0" i="0" dirty="0" smtClean="0"/>
            <a:t> </a:t>
          </a:r>
          <a:r>
            <a:rPr lang="en-US" b="0" i="0" dirty="0" err="1" smtClean="0"/>
            <a:t>joriy</a:t>
          </a:r>
          <a:r>
            <a:rPr lang="en-US" b="0" i="0" dirty="0" smtClean="0"/>
            <a:t> </a:t>
          </a:r>
          <a:r>
            <a:rPr lang="en-US" b="0" i="0" dirty="0" err="1" smtClean="0"/>
            <a:t>davr</a:t>
          </a:r>
          <a:r>
            <a:rPr lang="en-US" b="0" i="0" dirty="0" smtClean="0"/>
            <a:t> </a:t>
          </a:r>
          <a:r>
            <a:rPr lang="en-US" b="0" i="0" dirty="0" err="1" smtClean="0"/>
            <a:t>uchun</a:t>
          </a:r>
          <a:r>
            <a:rPr lang="en-US" b="0" i="0" dirty="0" smtClean="0"/>
            <a:t> </a:t>
          </a:r>
          <a:r>
            <a:rPr lang="en-US" b="0" i="0" dirty="0" err="1" smtClean="0"/>
            <a:t>operatsiyalar</a:t>
          </a:r>
          <a:r>
            <a:rPr lang="en-US" b="0" i="0" dirty="0" smtClean="0"/>
            <a:t> </a:t>
          </a:r>
          <a:r>
            <a:rPr lang="en-US" b="0" i="0" dirty="0" err="1" smtClean="0"/>
            <a:t>va</a:t>
          </a:r>
          <a:r>
            <a:rPr lang="en-US" b="0" i="0" dirty="0" smtClean="0"/>
            <a:t> </a:t>
          </a:r>
          <a:r>
            <a:rPr lang="en-US" b="0" i="0" dirty="0" err="1" smtClean="0"/>
            <a:t>boshqa</a:t>
          </a:r>
          <a:r>
            <a:rPr lang="en-US" b="0" i="0" dirty="0" smtClean="0"/>
            <a:t> </a:t>
          </a:r>
          <a:r>
            <a:rPr lang="en-US" b="0" i="0" dirty="0" err="1" smtClean="0"/>
            <a:t>hodisalar</a:t>
          </a:r>
          <a:endParaRPr lang="ru-RU" dirty="0"/>
        </a:p>
      </dgm:t>
    </dgm:pt>
    <dgm:pt modelId="{F073D891-C926-4C0C-98B1-A744AF7593D1}" type="parTrans" cxnId="{48559E20-6B97-4064-B92C-C1A317334724}">
      <dgm:prSet/>
      <dgm:spPr/>
      <dgm:t>
        <a:bodyPr/>
        <a:lstStyle/>
        <a:p>
          <a:endParaRPr lang="ru-RU"/>
        </a:p>
      </dgm:t>
    </dgm:pt>
    <dgm:pt modelId="{698E41E5-003D-447C-B3CD-B5467731B132}" type="sibTrans" cxnId="{48559E20-6B97-4064-B92C-C1A317334724}">
      <dgm:prSet/>
      <dgm:spPr/>
      <dgm:t>
        <a:bodyPr/>
        <a:lstStyle/>
        <a:p>
          <a:endParaRPr lang="ru-RU"/>
        </a:p>
      </dgm:t>
    </dgm:pt>
    <dgm:pt modelId="{C2EE35FD-B3AA-4CAF-A9E8-19B91DE02B4A}" type="pres">
      <dgm:prSet presAssocID="{D27AF7BA-FBDC-4CD2-ABA6-BF340662DDFB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AFF7CD-BF0A-4C74-9B3C-4D38473EE450}" type="pres">
      <dgm:prSet presAssocID="{A405156C-FA00-4E95-8809-2239309F751E}" presName="circle1" presStyleLbl="node1" presStyleIdx="0" presStyleCnt="3" custLinFactNeighborX="-652" custLinFactNeighborY="1475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</dgm:pt>
    <dgm:pt modelId="{4EB37AD9-2D25-4440-ABF7-F7135B9B75FF}" type="pres">
      <dgm:prSet presAssocID="{A405156C-FA00-4E95-8809-2239309F751E}" presName="space" presStyleCnt="0"/>
      <dgm:spPr/>
    </dgm:pt>
    <dgm:pt modelId="{8371441C-9EF2-4105-9D31-49FE9F76316A}" type="pres">
      <dgm:prSet presAssocID="{A405156C-FA00-4E95-8809-2239309F751E}" presName="rect1" presStyleLbl="alignAcc1" presStyleIdx="0" presStyleCnt="3"/>
      <dgm:spPr/>
      <dgm:t>
        <a:bodyPr/>
        <a:lstStyle/>
        <a:p>
          <a:endParaRPr lang="ru-RU"/>
        </a:p>
      </dgm:t>
    </dgm:pt>
    <dgm:pt modelId="{6EDC66D3-00C6-4D57-A6D7-EDCB008118C9}" type="pres">
      <dgm:prSet presAssocID="{9163905C-F190-4101-B822-BBF0CDC7BBB7}" presName="vertSpace2" presStyleLbl="node1" presStyleIdx="0" presStyleCnt="3"/>
      <dgm:spPr/>
    </dgm:pt>
    <dgm:pt modelId="{4C8ABCCC-94F7-4000-9DA5-E8B6DC61A34D}" type="pres">
      <dgm:prSet presAssocID="{9163905C-F190-4101-B822-BBF0CDC7BBB7}" presName="circle2" presStyleLbl="node1" presStyleIdx="1" presStyleCnt="3"/>
      <dgm:spPr/>
    </dgm:pt>
    <dgm:pt modelId="{182B7E6F-D073-4335-966E-D1D2E1F3D666}" type="pres">
      <dgm:prSet presAssocID="{9163905C-F190-4101-B822-BBF0CDC7BBB7}" presName="rect2" presStyleLbl="alignAcc1" presStyleIdx="1" presStyleCnt="3"/>
      <dgm:spPr/>
      <dgm:t>
        <a:bodyPr/>
        <a:lstStyle/>
        <a:p>
          <a:endParaRPr lang="ru-RU"/>
        </a:p>
      </dgm:t>
    </dgm:pt>
    <dgm:pt modelId="{4B6E3587-C1BA-44AF-8ABD-E4545B6A4B99}" type="pres">
      <dgm:prSet presAssocID="{C64F74A4-2591-409E-AE56-74D066E34632}" presName="vertSpace3" presStyleLbl="node1" presStyleIdx="1" presStyleCnt="3"/>
      <dgm:spPr/>
    </dgm:pt>
    <dgm:pt modelId="{78E65BA2-A4C8-4F9D-9792-CB3DBEC048A5}" type="pres">
      <dgm:prSet presAssocID="{C64F74A4-2591-409E-AE56-74D066E34632}" presName="circle3" presStyleLbl="node1" presStyleIdx="2" presStyleCnt="3"/>
      <dgm:spPr/>
    </dgm:pt>
    <dgm:pt modelId="{F59B60CA-11C4-4871-8CD6-DBD95C0DD530}" type="pres">
      <dgm:prSet presAssocID="{C64F74A4-2591-409E-AE56-74D066E34632}" presName="rect3" presStyleLbl="alignAcc1" presStyleIdx="2" presStyleCnt="3"/>
      <dgm:spPr/>
      <dgm:t>
        <a:bodyPr/>
        <a:lstStyle/>
        <a:p>
          <a:endParaRPr lang="ru-RU"/>
        </a:p>
      </dgm:t>
    </dgm:pt>
    <dgm:pt modelId="{AB6A8B70-D286-4982-927E-9FB16D8013CD}" type="pres">
      <dgm:prSet presAssocID="{A405156C-FA00-4E95-8809-2239309F751E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1141DD-7580-4D6C-80A3-562B3DDA1F80}" type="pres">
      <dgm:prSet presAssocID="{9163905C-F190-4101-B822-BBF0CDC7BBB7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F76672-80CD-440F-AF17-D29DD735E949}" type="pres">
      <dgm:prSet presAssocID="{C64F74A4-2591-409E-AE56-74D066E34632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B178BD3-E347-466C-A705-219368F521A2}" type="presOf" srcId="{9163905C-F190-4101-B822-BBF0CDC7BBB7}" destId="{9A1141DD-7580-4D6C-80A3-562B3DDA1F80}" srcOrd="1" destOrd="0" presId="urn:microsoft.com/office/officeart/2005/8/layout/target3"/>
    <dgm:cxn modelId="{39395198-4B1C-48AF-8ECF-6E2BCDC7F492}" type="presOf" srcId="{A405156C-FA00-4E95-8809-2239309F751E}" destId="{8371441C-9EF2-4105-9D31-49FE9F76316A}" srcOrd="0" destOrd="0" presId="urn:microsoft.com/office/officeart/2005/8/layout/target3"/>
    <dgm:cxn modelId="{7ADF09A0-BA44-478A-B819-B520F05187DD}" srcId="{D27AF7BA-FBDC-4CD2-ABA6-BF340662DDFB}" destId="{9163905C-F190-4101-B822-BBF0CDC7BBB7}" srcOrd="1" destOrd="0" parTransId="{A5DADA56-4CAD-4135-A6B5-AEB4C507BC61}" sibTransId="{00F93DFA-40E1-4723-A206-2D47B89235E2}"/>
    <dgm:cxn modelId="{BF3DC520-52AC-426E-B941-1F7832EAADE4}" srcId="{D27AF7BA-FBDC-4CD2-ABA6-BF340662DDFB}" destId="{A405156C-FA00-4E95-8809-2239309F751E}" srcOrd="0" destOrd="0" parTransId="{780F199A-4AE3-4E86-87D4-124E3D35F412}" sibTransId="{3661CF7F-B6E8-4059-9CCE-8E17D4C755D7}"/>
    <dgm:cxn modelId="{6BDAC2CA-4359-46F6-8833-A05D21E0A3F4}" type="presOf" srcId="{D27AF7BA-FBDC-4CD2-ABA6-BF340662DDFB}" destId="{C2EE35FD-B3AA-4CAF-A9E8-19B91DE02B4A}" srcOrd="0" destOrd="0" presId="urn:microsoft.com/office/officeart/2005/8/layout/target3"/>
    <dgm:cxn modelId="{48559E20-6B97-4064-B92C-C1A317334724}" srcId="{D27AF7BA-FBDC-4CD2-ABA6-BF340662DDFB}" destId="{C64F74A4-2591-409E-AE56-74D066E34632}" srcOrd="2" destOrd="0" parTransId="{F073D891-C926-4C0C-98B1-A744AF7593D1}" sibTransId="{698E41E5-003D-447C-B3CD-B5467731B132}"/>
    <dgm:cxn modelId="{67CA94C1-B116-47F8-A92E-7A7A3CFA454B}" type="presOf" srcId="{C64F74A4-2591-409E-AE56-74D066E34632}" destId="{95F76672-80CD-440F-AF17-D29DD735E949}" srcOrd="1" destOrd="0" presId="urn:microsoft.com/office/officeart/2005/8/layout/target3"/>
    <dgm:cxn modelId="{B6E6B92D-BF2C-4D87-B7D1-DC62806C7E4C}" type="presOf" srcId="{A405156C-FA00-4E95-8809-2239309F751E}" destId="{AB6A8B70-D286-4982-927E-9FB16D8013CD}" srcOrd="1" destOrd="0" presId="urn:microsoft.com/office/officeart/2005/8/layout/target3"/>
    <dgm:cxn modelId="{E9EA00A0-7FB1-4439-8321-F1CA3445F1D3}" type="presOf" srcId="{9163905C-F190-4101-B822-BBF0CDC7BBB7}" destId="{182B7E6F-D073-4335-966E-D1D2E1F3D666}" srcOrd="0" destOrd="0" presId="urn:microsoft.com/office/officeart/2005/8/layout/target3"/>
    <dgm:cxn modelId="{E0FCE695-C56C-4FD5-94AC-15163344EF96}" type="presOf" srcId="{C64F74A4-2591-409E-AE56-74D066E34632}" destId="{F59B60CA-11C4-4871-8CD6-DBD95C0DD530}" srcOrd="0" destOrd="0" presId="urn:microsoft.com/office/officeart/2005/8/layout/target3"/>
    <dgm:cxn modelId="{5FE7F127-0B75-4F91-9CE9-F4378633158E}" type="presParOf" srcId="{C2EE35FD-B3AA-4CAF-A9E8-19B91DE02B4A}" destId="{BBAFF7CD-BF0A-4C74-9B3C-4D38473EE450}" srcOrd="0" destOrd="0" presId="urn:microsoft.com/office/officeart/2005/8/layout/target3"/>
    <dgm:cxn modelId="{A2AB9524-F020-4FD5-BD1E-F2D04E9EE5F7}" type="presParOf" srcId="{C2EE35FD-B3AA-4CAF-A9E8-19B91DE02B4A}" destId="{4EB37AD9-2D25-4440-ABF7-F7135B9B75FF}" srcOrd="1" destOrd="0" presId="urn:microsoft.com/office/officeart/2005/8/layout/target3"/>
    <dgm:cxn modelId="{5304CF86-4406-45F7-9DF6-DB5A11F4E9F6}" type="presParOf" srcId="{C2EE35FD-B3AA-4CAF-A9E8-19B91DE02B4A}" destId="{8371441C-9EF2-4105-9D31-49FE9F76316A}" srcOrd="2" destOrd="0" presId="urn:microsoft.com/office/officeart/2005/8/layout/target3"/>
    <dgm:cxn modelId="{CA61D16F-0780-4F8D-B280-C7760003D405}" type="presParOf" srcId="{C2EE35FD-B3AA-4CAF-A9E8-19B91DE02B4A}" destId="{6EDC66D3-00C6-4D57-A6D7-EDCB008118C9}" srcOrd="3" destOrd="0" presId="urn:microsoft.com/office/officeart/2005/8/layout/target3"/>
    <dgm:cxn modelId="{F04CCFBE-8E6D-4AD4-909E-69169F9D0993}" type="presParOf" srcId="{C2EE35FD-B3AA-4CAF-A9E8-19B91DE02B4A}" destId="{4C8ABCCC-94F7-4000-9DA5-E8B6DC61A34D}" srcOrd="4" destOrd="0" presId="urn:microsoft.com/office/officeart/2005/8/layout/target3"/>
    <dgm:cxn modelId="{5851280B-19D1-4198-80EB-14634B5C1659}" type="presParOf" srcId="{C2EE35FD-B3AA-4CAF-A9E8-19B91DE02B4A}" destId="{182B7E6F-D073-4335-966E-D1D2E1F3D666}" srcOrd="5" destOrd="0" presId="urn:microsoft.com/office/officeart/2005/8/layout/target3"/>
    <dgm:cxn modelId="{FFC2EC41-1B30-4A42-ABD4-22ACCD15CE03}" type="presParOf" srcId="{C2EE35FD-B3AA-4CAF-A9E8-19B91DE02B4A}" destId="{4B6E3587-C1BA-44AF-8ABD-E4545B6A4B99}" srcOrd="6" destOrd="0" presId="urn:microsoft.com/office/officeart/2005/8/layout/target3"/>
    <dgm:cxn modelId="{8D71E0DC-F95A-4C0F-ACDF-C67C6D2B3D0D}" type="presParOf" srcId="{C2EE35FD-B3AA-4CAF-A9E8-19B91DE02B4A}" destId="{78E65BA2-A4C8-4F9D-9792-CB3DBEC048A5}" srcOrd="7" destOrd="0" presId="urn:microsoft.com/office/officeart/2005/8/layout/target3"/>
    <dgm:cxn modelId="{B1FDFD5E-B968-4DB6-855F-874B0F47664B}" type="presParOf" srcId="{C2EE35FD-B3AA-4CAF-A9E8-19B91DE02B4A}" destId="{F59B60CA-11C4-4871-8CD6-DBD95C0DD530}" srcOrd="8" destOrd="0" presId="urn:microsoft.com/office/officeart/2005/8/layout/target3"/>
    <dgm:cxn modelId="{CAFAE738-B883-4AD3-9F19-8887E8891409}" type="presParOf" srcId="{C2EE35FD-B3AA-4CAF-A9E8-19B91DE02B4A}" destId="{AB6A8B70-D286-4982-927E-9FB16D8013CD}" srcOrd="9" destOrd="0" presId="urn:microsoft.com/office/officeart/2005/8/layout/target3"/>
    <dgm:cxn modelId="{44FBFDE8-13E0-4882-B9A2-02B4E613BB21}" type="presParOf" srcId="{C2EE35FD-B3AA-4CAF-A9E8-19B91DE02B4A}" destId="{9A1141DD-7580-4D6C-80A3-562B3DDA1F80}" srcOrd="10" destOrd="0" presId="urn:microsoft.com/office/officeart/2005/8/layout/target3"/>
    <dgm:cxn modelId="{33889A47-DBF4-49B7-932D-7CF694F4818B}" type="presParOf" srcId="{C2EE35FD-B3AA-4CAF-A9E8-19B91DE02B4A}" destId="{95F76672-80CD-440F-AF17-D29DD735E949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D05E03-4FA9-4DDB-A01E-A366B1F23E8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25389DE-E569-4DD5-B57C-A3637C95D98D}">
      <dgm:prSet/>
      <dgm:spPr>
        <a:solidFill>
          <a:srgbClr val="00B050"/>
        </a:solidFill>
      </dgm:spPr>
      <dgm:t>
        <a:bodyPr/>
        <a:lstStyle/>
        <a:p>
          <a:pPr rtl="0"/>
          <a:r>
            <a:rPr lang="en-US" b="0" i="0" dirty="0" smtClean="0"/>
            <a:t>“IAS 12” </a:t>
          </a:r>
          <a:r>
            <a:rPr lang="en-US" b="0" i="0" dirty="0" err="1" smtClean="0"/>
            <a:t>Foyda</a:t>
          </a:r>
          <a:r>
            <a:rPr lang="en-US" b="0" i="0" dirty="0" smtClean="0"/>
            <a:t> </a:t>
          </a:r>
          <a:r>
            <a:rPr lang="en-US" b="0" i="0" dirty="0" err="1" smtClean="0"/>
            <a:t>soliqlari</a:t>
          </a:r>
          <a:r>
            <a:rPr lang="en-US" b="0" i="0" dirty="0" smtClean="0"/>
            <a:t> </a:t>
          </a:r>
          <a:r>
            <a:rPr lang="en-US" b="0" i="0" dirty="0" err="1" smtClean="0"/>
            <a:t>standarti</a:t>
          </a:r>
          <a:r>
            <a:rPr lang="en-US" b="0" i="0" dirty="0" smtClean="0"/>
            <a:t> </a:t>
          </a:r>
          <a:r>
            <a:rPr lang="en-US" b="0" i="0" dirty="0" err="1" smtClean="0"/>
            <a:t>foyda</a:t>
          </a:r>
          <a:r>
            <a:rPr lang="en-US" b="0" i="0" dirty="0" smtClean="0"/>
            <a:t> </a:t>
          </a:r>
          <a:r>
            <a:rPr lang="en-US" b="0" i="0" dirty="0" err="1" smtClean="0"/>
            <a:t>soliqlarini</a:t>
          </a:r>
          <a:r>
            <a:rPr lang="en-US" b="0" i="0" dirty="0" smtClean="0"/>
            <a:t> </a:t>
          </a:r>
          <a:r>
            <a:rPr lang="en-US" b="0" i="0" dirty="0" err="1" smtClean="0"/>
            <a:t>hisobga</a:t>
          </a:r>
          <a:r>
            <a:rPr lang="en-US" b="0" i="0" dirty="0" smtClean="0"/>
            <a:t> </a:t>
          </a:r>
          <a:r>
            <a:rPr lang="en-US" b="0" i="0" dirty="0" err="1" smtClean="0"/>
            <a:t>olishda</a:t>
          </a:r>
          <a:r>
            <a:rPr lang="en-US" b="0" i="0" dirty="0" smtClean="0"/>
            <a:t> </a:t>
          </a:r>
          <a:r>
            <a:rPr lang="en-US" b="0" i="0" dirty="0" err="1" smtClean="0"/>
            <a:t>qo‘llanilishi</a:t>
          </a:r>
          <a:r>
            <a:rPr lang="en-US" b="0" i="0" dirty="0" smtClean="0"/>
            <a:t> </a:t>
          </a:r>
          <a:r>
            <a:rPr lang="en-US" b="0" i="0" dirty="0" err="1" smtClean="0"/>
            <a:t>kerak</a:t>
          </a:r>
          <a:r>
            <a:rPr lang="en-US" b="0" i="0" dirty="0" smtClean="0"/>
            <a:t>.</a:t>
          </a:r>
          <a:endParaRPr lang="ru-RU" dirty="0"/>
        </a:p>
      </dgm:t>
    </dgm:pt>
    <dgm:pt modelId="{50FDA764-AE35-4A26-A58C-7D7F9008482D}" type="parTrans" cxnId="{2D6F3E9E-ECAF-4E7D-9BBD-0F2580586184}">
      <dgm:prSet/>
      <dgm:spPr/>
      <dgm:t>
        <a:bodyPr/>
        <a:lstStyle/>
        <a:p>
          <a:endParaRPr lang="ru-RU"/>
        </a:p>
      </dgm:t>
    </dgm:pt>
    <dgm:pt modelId="{596930D6-FD8B-40E0-A4BA-20536F09C3BC}" type="sibTrans" cxnId="{2D6F3E9E-ECAF-4E7D-9BBD-0F2580586184}">
      <dgm:prSet/>
      <dgm:spPr/>
      <dgm:t>
        <a:bodyPr/>
        <a:lstStyle/>
        <a:p>
          <a:endParaRPr lang="ru-RU"/>
        </a:p>
      </dgm:t>
    </dgm:pt>
    <dgm:pt modelId="{88B9D782-0721-40D9-9AC2-F62E64C5549C}">
      <dgm:prSet/>
      <dgm:spPr>
        <a:solidFill>
          <a:srgbClr val="00B050"/>
        </a:solidFill>
      </dgm:spPr>
      <dgm:t>
        <a:bodyPr/>
        <a:lstStyle/>
        <a:p>
          <a:pPr rtl="0"/>
          <a:r>
            <a:rPr lang="en-US" b="0" i="0" dirty="0" smtClean="0"/>
            <a:t>“IAS 12” </a:t>
          </a:r>
          <a:r>
            <a:rPr lang="en-US" b="0" i="0" dirty="0" err="1" smtClean="0"/>
            <a:t>Foyda</a:t>
          </a:r>
          <a:r>
            <a:rPr lang="en-US" b="0" i="0" dirty="0" smtClean="0"/>
            <a:t> </a:t>
          </a:r>
          <a:r>
            <a:rPr lang="en-US" b="0" i="0" dirty="0" err="1" smtClean="0"/>
            <a:t>soliqlari</a:t>
          </a:r>
          <a:r>
            <a:rPr lang="en-US" b="0" i="0" dirty="0" smtClean="0"/>
            <a:t> </a:t>
          </a:r>
          <a:r>
            <a:rPr lang="en-US" b="0" i="0" dirty="0" err="1" smtClean="0"/>
            <a:t>standarti</a:t>
          </a:r>
          <a:r>
            <a:rPr lang="en-US" b="0" i="0" dirty="0" smtClean="0"/>
            <a:t> </a:t>
          </a:r>
          <a:r>
            <a:rPr lang="en-US" b="0" i="0" dirty="0" err="1" smtClean="0"/>
            <a:t>maqsadlarida</a:t>
          </a:r>
          <a:r>
            <a:rPr lang="en-US" b="0" i="0" dirty="0" smtClean="0"/>
            <a:t>, </a:t>
          </a:r>
          <a:r>
            <a:rPr lang="en-US" b="0" i="0" dirty="0" err="1" smtClean="0"/>
            <a:t>foyda</a:t>
          </a:r>
          <a:r>
            <a:rPr lang="en-US" b="0" i="0" dirty="0" smtClean="0"/>
            <a:t> </a:t>
          </a:r>
          <a:r>
            <a:rPr lang="en-US" b="0" i="0" dirty="0" err="1" smtClean="0"/>
            <a:t>soliqlari</a:t>
          </a:r>
          <a:r>
            <a:rPr lang="en-US" b="0" i="0" dirty="0" smtClean="0"/>
            <a:t>, </a:t>
          </a:r>
          <a:r>
            <a:rPr lang="en-US" b="0" i="0" dirty="0" err="1" smtClean="0"/>
            <a:t>soliqqa</a:t>
          </a:r>
          <a:r>
            <a:rPr lang="en-US" b="0" i="0" dirty="0" smtClean="0"/>
            <a:t> </a:t>
          </a:r>
          <a:r>
            <a:rPr lang="en-US" b="0" i="0" dirty="0" err="1" smtClean="0"/>
            <a:t>tortiladigan</a:t>
          </a:r>
          <a:r>
            <a:rPr lang="en-US" b="0" i="0" dirty="0" smtClean="0"/>
            <a:t> </a:t>
          </a:r>
          <a:r>
            <a:rPr lang="en-US" b="0" i="0" dirty="0" err="1" smtClean="0"/>
            <a:t>foydadan</a:t>
          </a:r>
          <a:r>
            <a:rPr lang="en-US" b="0" i="0" dirty="0" smtClean="0"/>
            <a:t> </a:t>
          </a:r>
          <a:r>
            <a:rPr lang="en-US" b="0" i="0" dirty="0" err="1" smtClean="0"/>
            <a:t>olinadigan</a:t>
          </a:r>
          <a:r>
            <a:rPr lang="en-US" b="0" i="0" dirty="0" smtClean="0"/>
            <a:t> </a:t>
          </a:r>
          <a:r>
            <a:rPr lang="en-US" b="0" i="0" dirty="0" err="1" smtClean="0"/>
            <a:t>hamma</a:t>
          </a:r>
          <a:r>
            <a:rPr lang="en-US" b="0" i="0" dirty="0" smtClean="0"/>
            <a:t> </a:t>
          </a:r>
          <a:r>
            <a:rPr lang="en-US" b="0" i="0" dirty="0" err="1" smtClean="0"/>
            <a:t>mahalliy</a:t>
          </a:r>
          <a:r>
            <a:rPr lang="en-US" b="0" i="0" dirty="0" smtClean="0"/>
            <a:t> </a:t>
          </a:r>
          <a:r>
            <a:rPr lang="en-US" b="0" i="0" dirty="0" err="1" smtClean="0"/>
            <a:t>va</a:t>
          </a:r>
          <a:r>
            <a:rPr lang="en-US" b="0" i="0" dirty="0" smtClean="0"/>
            <a:t> </a:t>
          </a:r>
          <a:r>
            <a:rPr lang="en-US" b="0" i="0" dirty="0" err="1" smtClean="0"/>
            <a:t>horijiy</a:t>
          </a:r>
          <a:r>
            <a:rPr lang="en-US" b="0" i="0" dirty="0" smtClean="0"/>
            <a:t> </a:t>
          </a:r>
          <a:r>
            <a:rPr lang="en-US" b="0" i="0" dirty="0" err="1" smtClean="0"/>
            <a:t>faoliyatlar</a:t>
          </a:r>
          <a:r>
            <a:rPr lang="en-US" b="0" i="0" dirty="0" smtClean="0"/>
            <a:t> </a:t>
          </a:r>
          <a:r>
            <a:rPr lang="en-US" b="0" i="0" dirty="0" err="1" smtClean="0"/>
            <a:t>bo‘yicha</a:t>
          </a:r>
          <a:r>
            <a:rPr lang="en-US" b="0" i="0" dirty="0" smtClean="0"/>
            <a:t> </a:t>
          </a:r>
          <a:r>
            <a:rPr lang="en-US" b="0" i="0" dirty="0" err="1" smtClean="0"/>
            <a:t>soliqlarni</a:t>
          </a:r>
          <a:r>
            <a:rPr lang="en-US" b="0" i="0" dirty="0" smtClean="0"/>
            <a:t>, </a:t>
          </a:r>
          <a:r>
            <a:rPr lang="en-US" b="0" i="0" dirty="0" err="1" smtClean="0"/>
            <a:t>qamrab</a:t>
          </a:r>
          <a:r>
            <a:rPr lang="en-US" b="0" i="0" dirty="0" smtClean="0"/>
            <a:t> </a:t>
          </a:r>
          <a:r>
            <a:rPr lang="en-US" b="0" i="0" dirty="0" err="1" smtClean="0"/>
            <a:t>oladi</a:t>
          </a:r>
          <a:r>
            <a:rPr lang="en-US" b="0" i="0" dirty="0" smtClean="0"/>
            <a:t>. </a:t>
          </a:r>
          <a:r>
            <a:rPr lang="en-US" b="0" i="0" dirty="0" err="1" smtClean="0"/>
            <a:t>Foyda</a:t>
          </a:r>
          <a:r>
            <a:rPr lang="en-US" b="0" i="0" dirty="0" smtClean="0"/>
            <a:t> </a:t>
          </a:r>
          <a:r>
            <a:rPr lang="en-US" b="0" i="0" dirty="0" err="1" smtClean="0"/>
            <a:t>soliqlariga</a:t>
          </a:r>
          <a:r>
            <a:rPr lang="en-US" b="0" i="0" dirty="0" smtClean="0"/>
            <a:t>, </a:t>
          </a:r>
          <a:r>
            <a:rPr lang="en-US" b="0" i="0" dirty="0" err="1" smtClean="0"/>
            <a:t>shuningdek</a:t>
          </a:r>
          <a:r>
            <a:rPr lang="en-US" b="0" i="0" dirty="0" smtClean="0"/>
            <a:t>, </a:t>
          </a:r>
          <a:r>
            <a:rPr lang="en-US" b="0" i="0" dirty="0" err="1" smtClean="0"/>
            <a:t>hisobot</a:t>
          </a:r>
          <a:r>
            <a:rPr lang="en-US" b="0" i="0" dirty="0" smtClean="0"/>
            <a:t> </a:t>
          </a:r>
          <a:r>
            <a:rPr lang="en-US" b="0" i="0" dirty="0" err="1" smtClean="0"/>
            <a:t>beruvchi</a:t>
          </a:r>
          <a:r>
            <a:rPr lang="en-US" b="0" i="0" dirty="0" smtClean="0"/>
            <a:t> </a:t>
          </a:r>
          <a:r>
            <a:rPr lang="en-US" b="0" i="0" dirty="0" err="1" smtClean="0"/>
            <a:t>tadbirkorlik</a:t>
          </a:r>
          <a:r>
            <a:rPr lang="en-US" b="0" i="0" dirty="0" smtClean="0"/>
            <a:t> </a:t>
          </a:r>
          <a:r>
            <a:rPr lang="en-US" b="0" i="0" dirty="0" err="1" smtClean="0"/>
            <a:t>sub’ekti</a:t>
          </a:r>
          <a:r>
            <a:rPr lang="en-US" b="0" i="0" dirty="0" smtClean="0"/>
            <a:t> </a:t>
          </a:r>
          <a:r>
            <a:rPr lang="en-US" b="0" i="0" dirty="0" err="1" smtClean="0"/>
            <a:t>foydasiga</a:t>
          </a:r>
          <a:r>
            <a:rPr lang="en-US" b="0" i="0" dirty="0" smtClean="0"/>
            <a:t> </a:t>
          </a:r>
          <a:r>
            <a:rPr lang="en-US" b="0" i="0" dirty="0" err="1" smtClean="0"/>
            <a:t>shu’ba</a:t>
          </a:r>
          <a:r>
            <a:rPr lang="en-US" b="0" i="0" dirty="0" smtClean="0"/>
            <a:t> </a:t>
          </a:r>
          <a:r>
            <a:rPr lang="en-US" b="0" i="0" dirty="0" err="1" smtClean="0"/>
            <a:t>tadbirkorlik</a:t>
          </a:r>
          <a:r>
            <a:rPr lang="en-US" b="0" i="0" dirty="0" smtClean="0"/>
            <a:t> </a:t>
          </a:r>
          <a:r>
            <a:rPr lang="en-US" b="0" i="0" dirty="0" err="1" smtClean="0"/>
            <a:t>sub’ektlari</a:t>
          </a:r>
          <a:r>
            <a:rPr lang="en-US" b="0" i="0" dirty="0" smtClean="0"/>
            <a:t>, </a:t>
          </a:r>
          <a:r>
            <a:rPr lang="en-US" b="0" i="0" dirty="0" err="1" smtClean="0"/>
            <a:t>qaram</a:t>
          </a:r>
          <a:r>
            <a:rPr lang="en-US" b="0" i="0" dirty="0" smtClean="0"/>
            <a:t> </a:t>
          </a:r>
          <a:r>
            <a:rPr lang="en-US" b="0" i="0" dirty="0" err="1" smtClean="0"/>
            <a:t>tadbirkorlik</a:t>
          </a:r>
          <a:r>
            <a:rPr lang="en-US" b="0" i="0" dirty="0" smtClean="0"/>
            <a:t> </a:t>
          </a:r>
          <a:r>
            <a:rPr lang="en-US" b="0" i="0" dirty="0" err="1" smtClean="0"/>
            <a:t>sub’ektlari</a:t>
          </a:r>
          <a:r>
            <a:rPr lang="en-US" b="0" i="0" dirty="0" smtClean="0"/>
            <a:t> </a:t>
          </a:r>
          <a:r>
            <a:rPr lang="en-US" b="0" i="0" dirty="0" err="1" smtClean="0"/>
            <a:t>yoki</a:t>
          </a:r>
          <a:r>
            <a:rPr lang="en-US" b="0" i="0" dirty="0" smtClean="0"/>
            <a:t> </a:t>
          </a:r>
          <a:r>
            <a:rPr lang="en-US" b="0" i="0" dirty="0" err="1" smtClean="0"/>
            <a:t>qo‘shma</a:t>
          </a:r>
          <a:r>
            <a:rPr lang="en-US" b="0" i="0" dirty="0" smtClean="0"/>
            <a:t> </a:t>
          </a:r>
          <a:r>
            <a:rPr lang="en-US" b="0" i="0" dirty="0" err="1" smtClean="0"/>
            <a:t>korxonalar</a:t>
          </a:r>
          <a:r>
            <a:rPr lang="en-US" b="0" i="0" dirty="0" smtClean="0"/>
            <a:t> </a:t>
          </a:r>
          <a:r>
            <a:rPr lang="en-US" b="0" i="0" dirty="0" err="1" smtClean="0"/>
            <a:t>tomonidan</a:t>
          </a:r>
          <a:r>
            <a:rPr lang="en-US" b="0" i="0" dirty="0" smtClean="0"/>
            <a:t> </a:t>
          </a:r>
          <a:r>
            <a:rPr lang="en-US" b="0" i="0" dirty="0" err="1" smtClean="0"/>
            <a:t>to‘lanadigan</a:t>
          </a:r>
          <a:r>
            <a:rPr lang="en-US" b="0" i="0" dirty="0" smtClean="0"/>
            <a:t> </a:t>
          </a:r>
          <a:r>
            <a:rPr lang="en-US" b="0" i="0" dirty="0" err="1" smtClean="0"/>
            <a:t>summalardan</a:t>
          </a:r>
          <a:r>
            <a:rPr lang="en-US" b="0" i="0" dirty="0" smtClean="0"/>
            <a:t> </a:t>
          </a:r>
          <a:r>
            <a:rPr lang="en-US" b="0" i="0" dirty="0" err="1" smtClean="0"/>
            <a:t>olinadigan</a:t>
          </a:r>
          <a:r>
            <a:rPr lang="en-US" b="0" i="0" dirty="0" smtClean="0"/>
            <a:t> </a:t>
          </a:r>
          <a:r>
            <a:rPr lang="en-US" b="0" i="0" dirty="0" err="1" smtClean="0"/>
            <a:t>va</a:t>
          </a:r>
          <a:r>
            <a:rPr lang="en-US" b="0" i="0" dirty="0" smtClean="0"/>
            <a:t> </a:t>
          </a:r>
          <a:r>
            <a:rPr lang="en-US" b="0" i="0" dirty="0" err="1" smtClean="0"/>
            <a:t>to‘lov</a:t>
          </a:r>
          <a:r>
            <a:rPr lang="en-US" b="0" i="0" dirty="0" smtClean="0"/>
            <a:t> </a:t>
          </a:r>
          <a:r>
            <a:rPr lang="en-US" b="0" i="0" dirty="0" err="1" smtClean="0"/>
            <a:t>manbaida</a:t>
          </a:r>
          <a:r>
            <a:rPr lang="en-US" b="0" i="0" dirty="0" smtClean="0"/>
            <a:t> </a:t>
          </a:r>
          <a:r>
            <a:rPr lang="en-US" b="0" i="0" dirty="0" err="1" smtClean="0"/>
            <a:t>ushlab</a:t>
          </a:r>
          <a:r>
            <a:rPr lang="en-US" b="0" i="0" dirty="0" smtClean="0"/>
            <a:t> </a:t>
          </a:r>
          <a:r>
            <a:rPr lang="en-US" b="0" i="0" dirty="0" err="1" smtClean="0"/>
            <a:t>qolinadigan</a:t>
          </a:r>
          <a:r>
            <a:rPr lang="en-US" b="0" i="0" dirty="0" smtClean="0"/>
            <a:t> </a:t>
          </a:r>
          <a:r>
            <a:rPr lang="en-US" b="0" i="0" dirty="0" err="1" smtClean="0"/>
            <a:t>soliqlar</a:t>
          </a:r>
          <a:r>
            <a:rPr lang="en-US" b="0" i="0" dirty="0" smtClean="0"/>
            <a:t> </a:t>
          </a:r>
          <a:r>
            <a:rPr lang="en-US" b="0" i="0" dirty="0" err="1" smtClean="0"/>
            <a:t>kiradi</a:t>
          </a:r>
          <a:r>
            <a:rPr lang="en-US" b="0" i="0" dirty="0" smtClean="0"/>
            <a:t>.</a:t>
          </a:r>
          <a:endParaRPr lang="ru-RU" dirty="0"/>
        </a:p>
      </dgm:t>
    </dgm:pt>
    <dgm:pt modelId="{7AAF0847-1F85-4BA5-B5E4-4E9A919BD941}" type="parTrans" cxnId="{BC9A4EE2-EDF2-4E34-B7C0-A3F70FF89944}">
      <dgm:prSet/>
      <dgm:spPr/>
      <dgm:t>
        <a:bodyPr/>
        <a:lstStyle/>
        <a:p>
          <a:endParaRPr lang="ru-RU"/>
        </a:p>
      </dgm:t>
    </dgm:pt>
    <dgm:pt modelId="{3A3831D7-FA97-4E65-830A-A1A2AA610B8A}" type="sibTrans" cxnId="{BC9A4EE2-EDF2-4E34-B7C0-A3F70FF89944}">
      <dgm:prSet/>
      <dgm:spPr/>
      <dgm:t>
        <a:bodyPr/>
        <a:lstStyle/>
        <a:p>
          <a:endParaRPr lang="ru-RU"/>
        </a:p>
      </dgm:t>
    </dgm:pt>
    <dgm:pt modelId="{ABB262CD-FB34-4365-B16D-6529CC35FBDF}" type="pres">
      <dgm:prSet presAssocID="{11D05E03-4FA9-4DDB-A01E-A366B1F23E8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515754D-9B7F-42B8-B770-BF0158936724}" type="pres">
      <dgm:prSet presAssocID="{225389DE-E569-4DD5-B57C-A3637C95D98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C500D6-5217-4B64-807F-A2B59E74D9E4}" type="pres">
      <dgm:prSet presAssocID="{596930D6-FD8B-40E0-A4BA-20536F09C3BC}" presName="spacer" presStyleCnt="0"/>
      <dgm:spPr/>
    </dgm:pt>
    <dgm:pt modelId="{C2DE0F82-B024-4F74-8D77-CB23019CD5DC}" type="pres">
      <dgm:prSet presAssocID="{88B9D782-0721-40D9-9AC2-F62E64C5549C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8E7B38-1082-4B0A-BE92-BBD2BE04830F}" type="presOf" srcId="{225389DE-E569-4DD5-B57C-A3637C95D98D}" destId="{6515754D-9B7F-42B8-B770-BF0158936724}" srcOrd="0" destOrd="0" presId="urn:microsoft.com/office/officeart/2005/8/layout/vList2"/>
    <dgm:cxn modelId="{BC9A4EE2-EDF2-4E34-B7C0-A3F70FF89944}" srcId="{11D05E03-4FA9-4DDB-A01E-A366B1F23E87}" destId="{88B9D782-0721-40D9-9AC2-F62E64C5549C}" srcOrd="1" destOrd="0" parTransId="{7AAF0847-1F85-4BA5-B5E4-4E9A919BD941}" sibTransId="{3A3831D7-FA97-4E65-830A-A1A2AA610B8A}"/>
    <dgm:cxn modelId="{2D6F3E9E-ECAF-4E7D-9BBD-0F2580586184}" srcId="{11D05E03-4FA9-4DDB-A01E-A366B1F23E87}" destId="{225389DE-E569-4DD5-B57C-A3637C95D98D}" srcOrd="0" destOrd="0" parTransId="{50FDA764-AE35-4A26-A58C-7D7F9008482D}" sibTransId="{596930D6-FD8B-40E0-A4BA-20536F09C3BC}"/>
    <dgm:cxn modelId="{BBB71F9F-2C1D-402C-8106-A34355C7E204}" type="presOf" srcId="{11D05E03-4FA9-4DDB-A01E-A366B1F23E87}" destId="{ABB262CD-FB34-4365-B16D-6529CC35FBDF}" srcOrd="0" destOrd="0" presId="urn:microsoft.com/office/officeart/2005/8/layout/vList2"/>
    <dgm:cxn modelId="{1F93A50F-B0CD-43AC-9FB5-CB24CB1AA389}" type="presOf" srcId="{88B9D782-0721-40D9-9AC2-F62E64C5549C}" destId="{C2DE0F82-B024-4F74-8D77-CB23019CD5DC}" srcOrd="0" destOrd="0" presId="urn:microsoft.com/office/officeart/2005/8/layout/vList2"/>
    <dgm:cxn modelId="{7B2E512B-6250-4F0F-9EFD-CFF5D7A7DC84}" type="presParOf" srcId="{ABB262CD-FB34-4365-B16D-6529CC35FBDF}" destId="{6515754D-9B7F-42B8-B770-BF0158936724}" srcOrd="0" destOrd="0" presId="urn:microsoft.com/office/officeart/2005/8/layout/vList2"/>
    <dgm:cxn modelId="{D3EFEC0D-EBE1-4A97-AC2E-17454408DAB2}" type="presParOf" srcId="{ABB262CD-FB34-4365-B16D-6529CC35FBDF}" destId="{5FC500D6-5217-4B64-807F-A2B59E74D9E4}" srcOrd="1" destOrd="0" presId="urn:microsoft.com/office/officeart/2005/8/layout/vList2"/>
    <dgm:cxn modelId="{A50C6A09-385D-4FC2-A60D-ECEA5FD3D56A}" type="presParOf" srcId="{ABB262CD-FB34-4365-B16D-6529CC35FBDF}" destId="{C2DE0F82-B024-4F74-8D77-CB23019CD5DC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C9D6AD8-8C0A-4D67-8AAC-6DE587DB8F2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CBA1460-88F4-48D8-AE9D-53341A3DEDD2}">
      <dgm:prSet/>
      <dgm:spPr/>
      <dgm:t>
        <a:bodyPr/>
        <a:lstStyle/>
        <a:p>
          <a:pPr rtl="0"/>
          <a:r>
            <a:rPr lang="en-US" b="0" i="0" dirty="0" smtClean="0"/>
            <a:t>“IAS 12” </a:t>
          </a:r>
          <a:r>
            <a:rPr lang="en-US" b="0" i="0" dirty="0" err="1" smtClean="0"/>
            <a:t>Foyda</a:t>
          </a:r>
          <a:r>
            <a:rPr lang="en-US" b="0" i="0" dirty="0" smtClean="0"/>
            <a:t> </a:t>
          </a:r>
          <a:r>
            <a:rPr lang="en-US" b="0" i="0" dirty="0" err="1" smtClean="0"/>
            <a:t>soliqlari</a:t>
          </a:r>
          <a:r>
            <a:rPr lang="en-US" b="0" i="0" dirty="0" smtClean="0"/>
            <a:t> </a:t>
          </a:r>
          <a:r>
            <a:rPr lang="en-US" b="0" i="0" dirty="0" err="1" smtClean="0"/>
            <a:t>standartida</a:t>
          </a:r>
          <a:r>
            <a:rPr lang="en-US" b="0" i="0" dirty="0" smtClean="0"/>
            <a:t> </a:t>
          </a:r>
          <a:r>
            <a:rPr lang="en-US" b="0" i="0" dirty="0" err="1" smtClean="0"/>
            <a:t>quyidagi</a:t>
          </a:r>
          <a:r>
            <a:rPr lang="en-US" b="0" i="0" dirty="0" smtClean="0"/>
            <a:t> </a:t>
          </a:r>
          <a:r>
            <a:rPr lang="en-US" b="0" i="0" dirty="0" err="1" smtClean="0"/>
            <a:t>belgilangan</a:t>
          </a:r>
          <a:r>
            <a:rPr lang="en-US" b="0" i="0" dirty="0" smtClean="0"/>
            <a:t> </a:t>
          </a:r>
          <a:r>
            <a:rPr lang="en-US" b="0" i="0" dirty="0" err="1" smtClean="0"/>
            <a:t>ma’nodagi</a:t>
          </a:r>
          <a:r>
            <a:rPr lang="en-US" b="0" i="0" dirty="0" smtClean="0"/>
            <a:t> </a:t>
          </a:r>
          <a:r>
            <a:rPr lang="en-US" b="0" i="0" dirty="0" err="1" smtClean="0"/>
            <a:t>atamalardan</a:t>
          </a:r>
          <a:r>
            <a:rPr lang="en-US" b="0" i="0" dirty="0" smtClean="0"/>
            <a:t> </a:t>
          </a:r>
          <a:r>
            <a:rPr lang="en-US" b="0" i="0" dirty="0" err="1" smtClean="0"/>
            <a:t>foydalaniladi</a:t>
          </a:r>
          <a:r>
            <a:rPr lang="en-US" b="0" i="0" dirty="0" smtClean="0"/>
            <a:t>:</a:t>
          </a:r>
          <a:endParaRPr lang="ru-RU" dirty="0"/>
        </a:p>
      </dgm:t>
    </dgm:pt>
    <dgm:pt modelId="{AFC52D49-580F-4118-B72C-C0AD57C83CAF}" type="parTrans" cxnId="{44E1F540-2750-4BCD-96D4-4B82D033E272}">
      <dgm:prSet/>
      <dgm:spPr/>
      <dgm:t>
        <a:bodyPr/>
        <a:lstStyle/>
        <a:p>
          <a:endParaRPr lang="ru-RU"/>
        </a:p>
      </dgm:t>
    </dgm:pt>
    <dgm:pt modelId="{87120172-D7DE-4F48-8FED-8BC5059F691C}" type="sibTrans" cxnId="{44E1F540-2750-4BCD-96D4-4B82D033E272}">
      <dgm:prSet/>
      <dgm:spPr/>
      <dgm:t>
        <a:bodyPr/>
        <a:lstStyle/>
        <a:p>
          <a:endParaRPr lang="ru-RU"/>
        </a:p>
      </dgm:t>
    </dgm:pt>
    <dgm:pt modelId="{16BA7C32-2B54-4C2F-8FF2-6EF9F9BD8637}">
      <dgm:prSet/>
      <dgm:spPr/>
      <dgm:t>
        <a:bodyPr/>
        <a:lstStyle/>
        <a:p>
          <a:pPr rtl="0"/>
          <a:r>
            <a:rPr lang="en-US" b="0" i="1" dirty="0" err="1" smtClean="0"/>
            <a:t>Buxgalteriya</a:t>
          </a:r>
          <a:r>
            <a:rPr lang="en-US" b="0" i="1" dirty="0" smtClean="0"/>
            <a:t> </a:t>
          </a:r>
          <a:r>
            <a:rPr lang="en-US" b="0" i="1" dirty="0" err="1" smtClean="0"/>
            <a:t>hisobi</a:t>
          </a:r>
          <a:r>
            <a:rPr lang="en-US" b="0" i="1" dirty="0" smtClean="0"/>
            <a:t> </a:t>
          </a:r>
          <a:r>
            <a:rPr lang="en-US" b="0" i="1" dirty="0" err="1" smtClean="0"/>
            <a:t>bo‘yicha</a:t>
          </a:r>
          <a:r>
            <a:rPr lang="en-US" b="0" i="1" dirty="0" smtClean="0"/>
            <a:t> </a:t>
          </a:r>
          <a:r>
            <a:rPr lang="en-US" b="0" i="1" dirty="0" err="1" smtClean="0"/>
            <a:t>foyda</a:t>
          </a:r>
          <a:r>
            <a:rPr lang="en-US" b="0" i="1" dirty="0" smtClean="0"/>
            <a:t> </a:t>
          </a:r>
          <a:r>
            <a:rPr lang="en-US" b="0" i="0" dirty="0" smtClean="0"/>
            <a:t>– </a:t>
          </a:r>
          <a:r>
            <a:rPr lang="en-US" b="0" i="0" dirty="0" err="1" smtClean="0"/>
            <a:t>bu</a:t>
          </a:r>
          <a:r>
            <a:rPr lang="en-US" b="0" i="0" dirty="0" smtClean="0"/>
            <a:t> </a:t>
          </a:r>
          <a:r>
            <a:rPr lang="en-US" b="0" i="0" dirty="0" err="1" smtClean="0"/>
            <a:t>soliq</a:t>
          </a:r>
          <a:r>
            <a:rPr lang="en-US" b="0" i="0" dirty="0" smtClean="0"/>
            <a:t> </a:t>
          </a:r>
          <a:r>
            <a:rPr lang="en-US" b="0" i="0" dirty="0" err="1" smtClean="0"/>
            <a:t>xarajatlari</a:t>
          </a:r>
          <a:r>
            <a:rPr lang="en-US" b="0" i="0" dirty="0" smtClean="0"/>
            <a:t> </a:t>
          </a:r>
          <a:r>
            <a:rPr lang="en-US" b="0" i="0" dirty="0" err="1" smtClean="0"/>
            <a:t>chegirib</a:t>
          </a:r>
          <a:r>
            <a:rPr lang="en-US" b="0" i="0" dirty="0" smtClean="0"/>
            <a:t> </a:t>
          </a:r>
          <a:r>
            <a:rPr lang="en-US" b="0" i="0" dirty="0" err="1" smtClean="0"/>
            <a:t>tashlanishidan</a:t>
          </a:r>
          <a:r>
            <a:rPr lang="en-US" b="0" i="0" dirty="0" smtClean="0"/>
            <a:t> </a:t>
          </a:r>
          <a:r>
            <a:rPr lang="en-US" b="0" i="0" dirty="0" err="1" smtClean="0"/>
            <a:t>oldingi</a:t>
          </a:r>
          <a:r>
            <a:rPr lang="en-US" b="0" i="0" dirty="0" smtClean="0"/>
            <a:t> </a:t>
          </a:r>
          <a:r>
            <a:rPr lang="en-US" b="0" i="0" dirty="0" err="1" smtClean="0"/>
            <a:t>davr</a:t>
          </a:r>
          <a:r>
            <a:rPr lang="en-US" b="0" i="0" dirty="0" smtClean="0"/>
            <a:t> </a:t>
          </a:r>
          <a:r>
            <a:rPr lang="en-US" b="0" i="0" dirty="0" err="1" smtClean="0"/>
            <a:t>foydasi</a:t>
          </a:r>
          <a:r>
            <a:rPr lang="en-US" b="0" i="0" dirty="0" smtClean="0"/>
            <a:t> </a:t>
          </a:r>
          <a:r>
            <a:rPr lang="en-US" b="0" i="0" dirty="0" err="1" smtClean="0"/>
            <a:t>yoki</a:t>
          </a:r>
          <a:r>
            <a:rPr lang="en-US" b="0" i="0" dirty="0" smtClean="0"/>
            <a:t> </a:t>
          </a:r>
          <a:r>
            <a:rPr lang="en-US" b="0" i="0" dirty="0" err="1" smtClean="0"/>
            <a:t>zarari</a:t>
          </a:r>
          <a:r>
            <a:rPr lang="en-US" b="0" i="0" dirty="0" smtClean="0"/>
            <a:t>.</a:t>
          </a:r>
          <a:endParaRPr lang="ru-RU" dirty="0"/>
        </a:p>
      </dgm:t>
    </dgm:pt>
    <dgm:pt modelId="{45634DF4-3C2A-4530-B870-15BF126D74C4}" type="parTrans" cxnId="{4DEE272A-4A0B-4A6D-AC07-19CE934DA86A}">
      <dgm:prSet/>
      <dgm:spPr/>
      <dgm:t>
        <a:bodyPr/>
        <a:lstStyle/>
        <a:p>
          <a:endParaRPr lang="ru-RU"/>
        </a:p>
      </dgm:t>
    </dgm:pt>
    <dgm:pt modelId="{C7F664DB-C9F5-4500-8340-C779CD1F8A8E}" type="sibTrans" cxnId="{4DEE272A-4A0B-4A6D-AC07-19CE934DA86A}">
      <dgm:prSet/>
      <dgm:spPr/>
      <dgm:t>
        <a:bodyPr/>
        <a:lstStyle/>
        <a:p>
          <a:endParaRPr lang="ru-RU"/>
        </a:p>
      </dgm:t>
    </dgm:pt>
    <dgm:pt modelId="{55DD02B1-5352-482E-A144-919E95A3B1B0}">
      <dgm:prSet/>
      <dgm:spPr/>
      <dgm:t>
        <a:bodyPr/>
        <a:lstStyle/>
        <a:p>
          <a:pPr rtl="0"/>
          <a:r>
            <a:rPr lang="en-US" b="0" i="1" dirty="0" err="1" smtClean="0"/>
            <a:t>Soliq</a:t>
          </a:r>
          <a:r>
            <a:rPr lang="en-US" b="0" i="1" dirty="0" smtClean="0"/>
            <a:t> </a:t>
          </a:r>
          <a:r>
            <a:rPr lang="en-US" b="0" i="1" dirty="0" err="1" smtClean="0"/>
            <a:t>solinadigan</a:t>
          </a:r>
          <a:r>
            <a:rPr lang="en-US" b="0" i="1" dirty="0" smtClean="0"/>
            <a:t> </a:t>
          </a:r>
          <a:r>
            <a:rPr lang="en-US" b="0" i="1" dirty="0" err="1" smtClean="0"/>
            <a:t>foyda</a:t>
          </a:r>
          <a:r>
            <a:rPr lang="en-US" b="0" i="1" dirty="0" smtClean="0"/>
            <a:t> (</a:t>
          </a:r>
          <a:r>
            <a:rPr lang="en-US" b="0" i="1" dirty="0" err="1" smtClean="0"/>
            <a:t>soliq</a:t>
          </a:r>
          <a:r>
            <a:rPr lang="en-US" b="0" i="1" dirty="0" smtClean="0"/>
            <a:t> </a:t>
          </a:r>
          <a:r>
            <a:rPr lang="en-US" b="0" i="1" dirty="0" err="1" smtClean="0"/>
            <a:t>zarari</a:t>
          </a:r>
          <a:r>
            <a:rPr lang="en-US" b="0" i="1" dirty="0" smtClean="0"/>
            <a:t>) </a:t>
          </a:r>
          <a:r>
            <a:rPr lang="en-US" b="0" i="0" dirty="0" smtClean="0"/>
            <a:t>–</a:t>
          </a:r>
          <a:r>
            <a:rPr lang="en-US" b="0" i="0" dirty="0" err="1" smtClean="0"/>
            <a:t>bu</a:t>
          </a:r>
          <a:r>
            <a:rPr lang="en-US" b="0" i="0" dirty="0" smtClean="0"/>
            <a:t> </a:t>
          </a:r>
          <a:r>
            <a:rPr lang="en-US" b="0" i="0" dirty="0" err="1" smtClean="0"/>
            <a:t>soliq</a:t>
          </a:r>
          <a:r>
            <a:rPr lang="en-US" b="0" i="0" dirty="0" smtClean="0"/>
            <a:t> </a:t>
          </a:r>
          <a:r>
            <a:rPr lang="en-US" b="0" i="0" dirty="0" err="1" smtClean="0"/>
            <a:t>idoralari</a:t>
          </a:r>
          <a:r>
            <a:rPr lang="en-US" b="0" i="0" dirty="0" smtClean="0"/>
            <a:t> </a:t>
          </a:r>
          <a:r>
            <a:rPr lang="en-US" b="0" i="0" dirty="0" err="1" smtClean="0"/>
            <a:t>tomonidan</a:t>
          </a:r>
          <a:r>
            <a:rPr lang="en-US" b="0" i="0" dirty="0" smtClean="0"/>
            <a:t> </a:t>
          </a:r>
          <a:r>
            <a:rPr lang="en-US" b="0" i="0" dirty="0" err="1" smtClean="0"/>
            <a:t>belgilangan</a:t>
          </a:r>
          <a:r>
            <a:rPr lang="en-US" b="0" i="0" dirty="0" smtClean="0"/>
            <a:t> </a:t>
          </a:r>
          <a:r>
            <a:rPr lang="en-US" b="0" i="0" dirty="0" err="1" smtClean="0"/>
            <a:t>qoidalarga</a:t>
          </a:r>
          <a:r>
            <a:rPr lang="en-US" b="0" i="0" dirty="0" smtClean="0"/>
            <a:t> </a:t>
          </a:r>
          <a:r>
            <a:rPr lang="en-US" b="0" i="0" dirty="0" err="1" smtClean="0"/>
            <a:t>muvofiq</a:t>
          </a:r>
          <a:r>
            <a:rPr lang="en-US" b="0" i="0" dirty="0" smtClean="0"/>
            <a:t> </a:t>
          </a:r>
          <a:r>
            <a:rPr lang="en-US" b="0" i="0" dirty="0" err="1" smtClean="0"/>
            <a:t>aniqlangan</a:t>
          </a:r>
          <a:r>
            <a:rPr lang="en-US" b="0" i="0" dirty="0" smtClean="0"/>
            <a:t> </a:t>
          </a:r>
          <a:r>
            <a:rPr lang="en-US" b="0" i="0" dirty="0" err="1" smtClean="0"/>
            <a:t>va</a:t>
          </a:r>
          <a:r>
            <a:rPr lang="en-US" b="0" i="0" dirty="0" smtClean="0"/>
            <a:t> </a:t>
          </a:r>
          <a:r>
            <a:rPr lang="en-US" b="0" i="0" dirty="0" err="1" smtClean="0"/>
            <a:t>undan</a:t>
          </a:r>
          <a:r>
            <a:rPr lang="en-US" b="0" i="0" dirty="0" smtClean="0"/>
            <a:t> </a:t>
          </a:r>
          <a:r>
            <a:rPr lang="en-US" b="0" i="0" dirty="0" err="1" smtClean="0"/>
            <a:t>foyda</a:t>
          </a:r>
          <a:r>
            <a:rPr lang="en-US" b="0" i="0" dirty="0" smtClean="0"/>
            <a:t> </a:t>
          </a:r>
          <a:r>
            <a:rPr lang="en-US" b="0" i="0" dirty="0" err="1" smtClean="0"/>
            <a:t>soliqlari</a:t>
          </a:r>
          <a:r>
            <a:rPr lang="en-US" b="0" i="0" dirty="0" smtClean="0"/>
            <a:t> </a:t>
          </a:r>
          <a:r>
            <a:rPr lang="en-US" b="0" i="0" dirty="0" err="1" smtClean="0"/>
            <a:t>to‘lanishi</a:t>
          </a:r>
          <a:r>
            <a:rPr lang="en-US" b="0" i="0" dirty="0" smtClean="0"/>
            <a:t> (</a:t>
          </a:r>
          <a:r>
            <a:rPr lang="en-US" b="0" i="0" dirty="0" err="1" smtClean="0"/>
            <a:t>qoplanishi</a:t>
          </a:r>
          <a:r>
            <a:rPr lang="en-US" b="0" i="0" dirty="0" smtClean="0"/>
            <a:t>) </a:t>
          </a:r>
          <a:r>
            <a:rPr lang="en-US" b="0" i="0" dirty="0" err="1" smtClean="0"/>
            <a:t>talab</a:t>
          </a:r>
          <a:r>
            <a:rPr lang="en-US" b="0" i="0" dirty="0" smtClean="0"/>
            <a:t> </a:t>
          </a:r>
          <a:r>
            <a:rPr lang="en-US" b="0" i="0" dirty="0" err="1" smtClean="0"/>
            <a:t>etiladigan</a:t>
          </a:r>
          <a:r>
            <a:rPr lang="en-US" b="0" i="0" dirty="0" smtClean="0"/>
            <a:t> </a:t>
          </a:r>
          <a:r>
            <a:rPr lang="en-US" b="0" i="0" dirty="0" err="1" smtClean="0"/>
            <a:t>davr</a:t>
          </a:r>
          <a:r>
            <a:rPr lang="en-US" b="0" i="0" dirty="0" smtClean="0"/>
            <a:t> </a:t>
          </a:r>
          <a:r>
            <a:rPr lang="en-US" b="0" i="0" dirty="0" err="1" smtClean="0"/>
            <a:t>foydasi</a:t>
          </a:r>
          <a:r>
            <a:rPr lang="en-US" b="0" i="0" dirty="0" smtClean="0"/>
            <a:t> (</a:t>
          </a:r>
          <a:r>
            <a:rPr lang="en-US" b="0" i="0" dirty="0" err="1" smtClean="0"/>
            <a:t>zarari</a:t>
          </a:r>
          <a:r>
            <a:rPr lang="en-US" b="0" i="0" dirty="0" smtClean="0"/>
            <a:t>).</a:t>
          </a:r>
          <a:endParaRPr lang="ru-RU" dirty="0"/>
        </a:p>
      </dgm:t>
    </dgm:pt>
    <dgm:pt modelId="{4501DBA9-438B-47EC-A8FB-3D503D8F4C83}" type="parTrans" cxnId="{6703D372-3CBE-4C29-9419-095E62F3DD3E}">
      <dgm:prSet/>
      <dgm:spPr/>
      <dgm:t>
        <a:bodyPr/>
        <a:lstStyle/>
        <a:p>
          <a:endParaRPr lang="ru-RU"/>
        </a:p>
      </dgm:t>
    </dgm:pt>
    <dgm:pt modelId="{ECE52E6C-D1B8-4A5B-99FD-0E57BF397B0A}" type="sibTrans" cxnId="{6703D372-3CBE-4C29-9419-095E62F3DD3E}">
      <dgm:prSet/>
      <dgm:spPr/>
      <dgm:t>
        <a:bodyPr/>
        <a:lstStyle/>
        <a:p>
          <a:endParaRPr lang="ru-RU"/>
        </a:p>
      </dgm:t>
    </dgm:pt>
    <dgm:pt modelId="{E79A627E-8542-4DDA-A95F-61CA11656C70}" type="pres">
      <dgm:prSet presAssocID="{2C9D6AD8-8C0A-4D67-8AAC-6DE587DB8F2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53BADBF-2F22-474F-B99D-ED4A13FA65E1}" type="pres">
      <dgm:prSet presAssocID="{2CBA1460-88F4-48D8-AE9D-53341A3DEDD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0D8239-30AF-4D84-843D-59D8042D3ED1}" type="pres">
      <dgm:prSet presAssocID="{87120172-D7DE-4F48-8FED-8BC5059F691C}" presName="spacer" presStyleCnt="0"/>
      <dgm:spPr/>
    </dgm:pt>
    <dgm:pt modelId="{CBABD560-8510-4D8C-8C83-3B791A6233DC}" type="pres">
      <dgm:prSet presAssocID="{16BA7C32-2B54-4C2F-8FF2-6EF9F9BD8637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34B39C-4E25-4BFD-946F-09F7D0EAF40B}" type="pres">
      <dgm:prSet presAssocID="{C7F664DB-C9F5-4500-8340-C779CD1F8A8E}" presName="spacer" presStyleCnt="0"/>
      <dgm:spPr/>
    </dgm:pt>
    <dgm:pt modelId="{6AE7805A-F153-420D-ABAA-6AB562F52AAA}" type="pres">
      <dgm:prSet presAssocID="{55DD02B1-5352-482E-A144-919E95A3B1B0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EE272A-4A0B-4A6D-AC07-19CE934DA86A}" srcId="{2C9D6AD8-8C0A-4D67-8AAC-6DE587DB8F24}" destId="{16BA7C32-2B54-4C2F-8FF2-6EF9F9BD8637}" srcOrd="1" destOrd="0" parTransId="{45634DF4-3C2A-4530-B870-15BF126D74C4}" sibTransId="{C7F664DB-C9F5-4500-8340-C779CD1F8A8E}"/>
    <dgm:cxn modelId="{B4A5059F-6505-4A28-ADAA-17C1ECCD293B}" type="presOf" srcId="{16BA7C32-2B54-4C2F-8FF2-6EF9F9BD8637}" destId="{CBABD560-8510-4D8C-8C83-3B791A6233DC}" srcOrd="0" destOrd="0" presId="urn:microsoft.com/office/officeart/2005/8/layout/vList2"/>
    <dgm:cxn modelId="{6703D372-3CBE-4C29-9419-095E62F3DD3E}" srcId="{2C9D6AD8-8C0A-4D67-8AAC-6DE587DB8F24}" destId="{55DD02B1-5352-482E-A144-919E95A3B1B0}" srcOrd="2" destOrd="0" parTransId="{4501DBA9-438B-47EC-A8FB-3D503D8F4C83}" sibTransId="{ECE52E6C-D1B8-4A5B-99FD-0E57BF397B0A}"/>
    <dgm:cxn modelId="{A90CA90D-34A8-4441-8D02-3C7F4E7B0519}" type="presOf" srcId="{55DD02B1-5352-482E-A144-919E95A3B1B0}" destId="{6AE7805A-F153-420D-ABAA-6AB562F52AAA}" srcOrd="0" destOrd="0" presId="urn:microsoft.com/office/officeart/2005/8/layout/vList2"/>
    <dgm:cxn modelId="{70825058-448C-469B-95BA-948CF2B8E327}" type="presOf" srcId="{2CBA1460-88F4-48D8-AE9D-53341A3DEDD2}" destId="{153BADBF-2F22-474F-B99D-ED4A13FA65E1}" srcOrd="0" destOrd="0" presId="urn:microsoft.com/office/officeart/2005/8/layout/vList2"/>
    <dgm:cxn modelId="{44E1F540-2750-4BCD-96D4-4B82D033E272}" srcId="{2C9D6AD8-8C0A-4D67-8AAC-6DE587DB8F24}" destId="{2CBA1460-88F4-48D8-AE9D-53341A3DEDD2}" srcOrd="0" destOrd="0" parTransId="{AFC52D49-580F-4118-B72C-C0AD57C83CAF}" sibTransId="{87120172-D7DE-4F48-8FED-8BC5059F691C}"/>
    <dgm:cxn modelId="{32D1FD19-D2DF-405C-9809-25F8945371EB}" type="presOf" srcId="{2C9D6AD8-8C0A-4D67-8AAC-6DE587DB8F24}" destId="{E79A627E-8542-4DDA-A95F-61CA11656C70}" srcOrd="0" destOrd="0" presId="urn:microsoft.com/office/officeart/2005/8/layout/vList2"/>
    <dgm:cxn modelId="{AE184972-115F-4865-90C7-6E3F7B2DF388}" type="presParOf" srcId="{E79A627E-8542-4DDA-A95F-61CA11656C70}" destId="{153BADBF-2F22-474F-B99D-ED4A13FA65E1}" srcOrd="0" destOrd="0" presId="urn:microsoft.com/office/officeart/2005/8/layout/vList2"/>
    <dgm:cxn modelId="{62BE3146-3142-4C35-9033-4230D8757F48}" type="presParOf" srcId="{E79A627E-8542-4DDA-A95F-61CA11656C70}" destId="{550D8239-30AF-4D84-843D-59D8042D3ED1}" srcOrd="1" destOrd="0" presId="urn:microsoft.com/office/officeart/2005/8/layout/vList2"/>
    <dgm:cxn modelId="{6ADE1F83-771A-416F-B4BE-43E7F02A216F}" type="presParOf" srcId="{E79A627E-8542-4DDA-A95F-61CA11656C70}" destId="{CBABD560-8510-4D8C-8C83-3B791A6233DC}" srcOrd="2" destOrd="0" presId="urn:microsoft.com/office/officeart/2005/8/layout/vList2"/>
    <dgm:cxn modelId="{4F8DF07D-DCCA-4B06-95B1-A6C2260F146D}" type="presParOf" srcId="{E79A627E-8542-4DDA-A95F-61CA11656C70}" destId="{5F34B39C-4E25-4BFD-946F-09F7D0EAF40B}" srcOrd="3" destOrd="0" presId="urn:microsoft.com/office/officeart/2005/8/layout/vList2"/>
    <dgm:cxn modelId="{C6241808-7ACA-4B7B-940D-4C9B6E470F36}" type="presParOf" srcId="{E79A627E-8542-4DDA-A95F-61CA11656C70}" destId="{6AE7805A-F153-420D-ABAA-6AB562F52AA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863D361-7610-4031-860D-DD6F97D8FF07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662093-DF7A-4882-AC33-D3E71A06E9A6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en-US" sz="1200" b="1" i="0" dirty="0" err="1" smtClean="0"/>
            <a:t>Soliq</a:t>
          </a:r>
          <a:r>
            <a:rPr lang="en-US" sz="1200" b="1" i="0" dirty="0" smtClean="0"/>
            <a:t> </a:t>
          </a:r>
          <a:r>
            <a:rPr lang="en-US" sz="1200" b="1" i="0" dirty="0" err="1" smtClean="0"/>
            <a:t>xarajati</a:t>
          </a:r>
          <a:r>
            <a:rPr lang="en-US" sz="1200" b="1" i="0" dirty="0" smtClean="0"/>
            <a:t> (</a:t>
          </a:r>
          <a:r>
            <a:rPr lang="en-US" sz="1200" b="1" i="0" dirty="0" err="1" smtClean="0"/>
            <a:t>soliq</a:t>
          </a:r>
          <a:r>
            <a:rPr lang="en-US" sz="1200" b="1" i="0" dirty="0" smtClean="0"/>
            <a:t> </a:t>
          </a:r>
          <a:r>
            <a:rPr lang="en-US" sz="1200" b="1" i="0" dirty="0" err="1" smtClean="0"/>
            <a:t>daromadi</a:t>
          </a:r>
          <a:r>
            <a:rPr lang="en-US" sz="1200" b="1" i="0" dirty="0" smtClean="0"/>
            <a:t>) –</a:t>
          </a:r>
          <a:r>
            <a:rPr lang="en-US" sz="1200" b="1" i="0" dirty="0" err="1" smtClean="0"/>
            <a:t>bu</a:t>
          </a:r>
          <a:r>
            <a:rPr lang="en-US" sz="1200" b="1" i="0" dirty="0" smtClean="0"/>
            <a:t> </a:t>
          </a:r>
          <a:r>
            <a:rPr lang="en-US" sz="1200" b="1" i="0" dirty="0" err="1" smtClean="0"/>
            <a:t>davr</a:t>
          </a:r>
          <a:r>
            <a:rPr lang="en-US" sz="1200" b="1" i="0" dirty="0" smtClean="0"/>
            <a:t> </a:t>
          </a:r>
          <a:r>
            <a:rPr lang="en-US" sz="1200" b="1" i="0" dirty="0" err="1" smtClean="0"/>
            <a:t>foydasi</a:t>
          </a:r>
          <a:r>
            <a:rPr lang="en-US" sz="1200" b="1" i="0" dirty="0" smtClean="0"/>
            <a:t> </a:t>
          </a:r>
          <a:r>
            <a:rPr lang="en-US" sz="1200" b="1" i="0" dirty="0" err="1" smtClean="0"/>
            <a:t>yoki</a:t>
          </a:r>
          <a:r>
            <a:rPr lang="en-US" sz="1200" b="1" i="0" dirty="0" smtClean="0"/>
            <a:t> </a:t>
          </a:r>
          <a:r>
            <a:rPr lang="en-US" sz="1200" b="1" i="0" dirty="0" err="1" smtClean="0"/>
            <a:t>zararini</a:t>
          </a:r>
          <a:r>
            <a:rPr lang="en-US" sz="1200" b="1" i="0" dirty="0" smtClean="0"/>
            <a:t> </a:t>
          </a:r>
          <a:r>
            <a:rPr lang="en-US" sz="1200" b="1" i="0" dirty="0" err="1" smtClean="0"/>
            <a:t>aniqlashda</a:t>
          </a:r>
          <a:r>
            <a:rPr lang="en-US" sz="1200" b="1" i="0" dirty="0" smtClean="0"/>
            <a:t> </a:t>
          </a:r>
          <a:r>
            <a:rPr lang="en-US" sz="1200" b="1" i="0" dirty="0" err="1" smtClean="0"/>
            <a:t>hisobga</a:t>
          </a:r>
          <a:r>
            <a:rPr lang="en-US" sz="1200" b="1" i="0" dirty="0" smtClean="0"/>
            <a:t> </a:t>
          </a:r>
          <a:r>
            <a:rPr lang="en-US" sz="1200" b="1" i="0" dirty="0" err="1" smtClean="0"/>
            <a:t>olingan</a:t>
          </a:r>
          <a:r>
            <a:rPr lang="en-US" sz="1200" b="1" i="0" dirty="0" smtClean="0"/>
            <a:t> </a:t>
          </a:r>
          <a:r>
            <a:rPr lang="en-US" sz="1200" b="1" i="0" dirty="0" err="1" smtClean="0"/>
            <a:t>joriy</a:t>
          </a:r>
          <a:r>
            <a:rPr lang="en-US" sz="1200" b="1" i="0" dirty="0" smtClean="0"/>
            <a:t> </a:t>
          </a:r>
          <a:r>
            <a:rPr lang="en-US" sz="1200" b="1" i="0" dirty="0" err="1" smtClean="0"/>
            <a:t>va</a:t>
          </a:r>
          <a:r>
            <a:rPr lang="en-US" sz="1200" b="1" i="0" dirty="0" smtClean="0"/>
            <a:t> </a:t>
          </a:r>
          <a:r>
            <a:rPr lang="en-US" sz="1200" b="1" i="0" dirty="0" err="1" smtClean="0"/>
            <a:t>muddati</a:t>
          </a:r>
          <a:r>
            <a:rPr lang="en-US" sz="1200" b="1" i="0" dirty="0" smtClean="0"/>
            <a:t> </a:t>
          </a:r>
          <a:r>
            <a:rPr lang="en-US" sz="1200" b="1" i="0" dirty="0" err="1" smtClean="0"/>
            <a:t>uzaytirilgan</a:t>
          </a:r>
          <a:r>
            <a:rPr lang="en-US" sz="1200" b="1" i="0" dirty="0" smtClean="0"/>
            <a:t> </a:t>
          </a:r>
          <a:r>
            <a:rPr lang="en-US" sz="1200" b="1" i="0" dirty="0" err="1" smtClean="0"/>
            <a:t>soliq</a:t>
          </a:r>
          <a:r>
            <a:rPr lang="en-US" sz="1200" b="1" i="0" dirty="0" smtClean="0"/>
            <a:t> </a:t>
          </a:r>
          <a:r>
            <a:rPr lang="en-US" sz="1200" b="1" i="0" dirty="0" err="1" smtClean="0"/>
            <a:t>bo‘yicha</a:t>
          </a:r>
          <a:r>
            <a:rPr lang="en-US" sz="1200" b="1" i="0" dirty="0" smtClean="0"/>
            <a:t> </a:t>
          </a:r>
          <a:r>
            <a:rPr lang="en-US" sz="1200" b="1" i="0" dirty="0" err="1" smtClean="0"/>
            <a:t>umumiy</a:t>
          </a:r>
          <a:r>
            <a:rPr lang="en-US" sz="1200" b="1" i="0" dirty="0" smtClean="0"/>
            <a:t> summa.</a:t>
          </a:r>
          <a:endParaRPr lang="ru-RU" sz="1200" b="1" dirty="0"/>
        </a:p>
      </dgm:t>
    </dgm:pt>
    <dgm:pt modelId="{73BE7532-FB28-4560-BA8A-4212E27AB276}" type="parTrans" cxnId="{D6B56BEC-5C39-42B2-B806-36808E668C51}">
      <dgm:prSet/>
      <dgm:spPr/>
      <dgm:t>
        <a:bodyPr/>
        <a:lstStyle/>
        <a:p>
          <a:endParaRPr lang="ru-RU"/>
        </a:p>
      </dgm:t>
    </dgm:pt>
    <dgm:pt modelId="{8B3DC68C-FF29-4FDD-849B-D94B7EFF759A}" type="sibTrans" cxnId="{D6B56BEC-5C39-42B2-B806-36808E668C51}">
      <dgm:prSet/>
      <dgm:spPr/>
      <dgm:t>
        <a:bodyPr/>
        <a:lstStyle/>
        <a:p>
          <a:endParaRPr lang="ru-RU"/>
        </a:p>
      </dgm:t>
    </dgm:pt>
    <dgm:pt modelId="{0B4FC98C-DF75-4E1E-99E8-5A9EB7797A4F}">
      <dgm:prSet/>
      <dgm:spPr/>
      <dgm:t>
        <a:bodyPr/>
        <a:lstStyle/>
        <a:p>
          <a:pPr rtl="0">
            <a:lnSpc>
              <a:spcPct val="150000"/>
            </a:lnSpc>
          </a:pPr>
          <a:r>
            <a:rPr lang="en-US" b="1" i="0" dirty="0" err="1" smtClean="0"/>
            <a:t>Joriy</a:t>
          </a:r>
          <a:r>
            <a:rPr lang="en-US" b="1" i="0" dirty="0" smtClean="0"/>
            <a:t> </a:t>
          </a:r>
          <a:r>
            <a:rPr lang="en-US" b="1" i="0" dirty="0" err="1" smtClean="0"/>
            <a:t>soliq</a:t>
          </a:r>
          <a:r>
            <a:rPr lang="en-US" b="1" i="0" dirty="0" smtClean="0"/>
            <a:t> -</a:t>
          </a:r>
          <a:r>
            <a:rPr lang="en-US" b="1" i="0" dirty="0" err="1" smtClean="0"/>
            <a:t>bu</a:t>
          </a:r>
          <a:r>
            <a:rPr lang="en-US" b="1" i="0" dirty="0" smtClean="0"/>
            <a:t> </a:t>
          </a:r>
          <a:r>
            <a:rPr lang="en-US" b="1" i="0" dirty="0" err="1" smtClean="0"/>
            <a:t>davr</a:t>
          </a:r>
          <a:r>
            <a:rPr lang="en-US" b="1" i="0" dirty="0" smtClean="0"/>
            <a:t> </a:t>
          </a:r>
          <a:r>
            <a:rPr lang="en-US" b="1" i="0" dirty="0" err="1" smtClean="0"/>
            <a:t>uchun</a:t>
          </a:r>
          <a:r>
            <a:rPr lang="en-US" b="1" i="0" dirty="0" smtClean="0"/>
            <a:t> </a:t>
          </a:r>
          <a:r>
            <a:rPr lang="en-US" b="1" i="0" dirty="0" err="1" smtClean="0"/>
            <a:t>soliq</a:t>
          </a:r>
          <a:r>
            <a:rPr lang="en-US" b="1" i="0" dirty="0" smtClean="0"/>
            <a:t> </a:t>
          </a:r>
          <a:r>
            <a:rPr lang="en-US" b="1" i="0" dirty="0" err="1" smtClean="0"/>
            <a:t>solinadigan</a:t>
          </a:r>
          <a:r>
            <a:rPr lang="en-US" b="1" i="0" dirty="0" smtClean="0"/>
            <a:t> </a:t>
          </a:r>
          <a:r>
            <a:rPr lang="en-US" b="1" i="0" dirty="0" err="1" smtClean="0"/>
            <a:t>foyda</a:t>
          </a:r>
          <a:r>
            <a:rPr lang="en-US" b="1" i="0" dirty="0" smtClean="0"/>
            <a:t> (</a:t>
          </a:r>
          <a:r>
            <a:rPr lang="en-US" b="1" i="0" dirty="0" err="1" smtClean="0"/>
            <a:t>soliq</a:t>
          </a:r>
          <a:r>
            <a:rPr lang="en-US" b="1" i="0" dirty="0" smtClean="0"/>
            <a:t> </a:t>
          </a:r>
          <a:r>
            <a:rPr lang="en-US" b="1" i="0" dirty="0" err="1" smtClean="0"/>
            <a:t>zarari</a:t>
          </a:r>
          <a:r>
            <a:rPr lang="en-US" b="1" i="0" dirty="0" smtClean="0"/>
            <a:t>)</a:t>
          </a:r>
          <a:r>
            <a:rPr lang="en-US" b="1" i="0" dirty="0" err="1" smtClean="0"/>
            <a:t>dan</a:t>
          </a:r>
          <a:r>
            <a:rPr lang="en-US" b="1" i="0" dirty="0" smtClean="0"/>
            <a:t> </a:t>
          </a:r>
          <a:r>
            <a:rPr lang="en-US" b="1" i="0" dirty="0" err="1" smtClean="0"/>
            <a:t>to‘lanadigan</a:t>
          </a:r>
          <a:r>
            <a:rPr lang="en-US" b="1" i="0" dirty="0" smtClean="0"/>
            <a:t> (</a:t>
          </a:r>
          <a:r>
            <a:rPr lang="en-US" b="1" i="0" dirty="0" err="1" smtClean="0"/>
            <a:t>qoplanadigan</a:t>
          </a:r>
          <a:r>
            <a:rPr lang="en-US" b="1" i="0" dirty="0" smtClean="0"/>
            <a:t>) </a:t>
          </a:r>
          <a:r>
            <a:rPr lang="en-US" b="1" i="0" dirty="0" err="1" smtClean="0"/>
            <a:t>foyda</a:t>
          </a:r>
          <a:r>
            <a:rPr lang="en-US" b="1" i="0" dirty="0" smtClean="0"/>
            <a:t> </a:t>
          </a:r>
          <a:r>
            <a:rPr lang="en-US" b="1" i="0" dirty="0" err="1" smtClean="0"/>
            <a:t>soliqlari</a:t>
          </a:r>
          <a:r>
            <a:rPr lang="en-US" b="1" i="0" dirty="0" smtClean="0"/>
            <a:t> </a:t>
          </a:r>
          <a:r>
            <a:rPr lang="en-US" b="1" i="0" dirty="0" err="1" smtClean="0"/>
            <a:t>summasi</a:t>
          </a:r>
          <a:r>
            <a:rPr lang="en-US" b="1" i="0" dirty="0" smtClean="0"/>
            <a:t>.</a:t>
          </a:r>
          <a:endParaRPr lang="ru-RU" b="1" dirty="0"/>
        </a:p>
      </dgm:t>
    </dgm:pt>
    <dgm:pt modelId="{F7C08FF8-D4B1-409B-87A3-896D9817051D}" type="parTrans" cxnId="{5FB69C2A-886A-4414-A357-E5930D947AB5}">
      <dgm:prSet/>
      <dgm:spPr/>
      <dgm:t>
        <a:bodyPr/>
        <a:lstStyle/>
        <a:p>
          <a:endParaRPr lang="ru-RU"/>
        </a:p>
      </dgm:t>
    </dgm:pt>
    <dgm:pt modelId="{6332D98B-BF8A-4905-ADDB-1324169F9C7C}" type="sibTrans" cxnId="{5FB69C2A-886A-4414-A357-E5930D947AB5}">
      <dgm:prSet/>
      <dgm:spPr/>
      <dgm:t>
        <a:bodyPr/>
        <a:lstStyle/>
        <a:p>
          <a:endParaRPr lang="ru-RU"/>
        </a:p>
      </dgm:t>
    </dgm:pt>
    <dgm:pt modelId="{6B7B0C41-B2C5-4326-A33B-697F91A251E1}">
      <dgm:prSet/>
      <dgm:spPr/>
      <dgm:t>
        <a:bodyPr/>
        <a:lstStyle/>
        <a:p>
          <a:pPr rtl="0">
            <a:lnSpc>
              <a:spcPct val="150000"/>
            </a:lnSpc>
          </a:pPr>
          <a:r>
            <a:rPr lang="en-US" b="1" i="0" dirty="0" err="1" smtClean="0"/>
            <a:t>Muddati</a:t>
          </a:r>
          <a:r>
            <a:rPr lang="en-US" b="1" i="0" dirty="0" smtClean="0"/>
            <a:t> </a:t>
          </a:r>
          <a:r>
            <a:rPr lang="en-US" b="1" i="0" dirty="0" err="1" smtClean="0"/>
            <a:t>uzaytirilgan</a:t>
          </a:r>
          <a:r>
            <a:rPr lang="en-US" b="1" i="0" dirty="0" smtClean="0"/>
            <a:t> </a:t>
          </a:r>
          <a:r>
            <a:rPr lang="en-US" b="1" i="0" dirty="0" err="1" smtClean="0"/>
            <a:t>soliq</a:t>
          </a:r>
          <a:r>
            <a:rPr lang="en-US" b="1" i="0" dirty="0" smtClean="0"/>
            <a:t> </a:t>
          </a:r>
          <a:r>
            <a:rPr lang="en-US" b="1" i="0" dirty="0" err="1" smtClean="0"/>
            <a:t>majburiyatlari</a:t>
          </a:r>
          <a:r>
            <a:rPr lang="en-US" b="1" i="0" dirty="0" smtClean="0"/>
            <a:t> -</a:t>
          </a:r>
          <a:r>
            <a:rPr lang="en-US" b="1" i="0" dirty="0" err="1" smtClean="0"/>
            <a:t>bu</a:t>
          </a:r>
          <a:r>
            <a:rPr lang="en-US" b="1" i="0" dirty="0" smtClean="0"/>
            <a:t> </a:t>
          </a:r>
          <a:r>
            <a:rPr lang="en-US" b="1" i="0" dirty="0" err="1" smtClean="0"/>
            <a:t>kelgusida</a:t>
          </a:r>
          <a:r>
            <a:rPr lang="en-US" b="1" i="0" dirty="0" smtClean="0"/>
            <a:t> </a:t>
          </a:r>
          <a:r>
            <a:rPr lang="en-US" b="1" i="0" dirty="0" err="1" smtClean="0"/>
            <a:t>soliq</a:t>
          </a:r>
          <a:r>
            <a:rPr lang="en-US" b="1" i="0" dirty="0" smtClean="0"/>
            <a:t> </a:t>
          </a:r>
          <a:r>
            <a:rPr lang="en-US" b="1" i="0" dirty="0" err="1" smtClean="0"/>
            <a:t>solinadigan</a:t>
          </a:r>
          <a:r>
            <a:rPr lang="en-US" b="1" i="0" dirty="0" smtClean="0"/>
            <a:t> </a:t>
          </a:r>
          <a:r>
            <a:rPr lang="en-US" b="1" i="0" dirty="0" err="1" smtClean="0"/>
            <a:t>vaqtinchalik</a:t>
          </a:r>
          <a:r>
            <a:rPr lang="en-US" b="1" i="0" dirty="0" smtClean="0"/>
            <a:t> </a:t>
          </a:r>
          <a:r>
            <a:rPr lang="en-US" b="1" i="0" dirty="0" err="1" smtClean="0"/>
            <a:t>farqlar</a:t>
          </a:r>
          <a:r>
            <a:rPr lang="en-US" b="1" i="0" dirty="0" smtClean="0"/>
            <a:t> </a:t>
          </a:r>
          <a:r>
            <a:rPr lang="en-US" b="1" i="0" dirty="0" err="1" smtClean="0"/>
            <a:t>bo‘yicha</a:t>
          </a:r>
          <a:r>
            <a:rPr lang="en-US" b="1" i="0" dirty="0" smtClean="0"/>
            <a:t> </a:t>
          </a:r>
          <a:r>
            <a:rPr lang="en-US" b="1" i="0" dirty="0" err="1" smtClean="0"/>
            <a:t>kelgusi</a:t>
          </a:r>
          <a:r>
            <a:rPr lang="en-US" b="1" i="0" dirty="0" smtClean="0"/>
            <a:t> </a:t>
          </a:r>
          <a:r>
            <a:rPr lang="en-US" b="1" i="0" dirty="0" err="1" smtClean="0"/>
            <a:t>davrlarda</a:t>
          </a:r>
          <a:r>
            <a:rPr lang="en-US" b="1" i="0" dirty="0" smtClean="0"/>
            <a:t> </a:t>
          </a:r>
          <a:r>
            <a:rPr lang="en-US" b="1" i="0" dirty="0" err="1" smtClean="0"/>
            <a:t>to‘lanadigan</a:t>
          </a:r>
          <a:r>
            <a:rPr lang="en-US" b="1" i="0" dirty="0" smtClean="0"/>
            <a:t> </a:t>
          </a:r>
          <a:r>
            <a:rPr lang="en-US" b="1" i="0" dirty="0" err="1" smtClean="0"/>
            <a:t>foyda</a:t>
          </a:r>
          <a:r>
            <a:rPr lang="en-US" b="1" i="0" dirty="0" smtClean="0"/>
            <a:t> </a:t>
          </a:r>
          <a:r>
            <a:rPr lang="en-US" b="1" i="0" dirty="0" err="1" smtClean="0"/>
            <a:t>soliqlarining</a:t>
          </a:r>
          <a:r>
            <a:rPr lang="en-US" b="1" i="0" dirty="0" smtClean="0"/>
            <a:t> </a:t>
          </a:r>
          <a:r>
            <a:rPr lang="en-US" b="1" i="0" dirty="0" err="1" smtClean="0"/>
            <a:t>summasi</a:t>
          </a:r>
          <a:r>
            <a:rPr lang="en-US" b="1" i="0" dirty="0" smtClean="0"/>
            <a:t>.</a:t>
          </a:r>
          <a:endParaRPr lang="ru-RU" b="1" dirty="0"/>
        </a:p>
      </dgm:t>
    </dgm:pt>
    <dgm:pt modelId="{9A2B54CB-1C3E-4D31-8D4F-460DBD14B093}" type="parTrans" cxnId="{3AD36A8D-79B9-466B-BB92-4F6CAE2D1D33}">
      <dgm:prSet/>
      <dgm:spPr/>
      <dgm:t>
        <a:bodyPr/>
        <a:lstStyle/>
        <a:p>
          <a:endParaRPr lang="ru-RU"/>
        </a:p>
      </dgm:t>
    </dgm:pt>
    <dgm:pt modelId="{C28E4981-E6CF-4FE3-9E06-80FD17BEA8A6}" type="sibTrans" cxnId="{3AD36A8D-79B9-466B-BB92-4F6CAE2D1D33}">
      <dgm:prSet/>
      <dgm:spPr/>
      <dgm:t>
        <a:bodyPr/>
        <a:lstStyle/>
        <a:p>
          <a:endParaRPr lang="ru-RU"/>
        </a:p>
      </dgm:t>
    </dgm:pt>
    <dgm:pt modelId="{8DC7B534-1D4A-4AEA-9369-1534E199BBA6}" type="pres">
      <dgm:prSet presAssocID="{8863D361-7610-4031-860D-DD6F97D8FF0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06FF8A-9D96-40FE-AA40-6B1BEA1100FB}" type="pres">
      <dgm:prSet presAssocID="{08662093-DF7A-4882-AC33-D3E71A06E9A6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586FA5-10EF-4D37-82DF-06529EE847E7}" type="pres">
      <dgm:prSet presAssocID="{8B3DC68C-FF29-4FDD-849B-D94B7EFF759A}" presName="sibTrans" presStyleLbl="sibTrans2D1" presStyleIdx="0" presStyleCnt="3"/>
      <dgm:spPr/>
      <dgm:t>
        <a:bodyPr/>
        <a:lstStyle/>
        <a:p>
          <a:endParaRPr lang="ru-RU"/>
        </a:p>
      </dgm:t>
    </dgm:pt>
    <dgm:pt modelId="{39F0A686-165F-4FBB-BD8B-70A64CAE00E5}" type="pres">
      <dgm:prSet presAssocID="{8B3DC68C-FF29-4FDD-849B-D94B7EFF759A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84380AE0-4E72-48B8-8DF1-F97643C5558A}" type="pres">
      <dgm:prSet presAssocID="{0B4FC98C-DF75-4E1E-99E8-5A9EB7797A4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8C3128-2236-46D3-8E89-5A300991B121}" type="pres">
      <dgm:prSet presAssocID="{6332D98B-BF8A-4905-ADDB-1324169F9C7C}" presName="sibTrans" presStyleLbl="sibTrans2D1" presStyleIdx="1" presStyleCnt="3"/>
      <dgm:spPr/>
      <dgm:t>
        <a:bodyPr/>
        <a:lstStyle/>
        <a:p>
          <a:endParaRPr lang="ru-RU"/>
        </a:p>
      </dgm:t>
    </dgm:pt>
    <dgm:pt modelId="{95B3FC9B-AC2F-4431-BA92-1F85944D946B}" type="pres">
      <dgm:prSet presAssocID="{6332D98B-BF8A-4905-ADDB-1324169F9C7C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BA096E58-EAD0-424C-A82F-9305491E0596}" type="pres">
      <dgm:prSet presAssocID="{6B7B0C41-B2C5-4326-A33B-697F91A251E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8A1161-73F7-4DD8-822F-DC10AD23A74F}" type="pres">
      <dgm:prSet presAssocID="{C28E4981-E6CF-4FE3-9E06-80FD17BEA8A6}" presName="sibTrans" presStyleLbl="sibTrans2D1" presStyleIdx="2" presStyleCnt="3"/>
      <dgm:spPr/>
      <dgm:t>
        <a:bodyPr/>
        <a:lstStyle/>
        <a:p>
          <a:endParaRPr lang="ru-RU"/>
        </a:p>
      </dgm:t>
    </dgm:pt>
    <dgm:pt modelId="{379844D6-FBF0-46FD-A6C8-7BAFD371F687}" type="pres">
      <dgm:prSet presAssocID="{C28E4981-E6CF-4FE3-9E06-80FD17BEA8A6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747A7B6B-86EC-4034-B8DF-939D024841D4}" type="presOf" srcId="{6332D98B-BF8A-4905-ADDB-1324169F9C7C}" destId="{95B3FC9B-AC2F-4431-BA92-1F85944D946B}" srcOrd="1" destOrd="0" presId="urn:microsoft.com/office/officeart/2005/8/layout/cycle2"/>
    <dgm:cxn modelId="{26BFBE3A-1EB5-4859-9C46-40240793A3E3}" type="presOf" srcId="{8863D361-7610-4031-860D-DD6F97D8FF07}" destId="{8DC7B534-1D4A-4AEA-9369-1534E199BBA6}" srcOrd="0" destOrd="0" presId="urn:microsoft.com/office/officeart/2005/8/layout/cycle2"/>
    <dgm:cxn modelId="{511C29B4-124E-445A-AE41-8A153A6CA014}" type="presOf" srcId="{0B4FC98C-DF75-4E1E-99E8-5A9EB7797A4F}" destId="{84380AE0-4E72-48B8-8DF1-F97643C5558A}" srcOrd="0" destOrd="0" presId="urn:microsoft.com/office/officeart/2005/8/layout/cycle2"/>
    <dgm:cxn modelId="{6503AEB3-DB55-4FBB-A044-ACEA34BC9F54}" type="presOf" srcId="{08662093-DF7A-4882-AC33-D3E71A06E9A6}" destId="{1606FF8A-9D96-40FE-AA40-6B1BEA1100FB}" srcOrd="0" destOrd="0" presId="urn:microsoft.com/office/officeart/2005/8/layout/cycle2"/>
    <dgm:cxn modelId="{8784958F-3F06-4771-9055-A64E66A4C234}" type="presOf" srcId="{6332D98B-BF8A-4905-ADDB-1324169F9C7C}" destId="{C78C3128-2236-46D3-8E89-5A300991B121}" srcOrd="0" destOrd="0" presId="urn:microsoft.com/office/officeart/2005/8/layout/cycle2"/>
    <dgm:cxn modelId="{3AD36A8D-79B9-466B-BB92-4F6CAE2D1D33}" srcId="{8863D361-7610-4031-860D-DD6F97D8FF07}" destId="{6B7B0C41-B2C5-4326-A33B-697F91A251E1}" srcOrd="2" destOrd="0" parTransId="{9A2B54CB-1C3E-4D31-8D4F-460DBD14B093}" sibTransId="{C28E4981-E6CF-4FE3-9E06-80FD17BEA8A6}"/>
    <dgm:cxn modelId="{D6B56BEC-5C39-42B2-B806-36808E668C51}" srcId="{8863D361-7610-4031-860D-DD6F97D8FF07}" destId="{08662093-DF7A-4882-AC33-D3E71A06E9A6}" srcOrd="0" destOrd="0" parTransId="{73BE7532-FB28-4560-BA8A-4212E27AB276}" sibTransId="{8B3DC68C-FF29-4FDD-849B-D94B7EFF759A}"/>
    <dgm:cxn modelId="{4D76EDB6-8E30-4C55-86BD-36A8550229C0}" type="presOf" srcId="{8B3DC68C-FF29-4FDD-849B-D94B7EFF759A}" destId="{FC586FA5-10EF-4D37-82DF-06529EE847E7}" srcOrd="0" destOrd="0" presId="urn:microsoft.com/office/officeart/2005/8/layout/cycle2"/>
    <dgm:cxn modelId="{69143A39-8A17-4BD8-A190-7D55EBAD2650}" type="presOf" srcId="{C28E4981-E6CF-4FE3-9E06-80FD17BEA8A6}" destId="{6E8A1161-73F7-4DD8-822F-DC10AD23A74F}" srcOrd="0" destOrd="0" presId="urn:microsoft.com/office/officeart/2005/8/layout/cycle2"/>
    <dgm:cxn modelId="{A3BC106B-F7D7-4EBF-ABE1-ADAA892A2890}" type="presOf" srcId="{C28E4981-E6CF-4FE3-9E06-80FD17BEA8A6}" destId="{379844D6-FBF0-46FD-A6C8-7BAFD371F687}" srcOrd="1" destOrd="0" presId="urn:microsoft.com/office/officeart/2005/8/layout/cycle2"/>
    <dgm:cxn modelId="{B1E4DD46-4D63-45BD-9311-D2C5696B2B06}" type="presOf" srcId="{6B7B0C41-B2C5-4326-A33B-697F91A251E1}" destId="{BA096E58-EAD0-424C-A82F-9305491E0596}" srcOrd="0" destOrd="0" presId="urn:microsoft.com/office/officeart/2005/8/layout/cycle2"/>
    <dgm:cxn modelId="{5FB69C2A-886A-4414-A357-E5930D947AB5}" srcId="{8863D361-7610-4031-860D-DD6F97D8FF07}" destId="{0B4FC98C-DF75-4E1E-99E8-5A9EB7797A4F}" srcOrd="1" destOrd="0" parTransId="{F7C08FF8-D4B1-409B-87A3-896D9817051D}" sibTransId="{6332D98B-BF8A-4905-ADDB-1324169F9C7C}"/>
    <dgm:cxn modelId="{5E80DADA-8EA9-45B7-A26B-73BBEE31AE1B}" type="presOf" srcId="{8B3DC68C-FF29-4FDD-849B-D94B7EFF759A}" destId="{39F0A686-165F-4FBB-BD8B-70A64CAE00E5}" srcOrd="1" destOrd="0" presId="urn:microsoft.com/office/officeart/2005/8/layout/cycle2"/>
    <dgm:cxn modelId="{59D0A93C-898D-469C-9601-4C8516174D96}" type="presParOf" srcId="{8DC7B534-1D4A-4AEA-9369-1534E199BBA6}" destId="{1606FF8A-9D96-40FE-AA40-6B1BEA1100FB}" srcOrd="0" destOrd="0" presId="urn:microsoft.com/office/officeart/2005/8/layout/cycle2"/>
    <dgm:cxn modelId="{EFF39B0B-F320-4DD8-8B6C-4122871F53CF}" type="presParOf" srcId="{8DC7B534-1D4A-4AEA-9369-1534E199BBA6}" destId="{FC586FA5-10EF-4D37-82DF-06529EE847E7}" srcOrd="1" destOrd="0" presId="urn:microsoft.com/office/officeart/2005/8/layout/cycle2"/>
    <dgm:cxn modelId="{D98BEF97-F474-4CFF-A8CC-5B3D04125D7B}" type="presParOf" srcId="{FC586FA5-10EF-4D37-82DF-06529EE847E7}" destId="{39F0A686-165F-4FBB-BD8B-70A64CAE00E5}" srcOrd="0" destOrd="0" presId="urn:microsoft.com/office/officeart/2005/8/layout/cycle2"/>
    <dgm:cxn modelId="{CD137702-80D4-4965-A022-7ABD8C90C660}" type="presParOf" srcId="{8DC7B534-1D4A-4AEA-9369-1534E199BBA6}" destId="{84380AE0-4E72-48B8-8DF1-F97643C5558A}" srcOrd="2" destOrd="0" presId="urn:microsoft.com/office/officeart/2005/8/layout/cycle2"/>
    <dgm:cxn modelId="{8C96E1F1-EF9D-4C26-B292-9D5CE7E65AA7}" type="presParOf" srcId="{8DC7B534-1D4A-4AEA-9369-1534E199BBA6}" destId="{C78C3128-2236-46D3-8E89-5A300991B121}" srcOrd="3" destOrd="0" presId="urn:microsoft.com/office/officeart/2005/8/layout/cycle2"/>
    <dgm:cxn modelId="{4649A133-078D-46FD-9663-36294B8DFBEC}" type="presParOf" srcId="{C78C3128-2236-46D3-8E89-5A300991B121}" destId="{95B3FC9B-AC2F-4431-BA92-1F85944D946B}" srcOrd="0" destOrd="0" presId="urn:microsoft.com/office/officeart/2005/8/layout/cycle2"/>
    <dgm:cxn modelId="{10B708AE-E2DA-49C2-A4F1-6ECC5D8D6197}" type="presParOf" srcId="{8DC7B534-1D4A-4AEA-9369-1534E199BBA6}" destId="{BA096E58-EAD0-424C-A82F-9305491E0596}" srcOrd="4" destOrd="0" presId="urn:microsoft.com/office/officeart/2005/8/layout/cycle2"/>
    <dgm:cxn modelId="{48B49875-B51A-4665-A75D-AAECDBD2CEC3}" type="presParOf" srcId="{8DC7B534-1D4A-4AEA-9369-1534E199BBA6}" destId="{6E8A1161-73F7-4DD8-822F-DC10AD23A74F}" srcOrd="5" destOrd="0" presId="urn:microsoft.com/office/officeart/2005/8/layout/cycle2"/>
    <dgm:cxn modelId="{D68A9040-FC63-42B8-993F-1E26892BB617}" type="presParOf" srcId="{6E8A1161-73F7-4DD8-822F-DC10AD23A74F}" destId="{379844D6-FBF0-46FD-A6C8-7BAFD371F687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68EB77F-2F1C-4CC6-A36F-1617AB2ED94E}" type="doc">
      <dgm:prSet loTypeId="urn:microsoft.com/office/officeart/2005/8/layout/pyramid2" loCatId="pyramid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B767185-7B3B-4EE7-A746-3F986F40EB0C}">
      <dgm:prSet/>
      <dgm:spPr/>
      <dgm:t>
        <a:bodyPr/>
        <a:lstStyle/>
        <a:p>
          <a:pPr rtl="0"/>
          <a:r>
            <a:rPr lang="en-US" b="0" i="0" dirty="0" err="1" smtClean="0"/>
            <a:t>Muddati</a:t>
          </a:r>
          <a:r>
            <a:rPr lang="en-US" b="0" i="0" dirty="0" smtClean="0"/>
            <a:t> </a:t>
          </a:r>
          <a:r>
            <a:rPr lang="en-US" b="0" i="0" dirty="0" err="1" smtClean="0"/>
            <a:t>uzaytirilgan</a:t>
          </a:r>
          <a:r>
            <a:rPr lang="en-US" b="0" i="0" dirty="0" smtClean="0"/>
            <a:t> </a:t>
          </a:r>
          <a:r>
            <a:rPr lang="en-US" b="0" i="0" dirty="0" err="1" smtClean="0"/>
            <a:t>soliq</a:t>
          </a:r>
          <a:r>
            <a:rPr lang="en-US" b="0" i="0" dirty="0" smtClean="0"/>
            <a:t> </a:t>
          </a:r>
          <a:r>
            <a:rPr lang="en-US" b="0" i="0" dirty="0" err="1" smtClean="0"/>
            <a:t>aktivlari</a:t>
          </a:r>
          <a:r>
            <a:rPr lang="en-US" b="0" i="0" dirty="0" smtClean="0"/>
            <a:t> – </a:t>
          </a:r>
          <a:r>
            <a:rPr lang="en-US" b="0" i="0" dirty="0" err="1" smtClean="0"/>
            <a:t>foyda</a:t>
          </a:r>
          <a:r>
            <a:rPr lang="en-US" b="0" i="0" dirty="0" smtClean="0"/>
            <a:t> </a:t>
          </a:r>
          <a:r>
            <a:rPr lang="en-US" b="0" i="0" dirty="0" err="1" smtClean="0"/>
            <a:t>soliqlarining</a:t>
          </a:r>
          <a:r>
            <a:rPr lang="en-US" b="0" i="0" dirty="0" smtClean="0"/>
            <a:t> </a:t>
          </a:r>
          <a:r>
            <a:rPr lang="en-US" b="0" i="0" dirty="0" err="1" smtClean="0"/>
            <a:t>quyidagilar</a:t>
          </a:r>
          <a:r>
            <a:rPr lang="en-US" b="0" i="0" dirty="0" smtClean="0"/>
            <a:t> </a:t>
          </a:r>
          <a:r>
            <a:rPr lang="en-US" b="0" i="0" dirty="0" err="1" smtClean="0"/>
            <a:t>bo‘yicha</a:t>
          </a:r>
          <a:r>
            <a:rPr lang="en-US" b="0" i="0" dirty="0" smtClean="0"/>
            <a:t> </a:t>
          </a:r>
          <a:r>
            <a:rPr lang="en-US" b="0" i="0" dirty="0" err="1" smtClean="0"/>
            <a:t>kelgusi</a:t>
          </a:r>
          <a:r>
            <a:rPr lang="en-US" b="0" i="0" dirty="0" smtClean="0"/>
            <a:t> </a:t>
          </a:r>
          <a:r>
            <a:rPr lang="en-US" b="0" i="0" dirty="0" err="1" smtClean="0"/>
            <a:t>davrlarda</a:t>
          </a:r>
          <a:r>
            <a:rPr lang="en-US" b="0" i="0" dirty="0" smtClean="0"/>
            <a:t> </a:t>
          </a:r>
          <a:r>
            <a:rPr lang="en-US" b="0" i="0" dirty="0" err="1" smtClean="0"/>
            <a:t>qoplanadigan</a:t>
          </a:r>
          <a:r>
            <a:rPr lang="en-US" b="0" i="0" dirty="0" smtClean="0"/>
            <a:t> </a:t>
          </a:r>
          <a:r>
            <a:rPr lang="en-US" b="0" i="0" dirty="0" err="1" smtClean="0"/>
            <a:t>summasi</a:t>
          </a:r>
          <a:r>
            <a:rPr lang="en-US" b="0" i="0" dirty="0" smtClean="0"/>
            <a:t>:</a:t>
          </a:r>
          <a:endParaRPr lang="ru-RU" dirty="0"/>
        </a:p>
      </dgm:t>
    </dgm:pt>
    <dgm:pt modelId="{06289F44-AE0E-4B37-8C6D-97244413A049}" type="parTrans" cxnId="{0988B731-275F-434A-A06C-AE622F988078}">
      <dgm:prSet/>
      <dgm:spPr/>
      <dgm:t>
        <a:bodyPr/>
        <a:lstStyle/>
        <a:p>
          <a:endParaRPr lang="ru-RU"/>
        </a:p>
      </dgm:t>
    </dgm:pt>
    <dgm:pt modelId="{BCAC35BD-0EFD-4DAA-BF30-5F75A780A434}" type="sibTrans" cxnId="{0988B731-275F-434A-A06C-AE622F988078}">
      <dgm:prSet/>
      <dgm:spPr/>
      <dgm:t>
        <a:bodyPr/>
        <a:lstStyle/>
        <a:p>
          <a:endParaRPr lang="ru-RU"/>
        </a:p>
      </dgm:t>
    </dgm:pt>
    <dgm:pt modelId="{EFF83180-0B6D-4297-B052-7EEB9C67D6FA}">
      <dgm:prSet/>
      <dgm:spPr/>
      <dgm:t>
        <a:bodyPr/>
        <a:lstStyle/>
        <a:p>
          <a:pPr rtl="0"/>
          <a:r>
            <a:rPr lang="en-US" b="0" i="0" dirty="0" smtClean="0"/>
            <a:t>(a) </a:t>
          </a:r>
          <a:r>
            <a:rPr lang="en-US" b="0" i="0" dirty="0" err="1" smtClean="0"/>
            <a:t>kelgusida</a:t>
          </a:r>
          <a:r>
            <a:rPr lang="en-US" b="0" i="0" dirty="0" smtClean="0"/>
            <a:t> </a:t>
          </a:r>
          <a:r>
            <a:rPr lang="en-US" b="0" i="0" dirty="0" err="1" smtClean="0"/>
            <a:t>chegiriladigan</a:t>
          </a:r>
          <a:r>
            <a:rPr lang="en-US" b="0" i="0" dirty="0" smtClean="0"/>
            <a:t> </a:t>
          </a:r>
          <a:r>
            <a:rPr lang="en-US" b="0" i="0" dirty="0" err="1" smtClean="0"/>
            <a:t>vaqtinchalik</a:t>
          </a:r>
          <a:r>
            <a:rPr lang="en-US" b="0" i="0" dirty="0" smtClean="0"/>
            <a:t> </a:t>
          </a:r>
          <a:r>
            <a:rPr lang="en-US" b="0" i="0" dirty="0" err="1" smtClean="0"/>
            <a:t>farqlar</a:t>
          </a:r>
          <a:r>
            <a:rPr lang="en-US" b="0" i="0" dirty="0" smtClean="0"/>
            <a:t>;</a:t>
          </a:r>
          <a:endParaRPr lang="ru-RU" dirty="0"/>
        </a:p>
      </dgm:t>
    </dgm:pt>
    <dgm:pt modelId="{4B73075B-2A79-4917-AD78-81E5C5E4B87A}" type="parTrans" cxnId="{B322ED9E-55F6-44F4-B44A-ECB22A5C6038}">
      <dgm:prSet/>
      <dgm:spPr/>
      <dgm:t>
        <a:bodyPr/>
        <a:lstStyle/>
        <a:p>
          <a:endParaRPr lang="ru-RU"/>
        </a:p>
      </dgm:t>
    </dgm:pt>
    <dgm:pt modelId="{9D3FF43B-B306-4324-9814-566F1D132F0D}" type="sibTrans" cxnId="{B322ED9E-55F6-44F4-B44A-ECB22A5C6038}">
      <dgm:prSet/>
      <dgm:spPr/>
      <dgm:t>
        <a:bodyPr/>
        <a:lstStyle/>
        <a:p>
          <a:endParaRPr lang="ru-RU"/>
        </a:p>
      </dgm:t>
    </dgm:pt>
    <dgm:pt modelId="{34F03A18-52B9-4C6C-BFE8-945478F1F8C9}">
      <dgm:prSet/>
      <dgm:spPr/>
      <dgm:t>
        <a:bodyPr/>
        <a:lstStyle/>
        <a:p>
          <a:pPr rtl="0"/>
          <a:r>
            <a:rPr lang="en-US" b="0" i="0" dirty="0" smtClean="0"/>
            <a:t>(b) </a:t>
          </a:r>
          <a:r>
            <a:rPr lang="en-US" b="0" i="0" dirty="0" err="1" smtClean="0"/>
            <a:t>foydalanilmagan</a:t>
          </a:r>
          <a:r>
            <a:rPr lang="en-US" b="0" i="0" dirty="0" smtClean="0"/>
            <a:t> </a:t>
          </a:r>
          <a:r>
            <a:rPr lang="en-US" b="0" i="0" dirty="0" err="1" smtClean="0"/>
            <a:t>soliq</a:t>
          </a:r>
          <a:r>
            <a:rPr lang="en-US" b="0" i="0" dirty="0" smtClean="0"/>
            <a:t> </a:t>
          </a:r>
          <a:r>
            <a:rPr lang="en-US" b="0" i="0" dirty="0" err="1" smtClean="0"/>
            <a:t>zararlarini</a:t>
          </a:r>
          <a:r>
            <a:rPr lang="en-US" b="0" i="0" dirty="0" smtClean="0"/>
            <a:t> </a:t>
          </a:r>
          <a:r>
            <a:rPr lang="en-US" b="0" i="0" dirty="0" err="1" smtClean="0"/>
            <a:t>kelgusi</a:t>
          </a:r>
          <a:r>
            <a:rPr lang="en-US" b="0" i="0" dirty="0" smtClean="0"/>
            <a:t> </a:t>
          </a:r>
          <a:r>
            <a:rPr lang="en-US" b="0" i="0" dirty="0" err="1" smtClean="0"/>
            <a:t>davrlarga</a:t>
          </a:r>
          <a:r>
            <a:rPr lang="en-US" b="0" i="0" dirty="0" smtClean="0"/>
            <a:t> </a:t>
          </a:r>
          <a:r>
            <a:rPr lang="en-US" b="0" i="0" dirty="0" err="1" smtClean="0"/>
            <a:t>o‘tkazish</a:t>
          </a:r>
          <a:r>
            <a:rPr lang="en-US" b="0" i="0" dirty="0" smtClean="0"/>
            <a:t>; </a:t>
          </a:r>
          <a:r>
            <a:rPr lang="en-US" b="0" i="0" dirty="0" err="1" smtClean="0"/>
            <a:t>va</a:t>
          </a:r>
          <a:endParaRPr lang="ru-RU" dirty="0"/>
        </a:p>
      </dgm:t>
    </dgm:pt>
    <dgm:pt modelId="{D471DDD5-CE1B-4D1E-A5D7-CFDD5A9F5BAC}" type="parTrans" cxnId="{EDA0DD3A-9303-4DFD-91AD-54CBCF5EA0BB}">
      <dgm:prSet/>
      <dgm:spPr/>
      <dgm:t>
        <a:bodyPr/>
        <a:lstStyle/>
        <a:p>
          <a:endParaRPr lang="ru-RU"/>
        </a:p>
      </dgm:t>
    </dgm:pt>
    <dgm:pt modelId="{888DA3D2-7E5E-4D14-8479-A1A4293F369E}" type="sibTrans" cxnId="{EDA0DD3A-9303-4DFD-91AD-54CBCF5EA0BB}">
      <dgm:prSet/>
      <dgm:spPr/>
      <dgm:t>
        <a:bodyPr/>
        <a:lstStyle/>
        <a:p>
          <a:endParaRPr lang="ru-RU"/>
        </a:p>
      </dgm:t>
    </dgm:pt>
    <dgm:pt modelId="{66AB414E-97B9-41B3-A340-48E8662E2131}">
      <dgm:prSet/>
      <dgm:spPr/>
      <dgm:t>
        <a:bodyPr/>
        <a:lstStyle/>
        <a:p>
          <a:pPr rtl="0"/>
          <a:r>
            <a:rPr lang="en-US" b="0" i="0" dirty="0" smtClean="0"/>
            <a:t>(v) </a:t>
          </a:r>
          <a:r>
            <a:rPr lang="en-US" b="0" i="0" dirty="0" err="1" smtClean="0"/>
            <a:t>foydalanilmagan</a:t>
          </a:r>
          <a:r>
            <a:rPr lang="en-US" b="0" i="0" dirty="0" smtClean="0"/>
            <a:t> </a:t>
          </a:r>
          <a:r>
            <a:rPr lang="en-US" b="0" i="0" dirty="0" err="1" smtClean="0"/>
            <a:t>soliq</a:t>
          </a:r>
          <a:r>
            <a:rPr lang="en-US" b="0" i="0" dirty="0" smtClean="0"/>
            <a:t> </a:t>
          </a:r>
          <a:r>
            <a:rPr lang="en-US" b="0" i="0" dirty="0" err="1" smtClean="0"/>
            <a:t>imtiyozlarini</a:t>
          </a:r>
          <a:r>
            <a:rPr lang="en-US" b="0" i="0" dirty="0" smtClean="0"/>
            <a:t> </a:t>
          </a:r>
          <a:r>
            <a:rPr lang="en-US" b="0" i="0" dirty="0" err="1" smtClean="0"/>
            <a:t>kelgusi</a:t>
          </a:r>
          <a:r>
            <a:rPr lang="en-US" b="0" i="0" dirty="0" smtClean="0"/>
            <a:t> </a:t>
          </a:r>
          <a:r>
            <a:rPr lang="en-US" b="0" i="0" dirty="0" err="1" smtClean="0"/>
            <a:t>davrlarga</a:t>
          </a:r>
          <a:r>
            <a:rPr lang="en-US" b="0" i="0" dirty="0" smtClean="0"/>
            <a:t> </a:t>
          </a:r>
          <a:r>
            <a:rPr lang="en-US" b="0" i="0" dirty="0" err="1" smtClean="0"/>
            <a:t>o‘tkazish</a:t>
          </a:r>
          <a:r>
            <a:rPr lang="en-US" b="0" i="0" dirty="0" smtClean="0"/>
            <a:t>.</a:t>
          </a:r>
          <a:endParaRPr lang="ru-RU" dirty="0"/>
        </a:p>
      </dgm:t>
    </dgm:pt>
    <dgm:pt modelId="{98E28E1A-617F-4263-AB40-BA92547EB111}" type="parTrans" cxnId="{71C6E4F1-7634-43A7-A26E-5A527884505D}">
      <dgm:prSet/>
      <dgm:spPr/>
      <dgm:t>
        <a:bodyPr/>
        <a:lstStyle/>
        <a:p>
          <a:endParaRPr lang="ru-RU"/>
        </a:p>
      </dgm:t>
    </dgm:pt>
    <dgm:pt modelId="{B7ADCF62-C9E2-452E-8134-C4BB4E203928}" type="sibTrans" cxnId="{71C6E4F1-7634-43A7-A26E-5A527884505D}">
      <dgm:prSet/>
      <dgm:spPr/>
      <dgm:t>
        <a:bodyPr/>
        <a:lstStyle/>
        <a:p>
          <a:endParaRPr lang="ru-RU"/>
        </a:p>
      </dgm:t>
    </dgm:pt>
    <dgm:pt modelId="{85905AE0-9CF4-4A7C-88EA-05EF89B782F0}" type="pres">
      <dgm:prSet presAssocID="{568EB77F-2F1C-4CC6-A36F-1617AB2ED94E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AB9AFD73-C74D-49EA-85DA-C76DA43559AD}" type="pres">
      <dgm:prSet presAssocID="{568EB77F-2F1C-4CC6-A36F-1617AB2ED94E}" presName="pyramid" presStyleLbl="node1" presStyleIdx="0" presStyleCnt="1"/>
      <dgm:spPr/>
    </dgm:pt>
    <dgm:pt modelId="{F55E3FAE-9FB2-4366-BB92-EF5E50486F35}" type="pres">
      <dgm:prSet presAssocID="{568EB77F-2F1C-4CC6-A36F-1617AB2ED94E}" presName="theList" presStyleCnt="0"/>
      <dgm:spPr/>
    </dgm:pt>
    <dgm:pt modelId="{44F1BCF2-30DC-4C4A-8DC6-05197FC15171}" type="pres">
      <dgm:prSet presAssocID="{DB767185-7B3B-4EE7-A746-3F986F40EB0C}" presName="aNode" presStyleLbl="fgAcc1" presStyleIdx="0" presStyleCnt="4" custScaleX="125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BCAA6C-96D6-4157-98BF-93D68AA63097}" type="pres">
      <dgm:prSet presAssocID="{DB767185-7B3B-4EE7-A746-3F986F40EB0C}" presName="aSpace" presStyleCnt="0"/>
      <dgm:spPr/>
    </dgm:pt>
    <dgm:pt modelId="{492E53B4-F113-424C-B665-F04FAE033D5A}" type="pres">
      <dgm:prSet presAssocID="{EFF83180-0B6D-4297-B052-7EEB9C67D6FA}" presName="aNode" presStyleLbl="fgAcc1" presStyleIdx="1" presStyleCnt="4" custScaleX="1221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26B3D6-F2C7-4AE9-8147-F6971D33E7B5}" type="pres">
      <dgm:prSet presAssocID="{EFF83180-0B6D-4297-B052-7EEB9C67D6FA}" presName="aSpace" presStyleCnt="0"/>
      <dgm:spPr/>
    </dgm:pt>
    <dgm:pt modelId="{0A78C6D1-E22D-4F5A-A38A-451810D0559A}" type="pres">
      <dgm:prSet presAssocID="{34F03A18-52B9-4C6C-BFE8-945478F1F8C9}" presName="aNode" presStyleLbl="fgAcc1" presStyleIdx="2" presStyleCnt="4" custScaleX="1221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717868-B19A-4C82-A604-965458FA389E}" type="pres">
      <dgm:prSet presAssocID="{34F03A18-52B9-4C6C-BFE8-945478F1F8C9}" presName="aSpace" presStyleCnt="0"/>
      <dgm:spPr/>
    </dgm:pt>
    <dgm:pt modelId="{F81046E6-6B1E-4642-90F2-003699848886}" type="pres">
      <dgm:prSet presAssocID="{66AB414E-97B9-41B3-A340-48E8662E2131}" presName="aNode" presStyleLbl="fgAcc1" presStyleIdx="3" presStyleCnt="4" custScaleX="1221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49E467-FF76-49E6-BBF8-52822F5A2E68}" type="pres">
      <dgm:prSet presAssocID="{66AB414E-97B9-41B3-A340-48E8662E2131}" presName="aSpace" presStyleCnt="0"/>
      <dgm:spPr/>
    </dgm:pt>
  </dgm:ptLst>
  <dgm:cxnLst>
    <dgm:cxn modelId="{D2C3303C-4ADB-4B5D-BD24-67B7E4CF49C3}" type="presOf" srcId="{DB767185-7B3B-4EE7-A746-3F986F40EB0C}" destId="{44F1BCF2-30DC-4C4A-8DC6-05197FC15171}" srcOrd="0" destOrd="0" presId="urn:microsoft.com/office/officeart/2005/8/layout/pyramid2"/>
    <dgm:cxn modelId="{DA174175-5893-48CE-A7A9-26900B3EED67}" type="presOf" srcId="{66AB414E-97B9-41B3-A340-48E8662E2131}" destId="{F81046E6-6B1E-4642-90F2-003699848886}" srcOrd="0" destOrd="0" presId="urn:microsoft.com/office/officeart/2005/8/layout/pyramid2"/>
    <dgm:cxn modelId="{F7EBD48B-73A9-4A74-A3EC-21A151289A06}" type="presOf" srcId="{EFF83180-0B6D-4297-B052-7EEB9C67D6FA}" destId="{492E53B4-F113-424C-B665-F04FAE033D5A}" srcOrd="0" destOrd="0" presId="urn:microsoft.com/office/officeart/2005/8/layout/pyramid2"/>
    <dgm:cxn modelId="{2B059E8B-5097-4A7A-AC6D-6DC4E221D9BB}" type="presOf" srcId="{568EB77F-2F1C-4CC6-A36F-1617AB2ED94E}" destId="{85905AE0-9CF4-4A7C-88EA-05EF89B782F0}" srcOrd="0" destOrd="0" presId="urn:microsoft.com/office/officeart/2005/8/layout/pyramid2"/>
    <dgm:cxn modelId="{71C6E4F1-7634-43A7-A26E-5A527884505D}" srcId="{568EB77F-2F1C-4CC6-A36F-1617AB2ED94E}" destId="{66AB414E-97B9-41B3-A340-48E8662E2131}" srcOrd="3" destOrd="0" parTransId="{98E28E1A-617F-4263-AB40-BA92547EB111}" sibTransId="{B7ADCF62-C9E2-452E-8134-C4BB4E203928}"/>
    <dgm:cxn modelId="{4E90AA6C-0D3A-4EE1-AF2D-829266D80DC8}" type="presOf" srcId="{34F03A18-52B9-4C6C-BFE8-945478F1F8C9}" destId="{0A78C6D1-E22D-4F5A-A38A-451810D0559A}" srcOrd="0" destOrd="0" presId="urn:microsoft.com/office/officeart/2005/8/layout/pyramid2"/>
    <dgm:cxn modelId="{B322ED9E-55F6-44F4-B44A-ECB22A5C6038}" srcId="{568EB77F-2F1C-4CC6-A36F-1617AB2ED94E}" destId="{EFF83180-0B6D-4297-B052-7EEB9C67D6FA}" srcOrd="1" destOrd="0" parTransId="{4B73075B-2A79-4917-AD78-81E5C5E4B87A}" sibTransId="{9D3FF43B-B306-4324-9814-566F1D132F0D}"/>
    <dgm:cxn modelId="{0988B731-275F-434A-A06C-AE622F988078}" srcId="{568EB77F-2F1C-4CC6-A36F-1617AB2ED94E}" destId="{DB767185-7B3B-4EE7-A746-3F986F40EB0C}" srcOrd="0" destOrd="0" parTransId="{06289F44-AE0E-4B37-8C6D-97244413A049}" sibTransId="{BCAC35BD-0EFD-4DAA-BF30-5F75A780A434}"/>
    <dgm:cxn modelId="{EDA0DD3A-9303-4DFD-91AD-54CBCF5EA0BB}" srcId="{568EB77F-2F1C-4CC6-A36F-1617AB2ED94E}" destId="{34F03A18-52B9-4C6C-BFE8-945478F1F8C9}" srcOrd="2" destOrd="0" parTransId="{D471DDD5-CE1B-4D1E-A5D7-CFDD5A9F5BAC}" sibTransId="{888DA3D2-7E5E-4D14-8479-A1A4293F369E}"/>
    <dgm:cxn modelId="{F5E3A078-A0A7-4C33-A1AF-DA7E41DED77B}" type="presParOf" srcId="{85905AE0-9CF4-4A7C-88EA-05EF89B782F0}" destId="{AB9AFD73-C74D-49EA-85DA-C76DA43559AD}" srcOrd="0" destOrd="0" presId="urn:microsoft.com/office/officeart/2005/8/layout/pyramid2"/>
    <dgm:cxn modelId="{23F46F72-37ED-4263-890A-7ECA43E9678A}" type="presParOf" srcId="{85905AE0-9CF4-4A7C-88EA-05EF89B782F0}" destId="{F55E3FAE-9FB2-4366-BB92-EF5E50486F35}" srcOrd="1" destOrd="0" presId="urn:microsoft.com/office/officeart/2005/8/layout/pyramid2"/>
    <dgm:cxn modelId="{EBCFBA08-1ED7-4155-A77F-B559D0087794}" type="presParOf" srcId="{F55E3FAE-9FB2-4366-BB92-EF5E50486F35}" destId="{44F1BCF2-30DC-4C4A-8DC6-05197FC15171}" srcOrd="0" destOrd="0" presId="urn:microsoft.com/office/officeart/2005/8/layout/pyramid2"/>
    <dgm:cxn modelId="{D291FCCA-6DAB-4089-988C-B580F1D6E260}" type="presParOf" srcId="{F55E3FAE-9FB2-4366-BB92-EF5E50486F35}" destId="{B4BCAA6C-96D6-4157-98BF-93D68AA63097}" srcOrd="1" destOrd="0" presId="urn:microsoft.com/office/officeart/2005/8/layout/pyramid2"/>
    <dgm:cxn modelId="{3A61C9B7-E9AD-4125-94BE-4274A0CD6F89}" type="presParOf" srcId="{F55E3FAE-9FB2-4366-BB92-EF5E50486F35}" destId="{492E53B4-F113-424C-B665-F04FAE033D5A}" srcOrd="2" destOrd="0" presId="urn:microsoft.com/office/officeart/2005/8/layout/pyramid2"/>
    <dgm:cxn modelId="{82AB0B9A-478D-4298-A401-625D2C4909CD}" type="presParOf" srcId="{F55E3FAE-9FB2-4366-BB92-EF5E50486F35}" destId="{6526B3D6-F2C7-4AE9-8147-F6971D33E7B5}" srcOrd="3" destOrd="0" presId="urn:microsoft.com/office/officeart/2005/8/layout/pyramid2"/>
    <dgm:cxn modelId="{DBD0A8FC-CE9C-4BD7-B57B-07FC76A2377E}" type="presParOf" srcId="{F55E3FAE-9FB2-4366-BB92-EF5E50486F35}" destId="{0A78C6D1-E22D-4F5A-A38A-451810D0559A}" srcOrd="4" destOrd="0" presId="urn:microsoft.com/office/officeart/2005/8/layout/pyramid2"/>
    <dgm:cxn modelId="{A2B44058-2488-4BC0-9DE5-70579C65485E}" type="presParOf" srcId="{F55E3FAE-9FB2-4366-BB92-EF5E50486F35}" destId="{65717868-B19A-4C82-A604-965458FA389E}" srcOrd="5" destOrd="0" presId="urn:microsoft.com/office/officeart/2005/8/layout/pyramid2"/>
    <dgm:cxn modelId="{7CF01F21-F923-40EC-9120-AC0663EBD882}" type="presParOf" srcId="{F55E3FAE-9FB2-4366-BB92-EF5E50486F35}" destId="{F81046E6-6B1E-4642-90F2-003699848886}" srcOrd="6" destOrd="0" presId="urn:microsoft.com/office/officeart/2005/8/layout/pyramid2"/>
    <dgm:cxn modelId="{402BF242-28EF-452D-87EB-775747EE0D44}" type="presParOf" srcId="{F55E3FAE-9FB2-4366-BB92-EF5E50486F35}" destId="{5E49E467-FF76-49E6-BBF8-52822F5A2E68}" srcOrd="7" destOrd="0" presId="urn:microsoft.com/office/officeart/2005/8/layout/pyramid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9E5C833-86CB-4DCE-BAB6-C45F112D635A}" type="doc">
      <dgm:prSet loTypeId="urn:microsoft.com/office/officeart/2005/8/layout/venn3" loCatId="relationship" qsTypeId="urn:microsoft.com/office/officeart/2005/8/quickstyle/3d4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0EBA7CF-2348-4855-9CFC-B97C6034AB22}">
      <dgm:prSet custT="1"/>
      <dgm:spPr/>
      <dgm:t>
        <a:bodyPr/>
        <a:lstStyle/>
        <a:p>
          <a:pPr rtl="0"/>
          <a:r>
            <a:rPr lang="en-US" sz="1400" b="0" i="0" dirty="0" err="1" smtClean="0"/>
            <a:t>Vaqtinchalik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farqlar</a:t>
          </a:r>
          <a:r>
            <a:rPr lang="en-US" sz="1400" b="0" i="0" dirty="0" smtClean="0"/>
            <a:t> – </a:t>
          </a:r>
          <a:r>
            <a:rPr lang="en-US" sz="1400" b="0" i="0" dirty="0" err="1" smtClean="0"/>
            <a:t>bu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moliyaviy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holat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to‘g‘risidagi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hisobotda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aks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ettirilgan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aktiv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yoki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majburiyatning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balans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qiymati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bilan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uning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soliq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bazasi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o‘rtasidagi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farqlardir</a:t>
          </a:r>
          <a:r>
            <a:rPr lang="en-US" sz="1400" b="0" i="0" dirty="0" smtClean="0"/>
            <a:t>. </a:t>
          </a:r>
          <a:r>
            <a:rPr lang="en-US" sz="1400" b="0" i="0" dirty="0" err="1" smtClean="0"/>
            <a:t>Vaqtinchalik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farqlar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quyidagicha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bo‘lishi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mumkin</a:t>
          </a:r>
          <a:r>
            <a:rPr lang="en-US" sz="1400" b="0" i="0" dirty="0" smtClean="0"/>
            <a:t>:</a:t>
          </a:r>
          <a:endParaRPr lang="ru-RU" sz="1200" dirty="0"/>
        </a:p>
      </dgm:t>
    </dgm:pt>
    <dgm:pt modelId="{D373AB9A-D13D-49E7-8523-478B317FA593}" type="parTrans" cxnId="{3EDD5DC1-28A6-46D0-B15C-1785B30B9F20}">
      <dgm:prSet/>
      <dgm:spPr/>
      <dgm:t>
        <a:bodyPr/>
        <a:lstStyle/>
        <a:p>
          <a:endParaRPr lang="ru-RU"/>
        </a:p>
      </dgm:t>
    </dgm:pt>
    <dgm:pt modelId="{3E81607D-98E6-4BC0-A266-63A35C7D1071}" type="sibTrans" cxnId="{3EDD5DC1-28A6-46D0-B15C-1785B30B9F20}">
      <dgm:prSet/>
      <dgm:spPr/>
      <dgm:t>
        <a:bodyPr/>
        <a:lstStyle/>
        <a:p>
          <a:endParaRPr lang="ru-RU"/>
        </a:p>
      </dgm:t>
    </dgm:pt>
    <dgm:pt modelId="{61D79194-4A74-4C97-91E3-93C0A50C5C92}">
      <dgm:prSet custT="1"/>
      <dgm:spPr/>
      <dgm:t>
        <a:bodyPr/>
        <a:lstStyle/>
        <a:p>
          <a:pPr algn="ctr" rtl="0"/>
          <a:r>
            <a:rPr lang="en-US" sz="1400" b="0" i="0" dirty="0" smtClean="0"/>
            <a:t>(a) </a:t>
          </a:r>
          <a:r>
            <a:rPr lang="en-US" sz="1400" b="0" i="0" dirty="0" err="1" smtClean="0"/>
            <a:t>kelgusida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coliq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solinadigan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vaqtinchalik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farqlar</a:t>
          </a:r>
          <a:r>
            <a:rPr lang="en-US" sz="1400" b="0" i="0" dirty="0" smtClean="0"/>
            <a:t> - </a:t>
          </a:r>
          <a:r>
            <a:rPr lang="en-US" sz="1400" b="0" i="0" dirty="0" err="1" smtClean="0"/>
            <a:t>vaqtinchalik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farqlar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bo‘lib</a:t>
          </a:r>
          <a:r>
            <a:rPr lang="en-US" sz="1400" b="0" i="0" dirty="0" smtClean="0"/>
            <a:t>, </a:t>
          </a:r>
          <a:r>
            <a:rPr lang="en-US" sz="1400" b="0" i="0" dirty="0" err="1" smtClean="0"/>
            <a:t>ular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aktiv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yoki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majburiyatning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balans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qiymati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qoplanadigan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yoki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to‘lanadigan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kelgusi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davrlarning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soliq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solinadigan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foydasini</a:t>
          </a:r>
          <a:r>
            <a:rPr lang="en-US" sz="1400" b="0" i="0" dirty="0" smtClean="0"/>
            <a:t> (</a:t>
          </a:r>
          <a:r>
            <a:rPr lang="en-US" sz="1400" b="0" i="0" dirty="0" err="1" smtClean="0"/>
            <a:t>soliq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zararini</a:t>
          </a:r>
          <a:r>
            <a:rPr lang="en-US" sz="1400" b="0" i="0" dirty="0" smtClean="0"/>
            <a:t>) </a:t>
          </a:r>
          <a:r>
            <a:rPr lang="en-US" sz="1400" b="0" i="0" dirty="0" err="1" smtClean="0"/>
            <a:t>hisoblashda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soliq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solinadigan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summalarni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yuzaga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keltiradi</a:t>
          </a:r>
          <a:r>
            <a:rPr lang="en-US" sz="1400" b="0" i="0" dirty="0" smtClean="0"/>
            <a:t>; </a:t>
          </a:r>
          <a:r>
            <a:rPr lang="en-US" sz="1400" b="0" i="0" dirty="0" err="1" smtClean="0"/>
            <a:t>yoki</a:t>
          </a:r>
          <a:endParaRPr lang="ru-RU" sz="1400" dirty="0"/>
        </a:p>
      </dgm:t>
    </dgm:pt>
    <dgm:pt modelId="{33CE1271-C991-41DE-ADC2-296421F86F06}" type="parTrans" cxnId="{70EB76C4-B259-46F5-9A6D-5F18F689E35C}">
      <dgm:prSet/>
      <dgm:spPr/>
      <dgm:t>
        <a:bodyPr/>
        <a:lstStyle/>
        <a:p>
          <a:endParaRPr lang="ru-RU"/>
        </a:p>
      </dgm:t>
    </dgm:pt>
    <dgm:pt modelId="{50FB1BB9-91ED-4B3A-986B-A51EC55E04F6}" type="sibTrans" cxnId="{70EB76C4-B259-46F5-9A6D-5F18F689E35C}">
      <dgm:prSet/>
      <dgm:spPr/>
      <dgm:t>
        <a:bodyPr/>
        <a:lstStyle/>
        <a:p>
          <a:endParaRPr lang="ru-RU"/>
        </a:p>
      </dgm:t>
    </dgm:pt>
    <dgm:pt modelId="{EE28085E-15CF-4F87-9C9C-959411BCAE51}">
      <dgm:prSet custT="1"/>
      <dgm:spPr/>
      <dgm:t>
        <a:bodyPr/>
        <a:lstStyle/>
        <a:p>
          <a:pPr rtl="0"/>
          <a:r>
            <a:rPr lang="en-US" sz="1400" b="0" i="0" dirty="0" smtClean="0"/>
            <a:t>(b) </a:t>
          </a:r>
          <a:r>
            <a:rPr lang="en-US" sz="1400" b="0" i="0" dirty="0" err="1" smtClean="0"/>
            <a:t>kelgusida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chegiriladigan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vaqtinchalik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farqlar</a:t>
          </a:r>
          <a:r>
            <a:rPr lang="en-US" sz="1400" b="0" i="0" dirty="0" smtClean="0"/>
            <a:t> - </a:t>
          </a:r>
          <a:r>
            <a:rPr lang="en-US" sz="1400" b="0" i="0" dirty="0" err="1" smtClean="0"/>
            <a:t>vaqtinchalik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farqlar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bo‘lib</a:t>
          </a:r>
          <a:r>
            <a:rPr lang="en-US" sz="1400" b="0" i="0" dirty="0" smtClean="0"/>
            <a:t>, </a:t>
          </a:r>
          <a:r>
            <a:rPr lang="en-US" sz="1400" b="0" i="0" dirty="0" err="1" smtClean="0"/>
            <a:t>ular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aktiv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yoki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majburiyatning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balans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qiymati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qoplanadigan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yoki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to‘lanadigan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kelgusi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davrlarning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soliq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solinadigan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foydasini</a:t>
          </a:r>
          <a:r>
            <a:rPr lang="en-US" sz="1400" b="0" i="0" dirty="0" smtClean="0"/>
            <a:t> (</a:t>
          </a:r>
          <a:r>
            <a:rPr lang="en-US" sz="1400" b="0" i="0" dirty="0" err="1" smtClean="0"/>
            <a:t>soliq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zararini</a:t>
          </a:r>
          <a:r>
            <a:rPr lang="en-US" sz="1400" b="0" i="0" dirty="0" smtClean="0"/>
            <a:t>) </a:t>
          </a:r>
          <a:r>
            <a:rPr lang="en-US" sz="1400" b="0" i="0" dirty="0" err="1" smtClean="0"/>
            <a:t>hisoblashda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chegirib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tashlanadigan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summalarni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yuzaga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keltiradi</a:t>
          </a:r>
          <a:r>
            <a:rPr lang="en-US" sz="1400" b="0" i="0" dirty="0" smtClean="0"/>
            <a:t>.</a:t>
          </a:r>
          <a:endParaRPr lang="ru-RU" sz="1400" dirty="0"/>
        </a:p>
      </dgm:t>
    </dgm:pt>
    <dgm:pt modelId="{2A2079FD-4368-4799-B440-C9158C6BF870}" type="parTrans" cxnId="{1632D3D7-39F1-47AA-843E-E95F94254BCF}">
      <dgm:prSet/>
      <dgm:spPr/>
      <dgm:t>
        <a:bodyPr/>
        <a:lstStyle/>
        <a:p>
          <a:endParaRPr lang="ru-RU"/>
        </a:p>
      </dgm:t>
    </dgm:pt>
    <dgm:pt modelId="{3F32A6D6-6E4A-4AFE-BD2B-BF0622E4C3F0}" type="sibTrans" cxnId="{1632D3D7-39F1-47AA-843E-E95F94254BCF}">
      <dgm:prSet/>
      <dgm:spPr/>
      <dgm:t>
        <a:bodyPr/>
        <a:lstStyle/>
        <a:p>
          <a:endParaRPr lang="ru-RU"/>
        </a:p>
      </dgm:t>
    </dgm:pt>
    <dgm:pt modelId="{10E9CBEB-7B0E-4223-B43B-46F588835BDE}" type="pres">
      <dgm:prSet presAssocID="{F9E5C833-86CB-4DCE-BAB6-C45F112D635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F4A9EDB-4627-41C1-9AC8-78E2A34F032F}" type="pres">
      <dgm:prSet presAssocID="{F0EBA7CF-2348-4855-9CFC-B97C6034AB22}" presName="Name5" presStyleLbl="vennNode1" presStyleIdx="0" presStyleCnt="3" custScaleY="1179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1E4768-9B4E-4627-A045-F0594AB48CD8}" type="pres">
      <dgm:prSet presAssocID="{3E81607D-98E6-4BC0-A266-63A35C7D1071}" presName="space" presStyleCnt="0"/>
      <dgm:spPr/>
    </dgm:pt>
    <dgm:pt modelId="{58B1E066-B1DA-453F-80B3-EABADBECC422}" type="pres">
      <dgm:prSet presAssocID="{61D79194-4A74-4C97-91E3-93C0A50C5C92}" presName="Name5" presStyleLbl="vennNode1" presStyleIdx="1" presStyleCnt="3" custScaleY="1138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79FCFC-0DFE-46AE-9BBE-34FD34FCE420}" type="pres">
      <dgm:prSet presAssocID="{50FB1BB9-91ED-4B3A-986B-A51EC55E04F6}" presName="space" presStyleCnt="0"/>
      <dgm:spPr/>
    </dgm:pt>
    <dgm:pt modelId="{5191EE20-DFDA-4554-A9CE-1DC68C08EE94}" type="pres">
      <dgm:prSet presAssocID="{EE28085E-15CF-4F87-9C9C-959411BCAE51}" presName="Name5" presStyleLbl="vennNode1" presStyleIdx="2" presStyleCnt="3" custScaleY="1097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D56AF58-2A1C-4976-A17C-A8D78801DB9C}" type="presOf" srcId="{F0EBA7CF-2348-4855-9CFC-B97C6034AB22}" destId="{1F4A9EDB-4627-41C1-9AC8-78E2A34F032F}" srcOrd="0" destOrd="0" presId="urn:microsoft.com/office/officeart/2005/8/layout/venn3"/>
    <dgm:cxn modelId="{70EB76C4-B259-46F5-9A6D-5F18F689E35C}" srcId="{F9E5C833-86CB-4DCE-BAB6-C45F112D635A}" destId="{61D79194-4A74-4C97-91E3-93C0A50C5C92}" srcOrd="1" destOrd="0" parTransId="{33CE1271-C991-41DE-ADC2-296421F86F06}" sibTransId="{50FB1BB9-91ED-4B3A-986B-A51EC55E04F6}"/>
    <dgm:cxn modelId="{2835A2E7-28CB-4698-8F9F-6DF37CEF7D67}" type="presOf" srcId="{61D79194-4A74-4C97-91E3-93C0A50C5C92}" destId="{58B1E066-B1DA-453F-80B3-EABADBECC422}" srcOrd="0" destOrd="0" presId="urn:microsoft.com/office/officeart/2005/8/layout/venn3"/>
    <dgm:cxn modelId="{1632D3D7-39F1-47AA-843E-E95F94254BCF}" srcId="{F9E5C833-86CB-4DCE-BAB6-C45F112D635A}" destId="{EE28085E-15CF-4F87-9C9C-959411BCAE51}" srcOrd="2" destOrd="0" parTransId="{2A2079FD-4368-4799-B440-C9158C6BF870}" sibTransId="{3F32A6D6-6E4A-4AFE-BD2B-BF0622E4C3F0}"/>
    <dgm:cxn modelId="{689076AD-230E-459B-86A8-32F6DB97F85E}" type="presOf" srcId="{EE28085E-15CF-4F87-9C9C-959411BCAE51}" destId="{5191EE20-DFDA-4554-A9CE-1DC68C08EE94}" srcOrd="0" destOrd="0" presId="urn:microsoft.com/office/officeart/2005/8/layout/venn3"/>
    <dgm:cxn modelId="{3EDD5DC1-28A6-46D0-B15C-1785B30B9F20}" srcId="{F9E5C833-86CB-4DCE-BAB6-C45F112D635A}" destId="{F0EBA7CF-2348-4855-9CFC-B97C6034AB22}" srcOrd="0" destOrd="0" parTransId="{D373AB9A-D13D-49E7-8523-478B317FA593}" sibTransId="{3E81607D-98E6-4BC0-A266-63A35C7D1071}"/>
    <dgm:cxn modelId="{C69FDAE4-BE0F-429C-B2BC-11C869B0C590}" type="presOf" srcId="{F9E5C833-86CB-4DCE-BAB6-C45F112D635A}" destId="{10E9CBEB-7B0E-4223-B43B-46F588835BDE}" srcOrd="0" destOrd="0" presId="urn:microsoft.com/office/officeart/2005/8/layout/venn3"/>
    <dgm:cxn modelId="{8997EEEB-D7D3-4EAD-910F-86EF5C64AFC2}" type="presParOf" srcId="{10E9CBEB-7B0E-4223-B43B-46F588835BDE}" destId="{1F4A9EDB-4627-41C1-9AC8-78E2A34F032F}" srcOrd="0" destOrd="0" presId="urn:microsoft.com/office/officeart/2005/8/layout/venn3"/>
    <dgm:cxn modelId="{27D37B59-704A-4A84-A18E-EF18234777A7}" type="presParOf" srcId="{10E9CBEB-7B0E-4223-B43B-46F588835BDE}" destId="{CE1E4768-9B4E-4627-A045-F0594AB48CD8}" srcOrd="1" destOrd="0" presId="urn:microsoft.com/office/officeart/2005/8/layout/venn3"/>
    <dgm:cxn modelId="{D478A177-66F5-4D6A-8694-5A1838B41374}" type="presParOf" srcId="{10E9CBEB-7B0E-4223-B43B-46F588835BDE}" destId="{58B1E066-B1DA-453F-80B3-EABADBECC422}" srcOrd="2" destOrd="0" presId="urn:microsoft.com/office/officeart/2005/8/layout/venn3"/>
    <dgm:cxn modelId="{0B533E1F-FDFE-474F-8BCD-72E1CB5EA2B7}" type="presParOf" srcId="{10E9CBEB-7B0E-4223-B43B-46F588835BDE}" destId="{6279FCFC-0DFE-46AE-9BBE-34FD34FCE420}" srcOrd="3" destOrd="0" presId="urn:microsoft.com/office/officeart/2005/8/layout/venn3"/>
    <dgm:cxn modelId="{C5B6DD05-13B2-4B57-A235-F4E3F0B4CED1}" type="presParOf" srcId="{10E9CBEB-7B0E-4223-B43B-46F588835BDE}" destId="{5191EE20-DFDA-4554-A9CE-1DC68C08EE94}" srcOrd="4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38AF641-0B71-4AFF-93A0-56B8A6145F3A}" type="doc">
      <dgm:prSet loTypeId="urn:microsoft.com/office/officeart/2005/8/layout/hProcess9" loCatId="process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ru-RU"/>
        </a:p>
      </dgm:t>
    </dgm:pt>
    <dgm:pt modelId="{B80A103A-D8D8-4EF5-BB7B-9D547CF751BC}">
      <dgm:prSet/>
      <dgm:spPr/>
      <dgm:t>
        <a:bodyPr/>
        <a:lstStyle/>
        <a:p>
          <a:pPr rtl="0"/>
          <a:r>
            <a:rPr lang="en-US" b="1" dirty="0" err="1" smtClean="0"/>
            <a:t>Soliq</a:t>
          </a:r>
          <a:r>
            <a:rPr lang="en-US" b="1" dirty="0" smtClean="0"/>
            <a:t> </a:t>
          </a:r>
          <a:r>
            <a:rPr lang="en-US" b="1" dirty="0" err="1" smtClean="0"/>
            <a:t>bazasi</a:t>
          </a:r>
          <a:endParaRPr lang="ru-RU" b="1" dirty="0"/>
        </a:p>
      </dgm:t>
    </dgm:pt>
    <dgm:pt modelId="{56D120A6-2DF6-47A4-BC29-F419718FBE61}" type="parTrans" cxnId="{DD616806-D15C-4306-B2AC-62ED417C8DA2}">
      <dgm:prSet/>
      <dgm:spPr/>
      <dgm:t>
        <a:bodyPr/>
        <a:lstStyle/>
        <a:p>
          <a:endParaRPr lang="ru-RU"/>
        </a:p>
      </dgm:t>
    </dgm:pt>
    <dgm:pt modelId="{4B024652-2F40-4B44-9632-F64156D444EB}" type="sibTrans" cxnId="{DD616806-D15C-4306-B2AC-62ED417C8DA2}">
      <dgm:prSet/>
      <dgm:spPr/>
      <dgm:t>
        <a:bodyPr/>
        <a:lstStyle/>
        <a:p>
          <a:endParaRPr lang="ru-RU"/>
        </a:p>
      </dgm:t>
    </dgm:pt>
    <dgm:pt modelId="{47FC453D-ADCE-44D5-A133-E5BD2B7E962A}">
      <dgm:prSet/>
      <dgm:spPr/>
      <dgm:t>
        <a:bodyPr/>
        <a:lstStyle/>
        <a:p>
          <a:pPr rtl="0"/>
          <a:r>
            <a:rPr lang="en-US" b="0" i="0" dirty="0" err="1" smtClean="0"/>
            <a:t>Aktivning</a:t>
          </a:r>
          <a:r>
            <a:rPr lang="en-US" b="0" i="0" dirty="0" smtClean="0"/>
            <a:t> </a:t>
          </a:r>
          <a:r>
            <a:rPr lang="en-US" b="0" i="0" dirty="0" err="1" smtClean="0"/>
            <a:t>soliq</a:t>
          </a:r>
          <a:r>
            <a:rPr lang="en-US" b="0" i="0" dirty="0" smtClean="0"/>
            <a:t> </a:t>
          </a:r>
          <a:r>
            <a:rPr lang="en-US" b="0" i="0" dirty="0" err="1" smtClean="0"/>
            <a:t>bazasi</a:t>
          </a:r>
          <a:r>
            <a:rPr lang="en-US" b="0" i="0" dirty="0" smtClean="0"/>
            <a:t> – </a:t>
          </a:r>
          <a:r>
            <a:rPr lang="en-US" b="0" i="0" dirty="0" err="1" smtClean="0"/>
            <a:t>bu</a:t>
          </a:r>
          <a:r>
            <a:rPr lang="en-US" b="0" i="0" dirty="0" smtClean="0"/>
            <a:t> </a:t>
          </a:r>
          <a:r>
            <a:rPr lang="en-US" b="0" i="0" dirty="0" err="1" smtClean="0"/>
            <a:t>aktivning</a:t>
          </a:r>
          <a:r>
            <a:rPr lang="en-US" b="0" i="0" dirty="0" smtClean="0"/>
            <a:t> </a:t>
          </a:r>
          <a:r>
            <a:rPr lang="en-US" b="0" i="0" dirty="0" err="1" smtClean="0"/>
            <a:t>balans</a:t>
          </a:r>
          <a:r>
            <a:rPr lang="en-US" b="0" i="0" dirty="0" smtClean="0"/>
            <a:t> </a:t>
          </a:r>
          <a:r>
            <a:rPr lang="en-US" b="0" i="0" dirty="0" err="1" smtClean="0"/>
            <a:t>qiymati</a:t>
          </a:r>
          <a:r>
            <a:rPr lang="en-US" b="0" i="0" dirty="0" smtClean="0"/>
            <a:t> </a:t>
          </a:r>
          <a:r>
            <a:rPr lang="en-US" b="0" i="0" dirty="0" err="1" smtClean="0"/>
            <a:t>qoplanganida</a:t>
          </a:r>
          <a:r>
            <a:rPr lang="en-US" b="0" i="0" dirty="0" smtClean="0"/>
            <a:t>, </a:t>
          </a:r>
          <a:r>
            <a:rPr lang="en-US" b="0" i="0" dirty="0" err="1" smtClean="0"/>
            <a:t>tadbirkorlik</a:t>
          </a:r>
          <a:r>
            <a:rPr lang="en-US" b="0" i="0" dirty="0" smtClean="0"/>
            <a:t> </a:t>
          </a:r>
          <a:r>
            <a:rPr lang="en-US" b="0" i="0" dirty="0" err="1" smtClean="0"/>
            <a:t>sub’ekti</a:t>
          </a:r>
          <a:r>
            <a:rPr lang="en-US" b="0" i="0" dirty="0" smtClean="0"/>
            <a:t> </a:t>
          </a:r>
          <a:r>
            <a:rPr lang="en-US" b="0" i="0" dirty="0" err="1" smtClean="0"/>
            <a:t>tomonidan</a:t>
          </a:r>
          <a:r>
            <a:rPr lang="en-US" b="0" i="0" dirty="0" smtClean="0"/>
            <a:t> </a:t>
          </a:r>
          <a:r>
            <a:rPr lang="en-US" b="0" i="0" dirty="0" err="1" smtClean="0"/>
            <a:t>olinadigan</a:t>
          </a:r>
          <a:r>
            <a:rPr lang="en-US" b="0" i="0" dirty="0" smtClean="0"/>
            <a:t> </a:t>
          </a:r>
          <a:r>
            <a:rPr lang="en-US" b="0" i="0" dirty="0" err="1" smtClean="0"/>
            <a:t>har</a:t>
          </a:r>
          <a:r>
            <a:rPr lang="en-US" b="0" i="0" dirty="0" smtClean="0"/>
            <a:t> </a:t>
          </a:r>
          <a:r>
            <a:rPr lang="en-US" b="0" i="0" dirty="0" err="1" smtClean="0"/>
            <a:t>qanday</a:t>
          </a:r>
          <a:r>
            <a:rPr lang="en-US" b="0" i="0" dirty="0" smtClean="0"/>
            <a:t> </a:t>
          </a:r>
          <a:r>
            <a:rPr lang="en-US" b="0" i="0" dirty="0" err="1" smtClean="0"/>
            <a:t>soliqqa</a:t>
          </a:r>
          <a:r>
            <a:rPr lang="en-US" b="0" i="0" dirty="0" smtClean="0"/>
            <a:t> </a:t>
          </a:r>
          <a:r>
            <a:rPr lang="en-US" b="0" i="0" dirty="0" err="1" smtClean="0"/>
            <a:t>tortiladigan</a:t>
          </a:r>
          <a:r>
            <a:rPr lang="en-US" b="0" i="0" dirty="0" smtClean="0"/>
            <a:t> </a:t>
          </a:r>
          <a:r>
            <a:rPr lang="en-US" b="0" i="0" dirty="0" err="1" smtClean="0"/>
            <a:t>iqtisodiy</a:t>
          </a:r>
          <a:r>
            <a:rPr lang="en-US" b="0" i="0" dirty="0" smtClean="0"/>
            <a:t> </a:t>
          </a:r>
          <a:r>
            <a:rPr lang="en-US" b="0" i="0" dirty="0" err="1" smtClean="0"/>
            <a:t>nafdan</a:t>
          </a:r>
          <a:r>
            <a:rPr lang="en-US" b="0" i="0" dirty="0" smtClean="0"/>
            <a:t> </a:t>
          </a:r>
          <a:r>
            <a:rPr lang="en-US" b="0" i="0" dirty="0" err="1" smtClean="0"/>
            <a:t>soliq</a:t>
          </a:r>
          <a:r>
            <a:rPr lang="en-US" b="0" i="0" dirty="0" smtClean="0"/>
            <a:t> </a:t>
          </a:r>
          <a:r>
            <a:rPr lang="en-US" b="0" i="0" dirty="0" err="1" smtClean="0"/>
            <a:t>maqsadlarida</a:t>
          </a:r>
          <a:r>
            <a:rPr lang="en-US" b="0" i="0" dirty="0" smtClean="0"/>
            <a:t> </a:t>
          </a:r>
          <a:r>
            <a:rPr lang="en-US" b="0" i="0" dirty="0" err="1" smtClean="0"/>
            <a:t>chegirib</a:t>
          </a:r>
          <a:r>
            <a:rPr lang="en-US" b="0" i="0" dirty="0" smtClean="0"/>
            <a:t> </a:t>
          </a:r>
          <a:r>
            <a:rPr lang="en-US" b="0" i="0" dirty="0" err="1" smtClean="0"/>
            <a:t>tashlanadigan</a:t>
          </a:r>
          <a:r>
            <a:rPr lang="en-US" b="0" i="0" dirty="0" smtClean="0"/>
            <a:t> </a:t>
          </a:r>
          <a:r>
            <a:rPr lang="en-US" b="0" i="0" dirty="0" err="1" smtClean="0"/>
            <a:t>summadir</a:t>
          </a:r>
          <a:r>
            <a:rPr lang="en-US" b="0" i="0" dirty="0" smtClean="0"/>
            <a:t>. Agar </a:t>
          </a:r>
          <a:r>
            <a:rPr lang="en-US" b="0" i="0" dirty="0" err="1" smtClean="0"/>
            <a:t>bu</a:t>
          </a:r>
          <a:r>
            <a:rPr lang="en-US" b="0" i="0" dirty="0" smtClean="0"/>
            <a:t> </a:t>
          </a:r>
          <a:r>
            <a:rPr lang="en-US" b="0" i="0" dirty="0" err="1" smtClean="0"/>
            <a:t>iqtisodiy</a:t>
          </a:r>
          <a:r>
            <a:rPr lang="en-US" b="0" i="0" dirty="0" smtClean="0"/>
            <a:t> </a:t>
          </a:r>
          <a:r>
            <a:rPr lang="en-US" b="0" i="0" dirty="0" err="1" smtClean="0"/>
            <a:t>naflar</a:t>
          </a:r>
          <a:r>
            <a:rPr lang="en-US" b="0" i="0" dirty="0" smtClean="0"/>
            <a:t> </a:t>
          </a:r>
          <a:r>
            <a:rPr lang="en-US" b="0" i="0" dirty="0" err="1" smtClean="0"/>
            <a:t>soliqqa</a:t>
          </a:r>
          <a:r>
            <a:rPr lang="en-US" b="0" i="0" dirty="0" smtClean="0"/>
            <a:t> </a:t>
          </a:r>
          <a:r>
            <a:rPr lang="en-US" b="0" i="0" dirty="0" err="1" smtClean="0"/>
            <a:t>tortilmasa</a:t>
          </a:r>
          <a:r>
            <a:rPr lang="en-US" b="0" i="0" dirty="0" smtClean="0"/>
            <a:t>, </a:t>
          </a:r>
          <a:r>
            <a:rPr lang="en-US" b="0" i="0" dirty="0" err="1" smtClean="0"/>
            <a:t>aktivning</a:t>
          </a:r>
          <a:r>
            <a:rPr lang="en-US" b="0" i="0" dirty="0" smtClean="0"/>
            <a:t> </a:t>
          </a:r>
          <a:r>
            <a:rPr lang="en-US" b="0" i="0" dirty="0" err="1" smtClean="0"/>
            <a:t>soliq</a:t>
          </a:r>
          <a:r>
            <a:rPr lang="en-US" b="0" i="0" dirty="0" smtClean="0"/>
            <a:t> </a:t>
          </a:r>
          <a:r>
            <a:rPr lang="en-US" b="0" i="0" dirty="0" err="1" smtClean="0"/>
            <a:t>bazasi</a:t>
          </a:r>
          <a:r>
            <a:rPr lang="en-US" b="0" i="0" dirty="0" smtClean="0"/>
            <a:t> </a:t>
          </a:r>
          <a:r>
            <a:rPr lang="en-US" b="0" i="0" dirty="0" err="1" smtClean="0"/>
            <a:t>uning</a:t>
          </a:r>
          <a:r>
            <a:rPr lang="en-US" b="0" i="0" dirty="0" smtClean="0"/>
            <a:t> </a:t>
          </a:r>
          <a:r>
            <a:rPr lang="en-US" b="0" i="0" dirty="0" err="1" smtClean="0"/>
            <a:t>balans</a:t>
          </a:r>
          <a:r>
            <a:rPr lang="en-US" b="0" i="0" dirty="0" smtClean="0"/>
            <a:t> </a:t>
          </a:r>
          <a:r>
            <a:rPr lang="en-US" b="0" i="0" dirty="0" err="1" smtClean="0"/>
            <a:t>qiymatiga</a:t>
          </a:r>
          <a:r>
            <a:rPr lang="en-US" b="0" i="0" dirty="0" smtClean="0"/>
            <a:t> </a:t>
          </a:r>
          <a:r>
            <a:rPr lang="en-US" b="0" i="0" dirty="0" err="1" smtClean="0"/>
            <a:t>teng</a:t>
          </a:r>
          <a:r>
            <a:rPr lang="en-US" b="0" i="0" dirty="0" smtClean="0"/>
            <a:t> </a:t>
          </a:r>
          <a:r>
            <a:rPr lang="en-US" b="0" i="0" dirty="0" err="1" smtClean="0"/>
            <a:t>bo‘ladi</a:t>
          </a:r>
          <a:r>
            <a:rPr lang="en-US" b="0" i="0" dirty="0" smtClean="0"/>
            <a:t>.</a:t>
          </a:r>
          <a:endParaRPr lang="ru-RU" dirty="0"/>
        </a:p>
      </dgm:t>
    </dgm:pt>
    <dgm:pt modelId="{45F11508-A564-41F1-B9A6-88D2FFF87C9A}" type="parTrans" cxnId="{1B8360DD-CAA8-48B6-B49D-BA400BDA5B88}">
      <dgm:prSet/>
      <dgm:spPr/>
      <dgm:t>
        <a:bodyPr/>
        <a:lstStyle/>
        <a:p>
          <a:endParaRPr lang="ru-RU"/>
        </a:p>
      </dgm:t>
    </dgm:pt>
    <dgm:pt modelId="{F0DCF921-3772-47F3-89F6-D3A678CDC844}" type="sibTrans" cxnId="{1B8360DD-CAA8-48B6-B49D-BA400BDA5B88}">
      <dgm:prSet/>
      <dgm:spPr/>
      <dgm:t>
        <a:bodyPr/>
        <a:lstStyle/>
        <a:p>
          <a:endParaRPr lang="ru-RU"/>
        </a:p>
      </dgm:t>
    </dgm:pt>
    <dgm:pt modelId="{39A6E26E-D92D-4038-84DF-86BF09FC0E99}" type="pres">
      <dgm:prSet presAssocID="{138AF641-0B71-4AFF-93A0-56B8A6145F3A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DDA3454-C54F-4E72-B600-3A20043D8C8A}" type="pres">
      <dgm:prSet presAssocID="{138AF641-0B71-4AFF-93A0-56B8A6145F3A}" presName="arrow" presStyleLbl="bgShp" presStyleIdx="0" presStyleCnt="1"/>
      <dgm:spPr/>
    </dgm:pt>
    <dgm:pt modelId="{13466247-7B00-4401-8E89-FDA3C0A499C9}" type="pres">
      <dgm:prSet presAssocID="{138AF641-0B71-4AFF-93A0-56B8A6145F3A}" presName="linearProcess" presStyleCnt="0"/>
      <dgm:spPr/>
    </dgm:pt>
    <dgm:pt modelId="{34EB92A9-476A-4E68-96CA-40A22ED21DD2}" type="pres">
      <dgm:prSet presAssocID="{B80A103A-D8D8-4EF5-BB7B-9D547CF751BC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E87587-4D5E-4ED2-9AF7-AE84A31A9A4E}" type="pres">
      <dgm:prSet presAssocID="{4B024652-2F40-4B44-9632-F64156D444EB}" presName="sibTrans" presStyleCnt="0"/>
      <dgm:spPr/>
    </dgm:pt>
    <dgm:pt modelId="{833BAE92-66C9-4F9F-BFFE-5D169C5A6AE8}" type="pres">
      <dgm:prSet presAssocID="{47FC453D-ADCE-44D5-A133-E5BD2B7E962A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FD2203D-A8C9-4922-A3C1-41C509F4F31B}" type="presOf" srcId="{47FC453D-ADCE-44D5-A133-E5BD2B7E962A}" destId="{833BAE92-66C9-4F9F-BFFE-5D169C5A6AE8}" srcOrd="0" destOrd="0" presId="urn:microsoft.com/office/officeart/2005/8/layout/hProcess9"/>
    <dgm:cxn modelId="{DD616806-D15C-4306-B2AC-62ED417C8DA2}" srcId="{138AF641-0B71-4AFF-93A0-56B8A6145F3A}" destId="{B80A103A-D8D8-4EF5-BB7B-9D547CF751BC}" srcOrd="0" destOrd="0" parTransId="{56D120A6-2DF6-47A4-BC29-F419718FBE61}" sibTransId="{4B024652-2F40-4B44-9632-F64156D444EB}"/>
    <dgm:cxn modelId="{1B8360DD-CAA8-48B6-B49D-BA400BDA5B88}" srcId="{138AF641-0B71-4AFF-93A0-56B8A6145F3A}" destId="{47FC453D-ADCE-44D5-A133-E5BD2B7E962A}" srcOrd="1" destOrd="0" parTransId="{45F11508-A564-41F1-B9A6-88D2FFF87C9A}" sibTransId="{F0DCF921-3772-47F3-89F6-D3A678CDC844}"/>
    <dgm:cxn modelId="{EEA176FE-31EC-4704-B913-D4C28CACB860}" type="presOf" srcId="{138AF641-0B71-4AFF-93A0-56B8A6145F3A}" destId="{39A6E26E-D92D-4038-84DF-86BF09FC0E99}" srcOrd="0" destOrd="0" presId="urn:microsoft.com/office/officeart/2005/8/layout/hProcess9"/>
    <dgm:cxn modelId="{86DF6245-0C18-4F9F-9D8C-59F6CE901048}" type="presOf" srcId="{B80A103A-D8D8-4EF5-BB7B-9D547CF751BC}" destId="{34EB92A9-476A-4E68-96CA-40A22ED21DD2}" srcOrd="0" destOrd="0" presId="urn:microsoft.com/office/officeart/2005/8/layout/hProcess9"/>
    <dgm:cxn modelId="{AB4F32A5-EF4E-41E3-8F20-761827479EDB}" type="presParOf" srcId="{39A6E26E-D92D-4038-84DF-86BF09FC0E99}" destId="{0DDA3454-C54F-4E72-B600-3A20043D8C8A}" srcOrd="0" destOrd="0" presId="urn:microsoft.com/office/officeart/2005/8/layout/hProcess9"/>
    <dgm:cxn modelId="{BBC9D292-3864-4B31-A713-9A4568050B5E}" type="presParOf" srcId="{39A6E26E-D92D-4038-84DF-86BF09FC0E99}" destId="{13466247-7B00-4401-8E89-FDA3C0A499C9}" srcOrd="1" destOrd="0" presId="urn:microsoft.com/office/officeart/2005/8/layout/hProcess9"/>
    <dgm:cxn modelId="{2ABC08F8-1269-419D-9CF3-C825AA48D44D}" type="presParOf" srcId="{13466247-7B00-4401-8E89-FDA3C0A499C9}" destId="{34EB92A9-476A-4E68-96CA-40A22ED21DD2}" srcOrd="0" destOrd="0" presId="urn:microsoft.com/office/officeart/2005/8/layout/hProcess9"/>
    <dgm:cxn modelId="{88AD0D21-A059-46C5-969E-B8A3F72C1E1D}" type="presParOf" srcId="{13466247-7B00-4401-8E89-FDA3C0A499C9}" destId="{8EE87587-4D5E-4ED2-9AF7-AE84A31A9A4E}" srcOrd="1" destOrd="0" presId="urn:microsoft.com/office/officeart/2005/8/layout/hProcess9"/>
    <dgm:cxn modelId="{3F3EA050-8FC7-41F5-8A53-D01C00AA51CA}" type="presParOf" srcId="{13466247-7B00-4401-8E89-FDA3C0A499C9}" destId="{833BAE92-66C9-4F9F-BFFE-5D169C5A6AE8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A0172ED-5373-4275-BADE-4730015400E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028E3EF-06E1-45A1-9AAA-1D75D1099EC6}">
      <dgm:prSet/>
      <dgm:spPr>
        <a:solidFill>
          <a:schemeClr val="bg2">
            <a:lumMod val="50000"/>
          </a:schemeClr>
        </a:solidFill>
      </dgm:spPr>
      <dgm:t>
        <a:bodyPr/>
        <a:lstStyle/>
        <a:p>
          <a:pPr rtl="0"/>
          <a:r>
            <a:rPr lang="en-US" b="0" i="0" dirty="0" smtClean="0"/>
            <a:t>1) </a:t>
          </a:r>
          <a:r>
            <a:rPr lang="en-US" b="0" i="0" dirty="0" err="1" smtClean="0"/>
            <a:t>tadbirkorlik</a:t>
          </a:r>
          <a:r>
            <a:rPr lang="en-US" b="0" i="0" dirty="0" smtClean="0"/>
            <a:t> </a:t>
          </a:r>
          <a:r>
            <a:rPr lang="en-US" b="0" i="0" dirty="0" err="1" smtClean="0"/>
            <a:t>sub’ektining</a:t>
          </a:r>
          <a:r>
            <a:rPr lang="en-US" b="0" i="0" dirty="0" smtClean="0"/>
            <a:t> </a:t>
          </a:r>
          <a:r>
            <a:rPr lang="en-US" b="0" i="0" dirty="0" err="1" smtClean="0"/>
            <a:t>aktivni</a:t>
          </a:r>
          <a:r>
            <a:rPr lang="en-US" b="0" i="0" dirty="0" smtClean="0"/>
            <a:t> </a:t>
          </a:r>
          <a:r>
            <a:rPr lang="en-US" b="0" i="0" dirty="0" err="1" smtClean="0"/>
            <a:t>sotish</a:t>
          </a:r>
          <a:r>
            <a:rPr lang="en-US" b="0" i="0" dirty="0" smtClean="0"/>
            <a:t> </a:t>
          </a:r>
          <a:r>
            <a:rPr lang="en-US" b="0" i="0" dirty="0" err="1" smtClean="0"/>
            <a:t>niyati</a:t>
          </a:r>
          <a:r>
            <a:rPr lang="en-US" b="0" i="0" dirty="0" smtClean="0"/>
            <a:t> </a:t>
          </a:r>
          <a:r>
            <a:rPr lang="en-US" b="0" i="0" dirty="0" err="1" smtClean="0"/>
            <a:t>bo‘lmaganida</a:t>
          </a:r>
          <a:r>
            <a:rPr lang="en-US" b="0" i="0" dirty="0" smtClean="0"/>
            <a:t>. </a:t>
          </a:r>
          <a:r>
            <a:rPr lang="en-US" b="0" i="0" dirty="0" err="1" smtClean="0"/>
            <a:t>Bunday</a:t>
          </a:r>
          <a:r>
            <a:rPr lang="en-US" b="0" i="0" dirty="0" smtClean="0"/>
            <a:t> </a:t>
          </a:r>
          <a:r>
            <a:rPr lang="en-US" b="0" i="0" dirty="0" err="1" smtClean="0"/>
            <a:t>hollarda</a:t>
          </a:r>
          <a:r>
            <a:rPr lang="en-US" b="0" i="0" dirty="0" smtClean="0"/>
            <a:t>, </a:t>
          </a:r>
          <a:r>
            <a:rPr lang="en-US" b="0" i="0" dirty="0" err="1" smtClean="0"/>
            <a:t>aktivning</a:t>
          </a:r>
          <a:r>
            <a:rPr lang="en-US" b="0" i="0" dirty="0" smtClean="0"/>
            <a:t> </a:t>
          </a:r>
          <a:r>
            <a:rPr lang="en-US" b="0" i="0" dirty="0" err="1" smtClean="0"/>
            <a:t>qayta</a:t>
          </a:r>
          <a:r>
            <a:rPr lang="en-US" b="0" i="0" dirty="0" smtClean="0"/>
            <a:t> </a:t>
          </a:r>
          <a:r>
            <a:rPr lang="en-US" b="0" i="0" dirty="0" err="1" smtClean="0"/>
            <a:t>baholangan</a:t>
          </a:r>
          <a:r>
            <a:rPr lang="en-US" b="0" i="0" dirty="0" smtClean="0"/>
            <a:t> </a:t>
          </a:r>
          <a:r>
            <a:rPr lang="en-US" b="0" i="0" dirty="0" err="1" smtClean="0"/>
            <a:t>balans</a:t>
          </a:r>
          <a:r>
            <a:rPr lang="en-US" b="0" i="0" dirty="0" smtClean="0"/>
            <a:t> </a:t>
          </a:r>
          <a:r>
            <a:rPr lang="en-US" b="0" i="0" dirty="0" err="1" smtClean="0"/>
            <a:t>qiymati</a:t>
          </a:r>
          <a:r>
            <a:rPr lang="en-US" b="0" i="0" dirty="0" smtClean="0"/>
            <a:t> </a:t>
          </a:r>
          <a:r>
            <a:rPr lang="en-US" b="0" i="0" dirty="0" err="1" smtClean="0"/>
            <a:t>ushbu</a:t>
          </a:r>
          <a:r>
            <a:rPr lang="en-US" b="0" i="0" dirty="0" smtClean="0"/>
            <a:t> </a:t>
          </a:r>
          <a:r>
            <a:rPr lang="en-US" b="0" i="0" dirty="0" err="1" smtClean="0"/>
            <a:t>aktivdan</a:t>
          </a:r>
          <a:r>
            <a:rPr lang="en-US" b="0" i="0" dirty="0" smtClean="0"/>
            <a:t> </a:t>
          </a:r>
          <a:r>
            <a:rPr lang="en-US" b="0" i="0" dirty="0" err="1" smtClean="0"/>
            <a:t>foydalanish</a:t>
          </a:r>
          <a:r>
            <a:rPr lang="en-US" b="0" i="0" dirty="0" smtClean="0"/>
            <a:t> </a:t>
          </a:r>
          <a:r>
            <a:rPr lang="en-US" b="0" i="0" dirty="0" err="1" smtClean="0"/>
            <a:t>orqali</a:t>
          </a:r>
          <a:r>
            <a:rPr lang="en-US" b="0" i="0" dirty="0" smtClean="0"/>
            <a:t> </a:t>
          </a:r>
          <a:r>
            <a:rPr lang="en-US" b="0" i="0" dirty="0" err="1" smtClean="0"/>
            <a:t>qoplanadi</a:t>
          </a:r>
          <a:r>
            <a:rPr lang="en-US" b="0" i="0" dirty="0" smtClean="0"/>
            <a:t>, </a:t>
          </a:r>
          <a:r>
            <a:rPr lang="en-US" b="0" i="0" dirty="0" err="1" smtClean="0"/>
            <a:t>bu</a:t>
          </a:r>
          <a:r>
            <a:rPr lang="en-US" b="0" i="0" dirty="0" smtClean="0"/>
            <a:t> </a:t>
          </a:r>
          <a:r>
            <a:rPr lang="en-US" b="0" i="0" dirty="0" err="1" smtClean="0"/>
            <a:t>esa</a:t>
          </a:r>
          <a:r>
            <a:rPr lang="en-US" b="0" i="0" dirty="0" smtClean="0"/>
            <a:t> </a:t>
          </a:r>
          <a:r>
            <a:rPr lang="en-US" b="0" i="0" dirty="0" err="1" smtClean="0"/>
            <a:t>kelgusi</a:t>
          </a:r>
          <a:r>
            <a:rPr lang="en-US" b="0" i="0" dirty="0" smtClean="0"/>
            <a:t> </a:t>
          </a:r>
          <a:r>
            <a:rPr lang="en-US" b="0" i="0" dirty="0" err="1" smtClean="0"/>
            <a:t>davrlarda</a:t>
          </a:r>
          <a:r>
            <a:rPr lang="en-US" b="0" i="0" dirty="0" smtClean="0"/>
            <a:t> </a:t>
          </a:r>
          <a:r>
            <a:rPr lang="en-US" b="0" i="0" dirty="0" err="1" smtClean="0"/>
            <a:t>chegirilishi</a:t>
          </a:r>
          <a:r>
            <a:rPr lang="en-US" b="0" i="0" dirty="0" smtClean="0"/>
            <a:t> </a:t>
          </a:r>
          <a:r>
            <a:rPr lang="en-US" b="0" i="0" dirty="0" err="1" smtClean="0"/>
            <a:t>mumkin</a:t>
          </a:r>
          <a:r>
            <a:rPr lang="en-US" b="0" i="0" dirty="0" smtClean="0"/>
            <a:t> </a:t>
          </a:r>
          <a:r>
            <a:rPr lang="en-US" b="0" i="0" dirty="0" err="1" smtClean="0"/>
            <a:t>bo‘lgan</a:t>
          </a:r>
          <a:r>
            <a:rPr lang="en-US" b="0" i="0" dirty="0" smtClean="0"/>
            <a:t> </a:t>
          </a:r>
          <a:r>
            <a:rPr lang="en-US" b="0" i="0" dirty="0" err="1" smtClean="0"/>
            <a:t>eskirish</a:t>
          </a:r>
          <a:r>
            <a:rPr lang="en-US" b="0" i="0" dirty="0" smtClean="0"/>
            <a:t> </a:t>
          </a:r>
          <a:r>
            <a:rPr lang="en-US" b="0" i="0" dirty="0" err="1" smtClean="0"/>
            <a:t>summasidan</a:t>
          </a:r>
          <a:r>
            <a:rPr lang="en-US" b="0" i="0" dirty="0" smtClean="0"/>
            <a:t> </a:t>
          </a:r>
          <a:r>
            <a:rPr lang="en-US" b="0" i="0" dirty="0" err="1" smtClean="0"/>
            <a:t>oshadigan</a:t>
          </a:r>
          <a:r>
            <a:rPr lang="en-US" b="0" i="0" dirty="0" smtClean="0"/>
            <a:t> </a:t>
          </a:r>
          <a:r>
            <a:rPr lang="en-US" b="0" i="0" dirty="0" err="1" smtClean="0"/>
            <a:t>soliq</a:t>
          </a:r>
          <a:r>
            <a:rPr lang="en-US" b="0" i="0" dirty="0" smtClean="0"/>
            <a:t> </a:t>
          </a:r>
          <a:r>
            <a:rPr lang="en-US" b="0" i="0" dirty="0" err="1" smtClean="0"/>
            <a:t>solinadigan</a:t>
          </a:r>
          <a:r>
            <a:rPr lang="en-US" b="0" i="0" dirty="0" smtClean="0"/>
            <a:t> </a:t>
          </a:r>
          <a:r>
            <a:rPr lang="en-US" b="0" i="0" dirty="0" err="1" smtClean="0"/>
            <a:t>daromadni</a:t>
          </a:r>
          <a:r>
            <a:rPr lang="en-US" b="0" i="0" dirty="0" smtClean="0"/>
            <a:t> </a:t>
          </a:r>
          <a:r>
            <a:rPr lang="en-US" b="0" i="0" dirty="0" err="1" smtClean="0"/>
            <a:t>hosil</a:t>
          </a:r>
          <a:r>
            <a:rPr lang="en-US" b="0" i="0" dirty="0" smtClean="0"/>
            <a:t> </a:t>
          </a:r>
          <a:r>
            <a:rPr lang="en-US" b="0" i="0" dirty="0" err="1" smtClean="0"/>
            <a:t>qiladi</a:t>
          </a:r>
          <a:r>
            <a:rPr lang="en-US" b="0" i="0" dirty="0" smtClean="0"/>
            <a:t>; </a:t>
          </a:r>
          <a:r>
            <a:rPr lang="en-US" b="0" i="0" dirty="0" err="1" smtClean="0"/>
            <a:t>yoki</a:t>
          </a:r>
          <a:endParaRPr lang="ru-RU" dirty="0"/>
        </a:p>
      </dgm:t>
    </dgm:pt>
    <dgm:pt modelId="{5BB3D97A-4229-41B0-AC5B-45405D5BA867}" type="parTrans" cxnId="{3711DB58-954A-4EC2-BD88-5CB6C8CC3352}">
      <dgm:prSet/>
      <dgm:spPr/>
      <dgm:t>
        <a:bodyPr/>
        <a:lstStyle/>
        <a:p>
          <a:endParaRPr lang="ru-RU"/>
        </a:p>
      </dgm:t>
    </dgm:pt>
    <dgm:pt modelId="{73ADB1FC-58A4-4FEA-A413-D79E6CF1F623}" type="sibTrans" cxnId="{3711DB58-954A-4EC2-BD88-5CB6C8CC3352}">
      <dgm:prSet/>
      <dgm:spPr/>
      <dgm:t>
        <a:bodyPr/>
        <a:lstStyle/>
        <a:p>
          <a:endParaRPr lang="ru-RU"/>
        </a:p>
      </dgm:t>
    </dgm:pt>
    <dgm:pt modelId="{DF44C152-8596-4FD7-BAC5-532F0CE15D0E}">
      <dgm:prSet/>
      <dgm:spPr>
        <a:solidFill>
          <a:schemeClr val="bg2">
            <a:lumMod val="50000"/>
          </a:schemeClr>
        </a:solidFill>
      </dgm:spPr>
      <dgm:t>
        <a:bodyPr/>
        <a:lstStyle/>
        <a:p>
          <a:pPr rtl="0"/>
          <a:r>
            <a:rPr lang="en-US" b="0" i="0" dirty="0" smtClean="0"/>
            <a:t>2) agar </a:t>
          </a:r>
          <a:r>
            <a:rPr lang="en-US" b="0" i="0" dirty="0" err="1" smtClean="0"/>
            <a:t>aktivning</a:t>
          </a:r>
          <a:r>
            <a:rPr lang="en-US" b="0" i="0" dirty="0" smtClean="0"/>
            <a:t> </a:t>
          </a:r>
          <a:r>
            <a:rPr lang="en-US" b="0" i="0" dirty="0" err="1" smtClean="0"/>
            <a:t>chiqib</a:t>
          </a:r>
          <a:r>
            <a:rPr lang="en-US" b="0" i="0" dirty="0" smtClean="0"/>
            <a:t> </a:t>
          </a:r>
          <a:r>
            <a:rPr lang="en-US" b="0" i="0" dirty="0" err="1" smtClean="0"/>
            <a:t>ketishidan</a:t>
          </a:r>
          <a:r>
            <a:rPr lang="en-US" b="0" i="0" dirty="0" smtClean="0"/>
            <a:t> </a:t>
          </a:r>
          <a:r>
            <a:rPr lang="en-US" b="0" i="0" dirty="0" err="1" smtClean="0"/>
            <a:t>olinadigan</a:t>
          </a:r>
          <a:r>
            <a:rPr lang="en-US" b="0" i="0" dirty="0" smtClean="0"/>
            <a:t> </a:t>
          </a:r>
          <a:r>
            <a:rPr lang="en-US" b="0" i="0" dirty="0" err="1" smtClean="0"/>
            <a:t>tushumlar</a:t>
          </a:r>
          <a:r>
            <a:rPr lang="en-US" b="0" i="0" dirty="0" smtClean="0"/>
            <a:t> </a:t>
          </a:r>
          <a:r>
            <a:rPr lang="en-US" b="0" i="0" dirty="0" err="1" smtClean="0"/>
            <a:t>unga</a:t>
          </a:r>
          <a:r>
            <a:rPr lang="en-US" b="0" i="0" dirty="0" smtClean="0"/>
            <a:t> </a:t>
          </a:r>
          <a:r>
            <a:rPr lang="en-US" b="0" i="0" dirty="0" err="1" smtClean="0"/>
            <a:t>o‘xshash</a:t>
          </a:r>
          <a:r>
            <a:rPr lang="en-US" b="0" i="0" dirty="0" smtClean="0"/>
            <a:t> </a:t>
          </a:r>
          <a:r>
            <a:rPr lang="en-US" b="0" i="0" dirty="0" err="1" smtClean="0"/>
            <a:t>aktivlarga</a:t>
          </a:r>
          <a:r>
            <a:rPr lang="en-US" b="0" i="0" dirty="0" smtClean="0"/>
            <a:t> </a:t>
          </a:r>
          <a:r>
            <a:rPr lang="en-US" b="0" i="0" dirty="0" err="1" smtClean="0"/>
            <a:t>sarmoya</a:t>
          </a:r>
          <a:r>
            <a:rPr lang="en-US" b="0" i="0" dirty="0" smtClean="0"/>
            <a:t> </a:t>
          </a:r>
          <a:r>
            <a:rPr lang="en-US" b="0" i="0" dirty="0" err="1" smtClean="0"/>
            <a:t>qilinganida</a:t>
          </a:r>
          <a:r>
            <a:rPr lang="en-US" b="0" i="0" dirty="0" smtClean="0"/>
            <a:t> </a:t>
          </a:r>
          <a:r>
            <a:rPr lang="en-US" b="0" i="0" dirty="0" err="1" smtClean="0"/>
            <a:t>kapital</a:t>
          </a:r>
          <a:r>
            <a:rPr lang="en-US" b="0" i="0" dirty="0" smtClean="0"/>
            <a:t> </a:t>
          </a:r>
          <a:r>
            <a:rPr lang="en-US" b="0" i="0" dirty="0" err="1" smtClean="0"/>
            <a:t>qiymati</a:t>
          </a:r>
          <a:r>
            <a:rPr lang="en-US" b="0" i="0" dirty="0" smtClean="0"/>
            <a:t> </a:t>
          </a:r>
          <a:r>
            <a:rPr lang="en-US" b="0" i="0" dirty="0" err="1" smtClean="0"/>
            <a:t>o‘sishiga</a:t>
          </a:r>
          <a:r>
            <a:rPr lang="en-US" b="0" i="0" dirty="0" smtClean="0"/>
            <a:t> </a:t>
          </a:r>
          <a:r>
            <a:rPr lang="en-US" b="0" i="0" dirty="0" err="1" smtClean="0"/>
            <a:t>solinadigan</a:t>
          </a:r>
          <a:r>
            <a:rPr lang="en-US" b="0" i="0" dirty="0" smtClean="0"/>
            <a:t> </a:t>
          </a:r>
          <a:r>
            <a:rPr lang="en-US" b="0" i="0" dirty="0" err="1" smtClean="0"/>
            <a:t>soliqning</a:t>
          </a:r>
          <a:r>
            <a:rPr lang="en-US" b="0" i="0" dirty="0" smtClean="0"/>
            <a:t> </a:t>
          </a:r>
          <a:r>
            <a:rPr lang="en-US" b="0" i="0" dirty="0" err="1" smtClean="0"/>
            <a:t>muddati</a:t>
          </a:r>
          <a:r>
            <a:rPr lang="en-US" b="0" i="0" dirty="0" smtClean="0"/>
            <a:t> </a:t>
          </a:r>
          <a:r>
            <a:rPr lang="en-US" b="0" i="0" dirty="0" err="1" smtClean="0"/>
            <a:t>uzaytirilmasa</a:t>
          </a:r>
          <a:r>
            <a:rPr lang="en-US" b="0" i="0" dirty="0" smtClean="0"/>
            <a:t>. </a:t>
          </a:r>
          <a:r>
            <a:rPr lang="en-US" b="0" i="0" dirty="0" err="1" smtClean="0"/>
            <a:t>Bunday</a:t>
          </a:r>
          <a:r>
            <a:rPr lang="en-US" b="0" i="0" dirty="0" smtClean="0"/>
            <a:t> </a:t>
          </a:r>
          <a:r>
            <a:rPr lang="en-US" b="0" i="0" dirty="0" err="1" smtClean="0"/>
            <a:t>hollarda</a:t>
          </a:r>
          <a:r>
            <a:rPr lang="en-US" b="0" i="0" dirty="0" smtClean="0"/>
            <a:t>, </a:t>
          </a:r>
          <a:r>
            <a:rPr lang="en-US" b="0" i="0" dirty="0" err="1" smtClean="0"/>
            <a:t>aktiv</a:t>
          </a:r>
          <a:r>
            <a:rPr lang="en-US" b="0" i="0" dirty="0" smtClean="0"/>
            <a:t> </a:t>
          </a:r>
          <a:r>
            <a:rPr lang="en-US" b="0" i="0" dirty="0" err="1" smtClean="0"/>
            <a:t>sotilgan</a:t>
          </a:r>
          <a:r>
            <a:rPr lang="en-US" b="0" i="0" dirty="0" smtClean="0"/>
            <a:t> </a:t>
          </a:r>
          <a:r>
            <a:rPr lang="en-US" b="0" i="0" dirty="0" err="1" smtClean="0"/>
            <a:t>paytda</a:t>
          </a:r>
          <a:r>
            <a:rPr lang="en-US" b="0" i="0" dirty="0" smtClean="0"/>
            <a:t> </a:t>
          </a:r>
          <a:r>
            <a:rPr lang="en-US" b="0" i="0" dirty="0" err="1" smtClean="0"/>
            <a:t>yoki</a:t>
          </a:r>
          <a:r>
            <a:rPr lang="en-US" b="0" i="0" dirty="0" smtClean="0"/>
            <a:t> </a:t>
          </a:r>
          <a:r>
            <a:rPr lang="en-US" b="0" i="0" dirty="0" err="1" smtClean="0"/>
            <a:t>unga</a:t>
          </a:r>
          <a:r>
            <a:rPr lang="en-US" b="0" i="0" dirty="0" smtClean="0"/>
            <a:t> </a:t>
          </a:r>
          <a:r>
            <a:rPr lang="en-US" b="0" i="0" dirty="0" err="1" smtClean="0"/>
            <a:t>o‘xshash</a:t>
          </a:r>
          <a:r>
            <a:rPr lang="en-US" b="0" i="0" dirty="0" smtClean="0"/>
            <a:t> </a:t>
          </a:r>
          <a:r>
            <a:rPr lang="en-US" b="0" i="0" dirty="0" err="1" smtClean="0"/>
            <a:t>aktivlardan</a:t>
          </a:r>
          <a:r>
            <a:rPr lang="en-US" b="0" i="0" dirty="0" smtClean="0"/>
            <a:t> </a:t>
          </a:r>
          <a:r>
            <a:rPr lang="en-US" b="0" i="0" dirty="0" err="1" smtClean="0"/>
            <a:t>foydalanilganida</a:t>
          </a:r>
          <a:r>
            <a:rPr lang="en-US" b="0" i="0" dirty="0" smtClean="0"/>
            <a:t> </a:t>
          </a:r>
          <a:r>
            <a:rPr lang="en-US" b="0" i="0" dirty="0" err="1" smtClean="0"/>
            <a:t>pirovardida</a:t>
          </a:r>
          <a:r>
            <a:rPr lang="en-US" b="0" i="0" dirty="0" smtClean="0"/>
            <a:t> </a:t>
          </a:r>
          <a:r>
            <a:rPr lang="en-US" b="0" i="0" dirty="0" err="1" smtClean="0"/>
            <a:t>soliq</a:t>
          </a:r>
          <a:r>
            <a:rPr lang="en-US" b="0" i="0" dirty="0" smtClean="0"/>
            <a:t> </a:t>
          </a:r>
          <a:r>
            <a:rPr lang="en-US" b="0" i="0" dirty="0" err="1" smtClean="0"/>
            <a:t>to‘lanishi</a:t>
          </a:r>
          <a:r>
            <a:rPr lang="en-US" b="0" i="0" dirty="0" smtClean="0"/>
            <a:t> </a:t>
          </a:r>
          <a:r>
            <a:rPr lang="en-US" b="0" i="0" dirty="0" err="1" smtClean="0"/>
            <a:t>kerak</a:t>
          </a:r>
          <a:r>
            <a:rPr lang="en-US" b="0" i="0" dirty="0" smtClean="0"/>
            <a:t> </a:t>
          </a:r>
          <a:r>
            <a:rPr lang="en-US" b="0" i="0" dirty="0" err="1" smtClean="0"/>
            <a:t>bo‘ladi</a:t>
          </a:r>
          <a:r>
            <a:rPr lang="en-US" b="0" i="0" dirty="0" smtClean="0"/>
            <a:t>.</a:t>
          </a:r>
          <a:endParaRPr lang="ru-RU" dirty="0"/>
        </a:p>
      </dgm:t>
    </dgm:pt>
    <dgm:pt modelId="{455D2C8A-D6F4-4E49-AFF3-A8F68DF6F371}" type="parTrans" cxnId="{8E660F5C-EAB8-4E55-AA85-CF7C4BBDAF7C}">
      <dgm:prSet/>
      <dgm:spPr/>
      <dgm:t>
        <a:bodyPr/>
        <a:lstStyle/>
        <a:p>
          <a:endParaRPr lang="ru-RU"/>
        </a:p>
      </dgm:t>
    </dgm:pt>
    <dgm:pt modelId="{BF86688A-859D-44CF-8622-1A1A19467829}" type="sibTrans" cxnId="{8E660F5C-EAB8-4E55-AA85-CF7C4BBDAF7C}">
      <dgm:prSet/>
      <dgm:spPr/>
      <dgm:t>
        <a:bodyPr/>
        <a:lstStyle/>
        <a:p>
          <a:endParaRPr lang="ru-RU"/>
        </a:p>
      </dgm:t>
    </dgm:pt>
    <dgm:pt modelId="{D21FA1BC-FC1D-413E-82F7-D953D82EFE4F}" type="pres">
      <dgm:prSet presAssocID="{1A0172ED-5373-4275-BADE-4730015400E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0168F4-ACF8-496C-B4AA-606EC1FCAF73}" type="pres">
      <dgm:prSet presAssocID="{1A0172ED-5373-4275-BADE-4730015400EE}" presName="arrow" presStyleLbl="bgShp" presStyleIdx="0" presStyleCnt="1" custLinFactNeighborX="367"/>
      <dgm:spPr/>
    </dgm:pt>
    <dgm:pt modelId="{2C665AE4-28E2-425A-BA2E-1E0F3792A83F}" type="pres">
      <dgm:prSet presAssocID="{1A0172ED-5373-4275-BADE-4730015400EE}" presName="linearProcess" presStyleCnt="0"/>
      <dgm:spPr/>
    </dgm:pt>
    <dgm:pt modelId="{5937C5A8-433F-4F9E-9515-890D652F74F6}" type="pres">
      <dgm:prSet presAssocID="{A028E3EF-06E1-45A1-9AAA-1D75D1099EC6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8D2992-30E9-46F7-805C-B53551CDBD0F}" type="pres">
      <dgm:prSet presAssocID="{73ADB1FC-58A4-4FEA-A413-D79E6CF1F623}" presName="sibTrans" presStyleCnt="0"/>
      <dgm:spPr/>
    </dgm:pt>
    <dgm:pt modelId="{8873E606-A563-4A2D-AA17-025BAEE8E309}" type="pres">
      <dgm:prSet presAssocID="{DF44C152-8596-4FD7-BAC5-532F0CE15D0E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660F5C-EAB8-4E55-AA85-CF7C4BBDAF7C}" srcId="{1A0172ED-5373-4275-BADE-4730015400EE}" destId="{DF44C152-8596-4FD7-BAC5-532F0CE15D0E}" srcOrd="1" destOrd="0" parTransId="{455D2C8A-D6F4-4E49-AFF3-A8F68DF6F371}" sibTransId="{BF86688A-859D-44CF-8622-1A1A19467829}"/>
    <dgm:cxn modelId="{3711DB58-954A-4EC2-BD88-5CB6C8CC3352}" srcId="{1A0172ED-5373-4275-BADE-4730015400EE}" destId="{A028E3EF-06E1-45A1-9AAA-1D75D1099EC6}" srcOrd="0" destOrd="0" parTransId="{5BB3D97A-4229-41B0-AC5B-45405D5BA867}" sibTransId="{73ADB1FC-58A4-4FEA-A413-D79E6CF1F623}"/>
    <dgm:cxn modelId="{0B43F49C-FCB1-479A-99EB-419F3843CB63}" type="presOf" srcId="{1A0172ED-5373-4275-BADE-4730015400EE}" destId="{D21FA1BC-FC1D-413E-82F7-D953D82EFE4F}" srcOrd="0" destOrd="0" presId="urn:microsoft.com/office/officeart/2005/8/layout/hProcess9"/>
    <dgm:cxn modelId="{3F5D20A5-ABCC-45CD-8CA2-04E30374058A}" type="presOf" srcId="{DF44C152-8596-4FD7-BAC5-532F0CE15D0E}" destId="{8873E606-A563-4A2D-AA17-025BAEE8E309}" srcOrd="0" destOrd="0" presId="urn:microsoft.com/office/officeart/2005/8/layout/hProcess9"/>
    <dgm:cxn modelId="{FD8D883B-FBEE-4416-98FA-1C0ABF176EE3}" type="presOf" srcId="{A028E3EF-06E1-45A1-9AAA-1D75D1099EC6}" destId="{5937C5A8-433F-4F9E-9515-890D652F74F6}" srcOrd="0" destOrd="0" presId="urn:microsoft.com/office/officeart/2005/8/layout/hProcess9"/>
    <dgm:cxn modelId="{F40A4830-D2BD-45A5-8689-50CDBCAADBF0}" type="presParOf" srcId="{D21FA1BC-FC1D-413E-82F7-D953D82EFE4F}" destId="{900168F4-ACF8-496C-B4AA-606EC1FCAF73}" srcOrd="0" destOrd="0" presId="urn:microsoft.com/office/officeart/2005/8/layout/hProcess9"/>
    <dgm:cxn modelId="{7249BDCA-4745-438F-AB27-501D64E5B6A3}" type="presParOf" srcId="{D21FA1BC-FC1D-413E-82F7-D953D82EFE4F}" destId="{2C665AE4-28E2-425A-BA2E-1E0F3792A83F}" srcOrd="1" destOrd="0" presId="urn:microsoft.com/office/officeart/2005/8/layout/hProcess9"/>
    <dgm:cxn modelId="{807D56F0-42ED-4EFE-8BB2-F34BED52F39E}" type="presParOf" srcId="{2C665AE4-28E2-425A-BA2E-1E0F3792A83F}" destId="{5937C5A8-433F-4F9E-9515-890D652F74F6}" srcOrd="0" destOrd="0" presId="urn:microsoft.com/office/officeart/2005/8/layout/hProcess9"/>
    <dgm:cxn modelId="{68476104-DF4D-4987-8134-CE7DD08FE06B}" type="presParOf" srcId="{2C665AE4-28E2-425A-BA2E-1E0F3792A83F}" destId="{258D2992-30E9-46F7-805C-B53551CDBD0F}" srcOrd="1" destOrd="0" presId="urn:microsoft.com/office/officeart/2005/8/layout/hProcess9"/>
    <dgm:cxn modelId="{90955E9B-4952-48EA-A9BB-175F4E2E7EAD}" type="presParOf" srcId="{2C665AE4-28E2-425A-BA2E-1E0F3792A83F}" destId="{8873E606-A563-4A2D-AA17-025BAEE8E309}" srcOrd="2" destOrd="0" presId="urn:microsoft.com/office/officeart/2005/8/layout/hProcess9"/>
  </dgm:cxnLst>
  <dgm:bg>
    <a:solidFill>
      <a:srgbClr val="00B05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A107AEA-3F48-4546-B12B-223D0F732DC2}" type="doc">
      <dgm:prSet loTypeId="urn:microsoft.com/office/officeart/2005/8/layout/process4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B7199FA0-7B85-4255-B643-DCBDC10786E3}">
      <dgm:prSet/>
      <dgm:spPr/>
      <dgm:t>
        <a:bodyPr/>
        <a:lstStyle/>
        <a:p>
          <a:pPr rtl="0"/>
          <a:r>
            <a:rPr lang="en-US" b="0" i="0" dirty="0" err="1" smtClean="0"/>
            <a:t>Muddati</a:t>
          </a:r>
          <a:r>
            <a:rPr lang="en-US" b="0" i="0" dirty="0" smtClean="0"/>
            <a:t> </a:t>
          </a:r>
          <a:r>
            <a:rPr lang="en-US" b="0" i="0" dirty="0" err="1" smtClean="0"/>
            <a:t>uzaytirilgan</a:t>
          </a:r>
          <a:r>
            <a:rPr lang="en-US" b="0" i="0" dirty="0" smtClean="0"/>
            <a:t> </a:t>
          </a:r>
          <a:r>
            <a:rPr lang="en-US" b="0" i="0" dirty="0" err="1" smtClean="0"/>
            <a:t>soliq</a:t>
          </a:r>
          <a:r>
            <a:rPr lang="en-US" b="0" i="0" dirty="0" smtClean="0"/>
            <a:t> </a:t>
          </a:r>
          <a:r>
            <a:rPr lang="en-US" b="0" i="0" dirty="0" err="1" smtClean="0"/>
            <a:t>aktivi</a:t>
          </a:r>
          <a:r>
            <a:rPr lang="en-US" b="0" i="0" dirty="0" smtClean="0"/>
            <a:t> </a:t>
          </a:r>
          <a:r>
            <a:rPr lang="en-US" b="0" i="0" dirty="0" err="1" smtClean="0"/>
            <a:t>barcha</a:t>
          </a:r>
          <a:r>
            <a:rPr lang="en-US" b="0" i="0" dirty="0" smtClean="0"/>
            <a:t> </a:t>
          </a:r>
          <a:r>
            <a:rPr lang="en-US" b="0" i="0" dirty="0" err="1" smtClean="0"/>
            <a:t>kelgusida</a:t>
          </a:r>
          <a:r>
            <a:rPr lang="en-US" b="0" i="0" dirty="0" smtClean="0"/>
            <a:t> </a:t>
          </a:r>
          <a:r>
            <a:rPr lang="en-US" b="0" i="0" dirty="0" err="1" smtClean="0"/>
            <a:t>chegiriladigan</a:t>
          </a:r>
          <a:r>
            <a:rPr lang="en-US" b="0" i="0" dirty="0" smtClean="0"/>
            <a:t> </a:t>
          </a:r>
          <a:r>
            <a:rPr lang="en-US" b="0" i="0" dirty="0" err="1" smtClean="0"/>
            <a:t>vaqtinchalik</a:t>
          </a:r>
          <a:r>
            <a:rPr lang="en-US" b="0" i="0" dirty="0" smtClean="0"/>
            <a:t> </a:t>
          </a:r>
          <a:r>
            <a:rPr lang="en-US" b="0" i="0" dirty="0" err="1" smtClean="0"/>
            <a:t>farqlar</a:t>
          </a:r>
          <a:r>
            <a:rPr lang="en-US" b="0" i="0" dirty="0" smtClean="0"/>
            <a:t> </a:t>
          </a:r>
          <a:r>
            <a:rPr lang="en-US" b="0" i="0" dirty="0" err="1" smtClean="0"/>
            <a:t>bo‘yicha</a:t>
          </a:r>
          <a:r>
            <a:rPr lang="en-US" b="0" i="0" dirty="0" smtClean="0"/>
            <a:t> tan </a:t>
          </a:r>
          <a:r>
            <a:rPr lang="en-US" b="0" i="0" dirty="0" err="1" smtClean="0"/>
            <a:t>olinishi</a:t>
          </a:r>
          <a:r>
            <a:rPr lang="en-US" b="0" i="0" dirty="0" smtClean="0"/>
            <a:t> </a:t>
          </a:r>
          <a:r>
            <a:rPr lang="en-US" b="0" i="0" dirty="0" err="1" smtClean="0"/>
            <a:t>kerak</a:t>
          </a:r>
          <a:r>
            <a:rPr lang="en-US" b="0" i="0" dirty="0" smtClean="0"/>
            <a:t>, agar </a:t>
          </a:r>
          <a:r>
            <a:rPr lang="en-US" b="0" i="0" dirty="0" err="1" smtClean="0"/>
            <a:t>kelgusida</a:t>
          </a:r>
          <a:r>
            <a:rPr lang="en-US" b="0" i="0" dirty="0" smtClean="0"/>
            <a:t> </a:t>
          </a:r>
          <a:r>
            <a:rPr lang="en-US" b="0" i="0" dirty="0" err="1" smtClean="0"/>
            <a:t>chegiriladigan</a:t>
          </a:r>
          <a:r>
            <a:rPr lang="en-US" b="0" i="0" dirty="0" smtClean="0"/>
            <a:t> </a:t>
          </a:r>
          <a:r>
            <a:rPr lang="en-US" b="0" i="0" dirty="0" err="1" smtClean="0"/>
            <a:t>vaqtinchalik</a:t>
          </a:r>
          <a:r>
            <a:rPr lang="en-US" b="0" i="0" dirty="0" smtClean="0"/>
            <a:t> </a:t>
          </a:r>
          <a:r>
            <a:rPr lang="en-US" b="0" i="0" dirty="0" err="1" smtClean="0"/>
            <a:t>farqni</a:t>
          </a:r>
          <a:r>
            <a:rPr lang="en-US" b="0" i="0" dirty="0" smtClean="0"/>
            <a:t> </a:t>
          </a:r>
          <a:r>
            <a:rPr lang="en-US" b="0" i="0" dirty="0" err="1" smtClean="0"/>
            <a:t>chegirib</a:t>
          </a:r>
          <a:r>
            <a:rPr lang="en-US" b="0" i="0" dirty="0" smtClean="0"/>
            <a:t> </a:t>
          </a:r>
          <a:r>
            <a:rPr lang="en-US" b="0" i="0" dirty="0" err="1" smtClean="0"/>
            <a:t>tashlash</a:t>
          </a:r>
          <a:r>
            <a:rPr lang="en-US" b="0" i="0" dirty="0" smtClean="0"/>
            <a:t> </a:t>
          </a:r>
          <a:r>
            <a:rPr lang="en-US" b="0" i="0" dirty="0" err="1" smtClean="0"/>
            <a:t>uchun</a:t>
          </a:r>
          <a:r>
            <a:rPr lang="en-US" b="0" i="0" dirty="0" smtClean="0"/>
            <a:t> </a:t>
          </a:r>
          <a:r>
            <a:rPr lang="en-US" b="0" i="0" dirty="0" err="1" smtClean="0"/>
            <a:t>yetarli</a:t>
          </a:r>
          <a:r>
            <a:rPr lang="en-US" b="0" i="0" dirty="0" smtClean="0"/>
            <a:t> </a:t>
          </a:r>
          <a:r>
            <a:rPr lang="en-US" b="0" i="0" dirty="0" err="1" smtClean="0"/>
            <a:t>soliq</a:t>
          </a:r>
          <a:r>
            <a:rPr lang="en-US" b="0" i="0" dirty="0" smtClean="0"/>
            <a:t> </a:t>
          </a:r>
          <a:r>
            <a:rPr lang="en-US" b="0" i="0" dirty="0" err="1" smtClean="0"/>
            <a:t>solinadigan</a:t>
          </a:r>
          <a:r>
            <a:rPr lang="en-US" b="0" i="0" dirty="0" smtClean="0"/>
            <a:t> </a:t>
          </a:r>
          <a:r>
            <a:rPr lang="en-US" b="0" i="0" dirty="0" err="1" smtClean="0"/>
            <a:t>foyda</a:t>
          </a:r>
          <a:r>
            <a:rPr lang="en-US" b="0" i="0" dirty="0" smtClean="0"/>
            <a:t> </a:t>
          </a:r>
          <a:r>
            <a:rPr lang="en-US" b="0" i="0" dirty="0" err="1" smtClean="0"/>
            <a:t>bo‘lishi</a:t>
          </a:r>
          <a:r>
            <a:rPr lang="en-US" b="0" i="0" dirty="0" smtClean="0"/>
            <a:t> </a:t>
          </a:r>
          <a:r>
            <a:rPr lang="en-US" b="0" i="0" dirty="0" err="1" smtClean="0"/>
            <a:t>ehtimoli</a:t>
          </a:r>
          <a:r>
            <a:rPr lang="en-US" b="0" i="0" dirty="0" smtClean="0"/>
            <a:t> </a:t>
          </a:r>
          <a:r>
            <a:rPr lang="en-US" b="0" i="0" dirty="0" err="1" smtClean="0"/>
            <a:t>mavjud</a:t>
          </a:r>
          <a:r>
            <a:rPr lang="en-US" b="0" i="0" dirty="0" smtClean="0"/>
            <a:t> </a:t>
          </a:r>
          <a:r>
            <a:rPr lang="en-US" b="0" i="0" dirty="0" err="1" smtClean="0"/>
            <a:t>bo‘lsa</a:t>
          </a:r>
          <a:r>
            <a:rPr lang="en-US" b="0" i="0" dirty="0" smtClean="0"/>
            <a:t>, </a:t>
          </a:r>
          <a:r>
            <a:rPr lang="en-US" b="0" i="0" dirty="0" err="1" smtClean="0"/>
            <a:t>bundan</a:t>
          </a:r>
          <a:r>
            <a:rPr lang="en-US" b="0" i="0" dirty="0" smtClean="0"/>
            <a:t> </a:t>
          </a:r>
          <a:r>
            <a:rPr lang="en-US" b="0" i="0" dirty="0" err="1" smtClean="0"/>
            <a:t>muddati</a:t>
          </a:r>
          <a:r>
            <a:rPr lang="en-US" b="0" i="0" dirty="0" smtClean="0"/>
            <a:t> </a:t>
          </a:r>
          <a:r>
            <a:rPr lang="en-US" b="0" i="0" dirty="0" err="1" smtClean="0"/>
            <a:t>uzaytirilgan</a:t>
          </a:r>
          <a:r>
            <a:rPr lang="en-US" b="0" i="0" dirty="0" smtClean="0"/>
            <a:t> </a:t>
          </a:r>
          <a:r>
            <a:rPr lang="en-US" b="0" i="0" dirty="0" err="1" smtClean="0"/>
            <a:t>aktiv</a:t>
          </a:r>
          <a:r>
            <a:rPr lang="en-US" b="0" i="0" dirty="0" smtClean="0"/>
            <a:t> </a:t>
          </a:r>
          <a:r>
            <a:rPr lang="en-US" b="0" i="0" dirty="0" err="1" smtClean="0"/>
            <a:t>majburiyatning</a:t>
          </a:r>
          <a:r>
            <a:rPr lang="en-US" b="0" i="0" dirty="0" smtClean="0"/>
            <a:t> </a:t>
          </a:r>
          <a:r>
            <a:rPr lang="en-US" b="0" i="0" dirty="0" err="1" smtClean="0"/>
            <a:t>yoki</a:t>
          </a:r>
          <a:r>
            <a:rPr lang="en-US" b="0" i="0" dirty="0" smtClean="0"/>
            <a:t> </a:t>
          </a:r>
          <a:r>
            <a:rPr lang="en-US" b="0" i="0" dirty="0" err="1" smtClean="0"/>
            <a:t>aktivning</a:t>
          </a:r>
          <a:r>
            <a:rPr lang="en-US" b="0" i="0" dirty="0" smtClean="0"/>
            <a:t> </a:t>
          </a:r>
          <a:r>
            <a:rPr lang="en-US" b="0" i="0" dirty="0" err="1" smtClean="0"/>
            <a:t>quyidagi</a:t>
          </a:r>
          <a:r>
            <a:rPr lang="en-US" b="0" i="0" dirty="0" smtClean="0"/>
            <a:t> </a:t>
          </a:r>
          <a:r>
            <a:rPr lang="en-US" b="0" i="0" dirty="0" err="1" smtClean="0"/>
            <a:t>kabi</a:t>
          </a:r>
          <a:r>
            <a:rPr lang="en-US" b="0" i="0" dirty="0" smtClean="0"/>
            <a:t> </a:t>
          </a:r>
          <a:r>
            <a:rPr lang="en-US" b="0" i="0" dirty="0" err="1" smtClean="0"/>
            <a:t>operatsiyada</a:t>
          </a:r>
          <a:r>
            <a:rPr lang="en-US" b="0" i="0" dirty="0" smtClean="0"/>
            <a:t> </a:t>
          </a:r>
          <a:r>
            <a:rPr lang="en-US" b="0" i="0" dirty="0" err="1" smtClean="0"/>
            <a:t>dastlabki</a:t>
          </a:r>
          <a:r>
            <a:rPr lang="en-US" b="0" i="0" dirty="0" smtClean="0"/>
            <a:t> tan </a:t>
          </a:r>
          <a:r>
            <a:rPr lang="en-US" b="0" i="0" dirty="0" err="1" smtClean="0"/>
            <a:t>olinishidan</a:t>
          </a:r>
          <a:r>
            <a:rPr lang="en-US" b="0" i="0" dirty="0" smtClean="0"/>
            <a:t> </a:t>
          </a:r>
          <a:r>
            <a:rPr lang="en-US" b="0" i="0" dirty="0" err="1" smtClean="0"/>
            <a:t>kelib</a:t>
          </a:r>
          <a:r>
            <a:rPr lang="en-US" b="0" i="0" dirty="0" smtClean="0"/>
            <a:t> </a:t>
          </a:r>
          <a:r>
            <a:rPr lang="en-US" b="0" i="0" dirty="0" err="1" smtClean="0"/>
            <a:t>chiqadigan</a:t>
          </a:r>
          <a:r>
            <a:rPr lang="en-US" b="0" i="0" dirty="0" smtClean="0"/>
            <a:t> </a:t>
          </a:r>
          <a:r>
            <a:rPr lang="en-US" b="0" i="0" dirty="0" err="1" smtClean="0"/>
            <a:t>holatlar</a:t>
          </a:r>
          <a:r>
            <a:rPr lang="en-US" b="0" i="0" dirty="0" smtClean="0"/>
            <a:t> </a:t>
          </a:r>
          <a:r>
            <a:rPr lang="en-US" b="0" i="0" dirty="0" err="1" smtClean="0"/>
            <a:t>mustasno</a:t>
          </a:r>
          <a:r>
            <a:rPr lang="en-US" b="0" i="0" dirty="0" smtClean="0"/>
            <a:t>:</a:t>
          </a:r>
          <a:endParaRPr lang="ru-RU" dirty="0"/>
        </a:p>
      </dgm:t>
    </dgm:pt>
    <dgm:pt modelId="{4A49918B-B57D-427A-BC1D-F754D315B108}" type="parTrans" cxnId="{F19550F5-0D18-485C-80D3-ADC00726908B}">
      <dgm:prSet/>
      <dgm:spPr/>
      <dgm:t>
        <a:bodyPr/>
        <a:lstStyle/>
        <a:p>
          <a:endParaRPr lang="ru-RU"/>
        </a:p>
      </dgm:t>
    </dgm:pt>
    <dgm:pt modelId="{4486351F-AE08-44AE-9A1E-7B2EAFA33A71}" type="sibTrans" cxnId="{F19550F5-0D18-485C-80D3-ADC00726908B}">
      <dgm:prSet/>
      <dgm:spPr/>
      <dgm:t>
        <a:bodyPr/>
        <a:lstStyle/>
        <a:p>
          <a:endParaRPr lang="ru-RU"/>
        </a:p>
      </dgm:t>
    </dgm:pt>
    <dgm:pt modelId="{C41C8AF6-1695-466A-AFEB-50213225DEC4}">
      <dgm:prSet/>
      <dgm:spPr/>
      <dgm:t>
        <a:bodyPr/>
        <a:lstStyle/>
        <a:p>
          <a:pPr rtl="0"/>
          <a:r>
            <a:rPr lang="en-US" b="0" i="0" dirty="0" smtClean="0"/>
            <a:t>(a) </a:t>
          </a:r>
          <a:r>
            <a:rPr lang="en-US" b="0" i="0" dirty="0" err="1" smtClean="0"/>
            <a:t>biznes</a:t>
          </a:r>
          <a:r>
            <a:rPr lang="en-US" b="0" i="0" dirty="0" smtClean="0"/>
            <a:t> </a:t>
          </a:r>
          <a:r>
            <a:rPr lang="en-US" b="0" i="0" dirty="0" err="1" smtClean="0"/>
            <a:t>birlashuvi</a:t>
          </a:r>
          <a:r>
            <a:rPr lang="en-US" b="0" i="0" dirty="0" smtClean="0"/>
            <a:t> </a:t>
          </a:r>
          <a:r>
            <a:rPr lang="en-US" b="0" i="0" dirty="0" err="1" smtClean="0"/>
            <a:t>bo‘lmagan</a:t>
          </a:r>
          <a:r>
            <a:rPr lang="en-US" b="0" i="0" dirty="0" smtClean="0"/>
            <a:t> </a:t>
          </a:r>
          <a:r>
            <a:rPr lang="en-US" b="0" i="0" dirty="0" err="1" smtClean="0"/>
            <a:t>holat</a:t>
          </a:r>
          <a:r>
            <a:rPr lang="en-US" b="0" i="0" dirty="0" smtClean="0"/>
            <a:t>; </a:t>
          </a:r>
          <a:r>
            <a:rPr lang="en-US" b="0" i="0" dirty="0" err="1" smtClean="0"/>
            <a:t>va</a:t>
          </a:r>
          <a:endParaRPr lang="ru-RU" dirty="0"/>
        </a:p>
      </dgm:t>
    </dgm:pt>
    <dgm:pt modelId="{57CC13EB-86B1-4FEB-8CF8-39509F59E4C6}" type="parTrans" cxnId="{B1474164-7CF2-46C2-A03A-5F7B317D4853}">
      <dgm:prSet/>
      <dgm:spPr/>
      <dgm:t>
        <a:bodyPr/>
        <a:lstStyle/>
        <a:p>
          <a:endParaRPr lang="ru-RU"/>
        </a:p>
      </dgm:t>
    </dgm:pt>
    <dgm:pt modelId="{B7853F7E-1280-42B7-9AFD-18DE2182D01C}" type="sibTrans" cxnId="{B1474164-7CF2-46C2-A03A-5F7B317D4853}">
      <dgm:prSet/>
      <dgm:spPr/>
      <dgm:t>
        <a:bodyPr/>
        <a:lstStyle/>
        <a:p>
          <a:endParaRPr lang="ru-RU"/>
        </a:p>
      </dgm:t>
    </dgm:pt>
    <dgm:pt modelId="{FEFA5763-F3AC-4B76-9ADF-C970FF399737}">
      <dgm:prSet/>
      <dgm:spPr/>
      <dgm:t>
        <a:bodyPr/>
        <a:lstStyle/>
        <a:p>
          <a:pPr rtl="0"/>
          <a:r>
            <a:rPr lang="en-US" b="0" i="0" dirty="0" smtClean="0"/>
            <a:t>(b) </a:t>
          </a:r>
          <a:r>
            <a:rPr lang="en-US" b="0" i="0" dirty="0" err="1" smtClean="0"/>
            <a:t>operatsiya</a:t>
          </a:r>
          <a:r>
            <a:rPr lang="en-US" b="0" i="0" dirty="0" smtClean="0"/>
            <a:t> </a:t>
          </a:r>
          <a:r>
            <a:rPr lang="en-US" b="0" i="0" dirty="0" err="1" smtClean="0"/>
            <a:t>paytida</a:t>
          </a:r>
          <a:r>
            <a:rPr lang="en-US" b="0" i="0" dirty="0" smtClean="0"/>
            <a:t>, </a:t>
          </a:r>
          <a:r>
            <a:rPr lang="en-US" b="0" i="0" dirty="0" err="1" smtClean="0"/>
            <a:t>buxgalteriya</a:t>
          </a:r>
          <a:r>
            <a:rPr lang="en-US" b="0" i="0" dirty="0" smtClean="0"/>
            <a:t> </a:t>
          </a:r>
          <a:r>
            <a:rPr lang="en-US" b="0" i="0" dirty="0" err="1" smtClean="0"/>
            <a:t>hisobi</a:t>
          </a:r>
          <a:r>
            <a:rPr lang="en-US" b="0" i="0" dirty="0" smtClean="0"/>
            <a:t> </a:t>
          </a:r>
          <a:r>
            <a:rPr lang="en-US" b="0" i="0" dirty="0" err="1" smtClean="0"/>
            <a:t>bo‘yicha</a:t>
          </a:r>
          <a:r>
            <a:rPr lang="en-US" b="0" i="0" dirty="0" smtClean="0"/>
            <a:t> </a:t>
          </a:r>
          <a:r>
            <a:rPr lang="en-US" b="0" i="0" dirty="0" err="1" smtClean="0"/>
            <a:t>foydaga</a:t>
          </a:r>
          <a:r>
            <a:rPr lang="en-US" b="0" i="0" dirty="0" smtClean="0"/>
            <a:t> ham </a:t>
          </a:r>
          <a:r>
            <a:rPr lang="en-US" b="0" i="0" dirty="0" err="1" smtClean="0"/>
            <a:t>soliq</a:t>
          </a:r>
          <a:r>
            <a:rPr lang="en-US" b="0" i="0" dirty="0" smtClean="0"/>
            <a:t> </a:t>
          </a:r>
          <a:r>
            <a:rPr lang="en-US" b="0" i="0" dirty="0" err="1" smtClean="0"/>
            <a:t>solinadigan</a:t>
          </a:r>
          <a:r>
            <a:rPr lang="en-US" b="0" i="0" dirty="0" smtClean="0"/>
            <a:t> </a:t>
          </a:r>
          <a:r>
            <a:rPr lang="en-US" b="0" i="0" dirty="0" err="1" smtClean="0"/>
            <a:t>foydaga</a:t>
          </a:r>
          <a:r>
            <a:rPr lang="en-US" b="0" i="0" dirty="0" smtClean="0"/>
            <a:t> (</a:t>
          </a:r>
          <a:r>
            <a:rPr lang="en-US" b="0" i="0" dirty="0" err="1" smtClean="0"/>
            <a:t>soliq</a:t>
          </a:r>
          <a:r>
            <a:rPr lang="en-US" b="0" i="0" dirty="0" smtClean="0"/>
            <a:t> </a:t>
          </a:r>
          <a:r>
            <a:rPr lang="en-US" b="0" i="0" dirty="0" err="1" smtClean="0"/>
            <a:t>zarariga</a:t>
          </a:r>
          <a:r>
            <a:rPr lang="en-US" b="0" i="0" dirty="0" smtClean="0"/>
            <a:t>) ham </a:t>
          </a:r>
          <a:r>
            <a:rPr lang="en-US" b="0" i="0" dirty="0" err="1" smtClean="0"/>
            <a:t>ta’sir</a:t>
          </a:r>
          <a:r>
            <a:rPr lang="en-US" b="0" i="0" dirty="0" smtClean="0"/>
            <a:t> </a:t>
          </a:r>
          <a:r>
            <a:rPr lang="en-US" b="0" i="0" dirty="0" err="1" smtClean="0"/>
            <a:t>qilmaydigan</a:t>
          </a:r>
          <a:r>
            <a:rPr lang="en-US" b="0" i="0" dirty="0" smtClean="0"/>
            <a:t> </a:t>
          </a:r>
          <a:r>
            <a:rPr lang="en-US" b="0" i="0" dirty="0" err="1" smtClean="0"/>
            <a:t>holat</a:t>
          </a:r>
          <a:r>
            <a:rPr lang="en-US" b="0" i="0" dirty="0" smtClean="0"/>
            <a:t>.</a:t>
          </a:r>
          <a:endParaRPr lang="ru-RU" dirty="0"/>
        </a:p>
      </dgm:t>
    </dgm:pt>
    <dgm:pt modelId="{7C46B641-7BB1-4BB8-A38A-9D83956296B1}" type="parTrans" cxnId="{F3623737-5799-4120-8F9C-21405ED68CE2}">
      <dgm:prSet/>
      <dgm:spPr/>
      <dgm:t>
        <a:bodyPr/>
        <a:lstStyle/>
        <a:p>
          <a:endParaRPr lang="ru-RU"/>
        </a:p>
      </dgm:t>
    </dgm:pt>
    <dgm:pt modelId="{D45F8B8A-E0E9-4FEE-AFD9-61F1975965C4}" type="sibTrans" cxnId="{F3623737-5799-4120-8F9C-21405ED68CE2}">
      <dgm:prSet/>
      <dgm:spPr/>
      <dgm:t>
        <a:bodyPr/>
        <a:lstStyle/>
        <a:p>
          <a:endParaRPr lang="ru-RU"/>
        </a:p>
      </dgm:t>
    </dgm:pt>
    <dgm:pt modelId="{1524391A-EA92-471D-869A-6C8D838E2484}" type="pres">
      <dgm:prSet presAssocID="{3A107AEA-3F48-4546-B12B-223D0F732DC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DF2FCA0-3801-44EB-972C-C7E1B0816B36}" type="pres">
      <dgm:prSet presAssocID="{FEFA5763-F3AC-4B76-9ADF-C970FF399737}" presName="boxAndChildren" presStyleCnt="0"/>
      <dgm:spPr/>
    </dgm:pt>
    <dgm:pt modelId="{F2267591-617E-4AA8-A569-988D6839774C}" type="pres">
      <dgm:prSet presAssocID="{FEFA5763-F3AC-4B76-9ADF-C970FF399737}" presName="parentTextBox" presStyleLbl="node1" presStyleIdx="0" presStyleCnt="3"/>
      <dgm:spPr/>
      <dgm:t>
        <a:bodyPr/>
        <a:lstStyle/>
        <a:p>
          <a:endParaRPr lang="ru-RU"/>
        </a:p>
      </dgm:t>
    </dgm:pt>
    <dgm:pt modelId="{7A738688-DED9-4805-A359-2179D21DD5DD}" type="pres">
      <dgm:prSet presAssocID="{B7853F7E-1280-42B7-9AFD-18DE2182D01C}" presName="sp" presStyleCnt="0"/>
      <dgm:spPr/>
    </dgm:pt>
    <dgm:pt modelId="{B7F0E056-F47A-4DFB-AF92-AFD9D9CDB2E5}" type="pres">
      <dgm:prSet presAssocID="{C41C8AF6-1695-466A-AFEB-50213225DEC4}" presName="arrowAndChildren" presStyleCnt="0"/>
      <dgm:spPr/>
    </dgm:pt>
    <dgm:pt modelId="{CC6AAF89-8C44-4E30-8F7E-FD75EDB978AD}" type="pres">
      <dgm:prSet presAssocID="{C41C8AF6-1695-466A-AFEB-50213225DEC4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85361F3F-7F15-452E-A545-B18DC2D0F704}" type="pres">
      <dgm:prSet presAssocID="{4486351F-AE08-44AE-9A1E-7B2EAFA33A71}" presName="sp" presStyleCnt="0"/>
      <dgm:spPr/>
    </dgm:pt>
    <dgm:pt modelId="{2449D1E6-CC7B-4BF3-A7C7-AD45C8559FB2}" type="pres">
      <dgm:prSet presAssocID="{B7199FA0-7B85-4255-B643-DCBDC10786E3}" presName="arrowAndChildren" presStyleCnt="0"/>
      <dgm:spPr/>
    </dgm:pt>
    <dgm:pt modelId="{0C0862A7-FEC2-4A47-9ACC-C5BB76F32F4A}" type="pres">
      <dgm:prSet presAssocID="{B7199FA0-7B85-4255-B643-DCBDC10786E3}" presName="parentTextArrow" presStyleLbl="node1" presStyleIdx="2" presStyleCnt="3" custScaleY="113325"/>
      <dgm:spPr/>
      <dgm:t>
        <a:bodyPr/>
        <a:lstStyle/>
        <a:p>
          <a:endParaRPr lang="ru-RU"/>
        </a:p>
      </dgm:t>
    </dgm:pt>
  </dgm:ptLst>
  <dgm:cxnLst>
    <dgm:cxn modelId="{E18187CB-7DDE-462F-955B-B97ADB87AD66}" type="presOf" srcId="{C41C8AF6-1695-466A-AFEB-50213225DEC4}" destId="{CC6AAF89-8C44-4E30-8F7E-FD75EDB978AD}" srcOrd="0" destOrd="0" presId="urn:microsoft.com/office/officeart/2005/8/layout/process4"/>
    <dgm:cxn modelId="{50FC65D2-098A-4069-8A7E-B5D4625BCB9A}" type="presOf" srcId="{3A107AEA-3F48-4546-B12B-223D0F732DC2}" destId="{1524391A-EA92-471D-869A-6C8D838E2484}" srcOrd="0" destOrd="0" presId="urn:microsoft.com/office/officeart/2005/8/layout/process4"/>
    <dgm:cxn modelId="{F19550F5-0D18-485C-80D3-ADC00726908B}" srcId="{3A107AEA-3F48-4546-B12B-223D0F732DC2}" destId="{B7199FA0-7B85-4255-B643-DCBDC10786E3}" srcOrd="0" destOrd="0" parTransId="{4A49918B-B57D-427A-BC1D-F754D315B108}" sibTransId="{4486351F-AE08-44AE-9A1E-7B2EAFA33A71}"/>
    <dgm:cxn modelId="{1AB9E994-A76A-48AA-8E01-B263EF0C889A}" type="presOf" srcId="{B7199FA0-7B85-4255-B643-DCBDC10786E3}" destId="{0C0862A7-FEC2-4A47-9ACC-C5BB76F32F4A}" srcOrd="0" destOrd="0" presId="urn:microsoft.com/office/officeart/2005/8/layout/process4"/>
    <dgm:cxn modelId="{F3623737-5799-4120-8F9C-21405ED68CE2}" srcId="{3A107AEA-3F48-4546-B12B-223D0F732DC2}" destId="{FEFA5763-F3AC-4B76-9ADF-C970FF399737}" srcOrd="2" destOrd="0" parTransId="{7C46B641-7BB1-4BB8-A38A-9D83956296B1}" sibTransId="{D45F8B8A-E0E9-4FEE-AFD9-61F1975965C4}"/>
    <dgm:cxn modelId="{B1474164-7CF2-46C2-A03A-5F7B317D4853}" srcId="{3A107AEA-3F48-4546-B12B-223D0F732DC2}" destId="{C41C8AF6-1695-466A-AFEB-50213225DEC4}" srcOrd="1" destOrd="0" parTransId="{57CC13EB-86B1-4FEB-8CF8-39509F59E4C6}" sibTransId="{B7853F7E-1280-42B7-9AFD-18DE2182D01C}"/>
    <dgm:cxn modelId="{AF6A0B48-4BC5-4B4B-901D-0701E3181D34}" type="presOf" srcId="{FEFA5763-F3AC-4B76-9ADF-C970FF399737}" destId="{F2267591-617E-4AA8-A569-988D6839774C}" srcOrd="0" destOrd="0" presId="urn:microsoft.com/office/officeart/2005/8/layout/process4"/>
    <dgm:cxn modelId="{AE4CDF5B-8442-4CEC-8D5C-3B263616D14F}" type="presParOf" srcId="{1524391A-EA92-471D-869A-6C8D838E2484}" destId="{9DF2FCA0-3801-44EB-972C-C7E1B0816B36}" srcOrd="0" destOrd="0" presId="urn:microsoft.com/office/officeart/2005/8/layout/process4"/>
    <dgm:cxn modelId="{F482914B-AD98-4195-9FA8-E0CAF17E0538}" type="presParOf" srcId="{9DF2FCA0-3801-44EB-972C-C7E1B0816B36}" destId="{F2267591-617E-4AA8-A569-988D6839774C}" srcOrd="0" destOrd="0" presId="urn:microsoft.com/office/officeart/2005/8/layout/process4"/>
    <dgm:cxn modelId="{EAC586E4-2514-4A44-A167-4DD89C1CDE2F}" type="presParOf" srcId="{1524391A-EA92-471D-869A-6C8D838E2484}" destId="{7A738688-DED9-4805-A359-2179D21DD5DD}" srcOrd="1" destOrd="0" presId="urn:microsoft.com/office/officeart/2005/8/layout/process4"/>
    <dgm:cxn modelId="{56D452CC-CAB4-4291-889A-551A083A735A}" type="presParOf" srcId="{1524391A-EA92-471D-869A-6C8D838E2484}" destId="{B7F0E056-F47A-4DFB-AF92-AFD9D9CDB2E5}" srcOrd="2" destOrd="0" presId="urn:microsoft.com/office/officeart/2005/8/layout/process4"/>
    <dgm:cxn modelId="{545EDCFC-EFCC-4783-914F-4C59746BC87A}" type="presParOf" srcId="{B7F0E056-F47A-4DFB-AF92-AFD9D9CDB2E5}" destId="{CC6AAF89-8C44-4E30-8F7E-FD75EDB978AD}" srcOrd="0" destOrd="0" presId="urn:microsoft.com/office/officeart/2005/8/layout/process4"/>
    <dgm:cxn modelId="{805E0665-20F3-46B7-A4F3-986C8F0EA466}" type="presParOf" srcId="{1524391A-EA92-471D-869A-6C8D838E2484}" destId="{85361F3F-7F15-452E-A545-B18DC2D0F704}" srcOrd="3" destOrd="0" presId="urn:microsoft.com/office/officeart/2005/8/layout/process4"/>
    <dgm:cxn modelId="{031C93E2-5F70-4177-BF99-99930E40C0E2}" type="presParOf" srcId="{1524391A-EA92-471D-869A-6C8D838E2484}" destId="{2449D1E6-CC7B-4BF3-A7C7-AD45C8559FB2}" srcOrd="4" destOrd="0" presId="urn:microsoft.com/office/officeart/2005/8/layout/process4"/>
    <dgm:cxn modelId="{03394E0D-D32D-485D-910D-4CC33C8C68B3}" type="presParOf" srcId="{2449D1E6-CC7B-4BF3-A7C7-AD45C8559FB2}" destId="{0C0862A7-FEC2-4A47-9ACC-C5BB76F32F4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78300CA-F524-44E0-A9DE-5BCA1733229B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7C608A9-69BA-4265-BFCA-1D65D700766A}">
      <dgm:prSet/>
      <dgm:spPr/>
      <dgm:t>
        <a:bodyPr/>
        <a:lstStyle/>
        <a:p>
          <a:pPr rtl="0"/>
          <a:r>
            <a:rPr lang="en-US" b="0" i="0" dirty="0" err="1" smtClean="0"/>
            <a:t>muddati</a:t>
          </a:r>
          <a:r>
            <a:rPr lang="en-US" b="0" i="0" dirty="0" smtClean="0"/>
            <a:t> </a:t>
          </a:r>
          <a:r>
            <a:rPr lang="en-US" b="0" i="0" dirty="0" err="1" smtClean="0"/>
            <a:t>uzaytirilgan</a:t>
          </a:r>
          <a:r>
            <a:rPr lang="en-US" b="0" i="0" dirty="0" smtClean="0"/>
            <a:t> </a:t>
          </a:r>
          <a:r>
            <a:rPr lang="en-US" b="0" i="0" dirty="0" err="1" smtClean="0"/>
            <a:t>soliq</a:t>
          </a:r>
          <a:r>
            <a:rPr lang="en-US" b="0" i="0" dirty="0" smtClean="0"/>
            <a:t> </a:t>
          </a:r>
          <a:r>
            <a:rPr lang="en-US" b="0" i="0" dirty="0" err="1" smtClean="0"/>
            <a:t>aktivlari</a:t>
          </a:r>
          <a:r>
            <a:rPr lang="en-US" b="0" i="0" dirty="0" smtClean="0"/>
            <a:t> </a:t>
          </a:r>
          <a:r>
            <a:rPr lang="en-US" b="0" i="0" dirty="0" err="1" smtClean="0"/>
            <a:t>va</a:t>
          </a:r>
          <a:r>
            <a:rPr lang="en-US" b="0" i="0" dirty="0" smtClean="0"/>
            <a:t> </a:t>
          </a:r>
          <a:r>
            <a:rPr lang="en-US" b="0" i="0" dirty="0" err="1" smtClean="0"/>
            <a:t>majburiyatlarining</a:t>
          </a:r>
          <a:r>
            <a:rPr lang="en-US" b="0" i="0" dirty="0" smtClean="0"/>
            <a:t> </a:t>
          </a:r>
          <a:r>
            <a:rPr lang="en-US" b="0" i="0" dirty="0" err="1" smtClean="0"/>
            <a:t>balans</a:t>
          </a:r>
          <a:r>
            <a:rPr lang="en-US" b="0" i="0" dirty="0" smtClean="0"/>
            <a:t> </a:t>
          </a:r>
          <a:r>
            <a:rPr lang="en-US" b="0" i="0" dirty="0" err="1" smtClean="0"/>
            <a:t>qiymati</a:t>
          </a:r>
          <a:r>
            <a:rPr lang="en-US" b="0" i="0" dirty="0" smtClean="0"/>
            <a:t> </a:t>
          </a:r>
          <a:r>
            <a:rPr lang="en-US" b="0" i="0" dirty="0" err="1" smtClean="0"/>
            <a:t>ularga</a:t>
          </a:r>
          <a:r>
            <a:rPr lang="en-US" b="0" i="0" dirty="0" smtClean="0"/>
            <a:t> </a:t>
          </a:r>
          <a:r>
            <a:rPr lang="en-US" b="0" i="0" dirty="0" err="1" smtClean="0"/>
            <a:t>tegishli</a:t>
          </a:r>
          <a:r>
            <a:rPr lang="en-US" b="0" i="0" dirty="0" smtClean="0"/>
            <a:t> </a:t>
          </a:r>
          <a:r>
            <a:rPr lang="en-US" b="0" i="0" dirty="0" err="1" smtClean="0"/>
            <a:t>bo‘lgan</a:t>
          </a:r>
          <a:r>
            <a:rPr lang="en-US" b="0" i="0" dirty="0" smtClean="0"/>
            <a:t> </a:t>
          </a:r>
          <a:r>
            <a:rPr lang="en-US" b="0" i="0" dirty="0" err="1" smtClean="0"/>
            <a:t>vaqtinchalik</a:t>
          </a:r>
          <a:r>
            <a:rPr lang="en-US" b="0" i="0" dirty="0" smtClean="0"/>
            <a:t> </a:t>
          </a:r>
          <a:r>
            <a:rPr lang="en-US" b="0" i="0" dirty="0" err="1" smtClean="0"/>
            <a:t>farqlar</a:t>
          </a:r>
          <a:r>
            <a:rPr lang="en-US" b="0" i="0" dirty="0" smtClean="0"/>
            <a:t> </a:t>
          </a:r>
          <a:r>
            <a:rPr lang="en-US" b="0" i="0" dirty="0" err="1" smtClean="0"/>
            <a:t>o‘zgarmasa</a:t>
          </a:r>
          <a:r>
            <a:rPr lang="en-US" b="0" i="0" dirty="0" smtClean="0"/>
            <a:t> ham </a:t>
          </a:r>
          <a:r>
            <a:rPr lang="en-US" b="0" i="0" dirty="0" err="1" smtClean="0"/>
            <a:t>o‘zgarishi</a:t>
          </a:r>
          <a:r>
            <a:rPr lang="en-US" b="0" i="0" dirty="0" smtClean="0"/>
            <a:t> </a:t>
          </a:r>
          <a:r>
            <a:rPr lang="en-US" b="0" i="0" dirty="0" err="1" smtClean="0"/>
            <a:t>mumkin</a:t>
          </a:r>
          <a:r>
            <a:rPr lang="en-US" b="0" i="0" dirty="0" smtClean="0"/>
            <a:t>. Bu </a:t>
          </a:r>
          <a:r>
            <a:rPr lang="en-US" b="0" i="0" dirty="0" err="1" smtClean="0"/>
            <a:t>quyidagilar</a:t>
          </a:r>
          <a:r>
            <a:rPr lang="en-US" b="0" i="0" dirty="0" smtClean="0"/>
            <a:t> </a:t>
          </a:r>
          <a:r>
            <a:rPr lang="en-US" b="0" i="0" dirty="0" err="1" smtClean="0"/>
            <a:t>natijasida</a:t>
          </a:r>
          <a:r>
            <a:rPr lang="en-US" b="0" i="0" dirty="0" smtClean="0"/>
            <a:t> </a:t>
          </a:r>
          <a:r>
            <a:rPr lang="en-US" b="0" i="0" dirty="0" err="1" smtClean="0"/>
            <a:t>sodir</a:t>
          </a:r>
          <a:r>
            <a:rPr lang="en-US" b="0" i="0" dirty="0" smtClean="0"/>
            <a:t> </a:t>
          </a:r>
          <a:r>
            <a:rPr lang="en-US" b="0" i="0" dirty="0" err="1" smtClean="0"/>
            <a:t>bo‘lishi</a:t>
          </a:r>
          <a:r>
            <a:rPr lang="en-US" b="0" i="0" dirty="0" smtClean="0"/>
            <a:t> </a:t>
          </a:r>
          <a:r>
            <a:rPr lang="en-US" b="0" i="0" dirty="0" err="1" smtClean="0"/>
            <a:t>mumkin</a:t>
          </a:r>
          <a:r>
            <a:rPr lang="en-US" b="0" i="0" dirty="0" smtClean="0"/>
            <a:t>, </a:t>
          </a:r>
          <a:r>
            <a:rPr lang="en-US" b="0" i="0" dirty="0" err="1" smtClean="0"/>
            <a:t>masalan</a:t>
          </a:r>
          <a:r>
            <a:rPr lang="en-US" b="0" i="0" dirty="0" smtClean="0"/>
            <a:t>:</a:t>
          </a:r>
          <a:endParaRPr lang="ru-RU" dirty="0"/>
        </a:p>
      </dgm:t>
    </dgm:pt>
    <dgm:pt modelId="{639DA04B-E038-4F2F-89EA-7FB3106AF712}" type="parTrans" cxnId="{1561D592-BFAE-41F8-BE0E-653C0E091145}">
      <dgm:prSet/>
      <dgm:spPr/>
      <dgm:t>
        <a:bodyPr/>
        <a:lstStyle/>
        <a:p>
          <a:endParaRPr lang="ru-RU"/>
        </a:p>
      </dgm:t>
    </dgm:pt>
    <dgm:pt modelId="{86F9BA56-F622-4FD0-B33B-A2B165A9C713}" type="sibTrans" cxnId="{1561D592-BFAE-41F8-BE0E-653C0E091145}">
      <dgm:prSet/>
      <dgm:spPr/>
      <dgm:t>
        <a:bodyPr/>
        <a:lstStyle/>
        <a:p>
          <a:endParaRPr lang="ru-RU"/>
        </a:p>
      </dgm:t>
    </dgm:pt>
    <dgm:pt modelId="{30051A9F-EF2E-42BD-8998-9F213E34A418}">
      <dgm:prSet custT="1"/>
      <dgm:spPr/>
      <dgm:t>
        <a:bodyPr/>
        <a:lstStyle/>
        <a:p>
          <a:pPr rtl="0"/>
          <a:r>
            <a:rPr lang="en-US" sz="1600" b="0" i="0" dirty="0" smtClean="0"/>
            <a:t>(a)</a:t>
          </a:r>
          <a:r>
            <a:rPr lang="en-US" sz="1600" b="0" i="0" dirty="0" err="1" smtClean="0"/>
            <a:t>soliq</a:t>
          </a:r>
          <a:r>
            <a:rPr lang="en-US" sz="1600" b="0" i="0" dirty="0" smtClean="0"/>
            <a:t> </a:t>
          </a:r>
          <a:r>
            <a:rPr lang="en-US" sz="1600" b="0" i="0" dirty="0" err="1" smtClean="0"/>
            <a:t>stavkalari</a:t>
          </a:r>
          <a:r>
            <a:rPr lang="en-US" sz="1600" b="0" i="0" dirty="0" smtClean="0"/>
            <a:t> </a:t>
          </a:r>
          <a:r>
            <a:rPr lang="en-US" sz="1600" b="0" i="0" dirty="0" err="1" smtClean="0"/>
            <a:t>yoki</a:t>
          </a:r>
          <a:r>
            <a:rPr lang="en-US" sz="1600" b="0" i="0" dirty="0" smtClean="0"/>
            <a:t> </a:t>
          </a:r>
          <a:r>
            <a:rPr lang="en-US" sz="1600" b="0" i="0" dirty="0" err="1" smtClean="0"/>
            <a:t>soliq</a:t>
          </a:r>
          <a:r>
            <a:rPr lang="en-US" sz="1600" b="0" i="0" dirty="0" smtClean="0"/>
            <a:t> </a:t>
          </a:r>
          <a:r>
            <a:rPr lang="en-US" sz="1600" b="0" i="0" dirty="0" err="1" smtClean="0"/>
            <a:t>qonunchiligining</a:t>
          </a:r>
          <a:r>
            <a:rPr lang="en-US" sz="1600" b="0" i="0" dirty="0" smtClean="0"/>
            <a:t> </a:t>
          </a:r>
          <a:r>
            <a:rPr lang="en-US" sz="1600" b="0" i="0" dirty="0" err="1" smtClean="0"/>
            <a:t>o‘zgarishi</a:t>
          </a:r>
          <a:r>
            <a:rPr lang="en-US" sz="1600" b="0" i="0" dirty="0" smtClean="0"/>
            <a:t>;</a:t>
          </a:r>
          <a:endParaRPr lang="ru-RU" sz="1600" dirty="0"/>
        </a:p>
      </dgm:t>
    </dgm:pt>
    <dgm:pt modelId="{D0A9FBCB-B9A0-4E4E-868A-8C9EC29DD62D}" type="parTrans" cxnId="{8DA22559-F63A-4FA8-A74F-C46F27D7A89F}">
      <dgm:prSet/>
      <dgm:spPr/>
      <dgm:t>
        <a:bodyPr/>
        <a:lstStyle/>
        <a:p>
          <a:endParaRPr lang="ru-RU"/>
        </a:p>
      </dgm:t>
    </dgm:pt>
    <dgm:pt modelId="{98A1DE05-DC9D-4927-BBB4-3FABFE24C5D9}" type="sibTrans" cxnId="{8DA22559-F63A-4FA8-A74F-C46F27D7A89F}">
      <dgm:prSet/>
      <dgm:spPr/>
      <dgm:t>
        <a:bodyPr/>
        <a:lstStyle/>
        <a:p>
          <a:endParaRPr lang="ru-RU"/>
        </a:p>
      </dgm:t>
    </dgm:pt>
    <dgm:pt modelId="{90E4F27C-169A-4047-9993-3A8ECB62AF38}">
      <dgm:prSet custT="1"/>
      <dgm:spPr/>
      <dgm:t>
        <a:bodyPr/>
        <a:lstStyle/>
        <a:p>
          <a:pPr rtl="0"/>
          <a:r>
            <a:rPr lang="en-US" sz="1600" b="0" i="0" dirty="0" smtClean="0"/>
            <a:t>(b)</a:t>
          </a:r>
          <a:r>
            <a:rPr lang="en-US" sz="1600" b="0" i="0" dirty="0" err="1" smtClean="0"/>
            <a:t>muddati</a:t>
          </a:r>
          <a:r>
            <a:rPr lang="en-US" sz="1600" b="0" i="0" dirty="0" smtClean="0"/>
            <a:t> </a:t>
          </a:r>
          <a:r>
            <a:rPr lang="en-US" sz="1600" b="0" i="0" dirty="0" err="1" smtClean="0"/>
            <a:t>uzaytirilgan</a:t>
          </a:r>
          <a:r>
            <a:rPr lang="en-US" sz="1600" b="0" i="0" dirty="0" smtClean="0"/>
            <a:t> </a:t>
          </a:r>
          <a:r>
            <a:rPr lang="en-US" sz="1600" b="0" i="0" dirty="0" err="1" smtClean="0"/>
            <a:t>soliq</a:t>
          </a:r>
          <a:r>
            <a:rPr lang="en-US" sz="1600" b="0" i="0" dirty="0" smtClean="0"/>
            <a:t> </a:t>
          </a:r>
          <a:r>
            <a:rPr lang="en-US" sz="1600" b="0" i="0" dirty="0" err="1" smtClean="0"/>
            <a:t>aktivlari</a:t>
          </a:r>
          <a:r>
            <a:rPr lang="en-US" sz="1600" b="0" i="0" dirty="0" smtClean="0"/>
            <a:t> </a:t>
          </a:r>
          <a:r>
            <a:rPr lang="en-US" sz="1600" b="0" i="0" dirty="0" err="1" smtClean="0"/>
            <a:t>qoplanishini</a:t>
          </a:r>
          <a:r>
            <a:rPr lang="en-US" sz="1600" b="0" i="0" dirty="0" smtClean="0"/>
            <a:t> </a:t>
          </a:r>
          <a:r>
            <a:rPr lang="en-US" sz="1600" b="0" i="0" dirty="0" err="1" smtClean="0"/>
            <a:t>qayta</a:t>
          </a:r>
          <a:r>
            <a:rPr lang="en-US" sz="1600" b="0" i="0" dirty="0" smtClean="0"/>
            <a:t> </a:t>
          </a:r>
          <a:r>
            <a:rPr lang="en-US" sz="1600" b="0" i="0" dirty="0" err="1" smtClean="0"/>
            <a:t>ko‘rib</a:t>
          </a:r>
          <a:r>
            <a:rPr lang="en-US" sz="1600" b="0" i="0" dirty="0" smtClean="0"/>
            <a:t> </a:t>
          </a:r>
          <a:r>
            <a:rPr lang="en-US" sz="1600" b="0" i="0" dirty="0" err="1" smtClean="0"/>
            <a:t>chiqish</a:t>
          </a:r>
          <a:r>
            <a:rPr lang="en-US" sz="1600" b="0" i="0" dirty="0" smtClean="0"/>
            <a:t>; </a:t>
          </a:r>
          <a:r>
            <a:rPr lang="en-US" sz="1600" b="0" i="0" dirty="0" err="1" smtClean="0"/>
            <a:t>yoki</a:t>
          </a:r>
          <a:endParaRPr lang="ru-RU" sz="1600" dirty="0"/>
        </a:p>
      </dgm:t>
    </dgm:pt>
    <dgm:pt modelId="{D3D9A945-11BF-401C-909A-61F4EC42CA39}" type="parTrans" cxnId="{7735910A-872C-44A5-8103-7DFC1144533B}">
      <dgm:prSet/>
      <dgm:spPr/>
      <dgm:t>
        <a:bodyPr/>
        <a:lstStyle/>
        <a:p>
          <a:endParaRPr lang="ru-RU"/>
        </a:p>
      </dgm:t>
    </dgm:pt>
    <dgm:pt modelId="{2D5CFFF6-AC53-4241-B4DF-1817B1987650}" type="sibTrans" cxnId="{7735910A-872C-44A5-8103-7DFC1144533B}">
      <dgm:prSet/>
      <dgm:spPr/>
      <dgm:t>
        <a:bodyPr/>
        <a:lstStyle/>
        <a:p>
          <a:endParaRPr lang="ru-RU"/>
        </a:p>
      </dgm:t>
    </dgm:pt>
    <dgm:pt modelId="{44CEAC9F-7652-44DD-AF26-89F77F2D0BE7}">
      <dgm:prSet custT="1"/>
      <dgm:spPr/>
      <dgm:t>
        <a:bodyPr/>
        <a:lstStyle/>
        <a:p>
          <a:pPr rtl="0"/>
          <a:r>
            <a:rPr lang="en-US" sz="1600" b="0" i="0" dirty="0" smtClean="0"/>
            <a:t>(v)</a:t>
          </a:r>
          <a:r>
            <a:rPr lang="en-US" sz="1600" b="0" i="0" dirty="0" err="1" smtClean="0"/>
            <a:t>aktivning</a:t>
          </a:r>
          <a:r>
            <a:rPr lang="en-US" sz="1600" b="0" i="0" dirty="0" smtClean="0"/>
            <a:t> </a:t>
          </a:r>
          <a:r>
            <a:rPr lang="en-US" sz="1600" b="0" i="0" dirty="0" err="1" smtClean="0"/>
            <a:t>kutilgan</a:t>
          </a:r>
          <a:r>
            <a:rPr lang="en-US" sz="1600" b="0" i="0" dirty="0" smtClean="0"/>
            <a:t> </a:t>
          </a:r>
          <a:r>
            <a:rPr lang="en-US" sz="1600" b="0" i="0" dirty="0" err="1" smtClean="0"/>
            <a:t>qoplanish</a:t>
          </a:r>
          <a:r>
            <a:rPr lang="en-US" sz="1600" b="0" i="0" dirty="0" smtClean="0"/>
            <a:t> </a:t>
          </a:r>
          <a:r>
            <a:rPr lang="en-US" sz="1600" b="0" i="0" dirty="0" err="1" smtClean="0"/>
            <a:t>tarzidagi</a:t>
          </a:r>
          <a:r>
            <a:rPr lang="en-US" sz="1600" b="0" i="0" dirty="0" smtClean="0"/>
            <a:t> </a:t>
          </a:r>
          <a:r>
            <a:rPr lang="en-US" sz="1600" b="0" i="0" dirty="0" err="1" smtClean="0"/>
            <a:t>o‘zgarish</a:t>
          </a:r>
          <a:r>
            <a:rPr lang="en-US" sz="1600" b="0" i="0" dirty="0" smtClean="0"/>
            <a:t>.</a:t>
          </a:r>
          <a:endParaRPr lang="ru-RU" sz="1600" dirty="0"/>
        </a:p>
      </dgm:t>
    </dgm:pt>
    <dgm:pt modelId="{C24C5FDC-6B5D-4D41-AACB-B2801BDB6DAB}" type="parTrans" cxnId="{6F1D1B17-D56A-4C1F-9F4A-965701CAEA9C}">
      <dgm:prSet/>
      <dgm:spPr/>
      <dgm:t>
        <a:bodyPr/>
        <a:lstStyle/>
        <a:p>
          <a:endParaRPr lang="ru-RU"/>
        </a:p>
      </dgm:t>
    </dgm:pt>
    <dgm:pt modelId="{4F42E44E-441F-4CDA-8D62-8C99977502BF}" type="sibTrans" cxnId="{6F1D1B17-D56A-4C1F-9F4A-965701CAEA9C}">
      <dgm:prSet/>
      <dgm:spPr/>
      <dgm:t>
        <a:bodyPr/>
        <a:lstStyle/>
        <a:p>
          <a:endParaRPr lang="ru-RU"/>
        </a:p>
      </dgm:t>
    </dgm:pt>
    <dgm:pt modelId="{FAB15754-216B-461E-9E7C-25702C75BECA}" type="pres">
      <dgm:prSet presAssocID="{B78300CA-F524-44E0-A9DE-5BCA1733229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25D697D-F1E7-4846-8E74-F8911BD9CAFA}" type="pres">
      <dgm:prSet presAssocID="{B7C608A9-69BA-4265-BFCA-1D65D700766A}" presName="node" presStyleLbl="node1" presStyleIdx="0" presStyleCnt="4" custScaleX="221365" custScaleY="1277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DFE5A4-1C94-4979-87B6-976559E3DD18}" type="pres">
      <dgm:prSet presAssocID="{86F9BA56-F622-4FD0-B33B-A2B165A9C713}" presName="sibTrans" presStyleLbl="sibTrans2D1" presStyleIdx="0" presStyleCnt="4"/>
      <dgm:spPr/>
      <dgm:t>
        <a:bodyPr/>
        <a:lstStyle/>
        <a:p>
          <a:endParaRPr lang="ru-RU"/>
        </a:p>
      </dgm:t>
    </dgm:pt>
    <dgm:pt modelId="{1A029C68-BA8C-48B4-B47D-673229892564}" type="pres">
      <dgm:prSet presAssocID="{86F9BA56-F622-4FD0-B33B-A2B165A9C713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F38C6408-72AB-4060-BDD9-EDD5238ED976}" type="pres">
      <dgm:prSet presAssocID="{30051A9F-EF2E-42BD-8998-9F213E34A418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0FEDEB-0A72-4261-A273-6A0D5FA7BE57}" type="pres">
      <dgm:prSet presAssocID="{98A1DE05-DC9D-4927-BBB4-3FABFE24C5D9}" presName="sibTrans" presStyleLbl="sibTrans2D1" presStyleIdx="1" presStyleCnt="4"/>
      <dgm:spPr/>
      <dgm:t>
        <a:bodyPr/>
        <a:lstStyle/>
        <a:p>
          <a:endParaRPr lang="ru-RU"/>
        </a:p>
      </dgm:t>
    </dgm:pt>
    <dgm:pt modelId="{8F3F231F-6A3C-448D-AD54-E0AA6DF5145F}" type="pres">
      <dgm:prSet presAssocID="{98A1DE05-DC9D-4927-BBB4-3FABFE24C5D9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A2AEDF8E-13B8-473A-8F9A-12D2590C72FD}" type="pres">
      <dgm:prSet presAssocID="{90E4F27C-169A-4047-9993-3A8ECB62AF38}" presName="node" presStyleLbl="node1" presStyleIdx="2" presStyleCnt="4" custRadScaleRad="93578" custRadScaleInc="26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C9074D-4D83-459C-B4D5-CCF8319C4AE4}" type="pres">
      <dgm:prSet presAssocID="{2D5CFFF6-AC53-4241-B4DF-1817B1987650}" presName="sibTrans" presStyleLbl="sibTrans2D1" presStyleIdx="2" presStyleCnt="4"/>
      <dgm:spPr/>
      <dgm:t>
        <a:bodyPr/>
        <a:lstStyle/>
        <a:p>
          <a:endParaRPr lang="ru-RU"/>
        </a:p>
      </dgm:t>
    </dgm:pt>
    <dgm:pt modelId="{54C02380-309B-4A49-98C5-CDDA2E5A6124}" type="pres">
      <dgm:prSet presAssocID="{2D5CFFF6-AC53-4241-B4DF-1817B1987650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B147F48C-1BB1-4EC8-9A3F-54AE6F7BB164}" type="pres">
      <dgm:prSet presAssocID="{44CEAC9F-7652-44DD-AF26-89F77F2D0BE7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B57930-030E-4A5D-9C31-A7802BFED45D}" type="pres">
      <dgm:prSet presAssocID="{4F42E44E-441F-4CDA-8D62-8C99977502BF}" presName="sibTrans" presStyleLbl="sibTrans2D1" presStyleIdx="3" presStyleCnt="4" custLinFactNeighborX="10387" custLinFactNeighborY="9370"/>
      <dgm:spPr/>
      <dgm:t>
        <a:bodyPr/>
        <a:lstStyle/>
        <a:p>
          <a:endParaRPr lang="ru-RU"/>
        </a:p>
      </dgm:t>
    </dgm:pt>
    <dgm:pt modelId="{40F88F0D-A0E4-4B30-BFFC-BC267C6B20D3}" type="pres">
      <dgm:prSet presAssocID="{4F42E44E-441F-4CDA-8D62-8C99977502BF}" presName="connectorText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6B7ED98D-639B-44ED-8682-A3A04B1237D5}" type="presOf" srcId="{30051A9F-EF2E-42BD-8998-9F213E34A418}" destId="{F38C6408-72AB-4060-BDD9-EDD5238ED976}" srcOrd="0" destOrd="0" presId="urn:microsoft.com/office/officeart/2005/8/layout/cycle2"/>
    <dgm:cxn modelId="{C4C9F813-E485-47DC-B19F-5235F94D4F1D}" type="presOf" srcId="{98A1DE05-DC9D-4927-BBB4-3FABFE24C5D9}" destId="{4A0FEDEB-0A72-4261-A273-6A0D5FA7BE57}" srcOrd="0" destOrd="0" presId="urn:microsoft.com/office/officeart/2005/8/layout/cycle2"/>
    <dgm:cxn modelId="{8DA22559-F63A-4FA8-A74F-C46F27D7A89F}" srcId="{B78300CA-F524-44E0-A9DE-5BCA1733229B}" destId="{30051A9F-EF2E-42BD-8998-9F213E34A418}" srcOrd="1" destOrd="0" parTransId="{D0A9FBCB-B9A0-4E4E-868A-8C9EC29DD62D}" sibTransId="{98A1DE05-DC9D-4927-BBB4-3FABFE24C5D9}"/>
    <dgm:cxn modelId="{DDF113CE-7EBF-4AE0-B4AA-C084CE310113}" type="presOf" srcId="{2D5CFFF6-AC53-4241-B4DF-1817B1987650}" destId="{54C02380-309B-4A49-98C5-CDDA2E5A6124}" srcOrd="1" destOrd="0" presId="urn:microsoft.com/office/officeart/2005/8/layout/cycle2"/>
    <dgm:cxn modelId="{C56684C2-0B13-485F-9BDB-C19FBB1D1EB8}" type="presOf" srcId="{B78300CA-F524-44E0-A9DE-5BCA1733229B}" destId="{FAB15754-216B-461E-9E7C-25702C75BECA}" srcOrd="0" destOrd="0" presId="urn:microsoft.com/office/officeart/2005/8/layout/cycle2"/>
    <dgm:cxn modelId="{7735910A-872C-44A5-8103-7DFC1144533B}" srcId="{B78300CA-F524-44E0-A9DE-5BCA1733229B}" destId="{90E4F27C-169A-4047-9993-3A8ECB62AF38}" srcOrd="2" destOrd="0" parTransId="{D3D9A945-11BF-401C-909A-61F4EC42CA39}" sibTransId="{2D5CFFF6-AC53-4241-B4DF-1817B1987650}"/>
    <dgm:cxn modelId="{6F1D1B17-D56A-4C1F-9F4A-965701CAEA9C}" srcId="{B78300CA-F524-44E0-A9DE-5BCA1733229B}" destId="{44CEAC9F-7652-44DD-AF26-89F77F2D0BE7}" srcOrd="3" destOrd="0" parTransId="{C24C5FDC-6B5D-4D41-AACB-B2801BDB6DAB}" sibTransId="{4F42E44E-441F-4CDA-8D62-8C99977502BF}"/>
    <dgm:cxn modelId="{D08750B6-DFD1-4E30-8D54-6F239C224737}" type="presOf" srcId="{B7C608A9-69BA-4265-BFCA-1D65D700766A}" destId="{525D697D-F1E7-4846-8E74-F8911BD9CAFA}" srcOrd="0" destOrd="0" presId="urn:microsoft.com/office/officeart/2005/8/layout/cycle2"/>
    <dgm:cxn modelId="{D56266C9-1700-441C-83C1-18E2D390D0CA}" type="presOf" srcId="{4F42E44E-441F-4CDA-8D62-8C99977502BF}" destId="{B6B57930-030E-4A5D-9C31-A7802BFED45D}" srcOrd="0" destOrd="0" presId="urn:microsoft.com/office/officeart/2005/8/layout/cycle2"/>
    <dgm:cxn modelId="{B5EDC7BA-1168-4A04-BCA9-24B41EBBF1E3}" type="presOf" srcId="{86F9BA56-F622-4FD0-B33B-A2B165A9C713}" destId="{90DFE5A4-1C94-4979-87B6-976559E3DD18}" srcOrd="0" destOrd="0" presId="urn:microsoft.com/office/officeart/2005/8/layout/cycle2"/>
    <dgm:cxn modelId="{44E7DDA9-8A92-4467-9A5E-39AC0F07ED4F}" type="presOf" srcId="{86F9BA56-F622-4FD0-B33B-A2B165A9C713}" destId="{1A029C68-BA8C-48B4-B47D-673229892564}" srcOrd="1" destOrd="0" presId="urn:microsoft.com/office/officeart/2005/8/layout/cycle2"/>
    <dgm:cxn modelId="{86233C2B-7313-4087-8D7D-3FFD0952DD57}" type="presOf" srcId="{90E4F27C-169A-4047-9993-3A8ECB62AF38}" destId="{A2AEDF8E-13B8-473A-8F9A-12D2590C72FD}" srcOrd="0" destOrd="0" presId="urn:microsoft.com/office/officeart/2005/8/layout/cycle2"/>
    <dgm:cxn modelId="{1561D592-BFAE-41F8-BE0E-653C0E091145}" srcId="{B78300CA-F524-44E0-A9DE-5BCA1733229B}" destId="{B7C608A9-69BA-4265-BFCA-1D65D700766A}" srcOrd="0" destOrd="0" parTransId="{639DA04B-E038-4F2F-89EA-7FB3106AF712}" sibTransId="{86F9BA56-F622-4FD0-B33B-A2B165A9C713}"/>
    <dgm:cxn modelId="{267EF2E0-93AF-4365-BB92-46311543A93A}" type="presOf" srcId="{98A1DE05-DC9D-4927-BBB4-3FABFE24C5D9}" destId="{8F3F231F-6A3C-448D-AD54-E0AA6DF5145F}" srcOrd="1" destOrd="0" presId="urn:microsoft.com/office/officeart/2005/8/layout/cycle2"/>
    <dgm:cxn modelId="{0793E554-3B1B-4E97-A055-13346D888C80}" type="presOf" srcId="{44CEAC9F-7652-44DD-AF26-89F77F2D0BE7}" destId="{B147F48C-1BB1-4EC8-9A3F-54AE6F7BB164}" srcOrd="0" destOrd="0" presId="urn:microsoft.com/office/officeart/2005/8/layout/cycle2"/>
    <dgm:cxn modelId="{8E971C98-092A-4901-AB55-0149F48A83BB}" type="presOf" srcId="{2D5CFFF6-AC53-4241-B4DF-1817B1987650}" destId="{F4C9074D-4D83-459C-B4D5-CCF8319C4AE4}" srcOrd="0" destOrd="0" presId="urn:microsoft.com/office/officeart/2005/8/layout/cycle2"/>
    <dgm:cxn modelId="{0DBFFE12-AAB1-499E-9875-5F76454FD741}" type="presOf" srcId="{4F42E44E-441F-4CDA-8D62-8C99977502BF}" destId="{40F88F0D-A0E4-4B30-BFFC-BC267C6B20D3}" srcOrd="1" destOrd="0" presId="urn:microsoft.com/office/officeart/2005/8/layout/cycle2"/>
    <dgm:cxn modelId="{A1C6598C-2633-41F0-826E-0C19787F51CD}" type="presParOf" srcId="{FAB15754-216B-461E-9E7C-25702C75BECA}" destId="{525D697D-F1E7-4846-8E74-F8911BD9CAFA}" srcOrd="0" destOrd="0" presId="urn:microsoft.com/office/officeart/2005/8/layout/cycle2"/>
    <dgm:cxn modelId="{3B30FA17-6B60-49B1-99CA-961FA4DACE03}" type="presParOf" srcId="{FAB15754-216B-461E-9E7C-25702C75BECA}" destId="{90DFE5A4-1C94-4979-87B6-976559E3DD18}" srcOrd="1" destOrd="0" presId="urn:microsoft.com/office/officeart/2005/8/layout/cycle2"/>
    <dgm:cxn modelId="{7EC1A8D7-3436-4782-AF4F-A4D6F32295BD}" type="presParOf" srcId="{90DFE5A4-1C94-4979-87B6-976559E3DD18}" destId="{1A029C68-BA8C-48B4-B47D-673229892564}" srcOrd="0" destOrd="0" presId="urn:microsoft.com/office/officeart/2005/8/layout/cycle2"/>
    <dgm:cxn modelId="{51343B30-06D7-4178-895A-2BA9492031C7}" type="presParOf" srcId="{FAB15754-216B-461E-9E7C-25702C75BECA}" destId="{F38C6408-72AB-4060-BDD9-EDD5238ED976}" srcOrd="2" destOrd="0" presId="urn:microsoft.com/office/officeart/2005/8/layout/cycle2"/>
    <dgm:cxn modelId="{81B65EA6-3D32-4339-BD3E-691511ADB585}" type="presParOf" srcId="{FAB15754-216B-461E-9E7C-25702C75BECA}" destId="{4A0FEDEB-0A72-4261-A273-6A0D5FA7BE57}" srcOrd="3" destOrd="0" presId="urn:microsoft.com/office/officeart/2005/8/layout/cycle2"/>
    <dgm:cxn modelId="{F0BA13AA-E282-4CF5-A0B8-198DFBC2F3E2}" type="presParOf" srcId="{4A0FEDEB-0A72-4261-A273-6A0D5FA7BE57}" destId="{8F3F231F-6A3C-448D-AD54-E0AA6DF5145F}" srcOrd="0" destOrd="0" presId="urn:microsoft.com/office/officeart/2005/8/layout/cycle2"/>
    <dgm:cxn modelId="{D6C60D46-D6B6-4937-B6A1-6F9871DB1240}" type="presParOf" srcId="{FAB15754-216B-461E-9E7C-25702C75BECA}" destId="{A2AEDF8E-13B8-473A-8F9A-12D2590C72FD}" srcOrd="4" destOrd="0" presId="urn:microsoft.com/office/officeart/2005/8/layout/cycle2"/>
    <dgm:cxn modelId="{C5954AD8-3FBD-4C6A-B418-356D769128AF}" type="presParOf" srcId="{FAB15754-216B-461E-9E7C-25702C75BECA}" destId="{F4C9074D-4D83-459C-B4D5-CCF8319C4AE4}" srcOrd="5" destOrd="0" presId="urn:microsoft.com/office/officeart/2005/8/layout/cycle2"/>
    <dgm:cxn modelId="{F0710DC0-9EAF-4047-B360-1BF9B1A30B6D}" type="presParOf" srcId="{F4C9074D-4D83-459C-B4D5-CCF8319C4AE4}" destId="{54C02380-309B-4A49-98C5-CDDA2E5A6124}" srcOrd="0" destOrd="0" presId="urn:microsoft.com/office/officeart/2005/8/layout/cycle2"/>
    <dgm:cxn modelId="{8FAC0D5B-D076-4FC1-81FE-CB414CB9F2BA}" type="presParOf" srcId="{FAB15754-216B-461E-9E7C-25702C75BECA}" destId="{B147F48C-1BB1-4EC8-9A3F-54AE6F7BB164}" srcOrd="6" destOrd="0" presId="urn:microsoft.com/office/officeart/2005/8/layout/cycle2"/>
    <dgm:cxn modelId="{225A5893-4511-4142-9FA4-A4FE5A68F121}" type="presParOf" srcId="{FAB15754-216B-461E-9E7C-25702C75BECA}" destId="{B6B57930-030E-4A5D-9C31-A7802BFED45D}" srcOrd="7" destOrd="0" presId="urn:microsoft.com/office/officeart/2005/8/layout/cycle2"/>
    <dgm:cxn modelId="{43C71209-9376-463E-AA79-5E126BF823ED}" type="presParOf" srcId="{B6B57930-030E-4A5D-9C31-A7802BFED45D}" destId="{40F88F0D-A0E4-4B30-BFFC-BC267C6B20D3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E27570F-2657-4B8E-A305-84135B125E96}" type="doc">
      <dgm:prSet loTypeId="urn:microsoft.com/office/officeart/2005/8/layout/venn1" loCatId="relationship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029A8A28-0C0D-4EF8-91CE-9BC26653AB8E}">
      <dgm:prSet custT="1"/>
      <dgm:spPr/>
      <dgm:t>
        <a:bodyPr/>
        <a:lstStyle/>
        <a:p>
          <a:pPr rtl="0"/>
          <a:r>
            <a:rPr lang="en-US" sz="1400" b="0" i="0" dirty="0" err="1" smtClean="0"/>
            <a:t>Joriy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va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muddati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uzaytirilgan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soliq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foyda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yoki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zarar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tarkibida</a:t>
          </a:r>
          <a:r>
            <a:rPr lang="en-US" sz="1400" b="0" i="0" dirty="0" smtClean="0"/>
            <a:t> tan </a:t>
          </a:r>
          <a:r>
            <a:rPr lang="en-US" sz="1400" b="0" i="0" dirty="0" err="1" smtClean="0"/>
            <a:t>olinmasligi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kerak</a:t>
          </a:r>
          <a:r>
            <a:rPr lang="en-US" sz="1400" b="0" i="0" dirty="0" smtClean="0"/>
            <a:t>, agar </a:t>
          </a:r>
          <a:r>
            <a:rPr lang="en-US" sz="1400" b="0" i="0" dirty="0" err="1" smtClean="0"/>
            <a:t>bu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soliq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aynan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shu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yoki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boshqa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davrda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foyda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yoki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zarar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tarkibidan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tashqarida</a:t>
          </a:r>
          <a:r>
            <a:rPr lang="en-US" sz="1400" b="0" i="0" dirty="0" smtClean="0"/>
            <a:t> tan </a:t>
          </a:r>
          <a:r>
            <a:rPr lang="en-US" sz="1400" b="0" i="0" dirty="0" err="1" smtClean="0"/>
            <a:t>olingan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moddalarga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tegishli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bo‘lsa</a:t>
          </a:r>
          <a:r>
            <a:rPr lang="en-US" sz="1400" b="0" i="0" dirty="0" smtClean="0"/>
            <a:t>. </a:t>
          </a:r>
          <a:r>
            <a:rPr lang="en-US" sz="1400" b="0" i="0" dirty="0" err="1" smtClean="0"/>
            <a:t>Shuning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uchun</a:t>
          </a:r>
          <a:r>
            <a:rPr lang="en-US" sz="1400" b="0" i="0" dirty="0" smtClean="0"/>
            <a:t>, </a:t>
          </a:r>
          <a:r>
            <a:rPr lang="en-US" sz="1400" b="0" i="0" dirty="0" err="1" smtClean="0"/>
            <a:t>aynan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shu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yoki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boshqa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davrda</a:t>
          </a:r>
          <a:r>
            <a:rPr lang="en-US" sz="1400" b="0" i="0" dirty="0" smtClean="0"/>
            <a:t> tan </a:t>
          </a:r>
          <a:r>
            <a:rPr lang="en-US" sz="1400" b="0" i="0" dirty="0" err="1" smtClean="0"/>
            <a:t>olingan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moddalarga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tegishli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bo‘lgan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joriy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va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muddati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uzaytirilgan</a:t>
          </a:r>
          <a:r>
            <a:rPr lang="en-US" sz="1400" b="0" i="0" dirty="0" smtClean="0"/>
            <a:t> </a:t>
          </a:r>
          <a:r>
            <a:rPr lang="en-US" sz="1400" b="0" i="0" dirty="0" err="1" smtClean="0"/>
            <a:t>soliq</a:t>
          </a:r>
          <a:r>
            <a:rPr lang="en-US" sz="1400" b="0" i="0" dirty="0" smtClean="0"/>
            <a:t>:</a:t>
          </a:r>
          <a:endParaRPr lang="ru-RU" sz="1400" b="0" i="0" dirty="0"/>
        </a:p>
      </dgm:t>
    </dgm:pt>
    <dgm:pt modelId="{EC1E2ACF-C28B-4275-B328-963694CF8BDF}" type="parTrans" cxnId="{19990F46-3474-4DE2-AF88-F4D573401913}">
      <dgm:prSet/>
      <dgm:spPr/>
      <dgm:t>
        <a:bodyPr/>
        <a:lstStyle/>
        <a:p>
          <a:endParaRPr lang="ru-RU"/>
        </a:p>
      </dgm:t>
    </dgm:pt>
    <dgm:pt modelId="{FA4C7D6D-0090-4AC0-BA88-5DB63D307B3C}" type="sibTrans" cxnId="{19990F46-3474-4DE2-AF88-F4D573401913}">
      <dgm:prSet/>
      <dgm:spPr/>
      <dgm:t>
        <a:bodyPr/>
        <a:lstStyle/>
        <a:p>
          <a:endParaRPr lang="ru-RU"/>
        </a:p>
      </dgm:t>
    </dgm:pt>
    <dgm:pt modelId="{9AF00BA1-9651-4029-B5B9-893456842588}">
      <dgm:prSet/>
      <dgm:spPr/>
      <dgm:t>
        <a:bodyPr/>
        <a:lstStyle/>
        <a:p>
          <a:pPr rtl="0"/>
          <a:r>
            <a:rPr lang="en-US" b="0" i="0" dirty="0" smtClean="0"/>
            <a:t>(a) </a:t>
          </a:r>
          <a:r>
            <a:rPr lang="en-US" b="0" i="0" dirty="0" err="1" smtClean="0"/>
            <a:t>ushbu</a:t>
          </a:r>
          <a:r>
            <a:rPr lang="en-US" b="0" i="0" dirty="0" smtClean="0"/>
            <a:t> </a:t>
          </a:r>
          <a:r>
            <a:rPr lang="en-US" b="0" i="0" dirty="0" err="1" smtClean="0"/>
            <a:t>moddalar</a:t>
          </a:r>
          <a:r>
            <a:rPr lang="en-US" b="0" i="0" dirty="0" smtClean="0"/>
            <a:t> </a:t>
          </a:r>
          <a:r>
            <a:rPr lang="en-US" b="0" i="0" dirty="0" err="1" smtClean="0"/>
            <a:t>boshqa</a:t>
          </a:r>
          <a:r>
            <a:rPr lang="en-US" b="0" i="0" dirty="0" smtClean="0"/>
            <a:t> </a:t>
          </a:r>
          <a:r>
            <a:rPr lang="en-US" b="0" i="0" dirty="0" err="1" smtClean="0"/>
            <a:t>umumlashgan</a:t>
          </a:r>
          <a:r>
            <a:rPr lang="en-US" b="0" i="0" dirty="0" smtClean="0"/>
            <a:t> </a:t>
          </a:r>
          <a:r>
            <a:rPr lang="en-US" b="0" i="0" dirty="0" err="1" smtClean="0"/>
            <a:t>daromadda</a:t>
          </a:r>
          <a:r>
            <a:rPr lang="en-US" b="0" i="0" dirty="0" smtClean="0"/>
            <a:t> </a:t>
          </a:r>
          <a:r>
            <a:rPr lang="en-US" b="0" i="0" dirty="0" err="1" smtClean="0"/>
            <a:t>hisobga</a:t>
          </a:r>
          <a:r>
            <a:rPr lang="en-US" b="0" i="0" dirty="0" smtClean="0"/>
            <a:t> </a:t>
          </a:r>
          <a:r>
            <a:rPr lang="en-US" b="0" i="0" dirty="0" err="1" smtClean="0"/>
            <a:t>olingan</a:t>
          </a:r>
          <a:r>
            <a:rPr lang="en-US" b="0" i="0" dirty="0" smtClean="0"/>
            <a:t> </a:t>
          </a:r>
          <a:r>
            <a:rPr lang="en-US" b="0" i="0" dirty="0" err="1" smtClean="0"/>
            <a:t>bo‘lsa</a:t>
          </a:r>
          <a:r>
            <a:rPr lang="en-US" b="0" i="0" dirty="0" smtClean="0"/>
            <a:t>, </a:t>
          </a:r>
          <a:r>
            <a:rPr lang="en-US" b="0" i="0" dirty="0" err="1" smtClean="0"/>
            <a:t>soliq</a:t>
          </a:r>
          <a:r>
            <a:rPr lang="en-US" b="0" i="0" dirty="0" smtClean="0"/>
            <a:t> ham </a:t>
          </a:r>
          <a:r>
            <a:rPr lang="en-US" b="0" i="0" dirty="0" err="1" smtClean="0"/>
            <a:t>boshqa</a:t>
          </a:r>
          <a:r>
            <a:rPr lang="en-US" b="0" i="0" dirty="0" smtClean="0"/>
            <a:t> </a:t>
          </a:r>
          <a:r>
            <a:rPr lang="en-US" b="0" i="0" dirty="0" err="1" smtClean="0"/>
            <a:t>umumlashgan</a:t>
          </a:r>
          <a:r>
            <a:rPr lang="en-US" b="0" i="0" dirty="0" smtClean="0"/>
            <a:t> </a:t>
          </a:r>
          <a:r>
            <a:rPr lang="en-US" b="0" i="0" dirty="0" err="1" smtClean="0"/>
            <a:t>daromadda</a:t>
          </a:r>
          <a:r>
            <a:rPr lang="en-US" b="0" i="0" dirty="0" smtClean="0"/>
            <a:t> tan </a:t>
          </a:r>
          <a:r>
            <a:rPr lang="en-US" b="0" i="0" dirty="0" err="1" smtClean="0"/>
            <a:t>olinishi</a:t>
          </a:r>
          <a:r>
            <a:rPr lang="en-US" b="0" i="0" dirty="0" smtClean="0"/>
            <a:t> </a:t>
          </a:r>
          <a:r>
            <a:rPr lang="en-US" b="0" i="0" dirty="0" err="1" smtClean="0"/>
            <a:t>kerak</a:t>
          </a:r>
          <a:endParaRPr lang="ru-RU" dirty="0"/>
        </a:p>
      </dgm:t>
    </dgm:pt>
    <dgm:pt modelId="{AD098812-1F54-419F-BB82-0F608A497F1E}" type="parTrans" cxnId="{94DDCC86-F7AB-4A7F-92F3-73DBAA11597A}">
      <dgm:prSet/>
      <dgm:spPr/>
      <dgm:t>
        <a:bodyPr/>
        <a:lstStyle/>
        <a:p>
          <a:endParaRPr lang="ru-RU"/>
        </a:p>
      </dgm:t>
    </dgm:pt>
    <dgm:pt modelId="{FB8C3AA7-0B2C-49AD-A8AA-C4FB2A74FE3C}" type="sibTrans" cxnId="{94DDCC86-F7AB-4A7F-92F3-73DBAA11597A}">
      <dgm:prSet/>
      <dgm:spPr/>
      <dgm:t>
        <a:bodyPr/>
        <a:lstStyle/>
        <a:p>
          <a:endParaRPr lang="ru-RU"/>
        </a:p>
      </dgm:t>
    </dgm:pt>
    <dgm:pt modelId="{5C641A78-5C52-494E-A88B-365484805EAD}">
      <dgm:prSet custT="1"/>
      <dgm:spPr/>
      <dgm:t>
        <a:bodyPr/>
        <a:lstStyle/>
        <a:p>
          <a:pPr rtl="0"/>
          <a:r>
            <a:rPr lang="en-US" sz="1800" b="0" i="0" dirty="0" smtClean="0"/>
            <a:t>(b) </a:t>
          </a:r>
          <a:r>
            <a:rPr lang="en-US" sz="1800" b="0" i="0" dirty="0" err="1" smtClean="0"/>
            <a:t>ushbu</a:t>
          </a:r>
          <a:r>
            <a:rPr lang="en-US" sz="1800" b="0" i="0" dirty="0" smtClean="0"/>
            <a:t> </a:t>
          </a:r>
          <a:r>
            <a:rPr lang="en-US" sz="1800" b="0" i="0" dirty="0" err="1" smtClean="0"/>
            <a:t>moddalar</a:t>
          </a:r>
          <a:r>
            <a:rPr lang="en-US" sz="1800" b="0" i="0" dirty="0" smtClean="0"/>
            <a:t> </a:t>
          </a:r>
          <a:r>
            <a:rPr lang="en-US" sz="1800" b="0" i="0" dirty="0" err="1" smtClean="0"/>
            <a:t>to‘g‘ridan-to‘g‘ri</a:t>
          </a:r>
          <a:r>
            <a:rPr lang="en-US" sz="1800" b="0" i="0" dirty="0" smtClean="0"/>
            <a:t> </a:t>
          </a:r>
          <a:r>
            <a:rPr lang="en-US" sz="1800" b="0" i="0" dirty="0" err="1" smtClean="0"/>
            <a:t>kapitalda</a:t>
          </a:r>
          <a:r>
            <a:rPr lang="en-US" sz="1800" b="0" i="0" dirty="0" smtClean="0"/>
            <a:t> </a:t>
          </a:r>
          <a:r>
            <a:rPr lang="en-US" sz="1800" b="0" i="0" dirty="0" err="1" smtClean="0"/>
            <a:t>hisobga</a:t>
          </a:r>
          <a:r>
            <a:rPr lang="en-US" sz="1800" b="0" i="0" dirty="0" smtClean="0"/>
            <a:t> </a:t>
          </a:r>
          <a:r>
            <a:rPr lang="en-US" sz="1800" b="0" i="0" dirty="0" err="1" smtClean="0"/>
            <a:t>olingan</a:t>
          </a:r>
          <a:r>
            <a:rPr lang="en-US" sz="1800" b="0" i="0" dirty="0" smtClean="0"/>
            <a:t> </a:t>
          </a:r>
          <a:r>
            <a:rPr lang="en-US" sz="1800" b="0" i="0" dirty="0" err="1" smtClean="0"/>
            <a:t>bo‘lsa</a:t>
          </a:r>
          <a:r>
            <a:rPr lang="en-US" sz="1800" b="0" i="0" dirty="0" smtClean="0"/>
            <a:t>, </a:t>
          </a:r>
          <a:r>
            <a:rPr lang="en-US" sz="1800" b="0" i="0" dirty="0" err="1" smtClean="0"/>
            <a:t>soliq</a:t>
          </a:r>
          <a:r>
            <a:rPr lang="en-US" sz="1800" b="0" i="0" dirty="0" smtClean="0"/>
            <a:t> ham </a:t>
          </a:r>
          <a:r>
            <a:rPr lang="en-US" sz="1800" b="0" i="0" dirty="0" err="1" smtClean="0"/>
            <a:t>to‘g‘ridan-to‘g‘ri</a:t>
          </a:r>
          <a:r>
            <a:rPr lang="en-US" sz="1800" b="0" i="0" dirty="0" smtClean="0"/>
            <a:t> </a:t>
          </a:r>
          <a:r>
            <a:rPr lang="en-US" sz="1800" b="0" i="0" dirty="0" err="1" smtClean="0"/>
            <a:t>kapitalda</a:t>
          </a:r>
          <a:r>
            <a:rPr lang="en-US" sz="1800" b="0" i="0" dirty="0" smtClean="0"/>
            <a:t> tan </a:t>
          </a:r>
          <a:r>
            <a:rPr lang="en-US" sz="1800" b="0" i="0" dirty="0" err="1" smtClean="0"/>
            <a:t>olinishi</a:t>
          </a:r>
          <a:r>
            <a:rPr lang="en-US" sz="1800" b="0" i="0" dirty="0" smtClean="0"/>
            <a:t> </a:t>
          </a:r>
          <a:r>
            <a:rPr lang="en-US" sz="1800" b="0" i="0" dirty="0" err="1" smtClean="0"/>
            <a:t>kerak</a:t>
          </a:r>
          <a:endParaRPr lang="ru-RU" sz="1800" dirty="0"/>
        </a:p>
      </dgm:t>
    </dgm:pt>
    <dgm:pt modelId="{EC6BD78A-D9DF-4F6A-9E02-A54282981646}" type="parTrans" cxnId="{F0EDBA38-9F56-4B74-993C-70226FAA3110}">
      <dgm:prSet/>
      <dgm:spPr/>
      <dgm:t>
        <a:bodyPr/>
        <a:lstStyle/>
        <a:p>
          <a:endParaRPr lang="ru-RU"/>
        </a:p>
      </dgm:t>
    </dgm:pt>
    <dgm:pt modelId="{8F1D2BDC-B25F-4407-9822-02FB8601C904}" type="sibTrans" cxnId="{F0EDBA38-9F56-4B74-993C-70226FAA3110}">
      <dgm:prSet/>
      <dgm:spPr/>
      <dgm:t>
        <a:bodyPr/>
        <a:lstStyle/>
        <a:p>
          <a:endParaRPr lang="ru-RU"/>
        </a:p>
      </dgm:t>
    </dgm:pt>
    <dgm:pt modelId="{71316683-86FA-4F74-8C48-F7999500DEEF}" type="pres">
      <dgm:prSet presAssocID="{1E27570F-2657-4B8E-A305-84135B125E96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1F6CB8F-D936-4B79-BCDD-6B1CE031B51B}" type="pres">
      <dgm:prSet presAssocID="{029A8A28-0C0D-4EF8-91CE-9BC26653AB8E}" presName="circ1" presStyleLbl="vennNode1" presStyleIdx="0" presStyleCnt="3"/>
      <dgm:spPr/>
      <dgm:t>
        <a:bodyPr/>
        <a:lstStyle/>
        <a:p>
          <a:endParaRPr lang="ru-RU"/>
        </a:p>
      </dgm:t>
    </dgm:pt>
    <dgm:pt modelId="{B79C80B8-87FA-43F8-8175-C74BADE0A306}" type="pres">
      <dgm:prSet presAssocID="{029A8A28-0C0D-4EF8-91CE-9BC26653AB8E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1458C0-D4EE-4A9A-B60A-29B367ADBA8E}" type="pres">
      <dgm:prSet presAssocID="{9AF00BA1-9651-4029-B5B9-893456842588}" presName="circ2" presStyleLbl="vennNode1" presStyleIdx="1" presStyleCnt="3"/>
      <dgm:spPr/>
      <dgm:t>
        <a:bodyPr/>
        <a:lstStyle/>
        <a:p>
          <a:endParaRPr lang="ru-RU"/>
        </a:p>
      </dgm:t>
    </dgm:pt>
    <dgm:pt modelId="{3310D8CD-E142-455C-BC78-94D69B876329}" type="pres">
      <dgm:prSet presAssocID="{9AF00BA1-9651-4029-B5B9-893456842588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7EC18E-E4CC-4848-BCE9-6E02C1850CD6}" type="pres">
      <dgm:prSet presAssocID="{5C641A78-5C52-494E-A88B-365484805EAD}" presName="circ3" presStyleLbl="vennNode1" presStyleIdx="2" presStyleCnt="3"/>
      <dgm:spPr/>
      <dgm:t>
        <a:bodyPr/>
        <a:lstStyle/>
        <a:p>
          <a:endParaRPr lang="ru-RU"/>
        </a:p>
      </dgm:t>
    </dgm:pt>
    <dgm:pt modelId="{87DCA4D4-6EE1-4570-904C-0B601FBA0415}" type="pres">
      <dgm:prSet presAssocID="{5C641A78-5C52-494E-A88B-365484805EAD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EA199C-8FBC-41C5-9BAC-8665281AA26A}" type="presOf" srcId="{029A8A28-0C0D-4EF8-91CE-9BC26653AB8E}" destId="{B1F6CB8F-D936-4B79-BCDD-6B1CE031B51B}" srcOrd="0" destOrd="0" presId="urn:microsoft.com/office/officeart/2005/8/layout/venn1"/>
    <dgm:cxn modelId="{94DDCC86-F7AB-4A7F-92F3-73DBAA11597A}" srcId="{1E27570F-2657-4B8E-A305-84135B125E96}" destId="{9AF00BA1-9651-4029-B5B9-893456842588}" srcOrd="1" destOrd="0" parTransId="{AD098812-1F54-419F-BB82-0F608A497F1E}" sibTransId="{FB8C3AA7-0B2C-49AD-A8AA-C4FB2A74FE3C}"/>
    <dgm:cxn modelId="{7F6284C6-E06E-4AF2-A0CD-B3336B8F7D9E}" type="presOf" srcId="{9AF00BA1-9651-4029-B5B9-893456842588}" destId="{3310D8CD-E142-455C-BC78-94D69B876329}" srcOrd="1" destOrd="0" presId="urn:microsoft.com/office/officeart/2005/8/layout/venn1"/>
    <dgm:cxn modelId="{DCB684F4-B8F5-4129-BDD1-13891EDA58C5}" type="presOf" srcId="{5C641A78-5C52-494E-A88B-365484805EAD}" destId="{6A7EC18E-E4CC-4848-BCE9-6E02C1850CD6}" srcOrd="0" destOrd="0" presId="urn:microsoft.com/office/officeart/2005/8/layout/venn1"/>
    <dgm:cxn modelId="{BB430EB5-8260-41B1-A7C1-FF3B8DA6A562}" type="presOf" srcId="{1E27570F-2657-4B8E-A305-84135B125E96}" destId="{71316683-86FA-4F74-8C48-F7999500DEEF}" srcOrd="0" destOrd="0" presId="urn:microsoft.com/office/officeart/2005/8/layout/venn1"/>
    <dgm:cxn modelId="{F0EDBA38-9F56-4B74-993C-70226FAA3110}" srcId="{1E27570F-2657-4B8E-A305-84135B125E96}" destId="{5C641A78-5C52-494E-A88B-365484805EAD}" srcOrd="2" destOrd="0" parTransId="{EC6BD78A-D9DF-4F6A-9E02-A54282981646}" sibTransId="{8F1D2BDC-B25F-4407-9822-02FB8601C904}"/>
    <dgm:cxn modelId="{07DC88FB-AAE6-4ACC-8DFE-3B7B84919801}" type="presOf" srcId="{5C641A78-5C52-494E-A88B-365484805EAD}" destId="{87DCA4D4-6EE1-4570-904C-0B601FBA0415}" srcOrd="1" destOrd="0" presId="urn:microsoft.com/office/officeart/2005/8/layout/venn1"/>
    <dgm:cxn modelId="{C95AECB6-1C86-4408-A96E-B1A9568906B3}" type="presOf" srcId="{9AF00BA1-9651-4029-B5B9-893456842588}" destId="{151458C0-D4EE-4A9A-B60A-29B367ADBA8E}" srcOrd="0" destOrd="0" presId="urn:microsoft.com/office/officeart/2005/8/layout/venn1"/>
    <dgm:cxn modelId="{E023F873-DD86-49C2-8C43-73F498020424}" type="presOf" srcId="{029A8A28-0C0D-4EF8-91CE-9BC26653AB8E}" destId="{B79C80B8-87FA-43F8-8175-C74BADE0A306}" srcOrd="1" destOrd="0" presId="urn:microsoft.com/office/officeart/2005/8/layout/venn1"/>
    <dgm:cxn modelId="{19990F46-3474-4DE2-AF88-F4D573401913}" srcId="{1E27570F-2657-4B8E-A305-84135B125E96}" destId="{029A8A28-0C0D-4EF8-91CE-9BC26653AB8E}" srcOrd="0" destOrd="0" parTransId="{EC1E2ACF-C28B-4275-B328-963694CF8BDF}" sibTransId="{FA4C7D6D-0090-4AC0-BA88-5DB63D307B3C}"/>
    <dgm:cxn modelId="{BD509306-5393-46CE-A16C-9D7F16FBA400}" type="presParOf" srcId="{71316683-86FA-4F74-8C48-F7999500DEEF}" destId="{B1F6CB8F-D936-4B79-BCDD-6B1CE031B51B}" srcOrd="0" destOrd="0" presId="urn:microsoft.com/office/officeart/2005/8/layout/venn1"/>
    <dgm:cxn modelId="{A3AB34E8-DFEA-4E0D-A2FC-13FAE823EBE5}" type="presParOf" srcId="{71316683-86FA-4F74-8C48-F7999500DEEF}" destId="{B79C80B8-87FA-43F8-8175-C74BADE0A306}" srcOrd="1" destOrd="0" presId="urn:microsoft.com/office/officeart/2005/8/layout/venn1"/>
    <dgm:cxn modelId="{18EDCC8F-9874-47A2-B6A8-A7F8F1DAE940}" type="presParOf" srcId="{71316683-86FA-4F74-8C48-F7999500DEEF}" destId="{151458C0-D4EE-4A9A-B60A-29B367ADBA8E}" srcOrd="2" destOrd="0" presId="urn:microsoft.com/office/officeart/2005/8/layout/venn1"/>
    <dgm:cxn modelId="{D79F33B2-F18C-4687-9BA6-9165A0DC45E4}" type="presParOf" srcId="{71316683-86FA-4F74-8C48-F7999500DEEF}" destId="{3310D8CD-E142-455C-BC78-94D69B876329}" srcOrd="3" destOrd="0" presId="urn:microsoft.com/office/officeart/2005/8/layout/venn1"/>
    <dgm:cxn modelId="{5BB903FB-A365-47EA-92F2-428053AD20A4}" type="presParOf" srcId="{71316683-86FA-4F74-8C48-F7999500DEEF}" destId="{6A7EC18E-E4CC-4848-BCE9-6E02C1850CD6}" srcOrd="4" destOrd="0" presId="urn:microsoft.com/office/officeart/2005/8/layout/venn1"/>
    <dgm:cxn modelId="{E4D36C11-CA55-48A1-8F65-4C19F252991F}" type="presParOf" srcId="{71316683-86FA-4F74-8C48-F7999500DEEF}" destId="{87DCA4D4-6EE1-4570-904C-0B601FBA0415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1A2ECFF-DDE6-4097-87D4-A78D14CD5C33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C9AB30-64E0-45D0-A2D1-F98165203C7A}">
      <dgm:prSet/>
      <dgm:spPr/>
      <dgm:t>
        <a:bodyPr/>
        <a:lstStyle/>
        <a:p>
          <a:pPr rtl="0"/>
          <a:r>
            <a:rPr lang="en-US" b="0" i="0" dirty="0" err="1" smtClean="0"/>
            <a:t>Tadbirkorlik</a:t>
          </a:r>
          <a:r>
            <a:rPr lang="en-US" b="0" i="0" dirty="0" smtClean="0"/>
            <a:t> </a:t>
          </a:r>
          <a:r>
            <a:rPr lang="en-US" b="0" i="0" dirty="0" err="1" smtClean="0"/>
            <a:t>subyekti</a:t>
          </a:r>
          <a:r>
            <a:rPr lang="en-US" b="0" i="0" dirty="0" smtClean="0"/>
            <a:t>, </a:t>
          </a:r>
          <a:r>
            <a:rPr lang="en-US" b="0" i="0" dirty="0" err="1" smtClean="0"/>
            <a:t>faqat</a:t>
          </a:r>
          <a:r>
            <a:rPr lang="en-US" b="0" i="0" dirty="0" smtClean="0"/>
            <a:t> </a:t>
          </a:r>
          <a:r>
            <a:rPr lang="en-US" b="0" i="0" dirty="0" err="1" smtClean="0"/>
            <a:t>quyidagi</a:t>
          </a:r>
          <a:r>
            <a:rPr lang="en-US" b="0" i="0" dirty="0" smtClean="0"/>
            <a:t> </a:t>
          </a:r>
          <a:r>
            <a:rPr lang="en-US" b="0" i="0" dirty="0" err="1" smtClean="0"/>
            <a:t>holda</a:t>
          </a:r>
          <a:r>
            <a:rPr lang="en-US" b="0" i="0" dirty="0" smtClean="0"/>
            <a:t>, </a:t>
          </a:r>
          <a:r>
            <a:rPr lang="en-US" b="0" i="0" dirty="0" err="1" smtClean="0"/>
            <a:t>joriy</a:t>
          </a:r>
          <a:r>
            <a:rPr lang="en-US" b="0" i="0" dirty="0" smtClean="0"/>
            <a:t> </a:t>
          </a:r>
          <a:r>
            <a:rPr lang="en-US" b="0" i="0" dirty="0" err="1" smtClean="0"/>
            <a:t>soliq</a:t>
          </a:r>
          <a:r>
            <a:rPr lang="en-US" b="0" i="0" dirty="0" smtClean="0"/>
            <a:t> </a:t>
          </a:r>
          <a:r>
            <a:rPr lang="en-US" b="0" i="0" dirty="0" err="1" smtClean="0"/>
            <a:t>aktivlari</a:t>
          </a:r>
          <a:r>
            <a:rPr lang="en-US" b="0" i="0" dirty="0" smtClean="0"/>
            <a:t> </a:t>
          </a:r>
          <a:r>
            <a:rPr lang="en-US" b="0" i="0" dirty="0" err="1" smtClean="0"/>
            <a:t>va</a:t>
          </a:r>
          <a:r>
            <a:rPr lang="en-US" b="0" i="0" dirty="0" smtClean="0"/>
            <a:t> </a:t>
          </a:r>
          <a:r>
            <a:rPr lang="en-US" b="0" i="0" dirty="0" err="1" smtClean="0"/>
            <a:t>joriy</a:t>
          </a:r>
          <a:r>
            <a:rPr lang="en-US" b="0" i="0" dirty="0" smtClean="0"/>
            <a:t> </a:t>
          </a:r>
          <a:r>
            <a:rPr lang="en-US" b="0" i="0" dirty="0" err="1" smtClean="0"/>
            <a:t>soliq</a:t>
          </a:r>
          <a:r>
            <a:rPr lang="en-US" b="0" i="0" dirty="0" smtClean="0"/>
            <a:t> </a:t>
          </a:r>
          <a:r>
            <a:rPr lang="en-US" b="0" i="0" dirty="0" err="1" smtClean="0"/>
            <a:t>majburiyatlarni</a:t>
          </a:r>
          <a:r>
            <a:rPr lang="en-US" b="0" i="0" dirty="0" smtClean="0"/>
            <a:t> </a:t>
          </a:r>
          <a:r>
            <a:rPr lang="en-US" b="0" i="0" dirty="0" err="1" smtClean="0"/>
            <a:t>o‘zaro</a:t>
          </a:r>
          <a:r>
            <a:rPr lang="en-US" b="0" i="0" dirty="0" smtClean="0"/>
            <a:t> </a:t>
          </a:r>
          <a:r>
            <a:rPr lang="en-US" b="0" i="0" dirty="0" err="1" smtClean="0"/>
            <a:t>hisob-kitob</a:t>
          </a:r>
          <a:r>
            <a:rPr lang="en-US" b="0" i="0" dirty="0" smtClean="0"/>
            <a:t> </a:t>
          </a:r>
          <a:r>
            <a:rPr lang="en-US" b="0" i="0" dirty="0" err="1" smtClean="0"/>
            <a:t>qilishi</a:t>
          </a:r>
          <a:r>
            <a:rPr lang="en-US" b="0" i="0" dirty="0" smtClean="0"/>
            <a:t> </a:t>
          </a:r>
          <a:r>
            <a:rPr lang="en-US" b="0" i="0" dirty="0" err="1" smtClean="0"/>
            <a:t>kerak</a:t>
          </a:r>
          <a:r>
            <a:rPr lang="en-US" b="0" i="0" dirty="0" smtClean="0"/>
            <a:t>:</a:t>
          </a:r>
          <a:endParaRPr lang="ru-RU" dirty="0"/>
        </a:p>
      </dgm:t>
    </dgm:pt>
    <dgm:pt modelId="{5244ADEC-69FE-4AF5-B688-4DBCE27E0710}" type="parTrans" cxnId="{CC6D2BD5-93FA-475D-941D-4817E46EA7C3}">
      <dgm:prSet/>
      <dgm:spPr/>
      <dgm:t>
        <a:bodyPr/>
        <a:lstStyle/>
        <a:p>
          <a:endParaRPr lang="ru-RU"/>
        </a:p>
      </dgm:t>
    </dgm:pt>
    <dgm:pt modelId="{D478F75F-22C4-4142-BD4D-858A64EABFEE}" type="sibTrans" cxnId="{CC6D2BD5-93FA-475D-941D-4817E46EA7C3}">
      <dgm:prSet/>
      <dgm:spPr/>
      <dgm:t>
        <a:bodyPr/>
        <a:lstStyle/>
        <a:p>
          <a:endParaRPr lang="ru-RU"/>
        </a:p>
      </dgm:t>
    </dgm:pt>
    <dgm:pt modelId="{74C3728F-23A8-47B0-A501-81B36992A1DF}">
      <dgm:prSet/>
      <dgm:spPr/>
      <dgm:t>
        <a:bodyPr/>
        <a:lstStyle/>
        <a:p>
          <a:pPr rtl="0"/>
          <a:r>
            <a:rPr lang="en-US" b="0" i="0" dirty="0" smtClean="0"/>
            <a:t>(a) agar </a:t>
          </a:r>
          <a:r>
            <a:rPr lang="en-US" b="0" i="0" dirty="0" err="1" smtClean="0"/>
            <a:t>tadbirkorlik</a:t>
          </a:r>
          <a:r>
            <a:rPr lang="en-US" b="0" i="0" dirty="0" smtClean="0"/>
            <a:t> </a:t>
          </a:r>
          <a:r>
            <a:rPr lang="en-US" b="0" i="0" dirty="0" err="1" smtClean="0"/>
            <a:t>sub’ekti</a:t>
          </a:r>
          <a:r>
            <a:rPr lang="en-US" b="0" i="0" dirty="0" smtClean="0"/>
            <a:t> tan </a:t>
          </a:r>
          <a:r>
            <a:rPr lang="en-US" b="0" i="0" dirty="0" err="1" smtClean="0"/>
            <a:t>olingan</a:t>
          </a:r>
          <a:r>
            <a:rPr lang="en-US" b="0" i="0" dirty="0" smtClean="0"/>
            <a:t> </a:t>
          </a:r>
          <a:r>
            <a:rPr lang="en-US" b="0" i="0" dirty="0" err="1" smtClean="0"/>
            <a:t>summalarni</a:t>
          </a:r>
          <a:r>
            <a:rPr lang="en-US" b="0" i="0" dirty="0" smtClean="0"/>
            <a:t> </a:t>
          </a:r>
          <a:r>
            <a:rPr lang="en-US" b="0" i="0" dirty="0" err="1" smtClean="0"/>
            <a:t>o‘zaro</a:t>
          </a:r>
          <a:r>
            <a:rPr lang="en-US" b="0" i="0" dirty="0" smtClean="0"/>
            <a:t> </a:t>
          </a:r>
          <a:r>
            <a:rPr lang="en-US" b="0" i="0" dirty="0" err="1" smtClean="0"/>
            <a:t>hisob-kitob</a:t>
          </a:r>
          <a:r>
            <a:rPr lang="en-US" b="0" i="0" dirty="0" smtClean="0"/>
            <a:t> </a:t>
          </a:r>
          <a:r>
            <a:rPr lang="en-US" b="0" i="0" dirty="0" err="1" smtClean="0"/>
            <a:t>qilishga</a:t>
          </a:r>
          <a:r>
            <a:rPr lang="en-US" b="0" i="0" dirty="0" smtClean="0"/>
            <a:t> </a:t>
          </a:r>
          <a:r>
            <a:rPr lang="en-US" b="0" i="0" dirty="0" err="1" smtClean="0"/>
            <a:t>yuridik</a:t>
          </a:r>
          <a:r>
            <a:rPr lang="en-US" b="0" i="0" dirty="0" smtClean="0"/>
            <a:t> </a:t>
          </a:r>
          <a:r>
            <a:rPr lang="en-US" b="0" i="0" dirty="0" err="1" smtClean="0"/>
            <a:t>bajariladigan</a:t>
          </a:r>
          <a:r>
            <a:rPr lang="en-US" b="0" i="0" dirty="0" smtClean="0"/>
            <a:t> </a:t>
          </a:r>
          <a:r>
            <a:rPr lang="en-US" b="0" i="0" dirty="0" err="1" smtClean="0"/>
            <a:t>huquqqa</a:t>
          </a:r>
          <a:r>
            <a:rPr lang="en-US" b="0" i="0" dirty="0" smtClean="0"/>
            <a:t> </a:t>
          </a:r>
          <a:r>
            <a:rPr lang="en-US" b="0" i="0" dirty="0" err="1" smtClean="0"/>
            <a:t>ega</a:t>
          </a:r>
          <a:r>
            <a:rPr lang="en-US" b="0" i="0" dirty="0" smtClean="0"/>
            <a:t> </a:t>
          </a:r>
          <a:r>
            <a:rPr lang="en-US" b="0" i="0" dirty="0" err="1" smtClean="0"/>
            <a:t>bo‘lsa</a:t>
          </a:r>
          <a:r>
            <a:rPr lang="en-US" b="0" i="0" dirty="0" smtClean="0"/>
            <a:t>; </a:t>
          </a:r>
          <a:r>
            <a:rPr lang="en-US" b="0" i="0" dirty="0" err="1" smtClean="0"/>
            <a:t>va</a:t>
          </a:r>
          <a:endParaRPr lang="ru-RU" dirty="0"/>
        </a:p>
      </dgm:t>
    </dgm:pt>
    <dgm:pt modelId="{FEE5CD84-BE8B-4886-9EB2-3D3BA381B45B}" type="parTrans" cxnId="{489128FC-EEBF-4B41-92FF-03E9E897D943}">
      <dgm:prSet/>
      <dgm:spPr/>
      <dgm:t>
        <a:bodyPr/>
        <a:lstStyle/>
        <a:p>
          <a:endParaRPr lang="ru-RU"/>
        </a:p>
      </dgm:t>
    </dgm:pt>
    <dgm:pt modelId="{1ED4900D-85E4-4C08-90BF-A43FE76F824C}" type="sibTrans" cxnId="{489128FC-EEBF-4B41-92FF-03E9E897D943}">
      <dgm:prSet/>
      <dgm:spPr/>
      <dgm:t>
        <a:bodyPr/>
        <a:lstStyle/>
        <a:p>
          <a:endParaRPr lang="ru-RU"/>
        </a:p>
      </dgm:t>
    </dgm:pt>
    <dgm:pt modelId="{936055C1-0BB2-4324-A124-1F15DB0FA301}">
      <dgm:prSet/>
      <dgm:spPr/>
      <dgm:t>
        <a:bodyPr/>
        <a:lstStyle/>
        <a:p>
          <a:pPr rtl="0"/>
          <a:r>
            <a:rPr lang="en-US" b="0" i="0" dirty="0" smtClean="0"/>
            <a:t>b) </a:t>
          </a:r>
          <a:r>
            <a:rPr lang="en-US" b="0" i="0" dirty="0" err="1" smtClean="0"/>
            <a:t>aktiv</a:t>
          </a:r>
          <a:r>
            <a:rPr lang="en-US" b="0" i="0" dirty="0" smtClean="0"/>
            <a:t> </a:t>
          </a:r>
          <a:r>
            <a:rPr lang="en-US" b="0" i="0" dirty="0" err="1" smtClean="0"/>
            <a:t>va</a:t>
          </a:r>
          <a:r>
            <a:rPr lang="en-US" b="0" i="0" dirty="0" smtClean="0"/>
            <a:t> </a:t>
          </a:r>
          <a:r>
            <a:rPr lang="en-US" b="0" i="0" dirty="0" err="1" smtClean="0"/>
            <a:t>majburiyat</a:t>
          </a:r>
          <a:r>
            <a:rPr lang="en-US" b="0" i="0" dirty="0" smtClean="0"/>
            <a:t> </a:t>
          </a:r>
          <a:r>
            <a:rPr lang="en-US" b="0" i="0" dirty="0" err="1" smtClean="0"/>
            <a:t>bo‘yicha</a:t>
          </a:r>
          <a:r>
            <a:rPr lang="en-US" b="0" i="0" dirty="0" smtClean="0"/>
            <a:t> </a:t>
          </a:r>
          <a:r>
            <a:rPr lang="en-US" b="0" i="0" dirty="0" err="1" smtClean="0"/>
            <a:t>sof</a:t>
          </a:r>
          <a:r>
            <a:rPr lang="en-US" b="0" i="0" dirty="0" smtClean="0"/>
            <a:t> </a:t>
          </a:r>
          <a:r>
            <a:rPr lang="en-US" b="0" i="0" dirty="0" err="1" smtClean="0"/>
            <a:t>asosda</a:t>
          </a:r>
          <a:r>
            <a:rPr lang="en-US" b="0" i="0" dirty="0" smtClean="0"/>
            <a:t> </a:t>
          </a:r>
          <a:r>
            <a:rPr lang="en-US" b="0" i="0" dirty="0" err="1" smtClean="0"/>
            <a:t>hisoblashishni</a:t>
          </a:r>
          <a:r>
            <a:rPr lang="en-US" b="0" i="0" dirty="0" smtClean="0"/>
            <a:t> </a:t>
          </a:r>
          <a:r>
            <a:rPr lang="en-US" b="0" i="0" dirty="0" err="1" smtClean="0"/>
            <a:t>amalga</a:t>
          </a:r>
          <a:r>
            <a:rPr lang="en-US" b="0" i="0" dirty="0" smtClean="0"/>
            <a:t> </a:t>
          </a:r>
          <a:r>
            <a:rPr lang="en-US" b="0" i="0" dirty="0" err="1" smtClean="0"/>
            <a:t>oshirish</a:t>
          </a:r>
          <a:r>
            <a:rPr lang="en-US" b="0" i="0" dirty="0" smtClean="0"/>
            <a:t> </a:t>
          </a:r>
          <a:r>
            <a:rPr lang="en-US" b="0" i="0" dirty="0" err="1" smtClean="0"/>
            <a:t>yoki</a:t>
          </a:r>
          <a:r>
            <a:rPr lang="en-US" b="0" i="0" dirty="0" smtClean="0"/>
            <a:t> </a:t>
          </a:r>
          <a:r>
            <a:rPr lang="en-US" b="0" i="0" dirty="0" err="1" smtClean="0"/>
            <a:t>aktivni</a:t>
          </a:r>
          <a:r>
            <a:rPr lang="en-US" b="0" i="0" dirty="0" smtClean="0"/>
            <a:t> </a:t>
          </a:r>
          <a:r>
            <a:rPr lang="en-US" b="0" i="0" dirty="0" err="1" smtClean="0"/>
            <a:t>qoplash</a:t>
          </a:r>
          <a:r>
            <a:rPr lang="en-US" b="0" i="0" dirty="0" smtClean="0"/>
            <a:t> </a:t>
          </a:r>
          <a:r>
            <a:rPr lang="en-US" b="0" i="0" dirty="0" err="1" smtClean="0"/>
            <a:t>bilan</a:t>
          </a:r>
          <a:r>
            <a:rPr lang="en-US" b="0" i="0" dirty="0" smtClean="0"/>
            <a:t> </a:t>
          </a:r>
          <a:r>
            <a:rPr lang="en-US" b="0" i="0" dirty="0" err="1" smtClean="0"/>
            <a:t>majburiyatni</a:t>
          </a:r>
          <a:r>
            <a:rPr lang="en-US" b="0" i="0" dirty="0" smtClean="0"/>
            <a:t> </a:t>
          </a:r>
          <a:r>
            <a:rPr lang="en-US" b="0" i="0" dirty="0" err="1" smtClean="0"/>
            <a:t>to‘lashni</a:t>
          </a:r>
          <a:r>
            <a:rPr lang="en-US" b="0" i="0" dirty="0" smtClean="0"/>
            <a:t> </a:t>
          </a:r>
          <a:r>
            <a:rPr lang="en-US" b="0" i="0" dirty="0" err="1" smtClean="0"/>
            <a:t>bir</a:t>
          </a:r>
          <a:r>
            <a:rPr lang="en-US" b="0" i="0" dirty="0" smtClean="0"/>
            <a:t> </a:t>
          </a:r>
          <a:r>
            <a:rPr lang="en-US" b="0" i="0" dirty="0" err="1" smtClean="0"/>
            <a:t>vaqtda</a:t>
          </a:r>
          <a:r>
            <a:rPr lang="en-US" b="0" i="0" dirty="0" smtClean="0"/>
            <a:t> </a:t>
          </a:r>
          <a:r>
            <a:rPr lang="en-US" b="0" i="0" dirty="0" err="1" smtClean="0"/>
            <a:t>amalga</a:t>
          </a:r>
          <a:r>
            <a:rPr lang="en-US" b="0" i="0" dirty="0" smtClean="0"/>
            <a:t> </a:t>
          </a:r>
          <a:r>
            <a:rPr lang="en-US" b="0" i="0" dirty="0" err="1" smtClean="0"/>
            <a:t>oshirish</a:t>
          </a:r>
          <a:r>
            <a:rPr lang="en-US" b="0" i="0" dirty="0" smtClean="0"/>
            <a:t> </a:t>
          </a:r>
          <a:r>
            <a:rPr lang="en-US" b="0" i="0" dirty="0" err="1" smtClean="0"/>
            <a:t>niyatida</a:t>
          </a:r>
          <a:r>
            <a:rPr lang="en-US" b="0" i="0" dirty="0" smtClean="0"/>
            <a:t> </a:t>
          </a:r>
          <a:r>
            <a:rPr lang="en-US" b="0" i="0" dirty="0" err="1" smtClean="0"/>
            <a:t>bo‘lsa</a:t>
          </a:r>
          <a:r>
            <a:rPr lang="en-US" b="0" i="0" dirty="0" smtClean="0"/>
            <a:t>.</a:t>
          </a:r>
          <a:endParaRPr lang="ru-RU" dirty="0"/>
        </a:p>
      </dgm:t>
    </dgm:pt>
    <dgm:pt modelId="{EEED9B3F-468C-48E9-AEF7-96EF4885F680}" type="parTrans" cxnId="{084D4E58-0E7A-4AA1-AD4B-1586860DFC7B}">
      <dgm:prSet/>
      <dgm:spPr/>
      <dgm:t>
        <a:bodyPr/>
        <a:lstStyle/>
        <a:p>
          <a:endParaRPr lang="ru-RU"/>
        </a:p>
      </dgm:t>
    </dgm:pt>
    <dgm:pt modelId="{C614336D-EF58-4543-ACF8-6AE54E8E9560}" type="sibTrans" cxnId="{084D4E58-0E7A-4AA1-AD4B-1586860DFC7B}">
      <dgm:prSet/>
      <dgm:spPr/>
      <dgm:t>
        <a:bodyPr/>
        <a:lstStyle/>
        <a:p>
          <a:endParaRPr lang="ru-RU"/>
        </a:p>
      </dgm:t>
    </dgm:pt>
    <dgm:pt modelId="{AA86B2AF-31A9-4229-A4B0-812BA35CC294}" type="pres">
      <dgm:prSet presAssocID="{01A2ECFF-DDE6-4097-87D4-A78D14CD5C3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B213E7-45EC-4656-9A8A-9B47CB519491}" type="pres">
      <dgm:prSet presAssocID="{936055C1-0BB2-4324-A124-1F15DB0FA301}" presName="boxAndChildren" presStyleCnt="0"/>
      <dgm:spPr/>
    </dgm:pt>
    <dgm:pt modelId="{4A07F82E-3C0B-4CFB-8BEE-A0DA73F3A203}" type="pres">
      <dgm:prSet presAssocID="{936055C1-0BB2-4324-A124-1F15DB0FA301}" presName="parentTextBox" presStyleLbl="node1" presStyleIdx="0" presStyleCnt="3"/>
      <dgm:spPr/>
      <dgm:t>
        <a:bodyPr/>
        <a:lstStyle/>
        <a:p>
          <a:endParaRPr lang="ru-RU"/>
        </a:p>
      </dgm:t>
    </dgm:pt>
    <dgm:pt modelId="{3E5820BF-7258-4E48-A3DD-AB174233D66D}" type="pres">
      <dgm:prSet presAssocID="{1ED4900D-85E4-4C08-90BF-A43FE76F824C}" presName="sp" presStyleCnt="0"/>
      <dgm:spPr/>
    </dgm:pt>
    <dgm:pt modelId="{3A61D352-90D9-45CF-8D33-8186FF8B2DA5}" type="pres">
      <dgm:prSet presAssocID="{74C3728F-23A8-47B0-A501-81B36992A1DF}" presName="arrowAndChildren" presStyleCnt="0"/>
      <dgm:spPr/>
    </dgm:pt>
    <dgm:pt modelId="{53C34CF2-1010-4DEC-9C7A-E3213C3D8208}" type="pres">
      <dgm:prSet presAssocID="{74C3728F-23A8-47B0-A501-81B36992A1DF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476E5CBC-6D0E-4B34-9196-7999F2A8B63C}" type="pres">
      <dgm:prSet presAssocID="{D478F75F-22C4-4142-BD4D-858A64EABFEE}" presName="sp" presStyleCnt="0"/>
      <dgm:spPr/>
    </dgm:pt>
    <dgm:pt modelId="{7D9C2087-C9E5-4595-906F-0896751F53E3}" type="pres">
      <dgm:prSet presAssocID="{A6C9AB30-64E0-45D0-A2D1-F98165203C7A}" presName="arrowAndChildren" presStyleCnt="0"/>
      <dgm:spPr/>
    </dgm:pt>
    <dgm:pt modelId="{4AE48A75-15E7-4AFA-965C-CA77416AB27D}" type="pres">
      <dgm:prSet presAssocID="{A6C9AB30-64E0-45D0-A2D1-F98165203C7A}" presName="parentTextArrow" presStyleLbl="node1" presStyleIdx="2" presStyleCnt="3"/>
      <dgm:spPr/>
      <dgm:t>
        <a:bodyPr/>
        <a:lstStyle/>
        <a:p>
          <a:endParaRPr lang="ru-RU"/>
        </a:p>
      </dgm:t>
    </dgm:pt>
  </dgm:ptLst>
  <dgm:cxnLst>
    <dgm:cxn modelId="{0B096FE3-131E-4DFB-B182-05FFDC0269E0}" type="presOf" srcId="{A6C9AB30-64E0-45D0-A2D1-F98165203C7A}" destId="{4AE48A75-15E7-4AFA-965C-CA77416AB27D}" srcOrd="0" destOrd="0" presId="urn:microsoft.com/office/officeart/2005/8/layout/process4"/>
    <dgm:cxn modelId="{30A19E67-6FDC-4FC3-82B4-7D61FD9FF9D7}" type="presOf" srcId="{74C3728F-23A8-47B0-A501-81B36992A1DF}" destId="{53C34CF2-1010-4DEC-9C7A-E3213C3D8208}" srcOrd="0" destOrd="0" presId="urn:microsoft.com/office/officeart/2005/8/layout/process4"/>
    <dgm:cxn modelId="{5F54B40C-2DC2-4560-A621-B3E875B4A0DF}" type="presOf" srcId="{936055C1-0BB2-4324-A124-1F15DB0FA301}" destId="{4A07F82E-3C0B-4CFB-8BEE-A0DA73F3A203}" srcOrd="0" destOrd="0" presId="urn:microsoft.com/office/officeart/2005/8/layout/process4"/>
    <dgm:cxn modelId="{489128FC-EEBF-4B41-92FF-03E9E897D943}" srcId="{01A2ECFF-DDE6-4097-87D4-A78D14CD5C33}" destId="{74C3728F-23A8-47B0-A501-81B36992A1DF}" srcOrd="1" destOrd="0" parTransId="{FEE5CD84-BE8B-4886-9EB2-3D3BA381B45B}" sibTransId="{1ED4900D-85E4-4C08-90BF-A43FE76F824C}"/>
    <dgm:cxn modelId="{084D4E58-0E7A-4AA1-AD4B-1586860DFC7B}" srcId="{01A2ECFF-DDE6-4097-87D4-A78D14CD5C33}" destId="{936055C1-0BB2-4324-A124-1F15DB0FA301}" srcOrd="2" destOrd="0" parTransId="{EEED9B3F-468C-48E9-AEF7-96EF4885F680}" sibTransId="{C614336D-EF58-4543-ACF8-6AE54E8E9560}"/>
    <dgm:cxn modelId="{CC6D2BD5-93FA-475D-941D-4817E46EA7C3}" srcId="{01A2ECFF-DDE6-4097-87D4-A78D14CD5C33}" destId="{A6C9AB30-64E0-45D0-A2D1-F98165203C7A}" srcOrd="0" destOrd="0" parTransId="{5244ADEC-69FE-4AF5-B688-4DBCE27E0710}" sibTransId="{D478F75F-22C4-4142-BD4D-858A64EABFEE}"/>
    <dgm:cxn modelId="{382CE5E2-F5B5-4320-8185-246E26A4F5E5}" type="presOf" srcId="{01A2ECFF-DDE6-4097-87D4-A78D14CD5C33}" destId="{AA86B2AF-31A9-4229-A4B0-812BA35CC294}" srcOrd="0" destOrd="0" presId="urn:microsoft.com/office/officeart/2005/8/layout/process4"/>
    <dgm:cxn modelId="{6001F0A3-30B7-42A0-AC44-0F87561E19D2}" type="presParOf" srcId="{AA86B2AF-31A9-4229-A4B0-812BA35CC294}" destId="{50B213E7-45EC-4656-9A8A-9B47CB519491}" srcOrd="0" destOrd="0" presId="urn:microsoft.com/office/officeart/2005/8/layout/process4"/>
    <dgm:cxn modelId="{A01C9D2F-6608-457D-BC45-313A22CB623B}" type="presParOf" srcId="{50B213E7-45EC-4656-9A8A-9B47CB519491}" destId="{4A07F82E-3C0B-4CFB-8BEE-A0DA73F3A203}" srcOrd="0" destOrd="0" presId="urn:microsoft.com/office/officeart/2005/8/layout/process4"/>
    <dgm:cxn modelId="{56EB7D4F-0A1A-45F4-953B-28BFCD5AB197}" type="presParOf" srcId="{AA86B2AF-31A9-4229-A4B0-812BA35CC294}" destId="{3E5820BF-7258-4E48-A3DD-AB174233D66D}" srcOrd="1" destOrd="0" presId="urn:microsoft.com/office/officeart/2005/8/layout/process4"/>
    <dgm:cxn modelId="{5DA2A9BD-31C7-43A3-98DB-92F64602AC29}" type="presParOf" srcId="{AA86B2AF-31A9-4229-A4B0-812BA35CC294}" destId="{3A61D352-90D9-45CF-8D33-8186FF8B2DA5}" srcOrd="2" destOrd="0" presId="urn:microsoft.com/office/officeart/2005/8/layout/process4"/>
    <dgm:cxn modelId="{934ED625-F5BB-43AE-BEA0-E58AF33667C7}" type="presParOf" srcId="{3A61D352-90D9-45CF-8D33-8186FF8B2DA5}" destId="{53C34CF2-1010-4DEC-9C7A-E3213C3D8208}" srcOrd="0" destOrd="0" presId="urn:microsoft.com/office/officeart/2005/8/layout/process4"/>
    <dgm:cxn modelId="{A13927DB-992E-4A5F-8549-4BAE40CD5F01}" type="presParOf" srcId="{AA86B2AF-31A9-4229-A4B0-812BA35CC294}" destId="{476E5CBC-6D0E-4B34-9196-7999F2A8B63C}" srcOrd="3" destOrd="0" presId="urn:microsoft.com/office/officeart/2005/8/layout/process4"/>
    <dgm:cxn modelId="{112C64EF-CBF6-4B60-A8A8-CA288B25C6FA}" type="presParOf" srcId="{AA86B2AF-31A9-4229-A4B0-812BA35CC294}" destId="{7D9C2087-C9E5-4595-906F-0896751F53E3}" srcOrd="4" destOrd="0" presId="urn:microsoft.com/office/officeart/2005/8/layout/process4"/>
    <dgm:cxn modelId="{BEA616D9-3EDC-4106-8173-38DF71D328A6}" type="presParOf" srcId="{7D9C2087-C9E5-4595-906F-0896751F53E3}" destId="{4AE48A75-15E7-4AFA-965C-CA77416AB27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AFF7CD-BF0A-4C74-9B3C-4D38473EE450}">
      <dsp:nvSpPr>
        <dsp:cNvPr id="0" name=""/>
        <dsp:cNvSpPr/>
      </dsp:nvSpPr>
      <dsp:spPr>
        <a:xfrm>
          <a:off x="-28617" y="64739"/>
          <a:ext cx="4389120" cy="4389120"/>
        </a:xfrm>
        <a:prstGeom prst="pie">
          <a:avLst>
            <a:gd name="adj1" fmla="val 5400000"/>
            <a:gd name="adj2" fmla="val 16200000"/>
          </a:avLst>
        </a:prstGeom>
        <a:solidFill>
          <a:schemeClr val="accent5"/>
        </a:solidFill>
        <a:ln w="38100" cap="flat" cmpd="sng" algn="ctr">
          <a:solidFill>
            <a:schemeClr val="lt1"/>
          </a:solidFill>
          <a:prstDash val="solid"/>
        </a:ln>
        <a:effectLst>
          <a:outerShdw blurRad="57150" dist="38100" dir="5400000" algn="ctr" rotWithShape="0">
            <a:schemeClr val="accent5">
              <a:shade val="9000"/>
              <a:satMod val="105000"/>
              <a:alpha val="48000"/>
            </a:schemeClr>
          </a:outerShdw>
        </a:effectLst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</dsp:sp>
    <dsp:sp modelId="{8371441C-9EF2-4105-9D31-49FE9F76316A}">
      <dsp:nvSpPr>
        <dsp:cNvPr id="0" name=""/>
        <dsp:cNvSpPr/>
      </dsp:nvSpPr>
      <dsp:spPr>
        <a:xfrm>
          <a:off x="2194560" y="0"/>
          <a:ext cx="6035039" cy="4389120"/>
        </a:xfrm>
        <a:prstGeom prst="rect">
          <a:avLst/>
        </a:prstGeom>
        <a:gradFill rotWithShape="1">
          <a:gsLst>
            <a:gs pos="0">
              <a:schemeClr val="accent4">
                <a:tint val="70000"/>
                <a:satMod val="130000"/>
              </a:schemeClr>
            </a:gs>
            <a:gs pos="43000">
              <a:schemeClr val="accent4">
                <a:tint val="44000"/>
                <a:satMod val="165000"/>
              </a:schemeClr>
            </a:gs>
            <a:gs pos="93000">
              <a:schemeClr val="accent4">
                <a:tint val="15000"/>
                <a:satMod val="165000"/>
              </a:schemeClr>
            </a:gs>
            <a:gs pos="100000">
              <a:schemeClr val="accent4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4">
              <a:shade val="50000"/>
              <a:satMod val="103000"/>
            </a:schemeClr>
          </a:solidFill>
          <a:prstDash val="solid"/>
        </a:ln>
        <a:effectLst>
          <a:outerShdw blurRad="57150" dist="38100" dir="5400000" algn="ctr" rotWithShape="0">
            <a:schemeClr val="accent4">
              <a:shade val="9000"/>
              <a:satMod val="105000"/>
              <a:alpha val="48000"/>
            </a:scheme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IAS 12 “</a:t>
          </a:r>
          <a:r>
            <a:rPr lang="en-US" sz="1700" kern="1200" dirty="0" err="1" smtClean="0"/>
            <a:t>Foyda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soliqlari”</a:t>
          </a:r>
          <a:r>
            <a:rPr lang="en-US" sz="1700" b="0" i="0" kern="1200" dirty="0" err="1" smtClean="0"/>
            <a:t>standartining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maqsadi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foyda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soliqlarini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hisobga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olish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tartibini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belgilashdan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iboratdir</a:t>
          </a:r>
          <a:r>
            <a:rPr lang="en-US" sz="1700" b="0" i="0" kern="1200" dirty="0" smtClean="0"/>
            <a:t>. </a:t>
          </a:r>
          <a:r>
            <a:rPr lang="en-US" sz="1700" b="0" i="0" kern="1200" dirty="0" err="1" smtClean="0"/>
            <a:t>Foyda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soliqlarini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hisobga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olishda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asosiy</a:t>
          </a:r>
          <a:r>
            <a:rPr lang="en-US" sz="1700" b="0" i="0" kern="1200" dirty="0" smtClean="0"/>
            <a:t> masala </a:t>
          </a:r>
          <a:r>
            <a:rPr lang="en-US" sz="1700" b="0" i="0" kern="1200" dirty="0" err="1" smtClean="0"/>
            <a:t>bo‘lib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quyidagilarning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joriy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va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kelgusi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soliqlarga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bo‘lgan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ta’siri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qay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tarzda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hisobga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olinishi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kerakligi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hisoblanadi</a:t>
          </a:r>
          <a:r>
            <a:rPr lang="en-US" sz="1700" b="0" i="0" kern="1200" dirty="0" smtClean="0"/>
            <a:t>:</a:t>
          </a:r>
          <a:endParaRPr lang="ru-RU" sz="1700" kern="1200" dirty="0"/>
        </a:p>
      </dsp:txBody>
      <dsp:txXfrm>
        <a:off x="2194560" y="0"/>
        <a:ext cx="6035039" cy="1316738"/>
      </dsp:txXfrm>
    </dsp:sp>
    <dsp:sp modelId="{4C8ABCCC-94F7-4000-9DA5-E8B6DC61A34D}">
      <dsp:nvSpPr>
        <dsp:cNvPr id="0" name=""/>
        <dsp:cNvSpPr/>
      </dsp:nvSpPr>
      <dsp:spPr>
        <a:xfrm>
          <a:off x="768097" y="1316738"/>
          <a:ext cx="2852925" cy="28529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2B7E6F-D073-4335-966E-D1D2E1F3D666}">
      <dsp:nvSpPr>
        <dsp:cNvPr id="0" name=""/>
        <dsp:cNvSpPr/>
      </dsp:nvSpPr>
      <dsp:spPr>
        <a:xfrm>
          <a:off x="2194560" y="1316738"/>
          <a:ext cx="6035039" cy="2852925"/>
        </a:xfrm>
        <a:prstGeom prst="rect">
          <a:avLst/>
        </a:prstGeom>
        <a:gradFill rotWithShape="1">
          <a:gsLst>
            <a:gs pos="0">
              <a:schemeClr val="accent5">
                <a:tint val="98000"/>
                <a:shade val="25000"/>
                <a:satMod val="250000"/>
              </a:schemeClr>
            </a:gs>
            <a:gs pos="68000">
              <a:schemeClr val="accent5">
                <a:tint val="86000"/>
                <a:satMod val="115000"/>
              </a:schemeClr>
            </a:gs>
            <a:gs pos="100000">
              <a:schemeClr val="accent5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5">
              <a:shade val="50000"/>
              <a:satMod val="103000"/>
            </a:schemeClr>
          </a:solidFill>
          <a:prstDash val="solid"/>
        </a:ln>
        <a:effectLst>
          <a:outerShdw blurRad="57150" dist="38100" dir="5400000" algn="ctr" rotWithShape="0">
            <a:schemeClr val="accent5">
              <a:shade val="9000"/>
              <a:satMod val="105000"/>
              <a:alpha val="48000"/>
            </a:schemeClr>
          </a:outerShdw>
        </a:effectLst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0" i="0" kern="1200" dirty="0" smtClean="0"/>
            <a:t>(a) </a:t>
          </a:r>
          <a:r>
            <a:rPr lang="en-US" sz="1700" b="0" i="0" kern="1200" dirty="0" err="1" smtClean="0"/>
            <a:t>tadbirkorlik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sub’ektining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moliyaviy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holati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to‘g‘risidagi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hisobotda</a:t>
          </a:r>
          <a:r>
            <a:rPr lang="en-US" sz="1700" b="0" i="0" kern="1200" dirty="0" smtClean="0"/>
            <a:t> tan </a:t>
          </a:r>
          <a:r>
            <a:rPr lang="en-US" sz="1700" b="0" i="0" kern="1200" dirty="0" err="1" smtClean="0"/>
            <a:t>olinadigan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aktivlar</a:t>
          </a:r>
          <a:r>
            <a:rPr lang="en-US" sz="1700" b="0" i="0" kern="1200" dirty="0" smtClean="0"/>
            <a:t> (</a:t>
          </a:r>
          <a:r>
            <a:rPr lang="en-US" sz="1700" b="0" i="0" kern="1200" dirty="0" err="1" smtClean="0"/>
            <a:t>majburiyatlar</a:t>
          </a:r>
          <a:r>
            <a:rPr lang="en-US" sz="1700" b="0" i="0" kern="1200" dirty="0" smtClean="0"/>
            <a:t>)</a:t>
          </a:r>
          <a:r>
            <a:rPr lang="en-US" sz="1700" b="0" i="0" kern="1200" dirty="0" err="1" smtClean="0"/>
            <a:t>ning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balans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qiymati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kelgusida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qoplanishi</a:t>
          </a:r>
          <a:r>
            <a:rPr lang="en-US" sz="1700" b="0" i="0" kern="1200" dirty="0" smtClean="0"/>
            <a:t> (</a:t>
          </a:r>
          <a:r>
            <a:rPr lang="en-US" sz="1700" b="0" i="0" kern="1200" dirty="0" err="1" smtClean="0"/>
            <a:t>to‘lanishi</a:t>
          </a:r>
          <a:r>
            <a:rPr lang="en-US" sz="1700" b="0" i="0" kern="1200" dirty="0" smtClean="0"/>
            <a:t>); </a:t>
          </a:r>
          <a:r>
            <a:rPr lang="en-US" sz="1700" b="0" i="0" kern="1200" dirty="0" err="1" smtClean="0"/>
            <a:t>va</a:t>
          </a:r>
          <a:endParaRPr lang="ru-RU" sz="1700" kern="1200" dirty="0"/>
        </a:p>
      </dsp:txBody>
      <dsp:txXfrm>
        <a:off x="2194560" y="1316738"/>
        <a:ext cx="6035039" cy="1316734"/>
      </dsp:txXfrm>
    </dsp:sp>
    <dsp:sp modelId="{78E65BA2-A4C8-4F9D-9792-CB3DBEC048A5}">
      <dsp:nvSpPr>
        <dsp:cNvPr id="0" name=""/>
        <dsp:cNvSpPr/>
      </dsp:nvSpPr>
      <dsp:spPr>
        <a:xfrm>
          <a:off x="1536192" y="2633473"/>
          <a:ext cx="1316734" cy="13167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9B60CA-11C4-4871-8CD6-DBD95C0DD530}">
      <dsp:nvSpPr>
        <dsp:cNvPr id="0" name=""/>
        <dsp:cNvSpPr/>
      </dsp:nvSpPr>
      <dsp:spPr>
        <a:xfrm>
          <a:off x="2194560" y="2633473"/>
          <a:ext cx="6035039" cy="1316734"/>
        </a:xfrm>
        <a:prstGeom prst="rect">
          <a:avLst/>
        </a:prstGeom>
        <a:gradFill rotWithShape="1">
          <a:gsLst>
            <a:gs pos="0">
              <a:schemeClr val="accent5">
                <a:tint val="70000"/>
                <a:satMod val="130000"/>
              </a:schemeClr>
            </a:gs>
            <a:gs pos="43000">
              <a:schemeClr val="accent5">
                <a:tint val="44000"/>
                <a:satMod val="165000"/>
              </a:schemeClr>
            </a:gs>
            <a:gs pos="93000">
              <a:schemeClr val="accent5">
                <a:tint val="15000"/>
                <a:satMod val="165000"/>
              </a:schemeClr>
            </a:gs>
            <a:gs pos="100000">
              <a:schemeClr val="accent5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5">
              <a:shade val="50000"/>
              <a:satMod val="103000"/>
            </a:schemeClr>
          </a:solidFill>
          <a:prstDash val="solid"/>
        </a:ln>
        <a:effectLst>
          <a:outerShdw blurRad="57150" dist="38100" dir="5400000" algn="ctr" rotWithShape="0">
            <a:schemeClr val="accent5">
              <a:shade val="9000"/>
              <a:satMod val="105000"/>
              <a:alpha val="48000"/>
            </a:scheme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0" i="0" kern="1200" dirty="0" smtClean="0"/>
            <a:t>(b) </a:t>
          </a:r>
          <a:r>
            <a:rPr lang="en-US" sz="1700" b="0" i="0" kern="1200" dirty="0" err="1" smtClean="0"/>
            <a:t>tadbirkorlik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sub’ektining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moliyaviy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hisobotlarida</a:t>
          </a:r>
          <a:r>
            <a:rPr lang="en-US" sz="1700" b="0" i="0" kern="1200" dirty="0" smtClean="0"/>
            <a:t> tan </a:t>
          </a:r>
          <a:r>
            <a:rPr lang="en-US" sz="1700" b="0" i="0" kern="1200" dirty="0" err="1" smtClean="0"/>
            <a:t>olingan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joriy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davr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uchun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operatsiyalar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va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boshqa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hodisalar</a:t>
          </a:r>
          <a:endParaRPr lang="ru-RU" sz="1700" kern="1200" dirty="0"/>
        </a:p>
      </dsp:txBody>
      <dsp:txXfrm>
        <a:off x="2194560" y="2633473"/>
        <a:ext cx="6035039" cy="13167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15754D-9B7F-42B8-B770-BF0158936724}">
      <dsp:nvSpPr>
        <dsp:cNvPr id="0" name=""/>
        <dsp:cNvSpPr/>
      </dsp:nvSpPr>
      <dsp:spPr>
        <a:xfrm>
          <a:off x="0" y="70920"/>
          <a:ext cx="8229600" cy="2453928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0" i="0" kern="1200" dirty="0" smtClean="0"/>
            <a:t>“IAS 12” </a:t>
          </a:r>
          <a:r>
            <a:rPr lang="en-US" sz="2100" b="0" i="0" kern="1200" dirty="0" err="1" smtClean="0"/>
            <a:t>Foyda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soliqlari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standarti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foyda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soliqlarini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hisobga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olishda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qo‘llanilishi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kerak</a:t>
          </a:r>
          <a:r>
            <a:rPr lang="en-US" sz="2100" b="0" i="0" kern="1200" dirty="0" smtClean="0"/>
            <a:t>.</a:t>
          </a:r>
          <a:endParaRPr lang="ru-RU" sz="2100" kern="1200" dirty="0"/>
        </a:p>
      </dsp:txBody>
      <dsp:txXfrm>
        <a:off x="119791" y="190711"/>
        <a:ext cx="7990018" cy="2214346"/>
      </dsp:txXfrm>
    </dsp:sp>
    <dsp:sp modelId="{C2DE0F82-B024-4F74-8D77-CB23019CD5DC}">
      <dsp:nvSpPr>
        <dsp:cNvPr id="0" name=""/>
        <dsp:cNvSpPr/>
      </dsp:nvSpPr>
      <dsp:spPr>
        <a:xfrm>
          <a:off x="0" y="2585329"/>
          <a:ext cx="8229600" cy="2453928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0" i="0" kern="1200" dirty="0" smtClean="0"/>
            <a:t>“IAS 12” </a:t>
          </a:r>
          <a:r>
            <a:rPr lang="en-US" sz="2100" b="0" i="0" kern="1200" dirty="0" err="1" smtClean="0"/>
            <a:t>Foyda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soliqlari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standarti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maqsadlarida</a:t>
          </a:r>
          <a:r>
            <a:rPr lang="en-US" sz="2100" b="0" i="0" kern="1200" dirty="0" smtClean="0"/>
            <a:t>, </a:t>
          </a:r>
          <a:r>
            <a:rPr lang="en-US" sz="2100" b="0" i="0" kern="1200" dirty="0" err="1" smtClean="0"/>
            <a:t>foyda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soliqlari</a:t>
          </a:r>
          <a:r>
            <a:rPr lang="en-US" sz="2100" b="0" i="0" kern="1200" dirty="0" smtClean="0"/>
            <a:t>, </a:t>
          </a:r>
          <a:r>
            <a:rPr lang="en-US" sz="2100" b="0" i="0" kern="1200" dirty="0" err="1" smtClean="0"/>
            <a:t>soliqqa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tortiladigan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foydadan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olinadigan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hamma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mahalliy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va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horijiy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faoliyatlar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bo‘yicha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soliqlarni</a:t>
          </a:r>
          <a:r>
            <a:rPr lang="en-US" sz="2100" b="0" i="0" kern="1200" dirty="0" smtClean="0"/>
            <a:t>, </a:t>
          </a:r>
          <a:r>
            <a:rPr lang="en-US" sz="2100" b="0" i="0" kern="1200" dirty="0" err="1" smtClean="0"/>
            <a:t>qamrab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oladi</a:t>
          </a:r>
          <a:r>
            <a:rPr lang="en-US" sz="2100" b="0" i="0" kern="1200" dirty="0" smtClean="0"/>
            <a:t>. </a:t>
          </a:r>
          <a:r>
            <a:rPr lang="en-US" sz="2100" b="0" i="0" kern="1200" dirty="0" err="1" smtClean="0"/>
            <a:t>Foyda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soliqlariga</a:t>
          </a:r>
          <a:r>
            <a:rPr lang="en-US" sz="2100" b="0" i="0" kern="1200" dirty="0" smtClean="0"/>
            <a:t>, </a:t>
          </a:r>
          <a:r>
            <a:rPr lang="en-US" sz="2100" b="0" i="0" kern="1200" dirty="0" err="1" smtClean="0"/>
            <a:t>shuningdek</a:t>
          </a:r>
          <a:r>
            <a:rPr lang="en-US" sz="2100" b="0" i="0" kern="1200" dirty="0" smtClean="0"/>
            <a:t>, </a:t>
          </a:r>
          <a:r>
            <a:rPr lang="en-US" sz="2100" b="0" i="0" kern="1200" dirty="0" err="1" smtClean="0"/>
            <a:t>hisobot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beruvchi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tadbirkorlik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sub’ekti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foydasiga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shu’ba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tadbirkorlik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sub’ektlari</a:t>
          </a:r>
          <a:r>
            <a:rPr lang="en-US" sz="2100" b="0" i="0" kern="1200" dirty="0" smtClean="0"/>
            <a:t>, </a:t>
          </a:r>
          <a:r>
            <a:rPr lang="en-US" sz="2100" b="0" i="0" kern="1200" dirty="0" err="1" smtClean="0"/>
            <a:t>qaram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tadbirkorlik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sub’ektlari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yoki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qo‘shma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korxonalar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tomonidan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to‘lanadigan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summalardan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olinadigan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va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to‘lov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manbaida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ushlab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qolinadigan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soliqlar</a:t>
          </a:r>
          <a:r>
            <a:rPr lang="en-US" sz="2100" b="0" i="0" kern="1200" dirty="0" smtClean="0"/>
            <a:t> </a:t>
          </a:r>
          <a:r>
            <a:rPr lang="en-US" sz="2100" b="0" i="0" kern="1200" dirty="0" err="1" smtClean="0"/>
            <a:t>kiradi</a:t>
          </a:r>
          <a:r>
            <a:rPr lang="en-US" sz="2100" b="0" i="0" kern="1200" dirty="0" smtClean="0"/>
            <a:t>.</a:t>
          </a:r>
          <a:endParaRPr lang="ru-RU" sz="2100" kern="1200" dirty="0"/>
        </a:p>
      </dsp:txBody>
      <dsp:txXfrm>
        <a:off x="119791" y="2705120"/>
        <a:ext cx="7990018" cy="22143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3BADBF-2F22-474F-B99D-ED4A13FA65E1}">
      <dsp:nvSpPr>
        <dsp:cNvPr id="0" name=""/>
        <dsp:cNvSpPr/>
      </dsp:nvSpPr>
      <dsp:spPr>
        <a:xfrm>
          <a:off x="0" y="46253"/>
          <a:ext cx="8229600" cy="15588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i="0" kern="1200" dirty="0" smtClean="0"/>
            <a:t>“IAS 12” </a:t>
          </a:r>
          <a:r>
            <a:rPr lang="en-US" sz="2200" b="0" i="0" kern="1200" dirty="0" err="1" smtClean="0"/>
            <a:t>Foyda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soliqlari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standartida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quyidagi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belgilangan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ma’nodagi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atamalardan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foydalaniladi</a:t>
          </a:r>
          <a:r>
            <a:rPr lang="en-US" sz="2200" b="0" i="0" kern="1200" dirty="0" smtClean="0"/>
            <a:t>:</a:t>
          </a:r>
          <a:endParaRPr lang="ru-RU" sz="2200" kern="1200" dirty="0"/>
        </a:p>
      </dsp:txBody>
      <dsp:txXfrm>
        <a:off x="76098" y="122351"/>
        <a:ext cx="8077404" cy="1406682"/>
      </dsp:txXfrm>
    </dsp:sp>
    <dsp:sp modelId="{CBABD560-8510-4D8C-8C83-3B791A6233DC}">
      <dsp:nvSpPr>
        <dsp:cNvPr id="0" name=""/>
        <dsp:cNvSpPr/>
      </dsp:nvSpPr>
      <dsp:spPr>
        <a:xfrm>
          <a:off x="0" y="1668492"/>
          <a:ext cx="8229600" cy="15588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i="1" kern="1200" dirty="0" err="1" smtClean="0"/>
            <a:t>Buxgalteriya</a:t>
          </a:r>
          <a:r>
            <a:rPr lang="en-US" sz="2200" b="0" i="1" kern="1200" dirty="0" smtClean="0"/>
            <a:t> </a:t>
          </a:r>
          <a:r>
            <a:rPr lang="en-US" sz="2200" b="0" i="1" kern="1200" dirty="0" err="1" smtClean="0"/>
            <a:t>hisobi</a:t>
          </a:r>
          <a:r>
            <a:rPr lang="en-US" sz="2200" b="0" i="1" kern="1200" dirty="0" smtClean="0"/>
            <a:t> </a:t>
          </a:r>
          <a:r>
            <a:rPr lang="en-US" sz="2200" b="0" i="1" kern="1200" dirty="0" err="1" smtClean="0"/>
            <a:t>bo‘yicha</a:t>
          </a:r>
          <a:r>
            <a:rPr lang="en-US" sz="2200" b="0" i="1" kern="1200" dirty="0" smtClean="0"/>
            <a:t> </a:t>
          </a:r>
          <a:r>
            <a:rPr lang="en-US" sz="2200" b="0" i="1" kern="1200" dirty="0" err="1" smtClean="0"/>
            <a:t>foyda</a:t>
          </a:r>
          <a:r>
            <a:rPr lang="en-US" sz="2200" b="0" i="1" kern="1200" dirty="0" smtClean="0"/>
            <a:t> </a:t>
          </a:r>
          <a:r>
            <a:rPr lang="en-US" sz="2200" b="0" i="0" kern="1200" dirty="0" smtClean="0"/>
            <a:t>– </a:t>
          </a:r>
          <a:r>
            <a:rPr lang="en-US" sz="2200" b="0" i="0" kern="1200" dirty="0" err="1" smtClean="0"/>
            <a:t>bu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soliq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xarajatlari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chegirib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tashlanishidan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oldingi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davr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foydasi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yoki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zarari</a:t>
          </a:r>
          <a:r>
            <a:rPr lang="en-US" sz="2200" b="0" i="0" kern="1200" dirty="0" smtClean="0"/>
            <a:t>.</a:t>
          </a:r>
          <a:endParaRPr lang="ru-RU" sz="2200" kern="1200" dirty="0"/>
        </a:p>
      </dsp:txBody>
      <dsp:txXfrm>
        <a:off x="76098" y="1744590"/>
        <a:ext cx="8077404" cy="1406682"/>
      </dsp:txXfrm>
    </dsp:sp>
    <dsp:sp modelId="{6AE7805A-F153-420D-ABAA-6AB562F52AAA}">
      <dsp:nvSpPr>
        <dsp:cNvPr id="0" name=""/>
        <dsp:cNvSpPr/>
      </dsp:nvSpPr>
      <dsp:spPr>
        <a:xfrm>
          <a:off x="0" y="3290731"/>
          <a:ext cx="8229600" cy="15588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i="1" kern="1200" dirty="0" err="1" smtClean="0"/>
            <a:t>Soliq</a:t>
          </a:r>
          <a:r>
            <a:rPr lang="en-US" sz="2200" b="0" i="1" kern="1200" dirty="0" smtClean="0"/>
            <a:t> </a:t>
          </a:r>
          <a:r>
            <a:rPr lang="en-US" sz="2200" b="0" i="1" kern="1200" dirty="0" err="1" smtClean="0"/>
            <a:t>solinadigan</a:t>
          </a:r>
          <a:r>
            <a:rPr lang="en-US" sz="2200" b="0" i="1" kern="1200" dirty="0" smtClean="0"/>
            <a:t> </a:t>
          </a:r>
          <a:r>
            <a:rPr lang="en-US" sz="2200" b="0" i="1" kern="1200" dirty="0" err="1" smtClean="0"/>
            <a:t>foyda</a:t>
          </a:r>
          <a:r>
            <a:rPr lang="en-US" sz="2200" b="0" i="1" kern="1200" dirty="0" smtClean="0"/>
            <a:t> (</a:t>
          </a:r>
          <a:r>
            <a:rPr lang="en-US" sz="2200" b="0" i="1" kern="1200" dirty="0" err="1" smtClean="0"/>
            <a:t>soliq</a:t>
          </a:r>
          <a:r>
            <a:rPr lang="en-US" sz="2200" b="0" i="1" kern="1200" dirty="0" smtClean="0"/>
            <a:t> </a:t>
          </a:r>
          <a:r>
            <a:rPr lang="en-US" sz="2200" b="0" i="1" kern="1200" dirty="0" err="1" smtClean="0"/>
            <a:t>zarari</a:t>
          </a:r>
          <a:r>
            <a:rPr lang="en-US" sz="2200" b="0" i="1" kern="1200" dirty="0" smtClean="0"/>
            <a:t>) </a:t>
          </a:r>
          <a:r>
            <a:rPr lang="en-US" sz="2200" b="0" i="0" kern="1200" dirty="0" smtClean="0"/>
            <a:t>–</a:t>
          </a:r>
          <a:r>
            <a:rPr lang="en-US" sz="2200" b="0" i="0" kern="1200" dirty="0" err="1" smtClean="0"/>
            <a:t>bu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soliq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idoralari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tomonidan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belgilangan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qoidalarga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muvofiq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aniqlangan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va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undan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foyda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soliqlari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to‘lanishi</a:t>
          </a:r>
          <a:r>
            <a:rPr lang="en-US" sz="2200" b="0" i="0" kern="1200" dirty="0" smtClean="0"/>
            <a:t> (</a:t>
          </a:r>
          <a:r>
            <a:rPr lang="en-US" sz="2200" b="0" i="0" kern="1200" dirty="0" err="1" smtClean="0"/>
            <a:t>qoplanishi</a:t>
          </a:r>
          <a:r>
            <a:rPr lang="en-US" sz="2200" b="0" i="0" kern="1200" dirty="0" smtClean="0"/>
            <a:t>) </a:t>
          </a:r>
          <a:r>
            <a:rPr lang="en-US" sz="2200" b="0" i="0" kern="1200" dirty="0" err="1" smtClean="0"/>
            <a:t>talab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etiladigan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davr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foydasi</a:t>
          </a:r>
          <a:r>
            <a:rPr lang="en-US" sz="2200" b="0" i="0" kern="1200" dirty="0" smtClean="0"/>
            <a:t> (</a:t>
          </a:r>
          <a:r>
            <a:rPr lang="en-US" sz="2200" b="0" i="0" kern="1200" dirty="0" err="1" smtClean="0"/>
            <a:t>zarari</a:t>
          </a:r>
          <a:r>
            <a:rPr lang="en-US" sz="2200" b="0" i="0" kern="1200" dirty="0" smtClean="0"/>
            <a:t>).</a:t>
          </a:r>
          <a:endParaRPr lang="ru-RU" sz="2200" kern="1200" dirty="0"/>
        </a:p>
      </dsp:txBody>
      <dsp:txXfrm>
        <a:off x="76098" y="3366829"/>
        <a:ext cx="8077404" cy="14066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06FF8A-9D96-40FE-AA40-6B1BEA1100FB}">
      <dsp:nvSpPr>
        <dsp:cNvPr id="0" name=""/>
        <dsp:cNvSpPr/>
      </dsp:nvSpPr>
      <dsp:spPr>
        <a:xfrm>
          <a:off x="3190130" y="315"/>
          <a:ext cx="2763738" cy="276373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i="0" kern="1200" dirty="0" err="1" smtClean="0"/>
            <a:t>Soliq</a:t>
          </a:r>
          <a:r>
            <a:rPr lang="en-US" sz="1200" b="1" i="0" kern="1200" dirty="0" smtClean="0"/>
            <a:t> </a:t>
          </a:r>
          <a:r>
            <a:rPr lang="en-US" sz="1200" b="1" i="0" kern="1200" dirty="0" err="1" smtClean="0"/>
            <a:t>xarajati</a:t>
          </a:r>
          <a:r>
            <a:rPr lang="en-US" sz="1200" b="1" i="0" kern="1200" dirty="0" smtClean="0"/>
            <a:t> (</a:t>
          </a:r>
          <a:r>
            <a:rPr lang="en-US" sz="1200" b="1" i="0" kern="1200" dirty="0" err="1" smtClean="0"/>
            <a:t>soliq</a:t>
          </a:r>
          <a:r>
            <a:rPr lang="en-US" sz="1200" b="1" i="0" kern="1200" dirty="0" smtClean="0"/>
            <a:t> </a:t>
          </a:r>
          <a:r>
            <a:rPr lang="en-US" sz="1200" b="1" i="0" kern="1200" dirty="0" err="1" smtClean="0"/>
            <a:t>daromadi</a:t>
          </a:r>
          <a:r>
            <a:rPr lang="en-US" sz="1200" b="1" i="0" kern="1200" dirty="0" smtClean="0"/>
            <a:t>) –</a:t>
          </a:r>
          <a:r>
            <a:rPr lang="en-US" sz="1200" b="1" i="0" kern="1200" dirty="0" err="1" smtClean="0"/>
            <a:t>bu</a:t>
          </a:r>
          <a:r>
            <a:rPr lang="en-US" sz="1200" b="1" i="0" kern="1200" dirty="0" smtClean="0"/>
            <a:t> </a:t>
          </a:r>
          <a:r>
            <a:rPr lang="en-US" sz="1200" b="1" i="0" kern="1200" dirty="0" err="1" smtClean="0"/>
            <a:t>davr</a:t>
          </a:r>
          <a:r>
            <a:rPr lang="en-US" sz="1200" b="1" i="0" kern="1200" dirty="0" smtClean="0"/>
            <a:t> </a:t>
          </a:r>
          <a:r>
            <a:rPr lang="en-US" sz="1200" b="1" i="0" kern="1200" dirty="0" err="1" smtClean="0"/>
            <a:t>foydasi</a:t>
          </a:r>
          <a:r>
            <a:rPr lang="en-US" sz="1200" b="1" i="0" kern="1200" dirty="0" smtClean="0"/>
            <a:t> </a:t>
          </a:r>
          <a:r>
            <a:rPr lang="en-US" sz="1200" b="1" i="0" kern="1200" dirty="0" err="1" smtClean="0"/>
            <a:t>yoki</a:t>
          </a:r>
          <a:r>
            <a:rPr lang="en-US" sz="1200" b="1" i="0" kern="1200" dirty="0" smtClean="0"/>
            <a:t> </a:t>
          </a:r>
          <a:r>
            <a:rPr lang="en-US" sz="1200" b="1" i="0" kern="1200" dirty="0" err="1" smtClean="0"/>
            <a:t>zararini</a:t>
          </a:r>
          <a:r>
            <a:rPr lang="en-US" sz="1200" b="1" i="0" kern="1200" dirty="0" smtClean="0"/>
            <a:t> </a:t>
          </a:r>
          <a:r>
            <a:rPr lang="en-US" sz="1200" b="1" i="0" kern="1200" dirty="0" err="1" smtClean="0"/>
            <a:t>aniqlashda</a:t>
          </a:r>
          <a:r>
            <a:rPr lang="en-US" sz="1200" b="1" i="0" kern="1200" dirty="0" smtClean="0"/>
            <a:t> </a:t>
          </a:r>
          <a:r>
            <a:rPr lang="en-US" sz="1200" b="1" i="0" kern="1200" dirty="0" err="1" smtClean="0"/>
            <a:t>hisobga</a:t>
          </a:r>
          <a:r>
            <a:rPr lang="en-US" sz="1200" b="1" i="0" kern="1200" dirty="0" smtClean="0"/>
            <a:t> </a:t>
          </a:r>
          <a:r>
            <a:rPr lang="en-US" sz="1200" b="1" i="0" kern="1200" dirty="0" err="1" smtClean="0"/>
            <a:t>olingan</a:t>
          </a:r>
          <a:r>
            <a:rPr lang="en-US" sz="1200" b="1" i="0" kern="1200" dirty="0" smtClean="0"/>
            <a:t> </a:t>
          </a:r>
          <a:r>
            <a:rPr lang="en-US" sz="1200" b="1" i="0" kern="1200" dirty="0" err="1" smtClean="0"/>
            <a:t>joriy</a:t>
          </a:r>
          <a:r>
            <a:rPr lang="en-US" sz="1200" b="1" i="0" kern="1200" dirty="0" smtClean="0"/>
            <a:t> </a:t>
          </a:r>
          <a:r>
            <a:rPr lang="en-US" sz="1200" b="1" i="0" kern="1200" dirty="0" err="1" smtClean="0"/>
            <a:t>va</a:t>
          </a:r>
          <a:r>
            <a:rPr lang="en-US" sz="1200" b="1" i="0" kern="1200" dirty="0" smtClean="0"/>
            <a:t> </a:t>
          </a:r>
          <a:r>
            <a:rPr lang="en-US" sz="1200" b="1" i="0" kern="1200" dirty="0" err="1" smtClean="0"/>
            <a:t>muddati</a:t>
          </a:r>
          <a:r>
            <a:rPr lang="en-US" sz="1200" b="1" i="0" kern="1200" dirty="0" smtClean="0"/>
            <a:t> </a:t>
          </a:r>
          <a:r>
            <a:rPr lang="en-US" sz="1200" b="1" i="0" kern="1200" dirty="0" err="1" smtClean="0"/>
            <a:t>uzaytirilgan</a:t>
          </a:r>
          <a:r>
            <a:rPr lang="en-US" sz="1200" b="1" i="0" kern="1200" dirty="0" smtClean="0"/>
            <a:t> </a:t>
          </a:r>
          <a:r>
            <a:rPr lang="en-US" sz="1200" b="1" i="0" kern="1200" dirty="0" err="1" smtClean="0"/>
            <a:t>soliq</a:t>
          </a:r>
          <a:r>
            <a:rPr lang="en-US" sz="1200" b="1" i="0" kern="1200" dirty="0" smtClean="0"/>
            <a:t> </a:t>
          </a:r>
          <a:r>
            <a:rPr lang="en-US" sz="1200" b="1" i="0" kern="1200" dirty="0" err="1" smtClean="0"/>
            <a:t>bo‘yicha</a:t>
          </a:r>
          <a:r>
            <a:rPr lang="en-US" sz="1200" b="1" i="0" kern="1200" dirty="0" smtClean="0"/>
            <a:t> </a:t>
          </a:r>
          <a:r>
            <a:rPr lang="en-US" sz="1200" b="1" i="0" kern="1200" dirty="0" err="1" smtClean="0"/>
            <a:t>umumiy</a:t>
          </a:r>
          <a:r>
            <a:rPr lang="en-US" sz="1200" b="1" i="0" kern="1200" dirty="0" smtClean="0"/>
            <a:t> summa.</a:t>
          </a:r>
          <a:endParaRPr lang="ru-RU" sz="1200" b="1" kern="1200" dirty="0"/>
        </a:p>
      </dsp:txBody>
      <dsp:txXfrm>
        <a:off x="3594870" y="405055"/>
        <a:ext cx="1954258" cy="1954258"/>
      </dsp:txXfrm>
    </dsp:sp>
    <dsp:sp modelId="{FC586FA5-10EF-4D37-82DF-06529EE847E7}">
      <dsp:nvSpPr>
        <dsp:cNvPr id="0" name=""/>
        <dsp:cNvSpPr/>
      </dsp:nvSpPr>
      <dsp:spPr>
        <a:xfrm rot="3600000">
          <a:off x="5231754" y="2694596"/>
          <a:ext cx="734463" cy="9327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5286839" y="2785738"/>
        <a:ext cx="514124" cy="559657"/>
      </dsp:txXfrm>
    </dsp:sp>
    <dsp:sp modelId="{84380AE0-4E72-48B8-8DF1-F97643C5558A}">
      <dsp:nvSpPr>
        <dsp:cNvPr id="0" name=""/>
        <dsp:cNvSpPr/>
      </dsp:nvSpPr>
      <dsp:spPr>
        <a:xfrm>
          <a:off x="5264889" y="3593903"/>
          <a:ext cx="2763738" cy="276373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i="0" kern="1200" dirty="0" err="1" smtClean="0"/>
            <a:t>Joriy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soliq</a:t>
          </a:r>
          <a:r>
            <a:rPr lang="en-US" sz="1100" b="1" i="0" kern="1200" dirty="0" smtClean="0"/>
            <a:t> -</a:t>
          </a:r>
          <a:r>
            <a:rPr lang="en-US" sz="1100" b="1" i="0" kern="1200" dirty="0" err="1" smtClean="0"/>
            <a:t>bu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davr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uchun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soliq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solinadigan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foyda</a:t>
          </a:r>
          <a:r>
            <a:rPr lang="en-US" sz="1100" b="1" i="0" kern="1200" dirty="0" smtClean="0"/>
            <a:t> (</a:t>
          </a:r>
          <a:r>
            <a:rPr lang="en-US" sz="1100" b="1" i="0" kern="1200" dirty="0" err="1" smtClean="0"/>
            <a:t>soliq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zarari</a:t>
          </a:r>
          <a:r>
            <a:rPr lang="en-US" sz="1100" b="1" i="0" kern="1200" dirty="0" smtClean="0"/>
            <a:t>)</a:t>
          </a:r>
          <a:r>
            <a:rPr lang="en-US" sz="1100" b="1" i="0" kern="1200" dirty="0" err="1" smtClean="0"/>
            <a:t>dan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to‘lanadigan</a:t>
          </a:r>
          <a:r>
            <a:rPr lang="en-US" sz="1100" b="1" i="0" kern="1200" dirty="0" smtClean="0"/>
            <a:t> (</a:t>
          </a:r>
          <a:r>
            <a:rPr lang="en-US" sz="1100" b="1" i="0" kern="1200" dirty="0" err="1" smtClean="0"/>
            <a:t>qoplanadigan</a:t>
          </a:r>
          <a:r>
            <a:rPr lang="en-US" sz="1100" b="1" i="0" kern="1200" dirty="0" smtClean="0"/>
            <a:t>) </a:t>
          </a:r>
          <a:r>
            <a:rPr lang="en-US" sz="1100" b="1" i="0" kern="1200" dirty="0" err="1" smtClean="0"/>
            <a:t>foyda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soliqlari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summasi</a:t>
          </a:r>
          <a:r>
            <a:rPr lang="en-US" sz="1100" b="1" i="0" kern="1200" dirty="0" smtClean="0"/>
            <a:t>.</a:t>
          </a:r>
          <a:endParaRPr lang="ru-RU" sz="1100" b="1" kern="1200" dirty="0"/>
        </a:p>
      </dsp:txBody>
      <dsp:txXfrm>
        <a:off x="5669629" y="3998643"/>
        <a:ext cx="1954258" cy="1954258"/>
      </dsp:txXfrm>
    </dsp:sp>
    <dsp:sp modelId="{C78C3128-2236-46D3-8E89-5A300991B121}">
      <dsp:nvSpPr>
        <dsp:cNvPr id="0" name=""/>
        <dsp:cNvSpPr/>
      </dsp:nvSpPr>
      <dsp:spPr>
        <a:xfrm rot="10800000">
          <a:off x="4225555" y="4509392"/>
          <a:ext cx="734463" cy="9327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 rot="10800000">
        <a:off x="4445894" y="4695944"/>
        <a:ext cx="514124" cy="559657"/>
      </dsp:txXfrm>
    </dsp:sp>
    <dsp:sp modelId="{BA096E58-EAD0-424C-A82F-9305491E0596}">
      <dsp:nvSpPr>
        <dsp:cNvPr id="0" name=""/>
        <dsp:cNvSpPr/>
      </dsp:nvSpPr>
      <dsp:spPr>
        <a:xfrm>
          <a:off x="1115371" y="3593903"/>
          <a:ext cx="2763738" cy="276373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i="0" kern="1200" dirty="0" err="1" smtClean="0"/>
            <a:t>Muddati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uzaytirilgan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soliq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majburiyatlari</a:t>
          </a:r>
          <a:r>
            <a:rPr lang="en-US" sz="1100" b="1" i="0" kern="1200" dirty="0" smtClean="0"/>
            <a:t> -</a:t>
          </a:r>
          <a:r>
            <a:rPr lang="en-US" sz="1100" b="1" i="0" kern="1200" dirty="0" err="1" smtClean="0"/>
            <a:t>bu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kelgusida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soliq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solinadigan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vaqtinchalik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farqlar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bo‘yicha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kelgusi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davrlarda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to‘lanadigan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foyda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soliqlarining</a:t>
          </a:r>
          <a:r>
            <a:rPr lang="en-US" sz="1100" b="1" i="0" kern="1200" dirty="0" smtClean="0"/>
            <a:t> </a:t>
          </a:r>
          <a:r>
            <a:rPr lang="en-US" sz="1100" b="1" i="0" kern="1200" dirty="0" err="1" smtClean="0"/>
            <a:t>summasi</a:t>
          </a:r>
          <a:r>
            <a:rPr lang="en-US" sz="1100" b="1" i="0" kern="1200" dirty="0" smtClean="0"/>
            <a:t>.</a:t>
          </a:r>
          <a:endParaRPr lang="ru-RU" sz="1100" b="1" kern="1200" dirty="0"/>
        </a:p>
      </dsp:txBody>
      <dsp:txXfrm>
        <a:off x="1520111" y="3998643"/>
        <a:ext cx="1954258" cy="1954258"/>
      </dsp:txXfrm>
    </dsp:sp>
    <dsp:sp modelId="{6E8A1161-73F7-4DD8-822F-DC10AD23A74F}">
      <dsp:nvSpPr>
        <dsp:cNvPr id="0" name=""/>
        <dsp:cNvSpPr/>
      </dsp:nvSpPr>
      <dsp:spPr>
        <a:xfrm rot="18000000">
          <a:off x="3156995" y="2730599"/>
          <a:ext cx="734463" cy="93276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3212080" y="3012561"/>
        <a:ext cx="514124" cy="55965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9AFD73-C74D-49EA-85DA-C76DA43559AD}">
      <dsp:nvSpPr>
        <dsp:cNvPr id="0" name=""/>
        <dsp:cNvSpPr/>
      </dsp:nvSpPr>
      <dsp:spPr>
        <a:xfrm>
          <a:off x="350043" y="0"/>
          <a:ext cx="6858000" cy="6858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4F1BCF2-30DC-4C4A-8DC6-05197FC15171}">
      <dsp:nvSpPr>
        <dsp:cNvPr id="0" name=""/>
        <dsp:cNvSpPr/>
      </dsp:nvSpPr>
      <dsp:spPr>
        <a:xfrm>
          <a:off x="3221831" y="686469"/>
          <a:ext cx="5572125" cy="121890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i="0" kern="1200" dirty="0" err="1" smtClean="0"/>
            <a:t>Muddati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uzaytirilgan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soliq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aktivlari</a:t>
          </a:r>
          <a:r>
            <a:rPr lang="en-US" sz="2200" b="0" i="0" kern="1200" dirty="0" smtClean="0"/>
            <a:t> – </a:t>
          </a:r>
          <a:r>
            <a:rPr lang="en-US" sz="2200" b="0" i="0" kern="1200" dirty="0" err="1" smtClean="0"/>
            <a:t>foyda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soliqlarining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quyidagilar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bo‘yicha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kelgusi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davrlarda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qoplanadigan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summasi</a:t>
          </a:r>
          <a:r>
            <a:rPr lang="en-US" sz="2200" b="0" i="0" kern="1200" dirty="0" smtClean="0"/>
            <a:t>:</a:t>
          </a:r>
          <a:endParaRPr lang="ru-RU" sz="2200" kern="1200" dirty="0"/>
        </a:p>
      </dsp:txBody>
      <dsp:txXfrm>
        <a:off x="3281333" y="745971"/>
        <a:ext cx="5453121" cy="1099898"/>
      </dsp:txXfrm>
    </dsp:sp>
    <dsp:sp modelId="{492E53B4-F113-424C-B665-F04FAE033D5A}">
      <dsp:nvSpPr>
        <dsp:cNvPr id="0" name=""/>
        <dsp:cNvSpPr/>
      </dsp:nvSpPr>
      <dsp:spPr>
        <a:xfrm>
          <a:off x="3286111" y="2057734"/>
          <a:ext cx="5443564" cy="121890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i="0" kern="1200" dirty="0" smtClean="0"/>
            <a:t>(a) </a:t>
          </a:r>
          <a:r>
            <a:rPr lang="en-US" sz="2200" b="0" i="0" kern="1200" dirty="0" err="1" smtClean="0"/>
            <a:t>kelgusida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chegiriladigan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vaqtinchalik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farqlar</a:t>
          </a:r>
          <a:r>
            <a:rPr lang="en-US" sz="2200" b="0" i="0" kern="1200" dirty="0" smtClean="0"/>
            <a:t>;</a:t>
          </a:r>
          <a:endParaRPr lang="ru-RU" sz="2200" kern="1200" dirty="0"/>
        </a:p>
      </dsp:txBody>
      <dsp:txXfrm>
        <a:off x="3345613" y="2117236"/>
        <a:ext cx="5324560" cy="1099898"/>
      </dsp:txXfrm>
    </dsp:sp>
    <dsp:sp modelId="{0A78C6D1-E22D-4F5A-A38A-451810D0559A}">
      <dsp:nvSpPr>
        <dsp:cNvPr id="0" name=""/>
        <dsp:cNvSpPr/>
      </dsp:nvSpPr>
      <dsp:spPr>
        <a:xfrm>
          <a:off x="3286111" y="3429000"/>
          <a:ext cx="5443564" cy="121890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i="0" kern="1200" dirty="0" smtClean="0"/>
            <a:t>(b) </a:t>
          </a:r>
          <a:r>
            <a:rPr lang="en-US" sz="2200" b="0" i="0" kern="1200" dirty="0" err="1" smtClean="0"/>
            <a:t>foydalanilmagan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soliq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zararlarini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kelgusi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davrlarga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o‘tkazish</a:t>
          </a:r>
          <a:r>
            <a:rPr lang="en-US" sz="2200" b="0" i="0" kern="1200" dirty="0" smtClean="0"/>
            <a:t>; </a:t>
          </a:r>
          <a:r>
            <a:rPr lang="en-US" sz="2200" b="0" i="0" kern="1200" dirty="0" err="1" smtClean="0"/>
            <a:t>va</a:t>
          </a:r>
          <a:endParaRPr lang="ru-RU" sz="2200" kern="1200" dirty="0"/>
        </a:p>
      </dsp:txBody>
      <dsp:txXfrm>
        <a:off x="3345613" y="3488502"/>
        <a:ext cx="5324560" cy="1099898"/>
      </dsp:txXfrm>
    </dsp:sp>
    <dsp:sp modelId="{F81046E6-6B1E-4642-90F2-003699848886}">
      <dsp:nvSpPr>
        <dsp:cNvPr id="0" name=""/>
        <dsp:cNvSpPr/>
      </dsp:nvSpPr>
      <dsp:spPr>
        <a:xfrm>
          <a:off x="3286111" y="4800265"/>
          <a:ext cx="5443564" cy="121890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i="0" kern="1200" dirty="0" smtClean="0"/>
            <a:t>(v) </a:t>
          </a:r>
          <a:r>
            <a:rPr lang="en-US" sz="2200" b="0" i="0" kern="1200" dirty="0" err="1" smtClean="0"/>
            <a:t>foydalanilmagan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soliq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imtiyozlarini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kelgusi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davrlarga</a:t>
          </a:r>
          <a:r>
            <a:rPr lang="en-US" sz="2200" b="0" i="0" kern="1200" dirty="0" smtClean="0"/>
            <a:t> </a:t>
          </a:r>
          <a:r>
            <a:rPr lang="en-US" sz="2200" b="0" i="0" kern="1200" dirty="0" err="1" smtClean="0"/>
            <a:t>o‘tkazish</a:t>
          </a:r>
          <a:r>
            <a:rPr lang="en-US" sz="2200" b="0" i="0" kern="1200" dirty="0" smtClean="0"/>
            <a:t>.</a:t>
          </a:r>
          <a:endParaRPr lang="ru-RU" sz="2200" kern="1200" dirty="0"/>
        </a:p>
      </dsp:txBody>
      <dsp:txXfrm>
        <a:off x="3345613" y="4859767"/>
        <a:ext cx="5324560" cy="109989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4A9EDB-4627-41C1-9AC8-78E2A34F032F}">
      <dsp:nvSpPr>
        <dsp:cNvPr id="0" name=""/>
        <dsp:cNvSpPr/>
      </dsp:nvSpPr>
      <dsp:spPr>
        <a:xfrm>
          <a:off x="4018" y="1357297"/>
          <a:ext cx="3513832" cy="4143405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93378" tIns="17780" rIns="193378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i="0" kern="1200" dirty="0" err="1" smtClean="0"/>
            <a:t>Vaqtinchalik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farqlar</a:t>
          </a:r>
          <a:r>
            <a:rPr lang="en-US" sz="1400" b="0" i="0" kern="1200" dirty="0" smtClean="0"/>
            <a:t> – </a:t>
          </a:r>
          <a:r>
            <a:rPr lang="en-US" sz="1400" b="0" i="0" kern="1200" dirty="0" err="1" smtClean="0"/>
            <a:t>bu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moliyaviy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holat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to‘g‘risidagi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hisobotda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aks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ettirilgan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aktiv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yoki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majburiyatning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balans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qiymati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bilan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uning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soliq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bazasi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o‘rtasidagi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farqlardir</a:t>
          </a:r>
          <a:r>
            <a:rPr lang="en-US" sz="1400" b="0" i="0" kern="1200" dirty="0" smtClean="0"/>
            <a:t>. </a:t>
          </a:r>
          <a:r>
            <a:rPr lang="en-US" sz="1400" b="0" i="0" kern="1200" dirty="0" err="1" smtClean="0"/>
            <a:t>Vaqtinchalik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farqlar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quyidagicha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bo‘lishi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mumkin</a:t>
          </a:r>
          <a:r>
            <a:rPr lang="en-US" sz="1400" b="0" i="0" kern="1200" dirty="0" smtClean="0"/>
            <a:t>:</a:t>
          </a:r>
          <a:endParaRPr lang="ru-RU" sz="1200" kern="1200" dirty="0"/>
        </a:p>
      </dsp:txBody>
      <dsp:txXfrm>
        <a:off x="518607" y="1964085"/>
        <a:ext cx="2484654" cy="2929829"/>
      </dsp:txXfrm>
    </dsp:sp>
    <dsp:sp modelId="{58B1E066-B1DA-453F-80B3-EABADBECC422}">
      <dsp:nvSpPr>
        <dsp:cNvPr id="0" name=""/>
        <dsp:cNvSpPr/>
      </dsp:nvSpPr>
      <dsp:spPr>
        <a:xfrm>
          <a:off x="2815083" y="1428733"/>
          <a:ext cx="3513832" cy="4000532"/>
        </a:xfrm>
        <a:prstGeom prst="ellipse">
          <a:avLst/>
        </a:prstGeom>
        <a:solidFill>
          <a:schemeClr val="accent2">
            <a:alpha val="50000"/>
            <a:hueOff val="-8662909"/>
            <a:satOff val="7828"/>
            <a:lumOff val="88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93378" tIns="17780" rIns="193378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i="0" kern="1200" dirty="0" smtClean="0"/>
            <a:t>(a) </a:t>
          </a:r>
          <a:r>
            <a:rPr lang="en-US" sz="1400" b="0" i="0" kern="1200" dirty="0" err="1" smtClean="0"/>
            <a:t>kelgusida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coliq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solinadigan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vaqtinchalik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farqlar</a:t>
          </a:r>
          <a:r>
            <a:rPr lang="en-US" sz="1400" b="0" i="0" kern="1200" dirty="0" smtClean="0"/>
            <a:t> - </a:t>
          </a:r>
          <a:r>
            <a:rPr lang="en-US" sz="1400" b="0" i="0" kern="1200" dirty="0" err="1" smtClean="0"/>
            <a:t>vaqtinchalik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farqlar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bo‘lib</a:t>
          </a:r>
          <a:r>
            <a:rPr lang="en-US" sz="1400" b="0" i="0" kern="1200" dirty="0" smtClean="0"/>
            <a:t>, </a:t>
          </a:r>
          <a:r>
            <a:rPr lang="en-US" sz="1400" b="0" i="0" kern="1200" dirty="0" err="1" smtClean="0"/>
            <a:t>ular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aktiv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yoki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majburiyatning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balans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qiymati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qoplanadigan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yoki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to‘lanadigan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kelgusi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davrlarning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soliq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solinadigan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foydasini</a:t>
          </a:r>
          <a:r>
            <a:rPr lang="en-US" sz="1400" b="0" i="0" kern="1200" dirty="0" smtClean="0"/>
            <a:t> (</a:t>
          </a:r>
          <a:r>
            <a:rPr lang="en-US" sz="1400" b="0" i="0" kern="1200" dirty="0" err="1" smtClean="0"/>
            <a:t>soliq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zararini</a:t>
          </a:r>
          <a:r>
            <a:rPr lang="en-US" sz="1400" b="0" i="0" kern="1200" dirty="0" smtClean="0"/>
            <a:t>) </a:t>
          </a:r>
          <a:r>
            <a:rPr lang="en-US" sz="1400" b="0" i="0" kern="1200" dirty="0" err="1" smtClean="0"/>
            <a:t>hisoblashda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soliq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solinadigan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summalarni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yuzaga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keltiradi</a:t>
          </a:r>
          <a:r>
            <a:rPr lang="en-US" sz="1400" b="0" i="0" kern="1200" dirty="0" smtClean="0"/>
            <a:t>; </a:t>
          </a:r>
          <a:r>
            <a:rPr lang="en-US" sz="1400" b="0" i="0" kern="1200" dirty="0" err="1" smtClean="0"/>
            <a:t>yoki</a:t>
          </a:r>
          <a:endParaRPr lang="ru-RU" sz="1400" kern="1200" dirty="0"/>
        </a:p>
      </dsp:txBody>
      <dsp:txXfrm>
        <a:off x="3329672" y="2014597"/>
        <a:ext cx="2484654" cy="2828804"/>
      </dsp:txXfrm>
    </dsp:sp>
    <dsp:sp modelId="{5191EE20-DFDA-4554-A9CE-1DC68C08EE94}">
      <dsp:nvSpPr>
        <dsp:cNvPr id="0" name=""/>
        <dsp:cNvSpPr/>
      </dsp:nvSpPr>
      <dsp:spPr>
        <a:xfrm>
          <a:off x="5626149" y="1500169"/>
          <a:ext cx="3513832" cy="3857660"/>
        </a:xfrm>
        <a:prstGeom prst="ellipse">
          <a:avLst/>
        </a:prstGeom>
        <a:solidFill>
          <a:schemeClr val="accent2">
            <a:alpha val="50000"/>
            <a:hueOff val="-17325818"/>
            <a:satOff val="15657"/>
            <a:lumOff val="176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93378" tIns="17780" rIns="193378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i="0" kern="1200" dirty="0" smtClean="0"/>
            <a:t>(b) </a:t>
          </a:r>
          <a:r>
            <a:rPr lang="en-US" sz="1400" b="0" i="0" kern="1200" dirty="0" err="1" smtClean="0"/>
            <a:t>kelgusida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chegiriladigan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vaqtinchalik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farqlar</a:t>
          </a:r>
          <a:r>
            <a:rPr lang="en-US" sz="1400" b="0" i="0" kern="1200" dirty="0" smtClean="0"/>
            <a:t> - </a:t>
          </a:r>
          <a:r>
            <a:rPr lang="en-US" sz="1400" b="0" i="0" kern="1200" dirty="0" err="1" smtClean="0"/>
            <a:t>vaqtinchalik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farqlar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bo‘lib</a:t>
          </a:r>
          <a:r>
            <a:rPr lang="en-US" sz="1400" b="0" i="0" kern="1200" dirty="0" smtClean="0"/>
            <a:t>, </a:t>
          </a:r>
          <a:r>
            <a:rPr lang="en-US" sz="1400" b="0" i="0" kern="1200" dirty="0" err="1" smtClean="0"/>
            <a:t>ular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aktiv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yoki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majburiyatning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balans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qiymati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qoplanadigan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yoki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to‘lanadigan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kelgusi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davrlarning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soliq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solinadigan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foydasini</a:t>
          </a:r>
          <a:r>
            <a:rPr lang="en-US" sz="1400" b="0" i="0" kern="1200" dirty="0" smtClean="0"/>
            <a:t> (</a:t>
          </a:r>
          <a:r>
            <a:rPr lang="en-US" sz="1400" b="0" i="0" kern="1200" dirty="0" err="1" smtClean="0"/>
            <a:t>soliq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zararini</a:t>
          </a:r>
          <a:r>
            <a:rPr lang="en-US" sz="1400" b="0" i="0" kern="1200" dirty="0" smtClean="0"/>
            <a:t>) </a:t>
          </a:r>
          <a:r>
            <a:rPr lang="en-US" sz="1400" b="0" i="0" kern="1200" dirty="0" err="1" smtClean="0"/>
            <a:t>hisoblashda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chegirib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tashlanadigan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summalarni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yuzaga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keltiradi</a:t>
          </a:r>
          <a:r>
            <a:rPr lang="en-US" sz="1400" b="0" i="0" kern="1200" dirty="0" smtClean="0"/>
            <a:t>.</a:t>
          </a:r>
          <a:endParaRPr lang="ru-RU" sz="1400" kern="1200" dirty="0"/>
        </a:p>
      </dsp:txBody>
      <dsp:txXfrm>
        <a:off x="6140738" y="2065110"/>
        <a:ext cx="2484654" cy="272777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DA3454-C54F-4E72-B600-3A20043D8C8A}">
      <dsp:nvSpPr>
        <dsp:cNvPr id="0" name=""/>
        <dsp:cNvSpPr/>
      </dsp:nvSpPr>
      <dsp:spPr>
        <a:xfrm>
          <a:off x="685799" y="0"/>
          <a:ext cx="7772400" cy="6858000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EB92A9-476A-4E68-96CA-40A22ED21DD2}">
      <dsp:nvSpPr>
        <dsp:cNvPr id="0" name=""/>
        <dsp:cNvSpPr/>
      </dsp:nvSpPr>
      <dsp:spPr>
        <a:xfrm>
          <a:off x="111" y="2057400"/>
          <a:ext cx="4460378" cy="27432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/>
            <a:t>Soliq</a:t>
          </a:r>
          <a:r>
            <a:rPr lang="en-US" sz="1800" b="1" kern="1200" dirty="0" smtClean="0"/>
            <a:t> </a:t>
          </a:r>
          <a:r>
            <a:rPr lang="en-US" sz="1800" b="1" kern="1200" dirty="0" err="1" smtClean="0"/>
            <a:t>bazasi</a:t>
          </a:r>
          <a:endParaRPr lang="ru-RU" sz="1800" b="1" kern="1200" dirty="0"/>
        </a:p>
      </dsp:txBody>
      <dsp:txXfrm>
        <a:off x="134023" y="2191312"/>
        <a:ext cx="4192554" cy="2475376"/>
      </dsp:txXfrm>
    </dsp:sp>
    <dsp:sp modelId="{833BAE92-66C9-4F9F-BFFE-5D169C5A6AE8}">
      <dsp:nvSpPr>
        <dsp:cNvPr id="0" name=""/>
        <dsp:cNvSpPr/>
      </dsp:nvSpPr>
      <dsp:spPr>
        <a:xfrm>
          <a:off x="4683509" y="2057400"/>
          <a:ext cx="4460378" cy="27432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dirty="0" err="1" smtClean="0"/>
            <a:t>Aktivning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soliq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bazasi</a:t>
          </a:r>
          <a:r>
            <a:rPr lang="en-US" sz="1800" b="0" i="0" kern="1200" dirty="0" smtClean="0"/>
            <a:t> – </a:t>
          </a:r>
          <a:r>
            <a:rPr lang="en-US" sz="1800" b="0" i="0" kern="1200" dirty="0" err="1" smtClean="0"/>
            <a:t>bu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aktivning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balans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qiymati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qoplanganida</a:t>
          </a:r>
          <a:r>
            <a:rPr lang="en-US" sz="1800" b="0" i="0" kern="1200" dirty="0" smtClean="0"/>
            <a:t>, </a:t>
          </a:r>
          <a:r>
            <a:rPr lang="en-US" sz="1800" b="0" i="0" kern="1200" dirty="0" err="1" smtClean="0"/>
            <a:t>tadbirkorlik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sub’ekti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tomonidan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olinadigan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har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qanday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soliqqa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tortiladigan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iqtisodiy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nafdan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soliq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maqsadlarida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chegirib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tashlanadigan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summadir</a:t>
          </a:r>
          <a:r>
            <a:rPr lang="en-US" sz="1800" b="0" i="0" kern="1200" dirty="0" smtClean="0"/>
            <a:t>. Agar </a:t>
          </a:r>
          <a:r>
            <a:rPr lang="en-US" sz="1800" b="0" i="0" kern="1200" dirty="0" err="1" smtClean="0"/>
            <a:t>bu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iqtisodiy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naflar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soliqqa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tortilmasa</a:t>
          </a:r>
          <a:r>
            <a:rPr lang="en-US" sz="1800" b="0" i="0" kern="1200" dirty="0" smtClean="0"/>
            <a:t>, </a:t>
          </a:r>
          <a:r>
            <a:rPr lang="en-US" sz="1800" b="0" i="0" kern="1200" dirty="0" err="1" smtClean="0"/>
            <a:t>aktivning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soliq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bazasi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uning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balans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qiymatiga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teng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bo‘ladi</a:t>
          </a:r>
          <a:r>
            <a:rPr lang="en-US" sz="1800" b="0" i="0" kern="1200" dirty="0" smtClean="0"/>
            <a:t>.</a:t>
          </a:r>
          <a:endParaRPr lang="ru-RU" sz="1800" kern="1200" dirty="0"/>
        </a:p>
      </dsp:txBody>
      <dsp:txXfrm>
        <a:off x="4817421" y="2191312"/>
        <a:ext cx="4192554" cy="247537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0168F4-ACF8-496C-B4AA-606EC1FCAF73}">
      <dsp:nvSpPr>
        <dsp:cNvPr id="0" name=""/>
        <dsp:cNvSpPr/>
      </dsp:nvSpPr>
      <dsp:spPr>
        <a:xfrm>
          <a:off x="714324" y="0"/>
          <a:ext cx="7772400" cy="592933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37C5A8-433F-4F9E-9515-890D652F74F6}">
      <dsp:nvSpPr>
        <dsp:cNvPr id="0" name=""/>
        <dsp:cNvSpPr/>
      </dsp:nvSpPr>
      <dsp:spPr>
        <a:xfrm>
          <a:off x="117090" y="1778799"/>
          <a:ext cx="4343400" cy="2371732"/>
        </a:xfrm>
        <a:prstGeom prst="roundRect">
          <a:avLst/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0" i="0" kern="1200" dirty="0" smtClean="0"/>
            <a:t>1) </a:t>
          </a:r>
          <a:r>
            <a:rPr lang="en-US" sz="1700" b="0" i="0" kern="1200" dirty="0" err="1" smtClean="0"/>
            <a:t>tadbirkorlik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sub’ektining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aktivni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sotish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niyati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bo‘lmaganida</a:t>
          </a:r>
          <a:r>
            <a:rPr lang="en-US" sz="1700" b="0" i="0" kern="1200" dirty="0" smtClean="0"/>
            <a:t>. </a:t>
          </a:r>
          <a:r>
            <a:rPr lang="en-US" sz="1700" b="0" i="0" kern="1200" dirty="0" err="1" smtClean="0"/>
            <a:t>Bunday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hollarda</a:t>
          </a:r>
          <a:r>
            <a:rPr lang="en-US" sz="1700" b="0" i="0" kern="1200" dirty="0" smtClean="0"/>
            <a:t>, </a:t>
          </a:r>
          <a:r>
            <a:rPr lang="en-US" sz="1700" b="0" i="0" kern="1200" dirty="0" err="1" smtClean="0"/>
            <a:t>aktivning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qayta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baholangan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balans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qiymati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ushbu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aktivdan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foydalanish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orqali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qoplanadi</a:t>
          </a:r>
          <a:r>
            <a:rPr lang="en-US" sz="1700" b="0" i="0" kern="1200" dirty="0" smtClean="0"/>
            <a:t>, </a:t>
          </a:r>
          <a:r>
            <a:rPr lang="en-US" sz="1700" b="0" i="0" kern="1200" dirty="0" err="1" smtClean="0"/>
            <a:t>bu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esa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kelgusi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davrlarda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chegirilishi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mumkin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bo‘lgan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eskirish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summasidan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oshadigan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soliq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solinadigan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daromadni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hosil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qiladi</a:t>
          </a:r>
          <a:r>
            <a:rPr lang="en-US" sz="1700" b="0" i="0" kern="1200" dirty="0" smtClean="0"/>
            <a:t>; </a:t>
          </a:r>
          <a:r>
            <a:rPr lang="en-US" sz="1700" b="0" i="0" kern="1200" dirty="0" err="1" smtClean="0"/>
            <a:t>yoki</a:t>
          </a:r>
          <a:endParaRPr lang="ru-RU" sz="1700" kern="1200" dirty="0"/>
        </a:p>
      </dsp:txBody>
      <dsp:txXfrm>
        <a:off x="232868" y="1894577"/>
        <a:ext cx="4111844" cy="2140176"/>
      </dsp:txXfrm>
    </dsp:sp>
    <dsp:sp modelId="{8873E606-A563-4A2D-AA17-025BAEE8E309}">
      <dsp:nvSpPr>
        <dsp:cNvPr id="0" name=""/>
        <dsp:cNvSpPr/>
      </dsp:nvSpPr>
      <dsp:spPr>
        <a:xfrm>
          <a:off x="4683509" y="1778799"/>
          <a:ext cx="4343400" cy="2371732"/>
        </a:xfrm>
        <a:prstGeom prst="roundRect">
          <a:avLst/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0" i="0" kern="1200" dirty="0" smtClean="0"/>
            <a:t>2) agar </a:t>
          </a:r>
          <a:r>
            <a:rPr lang="en-US" sz="1700" b="0" i="0" kern="1200" dirty="0" err="1" smtClean="0"/>
            <a:t>aktivning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chiqib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ketishidan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olinadigan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tushumlar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unga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o‘xshash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aktivlarga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sarmoya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qilinganida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kapital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qiymati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o‘sishiga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solinadigan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soliqning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muddati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uzaytirilmasa</a:t>
          </a:r>
          <a:r>
            <a:rPr lang="en-US" sz="1700" b="0" i="0" kern="1200" dirty="0" smtClean="0"/>
            <a:t>. </a:t>
          </a:r>
          <a:r>
            <a:rPr lang="en-US" sz="1700" b="0" i="0" kern="1200" dirty="0" err="1" smtClean="0"/>
            <a:t>Bunday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hollarda</a:t>
          </a:r>
          <a:r>
            <a:rPr lang="en-US" sz="1700" b="0" i="0" kern="1200" dirty="0" smtClean="0"/>
            <a:t>, </a:t>
          </a:r>
          <a:r>
            <a:rPr lang="en-US" sz="1700" b="0" i="0" kern="1200" dirty="0" err="1" smtClean="0"/>
            <a:t>aktiv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sotilgan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paytda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yoki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unga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o‘xshash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aktivlardan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foydalanilganida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pirovardida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soliq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to‘lanishi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kerak</a:t>
          </a:r>
          <a:r>
            <a:rPr lang="en-US" sz="1700" b="0" i="0" kern="1200" dirty="0" smtClean="0"/>
            <a:t> </a:t>
          </a:r>
          <a:r>
            <a:rPr lang="en-US" sz="1700" b="0" i="0" kern="1200" dirty="0" err="1" smtClean="0"/>
            <a:t>bo‘ladi</a:t>
          </a:r>
          <a:r>
            <a:rPr lang="en-US" sz="1700" b="0" i="0" kern="1200" dirty="0" smtClean="0"/>
            <a:t>.</a:t>
          </a:r>
          <a:endParaRPr lang="ru-RU" sz="1700" kern="1200" dirty="0"/>
        </a:p>
      </dsp:txBody>
      <dsp:txXfrm>
        <a:off x="4799287" y="1894577"/>
        <a:ext cx="4111844" cy="214017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267591-617E-4AA8-A569-988D6839774C}">
      <dsp:nvSpPr>
        <dsp:cNvPr id="0" name=""/>
        <dsp:cNvSpPr/>
      </dsp:nvSpPr>
      <dsp:spPr>
        <a:xfrm>
          <a:off x="0" y="4424358"/>
          <a:ext cx="9144000" cy="136043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dirty="0" smtClean="0"/>
            <a:t>(b) </a:t>
          </a:r>
          <a:r>
            <a:rPr lang="en-US" sz="1800" b="0" i="0" kern="1200" dirty="0" err="1" smtClean="0"/>
            <a:t>operatsiya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paytida</a:t>
          </a:r>
          <a:r>
            <a:rPr lang="en-US" sz="1800" b="0" i="0" kern="1200" dirty="0" smtClean="0"/>
            <a:t>, </a:t>
          </a:r>
          <a:r>
            <a:rPr lang="en-US" sz="1800" b="0" i="0" kern="1200" dirty="0" err="1" smtClean="0"/>
            <a:t>buxgalteriya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hisobi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bo‘yicha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foydaga</a:t>
          </a:r>
          <a:r>
            <a:rPr lang="en-US" sz="1800" b="0" i="0" kern="1200" dirty="0" smtClean="0"/>
            <a:t> ham </a:t>
          </a:r>
          <a:r>
            <a:rPr lang="en-US" sz="1800" b="0" i="0" kern="1200" dirty="0" err="1" smtClean="0"/>
            <a:t>soliq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solinadigan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foydaga</a:t>
          </a:r>
          <a:r>
            <a:rPr lang="en-US" sz="1800" b="0" i="0" kern="1200" dirty="0" smtClean="0"/>
            <a:t> (</a:t>
          </a:r>
          <a:r>
            <a:rPr lang="en-US" sz="1800" b="0" i="0" kern="1200" dirty="0" err="1" smtClean="0"/>
            <a:t>soliq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zarariga</a:t>
          </a:r>
          <a:r>
            <a:rPr lang="en-US" sz="1800" b="0" i="0" kern="1200" dirty="0" smtClean="0"/>
            <a:t>) ham </a:t>
          </a:r>
          <a:r>
            <a:rPr lang="en-US" sz="1800" b="0" i="0" kern="1200" dirty="0" err="1" smtClean="0"/>
            <a:t>ta’sir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qilmaydigan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holat</a:t>
          </a:r>
          <a:r>
            <a:rPr lang="en-US" sz="1800" b="0" i="0" kern="1200" dirty="0" smtClean="0"/>
            <a:t>.</a:t>
          </a:r>
          <a:endParaRPr lang="ru-RU" sz="1800" kern="1200" dirty="0"/>
        </a:p>
      </dsp:txBody>
      <dsp:txXfrm>
        <a:off x="0" y="4424358"/>
        <a:ext cx="9144000" cy="1360438"/>
      </dsp:txXfrm>
    </dsp:sp>
    <dsp:sp modelId="{CC6AAF89-8C44-4E30-8F7E-FD75EDB978AD}">
      <dsp:nvSpPr>
        <dsp:cNvPr id="0" name=""/>
        <dsp:cNvSpPr/>
      </dsp:nvSpPr>
      <dsp:spPr>
        <a:xfrm rot="10800000">
          <a:off x="0" y="2352410"/>
          <a:ext cx="9144000" cy="2092354"/>
        </a:xfrm>
        <a:prstGeom prst="upArrowCallou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dirty="0" smtClean="0"/>
            <a:t>(a) </a:t>
          </a:r>
          <a:r>
            <a:rPr lang="en-US" sz="1800" b="0" i="0" kern="1200" dirty="0" err="1" smtClean="0"/>
            <a:t>biznes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birlashuvi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bo‘lmagan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holat</a:t>
          </a:r>
          <a:r>
            <a:rPr lang="en-US" sz="1800" b="0" i="0" kern="1200" dirty="0" smtClean="0"/>
            <a:t>; </a:t>
          </a:r>
          <a:r>
            <a:rPr lang="en-US" sz="1800" b="0" i="0" kern="1200" dirty="0" err="1" smtClean="0"/>
            <a:t>va</a:t>
          </a:r>
          <a:endParaRPr lang="ru-RU" sz="1800" kern="1200" dirty="0"/>
        </a:p>
      </dsp:txBody>
      <dsp:txXfrm rot="10800000">
        <a:off x="0" y="2352410"/>
        <a:ext cx="9144000" cy="1359549"/>
      </dsp:txXfrm>
    </dsp:sp>
    <dsp:sp modelId="{0C0862A7-FEC2-4A47-9ACC-C5BB76F32F4A}">
      <dsp:nvSpPr>
        <dsp:cNvPr id="0" name=""/>
        <dsp:cNvSpPr/>
      </dsp:nvSpPr>
      <dsp:spPr>
        <a:xfrm rot="10800000">
          <a:off x="0" y="1657"/>
          <a:ext cx="9144000" cy="2371160"/>
        </a:xfrm>
        <a:prstGeom prst="upArrowCallou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dirty="0" err="1" smtClean="0"/>
            <a:t>Muddati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uzaytirilgan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soliq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aktivi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barcha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kelgusida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chegiriladigan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vaqtinchalik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farqlar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bo‘yicha</a:t>
          </a:r>
          <a:r>
            <a:rPr lang="en-US" sz="1800" b="0" i="0" kern="1200" dirty="0" smtClean="0"/>
            <a:t> tan </a:t>
          </a:r>
          <a:r>
            <a:rPr lang="en-US" sz="1800" b="0" i="0" kern="1200" dirty="0" err="1" smtClean="0"/>
            <a:t>olinishi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kerak</a:t>
          </a:r>
          <a:r>
            <a:rPr lang="en-US" sz="1800" b="0" i="0" kern="1200" dirty="0" smtClean="0"/>
            <a:t>, agar </a:t>
          </a:r>
          <a:r>
            <a:rPr lang="en-US" sz="1800" b="0" i="0" kern="1200" dirty="0" err="1" smtClean="0"/>
            <a:t>kelgusida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chegiriladigan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vaqtinchalik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farqni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chegirib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tashlash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uchun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yetarli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soliq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solinadigan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foyda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bo‘lishi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ehtimoli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mavjud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bo‘lsa</a:t>
          </a:r>
          <a:r>
            <a:rPr lang="en-US" sz="1800" b="0" i="0" kern="1200" dirty="0" smtClean="0"/>
            <a:t>, </a:t>
          </a:r>
          <a:r>
            <a:rPr lang="en-US" sz="1800" b="0" i="0" kern="1200" dirty="0" err="1" smtClean="0"/>
            <a:t>bundan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muddati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uzaytirilgan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aktiv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majburiyatning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yoki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aktivning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quyidagi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kabi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operatsiyada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dastlabki</a:t>
          </a:r>
          <a:r>
            <a:rPr lang="en-US" sz="1800" b="0" i="0" kern="1200" dirty="0" smtClean="0"/>
            <a:t> tan </a:t>
          </a:r>
          <a:r>
            <a:rPr lang="en-US" sz="1800" b="0" i="0" kern="1200" dirty="0" err="1" smtClean="0"/>
            <a:t>olinishidan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kelib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chiqadigan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holatlar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mustasno</a:t>
          </a:r>
          <a:r>
            <a:rPr lang="en-US" sz="1800" b="0" i="0" kern="1200" dirty="0" smtClean="0"/>
            <a:t>:</a:t>
          </a:r>
          <a:endParaRPr lang="ru-RU" sz="1800" kern="1200" dirty="0"/>
        </a:p>
      </dsp:txBody>
      <dsp:txXfrm rot="10800000">
        <a:off x="0" y="1657"/>
        <a:ext cx="9144000" cy="154070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5D697D-F1E7-4846-8E74-F8911BD9CAFA}">
      <dsp:nvSpPr>
        <dsp:cNvPr id="0" name=""/>
        <dsp:cNvSpPr/>
      </dsp:nvSpPr>
      <dsp:spPr>
        <a:xfrm>
          <a:off x="2143104" y="-150096"/>
          <a:ext cx="4857790" cy="28023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dirty="0" err="1" smtClean="0"/>
            <a:t>muddati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uzaytirilgan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soliq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aktivlari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va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majburiyatlarining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balans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qiymati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ularga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tegishli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bo‘lgan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vaqtinchalik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farqlar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o‘zgarmasa</a:t>
          </a:r>
          <a:r>
            <a:rPr lang="en-US" sz="1800" b="0" i="0" kern="1200" dirty="0" smtClean="0"/>
            <a:t> ham </a:t>
          </a:r>
          <a:r>
            <a:rPr lang="en-US" sz="1800" b="0" i="0" kern="1200" dirty="0" err="1" smtClean="0"/>
            <a:t>o‘zgarishi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mumkin</a:t>
          </a:r>
          <a:r>
            <a:rPr lang="en-US" sz="1800" b="0" i="0" kern="1200" dirty="0" smtClean="0"/>
            <a:t>. Bu </a:t>
          </a:r>
          <a:r>
            <a:rPr lang="en-US" sz="1800" b="0" i="0" kern="1200" dirty="0" err="1" smtClean="0"/>
            <a:t>quyidagilar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natijasida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sodir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bo‘lishi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mumkin</a:t>
          </a:r>
          <a:r>
            <a:rPr lang="en-US" sz="1800" b="0" i="0" kern="1200" dirty="0" smtClean="0"/>
            <a:t>, </a:t>
          </a:r>
          <a:r>
            <a:rPr lang="en-US" sz="1800" b="0" i="0" kern="1200" dirty="0" err="1" smtClean="0"/>
            <a:t>masalan</a:t>
          </a:r>
          <a:r>
            <a:rPr lang="en-US" sz="1800" b="0" i="0" kern="1200" dirty="0" smtClean="0"/>
            <a:t>:</a:t>
          </a:r>
          <a:endParaRPr lang="ru-RU" sz="1800" kern="1200" dirty="0"/>
        </a:p>
      </dsp:txBody>
      <dsp:txXfrm>
        <a:off x="2854511" y="260303"/>
        <a:ext cx="3434976" cy="1981584"/>
      </dsp:txXfrm>
    </dsp:sp>
    <dsp:sp modelId="{90DFE5A4-1C94-4979-87B6-976559E3DD18}">
      <dsp:nvSpPr>
        <dsp:cNvPr id="0" name=""/>
        <dsp:cNvSpPr/>
      </dsp:nvSpPr>
      <dsp:spPr>
        <a:xfrm rot="2700000">
          <a:off x="5823225" y="2259539"/>
          <a:ext cx="255072" cy="7406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5834431" y="2380611"/>
        <a:ext cx="178550" cy="444379"/>
      </dsp:txXfrm>
    </dsp:sp>
    <dsp:sp modelId="{F38C6408-72AB-4060-BDD9-EDD5238ED976}">
      <dsp:nvSpPr>
        <dsp:cNvPr id="0" name=""/>
        <dsp:cNvSpPr/>
      </dsp:nvSpPr>
      <dsp:spPr>
        <a:xfrm>
          <a:off x="5804647" y="2483742"/>
          <a:ext cx="2194470" cy="2194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i="0" kern="1200" dirty="0" smtClean="0"/>
            <a:t>(a)</a:t>
          </a:r>
          <a:r>
            <a:rPr lang="en-US" sz="1600" b="0" i="0" kern="1200" dirty="0" err="1" smtClean="0"/>
            <a:t>soliq</a:t>
          </a:r>
          <a:r>
            <a:rPr lang="en-US" sz="1600" b="0" i="0" kern="1200" dirty="0" smtClean="0"/>
            <a:t> </a:t>
          </a:r>
          <a:r>
            <a:rPr lang="en-US" sz="1600" b="0" i="0" kern="1200" dirty="0" err="1" smtClean="0"/>
            <a:t>stavkalari</a:t>
          </a:r>
          <a:r>
            <a:rPr lang="en-US" sz="1600" b="0" i="0" kern="1200" dirty="0" smtClean="0"/>
            <a:t> </a:t>
          </a:r>
          <a:r>
            <a:rPr lang="en-US" sz="1600" b="0" i="0" kern="1200" dirty="0" err="1" smtClean="0"/>
            <a:t>yoki</a:t>
          </a:r>
          <a:r>
            <a:rPr lang="en-US" sz="1600" b="0" i="0" kern="1200" dirty="0" smtClean="0"/>
            <a:t> </a:t>
          </a:r>
          <a:r>
            <a:rPr lang="en-US" sz="1600" b="0" i="0" kern="1200" dirty="0" err="1" smtClean="0"/>
            <a:t>soliq</a:t>
          </a:r>
          <a:r>
            <a:rPr lang="en-US" sz="1600" b="0" i="0" kern="1200" dirty="0" smtClean="0"/>
            <a:t> </a:t>
          </a:r>
          <a:r>
            <a:rPr lang="en-US" sz="1600" b="0" i="0" kern="1200" dirty="0" err="1" smtClean="0"/>
            <a:t>qonunchiligining</a:t>
          </a:r>
          <a:r>
            <a:rPr lang="en-US" sz="1600" b="0" i="0" kern="1200" dirty="0" smtClean="0"/>
            <a:t> </a:t>
          </a:r>
          <a:r>
            <a:rPr lang="en-US" sz="1600" b="0" i="0" kern="1200" dirty="0" err="1" smtClean="0"/>
            <a:t>o‘zgarishi</a:t>
          </a:r>
          <a:r>
            <a:rPr lang="en-US" sz="1600" b="0" i="0" kern="1200" dirty="0" smtClean="0"/>
            <a:t>;</a:t>
          </a:r>
          <a:endParaRPr lang="ru-RU" sz="1600" kern="1200" dirty="0"/>
        </a:p>
      </dsp:txBody>
      <dsp:txXfrm>
        <a:off x="6126020" y="2805115"/>
        <a:ext cx="1551724" cy="1551724"/>
      </dsp:txXfrm>
    </dsp:sp>
    <dsp:sp modelId="{4A0FEDEB-0A72-4261-A273-6A0D5FA7BE57}">
      <dsp:nvSpPr>
        <dsp:cNvPr id="0" name=""/>
        <dsp:cNvSpPr/>
      </dsp:nvSpPr>
      <dsp:spPr>
        <a:xfrm rot="8247725">
          <a:off x="5452572" y="4290107"/>
          <a:ext cx="545730" cy="7406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5594748" y="4382891"/>
        <a:ext cx="382011" cy="444379"/>
      </dsp:txXfrm>
    </dsp:sp>
    <dsp:sp modelId="{A2AEDF8E-13B8-473A-8F9A-12D2590C72FD}">
      <dsp:nvSpPr>
        <dsp:cNvPr id="0" name=""/>
        <dsp:cNvSpPr/>
      </dsp:nvSpPr>
      <dsp:spPr>
        <a:xfrm>
          <a:off x="3428996" y="4663520"/>
          <a:ext cx="2194470" cy="2194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i="0" kern="1200" dirty="0" smtClean="0"/>
            <a:t>(b)</a:t>
          </a:r>
          <a:r>
            <a:rPr lang="en-US" sz="1600" b="0" i="0" kern="1200" dirty="0" err="1" smtClean="0"/>
            <a:t>muddati</a:t>
          </a:r>
          <a:r>
            <a:rPr lang="en-US" sz="1600" b="0" i="0" kern="1200" dirty="0" smtClean="0"/>
            <a:t> </a:t>
          </a:r>
          <a:r>
            <a:rPr lang="en-US" sz="1600" b="0" i="0" kern="1200" dirty="0" err="1" smtClean="0"/>
            <a:t>uzaytirilgan</a:t>
          </a:r>
          <a:r>
            <a:rPr lang="en-US" sz="1600" b="0" i="0" kern="1200" dirty="0" smtClean="0"/>
            <a:t> </a:t>
          </a:r>
          <a:r>
            <a:rPr lang="en-US" sz="1600" b="0" i="0" kern="1200" dirty="0" err="1" smtClean="0"/>
            <a:t>soliq</a:t>
          </a:r>
          <a:r>
            <a:rPr lang="en-US" sz="1600" b="0" i="0" kern="1200" dirty="0" smtClean="0"/>
            <a:t> </a:t>
          </a:r>
          <a:r>
            <a:rPr lang="en-US" sz="1600" b="0" i="0" kern="1200" dirty="0" err="1" smtClean="0"/>
            <a:t>aktivlari</a:t>
          </a:r>
          <a:r>
            <a:rPr lang="en-US" sz="1600" b="0" i="0" kern="1200" dirty="0" smtClean="0"/>
            <a:t> </a:t>
          </a:r>
          <a:r>
            <a:rPr lang="en-US" sz="1600" b="0" i="0" kern="1200" dirty="0" err="1" smtClean="0"/>
            <a:t>qoplanishini</a:t>
          </a:r>
          <a:r>
            <a:rPr lang="en-US" sz="1600" b="0" i="0" kern="1200" dirty="0" smtClean="0"/>
            <a:t> </a:t>
          </a:r>
          <a:r>
            <a:rPr lang="en-US" sz="1600" b="0" i="0" kern="1200" dirty="0" err="1" smtClean="0"/>
            <a:t>qayta</a:t>
          </a:r>
          <a:r>
            <a:rPr lang="en-US" sz="1600" b="0" i="0" kern="1200" dirty="0" smtClean="0"/>
            <a:t> </a:t>
          </a:r>
          <a:r>
            <a:rPr lang="en-US" sz="1600" b="0" i="0" kern="1200" dirty="0" err="1" smtClean="0"/>
            <a:t>ko‘rib</a:t>
          </a:r>
          <a:r>
            <a:rPr lang="en-US" sz="1600" b="0" i="0" kern="1200" dirty="0" smtClean="0"/>
            <a:t> </a:t>
          </a:r>
          <a:r>
            <a:rPr lang="en-US" sz="1600" b="0" i="0" kern="1200" dirty="0" err="1" smtClean="0"/>
            <a:t>chiqish</a:t>
          </a:r>
          <a:r>
            <a:rPr lang="en-US" sz="1600" b="0" i="0" kern="1200" dirty="0" smtClean="0"/>
            <a:t>; </a:t>
          </a:r>
          <a:r>
            <a:rPr lang="en-US" sz="1600" b="0" i="0" kern="1200" dirty="0" err="1" smtClean="0"/>
            <a:t>yoki</a:t>
          </a:r>
          <a:endParaRPr lang="ru-RU" sz="1600" kern="1200" dirty="0"/>
        </a:p>
      </dsp:txBody>
      <dsp:txXfrm>
        <a:off x="3750369" y="4984893"/>
        <a:ext cx="1551724" cy="1551724"/>
      </dsp:txXfrm>
    </dsp:sp>
    <dsp:sp modelId="{F4C9074D-4D83-459C-B4D5-CCF8319C4AE4}">
      <dsp:nvSpPr>
        <dsp:cNvPr id="0" name=""/>
        <dsp:cNvSpPr/>
      </dsp:nvSpPr>
      <dsp:spPr>
        <a:xfrm rot="13419662">
          <a:off x="3139470" y="4310520"/>
          <a:ext cx="510305" cy="7406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3271391" y="4511493"/>
        <a:ext cx="357214" cy="444379"/>
      </dsp:txXfrm>
    </dsp:sp>
    <dsp:sp modelId="{B147F48C-1BB1-4EC8-9A3F-54AE6F7BB164}">
      <dsp:nvSpPr>
        <dsp:cNvPr id="0" name=""/>
        <dsp:cNvSpPr/>
      </dsp:nvSpPr>
      <dsp:spPr>
        <a:xfrm>
          <a:off x="1144881" y="2483742"/>
          <a:ext cx="2194470" cy="2194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i="0" kern="1200" dirty="0" smtClean="0"/>
            <a:t>(v)</a:t>
          </a:r>
          <a:r>
            <a:rPr lang="en-US" sz="1600" b="0" i="0" kern="1200" dirty="0" err="1" smtClean="0"/>
            <a:t>aktivning</a:t>
          </a:r>
          <a:r>
            <a:rPr lang="en-US" sz="1600" b="0" i="0" kern="1200" dirty="0" smtClean="0"/>
            <a:t> </a:t>
          </a:r>
          <a:r>
            <a:rPr lang="en-US" sz="1600" b="0" i="0" kern="1200" dirty="0" err="1" smtClean="0"/>
            <a:t>kutilgan</a:t>
          </a:r>
          <a:r>
            <a:rPr lang="en-US" sz="1600" b="0" i="0" kern="1200" dirty="0" smtClean="0"/>
            <a:t> </a:t>
          </a:r>
          <a:r>
            <a:rPr lang="en-US" sz="1600" b="0" i="0" kern="1200" dirty="0" err="1" smtClean="0"/>
            <a:t>qoplanish</a:t>
          </a:r>
          <a:r>
            <a:rPr lang="en-US" sz="1600" b="0" i="0" kern="1200" dirty="0" smtClean="0"/>
            <a:t> </a:t>
          </a:r>
          <a:r>
            <a:rPr lang="en-US" sz="1600" b="0" i="0" kern="1200" dirty="0" err="1" smtClean="0"/>
            <a:t>tarzidagi</a:t>
          </a:r>
          <a:r>
            <a:rPr lang="en-US" sz="1600" b="0" i="0" kern="1200" dirty="0" smtClean="0"/>
            <a:t> </a:t>
          </a:r>
          <a:r>
            <a:rPr lang="en-US" sz="1600" b="0" i="0" kern="1200" dirty="0" err="1" smtClean="0"/>
            <a:t>o‘zgarish</a:t>
          </a:r>
          <a:r>
            <a:rPr lang="en-US" sz="1600" b="0" i="0" kern="1200" dirty="0" smtClean="0"/>
            <a:t>.</a:t>
          </a:r>
          <a:endParaRPr lang="ru-RU" sz="1600" kern="1200" dirty="0"/>
        </a:p>
      </dsp:txBody>
      <dsp:txXfrm>
        <a:off x="1466254" y="2805115"/>
        <a:ext cx="1551724" cy="1551724"/>
      </dsp:txXfrm>
    </dsp:sp>
    <dsp:sp modelId="{B6B57930-030E-4A5D-9C31-A7802BFED45D}">
      <dsp:nvSpPr>
        <dsp:cNvPr id="0" name=""/>
        <dsp:cNvSpPr/>
      </dsp:nvSpPr>
      <dsp:spPr>
        <a:xfrm rot="18900000">
          <a:off x="3081987" y="2339146"/>
          <a:ext cx="255072" cy="7406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3093193" y="2514328"/>
        <a:ext cx="178550" cy="44437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F6CB8F-D936-4B79-BCDD-6B1CE031B51B}">
      <dsp:nvSpPr>
        <dsp:cNvPr id="0" name=""/>
        <dsp:cNvSpPr/>
      </dsp:nvSpPr>
      <dsp:spPr>
        <a:xfrm>
          <a:off x="2580325" y="192528"/>
          <a:ext cx="3983349" cy="3983349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i="0" kern="1200" dirty="0" err="1" smtClean="0"/>
            <a:t>Joriy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va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muddati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uzaytirilgan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soliq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foyda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yoki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zarar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tarkibida</a:t>
          </a:r>
          <a:r>
            <a:rPr lang="en-US" sz="1400" b="0" i="0" kern="1200" dirty="0" smtClean="0"/>
            <a:t> tan </a:t>
          </a:r>
          <a:r>
            <a:rPr lang="en-US" sz="1400" b="0" i="0" kern="1200" dirty="0" err="1" smtClean="0"/>
            <a:t>olinmasligi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kerak</a:t>
          </a:r>
          <a:r>
            <a:rPr lang="en-US" sz="1400" b="0" i="0" kern="1200" dirty="0" smtClean="0"/>
            <a:t>, agar </a:t>
          </a:r>
          <a:r>
            <a:rPr lang="en-US" sz="1400" b="0" i="0" kern="1200" dirty="0" err="1" smtClean="0"/>
            <a:t>bu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soliq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aynan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shu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yoki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boshqa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davrda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foyda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yoki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zarar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tarkibidan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tashqarida</a:t>
          </a:r>
          <a:r>
            <a:rPr lang="en-US" sz="1400" b="0" i="0" kern="1200" dirty="0" smtClean="0"/>
            <a:t> tan </a:t>
          </a:r>
          <a:r>
            <a:rPr lang="en-US" sz="1400" b="0" i="0" kern="1200" dirty="0" err="1" smtClean="0"/>
            <a:t>olingan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moddalarga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tegishli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bo‘lsa</a:t>
          </a:r>
          <a:r>
            <a:rPr lang="en-US" sz="1400" b="0" i="0" kern="1200" dirty="0" smtClean="0"/>
            <a:t>. </a:t>
          </a:r>
          <a:r>
            <a:rPr lang="en-US" sz="1400" b="0" i="0" kern="1200" dirty="0" err="1" smtClean="0"/>
            <a:t>Shuning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uchun</a:t>
          </a:r>
          <a:r>
            <a:rPr lang="en-US" sz="1400" b="0" i="0" kern="1200" dirty="0" smtClean="0"/>
            <a:t>, </a:t>
          </a:r>
          <a:r>
            <a:rPr lang="en-US" sz="1400" b="0" i="0" kern="1200" dirty="0" err="1" smtClean="0"/>
            <a:t>aynan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shu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yoki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boshqa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davrda</a:t>
          </a:r>
          <a:r>
            <a:rPr lang="en-US" sz="1400" b="0" i="0" kern="1200" dirty="0" smtClean="0"/>
            <a:t> tan </a:t>
          </a:r>
          <a:r>
            <a:rPr lang="en-US" sz="1400" b="0" i="0" kern="1200" dirty="0" err="1" smtClean="0"/>
            <a:t>olingan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moddalarga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tegishli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bo‘lgan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joriy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va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muddati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uzaytirilgan</a:t>
          </a:r>
          <a:r>
            <a:rPr lang="en-US" sz="1400" b="0" i="0" kern="1200" dirty="0" smtClean="0"/>
            <a:t> </a:t>
          </a:r>
          <a:r>
            <a:rPr lang="en-US" sz="1400" b="0" i="0" kern="1200" dirty="0" err="1" smtClean="0"/>
            <a:t>soliq</a:t>
          </a:r>
          <a:r>
            <a:rPr lang="en-US" sz="1400" b="0" i="0" kern="1200" dirty="0" smtClean="0"/>
            <a:t>:</a:t>
          </a:r>
          <a:endParaRPr lang="ru-RU" sz="1400" b="0" i="0" kern="1200" dirty="0"/>
        </a:p>
      </dsp:txBody>
      <dsp:txXfrm>
        <a:off x="3111438" y="889614"/>
        <a:ext cx="2921122" cy="1792507"/>
      </dsp:txXfrm>
    </dsp:sp>
    <dsp:sp modelId="{151458C0-D4EE-4A9A-B60A-29B367ADBA8E}">
      <dsp:nvSpPr>
        <dsp:cNvPr id="0" name=""/>
        <dsp:cNvSpPr/>
      </dsp:nvSpPr>
      <dsp:spPr>
        <a:xfrm>
          <a:off x="4017650" y="2682121"/>
          <a:ext cx="3983349" cy="3983349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0" i="0" kern="1200" dirty="0" smtClean="0"/>
            <a:t>(a) </a:t>
          </a:r>
          <a:r>
            <a:rPr lang="en-US" sz="1900" b="0" i="0" kern="1200" dirty="0" err="1" smtClean="0"/>
            <a:t>ushbu</a:t>
          </a:r>
          <a:r>
            <a:rPr lang="en-US" sz="1900" b="0" i="0" kern="1200" dirty="0" smtClean="0"/>
            <a:t> </a:t>
          </a:r>
          <a:r>
            <a:rPr lang="en-US" sz="1900" b="0" i="0" kern="1200" dirty="0" err="1" smtClean="0"/>
            <a:t>moddalar</a:t>
          </a:r>
          <a:r>
            <a:rPr lang="en-US" sz="1900" b="0" i="0" kern="1200" dirty="0" smtClean="0"/>
            <a:t> </a:t>
          </a:r>
          <a:r>
            <a:rPr lang="en-US" sz="1900" b="0" i="0" kern="1200" dirty="0" err="1" smtClean="0"/>
            <a:t>boshqa</a:t>
          </a:r>
          <a:r>
            <a:rPr lang="en-US" sz="1900" b="0" i="0" kern="1200" dirty="0" smtClean="0"/>
            <a:t> </a:t>
          </a:r>
          <a:r>
            <a:rPr lang="en-US" sz="1900" b="0" i="0" kern="1200" dirty="0" err="1" smtClean="0"/>
            <a:t>umumlashgan</a:t>
          </a:r>
          <a:r>
            <a:rPr lang="en-US" sz="1900" b="0" i="0" kern="1200" dirty="0" smtClean="0"/>
            <a:t> </a:t>
          </a:r>
          <a:r>
            <a:rPr lang="en-US" sz="1900" b="0" i="0" kern="1200" dirty="0" err="1" smtClean="0"/>
            <a:t>daromadda</a:t>
          </a:r>
          <a:r>
            <a:rPr lang="en-US" sz="1900" b="0" i="0" kern="1200" dirty="0" smtClean="0"/>
            <a:t> </a:t>
          </a:r>
          <a:r>
            <a:rPr lang="en-US" sz="1900" b="0" i="0" kern="1200" dirty="0" err="1" smtClean="0"/>
            <a:t>hisobga</a:t>
          </a:r>
          <a:r>
            <a:rPr lang="en-US" sz="1900" b="0" i="0" kern="1200" dirty="0" smtClean="0"/>
            <a:t> </a:t>
          </a:r>
          <a:r>
            <a:rPr lang="en-US" sz="1900" b="0" i="0" kern="1200" dirty="0" err="1" smtClean="0"/>
            <a:t>olingan</a:t>
          </a:r>
          <a:r>
            <a:rPr lang="en-US" sz="1900" b="0" i="0" kern="1200" dirty="0" smtClean="0"/>
            <a:t> </a:t>
          </a:r>
          <a:r>
            <a:rPr lang="en-US" sz="1900" b="0" i="0" kern="1200" dirty="0" err="1" smtClean="0"/>
            <a:t>bo‘lsa</a:t>
          </a:r>
          <a:r>
            <a:rPr lang="en-US" sz="1900" b="0" i="0" kern="1200" dirty="0" smtClean="0"/>
            <a:t>, </a:t>
          </a:r>
          <a:r>
            <a:rPr lang="en-US" sz="1900" b="0" i="0" kern="1200" dirty="0" err="1" smtClean="0"/>
            <a:t>soliq</a:t>
          </a:r>
          <a:r>
            <a:rPr lang="en-US" sz="1900" b="0" i="0" kern="1200" dirty="0" smtClean="0"/>
            <a:t> ham </a:t>
          </a:r>
          <a:r>
            <a:rPr lang="en-US" sz="1900" b="0" i="0" kern="1200" dirty="0" err="1" smtClean="0"/>
            <a:t>boshqa</a:t>
          </a:r>
          <a:r>
            <a:rPr lang="en-US" sz="1900" b="0" i="0" kern="1200" dirty="0" smtClean="0"/>
            <a:t> </a:t>
          </a:r>
          <a:r>
            <a:rPr lang="en-US" sz="1900" b="0" i="0" kern="1200" dirty="0" err="1" smtClean="0"/>
            <a:t>umumlashgan</a:t>
          </a:r>
          <a:r>
            <a:rPr lang="en-US" sz="1900" b="0" i="0" kern="1200" dirty="0" smtClean="0"/>
            <a:t> </a:t>
          </a:r>
          <a:r>
            <a:rPr lang="en-US" sz="1900" b="0" i="0" kern="1200" dirty="0" err="1" smtClean="0"/>
            <a:t>daromadda</a:t>
          </a:r>
          <a:r>
            <a:rPr lang="en-US" sz="1900" b="0" i="0" kern="1200" dirty="0" smtClean="0"/>
            <a:t> tan </a:t>
          </a:r>
          <a:r>
            <a:rPr lang="en-US" sz="1900" b="0" i="0" kern="1200" dirty="0" err="1" smtClean="0"/>
            <a:t>olinishi</a:t>
          </a:r>
          <a:r>
            <a:rPr lang="en-US" sz="1900" b="0" i="0" kern="1200" dirty="0" smtClean="0"/>
            <a:t> </a:t>
          </a:r>
          <a:r>
            <a:rPr lang="en-US" sz="1900" b="0" i="0" kern="1200" dirty="0" err="1" smtClean="0"/>
            <a:t>kerak</a:t>
          </a:r>
          <a:endParaRPr lang="ru-RU" sz="1900" kern="1200" dirty="0"/>
        </a:p>
      </dsp:txBody>
      <dsp:txXfrm>
        <a:off x="5235891" y="3711153"/>
        <a:ext cx="2390009" cy="2190842"/>
      </dsp:txXfrm>
    </dsp:sp>
    <dsp:sp modelId="{6A7EC18E-E4CC-4848-BCE9-6E02C1850CD6}">
      <dsp:nvSpPr>
        <dsp:cNvPr id="0" name=""/>
        <dsp:cNvSpPr/>
      </dsp:nvSpPr>
      <dsp:spPr>
        <a:xfrm>
          <a:off x="1143000" y="2682121"/>
          <a:ext cx="3983349" cy="3983349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dirty="0" smtClean="0"/>
            <a:t>(b) </a:t>
          </a:r>
          <a:r>
            <a:rPr lang="en-US" sz="1800" b="0" i="0" kern="1200" dirty="0" err="1" smtClean="0"/>
            <a:t>ushbu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moddalar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to‘g‘ridan-to‘g‘ri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kapitalda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hisobga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olingan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bo‘lsa</a:t>
          </a:r>
          <a:r>
            <a:rPr lang="en-US" sz="1800" b="0" i="0" kern="1200" dirty="0" smtClean="0"/>
            <a:t>, </a:t>
          </a:r>
          <a:r>
            <a:rPr lang="en-US" sz="1800" b="0" i="0" kern="1200" dirty="0" err="1" smtClean="0"/>
            <a:t>soliq</a:t>
          </a:r>
          <a:r>
            <a:rPr lang="en-US" sz="1800" b="0" i="0" kern="1200" dirty="0" smtClean="0"/>
            <a:t> ham </a:t>
          </a:r>
          <a:r>
            <a:rPr lang="en-US" sz="1800" b="0" i="0" kern="1200" dirty="0" err="1" smtClean="0"/>
            <a:t>to‘g‘ridan-to‘g‘ri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kapitalda</a:t>
          </a:r>
          <a:r>
            <a:rPr lang="en-US" sz="1800" b="0" i="0" kern="1200" dirty="0" smtClean="0"/>
            <a:t> tan </a:t>
          </a:r>
          <a:r>
            <a:rPr lang="en-US" sz="1800" b="0" i="0" kern="1200" dirty="0" err="1" smtClean="0"/>
            <a:t>olinishi</a:t>
          </a:r>
          <a:r>
            <a:rPr lang="en-US" sz="1800" b="0" i="0" kern="1200" dirty="0" smtClean="0"/>
            <a:t> </a:t>
          </a:r>
          <a:r>
            <a:rPr lang="en-US" sz="1800" b="0" i="0" kern="1200" dirty="0" err="1" smtClean="0"/>
            <a:t>kerak</a:t>
          </a:r>
          <a:endParaRPr lang="ru-RU" sz="1800" kern="1200" dirty="0"/>
        </a:p>
      </dsp:txBody>
      <dsp:txXfrm>
        <a:off x="1518098" y="3711153"/>
        <a:ext cx="2390009" cy="219084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07F82E-3C0B-4CFB-8BEE-A0DA73F3A203}">
      <dsp:nvSpPr>
        <dsp:cNvPr id="0" name=""/>
        <dsp:cNvSpPr/>
      </dsp:nvSpPr>
      <dsp:spPr>
        <a:xfrm>
          <a:off x="0" y="4033119"/>
          <a:ext cx="9144000" cy="13237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0" i="0" kern="1200" dirty="0" smtClean="0"/>
            <a:t>b) </a:t>
          </a:r>
          <a:r>
            <a:rPr lang="en-US" sz="2300" b="0" i="0" kern="1200" dirty="0" err="1" smtClean="0"/>
            <a:t>aktiv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va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majburiyat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bo‘yicha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sof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asosda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hisoblashishni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amalga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oshirish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yoki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aktivni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qoplash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bilan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majburiyatni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to‘lashni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bir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vaqtda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amalga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oshirish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niyatida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bo‘lsa</a:t>
          </a:r>
          <a:r>
            <a:rPr lang="en-US" sz="2300" b="0" i="0" kern="1200" dirty="0" smtClean="0"/>
            <a:t>.</a:t>
          </a:r>
          <a:endParaRPr lang="ru-RU" sz="2300" kern="1200" dirty="0"/>
        </a:p>
      </dsp:txBody>
      <dsp:txXfrm>
        <a:off x="0" y="4033119"/>
        <a:ext cx="9144000" cy="1323759"/>
      </dsp:txXfrm>
    </dsp:sp>
    <dsp:sp modelId="{53C34CF2-1010-4DEC-9C7A-E3213C3D8208}">
      <dsp:nvSpPr>
        <dsp:cNvPr id="0" name=""/>
        <dsp:cNvSpPr/>
      </dsp:nvSpPr>
      <dsp:spPr>
        <a:xfrm rot="10800000">
          <a:off x="0" y="2017033"/>
          <a:ext cx="9144000" cy="2035942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0" i="0" kern="1200" dirty="0" smtClean="0"/>
            <a:t>(a) agar </a:t>
          </a:r>
          <a:r>
            <a:rPr lang="en-US" sz="2300" b="0" i="0" kern="1200" dirty="0" err="1" smtClean="0"/>
            <a:t>tadbirkorlik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sub’ekti</a:t>
          </a:r>
          <a:r>
            <a:rPr lang="en-US" sz="2300" b="0" i="0" kern="1200" dirty="0" smtClean="0"/>
            <a:t> tan </a:t>
          </a:r>
          <a:r>
            <a:rPr lang="en-US" sz="2300" b="0" i="0" kern="1200" dirty="0" err="1" smtClean="0"/>
            <a:t>olingan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summalarni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o‘zaro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hisob-kitob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qilishga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yuridik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bajariladigan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huquqqa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ega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bo‘lsa</a:t>
          </a:r>
          <a:r>
            <a:rPr lang="en-US" sz="2300" b="0" i="0" kern="1200" dirty="0" smtClean="0"/>
            <a:t>; </a:t>
          </a:r>
          <a:r>
            <a:rPr lang="en-US" sz="2300" b="0" i="0" kern="1200" dirty="0" err="1" smtClean="0"/>
            <a:t>va</a:t>
          </a:r>
          <a:endParaRPr lang="ru-RU" sz="2300" kern="1200" dirty="0"/>
        </a:p>
      </dsp:txBody>
      <dsp:txXfrm rot="10800000">
        <a:off x="0" y="2017033"/>
        <a:ext cx="9144000" cy="1322894"/>
      </dsp:txXfrm>
    </dsp:sp>
    <dsp:sp modelId="{4AE48A75-15E7-4AFA-965C-CA77416AB27D}">
      <dsp:nvSpPr>
        <dsp:cNvPr id="0" name=""/>
        <dsp:cNvSpPr/>
      </dsp:nvSpPr>
      <dsp:spPr>
        <a:xfrm rot="10800000">
          <a:off x="0" y="947"/>
          <a:ext cx="9144000" cy="2035942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0" i="0" kern="1200" dirty="0" err="1" smtClean="0"/>
            <a:t>Tadbirkorlik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subyekti</a:t>
          </a:r>
          <a:r>
            <a:rPr lang="en-US" sz="2300" b="0" i="0" kern="1200" dirty="0" smtClean="0"/>
            <a:t>, </a:t>
          </a:r>
          <a:r>
            <a:rPr lang="en-US" sz="2300" b="0" i="0" kern="1200" dirty="0" err="1" smtClean="0"/>
            <a:t>faqat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quyidagi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holda</a:t>
          </a:r>
          <a:r>
            <a:rPr lang="en-US" sz="2300" b="0" i="0" kern="1200" dirty="0" smtClean="0"/>
            <a:t>, </a:t>
          </a:r>
          <a:r>
            <a:rPr lang="en-US" sz="2300" b="0" i="0" kern="1200" dirty="0" err="1" smtClean="0"/>
            <a:t>joriy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soliq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aktivlari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va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joriy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soliq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majburiyatlarni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o‘zaro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hisob-kitob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qilishi</a:t>
          </a:r>
          <a:r>
            <a:rPr lang="en-US" sz="2300" b="0" i="0" kern="1200" dirty="0" smtClean="0"/>
            <a:t> </a:t>
          </a:r>
          <a:r>
            <a:rPr lang="en-US" sz="2300" b="0" i="0" kern="1200" dirty="0" err="1" smtClean="0"/>
            <a:t>kerak</a:t>
          </a:r>
          <a:r>
            <a:rPr lang="en-US" sz="2300" b="0" i="0" kern="1200" dirty="0" smtClean="0"/>
            <a:t>:</a:t>
          </a:r>
          <a:endParaRPr lang="ru-RU" sz="2300" kern="1200" dirty="0"/>
        </a:p>
      </dsp:txBody>
      <dsp:txXfrm rot="10800000">
        <a:off x="0" y="947"/>
        <a:ext cx="9144000" cy="13228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A9436C-4852-4E48-8E89-4A4FFC7F63D4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0608D-D3C7-4990-8263-BEB44211FE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11704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53655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8021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39599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3525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46300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00570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77198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6305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69819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4496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8694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75B6526-4B4D-41F6-8BAE-0452A5F6590F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C063CB1-4001-4849-94BB-8270510CE05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2474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DC62499-0964-4B93-A3F9-C58FCC7FA301}"/>
              </a:ext>
            </a:extLst>
          </p:cNvPr>
          <p:cNvSpPr txBox="1"/>
          <p:nvPr/>
        </p:nvSpPr>
        <p:spPr>
          <a:xfrm>
            <a:off x="1979712" y="1916832"/>
            <a:ext cx="4968552" cy="116955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0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rbel" panose="020B0503020204020204" pitchFamily="34" charset="0"/>
                <a:cs typeface="Times New Roman" pitchFamily="18" charset="0"/>
              </a:rPr>
              <a:t>Mavzu</a:t>
            </a:r>
            <a:r>
              <a:rPr lang="uz-Cyrl-UZ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rbel" panose="020B0503020204020204" pitchFamily="34" charset="0"/>
                <a:cs typeface="Times New Roman" pitchFamily="18" charset="0"/>
              </a:rPr>
              <a:t>:</a:t>
            </a:r>
            <a:endParaRPr lang="en-US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orbel" panose="020B0503020204020204" pitchFamily="34" charset="0"/>
              <a:cs typeface="Times New Roman" pitchFamily="18" charset="0"/>
            </a:endParaRPr>
          </a:p>
          <a:p>
            <a:pPr algn="r"/>
            <a:r>
              <a:rPr lang="en-US" sz="3600" b="1" dirty="0" err="1" smtClean="0">
                <a:latin typeface="Corbel" panose="020B0503020204020204" pitchFamily="34" charset="0"/>
              </a:rPr>
              <a:t>Foyda</a:t>
            </a:r>
            <a:r>
              <a:rPr lang="en-US" sz="3600" b="1" dirty="0" smtClean="0">
                <a:latin typeface="Corbel" panose="020B0503020204020204" pitchFamily="34" charset="0"/>
              </a:rPr>
              <a:t> </a:t>
            </a:r>
            <a:r>
              <a:rPr lang="en-US" sz="3600" b="1" dirty="0" err="1" smtClean="0">
                <a:latin typeface="Corbel" panose="020B0503020204020204" pitchFamily="34" charset="0"/>
              </a:rPr>
              <a:t>soliqlari</a:t>
            </a:r>
            <a:endParaRPr lang="en-US" sz="3600" b="1" dirty="0">
              <a:latin typeface="Corbel" panose="020B0503020204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221088"/>
            <a:ext cx="2438400" cy="20604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4389120"/>
          </a:xfrm>
          <a:solidFill>
            <a:schemeClr val="accent1"/>
          </a:solidFill>
        </p:spPr>
        <p:txBody>
          <a:bodyPr/>
          <a:lstStyle/>
          <a:p>
            <a:pPr marL="457200" indent="-457200">
              <a:buNone/>
              <a:defRPr/>
            </a:pPr>
            <a:r>
              <a:rPr lang="en-US" dirty="0" smtClean="0"/>
              <a:t>			REJA:</a:t>
            </a:r>
          </a:p>
          <a:p>
            <a:pPr marL="457200" lvl="0" indent="-457200">
              <a:buNone/>
              <a:defRPr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>1</a:t>
            </a:r>
            <a:r>
              <a:rPr lang="en-US" dirty="0" smtClean="0"/>
              <a:t>.</a:t>
            </a:r>
            <a:r>
              <a:rPr lang="en-US" dirty="0"/>
              <a:t> IAS </a:t>
            </a:r>
            <a:r>
              <a:rPr lang="en-US" dirty="0" smtClean="0"/>
              <a:t>12 “</a:t>
            </a:r>
            <a:r>
              <a:rPr lang="en-US" dirty="0" err="1" smtClean="0"/>
              <a:t>Foyda</a:t>
            </a:r>
            <a:r>
              <a:rPr lang="en-US" dirty="0" smtClean="0"/>
              <a:t> </a:t>
            </a:r>
            <a:r>
              <a:rPr lang="en-US" dirty="0" err="1" smtClean="0"/>
              <a:t>soliqlari</a:t>
            </a:r>
            <a:r>
              <a:rPr lang="en-US" dirty="0" smtClean="0"/>
              <a:t>” </a:t>
            </a:r>
            <a:r>
              <a:rPr lang="en-US" dirty="0" err="1" smtClean="0"/>
              <a:t>standartining</a:t>
            </a:r>
            <a:r>
              <a:rPr lang="en-US" dirty="0" smtClean="0"/>
              <a:t> </a:t>
            </a:r>
            <a:r>
              <a:rPr lang="en-US" dirty="0" err="1" smtClean="0"/>
              <a:t>maqsadi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</a:t>
            </a:r>
            <a:r>
              <a:rPr lang="en-US" dirty="0" err="1" smtClean="0"/>
              <a:t>o‘llash</a:t>
            </a:r>
            <a:r>
              <a:rPr lang="en-US" dirty="0" smtClean="0"/>
              <a:t> </a:t>
            </a:r>
            <a:r>
              <a:rPr lang="en-US" dirty="0" err="1" smtClean="0"/>
              <a:t>doirasi</a:t>
            </a:r>
            <a:endParaRPr lang="en-US" dirty="0" smtClean="0"/>
          </a:p>
          <a:p>
            <a:pPr marL="457200" lvl="0" indent="-457200">
              <a:buNone/>
              <a:defRPr/>
            </a:pPr>
            <a:r>
              <a:rPr lang="en-US" dirty="0"/>
              <a:t> </a:t>
            </a:r>
            <a:r>
              <a:rPr lang="en-US" dirty="0" smtClean="0"/>
              <a:t> 	2. IAS </a:t>
            </a:r>
            <a:r>
              <a:rPr lang="en-US" dirty="0"/>
              <a:t>12 “</a:t>
            </a:r>
            <a:r>
              <a:rPr lang="en-US" dirty="0" err="1"/>
              <a:t>Foyda</a:t>
            </a:r>
            <a:r>
              <a:rPr lang="en-US" dirty="0"/>
              <a:t> </a:t>
            </a:r>
            <a:r>
              <a:rPr lang="en-US" dirty="0" err="1" smtClean="0"/>
              <a:t>soliqlari</a:t>
            </a:r>
            <a:r>
              <a:rPr lang="en-US" dirty="0" smtClean="0"/>
              <a:t>” </a:t>
            </a:r>
            <a:r>
              <a:rPr lang="en-US" dirty="0" err="1" smtClean="0"/>
              <a:t>standartida</a:t>
            </a:r>
            <a:r>
              <a:rPr lang="en-US" dirty="0" smtClean="0"/>
              <a:t> </a:t>
            </a:r>
            <a:r>
              <a:rPr lang="en-US" dirty="0" err="1" smtClean="0"/>
              <a:t>qo’llaniladigan</a:t>
            </a:r>
            <a:r>
              <a:rPr lang="en-US" dirty="0" smtClean="0"/>
              <a:t> </a:t>
            </a:r>
            <a:r>
              <a:rPr lang="en-US" dirty="0" err="1" smtClean="0"/>
              <a:t>ta’riflar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3. </a:t>
            </a:r>
            <a:r>
              <a:rPr lang="en-US" dirty="0" err="1"/>
              <a:t>Foydalanilmagan</a:t>
            </a:r>
            <a:r>
              <a:rPr lang="en-US" dirty="0"/>
              <a:t> </a:t>
            </a:r>
            <a:r>
              <a:rPr lang="en-US" dirty="0" err="1"/>
              <a:t>soliq</a:t>
            </a:r>
            <a:r>
              <a:rPr lang="en-US" dirty="0"/>
              <a:t> </a:t>
            </a:r>
            <a:r>
              <a:rPr lang="en-US" dirty="0" err="1"/>
              <a:t>zararlari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foydalanilmagan</a:t>
            </a:r>
            <a:r>
              <a:rPr lang="en-US" dirty="0"/>
              <a:t> </a:t>
            </a:r>
            <a:r>
              <a:rPr lang="en-US" dirty="0" err="1"/>
              <a:t>soliq</a:t>
            </a:r>
            <a:r>
              <a:rPr lang="en-US" dirty="0"/>
              <a:t> </a:t>
            </a:r>
            <a:r>
              <a:rPr lang="en-US" dirty="0" err="1"/>
              <a:t>imtiyozlari</a:t>
            </a:r>
            <a:endParaRPr lang="uz-Cyrl-UZ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143000"/>
          </a:xfrm>
        </p:spPr>
        <p:txBody>
          <a:bodyPr/>
          <a:lstStyle/>
          <a:p>
            <a:r>
              <a:rPr lang="uz-Cyrl-UZ" dirty="0" smtClean="0"/>
              <a:t>           </a:t>
            </a:r>
            <a:r>
              <a:rPr lang="en-US" dirty="0" err="1" smtClean="0"/>
              <a:t>Maqsadi</a:t>
            </a:r>
            <a:r>
              <a:rPr lang="uz-Cyrl-UZ" dirty="0" smtClean="0"/>
              <a:t>: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7604856"/>
              </p:ext>
            </p:extLst>
          </p:nvPr>
        </p:nvGraphicFramePr>
        <p:xfrm>
          <a:off x="457200" y="1935480"/>
          <a:ext cx="8229600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0"/>
            <a:ext cx="8229600" cy="1143000"/>
          </a:xfrm>
        </p:spPr>
        <p:txBody>
          <a:bodyPr/>
          <a:lstStyle/>
          <a:p>
            <a:pPr algn="ctr"/>
            <a:r>
              <a:rPr lang="en-US" b="1" dirty="0" err="1" smtClean="0"/>
              <a:t>Qo’llash</a:t>
            </a:r>
            <a:r>
              <a:rPr lang="en-US" b="1" dirty="0" smtClean="0"/>
              <a:t> </a:t>
            </a:r>
            <a:r>
              <a:rPr lang="en-US" b="1" dirty="0" err="1" smtClean="0"/>
              <a:t>doirasi</a:t>
            </a:r>
            <a:endParaRPr lang="ru-RU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8765896"/>
              </p:ext>
            </p:extLst>
          </p:nvPr>
        </p:nvGraphicFramePr>
        <p:xfrm>
          <a:off x="457200" y="1214422"/>
          <a:ext cx="8229600" cy="5110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6591106" cy="1143000"/>
          </a:xfrm>
        </p:spPr>
        <p:txBody>
          <a:bodyPr>
            <a:normAutofit/>
          </a:bodyPr>
          <a:lstStyle/>
          <a:p>
            <a:pPr algn="ctr"/>
            <a:r>
              <a:rPr lang="uz-Cyrl-UZ" b="1" dirty="0" smtClean="0"/>
              <a:t>            </a:t>
            </a:r>
            <a:r>
              <a:rPr lang="en-US" b="1" dirty="0" err="1" smtClean="0"/>
              <a:t>Ta’riflar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8135359"/>
              </p:ext>
            </p:extLst>
          </p:nvPr>
        </p:nvGraphicFramePr>
        <p:xfrm>
          <a:off x="457200" y="1428736"/>
          <a:ext cx="8229600" cy="4895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1672848"/>
              </p:ext>
            </p:extLst>
          </p:nvPr>
        </p:nvGraphicFramePr>
        <p:xfrm>
          <a:off x="0" y="500042"/>
          <a:ext cx="9144000" cy="63579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3201663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1327688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726591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Kelgusida</a:t>
            </a:r>
            <a:r>
              <a:rPr lang="en-US" b="1" dirty="0"/>
              <a:t> </a:t>
            </a:r>
            <a:r>
              <a:rPr lang="en-US" b="1" dirty="0" err="1"/>
              <a:t>soliq</a:t>
            </a:r>
            <a:r>
              <a:rPr lang="en-US" b="1" dirty="0"/>
              <a:t> </a:t>
            </a:r>
            <a:r>
              <a:rPr lang="en-US" b="1" dirty="0" err="1"/>
              <a:t>solinadigan</a:t>
            </a:r>
            <a:r>
              <a:rPr lang="en-US" b="1" dirty="0"/>
              <a:t> </a:t>
            </a:r>
            <a:r>
              <a:rPr lang="en-US" b="1" dirty="0" err="1"/>
              <a:t>vaqtinchalik</a:t>
            </a:r>
            <a:r>
              <a:rPr lang="en-US" b="1" dirty="0"/>
              <a:t> </a:t>
            </a:r>
            <a:r>
              <a:rPr lang="en-US" b="1" dirty="0" err="1"/>
              <a:t>farqlar</a:t>
            </a:r>
            <a:endParaRPr lang="ru-RU" b="1" dirty="0"/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428596" y="1500174"/>
            <a:ext cx="8501122" cy="5072098"/>
          </a:xfrm>
          <a:prstGeom prst="horizontalScroll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err="1"/>
              <a:t>Muddati</a:t>
            </a:r>
            <a:r>
              <a:rPr lang="en-US" dirty="0"/>
              <a:t> </a:t>
            </a:r>
            <a:r>
              <a:rPr lang="en-US" dirty="0" err="1"/>
              <a:t>uzaytirilgan</a:t>
            </a:r>
            <a:r>
              <a:rPr lang="en-US" dirty="0"/>
              <a:t> </a:t>
            </a:r>
            <a:r>
              <a:rPr lang="en-US" dirty="0" err="1"/>
              <a:t>soliq</a:t>
            </a:r>
            <a:r>
              <a:rPr lang="en-US" dirty="0"/>
              <a:t> </a:t>
            </a:r>
            <a:r>
              <a:rPr lang="en-US" dirty="0" err="1"/>
              <a:t>majburiyati</a:t>
            </a:r>
            <a:r>
              <a:rPr lang="en-US" dirty="0"/>
              <a:t> </a:t>
            </a:r>
            <a:r>
              <a:rPr lang="en-US" dirty="0" err="1"/>
              <a:t>kelgusida</a:t>
            </a:r>
            <a:r>
              <a:rPr lang="en-US" dirty="0"/>
              <a:t> </a:t>
            </a:r>
            <a:r>
              <a:rPr lang="en-US" dirty="0" err="1"/>
              <a:t>soliq</a:t>
            </a:r>
            <a:r>
              <a:rPr lang="en-US" dirty="0"/>
              <a:t> </a:t>
            </a:r>
            <a:r>
              <a:rPr lang="en-US" dirty="0" err="1"/>
              <a:t>solinadigan</a:t>
            </a:r>
            <a:r>
              <a:rPr lang="en-US" dirty="0"/>
              <a:t> </a:t>
            </a:r>
            <a:r>
              <a:rPr lang="en-US" dirty="0" err="1"/>
              <a:t>jami</a:t>
            </a:r>
            <a:r>
              <a:rPr lang="en-US" dirty="0"/>
              <a:t> </a:t>
            </a:r>
            <a:r>
              <a:rPr lang="en-US" dirty="0" err="1"/>
              <a:t>vaqtinchalik</a:t>
            </a:r>
            <a:r>
              <a:rPr lang="en-US" dirty="0"/>
              <a:t> </a:t>
            </a:r>
            <a:r>
              <a:rPr lang="en-US" dirty="0" err="1"/>
              <a:t>farqlar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tan </a:t>
            </a:r>
            <a:r>
              <a:rPr lang="en-US" dirty="0" err="1"/>
              <a:t>olinishi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,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muddati</a:t>
            </a:r>
            <a:r>
              <a:rPr lang="en-US" dirty="0"/>
              <a:t> </a:t>
            </a:r>
            <a:r>
              <a:rPr lang="en-US" dirty="0" err="1"/>
              <a:t>uzaytirilgan</a:t>
            </a:r>
            <a:r>
              <a:rPr lang="en-US" dirty="0"/>
              <a:t> </a:t>
            </a:r>
            <a:r>
              <a:rPr lang="en-US" dirty="0" err="1"/>
              <a:t>soliq</a:t>
            </a:r>
            <a:r>
              <a:rPr lang="en-US" dirty="0"/>
              <a:t> </a:t>
            </a:r>
            <a:r>
              <a:rPr lang="en-US" dirty="0" err="1"/>
              <a:t>majburiyati</a:t>
            </a:r>
            <a:r>
              <a:rPr lang="en-US" dirty="0"/>
              <a:t> </a:t>
            </a:r>
            <a:r>
              <a:rPr lang="en-US" dirty="0" err="1"/>
              <a:t>quyidagilar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yuzaga</a:t>
            </a:r>
            <a:r>
              <a:rPr lang="en-US" dirty="0"/>
              <a:t> </a:t>
            </a:r>
            <a:r>
              <a:rPr lang="en-US" dirty="0" err="1"/>
              <a:t>kelishi</a:t>
            </a:r>
            <a:r>
              <a:rPr lang="en-US" dirty="0"/>
              <a:t> </a:t>
            </a:r>
            <a:r>
              <a:rPr lang="en-US" dirty="0" err="1"/>
              <a:t>holatlari</a:t>
            </a:r>
            <a:r>
              <a:rPr lang="en-US" dirty="0"/>
              <a:t> </a:t>
            </a:r>
            <a:r>
              <a:rPr lang="en-US" dirty="0" err="1"/>
              <a:t>mustasno</a:t>
            </a:r>
            <a:r>
              <a:rPr lang="en-US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(a) </a:t>
            </a:r>
            <a:r>
              <a:rPr lang="en-US" dirty="0" err="1"/>
              <a:t>gudvilning</a:t>
            </a:r>
            <a:r>
              <a:rPr lang="en-US" dirty="0"/>
              <a:t> </a:t>
            </a:r>
            <a:r>
              <a:rPr lang="en-US" dirty="0" err="1"/>
              <a:t>dastlabki</a:t>
            </a:r>
            <a:r>
              <a:rPr lang="en-US" dirty="0"/>
              <a:t> tan </a:t>
            </a:r>
            <a:r>
              <a:rPr lang="en-US" dirty="0" err="1"/>
              <a:t>olinishi</a:t>
            </a:r>
            <a:r>
              <a:rPr lang="en-US" dirty="0"/>
              <a:t>; </a:t>
            </a:r>
            <a:r>
              <a:rPr lang="en-US" dirty="0" err="1"/>
              <a:t>yoki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(b) </a:t>
            </a:r>
            <a:r>
              <a:rPr lang="en-US" dirty="0" err="1"/>
              <a:t>aktiv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majburiyatning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dastlabki</a:t>
            </a:r>
            <a:r>
              <a:rPr lang="en-US" dirty="0"/>
              <a:t> tan </a:t>
            </a:r>
            <a:r>
              <a:rPr lang="en-US" dirty="0" err="1"/>
              <a:t>olinishi</a:t>
            </a:r>
            <a:r>
              <a:rPr lang="en-US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(1) </a:t>
            </a:r>
            <a:r>
              <a:rPr lang="en-US" dirty="0" err="1"/>
              <a:t>biznes</a:t>
            </a:r>
            <a:r>
              <a:rPr lang="en-US" dirty="0"/>
              <a:t> </a:t>
            </a:r>
            <a:r>
              <a:rPr lang="en-US" dirty="0" err="1"/>
              <a:t>birlashuvi</a:t>
            </a:r>
            <a:r>
              <a:rPr lang="en-US" dirty="0"/>
              <a:t> </a:t>
            </a:r>
            <a:r>
              <a:rPr lang="en-US" dirty="0" err="1"/>
              <a:t>bo‘lmagan</a:t>
            </a:r>
            <a:r>
              <a:rPr lang="en-US" dirty="0"/>
              <a:t> </a:t>
            </a:r>
            <a:r>
              <a:rPr lang="en-US" dirty="0" err="1"/>
              <a:t>operatsiyalarda</a:t>
            </a:r>
            <a:r>
              <a:rPr lang="en-US" dirty="0"/>
              <a:t>; </a:t>
            </a:r>
            <a:r>
              <a:rPr lang="en-US" dirty="0" err="1"/>
              <a:t>va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(2) </a:t>
            </a:r>
            <a:r>
              <a:rPr lang="en-US" dirty="0" err="1"/>
              <a:t>operatsiya</a:t>
            </a:r>
            <a:r>
              <a:rPr lang="en-US" dirty="0"/>
              <a:t> </a:t>
            </a:r>
            <a:r>
              <a:rPr lang="en-US" dirty="0" err="1"/>
              <a:t>sodir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paytida</a:t>
            </a:r>
            <a:r>
              <a:rPr lang="en-US" dirty="0"/>
              <a:t> </a:t>
            </a:r>
            <a:r>
              <a:rPr lang="en-US" dirty="0" err="1"/>
              <a:t>buxgalteriya</a:t>
            </a:r>
            <a:r>
              <a:rPr lang="en-US" dirty="0"/>
              <a:t> </a:t>
            </a:r>
            <a:r>
              <a:rPr lang="en-US" dirty="0" err="1"/>
              <a:t>hisobi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foydaga</a:t>
            </a:r>
            <a:r>
              <a:rPr lang="en-US" dirty="0"/>
              <a:t> ham </a:t>
            </a:r>
            <a:r>
              <a:rPr lang="en-US" dirty="0" err="1"/>
              <a:t>soliq</a:t>
            </a:r>
            <a:r>
              <a:rPr lang="en-US" dirty="0"/>
              <a:t> </a:t>
            </a:r>
            <a:r>
              <a:rPr lang="en-US" dirty="0" err="1"/>
              <a:t>solinadigan</a:t>
            </a:r>
            <a:r>
              <a:rPr lang="en-US" dirty="0"/>
              <a:t> </a:t>
            </a:r>
            <a:r>
              <a:rPr lang="en-US" dirty="0" err="1"/>
              <a:t>foydaga</a:t>
            </a:r>
            <a:r>
              <a:rPr lang="en-US" dirty="0"/>
              <a:t> (</a:t>
            </a:r>
            <a:r>
              <a:rPr lang="en-US" dirty="0" err="1"/>
              <a:t>soliq</a:t>
            </a:r>
            <a:r>
              <a:rPr lang="en-US" dirty="0"/>
              <a:t> </a:t>
            </a:r>
            <a:r>
              <a:rPr lang="en-US" dirty="0" err="1"/>
              <a:t>zarariga</a:t>
            </a:r>
            <a:r>
              <a:rPr lang="en-US" dirty="0"/>
              <a:t>) ham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qilmaydigan</a:t>
            </a:r>
            <a:r>
              <a:rPr lang="en-US" dirty="0"/>
              <a:t> </a:t>
            </a:r>
            <a:r>
              <a:rPr lang="en-US" dirty="0" err="1"/>
              <a:t>operatsiyalarda</a:t>
            </a:r>
            <a:r>
              <a:rPr lang="en-US" dirty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3893977"/>
              </p:ext>
            </p:extLst>
          </p:nvPr>
        </p:nvGraphicFramePr>
        <p:xfrm>
          <a:off x="0" y="928670"/>
          <a:ext cx="9144000" cy="5929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7166"/>
            <a:ext cx="9144000" cy="642942"/>
          </a:xfrm>
        </p:spPr>
        <p:txBody>
          <a:bodyPr>
            <a:normAutofit/>
          </a:bodyPr>
          <a:lstStyle/>
          <a:p>
            <a:pPr algn="ctr"/>
            <a:r>
              <a:rPr lang="en-US" sz="3200" dirty="0" err="1"/>
              <a:t>Kelgusida</a:t>
            </a:r>
            <a:r>
              <a:rPr lang="en-US" sz="3200" dirty="0"/>
              <a:t> </a:t>
            </a:r>
            <a:r>
              <a:rPr lang="en-US" sz="3200" dirty="0" err="1"/>
              <a:t>chegiriladigan</a:t>
            </a:r>
            <a:r>
              <a:rPr lang="en-US" sz="3200" dirty="0"/>
              <a:t> </a:t>
            </a:r>
            <a:r>
              <a:rPr lang="en-US" sz="3200" dirty="0" err="1"/>
              <a:t>vaqtinchalik</a:t>
            </a:r>
            <a:r>
              <a:rPr lang="en-US" sz="3200" dirty="0"/>
              <a:t> </a:t>
            </a:r>
            <a:r>
              <a:rPr lang="en-US" sz="3200" dirty="0" err="1"/>
              <a:t>farqlar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2280351"/>
              </p:ext>
            </p:extLst>
          </p:nvPr>
        </p:nvGraphicFramePr>
        <p:xfrm>
          <a:off x="0" y="1071546"/>
          <a:ext cx="9144000" cy="5786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1644187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4978448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err="1"/>
              <a:t>O‘zaro</a:t>
            </a:r>
            <a:r>
              <a:rPr lang="en-US" dirty="0"/>
              <a:t> </a:t>
            </a:r>
            <a:r>
              <a:rPr lang="en-US" dirty="0" err="1"/>
              <a:t>hisob-kitob</a:t>
            </a:r>
            <a:r>
              <a:rPr lang="en-US" dirty="0"/>
              <a:t> </a:t>
            </a:r>
            <a:r>
              <a:rPr lang="en-US" dirty="0" err="1"/>
              <a:t>qilish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9418424"/>
              </p:ext>
            </p:extLst>
          </p:nvPr>
        </p:nvGraphicFramePr>
        <p:xfrm>
          <a:off x="0" y="1500174"/>
          <a:ext cx="9144000" cy="5357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564904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err="1" smtClean="0"/>
              <a:t>E’tiboringiz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rahmat</a:t>
            </a:r>
            <a:r>
              <a:rPr lang="en-US" dirty="0" smtClean="0"/>
              <a:t>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34663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152</TotalTime>
  <Words>877</Words>
  <Application>Microsoft Office PowerPoint</Application>
  <PresentationFormat>Экран (4:3)</PresentationFormat>
  <Paragraphs>48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Calibri</vt:lpstr>
      <vt:lpstr>Calibri Light</vt:lpstr>
      <vt:lpstr>Constantia</vt:lpstr>
      <vt:lpstr>Corbel</vt:lpstr>
      <vt:lpstr>Times New Roman</vt:lpstr>
      <vt:lpstr>Wingdings 2</vt:lpstr>
      <vt:lpstr>Поток</vt:lpstr>
      <vt:lpstr>Ретро</vt:lpstr>
      <vt:lpstr>Презентация PowerPoint</vt:lpstr>
      <vt:lpstr>Презентация PowerPoint</vt:lpstr>
      <vt:lpstr>           Maqsadi:</vt:lpstr>
      <vt:lpstr>Qo’llash doirasi</vt:lpstr>
      <vt:lpstr>            Ta’riflar</vt:lpstr>
      <vt:lpstr>Презентация PowerPoint</vt:lpstr>
      <vt:lpstr>Презентация PowerPoint</vt:lpstr>
      <vt:lpstr>Презентация PowerPoint</vt:lpstr>
      <vt:lpstr>Презентация PowerPoint</vt:lpstr>
      <vt:lpstr>Kelgusida soliq solinadigan vaqtinchalik farqlar</vt:lpstr>
      <vt:lpstr>Презентация PowerPoint</vt:lpstr>
      <vt:lpstr>Kelgusida chegiriladigan vaqtinchalik farqlar</vt:lpstr>
      <vt:lpstr>Презентация PowerPoint</vt:lpstr>
      <vt:lpstr>Презентация PowerPoint</vt:lpstr>
      <vt:lpstr>O‘zaro hisob-kitob qilish</vt:lpstr>
      <vt:lpstr>E’tiboringiz uchun rahmat!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PK</dc:creator>
  <cp:lastModifiedBy>Пользователь Acer</cp:lastModifiedBy>
  <cp:revision>31</cp:revision>
  <dcterms:created xsi:type="dcterms:W3CDTF">2015-11-26T11:09:14Z</dcterms:created>
  <dcterms:modified xsi:type="dcterms:W3CDTF">2021-04-14T21:11:28Z</dcterms:modified>
</cp:coreProperties>
</file>