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4" r:id="rId2"/>
  </p:sldMasterIdLst>
  <p:notesMasterIdLst>
    <p:notesMasterId r:id="rId40"/>
  </p:notesMasterIdLst>
  <p:sldIdLst>
    <p:sldId id="256" r:id="rId3"/>
    <p:sldId id="311" r:id="rId4"/>
    <p:sldId id="313" r:id="rId5"/>
    <p:sldId id="260" r:id="rId6"/>
    <p:sldId id="263" r:id="rId7"/>
    <p:sldId id="283" r:id="rId8"/>
    <p:sldId id="287" r:id="rId9"/>
    <p:sldId id="259" r:id="rId10"/>
    <p:sldId id="285" r:id="rId11"/>
    <p:sldId id="290" r:id="rId12"/>
    <p:sldId id="292" r:id="rId13"/>
    <p:sldId id="289" r:id="rId14"/>
    <p:sldId id="268" r:id="rId15"/>
    <p:sldId id="291" r:id="rId16"/>
    <p:sldId id="288" r:id="rId17"/>
    <p:sldId id="293" r:id="rId18"/>
    <p:sldId id="294" r:id="rId19"/>
    <p:sldId id="315" r:id="rId20"/>
    <p:sldId id="296" r:id="rId21"/>
    <p:sldId id="297" r:id="rId22"/>
    <p:sldId id="320" r:id="rId23"/>
    <p:sldId id="298" r:id="rId24"/>
    <p:sldId id="299" r:id="rId25"/>
    <p:sldId id="301" r:id="rId26"/>
    <p:sldId id="300" r:id="rId27"/>
    <p:sldId id="305" r:id="rId28"/>
    <p:sldId id="306" r:id="rId29"/>
    <p:sldId id="307" r:id="rId30"/>
    <p:sldId id="308" r:id="rId31"/>
    <p:sldId id="309" r:id="rId32"/>
    <p:sldId id="328" r:id="rId33"/>
    <p:sldId id="327" r:id="rId34"/>
    <p:sldId id="321" r:id="rId35"/>
    <p:sldId id="310" r:id="rId36"/>
    <p:sldId id="325" r:id="rId37"/>
    <p:sldId id="322" r:id="rId38"/>
    <p:sldId id="329" r:id="rId3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F6F6"/>
    <a:srgbClr val="000000"/>
    <a:srgbClr val="E3FF7D"/>
    <a:srgbClr val="FE654C"/>
    <a:srgbClr val="FF3300"/>
    <a:srgbClr val="FFD9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40" autoAdjust="0"/>
    <p:restoredTop sz="94660"/>
  </p:normalViewPr>
  <p:slideViewPr>
    <p:cSldViewPr snapToGrid="0">
      <p:cViewPr varScale="1">
        <p:scale>
          <a:sx n="72" d="100"/>
          <a:sy n="72" d="100"/>
        </p:scale>
        <p:origin x="37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/>
          <a:lstStyle/>
          <a:p>
            <a:endParaRPr lang="en-US"/>
          </a:p>
        </c:rich>
      </c:tx>
      <c:layout/>
      <c:overlay val="1"/>
    </c:title>
    <c:autoTitleDeleted val="0"/>
    <c:plotArea>
      <c:layout>
        <c:manualLayout>
          <c:layoutTarget val="inner"/>
          <c:xMode val="edge"/>
          <c:yMode val="edge"/>
          <c:x val="7.2454968877385728E-2"/>
          <c:y val="0"/>
          <c:w val="0.98389599999999999"/>
          <c:h val="0.82501044281882496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 w="177800" cap="rnd">
              <a:solidFill>
                <a:srgbClr val="4B4D4D"/>
              </a:solidFill>
              <a:prstDash val="solid"/>
              <a:round/>
            </a:ln>
            <a:effectLst/>
          </c:spPr>
          <c:marker>
            <c:symbol val="circle"/>
            <c:size val="50"/>
            <c:spPr>
              <a:solidFill>
                <a:srgbClr val="4B4D4D"/>
              </a:solidFill>
              <a:ln w="28575" cap="flat">
                <a:solidFill>
                  <a:srgbClr val="4B4D4D"/>
                </a:solidFill>
                <a:prstDash val="solid"/>
                <a:bevel/>
              </a:ln>
              <a:effectLst/>
            </c:spPr>
          </c:marker>
          <c:cat>
            <c:strRef>
              <c:f>Sheet1!$A$2:$A$7</c:f>
              <c:strCache>
                <c:ptCount val="6"/>
                <c:pt idx="0">
                  <c:v>Februari</c:v>
                </c:pt>
                <c:pt idx="1">
                  <c:v>March</c:v>
                </c:pt>
                <c:pt idx="2">
                  <c:v>Aprile</c:v>
                </c:pt>
                <c:pt idx="3">
                  <c:v>Mei</c:v>
                </c:pt>
                <c:pt idx="4">
                  <c:v>Juni</c:v>
                </c:pt>
                <c:pt idx="5">
                  <c:v>Juli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8</c:v>
                </c:pt>
                <c:pt idx="1">
                  <c:v>15.6</c:v>
                </c:pt>
                <c:pt idx="2">
                  <c:v>34</c:v>
                </c:pt>
                <c:pt idx="3">
                  <c:v>27.7</c:v>
                </c:pt>
                <c:pt idx="4">
                  <c:v>39</c:v>
                </c:pt>
                <c:pt idx="5">
                  <c:v>40</c:v>
                </c:pt>
              </c:numCache>
            </c:numRef>
          </c: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0-E5B3-40F1-99B8-4FE16D74A086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12</c:v>
                </c:pt>
              </c:strCache>
            </c:strRef>
          </c:tx>
          <c:spPr>
            <a:ln w="177800" cap="flat">
              <a:solidFill>
                <a:srgbClr val="05B0D7"/>
              </a:solidFill>
              <a:prstDash val="solid"/>
              <a:bevel/>
            </a:ln>
            <a:effectLst/>
          </c:spPr>
          <c:marker>
            <c:symbol val="circle"/>
            <c:size val="50"/>
            <c:spPr>
              <a:solidFill>
                <a:srgbClr val="05B0D7"/>
              </a:solidFill>
              <a:ln w="28575" cap="flat">
                <a:solidFill>
                  <a:srgbClr val="05B0D7"/>
                </a:solidFill>
                <a:prstDash val="solid"/>
                <a:bevel/>
              </a:ln>
              <a:effectLst/>
            </c:spPr>
          </c:marker>
          <c:cat>
            <c:strRef>
              <c:f>Sheet1!$A$2:$A$7</c:f>
              <c:strCache>
                <c:ptCount val="6"/>
                <c:pt idx="0">
                  <c:v>Februari</c:v>
                </c:pt>
                <c:pt idx="1">
                  <c:v>March</c:v>
                </c:pt>
                <c:pt idx="2">
                  <c:v>Aprile</c:v>
                </c:pt>
                <c:pt idx="3">
                  <c:v>Mei</c:v>
                </c:pt>
                <c:pt idx="4">
                  <c:v>Juni</c:v>
                </c:pt>
                <c:pt idx="5">
                  <c:v>Juli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  <c:pt idx="0">
                  <c:v>22</c:v>
                </c:pt>
                <c:pt idx="1">
                  <c:v>40</c:v>
                </c:pt>
                <c:pt idx="2">
                  <c:v>20</c:v>
                </c:pt>
                <c:pt idx="3">
                  <c:v>45</c:v>
                </c:pt>
                <c:pt idx="4">
                  <c:v>25</c:v>
                </c:pt>
                <c:pt idx="5">
                  <c:v>53.8</c:v>
                </c:pt>
              </c:numCache>
            </c:numRef>
          </c: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1-E5B3-40F1-99B8-4FE16D74A08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68985712"/>
        <c:axId val="268986104"/>
      </c:lineChart>
      <c:catAx>
        <c:axId val="26898571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low"/>
        <c:crossAx val="268986104"/>
        <c:crosses val="autoZero"/>
        <c:auto val="1"/>
        <c:lblAlgn val="ctr"/>
        <c:lblOffset val="100"/>
        <c:noMultiLvlLbl val="1"/>
      </c:catAx>
      <c:valAx>
        <c:axId val="268986104"/>
        <c:scaling>
          <c:orientation val="minMax"/>
        </c:scaling>
        <c:delete val="0"/>
        <c:axPos val="l"/>
        <c:numFmt formatCode="0" sourceLinked="0"/>
        <c:majorTickMark val="cross"/>
        <c:minorTickMark val="none"/>
        <c:tickLblPos val="none"/>
        <c:spPr>
          <a:ln w="12700" cap="flat">
            <a:noFill/>
            <a:prstDash val="solid"/>
            <a:miter lim="400000"/>
          </a:ln>
        </c:spPr>
        <c:txPr>
          <a:bodyPr rot="0"/>
          <a:lstStyle/>
          <a:p>
            <a:pPr>
              <a:defRPr/>
            </a:pPr>
            <a:endParaRPr lang="ru-RU"/>
          </a:p>
        </c:txPr>
        <c:crossAx val="268985712"/>
        <c:crosses val="autoZero"/>
        <c:crossBetween val="between"/>
      </c:valAx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 sz="4400" b="0" i="0">
          <a:solidFill>
            <a:schemeClr val="bg1"/>
          </a:solidFill>
          <a:latin typeface="Calibri Light" charset="0"/>
          <a:ea typeface="Calibri Light" charset="0"/>
          <a:cs typeface="Calibri Light" charset="0"/>
        </a:defRPr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/>
          <a:lstStyle/>
          <a:p>
            <a:endParaRPr lang="en-US"/>
          </a:p>
        </c:rich>
      </c:tx>
      <c:layout/>
      <c:overlay val="1"/>
    </c:title>
    <c:autoTitleDeleted val="0"/>
    <c:plotArea>
      <c:layout>
        <c:manualLayout>
          <c:layoutTarget val="inner"/>
          <c:xMode val="edge"/>
          <c:yMode val="edge"/>
          <c:x val="7.2454968877385728E-2"/>
          <c:y val="0"/>
          <c:w val="0.98389599999999999"/>
          <c:h val="0.82501044281882496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 w="177800" cap="rnd">
              <a:solidFill>
                <a:srgbClr val="4B4D4D"/>
              </a:solidFill>
              <a:prstDash val="solid"/>
              <a:round/>
            </a:ln>
            <a:effectLst/>
          </c:spPr>
          <c:marker>
            <c:symbol val="circle"/>
            <c:size val="50"/>
            <c:spPr>
              <a:solidFill>
                <a:srgbClr val="4B4D4D"/>
              </a:solidFill>
              <a:ln w="28575" cap="flat">
                <a:solidFill>
                  <a:srgbClr val="4B4D4D"/>
                </a:solidFill>
                <a:prstDash val="solid"/>
                <a:bevel/>
              </a:ln>
              <a:effectLst/>
            </c:spPr>
          </c:marker>
          <c:cat>
            <c:strRef>
              <c:f>Sheet1!$A$2:$A$7</c:f>
              <c:strCache>
                <c:ptCount val="6"/>
                <c:pt idx="0">
                  <c:v>Februari</c:v>
                </c:pt>
                <c:pt idx="1">
                  <c:v>March</c:v>
                </c:pt>
                <c:pt idx="2">
                  <c:v>Aprile</c:v>
                </c:pt>
                <c:pt idx="3">
                  <c:v>Mei</c:v>
                </c:pt>
                <c:pt idx="4">
                  <c:v>Juni</c:v>
                </c:pt>
                <c:pt idx="5">
                  <c:v>Juli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8</c:v>
                </c:pt>
                <c:pt idx="1">
                  <c:v>15.6</c:v>
                </c:pt>
                <c:pt idx="2">
                  <c:v>34</c:v>
                </c:pt>
                <c:pt idx="3">
                  <c:v>27.7</c:v>
                </c:pt>
                <c:pt idx="4">
                  <c:v>39</c:v>
                </c:pt>
                <c:pt idx="5">
                  <c:v>40</c:v>
                </c:pt>
              </c:numCache>
            </c:numRef>
          </c: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0-E5B3-40F1-99B8-4FE16D74A086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12</c:v>
                </c:pt>
              </c:strCache>
            </c:strRef>
          </c:tx>
          <c:spPr>
            <a:ln w="177800" cap="flat">
              <a:solidFill>
                <a:srgbClr val="05B0D7"/>
              </a:solidFill>
              <a:prstDash val="solid"/>
              <a:bevel/>
            </a:ln>
            <a:effectLst/>
          </c:spPr>
          <c:marker>
            <c:symbol val="circle"/>
            <c:size val="50"/>
            <c:spPr>
              <a:solidFill>
                <a:srgbClr val="05B0D7"/>
              </a:solidFill>
              <a:ln w="28575" cap="flat">
                <a:solidFill>
                  <a:srgbClr val="05B0D7"/>
                </a:solidFill>
                <a:prstDash val="solid"/>
                <a:bevel/>
              </a:ln>
              <a:effectLst/>
            </c:spPr>
          </c:marker>
          <c:cat>
            <c:strRef>
              <c:f>Sheet1!$A$2:$A$7</c:f>
              <c:strCache>
                <c:ptCount val="6"/>
                <c:pt idx="0">
                  <c:v>Februari</c:v>
                </c:pt>
                <c:pt idx="1">
                  <c:v>March</c:v>
                </c:pt>
                <c:pt idx="2">
                  <c:v>Aprile</c:v>
                </c:pt>
                <c:pt idx="3">
                  <c:v>Mei</c:v>
                </c:pt>
                <c:pt idx="4">
                  <c:v>Juni</c:v>
                </c:pt>
                <c:pt idx="5">
                  <c:v>Juli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  <c:pt idx="0">
                  <c:v>22</c:v>
                </c:pt>
                <c:pt idx="1">
                  <c:v>40</c:v>
                </c:pt>
                <c:pt idx="2">
                  <c:v>20</c:v>
                </c:pt>
                <c:pt idx="3">
                  <c:v>45</c:v>
                </c:pt>
                <c:pt idx="4">
                  <c:v>25</c:v>
                </c:pt>
                <c:pt idx="5">
                  <c:v>53.8</c:v>
                </c:pt>
              </c:numCache>
            </c:numRef>
          </c: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1-E5B3-40F1-99B8-4FE16D74A08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34473880"/>
        <c:axId val="272079760"/>
      </c:lineChart>
      <c:catAx>
        <c:axId val="234473880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low"/>
        <c:crossAx val="272079760"/>
        <c:crosses val="autoZero"/>
        <c:auto val="1"/>
        <c:lblAlgn val="ctr"/>
        <c:lblOffset val="100"/>
        <c:noMultiLvlLbl val="1"/>
      </c:catAx>
      <c:valAx>
        <c:axId val="272079760"/>
        <c:scaling>
          <c:orientation val="minMax"/>
        </c:scaling>
        <c:delete val="0"/>
        <c:axPos val="l"/>
        <c:numFmt formatCode="0" sourceLinked="0"/>
        <c:majorTickMark val="cross"/>
        <c:minorTickMark val="none"/>
        <c:tickLblPos val="none"/>
        <c:spPr>
          <a:ln w="12700" cap="flat">
            <a:noFill/>
            <a:prstDash val="solid"/>
            <a:miter lim="400000"/>
          </a:ln>
        </c:spPr>
        <c:txPr>
          <a:bodyPr rot="0"/>
          <a:lstStyle/>
          <a:p>
            <a:pPr>
              <a:defRPr/>
            </a:pPr>
            <a:endParaRPr lang="ru-RU"/>
          </a:p>
        </c:txPr>
        <c:crossAx val="234473880"/>
        <c:crosses val="autoZero"/>
        <c:crossBetween val="between"/>
      </c:valAx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 sz="4400" b="0" i="0">
          <a:solidFill>
            <a:schemeClr val="bg1"/>
          </a:solidFill>
          <a:latin typeface="Calibri Light" charset="0"/>
          <a:ea typeface="Calibri Light" charset="0"/>
          <a:cs typeface="Calibri Light" charset="0"/>
        </a:defRPr>
      </a:pPr>
      <a:endParaRPr lang="ru-RU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BF03EA7-71DD-45A1-B16A-6422CCC294C8}" type="doc">
      <dgm:prSet loTypeId="urn:microsoft.com/office/officeart/2008/layout/VerticalCurvedList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6B2D0AC5-378C-4C8D-97C1-049EA6D9C5D7}">
      <dgm:prSet custT="1"/>
      <dgm:spPr/>
      <dgm:t>
        <a:bodyPr/>
        <a:lstStyle/>
        <a:p>
          <a:pPr algn="just" rtl="0"/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asosiy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vosita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ob’ektini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bevosita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qurish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xarid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natijasida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yuzaga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keladigan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hodimlarning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daromadlari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bo‘yicha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sarflar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16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55E2822-FF20-4262-B04D-92067F867021}" type="parTrans" cxnId="{98B807BC-2670-493E-AE09-6759157B45A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6FCCE90-7BEB-42A5-A033-E860102CA8DC}" type="sibTrans" cxnId="{98B807BC-2670-493E-AE09-6759157B45A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F2FF5D2-6A16-4C71-B268-FE1DF31AE2E3}">
      <dgm:prSet custT="1"/>
      <dgm:spPr/>
      <dgm:t>
        <a:bodyPr/>
        <a:lstStyle/>
        <a:p>
          <a:pPr rtl="0"/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yer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maydonlarini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tayyorlash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sarflari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16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FDB200E-F89C-45DC-BE7C-6409632D250D}" type="parTrans" cxnId="{DAD06299-FE68-4F8B-9868-544846727C5A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818D929-FCBF-49C3-BF09-51E78BF7BF44}" type="sibTrans" cxnId="{DAD06299-FE68-4F8B-9868-544846727C5A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8BD7A89-6DF3-4F46-865A-96B9D23C3A58}">
      <dgm:prSet custT="1"/>
      <dgm:spPr/>
      <dgm:t>
        <a:bodyPr/>
        <a:lstStyle/>
        <a:p>
          <a:pPr rtl="0"/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o‘rnatish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montaj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bo‘yicha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sarflar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16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EF731D9-6B70-4F9E-B070-CE0F76F37511}" type="parTrans" cxnId="{FF0799EE-5874-4163-8EA1-A77BC9276B9F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2CD8A49-9DE4-4B2D-9F0F-8EC868F1CDCF}" type="sibTrans" cxnId="{FF0799EE-5874-4163-8EA1-A77BC9276B9F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143340C-A0E9-4B7E-A6BB-8BAB03DDFEEE}">
      <dgm:prSet custT="1"/>
      <dgm:spPr/>
      <dgm:t>
        <a:bodyPr/>
        <a:lstStyle/>
        <a:p>
          <a:pPr rtl="0"/>
          <a:r>
            <a:rPr lang="en-US" sz="1400" b="0" i="0" dirty="0" err="1" smtClean="0">
              <a:solidFill>
                <a:srgbClr val="000000"/>
              </a:solidFill>
            </a:rPr>
            <a:t>aktivni</a:t>
          </a:r>
          <a:r>
            <a:rPr lang="en-US" sz="1400" b="0" i="0" dirty="0" smtClean="0">
              <a:solidFill>
                <a:srgbClr val="000000"/>
              </a:solidFill>
            </a:rPr>
            <a:t> </a:t>
          </a:r>
          <a:r>
            <a:rPr lang="en-US" sz="1400" b="0" i="0" dirty="0" err="1" smtClean="0">
              <a:solidFill>
                <a:srgbClr val="000000"/>
              </a:solidFill>
            </a:rPr>
            <a:t>tegishli</a:t>
          </a:r>
          <a:r>
            <a:rPr lang="en-US" sz="1400" b="0" i="0" dirty="0" smtClean="0">
              <a:solidFill>
                <a:srgbClr val="000000"/>
              </a:solidFill>
            </a:rPr>
            <a:t> </a:t>
          </a:r>
          <a:r>
            <a:rPr lang="en-US" sz="1400" b="0" i="0" dirty="0" err="1" smtClean="0">
              <a:solidFill>
                <a:srgbClr val="000000"/>
              </a:solidFill>
            </a:rPr>
            <a:t>joyga</a:t>
          </a:r>
          <a:r>
            <a:rPr lang="en-US" sz="1400" b="0" i="0" dirty="0" smtClean="0">
              <a:solidFill>
                <a:srgbClr val="000000"/>
              </a:solidFill>
            </a:rPr>
            <a:t> </a:t>
          </a:r>
          <a:r>
            <a:rPr lang="en-US" sz="1400" b="0" i="0" dirty="0" err="1" smtClean="0">
              <a:solidFill>
                <a:srgbClr val="000000"/>
              </a:solidFill>
            </a:rPr>
            <a:t>va</a:t>
          </a:r>
          <a:r>
            <a:rPr lang="en-US" sz="1400" b="0" i="0" dirty="0" smtClean="0">
              <a:solidFill>
                <a:srgbClr val="000000"/>
              </a:solidFill>
            </a:rPr>
            <a:t> </a:t>
          </a:r>
          <a:r>
            <a:rPr lang="en-US" sz="1400" b="0" i="0" dirty="0" err="1" smtClean="0">
              <a:solidFill>
                <a:srgbClr val="000000"/>
              </a:solidFill>
            </a:rPr>
            <a:t>holatga</a:t>
          </a:r>
          <a:r>
            <a:rPr lang="en-US" sz="1400" b="0" i="0" dirty="0" smtClean="0">
              <a:solidFill>
                <a:srgbClr val="000000"/>
              </a:solidFill>
            </a:rPr>
            <a:t> </a:t>
          </a:r>
          <a:r>
            <a:rPr lang="en-US" sz="1400" b="0" i="0" dirty="0" err="1" smtClean="0">
              <a:solidFill>
                <a:srgbClr val="000000"/>
              </a:solidFill>
            </a:rPr>
            <a:t>keltirish</a:t>
          </a:r>
          <a:r>
            <a:rPr lang="en-US" sz="1400" b="0" i="0" dirty="0" smtClean="0">
              <a:solidFill>
                <a:srgbClr val="000000"/>
              </a:solidFill>
            </a:rPr>
            <a:t> </a:t>
          </a:r>
          <a:r>
            <a:rPr lang="en-US" sz="1400" b="0" i="0" dirty="0" err="1" smtClean="0">
              <a:solidFill>
                <a:srgbClr val="000000"/>
              </a:solidFill>
            </a:rPr>
            <a:t>paytida</a:t>
          </a:r>
          <a:r>
            <a:rPr lang="en-US" sz="1400" b="0" i="0" dirty="0" smtClean="0">
              <a:solidFill>
                <a:srgbClr val="000000"/>
              </a:solidFill>
            </a:rPr>
            <a:t> </a:t>
          </a:r>
          <a:r>
            <a:rPr lang="en-US" sz="1400" b="0" i="0" dirty="0" err="1" smtClean="0">
              <a:solidFill>
                <a:srgbClr val="000000"/>
              </a:solidFill>
            </a:rPr>
            <a:t>ishlab</a:t>
          </a:r>
          <a:r>
            <a:rPr lang="en-US" sz="1400" b="0" i="0" dirty="0" smtClean="0">
              <a:solidFill>
                <a:srgbClr val="000000"/>
              </a:solidFill>
            </a:rPr>
            <a:t> </a:t>
          </a:r>
          <a:r>
            <a:rPr lang="en-US" sz="1400" b="0" i="0" dirty="0" err="1" smtClean="0">
              <a:solidFill>
                <a:srgbClr val="000000"/>
              </a:solidFill>
            </a:rPr>
            <a:t>chiqarilgan</a:t>
          </a:r>
          <a:r>
            <a:rPr lang="en-US" sz="1400" b="0" i="0" dirty="0" smtClean="0">
              <a:solidFill>
                <a:srgbClr val="000000"/>
              </a:solidFill>
            </a:rPr>
            <a:t> </a:t>
          </a:r>
          <a:r>
            <a:rPr lang="en-US" sz="1400" b="0" i="0" dirty="0" err="1" smtClean="0">
              <a:solidFill>
                <a:srgbClr val="000000"/>
              </a:solidFill>
            </a:rPr>
            <a:t>mahsulotni</a:t>
          </a:r>
          <a:r>
            <a:rPr lang="en-US" sz="1400" b="0" i="0" dirty="0" smtClean="0">
              <a:solidFill>
                <a:srgbClr val="000000"/>
              </a:solidFill>
            </a:rPr>
            <a:t> (</a:t>
          </a:r>
          <a:r>
            <a:rPr lang="en-US" sz="1400" b="0" i="0" dirty="0" err="1" smtClean="0">
              <a:solidFill>
                <a:srgbClr val="000000"/>
              </a:solidFill>
            </a:rPr>
            <a:t>uskunalarni</a:t>
          </a:r>
          <a:r>
            <a:rPr lang="en-US" sz="1400" b="0" i="0" dirty="0" smtClean="0">
              <a:solidFill>
                <a:srgbClr val="000000"/>
              </a:solidFill>
            </a:rPr>
            <a:t> </a:t>
          </a:r>
          <a:r>
            <a:rPr lang="en-US" sz="1400" b="0" i="0" dirty="0" err="1" smtClean="0">
              <a:solidFill>
                <a:srgbClr val="000000"/>
              </a:solidFill>
            </a:rPr>
            <a:t>sinovdan</a:t>
          </a:r>
          <a:r>
            <a:rPr lang="en-US" sz="1400" b="0" i="0" dirty="0" smtClean="0">
              <a:solidFill>
                <a:srgbClr val="000000"/>
              </a:solidFill>
            </a:rPr>
            <a:t> </a:t>
          </a:r>
          <a:r>
            <a:rPr lang="en-US" sz="1400" b="0" i="0" dirty="0" err="1" smtClean="0">
              <a:solidFill>
                <a:srgbClr val="000000"/>
              </a:solidFill>
            </a:rPr>
            <a:t>o‘tkazishda</a:t>
          </a:r>
          <a:r>
            <a:rPr lang="en-US" sz="1400" b="0" i="0" dirty="0" smtClean="0">
              <a:solidFill>
                <a:srgbClr val="000000"/>
              </a:solidFill>
            </a:rPr>
            <a:t> </a:t>
          </a:r>
          <a:r>
            <a:rPr lang="en-US" sz="1400" b="0" i="0" dirty="0" err="1" smtClean="0">
              <a:solidFill>
                <a:srgbClr val="000000"/>
              </a:solidFill>
            </a:rPr>
            <a:t>ishlab</a:t>
          </a:r>
          <a:r>
            <a:rPr lang="en-US" sz="1400" b="0" i="0" dirty="0" smtClean="0">
              <a:solidFill>
                <a:srgbClr val="000000"/>
              </a:solidFill>
            </a:rPr>
            <a:t> </a:t>
          </a:r>
          <a:r>
            <a:rPr lang="en-US" sz="1400" b="0" i="0" dirty="0" err="1" smtClean="0">
              <a:solidFill>
                <a:srgbClr val="000000"/>
              </a:solidFill>
            </a:rPr>
            <a:t>chiqarilgan</a:t>
          </a:r>
          <a:r>
            <a:rPr lang="en-US" sz="1400" b="0" i="0" dirty="0" smtClean="0">
              <a:solidFill>
                <a:srgbClr val="000000"/>
              </a:solidFill>
            </a:rPr>
            <a:t> </a:t>
          </a:r>
          <a:r>
            <a:rPr lang="en-US" sz="1400" b="0" i="0" dirty="0" err="1" smtClean="0">
              <a:solidFill>
                <a:srgbClr val="000000"/>
              </a:solidFill>
            </a:rPr>
            <a:t>namunalar</a:t>
          </a:r>
          <a:r>
            <a:rPr lang="en-US" sz="1400" b="0" i="0" dirty="0" smtClean="0">
              <a:solidFill>
                <a:srgbClr val="000000"/>
              </a:solidFill>
            </a:rPr>
            <a:t> </a:t>
          </a:r>
          <a:r>
            <a:rPr lang="en-US" sz="1400" b="0" i="0" dirty="0" err="1" smtClean="0">
              <a:solidFill>
                <a:srgbClr val="000000"/>
              </a:solidFill>
            </a:rPr>
            <a:t>kabi</a:t>
          </a:r>
          <a:r>
            <a:rPr lang="en-US" sz="1400" b="0" i="0" dirty="0" smtClean="0">
              <a:solidFill>
                <a:srgbClr val="000000"/>
              </a:solidFill>
            </a:rPr>
            <a:t>) </a:t>
          </a:r>
          <a:r>
            <a:rPr lang="en-US" sz="1400" b="0" i="0" dirty="0" err="1" smtClean="0">
              <a:solidFill>
                <a:srgbClr val="000000"/>
              </a:solidFill>
            </a:rPr>
            <a:t>sotishdan</a:t>
          </a:r>
          <a:r>
            <a:rPr lang="en-US" sz="1400" b="0" i="0" dirty="0" smtClean="0">
              <a:solidFill>
                <a:srgbClr val="000000"/>
              </a:solidFill>
            </a:rPr>
            <a:t> </a:t>
          </a:r>
          <a:r>
            <a:rPr lang="en-US" sz="1400" b="0" i="0" dirty="0" err="1" smtClean="0">
              <a:solidFill>
                <a:srgbClr val="000000"/>
              </a:solidFill>
            </a:rPr>
            <a:t>olingan</a:t>
          </a:r>
          <a:r>
            <a:rPr lang="en-US" sz="1400" b="0" i="0" dirty="0" smtClean="0">
              <a:solidFill>
                <a:srgbClr val="000000"/>
              </a:solidFill>
            </a:rPr>
            <a:t> </a:t>
          </a:r>
          <a:r>
            <a:rPr lang="en-US" sz="1400" b="0" i="0" dirty="0" err="1" smtClean="0">
              <a:solidFill>
                <a:srgbClr val="000000"/>
              </a:solidFill>
            </a:rPr>
            <a:t>sof</a:t>
          </a:r>
          <a:r>
            <a:rPr lang="en-US" sz="1400" b="0" i="0" dirty="0" smtClean="0">
              <a:solidFill>
                <a:srgbClr val="000000"/>
              </a:solidFill>
            </a:rPr>
            <a:t> </a:t>
          </a:r>
          <a:r>
            <a:rPr lang="en-US" sz="1400" b="0" i="0" dirty="0" err="1" smtClean="0">
              <a:solidFill>
                <a:srgbClr val="000000"/>
              </a:solidFill>
            </a:rPr>
            <a:t>tushum</a:t>
          </a:r>
          <a:r>
            <a:rPr lang="en-US" sz="1400" b="0" i="0" dirty="0" smtClean="0">
              <a:solidFill>
                <a:srgbClr val="000000"/>
              </a:solidFill>
            </a:rPr>
            <a:t> </a:t>
          </a:r>
          <a:r>
            <a:rPr lang="en-US" sz="1400" b="0" i="0" dirty="0" err="1" smtClean="0">
              <a:solidFill>
                <a:srgbClr val="000000"/>
              </a:solidFill>
            </a:rPr>
            <a:t>summasi</a:t>
          </a:r>
          <a:r>
            <a:rPr lang="en-US" sz="1400" b="0" i="0" dirty="0" smtClean="0">
              <a:solidFill>
                <a:srgbClr val="000000"/>
              </a:solidFill>
            </a:rPr>
            <a:t> </a:t>
          </a:r>
          <a:r>
            <a:rPr lang="en-US" sz="1400" b="0" i="0" dirty="0" err="1" smtClean="0">
              <a:solidFill>
                <a:srgbClr val="000000"/>
              </a:solidFill>
            </a:rPr>
            <a:t>chegirilgan</a:t>
          </a:r>
          <a:r>
            <a:rPr lang="en-US" sz="1400" b="0" i="0" dirty="0" smtClean="0">
              <a:solidFill>
                <a:srgbClr val="000000"/>
              </a:solidFill>
            </a:rPr>
            <a:t> </a:t>
          </a:r>
          <a:r>
            <a:rPr lang="en-US" sz="1400" b="0" i="0" dirty="0" err="1" smtClean="0">
              <a:solidFill>
                <a:srgbClr val="000000"/>
              </a:solidFill>
            </a:rPr>
            <a:t>aktivning</a:t>
          </a:r>
          <a:r>
            <a:rPr lang="en-US" sz="1400" b="0" i="0" dirty="0" smtClean="0">
              <a:solidFill>
                <a:srgbClr val="000000"/>
              </a:solidFill>
            </a:rPr>
            <a:t> </a:t>
          </a:r>
          <a:r>
            <a:rPr lang="en-US" sz="1400" b="0" i="0" dirty="0" err="1" smtClean="0">
              <a:solidFill>
                <a:srgbClr val="000000"/>
              </a:solidFill>
            </a:rPr>
            <a:t>to‘g‘ri</a:t>
          </a:r>
          <a:r>
            <a:rPr lang="en-US" sz="1400" b="0" i="0" dirty="0" smtClean="0">
              <a:solidFill>
                <a:srgbClr val="000000"/>
              </a:solidFill>
            </a:rPr>
            <a:t> </a:t>
          </a:r>
          <a:r>
            <a:rPr lang="en-US" sz="1400" b="0" i="0" dirty="0" err="1" smtClean="0">
              <a:solidFill>
                <a:srgbClr val="000000"/>
              </a:solidFill>
            </a:rPr>
            <a:t>ishlashini</a:t>
          </a:r>
          <a:r>
            <a:rPr lang="en-US" sz="1400" b="0" i="0" dirty="0" smtClean="0">
              <a:solidFill>
                <a:srgbClr val="000000"/>
              </a:solidFill>
            </a:rPr>
            <a:t> </a:t>
          </a:r>
          <a:r>
            <a:rPr lang="en-US" sz="1400" b="0" i="0" dirty="0" err="1" smtClean="0">
              <a:solidFill>
                <a:srgbClr val="000000"/>
              </a:solidFill>
            </a:rPr>
            <a:t>sinovdan</a:t>
          </a:r>
          <a:r>
            <a:rPr lang="en-US" sz="1400" b="0" i="0" dirty="0" smtClean="0">
              <a:solidFill>
                <a:srgbClr val="000000"/>
              </a:solidFill>
            </a:rPr>
            <a:t> </a:t>
          </a:r>
          <a:r>
            <a:rPr lang="en-US" sz="1400" b="0" i="0" dirty="0" err="1" smtClean="0">
              <a:solidFill>
                <a:srgbClr val="000000"/>
              </a:solidFill>
            </a:rPr>
            <a:t>o‘tkazish</a:t>
          </a:r>
          <a:r>
            <a:rPr lang="en-US" sz="1400" b="0" i="0" dirty="0" smtClean="0">
              <a:solidFill>
                <a:srgbClr val="000000"/>
              </a:solidFill>
            </a:rPr>
            <a:t> </a:t>
          </a:r>
          <a:r>
            <a:rPr lang="en-US" sz="1400" b="0" i="0" dirty="0" err="1" smtClean="0">
              <a:solidFill>
                <a:srgbClr val="000000"/>
              </a:solidFill>
            </a:rPr>
            <a:t>sarflari</a:t>
          </a:r>
          <a:r>
            <a:rPr lang="en-US" sz="1400" b="0" i="0" dirty="0" smtClean="0">
              <a:solidFill>
                <a:srgbClr val="000000"/>
              </a:solidFill>
            </a:rPr>
            <a:t>; </a:t>
          </a:r>
          <a:r>
            <a:rPr lang="en-US" sz="1400" b="0" i="0" dirty="0" err="1" smtClean="0">
              <a:solidFill>
                <a:srgbClr val="000000"/>
              </a:solidFill>
            </a:rPr>
            <a:t>va</a:t>
          </a:r>
          <a:endParaRPr lang="ru-RU" sz="1400" dirty="0">
            <a:solidFill>
              <a:srgbClr val="0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B9DEC0D-6D79-4B91-B68D-154954562A00}" type="parTrans" cxnId="{71205FA9-AA73-4656-BA33-B0D5A37D0A58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78DB959-3A3E-4F65-832C-E0BCB503327E}" type="sibTrans" cxnId="{71205FA9-AA73-4656-BA33-B0D5A37D0A58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0BB7F10-FE95-4992-92A8-A93114B46421}">
      <dgm:prSet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rtl="0"/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professional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xizmatlar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haqlar</a:t>
          </a:r>
          <a:r>
            <a:rPr lang="en-US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6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574BDE9-8AA0-4E5E-ADEE-A84DA2A2C0F5}" type="parTrans" cxnId="{7B7842E6-4BAE-4BD6-9632-C14D6B51AA84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F4DFD16-6912-4939-819D-DE6538DFAE22}" type="sibTrans" cxnId="{7B7842E6-4BAE-4BD6-9632-C14D6B51AA84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2A1800-684B-4996-B8CD-AF3DDBC9F9D2}" type="pres">
      <dgm:prSet presAssocID="{7BF03EA7-71DD-45A1-B16A-6422CCC294C8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D926228C-951B-4775-9367-E1555B8EC971}" type="pres">
      <dgm:prSet presAssocID="{7BF03EA7-71DD-45A1-B16A-6422CCC294C8}" presName="Name1" presStyleCnt="0"/>
      <dgm:spPr/>
    </dgm:pt>
    <dgm:pt modelId="{A9E7C77B-904D-40AC-9424-43479317ADBC}" type="pres">
      <dgm:prSet presAssocID="{7BF03EA7-71DD-45A1-B16A-6422CCC294C8}" presName="cycle" presStyleCnt="0"/>
      <dgm:spPr/>
    </dgm:pt>
    <dgm:pt modelId="{306D4214-F1D9-4253-B2DA-8A4F050D7A6E}" type="pres">
      <dgm:prSet presAssocID="{7BF03EA7-71DD-45A1-B16A-6422CCC294C8}" presName="srcNode" presStyleLbl="node1" presStyleIdx="0" presStyleCnt="5"/>
      <dgm:spPr/>
    </dgm:pt>
    <dgm:pt modelId="{856DE30A-4138-4DFE-BD03-9239A56A1244}" type="pres">
      <dgm:prSet presAssocID="{7BF03EA7-71DD-45A1-B16A-6422CCC294C8}" presName="conn" presStyleLbl="parChTrans1D2" presStyleIdx="0" presStyleCnt="1"/>
      <dgm:spPr/>
      <dgm:t>
        <a:bodyPr/>
        <a:lstStyle/>
        <a:p>
          <a:endParaRPr lang="ru-RU"/>
        </a:p>
      </dgm:t>
    </dgm:pt>
    <dgm:pt modelId="{435003AB-4CB9-4806-921C-0E5282759256}" type="pres">
      <dgm:prSet presAssocID="{7BF03EA7-71DD-45A1-B16A-6422CCC294C8}" presName="extraNode" presStyleLbl="node1" presStyleIdx="0" presStyleCnt="5"/>
      <dgm:spPr/>
    </dgm:pt>
    <dgm:pt modelId="{7E8399D9-785D-4F40-8A15-5A2AE4C1A123}" type="pres">
      <dgm:prSet presAssocID="{7BF03EA7-71DD-45A1-B16A-6422CCC294C8}" presName="dstNode" presStyleLbl="node1" presStyleIdx="0" presStyleCnt="5"/>
      <dgm:spPr/>
    </dgm:pt>
    <dgm:pt modelId="{2D317181-3040-4724-8049-A1C8AFA9D490}" type="pres">
      <dgm:prSet presAssocID="{6B2D0AC5-378C-4C8D-97C1-049EA6D9C5D7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F7536B-7B09-4071-BBA9-541813EDE24D}" type="pres">
      <dgm:prSet presAssocID="{6B2D0AC5-378C-4C8D-97C1-049EA6D9C5D7}" presName="accent_1" presStyleCnt="0"/>
      <dgm:spPr/>
    </dgm:pt>
    <dgm:pt modelId="{14927FBD-84EC-4087-A8A8-AC3C4C960905}" type="pres">
      <dgm:prSet presAssocID="{6B2D0AC5-378C-4C8D-97C1-049EA6D9C5D7}" presName="accentRepeatNode" presStyleLbl="solidFgAcc1" presStyleIdx="0" presStyleCnt="5"/>
      <dgm:spPr/>
    </dgm:pt>
    <dgm:pt modelId="{297E8368-9C1C-4E66-8A5E-E91D12EEA821}" type="pres">
      <dgm:prSet presAssocID="{0F2FF5D2-6A16-4C71-B268-FE1DF31AE2E3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4DB85B-B94A-4CA1-9830-39BDFF7B1D9B}" type="pres">
      <dgm:prSet presAssocID="{0F2FF5D2-6A16-4C71-B268-FE1DF31AE2E3}" presName="accent_2" presStyleCnt="0"/>
      <dgm:spPr/>
    </dgm:pt>
    <dgm:pt modelId="{3214CA14-8D89-45FE-82AA-54A4A516475F}" type="pres">
      <dgm:prSet presAssocID="{0F2FF5D2-6A16-4C71-B268-FE1DF31AE2E3}" presName="accentRepeatNode" presStyleLbl="solidFgAcc1" presStyleIdx="1" presStyleCnt="5"/>
      <dgm:spPr/>
    </dgm:pt>
    <dgm:pt modelId="{57188541-AA20-450B-B136-A7D70AB48619}" type="pres">
      <dgm:prSet presAssocID="{A8BD7A89-6DF3-4F46-865A-96B9D23C3A58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EDBA11-CF35-45ED-AFA9-F54ED8901E59}" type="pres">
      <dgm:prSet presAssocID="{A8BD7A89-6DF3-4F46-865A-96B9D23C3A58}" presName="accent_3" presStyleCnt="0"/>
      <dgm:spPr/>
    </dgm:pt>
    <dgm:pt modelId="{5D232121-E9BC-4F90-8CE6-45646B2967E3}" type="pres">
      <dgm:prSet presAssocID="{A8BD7A89-6DF3-4F46-865A-96B9D23C3A58}" presName="accentRepeatNode" presStyleLbl="solidFgAcc1" presStyleIdx="2" presStyleCnt="5"/>
      <dgm:spPr/>
    </dgm:pt>
    <dgm:pt modelId="{F67B9D5A-83F9-438B-85AA-432CA25CBEBB}" type="pres">
      <dgm:prSet presAssocID="{8143340C-A0E9-4B7E-A6BB-8BAB03DDFEEE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FE7E03-4BB7-4848-91B2-07E004A83329}" type="pres">
      <dgm:prSet presAssocID="{8143340C-A0E9-4B7E-A6BB-8BAB03DDFEEE}" presName="accent_4" presStyleCnt="0"/>
      <dgm:spPr/>
    </dgm:pt>
    <dgm:pt modelId="{5FFB2A4F-521D-49C1-9107-5856267933D6}" type="pres">
      <dgm:prSet presAssocID="{8143340C-A0E9-4B7E-A6BB-8BAB03DDFEEE}" presName="accentRepeatNode" presStyleLbl="solidFgAcc1" presStyleIdx="3" presStyleCnt="5"/>
      <dgm:spPr/>
    </dgm:pt>
    <dgm:pt modelId="{BEEB6A60-7EF4-4D6B-AED5-E29C6CD07673}" type="pres">
      <dgm:prSet presAssocID="{B0BB7F10-FE95-4992-92A8-A93114B46421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79FE1A-DD6D-44ED-8987-C640C6ECD119}" type="pres">
      <dgm:prSet presAssocID="{B0BB7F10-FE95-4992-92A8-A93114B46421}" presName="accent_5" presStyleCnt="0"/>
      <dgm:spPr/>
    </dgm:pt>
    <dgm:pt modelId="{63375CDB-AC09-448C-B886-E3858F9AD9E4}" type="pres">
      <dgm:prSet presAssocID="{B0BB7F10-FE95-4992-92A8-A93114B46421}" presName="accentRepeatNode" presStyleLbl="solidFgAcc1" presStyleIdx="4" presStyleCnt="5"/>
      <dgm:spPr/>
    </dgm:pt>
  </dgm:ptLst>
  <dgm:cxnLst>
    <dgm:cxn modelId="{A3351F7A-94CC-4CB9-A431-2A6E15ACB9A3}" type="presOf" srcId="{96FCCE90-7BEB-42A5-A033-E860102CA8DC}" destId="{856DE30A-4138-4DFE-BD03-9239A56A1244}" srcOrd="0" destOrd="0" presId="urn:microsoft.com/office/officeart/2008/layout/VerticalCurvedList"/>
    <dgm:cxn modelId="{A01B8CAB-1A8A-4FD5-B9BB-6614687EA376}" type="presOf" srcId="{7BF03EA7-71DD-45A1-B16A-6422CCC294C8}" destId="{FE2A1800-684B-4996-B8CD-AF3DDBC9F9D2}" srcOrd="0" destOrd="0" presId="urn:microsoft.com/office/officeart/2008/layout/VerticalCurvedList"/>
    <dgm:cxn modelId="{DD6F7C21-C8B8-451E-9554-8DEF2A3E17EA}" type="presOf" srcId="{0F2FF5D2-6A16-4C71-B268-FE1DF31AE2E3}" destId="{297E8368-9C1C-4E66-8A5E-E91D12EEA821}" srcOrd="0" destOrd="0" presId="urn:microsoft.com/office/officeart/2008/layout/VerticalCurvedList"/>
    <dgm:cxn modelId="{2990F0F9-8A41-432F-8A55-66C034508C7A}" type="presOf" srcId="{A8BD7A89-6DF3-4F46-865A-96B9D23C3A58}" destId="{57188541-AA20-450B-B136-A7D70AB48619}" srcOrd="0" destOrd="0" presId="urn:microsoft.com/office/officeart/2008/layout/VerticalCurvedList"/>
    <dgm:cxn modelId="{71205FA9-AA73-4656-BA33-B0D5A37D0A58}" srcId="{7BF03EA7-71DD-45A1-B16A-6422CCC294C8}" destId="{8143340C-A0E9-4B7E-A6BB-8BAB03DDFEEE}" srcOrd="3" destOrd="0" parTransId="{2B9DEC0D-6D79-4B91-B68D-154954562A00}" sibTransId="{078DB959-3A3E-4F65-832C-E0BCB503327E}"/>
    <dgm:cxn modelId="{61B4AB4D-1287-4A46-8A82-1B1874FB3527}" type="presOf" srcId="{6B2D0AC5-378C-4C8D-97C1-049EA6D9C5D7}" destId="{2D317181-3040-4724-8049-A1C8AFA9D490}" srcOrd="0" destOrd="0" presId="urn:microsoft.com/office/officeart/2008/layout/VerticalCurvedList"/>
    <dgm:cxn modelId="{7B7842E6-4BAE-4BD6-9632-C14D6B51AA84}" srcId="{7BF03EA7-71DD-45A1-B16A-6422CCC294C8}" destId="{B0BB7F10-FE95-4992-92A8-A93114B46421}" srcOrd="4" destOrd="0" parTransId="{C574BDE9-8AA0-4E5E-ADEE-A84DA2A2C0F5}" sibTransId="{1F4DFD16-6912-4939-819D-DE6538DFAE22}"/>
    <dgm:cxn modelId="{C319DCCE-E8E9-4366-91E6-91565EAB6814}" type="presOf" srcId="{B0BB7F10-FE95-4992-92A8-A93114B46421}" destId="{BEEB6A60-7EF4-4D6B-AED5-E29C6CD07673}" srcOrd="0" destOrd="0" presId="urn:microsoft.com/office/officeart/2008/layout/VerticalCurvedList"/>
    <dgm:cxn modelId="{FF0799EE-5874-4163-8EA1-A77BC9276B9F}" srcId="{7BF03EA7-71DD-45A1-B16A-6422CCC294C8}" destId="{A8BD7A89-6DF3-4F46-865A-96B9D23C3A58}" srcOrd="2" destOrd="0" parTransId="{1EF731D9-6B70-4F9E-B070-CE0F76F37511}" sibTransId="{C2CD8A49-9DE4-4B2D-9F0F-8EC868F1CDCF}"/>
    <dgm:cxn modelId="{DAD06299-FE68-4F8B-9868-544846727C5A}" srcId="{7BF03EA7-71DD-45A1-B16A-6422CCC294C8}" destId="{0F2FF5D2-6A16-4C71-B268-FE1DF31AE2E3}" srcOrd="1" destOrd="0" parTransId="{BFDB200E-F89C-45DC-BE7C-6409632D250D}" sibTransId="{7818D929-FCBF-49C3-BF09-51E78BF7BF44}"/>
    <dgm:cxn modelId="{92503E3F-8989-46C3-A502-FD6130A1C3C9}" type="presOf" srcId="{8143340C-A0E9-4B7E-A6BB-8BAB03DDFEEE}" destId="{F67B9D5A-83F9-438B-85AA-432CA25CBEBB}" srcOrd="0" destOrd="0" presId="urn:microsoft.com/office/officeart/2008/layout/VerticalCurvedList"/>
    <dgm:cxn modelId="{98B807BC-2670-493E-AE09-6759157B45A9}" srcId="{7BF03EA7-71DD-45A1-B16A-6422CCC294C8}" destId="{6B2D0AC5-378C-4C8D-97C1-049EA6D9C5D7}" srcOrd="0" destOrd="0" parTransId="{F55E2822-FF20-4262-B04D-92067F867021}" sibTransId="{96FCCE90-7BEB-42A5-A033-E860102CA8DC}"/>
    <dgm:cxn modelId="{A05BF736-67E3-43C2-8AA7-37009FE34857}" type="presParOf" srcId="{FE2A1800-684B-4996-B8CD-AF3DDBC9F9D2}" destId="{D926228C-951B-4775-9367-E1555B8EC971}" srcOrd="0" destOrd="0" presId="urn:microsoft.com/office/officeart/2008/layout/VerticalCurvedList"/>
    <dgm:cxn modelId="{B4F47A19-D3E1-46F1-8461-31D3F62C38F3}" type="presParOf" srcId="{D926228C-951B-4775-9367-E1555B8EC971}" destId="{A9E7C77B-904D-40AC-9424-43479317ADBC}" srcOrd="0" destOrd="0" presId="urn:microsoft.com/office/officeart/2008/layout/VerticalCurvedList"/>
    <dgm:cxn modelId="{D7646EF6-D9CC-4136-8885-0C6B777667AC}" type="presParOf" srcId="{A9E7C77B-904D-40AC-9424-43479317ADBC}" destId="{306D4214-F1D9-4253-B2DA-8A4F050D7A6E}" srcOrd="0" destOrd="0" presId="urn:microsoft.com/office/officeart/2008/layout/VerticalCurvedList"/>
    <dgm:cxn modelId="{E7D52DB5-5D8E-4939-8C33-562C7C3174E3}" type="presParOf" srcId="{A9E7C77B-904D-40AC-9424-43479317ADBC}" destId="{856DE30A-4138-4DFE-BD03-9239A56A1244}" srcOrd="1" destOrd="0" presId="urn:microsoft.com/office/officeart/2008/layout/VerticalCurvedList"/>
    <dgm:cxn modelId="{09C78D92-802B-492A-AF8F-7A9D89082867}" type="presParOf" srcId="{A9E7C77B-904D-40AC-9424-43479317ADBC}" destId="{435003AB-4CB9-4806-921C-0E5282759256}" srcOrd="2" destOrd="0" presId="urn:microsoft.com/office/officeart/2008/layout/VerticalCurvedList"/>
    <dgm:cxn modelId="{41F38F04-D8CB-4085-A041-FD83ED78927C}" type="presParOf" srcId="{A9E7C77B-904D-40AC-9424-43479317ADBC}" destId="{7E8399D9-785D-4F40-8A15-5A2AE4C1A123}" srcOrd="3" destOrd="0" presId="urn:microsoft.com/office/officeart/2008/layout/VerticalCurvedList"/>
    <dgm:cxn modelId="{3ABE5B22-3EE8-4EAD-9199-CDA96ADC8A11}" type="presParOf" srcId="{D926228C-951B-4775-9367-E1555B8EC971}" destId="{2D317181-3040-4724-8049-A1C8AFA9D490}" srcOrd="1" destOrd="0" presId="urn:microsoft.com/office/officeart/2008/layout/VerticalCurvedList"/>
    <dgm:cxn modelId="{4270ECB6-86CE-4175-ABAD-161555B5E202}" type="presParOf" srcId="{D926228C-951B-4775-9367-E1555B8EC971}" destId="{6BF7536B-7B09-4071-BBA9-541813EDE24D}" srcOrd="2" destOrd="0" presId="urn:microsoft.com/office/officeart/2008/layout/VerticalCurvedList"/>
    <dgm:cxn modelId="{75D84BD2-3090-4919-900D-16498B99E36A}" type="presParOf" srcId="{6BF7536B-7B09-4071-BBA9-541813EDE24D}" destId="{14927FBD-84EC-4087-A8A8-AC3C4C960905}" srcOrd="0" destOrd="0" presId="urn:microsoft.com/office/officeart/2008/layout/VerticalCurvedList"/>
    <dgm:cxn modelId="{A624A79E-9888-4395-8849-B3F5800705D8}" type="presParOf" srcId="{D926228C-951B-4775-9367-E1555B8EC971}" destId="{297E8368-9C1C-4E66-8A5E-E91D12EEA821}" srcOrd="3" destOrd="0" presId="urn:microsoft.com/office/officeart/2008/layout/VerticalCurvedList"/>
    <dgm:cxn modelId="{3EE60EED-3423-4778-B38E-E2AC89C97E91}" type="presParOf" srcId="{D926228C-951B-4775-9367-E1555B8EC971}" destId="{C74DB85B-B94A-4CA1-9830-39BDFF7B1D9B}" srcOrd="4" destOrd="0" presId="urn:microsoft.com/office/officeart/2008/layout/VerticalCurvedList"/>
    <dgm:cxn modelId="{7F305539-04B6-45A3-94A4-FA01D75877FA}" type="presParOf" srcId="{C74DB85B-B94A-4CA1-9830-39BDFF7B1D9B}" destId="{3214CA14-8D89-45FE-82AA-54A4A516475F}" srcOrd="0" destOrd="0" presId="urn:microsoft.com/office/officeart/2008/layout/VerticalCurvedList"/>
    <dgm:cxn modelId="{48DD1EE0-141E-421D-B65C-F57F8DD62C91}" type="presParOf" srcId="{D926228C-951B-4775-9367-E1555B8EC971}" destId="{57188541-AA20-450B-B136-A7D70AB48619}" srcOrd="5" destOrd="0" presId="urn:microsoft.com/office/officeart/2008/layout/VerticalCurvedList"/>
    <dgm:cxn modelId="{72B6144F-6183-4E63-9048-C73C7D4CEA6F}" type="presParOf" srcId="{D926228C-951B-4775-9367-E1555B8EC971}" destId="{CEEDBA11-CF35-45ED-AFA9-F54ED8901E59}" srcOrd="6" destOrd="0" presId="urn:microsoft.com/office/officeart/2008/layout/VerticalCurvedList"/>
    <dgm:cxn modelId="{0B2F0821-ED99-4F06-9BAB-B863AB154588}" type="presParOf" srcId="{CEEDBA11-CF35-45ED-AFA9-F54ED8901E59}" destId="{5D232121-E9BC-4F90-8CE6-45646B2967E3}" srcOrd="0" destOrd="0" presId="urn:microsoft.com/office/officeart/2008/layout/VerticalCurvedList"/>
    <dgm:cxn modelId="{E8D84D0F-03EA-4359-8CA7-CC40CA03DB79}" type="presParOf" srcId="{D926228C-951B-4775-9367-E1555B8EC971}" destId="{F67B9D5A-83F9-438B-85AA-432CA25CBEBB}" srcOrd="7" destOrd="0" presId="urn:microsoft.com/office/officeart/2008/layout/VerticalCurvedList"/>
    <dgm:cxn modelId="{63F143FC-0566-4561-9564-96F0EB84A0AC}" type="presParOf" srcId="{D926228C-951B-4775-9367-E1555B8EC971}" destId="{61FE7E03-4BB7-4848-91B2-07E004A83329}" srcOrd="8" destOrd="0" presId="urn:microsoft.com/office/officeart/2008/layout/VerticalCurvedList"/>
    <dgm:cxn modelId="{6DA09E4F-6C8C-48C1-87E9-D9856FE03CA3}" type="presParOf" srcId="{61FE7E03-4BB7-4848-91B2-07E004A83329}" destId="{5FFB2A4F-521D-49C1-9107-5856267933D6}" srcOrd="0" destOrd="0" presId="urn:microsoft.com/office/officeart/2008/layout/VerticalCurvedList"/>
    <dgm:cxn modelId="{655A2CA3-C566-4BC3-8043-BF7B80EB7B2A}" type="presParOf" srcId="{D926228C-951B-4775-9367-E1555B8EC971}" destId="{BEEB6A60-7EF4-4D6B-AED5-E29C6CD07673}" srcOrd="9" destOrd="0" presId="urn:microsoft.com/office/officeart/2008/layout/VerticalCurvedList"/>
    <dgm:cxn modelId="{EBB146E2-768B-4CA1-97F5-25FAFCFA567C}" type="presParOf" srcId="{D926228C-951B-4775-9367-E1555B8EC971}" destId="{5379FE1A-DD6D-44ED-8987-C640C6ECD119}" srcOrd="10" destOrd="0" presId="urn:microsoft.com/office/officeart/2008/layout/VerticalCurvedList"/>
    <dgm:cxn modelId="{35701C8C-2D61-438D-9871-8981EAFBD331}" type="presParOf" srcId="{5379FE1A-DD6D-44ED-8987-C640C6ECD119}" destId="{63375CDB-AC09-448C-B886-E3858F9AD9E4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BE8955E-1B4C-4BF7-8C1A-538F9CB97920}" type="doc">
      <dgm:prSet loTypeId="urn:microsoft.com/office/officeart/2005/8/layout/vProcess5" loCatId="process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0A78428-F942-4B24-A31F-FFCB36AF1805}">
      <dgm:prSet/>
      <dgm:spPr/>
      <dgm:t>
        <a:bodyPr/>
        <a:lstStyle/>
        <a:p>
          <a:pPr algn="just" rtl="0"/>
          <a:r>
            <a:rPr lang="en-US" b="1" i="0" dirty="0" err="1" smtClean="0"/>
            <a:t>Moliyaviy</a:t>
          </a:r>
          <a:r>
            <a:rPr lang="en-US" b="1" i="0" dirty="0" smtClean="0"/>
            <a:t> </a:t>
          </a:r>
          <a:r>
            <a:rPr lang="en-US" b="1" i="0" dirty="0" err="1" smtClean="0"/>
            <a:t>hisobotda</a:t>
          </a:r>
          <a:r>
            <a:rPr lang="en-US" b="1" i="0" dirty="0" smtClean="0"/>
            <a:t> </a:t>
          </a:r>
          <a:r>
            <a:rPr lang="en-US" b="1" i="0" dirty="0" err="1" smtClean="0"/>
            <a:t>asosiy</a:t>
          </a:r>
          <a:r>
            <a:rPr lang="en-US" b="1" i="0" dirty="0" smtClean="0"/>
            <a:t> </a:t>
          </a:r>
          <a:r>
            <a:rPr lang="en-US" b="1" i="0" dirty="0" err="1" smtClean="0"/>
            <a:t>vositaning</a:t>
          </a:r>
          <a:r>
            <a:rPr lang="en-US" b="1" i="0" dirty="0" smtClean="0"/>
            <a:t> </a:t>
          </a:r>
          <a:r>
            <a:rPr lang="en-US" b="1" i="0" dirty="0" err="1" smtClean="0"/>
            <a:t>har</a:t>
          </a:r>
          <a:r>
            <a:rPr lang="en-US" b="1" i="0" dirty="0" smtClean="0"/>
            <a:t> </a:t>
          </a:r>
          <a:r>
            <a:rPr lang="en-US" b="1" i="0" dirty="0" err="1" smtClean="0"/>
            <a:t>bir</a:t>
          </a:r>
          <a:r>
            <a:rPr lang="en-US" b="1" i="0" dirty="0" smtClean="0"/>
            <a:t> </a:t>
          </a:r>
          <a:r>
            <a:rPr lang="en-US" b="1" i="0" dirty="0" err="1" smtClean="0"/>
            <a:t>sinfi</a:t>
          </a:r>
          <a:r>
            <a:rPr lang="en-US" b="1" i="0" dirty="0" smtClean="0"/>
            <a:t> </a:t>
          </a:r>
          <a:r>
            <a:rPr lang="en-US" b="1" i="0" dirty="0" err="1" smtClean="0"/>
            <a:t>bo‘yicha</a:t>
          </a:r>
          <a:r>
            <a:rPr lang="en-US" b="1" i="0" dirty="0" smtClean="0"/>
            <a:t> </a:t>
          </a:r>
          <a:r>
            <a:rPr lang="en-US" b="1" i="0" dirty="0" err="1" smtClean="0"/>
            <a:t>quyidagi</a:t>
          </a:r>
          <a:r>
            <a:rPr lang="en-US" b="1" i="0" dirty="0" smtClean="0"/>
            <a:t> </a:t>
          </a:r>
          <a:r>
            <a:rPr lang="en-US" b="1" i="0" dirty="0" err="1" smtClean="0"/>
            <a:t>ma’lumotlar</a:t>
          </a:r>
          <a:r>
            <a:rPr lang="en-US" b="1" i="0" dirty="0" smtClean="0"/>
            <a:t> </a:t>
          </a:r>
          <a:r>
            <a:rPr lang="en-US" b="1" i="0" dirty="0" err="1" smtClean="0"/>
            <a:t>yoritib</a:t>
          </a:r>
          <a:r>
            <a:rPr lang="en-US" b="1" i="0" dirty="0" smtClean="0"/>
            <a:t> </a:t>
          </a:r>
          <a:r>
            <a:rPr lang="en-US" b="1" i="0" dirty="0" err="1" smtClean="0"/>
            <a:t>berilishi</a:t>
          </a:r>
          <a:r>
            <a:rPr lang="en-US" b="1" i="0" dirty="0" smtClean="0"/>
            <a:t> </a:t>
          </a:r>
          <a:r>
            <a:rPr lang="en-US" b="1" i="0" dirty="0" err="1" smtClean="0"/>
            <a:t>lozim</a:t>
          </a:r>
          <a:r>
            <a:rPr lang="en-US" b="1" i="0" dirty="0" smtClean="0"/>
            <a:t>:</a:t>
          </a:r>
          <a:endParaRPr lang="ru-RU" b="1" dirty="0"/>
        </a:p>
      </dgm:t>
    </dgm:pt>
    <dgm:pt modelId="{5C9C3D2B-F9B9-4066-AC32-1E2B827608C1}" type="parTrans" cxnId="{BCB908D2-736D-48EE-8E84-26529136FF92}">
      <dgm:prSet/>
      <dgm:spPr/>
      <dgm:t>
        <a:bodyPr/>
        <a:lstStyle/>
        <a:p>
          <a:endParaRPr lang="ru-RU"/>
        </a:p>
      </dgm:t>
    </dgm:pt>
    <dgm:pt modelId="{FC82848E-809F-446D-9A3E-09349DBBB57C}" type="sibTrans" cxnId="{BCB908D2-736D-48EE-8E84-26529136FF92}">
      <dgm:prSet/>
      <dgm:spPr/>
      <dgm:t>
        <a:bodyPr/>
        <a:lstStyle/>
        <a:p>
          <a:endParaRPr lang="ru-RU"/>
        </a:p>
      </dgm:t>
    </dgm:pt>
    <dgm:pt modelId="{D38A83AF-8DA9-4C99-B714-22EA476A9BDA}">
      <dgm:prSet/>
      <dgm:spPr/>
      <dgm:t>
        <a:bodyPr/>
        <a:lstStyle/>
        <a:p>
          <a:pPr algn="just" rtl="0"/>
          <a:r>
            <a:rPr lang="en-US" b="1" i="0" dirty="0" err="1" smtClean="0"/>
            <a:t>yalpi</a:t>
          </a:r>
          <a:r>
            <a:rPr lang="en-US" b="1" i="0" dirty="0" smtClean="0"/>
            <a:t> </a:t>
          </a:r>
          <a:r>
            <a:rPr lang="en-US" b="1" i="0" dirty="0" err="1" smtClean="0"/>
            <a:t>balans</a:t>
          </a:r>
          <a:r>
            <a:rPr lang="en-US" b="1" i="0" dirty="0" smtClean="0"/>
            <a:t> </a:t>
          </a:r>
          <a:r>
            <a:rPr lang="en-US" b="1" i="0" dirty="0" err="1" smtClean="0"/>
            <a:t>qiymatini</a:t>
          </a:r>
          <a:r>
            <a:rPr lang="en-US" b="1" i="0" dirty="0" smtClean="0"/>
            <a:t> </a:t>
          </a:r>
          <a:r>
            <a:rPr lang="en-US" b="1" i="0" dirty="0" err="1" smtClean="0"/>
            <a:t>aniqlash</a:t>
          </a:r>
          <a:r>
            <a:rPr lang="en-US" b="1" i="0" dirty="0" smtClean="0"/>
            <a:t> </a:t>
          </a:r>
          <a:r>
            <a:rPr lang="en-US" b="1" i="0" dirty="0" err="1" smtClean="0"/>
            <a:t>uchun</a:t>
          </a:r>
          <a:r>
            <a:rPr lang="en-US" b="1" i="0" dirty="0" smtClean="0"/>
            <a:t> </a:t>
          </a:r>
          <a:r>
            <a:rPr lang="en-US" b="1" i="0" dirty="0" err="1" smtClean="0"/>
            <a:t>qo‘llangan</a:t>
          </a:r>
          <a:r>
            <a:rPr lang="en-US" b="1" i="0" dirty="0" smtClean="0"/>
            <a:t> </a:t>
          </a:r>
          <a:r>
            <a:rPr lang="en-US" b="1" i="0" dirty="0" err="1" smtClean="0"/>
            <a:t>baholash</a:t>
          </a:r>
          <a:r>
            <a:rPr lang="en-US" b="1" i="0" dirty="0" smtClean="0"/>
            <a:t> </a:t>
          </a:r>
          <a:r>
            <a:rPr lang="en-US" b="1" i="0" dirty="0" err="1" smtClean="0"/>
            <a:t>asoslari</a:t>
          </a:r>
          <a:r>
            <a:rPr lang="en-US" b="1" i="0" dirty="0" smtClean="0"/>
            <a:t>;</a:t>
          </a:r>
          <a:endParaRPr lang="ru-RU" b="1" dirty="0"/>
        </a:p>
      </dgm:t>
    </dgm:pt>
    <dgm:pt modelId="{748BC6EF-532A-4459-8092-01E54AC5389C}" type="parTrans" cxnId="{9F8235A7-6119-419E-BABB-278A8CA955D1}">
      <dgm:prSet/>
      <dgm:spPr/>
      <dgm:t>
        <a:bodyPr/>
        <a:lstStyle/>
        <a:p>
          <a:endParaRPr lang="ru-RU"/>
        </a:p>
      </dgm:t>
    </dgm:pt>
    <dgm:pt modelId="{B8B8CBCD-E54D-4AC2-884A-A48C5BEFCB76}" type="sibTrans" cxnId="{9F8235A7-6119-419E-BABB-278A8CA955D1}">
      <dgm:prSet/>
      <dgm:spPr/>
      <dgm:t>
        <a:bodyPr/>
        <a:lstStyle/>
        <a:p>
          <a:endParaRPr lang="ru-RU"/>
        </a:p>
      </dgm:t>
    </dgm:pt>
    <dgm:pt modelId="{947DE879-4887-46D2-8AC5-F28E90134208}">
      <dgm:prSet/>
      <dgm:spPr/>
      <dgm:t>
        <a:bodyPr/>
        <a:lstStyle/>
        <a:p>
          <a:pPr algn="just" rtl="0"/>
          <a:r>
            <a:rPr lang="en-US" b="1" i="0" dirty="0" smtClean="0"/>
            <a:t>	</a:t>
          </a:r>
          <a:r>
            <a:rPr lang="en-US" b="1" i="0" dirty="0" err="1" smtClean="0"/>
            <a:t>foydalanilgan</a:t>
          </a:r>
          <a:r>
            <a:rPr lang="en-US" b="1" i="0" dirty="0" smtClean="0"/>
            <a:t> </a:t>
          </a:r>
          <a:r>
            <a:rPr lang="en-US" b="1" i="0" dirty="0" err="1" smtClean="0"/>
            <a:t>eskirish</a:t>
          </a:r>
          <a:r>
            <a:rPr lang="en-US" b="1" i="0" dirty="0" smtClean="0"/>
            <a:t> </a:t>
          </a:r>
          <a:r>
            <a:rPr lang="en-US" b="1" i="0" dirty="0" err="1" smtClean="0"/>
            <a:t>hisoblash</a:t>
          </a:r>
          <a:r>
            <a:rPr lang="en-US" b="1" i="0" dirty="0" smtClean="0"/>
            <a:t> </a:t>
          </a:r>
          <a:r>
            <a:rPr lang="en-US" b="1" i="0" dirty="0" err="1" smtClean="0"/>
            <a:t>usullari</a:t>
          </a:r>
          <a:r>
            <a:rPr lang="en-US" b="1" i="0" dirty="0" smtClean="0"/>
            <a:t>;</a:t>
          </a:r>
          <a:endParaRPr lang="ru-RU" b="1" dirty="0"/>
        </a:p>
      </dgm:t>
    </dgm:pt>
    <dgm:pt modelId="{743E7EE5-B605-476E-84F4-94F734E2001C}" type="parTrans" cxnId="{C39A1DFF-A267-4EB5-83E0-CC701B57D6EE}">
      <dgm:prSet/>
      <dgm:spPr/>
      <dgm:t>
        <a:bodyPr/>
        <a:lstStyle/>
        <a:p>
          <a:endParaRPr lang="ru-RU"/>
        </a:p>
      </dgm:t>
    </dgm:pt>
    <dgm:pt modelId="{319A30CC-E241-4098-8D37-7D2D734E0674}" type="sibTrans" cxnId="{C39A1DFF-A267-4EB5-83E0-CC701B57D6EE}">
      <dgm:prSet/>
      <dgm:spPr/>
      <dgm:t>
        <a:bodyPr/>
        <a:lstStyle/>
        <a:p>
          <a:endParaRPr lang="ru-RU"/>
        </a:p>
      </dgm:t>
    </dgm:pt>
    <dgm:pt modelId="{1EEA1376-41F4-483A-9981-2A36144A0EC5}">
      <dgm:prSet/>
      <dgm:spPr/>
      <dgm:t>
        <a:bodyPr/>
        <a:lstStyle/>
        <a:p>
          <a:pPr algn="just" rtl="0"/>
          <a:r>
            <a:rPr lang="en-US" b="1" i="0" dirty="0" smtClean="0"/>
            <a:t> 	</a:t>
          </a:r>
          <a:r>
            <a:rPr lang="en-US" b="1" i="0" dirty="0" err="1" smtClean="0"/>
            <a:t>foydali</a:t>
          </a:r>
          <a:r>
            <a:rPr lang="en-US" b="1" i="0" dirty="0" smtClean="0"/>
            <a:t> </a:t>
          </a:r>
          <a:r>
            <a:rPr lang="en-US" b="1" i="0" dirty="0" err="1" smtClean="0"/>
            <a:t>xizmat</a:t>
          </a:r>
          <a:r>
            <a:rPr lang="en-US" b="1" i="0" dirty="0" smtClean="0"/>
            <a:t> </a:t>
          </a:r>
          <a:r>
            <a:rPr lang="en-US" b="1" i="0" dirty="0" err="1" smtClean="0"/>
            <a:t>muddatlari</a:t>
          </a:r>
          <a:r>
            <a:rPr lang="en-US" b="1" i="0" dirty="0" smtClean="0"/>
            <a:t> </a:t>
          </a:r>
          <a:r>
            <a:rPr lang="en-US" b="1" i="0" dirty="0" err="1" smtClean="0"/>
            <a:t>yoki</a:t>
          </a:r>
          <a:r>
            <a:rPr lang="en-US" b="1" i="0" dirty="0" smtClean="0"/>
            <a:t> </a:t>
          </a:r>
          <a:r>
            <a:rPr lang="en-US" b="1" i="0" dirty="0" err="1" smtClean="0"/>
            <a:t>qo‘llangan</a:t>
          </a:r>
          <a:r>
            <a:rPr lang="en-US" b="1" i="0" dirty="0" smtClean="0"/>
            <a:t> </a:t>
          </a:r>
          <a:r>
            <a:rPr lang="en-US" b="1" i="0" dirty="0" err="1" smtClean="0"/>
            <a:t>ekirish</a:t>
          </a:r>
          <a:r>
            <a:rPr lang="en-US" b="1" i="0" dirty="0" smtClean="0"/>
            <a:t> </a:t>
          </a:r>
          <a:r>
            <a:rPr lang="en-US" b="1" i="0" dirty="0" err="1" smtClean="0"/>
            <a:t>me’yorlari</a:t>
          </a:r>
          <a:r>
            <a:rPr lang="en-US" b="1" i="0" dirty="0" smtClean="0"/>
            <a:t>;</a:t>
          </a:r>
          <a:endParaRPr lang="ru-RU" b="1" dirty="0"/>
        </a:p>
      </dgm:t>
    </dgm:pt>
    <dgm:pt modelId="{BE33CDC4-3642-41A0-9519-9646346E13C0}" type="parTrans" cxnId="{85544C61-DA75-4360-BEF6-64198BF19821}">
      <dgm:prSet/>
      <dgm:spPr/>
      <dgm:t>
        <a:bodyPr/>
        <a:lstStyle/>
        <a:p>
          <a:endParaRPr lang="ru-RU"/>
        </a:p>
      </dgm:t>
    </dgm:pt>
    <dgm:pt modelId="{ED112FA3-D1DD-47C1-ADCF-A0885915B888}" type="sibTrans" cxnId="{85544C61-DA75-4360-BEF6-64198BF19821}">
      <dgm:prSet/>
      <dgm:spPr/>
      <dgm:t>
        <a:bodyPr/>
        <a:lstStyle/>
        <a:p>
          <a:endParaRPr lang="ru-RU"/>
        </a:p>
      </dgm:t>
    </dgm:pt>
    <dgm:pt modelId="{081E9DB3-8F25-4BD0-ADD6-6B04E181D674}">
      <dgm:prSet/>
      <dgm:spPr/>
      <dgm:t>
        <a:bodyPr/>
        <a:lstStyle/>
        <a:p>
          <a:pPr algn="just" rtl="0"/>
          <a:r>
            <a:rPr lang="en-US" b="1" i="0" dirty="0" err="1" smtClean="0"/>
            <a:t>hisobot</a:t>
          </a:r>
          <a:r>
            <a:rPr lang="en-US" b="1" i="0" dirty="0" smtClean="0"/>
            <a:t> </a:t>
          </a:r>
          <a:r>
            <a:rPr lang="en-US" b="1" i="0" dirty="0" err="1" smtClean="0"/>
            <a:t>davri</a:t>
          </a:r>
          <a:r>
            <a:rPr lang="en-US" b="1" i="0" dirty="0" smtClean="0"/>
            <a:t> </a:t>
          </a:r>
          <a:r>
            <a:rPr lang="en-US" b="1" i="0" dirty="0" err="1" smtClean="0"/>
            <a:t>boshi</a:t>
          </a:r>
          <a:r>
            <a:rPr lang="en-US" b="1" i="0" dirty="0" smtClean="0"/>
            <a:t> </a:t>
          </a:r>
          <a:r>
            <a:rPr lang="en-US" b="1" i="0" dirty="0" err="1" smtClean="0"/>
            <a:t>va</a:t>
          </a:r>
          <a:r>
            <a:rPr lang="en-US" b="1" i="0" dirty="0" smtClean="0"/>
            <a:t> </a:t>
          </a:r>
          <a:r>
            <a:rPr lang="en-US" b="1" i="0" dirty="0" err="1" smtClean="0"/>
            <a:t>oxiriga</a:t>
          </a:r>
          <a:r>
            <a:rPr lang="en-US" b="1" i="0" dirty="0" smtClean="0"/>
            <a:t> </a:t>
          </a:r>
          <a:r>
            <a:rPr lang="en-US" b="1" i="0" dirty="0" err="1" smtClean="0"/>
            <a:t>jami</a:t>
          </a:r>
          <a:r>
            <a:rPr lang="en-US" b="1" i="0" dirty="0" smtClean="0"/>
            <a:t> </a:t>
          </a:r>
          <a:r>
            <a:rPr lang="en-US" b="1" i="0" dirty="0" err="1" smtClean="0"/>
            <a:t>balans</a:t>
          </a:r>
          <a:r>
            <a:rPr lang="en-US" b="1" i="0" dirty="0" smtClean="0"/>
            <a:t> </a:t>
          </a:r>
          <a:r>
            <a:rPr lang="en-US" b="1" i="0" dirty="0" err="1" smtClean="0"/>
            <a:t>qiymati</a:t>
          </a:r>
          <a:r>
            <a:rPr lang="en-US" b="1" i="0" dirty="0" smtClean="0"/>
            <a:t> </a:t>
          </a:r>
          <a:r>
            <a:rPr lang="en-US" b="1" i="0" dirty="0" err="1" smtClean="0"/>
            <a:t>va</a:t>
          </a:r>
          <a:r>
            <a:rPr lang="en-US" b="1" i="0" dirty="0" smtClean="0"/>
            <a:t> </a:t>
          </a:r>
          <a:r>
            <a:rPr lang="en-US" b="1" i="0" dirty="0" err="1" smtClean="0"/>
            <a:t>jamg‘arilgan</a:t>
          </a:r>
          <a:r>
            <a:rPr lang="en-US" b="1" i="0" dirty="0" smtClean="0"/>
            <a:t> </a:t>
          </a:r>
          <a:r>
            <a:rPr lang="en-US" b="1" i="0" dirty="0" err="1" smtClean="0"/>
            <a:t>eskirish</a:t>
          </a:r>
          <a:r>
            <a:rPr lang="en-US" b="1" i="0" dirty="0" smtClean="0"/>
            <a:t> </a:t>
          </a:r>
          <a:r>
            <a:rPr lang="en-US" b="1" i="0" dirty="0" err="1" smtClean="0"/>
            <a:t>summasi</a:t>
          </a:r>
          <a:r>
            <a:rPr lang="en-US" b="1" i="0" dirty="0" smtClean="0"/>
            <a:t> (</a:t>
          </a:r>
          <a:r>
            <a:rPr lang="en-US" b="1" i="0" dirty="0" err="1" smtClean="0"/>
            <a:t>jamg‘arilgan</a:t>
          </a:r>
          <a:r>
            <a:rPr lang="en-US" b="1" i="0" dirty="0" smtClean="0"/>
            <a:t> </a:t>
          </a:r>
          <a:r>
            <a:rPr lang="en-US" b="1" i="0" dirty="0" err="1" smtClean="0"/>
            <a:t>qadrsizlanishdan</a:t>
          </a:r>
          <a:r>
            <a:rPr lang="en-US" b="1" i="0" dirty="0" smtClean="0"/>
            <a:t> </a:t>
          </a:r>
          <a:r>
            <a:rPr lang="en-US" b="1" i="0" dirty="0" err="1" smtClean="0"/>
            <a:t>zararlar</a:t>
          </a:r>
          <a:r>
            <a:rPr lang="en-US" b="1" i="0" dirty="0" smtClean="0"/>
            <a:t> </a:t>
          </a:r>
          <a:r>
            <a:rPr lang="en-US" b="1" i="0" dirty="0" err="1" smtClean="0"/>
            <a:t>bilan</a:t>
          </a:r>
          <a:r>
            <a:rPr lang="en-US" b="1" i="0" dirty="0" smtClean="0"/>
            <a:t> </a:t>
          </a:r>
          <a:r>
            <a:rPr lang="en-US" b="1" i="0" dirty="0" err="1" smtClean="0"/>
            <a:t>birga</a:t>
          </a:r>
          <a:r>
            <a:rPr lang="en-US" b="1" i="0" dirty="0" smtClean="0"/>
            <a:t>)</a:t>
          </a:r>
          <a:endParaRPr lang="ru-RU" b="1" dirty="0"/>
        </a:p>
      </dgm:t>
    </dgm:pt>
    <dgm:pt modelId="{C9EC4658-CA0E-42BD-BE18-617FD4F9F2A4}" type="parTrans" cxnId="{971F2504-2F6E-4B4F-9C57-CFEC9A17EF59}">
      <dgm:prSet/>
      <dgm:spPr/>
      <dgm:t>
        <a:bodyPr/>
        <a:lstStyle/>
        <a:p>
          <a:endParaRPr lang="ru-RU"/>
        </a:p>
      </dgm:t>
    </dgm:pt>
    <dgm:pt modelId="{D288E7C1-2B78-4A7F-8B93-CFA6678FCF45}" type="sibTrans" cxnId="{971F2504-2F6E-4B4F-9C57-CFEC9A17EF59}">
      <dgm:prSet/>
      <dgm:spPr/>
      <dgm:t>
        <a:bodyPr/>
        <a:lstStyle/>
        <a:p>
          <a:endParaRPr lang="ru-RU"/>
        </a:p>
      </dgm:t>
    </dgm:pt>
    <dgm:pt modelId="{FBA125A5-BC0D-4062-97B6-C227383588A1}" type="pres">
      <dgm:prSet presAssocID="{1BE8955E-1B4C-4BF7-8C1A-538F9CB97920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3D9FE44-49B5-4234-A80E-40458ADA8FAB}" type="pres">
      <dgm:prSet presAssocID="{1BE8955E-1B4C-4BF7-8C1A-538F9CB97920}" presName="dummyMaxCanvas" presStyleCnt="0">
        <dgm:presLayoutVars/>
      </dgm:prSet>
      <dgm:spPr/>
    </dgm:pt>
    <dgm:pt modelId="{155FEDAE-FD93-4F9B-B549-B4E2B0592F76}" type="pres">
      <dgm:prSet presAssocID="{1BE8955E-1B4C-4BF7-8C1A-538F9CB97920}" presName="FiveNodes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F93083-3A05-49E1-A3C7-FE4330A93D5A}" type="pres">
      <dgm:prSet presAssocID="{1BE8955E-1B4C-4BF7-8C1A-538F9CB97920}" presName="FiveNodes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3DBCB59-4626-4277-ACAC-4CB3D64B6450}" type="pres">
      <dgm:prSet presAssocID="{1BE8955E-1B4C-4BF7-8C1A-538F9CB97920}" presName="FiveNodes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B07692-CE54-421E-9CA6-11CFB5ABEFED}" type="pres">
      <dgm:prSet presAssocID="{1BE8955E-1B4C-4BF7-8C1A-538F9CB97920}" presName="FiveNodes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5F9736-0B20-4E30-A718-8EFE445150BF}" type="pres">
      <dgm:prSet presAssocID="{1BE8955E-1B4C-4BF7-8C1A-538F9CB97920}" presName="FiveNodes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1D6145-CBC2-458A-8284-311225542716}" type="pres">
      <dgm:prSet presAssocID="{1BE8955E-1B4C-4BF7-8C1A-538F9CB97920}" presName="FiveConn_1-2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A48C81-D129-4FB1-975C-2B03AFD39367}" type="pres">
      <dgm:prSet presAssocID="{1BE8955E-1B4C-4BF7-8C1A-538F9CB97920}" presName="FiveConn_2-3" presStyleLbl="f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256047-956C-44B3-B439-9029517A9E7D}" type="pres">
      <dgm:prSet presAssocID="{1BE8955E-1B4C-4BF7-8C1A-538F9CB97920}" presName="FiveConn_3-4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A3606A-B1A1-4969-AB90-C31708452811}" type="pres">
      <dgm:prSet presAssocID="{1BE8955E-1B4C-4BF7-8C1A-538F9CB97920}" presName="FiveConn_4-5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8F7C81-62D2-477F-905F-C3132E8A2212}" type="pres">
      <dgm:prSet presAssocID="{1BE8955E-1B4C-4BF7-8C1A-538F9CB97920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5A3DD1-1FA6-4514-8686-18C8CF28C0E6}" type="pres">
      <dgm:prSet presAssocID="{1BE8955E-1B4C-4BF7-8C1A-538F9CB97920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A51949-AFA3-41E3-B08F-0B27AD7C9537}" type="pres">
      <dgm:prSet presAssocID="{1BE8955E-1B4C-4BF7-8C1A-538F9CB97920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0636387-5E92-44ED-B52D-4970F0CBD8CB}" type="pres">
      <dgm:prSet presAssocID="{1BE8955E-1B4C-4BF7-8C1A-538F9CB97920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8081E4-D014-4DEC-91A5-B4801F16B6AC}" type="pres">
      <dgm:prSet presAssocID="{1BE8955E-1B4C-4BF7-8C1A-538F9CB97920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5B705A9-107A-46C6-9257-211BE917BF9A}" type="presOf" srcId="{F0A78428-F942-4B24-A31F-FFCB36AF1805}" destId="{9B8F7C81-62D2-477F-905F-C3132E8A2212}" srcOrd="1" destOrd="0" presId="urn:microsoft.com/office/officeart/2005/8/layout/vProcess5"/>
    <dgm:cxn modelId="{58335C56-92B4-42AB-BBDE-35BE8C8C5458}" type="presOf" srcId="{FC82848E-809F-446D-9A3E-09349DBBB57C}" destId="{CB1D6145-CBC2-458A-8284-311225542716}" srcOrd="0" destOrd="0" presId="urn:microsoft.com/office/officeart/2005/8/layout/vProcess5"/>
    <dgm:cxn modelId="{37DF59CD-69AE-402F-B6C9-924579C38FF0}" type="presOf" srcId="{B8B8CBCD-E54D-4AC2-884A-A48C5BEFCB76}" destId="{C0A48C81-D129-4FB1-975C-2B03AFD39367}" srcOrd="0" destOrd="0" presId="urn:microsoft.com/office/officeart/2005/8/layout/vProcess5"/>
    <dgm:cxn modelId="{A29F77AE-DBD1-438F-978B-D78BA3CE2FA0}" type="presOf" srcId="{319A30CC-E241-4098-8D37-7D2D734E0674}" destId="{37256047-956C-44B3-B439-9029517A9E7D}" srcOrd="0" destOrd="0" presId="urn:microsoft.com/office/officeart/2005/8/layout/vProcess5"/>
    <dgm:cxn modelId="{971F2504-2F6E-4B4F-9C57-CFEC9A17EF59}" srcId="{1BE8955E-1B4C-4BF7-8C1A-538F9CB97920}" destId="{081E9DB3-8F25-4BD0-ADD6-6B04E181D674}" srcOrd="4" destOrd="0" parTransId="{C9EC4658-CA0E-42BD-BE18-617FD4F9F2A4}" sibTransId="{D288E7C1-2B78-4A7F-8B93-CFA6678FCF45}"/>
    <dgm:cxn modelId="{FB402FB4-666C-44EA-B003-68BB98632945}" type="presOf" srcId="{081E9DB3-8F25-4BD0-ADD6-6B04E181D674}" destId="{E08081E4-D014-4DEC-91A5-B4801F16B6AC}" srcOrd="1" destOrd="0" presId="urn:microsoft.com/office/officeart/2005/8/layout/vProcess5"/>
    <dgm:cxn modelId="{F8CBA488-8C36-4219-A05D-36E80E4410A7}" type="presOf" srcId="{ED112FA3-D1DD-47C1-ADCF-A0885915B888}" destId="{30A3606A-B1A1-4969-AB90-C31708452811}" srcOrd="0" destOrd="0" presId="urn:microsoft.com/office/officeart/2005/8/layout/vProcess5"/>
    <dgm:cxn modelId="{CBA04B73-89D9-40AD-A83C-BC5667D6E35A}" type="presOf" srcId="{F0A78428-F942-4B24-A31F-FFCB36AF1805}" destId="{155FEDAE-FD93-4F9B-B549-B4E2B0592F76}" srcOrd="0" destOrd="0" presId="urn:microsoft.com/office/officeart/2005/8/layout/vProcess5"/>
    <dgm:cxn modelId="{99A2D2ED-FB55-4509-8C2C-B2B375414984}" type="presOf" srcId="{1BE8955E-1B4C-4BF7-8C1A-538F9CB97920}" destId="{FBA125A5-BC0D-4062-97B6-C227383588A1}" srcOrd="0" destOrd="0" presId="urn:microsoft.com/office/officeart/2005/8/layout/vProcess5"/>
    <dgm:cxn modelId="{52DF68CA-38B0-45A3-AB10-5BBEB25DD0D1}" type="presOf" srcId="{081E9DB3-8F25-4BD0-ADD6-6B04E181D674}" destId="{875F9736-0B20-4E30-A718-8EFE445150BF}" srcOrd="0" destOrd="0" presId="urn:microsoft.com/office/officeart/2005/8/layout/vProcess5"/>
    <dgm:cxn modelId="{AE2BB6B6-FD20-4333-850A-50B68AFCBCBE}" type="presOf" srcId="{D38A83AF-8DA9-4C99-B714-22EA476A9BDA}" destId="{F75A3DD1-1FA6-4514-8686-18C8CF28C0E6}" srcOrd="1" destOrd="0" presId="urn:microsoft.com/office/officeart/2005/8/layout/vProcess5"/>
    <dgm:cxn modelId="{7A10DBA5-68A9-4A11-A4CA-D74CC2AEA77E}" type="presOf" srcId="{947DE879-4887-46D2-8AC5-F28E90134208}" destId="{23DBCB59-4626-4277-ACAC-4CB3D64B6450}" srcOrd="0" destOrd="0" presId="urn:microsoft.com/office/officeart/2005/8/layout/vProcess5"/>
    <dgm:cxn modelId="{DA1F96E0-C96B-4BDE-A0D9-52184EA28E18}" type="presOf" srcId="{947DE879-4887-46D2-8AC5-F28E90134208}" destId="{8AA51949-AFA3-41E3-B08F-0B27AD7C9537}" srcOrd="1" destOrd="0" presId="urn:microsoft.com/office/officeart/2005/8/layout/vProcess5"/>
    <dgm:cxn modelId="{8CF1A4D0-AE04-4B09-9782-CB668A86AE88}" type="presOf" srcId="{D38A83AF-8DA9-4C99-B714-22EA476A9BDA}" destId="{6BF93083-3A05-49E1-A3C7-FE4330A93D5A}" srcOrd="0" destOrd="0" presId="urn:microsoft.com/office/officeart/2005/8/layout/vProcess5"/>
    <dgm:cxn modelId="{C39A1DFF-A267-4EB5-83E0-CC701B57D6EE}" srcId="{1BE8955E-1B4C-4BF7-8C1A-538F9CB97920}" destId="{947DE879-4887-46D2-8AC5-F28E90134208}" srcOrd="2" destOrd="0" parTransId="{743E7EE5-B605-476E-84F4-94F734E2001C}" sibTransId="{319A30CC-E241-4098-8D37-7D2D734E0674}"/>
    <dgm:cxn modelId="{BCB908D2-736D-48EE-8E84-26529136FF92}" srcId="{1BE8955E-1B4C-4BF7-8C1A-538F9CB97920}" destId="{F0A78428-F942-4B24-A31F-FFCB36AF1805}" srcOrd="0" destOrd="0" parTransId="{5C9C3D2B-F9B9-4066-AC32-1E2B827608C1}" sibTransId="{FC82848E-809F-446D-9A3E-09349DBBB57C}"/>
    <dgm:cxn modelId="{85544C61-DA75-4360-BEF6-64198BF19821}" srcId="{1BE8955E-1B4C-4BF7-8C1A-538F9CB97920}" destId="{1EEA1376-41F4-483A-9981-2A36144A0EC5}" srcOrd="3" destOrd="0" parTransId="{BE33CDC4-3642-41A0-9519-9646346E13C0}" sibTransId="{ED112FA3-D1DD-47C1-ADCF-A0885915B888}"/>
    <dgm:cxn modelId="{8B068C9F-4E5E-4BCE-9AB9-2B2193AD4D11}" type="presOf" srcId="{1EEA1376-41F4-483A-9981-2A36144A0EC5}" destId="{60636387-5E92-44ED-B52D-4970F0CBD8CB}" srcOrd="1" destOrd="0" presId="urn:microsoft.com/office/officeart/2005/8/layout/vProcess5"/>
    <dgm:cxn modelId="{9F8235A7-6119-419E-BABB-278A8CA955D1}" srcId="{1BE8955E-1B4C-4BF7-8C1A-538F9CB97920}" destId="{D38A83AF-8DA9-4C99-B714-22EA476A9BDA}" srcOrd="1" destOrd="0" parTransId="{748BC6EF-532A-4459-8092-01E54AC5389C}" sibTransId="{B8B8CBCD-E54D-4AC2-884A-A48C5BEFCB76}"/>
    <dgm:cxn modelId="{70CC1C06-852D-4B5B-8235-20499916FFAD}" type="presOf" srcId="{1EEA1376-41F4-483A-9981-2A36144A0EC5}" destId="{EFB07692-CE54-421E-9CA6-11CFB5ABEFED}" srcOrd="0" destOrd="0" presId="urn:microsoft.com/office/officeart/2005/8/layout/vProcess5"/>
    <dgm:cxn modelId="{8ECF7A89-EEAF-4952-90A9-50774453B1C1}" type="presParOf" srcId="{FBA125A5-BC0D-4062-97B6-C227383588A1}" destId="{53D9FE44-49B5-4234-A80E-40458ADA8FAB}" srcOrd="0" destOrd="0" presId="urn:microsoft.com/office/officeart/2005/8/layout/vProcess5"/>
    <dgm:cxn modelId="{12DD44B6-7AB1-4AE8-82F7-1008B821B3D0}" type="presParOf" srcId="{FBA125A5-BC0D-4062-97B6-C227383588A1}" destId="{155FEDAE-FD93-4F9B-B549-B4E2B0592F76}" srcOrd="1" destOrd="0" presId="urn:microsoft.com/office/officeart/2005/8/layout/vProcess5"/>
    <dgm:cxn modelId="{59BA1D0C-EDCD-4F40-87E2-ACD256302CA3}" type="presParOf" srcId="{FBA125A5-BC0D-4062-97B6-C227383588A1}" destId="{6BF93083-3A05-49E1-A3C7-FE4330A93D5A}" srcOrd="2" destOrd="0" presId="urn:microsoft.com/office/officeart/2005/8/layout/vProcess5"/>
    <dgm:cxn modelId="{93284979-3658-4D6B-862C-554A2647AFAF}" type="presParOf" srcId="{FBA125A5-BC0D-4062-97B6-C227383588A1}" destId="{23DBCB59-4626-4277-ACAC-4CB3D64B6450}" srcOrd="3" destOrd="0" presId="urn:microsoft.com/office/officeart/2005/8/layout/vProcess5"/>
    <dgm:cxn modelId="{B3809D29-D1EA-4299-B620-A3323F325654}" type="presParOf" srcId="{FBA125A5-BC0D-4062-97B6-C227383588A1}" destId="{EFB07692-CE54-421E-9CA6-11CFB5ABEFED}" srcOrd="4" destOrd="0" presId="urn:microsoft.com/office/officeart/2005/8/layout/vProcess5"/>
    <dgm:cxn modelId="{F3C837CB-26A1-4AED-8F94-298E8559294B}" type="presParOf" srcId="{FBA125A5-BC0D-4062-97B6-C227383588A1}" destId="{875F9736-0B20-4E30-A718-8EFE445150BF}" srcOrd="5" destOrd="0" presId="urn:microsoft.com/office/officeart/2005/8/layout/vProcess5"/>
    <dgm:cxn modelId="{3E36FCA8-958C-4C39-87B4-160E89355744}" type="presParOf" srcId="{FBA125A5-BC0D-4062-97B6-C227383588A1}" destId="{CB1D6145-CBC2-458A-8284-311225542716}" srcOrd="6" destOrd="0" presId="urn:microsoft.com/office/officeart/2005/8/layout/vProcess5"/>
    <dgm:cxn modelId="{B3AD2E33-A32E-45FB-819B-A865118534DB}" type="presParOf" srcId="{FBA125A5-BC0D-4062-97B6-C227383588A1}" destId="{C0A48C81-D129-4FB1-975C-2B03AFD39367}" srcOrd="7" destOrd="0" presId="urn:microsoft.com/office/officeart/2005/8/layout/vProcess5"/>
    <dgm:cxn modelId="{8E8B90C6-60F8-47C0-B66F-16E5CB1531D1}" type="presParOf" srcId="{FBA125A5-BC0D-4062-97B6-C227383588A1}" destId="{37256047-956C-44B3-B439-9029517A9E7D}" srcOrd="8" destOrd="0" presId="urn:microsoft.com/office/officeart/2005/8/layout/vProcess5"/>
    <dgm:cxn modelId="{013963FB-6E37-4847-B425-B6710D41D1BF}" type="presParOf" srcId="{FBA125A5-BC0D-4062-97B6-C227383588A1}" destId="{30A3606A-B1A1-4969-AB90-C31708452811}" srcOrd="9" destOrd="0" presId="urn:microsoft.com/office/officeart/2005/8/layout/vProcess5"/>
    <dgm:cxn modelId="{54E76BAE-FC24-4C46-A882-65DC45D97E5A}" type="presParOf" srcId="{FBA125A5-BC0D-4062-97B6-C227383588A1}" destId="{9B8F7C81-62D2-477F-905F-C3132E8A2212}" srcOrd="10" destOrd="0" presId="urn:microsoft.com/office/officeart/2005/8/layout/vProcess5"/>
    <dgm:cxn modelId="{A7EF15DB-2B63-4357-A274-A831851E5E61}" type="presParOf" srcId="{FBA125A5-BC0D-4062-97B6-C227383588A1}" destId="{F75A3DD1-1FA6-4514-8686-18C8CF28C0E6}" srcOrd="11" destOrd="0" presId="urn:microsoft.com/office/officeart/2005/8/layout/vProcess5"/>
    <dgm:cxn modelId="{5C0F8ACE-EBC3-40A1-9DE4-5503977A2892}" type="presParOf" srcId="{FBA125A5-BC0D-4062-97B6-C227383588A1}" destId="{8AA51949-AFA3-41E3-B08F-0B27AD7C9537}" srcOrd="12" destOrd="0" presId="urn:microsoft.com/office/officeart/2005/8/layout/vProcess5"/>
    <dgm:cxn modelId="{B83880FE-6210-4DBA-A498-949C09E4F3B2}" type="presParOf" srcId="{FBA125A5-BC0D-4062-97B6-C227383588A1}" destId="{60636387-5E92-44ED-B52D-4970F0CBD8CB}" srcOrd="13" destOrd="0" presId="urn:microsoft.com/office/officeart/2005/8/layout/vProcess5"/>
    <dgm:cxn modelId="{3430ED77-0AA0-44F7-89C9-9D50D62045D9}" type="presParOf" srcId="{FBA125A5-BC0D-4062-97B6-C227383588A1}" destId="{E08081E4-D014-4DEC-91A5-B4801F16B6AC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6DE30A-4138-4DFE-BD03-9239A56A1244}">
      <dsp:nvSpPr>
        <dsp:cNvPr id="0" name=""/>
        <dsp:cNvSpPr/>
      </dsp:nvSpPr>
      <dsp:spPr>
        <a:xfrm>
          <a:off x="-6824334" y="-1043426"/>
          <a:ext cx="8121893" cy="8121893"/>
        </a:xfrm>
        <a:prstGeom prst="blockArc">
          <a:avLst>
            <a:gd name="adj1" fmla="val 18900000"/>
            <a:gd name="adj2" fmla="val 2700000"/>
            <a:gd name="adj3" fmla="val 266"/>
          </a:avLst>
        </a:pr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D317181-3040-4724-8049-A1C8AFA9D490}">
      <dsp:nvSpPr>
        <dsp:cNvPr id="0" name=""/>
        <dsp:cNvSpPr/>
      </dsp:nvSpPr>
      <dsp:spPr>
        <a:xfrm>
          <a:off x="566674" y="377069"/>
          <a:ext cx="6999769" cy="75462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8981" tIns="40640" rIns="40640" bIns="40640" numCol="1" spcCol="1270" anchor="ctr" anchorCtr="0">
          <a:noAutofit/>
        </a:bodyPr>
        <a:lstStyle/>
        <a:p>
          <a:pPr lvl="0" algn="just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asosiy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vosita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ob’ektini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bevosita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qurish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xarid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natijasida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yuzaga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keladigan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hodimlarning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daromadlari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bo‘yicha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sarflar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16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66674" y="377069"/>
        <a:ext cx="6999769" cy="754621"/>
      </dsp:txXfrm>
    </dsp:sp>
    <dsp:sp modelId="{14927FBD-84EC-4087-A8A8-AC3C4C960905}">
      <dsp:nvSpPr>
        <dsp:cNvPr id="0" name=""/>
        <dsp:cNvSpPr/>
      </dsp:nvSpPr>
      <dsp:spPr>
        <a:xfrm>
          <a:off x="95035" y="282741"/>
          <a:ext cx="943276" cy="94327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7E8368-9C1C-4E66-8A5E-E91D12EEA821}">
      <dsp:nvSpPr>
        <dsp:cNvPr id="0" name=""/>
        <dsp:cNvSpPr/>
      </dsp:nvSpPr>
      <dsp:spPr>
        <a:xfrm>
          <a:off x="1107413" y="1508639"/>
          <a:ext cx="6459030" cy="754621"/>
        </a:xfrm>
        <a:prstGeom prst="rect">
          <a:avLst/>
        </a:prstGeom>
        <a:solidFill>
          <a:schemeClr val="accent4">
            <a:hueOff val="2598923"/>
            <a:satOff val="-11992"/>
            <a:lumOff val="44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8981" tIns="40640" rIns="40640" bIns="4064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yer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maydonlarini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tayyorlash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sarflari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16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07413" y="1508639"/>
        <a:ext cx="6459030" cy="754621"/>
      </dsp:txXfrm>
    </dsp:sp>
    <dsp:sp modelId="{3214CA14-8D89-45FE-82AA-54A4A516475F}">
      <dsp:nvSpPr>
        <dsp:cNvPr id="0" name=""/>
        <dsp:cNvSpPr/>
      </dsp:nvSpPr>
      <dsp:spPr>
        <a:xfrm>
          <a:off x="635775" y="1414311"/>
          <a:ext cx="943276" cy="94327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2598923"/>
              <a:satOff val="-11992"/>
              <a:lumOff val="44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188541-AA20-450B-B136-A7D70AB48619}">
      <dsp:nvSpPr>
        <dsp:cNvPr id="0" name=""/>
        <dsp:cNvSpPr/>
      </dsp:nvSpPr>
      <dsp:spPr>
        <a:xfrm>
          <a:off x="1273377" y="2640209"/>
          <a:ext cx="6293066" cy="754621"/>
        </a:xfrm>
        <a:prstGeom prst="rect">
          <a:avLst/>
        </a:prstGeom>
        <a:solidFill>
          <a:schemeClr val="accent4">
            <a:hueOff val="5197846"/>
            <a:satOff val="-23984"/>
            <a:lumOff val="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8981" tIns="40640" rIns="40640" bIns="4064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o‘rnatish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montaj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bo‘yicha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sarflar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16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73377" y="2640209"/>
        <a:ext cx="6293066" cy="754621"/>
      </dsp:txXfrm>
    </dsp:sp>
    <dsp:sp modelId="{5D232121-E9BC-4F90-8CE6-45646B2967E3}">
      <dsp:nvSpPr>
        <dsp:cNvPr id="0" name=""/>
        <dsp:cNvSpPr/>
      </dsp:nvSpPr>
      <dsp:spPr>
        <a:xfrm>
          <a:off x="801739" y="2545881"/>
          <a:ext cx="943276" cy="94327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5197846"/>
              <a:satOff val="-23984"/>
              <a:lumOff val="88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67B9D5A-83F9-438B-85AA-432CA25CBEBB}">
      <dsp:nvSpPr>
        <dsp:cNvPr id="0" name=""/>
        <dsp:cNvSpPr/>
      </dsp:nvSpPr>
      <dsp:spPr>
        <a:xfrm>
          <a:off x="1107413" y="3771779"/>
          <a:ext cx="6459030" cy="754621"/>
        </a:xfrm>
        <a:prstGeom prst="rect">
          <a:avLst/>
        </a:prstGeom>
        <a:solidFill>
          <a:schemeClr val="accent4">
            <a:hueOff val="7796769"/>
            <a:satOff val="-35976"/>
            <a:lumOff val="132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8981" tIns="35560" rIns="35560" bIns="3556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0" i="0" kern="1200" dirty="0" err="1" smtClean="0">
              <a:solidFill>
                <a:srgbClr val="000000"/>
              </a:solidFill>
            </a:rPr>
            <a:t>aktivni</a:t>
          </a:r>
          <a:r>
            <a:rPr lang="en-US" sz="1400" b="0" i="0" kern="1200" dirty="0" smtClean="0">
              <a:solidFill>
                <a:srgbClr val="000000"/>
              </a:solidFill>
            </a:rPr>
            <a:t> </a:t>
          </a:r>
          <a:r>
            <a:rPr lang="en-US" sz="1400" b="0" i="0" kern="1200" dirty="0" err="1" smtClean="0">
              <a:solidFill>
                <a:srgbClr val="000000"/>
              </a:solidFill>
            </a:rPr>
            <a:t>tegishli</a:t>
          </a:r>
          <a:r>
            <a:rPr lang="en-US" sz="1400" b="0" i="0" kern="1200" dirty="0" smtClean="0">
              <a:solidFill>
                <a:srgbClr val="000000"/>
              </a:solidFill>
            </a:rPr>
            <a:t> </a:t>
          </a:r>
          <a:r>
            <a:rPr lang="en-US" sz="1400" b="0" i="0" kern="1200" dirty="0" err="1" smtClean="0">
              <a:solidFill>
                <a:srgbClr val="000000"/>
              </a:solidFill>
            </a:rPr>
            <a:t>joyga</a:t>
          </a:r>
          <a:r>
            <a:rPr lang="en-US" sz="1400" b="0" i="0" kern="1200" dirty="0" smtClean="0">
              <a:solidFill>
                <a:srgbClr val="000000"/>
              </a:solidFill>
            </a:rPr>
            <a:t> </a:t>
          </a:r>
          <a:r>
            <a:rPr lang="en-US" sz="1400" b="0" i="0" kern="1200" dirty="0" err="1" smtClean="0">
              <a:solidFill>
                <a:srgbClr val="000000"/>
              </a:solidFill>
            </a:rPr>
            <a:t>va</a:t>
          </a:r>
          <a:r>
            <a:rPr lang="en-US" sz="1400" b="0" i="0" kern="1200" dirty="0" smtClean="0">
              <a:solidFill>
                <a:srgbClr val="000000"/>
              </a:solidFill>
            </a:rPr>
            <a:t> </a:t>
          </a:r>
          <a:r>
            <a:rPr lang="en-US" sz="1400" b="0" i="0" kern="1200" dirty="0" err="1" smtClean="0">
              <a:solidFill>
                <a:srgbClr val="000000"/>
              </a:solidFill>
            </a:rPr>
            <a:t>holatga</a:t>
          </a:r>
          <a:r>
            <a:rPr lang="en-US" sz="1400" b="0" i="0" kern="1200" dirty="0" smtClean="0">
              <a:solidFill>
                <a:srgbClr val="000000"/>
              </a:solidFill>
            </a:rPr>
            <a:t> </a:t>
          </a:r>
          <a:r>
            <a:rPr lang="en-US" sz="1400" b="0" i="0" kern="1200" dirty="0" err="1" smtClean="0">
              <a:solidFill>
                <a:srgbClr val="000000"/>
              </a:solidFill>
            </a:rPr>
            <a:t>keltirish</a:t>
          </a:r>
          <a:r>
            <a:rPr lang="en-US" sz="1400" b="0" i="0" kern="1200" dirty="0" smtClean="0">
              <a:solidFill>
                <a:srgbClr val="000000"/>
              </a:solidFill>
            </a:rPr>
            <a:t> </a:t>
          </a:r>
          <a:r>
            <a:rPr lang="en-US" sz="1400" b="0" i="0" kern="1200" dirty="0" err="1" smtClean="0">
              <a:solidFill>
                <a:srgbClr val="000000"/>
              </a:solidFill>
            </a:rPr>
            <a:t>paytida</a:t>
          </a:r>
          <a:r>
            <a:rPr lang="en-US" sz="1400" b="0" i="0" kern="1200" dirty="0" smtClean="0">
              <a:solidFill>
                <a:srgbClr val="000000"/>
              </a:solidFill>
            </a:rPr>
            <a:t> </a:t>
          </a:r>
          <a:r>
            <a:rPr lang="en-US" sz="1400" b="0" i="0" kern="1200" dirty="0" err="1" smtClean="0">
              <a:solidFill>
                <a:srgbClr val="000000"/>
              </a:solidFill>
            </a:rPr>
            <a:t>ishlab</a:t>
          </a:r>
          <a:r>
            <a:rPr lang="en-US" sz="1400" b="0" i="0" kern="1200" dirty="0" smtClean="0">
              <a:solidFill>
                <a:srgbClr val="000000"/>
              </a:solidFill>
            </a:rPr>
            <a:t> </a:t>
          </a:r>
          <a:r>
            <a:rPr lang="en-US" sz="1400" b="0" i="0" kern="1200" dirty="0" err="1" smtClean="0">
              <a:solidFill>
                <a:srgbClr val="000000"/>
              </a:solidFill>
            </a:rPr>
            <a:t>chiqarilgan</a:t>
          </a:r>
          <a:r>
            <a:rPr lang="en-US" sz="1400" b="0" i="0" kern="1200" dirty="0" smtClean="0">
              <a:solidFill>
                <a:srgbClr val="000000"/>
              </a:solidFill>
            </a:rPr>
            <a:t> </a:t>
          </a:r>
          <a:r>
            <a:rPr lang="en-US" sz="1400" b="0" i="0" kern="1200" dirty="0" err="1" smtClean="0">
              <a:solidFill>
                <a:srgbClr val="000000"/>
              </a:solidFill>
            </a:rPr>
            <a:t>mahsulotni</a:t>
          </a:r>
          <a:r>
            <a:rPr lang="en-US" sz="1400" b="0" i="0" kern="1200" dirty="0" smtClean="0">
              <a:solidFill>
                <a:srgbClr val="000000"/>
              </a:solidFill>
            </a:rPr>
            <a:t> (</a:t>
          </a:r>
          <a:r>
            <a:rPr lang="en-US" sz="1400" b="0" i="0" kern="1200" dirty="0" err="1" smtClean="0">
              <a:solidFill>
                <a:srgbClr val="000000"/>
              </a:solidFill>
            </a:rPr>
            <a:t>uskunalarni</a:t>
          </a:r>
          <a:r>
            <a:rPr lang="en-US" sz="1400" b="0" i="0" kern="1200" dirty="0" smtClean="0">
              <a:solidFill>
                <a:srgbClr val="000000"/>
              </a:solidFill>
            </a:rPr>
            <a:t> </a:t>
          </a:r>
          <a:r>
            <a:rPr lang="en-US" sz="1400" b="0" i="0" kern="1200" dirty="0" err="1" smtClean="0">
              <a:solidFill>
                <a:srgbClr val="000000"/>
              </a:solidFill>
            </a:rPr>
            <a:t>sinovdan</a:t>
          </a:r>
          <a:r>
            <a:rPr lang="en-US" sz="1400" b="0" i="0" kern="1200" dirty="0" smtClean="0">
              <a:solidFill>
                <a:srgbClr val="000000"/>
              </a:solidFill>
            </a:rPr>
            <a:t> </a:t>
          </a:r>
          <a:r>
            <a:rPr lang="en-US" sz="1400" b="0" i="0" kern="1200" dirty="0" err="1" smtClean="0">
              <a:solidFill>
                <a:srgbClr val="000000"/>
              </a:solidFill>
            </a:rPr>
            <a:t>o‘tkazishda</a:t>
          </a:r>
          <a:r>
            <a:rPr lang="en-US" sz="1400" b="0" i="0" kern="1200" dirty="0" smtClean="0">
              <a:solidFill>
                <a:srgbClr val="000000"/>
              </a:solidFill>
            </a:rPr>
            <a:t> </a:t>
          </a:r>
          <a:r>
            <a:rPr lang="en-US" sz="1400" b="0" i="0" kern="1200" dirty="0" err="1" smtClean="0">
              <a:solidFill>
                <a:srgbClr val="000000"/>
              </a:solidFill>
            </a:rPr>
            <a:t>ishlab</a:t>
          </a:r>
          <a:r>
            <a:rPr lang="en-US" sz="1400" b="0" i="0" kern="1200" dirty="0" smtClean="0">
              <a:solidFill>
                <a:srgbClr val="000000"/>
              </a:solidFill>
            </a:rPr>
            <a:t> </a:t>
          </a:r>
          <a:r>
            <a:rPr lang="en-US" sz="1400" b="0" i="0" kern="1200" dirty="0" err="1" smtClean="0">
              <a:solidFill>
                <a:srgbClr val="000000"/>
              </a:solidFill>
            </a:rPr>
            <a:t>chiqarilgan</a:t>
          </a:r>
          <a:r>
            <a:rPr lang="en-US" sz="1400" b="0" i="0" kern="1200" dirty="0" smtClean="0">
              <a:solidFill>
                <a:srgbClr val="000000"/>
              </a:solidFill>
            </a:rPr>
            <a:t> </a:t>
          </a:r>
          <a:r>
            <a:rPr lang="en-US" sz="1400" b="0" i="0" kern="1200" dirty="0" err="1" smtClean="0">
              <a:solidFill>
                <a:srgbClr val="000000"/>
              </a:solidFill>
            </a:rPr>
            <a:t>namunalar</a:t>
          </a:r>
          <a:r>
            <a:rPr lang="en-US" sz="1400" b="0" i="0" kern="1200" dirty="0" smtClean="0">
              <a:solidFill>
                <a:srgbClr val="000000"/>
              </a:solidFill>
            </a:rPr>
            <a:t> </a:t>
          </a:r>
          <a:r>
            <a:rPr lang="en-US" sz="1400" b="0" i="0" kern="1200" dirty="0" err="1" smtClean="0">
              <a:solidFill>
                <a:srgbClr val="000000"/>
              </a:solidFill>
            </a:rPr>
            <a:t>kabi</a:t>
          </a:r>
          <a:r>
            <a:rPr lang="en-US" sz="1400" b="0" i="0" kern="1200" dirty="0" smtClean="0">
              <a:solidFill>
                <a:srgbClr val="000000"/>
              </a:solidFill>
            </a:rPr>
            <a:t>) </a:t>
          </a:r>
          <a:r>
            <a:rPr lang="en-US" sz="1400" b="0" i="0" kern="1200" dirty="0" err="1" smtClean="0">
              <a:solidFill>
                <a:srgbClr val="000000"/>
              </a:solidFill>
            </a:rPr>
            <a:t>sotishdan</a:t>
          </a:r>
          <a:r>
            <a:rPr lang="en-US" sz="1400" b="0" i="0" kern="1200" dirty="0" smtClean="0">
              <a:solidFill>
                <a:srgbClr val="000000"/>
              </a:solidFill>
            </a:rPr>
            <a:t> </a:t>
          </a:r>
          <a:r>
            <a:rPr lang="en-US" sz="1400" b="0" i="0" kern="1200" dirty="0" err="1" smtClean="0">
              <a:solidFill>
                <a:srgbClr val="000000"/>
              </a:solidFill>
            </a:rPr>
            <a:t>olingan</a:t>
          </a:r>
          <a:r>
            <a:rPr lang="en-US" sz="1400" b="0" i="0" kern="1200" dirty="0" smtClean="0">
              <a:solidFill>
                <a:srgbClr val="000000"/>
              </a:solidFill>
            </a:rPr>
            <a:t> </a:t>
          </a:r>
          <a:r>
            <a:rPr lang="en-US" sz="1400" b="0" i="0" kern="1200" dirty="0" err="1" smtClean="0">
              <a:solidFill>
                <a:srgbClr val="000000"/>
              </a:solidFill>
            </a:rPr>
            <a:t>sof</a:t>
          </a:r>
          <a:r>
            <a:rPr lang="en-US" sz="1400" b="0" i="0" kern="1200" dirty="0" smtClean="0">
              <a:solidFill>
                <a:srgbClr val="000000"/>
              </a:solidFill>
            </a:rPr>
            <a:t> </a:t>
          </a:r>
          <a:r>
            <a:rPr lang="en-US" sz="1400" b="0" i="0" kern="1200" dirty="0" err="1" smtClean="0">
              <a:solidFill>
                <a:srgbClr val="000000"/>
              </a:solidFill>
            </a:rPr>
            <a:t>tushum</a:t>
          </a:r>
          <a:r>
            <a:rPr lang="en-US" sz="1400" b="0" i="0" kern="1200" dirty="0" smtClean="0">
              <a:solidFill>
                <a:srgbClr val="000000"/>
              </a:solidFill>
            </a:rPr>
            <a:t> </a:t>
          </a:r>
          <a:r>
            <a:rPr lang="en-US" sz="1400" b="0" i="0" kern="1200" dirty="0" err="1" smtClean="0">
              <a:solidFill>
                <a:srgbClr val="000000"/>
              </a:solidFill>
            </a:rPr>
            <a:t>summasi</a:t>
          </a:r>
          <a:r>
            <a:rPr lang="en-US" sz="1400" b="0" i="0" kern="1200" dirty="0" smtClean="0">
              <a:solidFill>
                <a:srgbClr val="000000"/>
              </a:solidFill>
            </a:rPr>
            <a:t> </a:t>
          </a:r>
          <a:r>
            <a:rPr lang="en-US" sz="1400" b="0" i="0" kern="1200" dirty="0" err="1" smtClean="0">
              <a:solidFill>
                <a:srgbClr val="000000"/>
              </a:solidFill>
            </a:rPr>
            <a:t>chegirilgan</a:t>
          </a:r>
          <a:r>
            <a:rPr lang="en-US" sz="1400" b="0" i="0" kern="1200" dirty="0" smtClean="0">
              <a:solidFill>
                <a:srgbClr val="000000"/>
              </a:solidFill>
            </a:rPr>
            <a:t> </a:t>
          </a:r>
          <a:r>
            <a:rPr lang="en-US" sz="1400" b="0" i="0" kern="1200" dirty="0" err="1" smtClean="0">
              <a:solidFill>
                <a:srgbClr val="000000"/>
              </a:solidFill>
            </a:rPr>
            <a:t>aktivning</a:t>
          </a:r>
          <a:r>
            <a:rPr lang="en-US" sz="1400" b="0" i="0" kern="1200" dirty="0" smtClean="0">
              <a:solidFill>
                <a:srgbClr val="000000"/>
              </a:solidFill>
            </a:rPr>
            <a:t> </a:t>
          </a:r>
          <a:r>
            <a:rPr lang="en-US" sz="1400" b="0" i="0" kern="1200" dirty="0" err="1" smtClean="0">
              <a:solidFill>
                <a:srgbClr val="000000"/>
              </a:solidFill>
            </a:rPr>
            <a:t>to‘g‘ri</a:t>
          </a:r>
          <a:r>
            <a:rPr lang="en-US" sz="1400" b="0" i="0" kern="1200" dirty="0" smtClean="0">
              <a:solidFill>
                <a:srgbClr val="000000"/>
              </a:solidFill>
            </a:rPr>
            <a:t> </a:t>
          </a:r>
          <a:r>
            <a:rPr lang="en-US" sz="1400" b="0" i="0" kern="1200" dirty="0" err="1" smtClean="0">
              <a:solidFill>
                <a:srgbClr val="000000"/>
              </a:solidFill>
            </a:rPr>
            <a:t>ishlashini</a:t>
          </a:r>
          <a:r>
            <a:rPr lang="en-US" sz="1400" b="0" i="0" kern="1200" dirty="0" smtClean="0">
              <a:solidFill>
                <a:srgbClr val="000000"/>
              </a:solidFill>
            </a:rPr>
            <a:t> </a:t>
          </a:r>
          <a:r>
            <a:rPr lang="en-US" sz="1400" b="0" i="0" kern="1200" dirty="0" err="1" smtClean="0">
              <a:solidFill>
                <a:srgbClr val="000000"/>
              </a:solidFill>
            </a:rPr>
            <a:t>sinovdan</a:t>
          </a:r>
          <a:r>
            <a:rPr lang="en-US" sz="1400" b="0" i="0" kern="1200" dirty="0" smtClean="0">
              <a:solidFill>
                <a:srgbClr val="000000"/>
              </a:solidFill>
            </a:rPr>
            <a:t> </a:t>
          </a:r>
          <a:r>
            <a:rPr lang="en-US" sz="1400" b="0" i="0" kern="1200" dirty="0" err="1" smtClean="0">
              <a:solidFill>
                <a:srgbClr val="000000"/>
              </a:solidFill>
            </a:rPr>
            <a:t>o‘tkazish</a:t>
          </a:r>
          <a:r>
            <a:rPr lang="en-US" sz="1400" b="0" i="0" kern="1200" dirty="0" smtClean="0">
              <a:solidFill>
                <a:srgbClr val="000000"/>
              </a:solidFill>
            </a:rPr>
            <a:t> </a:t>
          </a:r>
          <a:r>
            <a:rPr lang="en-US" sz="1400" b="0" i="0" kern="1200" dirty="0" err="1" smtClean="0">
              <a:solidFill>
                <a:srgbClr val="000000"/>
              </a:solidFill>
            </a:rPr>
            <a:t>sarflari</a:t>
          </a:r>
          <a:r>
            <a:rPr lang="en-US" sz="1400" b="0" i="0" kern="1200" dirty="0" smtClean="0">
              <a:solidFill>
                <a:srgbClr val="000000"/>
              </a:solidFill>
            </a:rPr>
            <a:t>; </a:t>
          </a:r>
          <a:r>
            <a:rPr lang="en-US" sz="1400" b="0" i="0" kern="1200" dirty="0" err="1" smtClean="0">
              <a:solidFill>
                <a:srgbClr val="000000"/>
              </a:solidFill>
            </a:rPr>
            <a:t>va</a:t>
          </a:r>
          <a:endParaRPr lang="ru-RU" sz="1400" kern="1200" dirty="0">
            <a:solidFill>
              <a:srgbClr val="0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07413" y="3771779"/>
        <a:ext cx="6459030" cy="754621"/>
      </dsp:txXfrm>
    </dsp:sp>
    <dsp:sp modelId="{5FFB2A4F-521D-49C1-9107-5856267933D6}">
      <dsp:nvSpPr>
        <dsp:cNvPr id="0" name=""/>
        <dsp:cNvSpPr/>
      </dsp:nvSpPr>
      <dsp:spPr>
        <a:xfrm>
          <a:off x="635775" y="3677451"/>
          <a:ext cx="943276" cy="94327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7796769"/>
              <a:satOff val="-35976"/>
              <a:lumOff val="132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EB6A60-7EF4-4D6B-AED5-E29C6CD07673}">
      <dsp:nvSpPr>
        <dsp:cNvPr id="0" name=""/>
        <dsp:cNvSpPr/>
      </dsp:nvSpPr>
      <dsp:spPr>
        <a:xfrm>
          <a:off x="566674" y="4903349"/>
          <a:ext cx="6999769" cy="754621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8981" tIns="40640" rIns="40640" bIns="4064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professional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xizmatlar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haqlar</a:t>
          </a:r>
          <a:r>
            <a:rPr lang="en-US" sz="16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6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66674" y="4903349"/>
        <a:ext cx="6999769" cy="754621"/>
      </dsp:txXfrm>
    </dsp:sp>
    <dsp:sp modelId="{63375CDB-AC09-448C-B886-E3858F9AD9E4}">
      <dsp:nvSpPr>
        <dsp:cNvPr id="0" name=""/>
        <dsp:cNvSpPr/>
      </dsp:nvSpPr>
      <dsp:spPr>
        <a:xfrm>
          <a:off x="95035" y="4809021"/>
          <a:ext cx="943276" cy="94327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10395692"/>
              <a:satOff val="-47968"/>
              <a:lumOff val="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5FEDAE-FD93-4F9B-B549-B4E2B0592F76}">
      <dsp:nvSpPr>
        <dsp:cNvPr id="0" name=""/>
        <dsp:cNvSpPr/>
      </dsp:nvSpPr>
      <dsp:spPr>
        <a:xfrm>
          <a:off x="0" y="0"/>
          <a:ext cx="8472923" cy="9094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just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b="1" i="0" kern="1200" dirty="0" err="1" smtClean="0"/>
            <a:t>Moliyaviy</a:t>
          </a:r>
          <a:r>
            <a:rPr lang="en-US" sz="1900" b="1" i="0" kern="1200" dirty="0" smtClean="0"/>
            <a:t> </a:t>
          </a:r>
          <a:r>
            <a:rPr lang="en-US" sz="1900" b="1" i="0" kern="1200" dirty="0" err="1" smtClean="0"/>
            <a:t>hisobotda</a:t>
          </a:r>
          <a:r>
            <a:rPr lang="en-US" sz="1900" b="1" i="0" kern="1200" dirty="0" smtClean="0"/>
            <a:t> </a:t>
          </a:r>
          <a:r>
            <a:rPr lang="en-US" sz="1900" b="1" i="0" kern="1200" dirty="0" err="1" smtClean="0"/>
            <a:t>asosiy</a:t>
          </a:r>
          <a:r>
            <a:rPr lang="en-US" sz="1900" b="1" i="0" kern="1200" dirty="0" smtClean="0"/>
            <a:t> </a:t>
          </a:r>
          <a:r>
            <a:rPr lang="en-US" sz="1900" b="1" i="0" kern="1200" dirty="0" err="1" smtClean="0"/>
            <a:t>vositaning</a:t>
          </a:r>
          <a:r>
            <a:rPr lang="en-US" sz="1900" b="1" i="0" kern="1200" dirty="0" smtClean="0"/>
            <a:t> </a:t>
          </a:r>
          <a:r>
            <a:rPr lang="en-US" sz="1900" b="1" i="0" kern="1200" dirty="0" err="1" smtClean="0"/>
            <a:t>har</a:t>
          </a:r>
          <a:r>
            <a:rPr lang="en-US" sz="1900" b="1" i="0" kern="1200" dirty="0" smtClean="0"/>
            <a:t> </a:t>
          </a:r>
          <a:r>
            <a:rPr lang="en-US" sz="1900" b="1" i="0" kern="1200" dirty="0" err="1" smtClean="0"/>
            <a:t>bir</a:t>
          </a:r>
          <a:r>
            <a:rPr lang="en-US" sz="1900" b="1" i="0" kern="1200" dirty="0" smtClean="0"/>
            <a:t> </a:t>
          </a:r>
          <a:r>
            <a:rPr lang="en-US" sz="1900" b="1" i="0" kern="1200" dirty="0" err="1" smtClean="0"/>
            <a:t>sinfi</a:t>
          </a:r>
          <a:r>
            <a:rPr lang="en-US" sz="1900" b="1" i="0" kern="1200" dirty="0" smtClean="0"/>
            <a:t> </a:t>
          </a:r>
          <a:r>
            <a:rPr lang="en-US" sz="1900" b="1" i="0" kern="1200" dirty="0" err="1" smtClean="0"/>
            <a:t>bo‘yicha</a:t>
          </a:r>
          <a:r>
            <a:rPr lang="en-US" sz="1900" b="1" i="0" kern="1200" dirty="0" smtClean="0"/>
            <a:t> </a:t>
          </a:r>
          <a:r>
            <a:rPr lang="en-US" sz="1900" b="1" i="0" kern="1200" dirty="0" err="1" smtClean="0"/>
            <a:t>quyidagi</a:t>
          </a:r>
          <a:r>
            <a:rPr lang="en-US" sz="1900" b="1" i="0" kern="1200" dirty="0" smtClean="0"/>
            <a:t> </a:t>
          </a:r>
          <a:r>
            <a:rPr lang="en-US" sz="1900" b="1" i="0" kern="1200" dirty="0" err="1" smtClean="0"/>
            <a:t>ma’lumotlar</a:t>
          </a:r>
          <a:r>
            <a:rPr lang="en-US" sz="1900" b="1" i="0" kern="1200" dirty="0" smtClean="0"/>
            <a:t> </a:t>
          </a:r>
          <a:r>
            <a:rPr lang="en-US" sz="1900" b="1" i="0" kern="1200" dirty="0" err="1" smtClean="0"/>
            <a:t>yoritib</a:t>
          </a:r>
          <a:r>
            <a:rPr lang="en-US" sz="1900" b="1" i="0" kern="1200" dirty="0" smtClean="0"/>
            <a:t> </a:t>
          </a:r>
          <a:r>
            <a:rPr lang="en-US" sz="1900" b="1" i="0" kern="1200" dirty="0" err="1" smtClean="0"/>
            <a:t>berilishi</a:t>
          </a:r>
          <a:r>
            <a:rPr lang="en-US" sz="1900" b="1" i="0" kern="1200" dirty="0" smtClean="0"/>
            <a:t> </a:t>
          </a:r>
          <a:r>
            <a:rPr lang="en-US" sz="1900" b="1" i="0" kern="1200" dirty="0" err="1" smtClean="0"/>
            <a:t>lozim</a:t>
          </a:r>
          <a:r>
            <a:rPr lang="en-US" sz="1900" b="1" i="0" kern="1200" dirty="0" smtClean="0"/>
            <a:t>:</a:t>
          </a:r>
          <a:endParaRPr lang="ru-RU" sz="1900" b="1" kern="1200" dirty="0"/>
        </a:p>
      </dsp:txBody>
      <dsp:txXfrm>
        <a:off x="26637" y="26637"/>
        <a:ext cx="7385160" cy="856166"/>
      </dsp:txXfrm>
    </dsp:sp>
    <dsp:sp modelId="{6BF93083-3A05-49E1-A3C7-FE4330A93D5A}">
      <dsp:nvSpPr>
        <dsp:cNvPr id="0" name=""/>
        <dsp:cNvSpPr/>
      </dsp:nvSpPr>
      <dsp:spPr>
        <a:xfrm>
          <a:off x="632718" y="1035751"/>
          <a:ext cx="8472923" cy="9094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just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b="1" i="0" kern="1200" dirty="0" err="1" smtClean="0"/>
            <a:t>yalpi</a:t>
          </a:r>
          <a:r>
            <a:rPr lang="en-US" sz="1900" b="1" i="0" kern="1200" dirty="0" smtClean="0"/>
            <a:t> </a:t>
          </a:r>
          <a:r>
            <a:rPr lang="en-US" sz="1900" b="1" i="0" kern="1200" dirty="0" err="1" smtClean="0"/>
            <a:t>balans</a:t>
          </a:r>
          <a:r>
            <a:rPr lang="en-US" sz="1900" b="1" i="0" kern="1200" dirty="0" smtClean="0"/>
            <a:t> </a:t>
          </a:r>
          <a:r>
            <a:rPr lang="en-US" sz="1900" b="1" i="0" kern="1200" dirty="0" err="1" smtClean="0"/>
            <a:t>qiymatini</a:t>
          </a:r>
          <a:r>
            <a:rPr lang="en-US" sz="1900" b="1" i="0" kern="1200" dirty="0" smtClean="0"/>
            <a:t> </a:t>
          </a:r>
          <a:r>
            <a:rPr lang="en-US" sz="1900" b="1" i="0" kern="1200" dirty="0" err="1" smtClean="0"/>
            <a:t>aniqlash</a:t>
          </a:r>
          <a:r>
            <a:rPr lang="en-US" sz="1900" b="1" i="0" kern="1200" dirty="0" smtClean="0"/>
            <a:t> </a:t>
          </a:r>
          <a:r>
            <a:rPr lang="en-US" sz="1900" b="1" i="0" kern="1200" dirty="0" err="1" smtClean="0"/>
            <a:t>uchun</a:t>
          </a:r>
          <a:r>
            <a:rPr lang="en-US" sz="1900" b="1" i="0" kern="1200" dirty="0" smtClean="0"/>
            <a:t> </a:t>
          </a:r>
          <a:r>
            <a:rPr lang="en-US" sz="1900" b="1" i="0" kern="1200" dirty="0" err="1" smtClean="0"/>
            <a:t>qo‘llangan</a:t>
          </a:r>
          <a:r>
            <a:rPr lang="en-US" sz="1900" b="1" i="0" kern="1200" dirty="0" smtClean="0"/>
            <a:t> </a:t>
          </a:r>
          <a:r>
            <a:rPr lang="en-US" sz="1900" b="1" i="0" kern="1200" dirty="0" err="1" smtClean="0"/>
            <a:t>baholash</a:t>
          </a:r>
          <a:r>
            <a:rPr lang="en-US" sz="1900" b="1" i="0" kern="1200" dirty="0" smtClean="0"/>
            <a:t> </a:t>
          </a:r>
          <a:r>
            <a:rPr lang="en-US" sz="1900" b="1" i="0" kern="1200" dirty="0" err="1" smtClean="0"/>
            <a:t>asoslari</a:t>
          </a:r>
          <a:r>
            <a:rPr lang="en-US" sz="1900" b="1" i="0" kern="1200" dirty="0" smtClean="0"/>
            <a:t>;</a:t>
          </a:r>
          <a:endParaRPr lang="ru-RU" sz="1900" b="1" kern="1200" dirty="0"/>
        </a:p>
      </dsp:txBody>
      <dsp:txXfrm>
        <a:off x="659355" y="1062388"/>
        <a:ext cx="7195794" cy="856166"/>
      </dsp:txXfrm>
    </dsp:sp>
    <dsp:sp modelId="{23DBCB59-4626-4277-ACAC-4CB3D64B6450}">
      <dsp:nvSpPr>
        <dsp:cNvPr id="0" name=""/>
        <dsp:cNvSpPr/>
      </dsp:nvSpPr>
      <dsp:spPr>
        <a:xfrm>
          <a:off x="1265436" y="2071503"/>
          <a:ext cx="8472923" cy="9094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just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b="1" i="0" kern="1200" dirty="0" smtClean="0"/>
            <a:t>	</a:t>
          </a:r>
          <a:r>
            <a:rPr lang="en-US" sz="1900" b="1" i="0" kern="1200" dirty="0" err="1" smtClean="0"/>
            <a:t>foydalanilgan</a:t>
          </a:r>
          <a:r>
            <a:rPr lang="en-US" sz="1900" b="1" i="0" kern="1200" dirty="0" smtClean="0"/>
            <a:t> </a:t>
          </a:r>
          <a:r>
            <a:rPr lang="en-US" sz="1900" b="1" i="0" kern="1200" dirty="0" err="1" smtClean="0"/>
            <a:t>eskirish</a:t>
          </a:r>
          <a:r>
            <a:rPr lang="en-US" sz="1900" b="1" i="0" kern="1200" dirty="0" smtClean="0"/>
            <a:t> </a:t>
          </a:r>
          <a:r>
            <a:rPr lang="en-US" sz="1900" b="1" i="0" kern="1200" dirty="0" err="1" smtClean="0"/>
            <a:t>hisoblash</a:t>
          </a:r>
          <a:r>
            <a:rPr lang="en-US" sz="1900" b="1" i="0" kern="1200" dirty="0" smtClean="0"/>
            <a:t> </a:t>
          </a:r>
          <a:r>
            <a:rPr lang="en-US" sz="1900" b="1" i="0" kern="1200" dirty="0" err="1" smtClean="0"/>
            <a:t>usullari</a:t>
          </a:r>
          <a:r>
            <a:rPr lang="en-US" sz="1900" b="1" i="0" kern="1200" dirty="0" smtClean="0"/>
            <a:t>;</a:t>
          </a:r>
          <a:endParaRPr lang="ru-RU" sz="1900" b="1" kern="1200" dirty="0"/>
        </a:p>
      </dsp:txBody>
      <dsp:txXfrm>
        <a:off x="1292073" y="2098140"/>
        <a:ext cx="7195794" cy="856166"/>
      </dsp:txXfrm>
    </dsp:sp>
    <dsp:sp modelId="{EFB07692-CE54-421E-9CA6-11CFB5ABEFED}">
      <dsp:nvSpPr>
        <dsp:cNvPr id="0" name=""/>
        <dsp:cNvSpPr/>
      </dsp:nvSpPr>
      <dsp:spPr>
        <a:xfrm>
          <a:off x="1898154" y="3107255"/>
          <a:ext cx="8472923" cy="9094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just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b="1" i="0" kern="1200" dirty="0" smtClean="0"/>
            <a:t> 	</a:t>
          </a:r>
          <a:r>
            <a:rPr lang="en-US" sz="1900" b="1" i="0" kern="1200" dirty="0" err="1" smtClean="0"/>
            <a:t>foydali</a:t>
          </a:r>
          <a:r>
            <a:rPr lang="en-US" sz="1900" b="1" i="0" kern="1200" dirty="0" smtClean="0"/>
            <a:t> </a:t>
          </a:r>
          <a:r>
            <a:rPr lang="en-US" sz="1900" b="1" i="0" kern="1200" dirty="0" err="1" smtClean="0"/>
            <a:t>xizmat</a:t>
          </a:r>
          <a:r>
            <a:rPr lang="en-US" sz="1900" b="1" i="0" kern="1200" dirty="0" smtClean="0"/>
            <a:t> </a:t>
          </a:r>
          <a:r>
            <a:rPr lang="en-US" sz="1900" b="1" i="0" kern="1200" dirty="0" err="1" smtClean="0"/>
            <a:t>muddatlari</a:t>
          </a:r>
          <a:r>
            <a:rPr lang="en-US" sz="1900" b="1" i="0" kern="1200" dirty="0" smtClean="0"/>
            <a:t> </a:t>
          </a:r>
          <a:r>
            <a:rPr lang="en-US" sz="1900" b="1" i="0" kern="1200" dirty="0" err="1" smtClean="0"/>
            <a:t>yoki</a:t>
          </a:r>
          <a:r>
            <a:rPr lang="en-US" sz="1900" b="1" i="0" kern="1200" dirty="0" smtClean="0"/>
            <a:t> </a:t>
          </a:r>
          <a:r>
            <a:rPr lang="en-US" sz="1900" b="1" i="0" kern="1200" dirty="0" err="1" smtClean="0"/>
            <a:t>qo‘llangan</a:t>
          </a:r>
          <a:r>
            <a:rPr lang="en-US" sz="1900" b="1" i="0" kern="1200" dirty="0" smtClean="0"/>
            <a:t> </a:t>
          </a:r>
          <a:r>
            <a:rPr lang="en-US" sz="1900" b="1" i="0" kern="1200" dirty="0" err="1" smtClean="0"/>
            <a:t>ekirish</a:t>
          </a:r>
          <a:r>
            <a:rPr lang="en-US" sz="1900" b="1" i="0" kern="1200" dirty="0" smtClean="0"/>
            <a:t> </a:t>
          </a:r>
          <a:r>
            <a:rPr lang="en-US" sz="1900" b="1" i="0" kern="1200" dirty="0" err="1" smtClean="0"/>
            <a:t>me’yorlari</a:t>
          </a:r>
          <a:r>
            <a:rPr lang="en-US" sz="1900" b="1" i="0" kern="1200" dirty="0" smtClean="0"/>
            <a:t>;</a:t>
          </a:r>
          <a:endParaRPr lang="ru-RU" sz="1900" b="1" kern="1200" dirty="0"/>
        </a:p>
      </dsp:txBody>
      <dsp:txXfrm>
        <a:off x="1924791" y="3133892"/>
        <a:ext cx="7195794" cy="856166"/>
      </dsp:txXfrm>
    </dsp:sp>
    <dsp:sp modelId="{875F9736-0B20-4E30-A718-8EFE445150BF}">
      <dsp:nvSpPr>
        <dsp:cNvPr id="0" name=""/>
        <dsp:cNvSpPr/>
      </dsp:nvSpPr>
      <dsp:spPr>
        <a:xfrm>
          <a:off x="2530873" y="4143007"/>
          <a:ext cx="8472923" cy="9094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just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b="1" i="0" kern="1200" dirty="0" err="1" smtClean="0"/>
            <a:t>hisobot</a:t>
          </a:r>
          <a:r>
            <a:rPr lang="en-US" sz="1900" b="1" i="0" kern="1200" dirty="0" smtClean="0"/>
            <a:t> </a:t>
          </a:r>
          <a:r>
            <a:rPr lang="en-US" sz="1900" b="1" i="0" kern="1200" dirty="0" err="1" smtClean="0"/>
            <a:t>davri</a:t>
          </a:r>
          <a:r>
            <a:rPr lang="en-US" sz="1900" b="1" i="0" kern="1200" dirty="0" smtClean="0"/>
            <a:t> </a:t>
          </a:r>
          <a:r>
            <a:rPr lang="en-US" sz="1900" b="1" i="0" kern="1200" dirty="0" err="1" smtClean="0"/>
            <a:t>boshi</a:t>
          </a:r>
          <a:r>
            <a:rPr lang="en-US" sz="1900" b="1" i="0" kern="1200" dirty="0" smtClean="0"/>
            <a:t> </a:t>
          </a:r>
          <a:r>
            <a:rPr lang="en-US" sz="1900" b="1" i="0" kern="1200" dirty="0" err="1" smtClean="0"/>
            <a:t>va</a:t>
          </a:r>
          <a:r>
            <a:rPr lang="en-US" sz="1900" b="1" i="0" kern="1200" dirty="0" smtClean="0"/>
            <a:t> </a:t>
          </a:r>
          <a:r>
            <a:rPr lang="en-US" sz="1900" b="1" i="0" kern="1200" dirty="0" err="1" smtClean="0"/>
            <a:t>oxiriga</a:t>
          </a:r>
          <a:r>
            <a:rPr lang="en-US" sz="1900" b="1" i="0" kern="1200" dirty="0" smtClean="0"/>
            <a:t> </a:t>
          </a:r>
          <a:r>
            <a:rPr lang="en-US" sz="1900" b="1" i="0" kern="1200" dirty="0" err="1" smtClean="0"/>
            <a:t>jami</a:t>
          </a:r>
          <a:r>
            <a:rPr lang="en-US" sz="1900" b="1" i="0" kern="1200" dirty="0" smtClean="0"/>
            <a:t> </a:t>
          </a:r>
          <a:r>
            <a:rPr lang="en-US" sz="1900" b="1" i="0" kern="1200" dirty="0" err="1" smtClean="0"/>
            <a:t>balans</a:t>
          </a:r>
          <a:r>
            <a:rPr lang="en-US" sz="1900" b="1" i="0" kern="1200" dirty="0" smtClean="0"/>
            <a:t> </a:t>
          </a:r>
          <a:r>
            <a:rPr lang="en-US" sz="1900" b="1" i="0" kern="1200" dirty="0" err="1" smtClean="0"/>
            <a:t>qiymati</a:t>
          </a:r>
          <a:r>
            <a:rPr lang="en-US" sz="1900" b="1" i="0" kern="1200" dirty="0" smtClean="0"/>
            <a:t> </a:t>
          </a:r>
          <a:r>
            <a:rPr lang="en-US" sz="1900" b="1" i="0" kern="1200" dirty="0" err="1" smtClean="0"/>
            <a:t>va</a:t>
          </a:r>
          <a:r>
            <a:rPr lang="en-US" sz="1900" b="1" i="0" kern="1200" dirty="0" smtClean="0"/>
            <a:t> </a:t>
          </a:r>
          <a:r>
            <a:rPr lang="en-US" sz="1900" b="1" i="0" kern="1200" dirty="0" err="1" smtClean="0"/>
            <a:t>jamg‘arilgan</a:t>
          </a:r>
          <a:r>
            <a:rPr lang="en-US" sz="1900" b="1" i="0" kern="1200" dirty="0" smtClean="0"/>
            <a:t> </a:t>
          </a:r>
          <a:r>
            <a:rPr lang="en-US" sz="1900" b="1" i="0" kern="1200" dirty="0" err="1" smtClean="0"/>
            <a:t>eskirish</a:t>
          </a:r>
          <a:r>
            <a:rPr lang="en-US" sz="1900" b="1" i="0" kern="1200" dirty="0" smtClean="0"/>
            <a:t> </a:t>
          </a:r>
          <a:r>
            <a:rPr lang="en-US" sz="1900" b="1" i="0" kern="1200" dirty="0" err="1" smtClean="0"/>
            <a:t>summasi</a:t>
          </a:r>
          <a:r>
            <a:rPr lang="en-US" sz="1900" b="1" i="0" kern="1200" dirty="0" smtClean="0"/>
            <a:t> (</a:t>
          </a:r>
          <a:r>
            <a:rPr lang="en-US" sz="1900" b="1" i="0" kern="1200" dirty="0" err="1" smtClean="0"/>
            <a:t>jamg‘arilgan</a:t>
          </a:r>
          <a:r>
            <a:rPr lang="en-US" sz="1900" b="1" i="0" kern="1200" dirty="0" smtClean="0"/>
            <a:t> </a:t>
          </a:r>
          <a:r>
            <a:rPr lang="en-US" sz="1900" b="1" i="0" kern="1200" dirty="0" err="1" smtClean="0"/>
            <a:t>qadrsizlanishdan</a:t>
          </a:r>
          <a:r>
            <a:rPr lang="en-US" sz="1900" b="1" i="0" kern="1200" dirty="0" smtClean="0"/>
            <a:t> </a:t>
          </a:r>
          <a:r>
            <a:rPr lang="en-US" sz="1900" b="1" i="0" kern="1200" dirty="0" err="1" smtClean="0"/>
            <a:t>zararlar</a:t>
          </a:r>
          <a:r>
            <a:rPr lang="en-US" sz="1900" b="1" i="0" kern="1200" dirty="0" smtClean="0"/>
            <a:t> </a:t>
          </a:r>
          <a:r>
            <a:rPr lang="en-US" sz="1900" b="1" i="0" kern="1200" dirty="0" err="1" smtClean="0"/>
            <a:t>bilan</a:t>
          </a:r>
          <a:r>
            <a:rPr lang="en-US" sz="1900" b="1" i="0" kern="1200" dirty="0" smtClean="0"/>
            <a:t> </a:t>
          </a:r>
          <a:r>
            <a:rPr lang="en-US" sz="1900" b="1" i="0" kern="1200" dirty="0" err="1" smtClean="0"/>
            <a:t>birga</a:t>
          </a:r>
          <a:r>
            <a:rPr lang="en-US" sz="1900" b="1" i="0" kern="1200" dirty="0" smtClean="0"/>
            <a:t>)</a:t>
          </a:r>
          <a:endParaRPr lang="ru-RU" sz="1900" b="1" kern="1200" dirty="0"/>
        </a:p>
      </dsp:txBody>
      <dsp:txXfrm>
        <a:off x="2557510" y="4169644"/>
        <a:ext cx="7195794" cy="856166"/>
      </dsp:txXfrm>
    </dsp:sp>
    <dsp:sp modelId="{CB1D6145-CBC2-458A-8284-311225542716}">
      <dsp:nvSpPr>
        <dsp:cNvPr id="0" name=""/>
        <dsp:cNvSpPr/>
      </dsp:nvSpPr>
      <dsp:spPr>
        <a:xfrm>
          <a:off x="7881787" y="664396"/>
          <a:ext cx="591136" cy="591136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/>
        </a:p>
      </dsp:txBody>
      <dsp:txXfrm>
        <a:off x="8014793" y="664396"/>
        <a:ext cx="325124" cy="444830"/>
      </dsp:txXfrm>
    </dsp:sp>
    <dsp:sp modelId="{C0A48C81-D129-4FB1-975C-2B03AFD39367}">
      <dsp:nvSpPr>
        <dsp:cNvPr id="0" name=""/>
        <dsp:cNvSpPr/>
      </dsp:nvSpPr>
      <dsp:spPr>
        <a:xfrm>
          <a:off x="8514505" y="1700148"/>
          <a:ext cx="591136" cy="591136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/>
        </a:p>
      </dsp:txBody>
      <dsp:txXfrm>
        <a:off x="8647511" y="1700148"/>
        <a:ext cx="325124" cy="444830"/>
      </dsp:txXfrm>
    </dsp:sp>
    <dsp:sp modelId="{37256047-956C-44B3-B439-9029517A9E7D}">
      <dsp:nvSpPr>
        <dsp:cNvPr id="0" name=""/>
        <dsp:cNvSpPr/>
      </dsp:nvSpPr>
      <dsp:spPr>
        <a:xfrm>
          <a:off x="9147223" y="2720743"/>
          <a:ext cx="591136" cy="591136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/>
        </a:p>
      </dsp:txBody>
      <dsp:txXfrm>
        <a:off x="9280229" y="2720743"/>
        <a:ext cx="325124" cy="444830"/>
      </dsp:txXfrm>
    </dsp:sp>
    <dsp:sp modelId="{30A3606A-B1A1-4969-AB90-C31708452811}">
      <dsp:nvSpPr>
        <dsp:cNvPr id="0" name=""/>
        <dsp:cNvSpPr/>
      </dsp:nvSpPr>
      <dsp:spPr>
        <a:xfrm>
          <a:off x="9779942" y="3766599"/>
          <a:ext cx="591136" cy="591136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/>
        </a:p>
      </dsp:txBody>
      <dsp:txXfrm>
        <a:off x="9912948" y="3766599"/>
        <a:ext cx="325124" cy="44483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F30EBF-8F60-4611-B079-8DDC965CC385}" type="datetimeFigureOut">
              <a:rPr lang="ru-RU" smtClean="0"/>
              <a:t>30.05.2021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EE1486-2E62-4696-A944-772FCF939D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80968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A2D548-2418-41E4-B1C8-959181E69469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95101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A2D548-2418-41E4-B1C8-959181E69469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10367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1B66B-5B7F-440F-9EC4-51150857774D}" type="datetimeFigureOut">
              <a:rPr lang="ru-RU" smtClean="0"/>
              <a:t>30.05.2021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BC53B-32EC-4917-8492-DDE8A0288B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55091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1B66B-5B7F-440F-9EC4-51150857774D}" type="datetimeFigureOut">
              <a:rPr lang="ru-RU" smtClean="0"/>
              <a:t>30.05.2021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BC53B-32EC-4917-8492-DDE8A0288B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52691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1B66B-5B7F-440F-9EC4-51150857774D}" type="datetimeFigureOut">
              <a:rPr lang="ru-RU" smtClean="0"/>
              <a:t>30.05.2021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BC53B-32EC-4917-8492-DDE8A0288B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98533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1B66B-5B7F-440F-9EC4-51150857774D}" type="datetimeFigureOut">
              <a:rPr lang="ru-RU" smtClean="0"/>
              <a:t>30.05.2021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BC53B-32EC-4917-8492-DDE8A0288B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12288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1B66B-5B7F-440F-9EC4-51150857774D}" type="datetimeFigureOut">
              <a:rPr lang="ru-RU" smtClean="0"/>
              <a:t>30.05.2021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BC53B-32EC-4917-8492-DDE8A0288B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94992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1B66B-5B7F-440F-9EC4-51150857774D}" type="datetimeFigureOut">
              <a:rPr lang="ru-RU" smtClean="0"/>
              <a:t>30.05.2021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BC53B-32EC-4917-8492-DDE8A0288B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06941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1B66B-5B7F-440F-9EC4-51150857774D}" type="datetimeFigureOut">
              <a:rPr lang="ru-RU" smtClean="0"/>
              <a:t>30.05.2021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BC53B-32EC-4917-8492-DDE8A0288B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17292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1B66B-5B7F-440F-9EC4-51150857774D}" type="datetimeFigureOut">
              <a:rPr lang="ru-RU" smtClean="0"/>
              <a:t>30.05.2021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BC53B-32EC-4917-8492-DDE8A0288B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60712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1B66B-5B7F-440F-9EC4-51150857774D}" type="datetimeFigureOut">
              <a:rPr lang="ru-RU" smtClean="0"/>
              <a:t>30.05.2021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BC53B-32EC-4917-8492-DDE8A0288B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04425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1B66B-5B7F-440F-9EC4-51150857774D}" type="datetimeFigureOut">
              <a:rPr lang="ru-RU" smtClean="0"/>
              <a:t>30.05.2021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BC53B-32EC-4917-8492-DDE8A0288B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175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1B66B-5B7F-440F-9EC4-51150857774D}" type="datetimeFigureOut">
              <a:rPr lang="ru-RU" smtClean="0"/>
              <a:t>30.05.2021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BC53B-32EC-4917-8492-DDE8A0288B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88750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12192000" cy="1179288"/>
          </a:xfrm>
          <a:prstGeom prst="rect">
            <a:avLst/>
          </a:prstGeom>
        </p:spPr>
        <p:txBody>
          <a:bodyPr anchor="ctr"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 Click to edit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27381" y="1220755"/>
            <a:ext cx="10451371" cy="614197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667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541173" y="2122983"/>
            <a:ext cx="10451371" cy="3994316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867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626223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Agenda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408847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xmlns="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27699629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5"/>
          <p:cNvSpPr>
            <a:spLocks noGrp="1"/>
          </p:cNvSpPr>
          <p:nvPr>
            <p:ph type="pic" sz="quarter" idx="15"/>
          </p:nvPr>
        </p:nvSpPr>
        <p:spPr>
          <a:xfrm>
            <a:off x="7923490" y="0"/>
            <a:ext cx="4268510" cy="2829451"/>
          </a:xfrm>
        </p:spPr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49060" y="6535002"/>
            <a:ext cx="3093879" cy="140261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© Vizualus. All Rights Reserved.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01996-2D0B-4E1B-998A-4107E0F8DE91}" type="slidenum">
              <a:rPr lang="en-US" smtClean="0"/>
              <a:t>‹#›</a:t>
            </a:fld>
            <a:endParaRPr lang="en-US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647" y="0"/>
            <a:ext cx="4308284" cy="2829451"/>
          </a:xfrm>
        </p:spPr>
      </p:sp>
      <p:sp>
        <p:nvSpPr>
          <p:cNvPr id="9" name="Picture Placeholder 5"/>
          <p:cNvSpPr>
            <a:spLocks noGrp="1"/>
          </p:cNvSpPr>
          <p:nvPr>
            <p:ph type="pic" sz="quarter" idx="14"/>
          </p:nvPr>
        </p:nvSpPr>
        <p:spPr>
          <a:xfrm>
            <a:off x="4308931" y="0"/>
            <a:ext cx="3614559" cy="2829451"/>
          </a:xfrm>
        </p:spPr>
      </p:sp>
    </p:spTree>
    <p:extLst>
      <p:ext uri="{BB962C8B-B14F-4D97-AF65-F5344CB8AC3E}">
        <p14:creationId xmlns:p14="http://schemas.microsoft.com/office/powerpoint/2010/main" val="24197944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1485"/>
            <a:ext cx="10363200" cy="146896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142052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456844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0"/>
            <a:ext cx="10363200" cy="1363133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185"/>
            <a:ext cx="10363200" cy="1500716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030395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43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43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763491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4584"/>
            <a:ext cx="5386917" cy="641349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5934"/>
            <a:ext cx="5386917" cy="3949700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4584"/>
            <a:ext cx="5389033" cy="641349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5934"/>
            <a:ext cx="5389033" cy="3949700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114825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57573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67451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2"/>
            <a:ext cx="4011084" cy="116204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258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0"/>
            <a:ext cx="4011084" cy="469053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48006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7267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3833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867"/>
            <a:ext cx="7315200" cy="80433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558643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210039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5167"/>
            <a:ext cx="2743200" cy="585046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5167"/>
            <a:ext cx="8026400" cy="585046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094931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494770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12192000" cy="1179288"/>
          </a:xfrm>
          <a:prstGeom prst="rect">
            <a:avLst/>
          </a:prstGeom>
        </p:spPr>
        <p:txBody>
          <a:bodyPr anchor="ctr"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 Click to edit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27381" y="1220755"/>
            <a:ext cx="10451371" cy="614197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667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541173" y="2122983"/>
            <a:ext cx="10451371" cy="3994316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867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0921628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159563" y="0"/>
            <a:ext cx="10032437" cy="1179288"/>
          </a:xfrm>
          <a:prstGeom prst="rect">
            <a:avLst/>
          </a:prstGeom>
        </p:spPr>
        <p:txBody>
          <a:bodyPr anchor="ctr"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 Click to edit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639616" y="1316766"/>
            <a:ext cx="9217024" cy="614197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667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2653408" y="2218994"/>
            <a:ext cx="9217024" cy="3994316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867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626091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41B66B-5B7F-440F-9EC4-51150857774D}" type="datetimeFigureOut">
              <a:rPr lang="ru-RU" smtClean="0"/>
              <a:t>30.05.2021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BC53B-32EC-4917-8492-DDE8A0288B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1345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80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5167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4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937D59-5EDB-4C39-B697-625748F703B6}" type="datetimeFigureOut">
              <a:rPr lang="en-US" smtClean="0"/>
              <a:t>5/30/2021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31DC1F-5561-484E-AB46-68C682854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83495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6" r:id="rId12"/>
    <p:sldLayoutId id="2147483677" r:id="rId13"/>
    <p:sldLayoutId id="2147483678" r:id="rId14"/>
  </p:sldLayoutIdLst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openxmlformats.org/officeDocument/2006/relationships/image" Target="../media/image16.jpeg"/><Relationship Id="rId5" Type="http://schemas.openxmlformats.org/officeDocument/2006/relationships/diagramColors" Target="../diagrams/colors1.xml"/><Relationship Id="rId10" Type="http://schemas.openxmlformats.org/officeDocument/2006/relationships/image" Target="../media/image15.jpe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Relationship Id="rId5" Type="http://schemas.openxmlformats.org/officeDocument/2006/relationships/chart" Target="../charts/chart1.xml"/><Relationship Id="rId4" Type="http://schemas.openxmlformats.org/officeDocument/2006/relationships/image" Target="../media/image19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21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microsoft.com/office/2007/relationships/hdphoto" Target="../media/hdphoto3.wdp"/><Relationship Id="rId7" Type="http://schemas.openxmlformats.org/officeDocument/2006/relationships/image" Target="../media/image25.png"/><Relationship Id="rId12" Type="http://schemas.microsoft.com/office/2007/relationships/hdphoto" Target="../media/hdphoto7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11" Type="http://schemas.openxmlformats.org/officeDocument/2006/relationships/image" Target="../media/image27.png"/><Relationship Id="rId5" Type="http://schemas.openxmlformats.org/officeDocument/2006/relationships/image" Target="../media/image24.png"/><Relationship Id="rId10" Type="http://schemas.microsoft.com/office/2007/relationships/hdphoto" Target="../media/hdphoto6.wdp"/><Relationship Id="rId4" Type="http://schemas.openxmlformats.org/officeDocument/2006/relationships/image" Target="../media/image23.png"/><Relationship Id="rId9" Type="http://schemas.openxmlformats.org/officeDocument/2006/relationships/image" Target="../media/image26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5" Type="http://schemas.openxmlformats.org/officeDocument/2006/relationships/chart" Target="../charts/chart2.xml"/><Relationship Id="rId4" Type="http://schemas.openxmlformats.org/officeDocument/2006/relationships/image" Target="../media/image19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sv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9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3295" y="313964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z-Cyrl-UZ" b="1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en-US" b="1" dirty="0" err="1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Asosiy</a:t>
            </a:r>
            <a:r>
              <a:rPr lang="en-US" b="1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vositalar</a:t>
            </a:r>
            <a:r>
              <a:rPr lang="uz-Cyrl-UZ" b="1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  <a:r>
              <a:rPr lang="uz-Cyrl-UZ" altLang="ko-KR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Cyrl-UZ" altLang="ko-KR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60794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5A4BDA0-C270-4764-9C18-A593BCE2C965}"/>
              </a:ext>
            </a:extLst>
          </p:cNvPr>
          <p:cNvSpPr txBox="1"/>
          <p:nvPr/>
        </p:nvSpPr>
        <p:spPr>
          <a:xfrm>
            <a:off x="1276079" y="756724"/>
            <a:ext cx="3556305" cy="76944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Reja</a:t>
            </a:r>
            <a:r>
              <a:rPr lang="en-US" altLang="ko-KR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ko-KR" altLang="en-US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xmlns="" id="{F6B1E310-4522-40B7-A25A-275A33BC3D0C}"/>
              </a:ext>
            </a:extLst>
          </p:cNvPr>
          <p:cNvGrpSpPr/>
          <p:nvPr/>
        </p:nvGrpSpPr>
        <p:grpSpPr>
          <a:xfrm>
            <a:off x="5700382" y="802891"/>
            <a:ext cx="5794001" cy="861774"/>
            <a:chOff x="4745820" y="1482096"/>
            <a:chExt cx="5794001" cy="861774"/>
          </a:xfrm>
        </p:grpSpPr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xmlns="" id="{ED663267-261A-4968-8E02-8E84D0A96BF6}"/>
                </a:ext>
              </a:extLst>
            </p:cNvPr>
            <p:cNvGrpSpPr/>
            <p:nvPr/>
          </p:nvGrpSpPr>
          <p:grpSpPr>
            <a:xfrm>
              <a:off x="6032129" y="1482096"/>
              <a:ext cx="4507692" cy="861774"/>
              <a:chOff x="6557475" y="1411926"/>
              <a:chExt cx="4507692" cy="861774"/>
            </a:xfrm>
          </p:grpSpPr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xmlns="" id="{47012226-0677-40BB-A562-CEFBC3144B70}"/>
                  </a:ext>
                </a:extLst>
              </p:cNvPr>
              <p:cNvSpPr txBox="1"/>
              <p:nvPr/>
            </p:nvSpPr>
            <p:spPr>
              <a:xfrm>
                <a:off x="6557475" y="1750480"/>
                <a:ext cx="45076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400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Asosiy</a:t>
                </a:r>
                <a:r>
                  <a:rPr lang="en-US" sz="1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1400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vositalar</a:t>
                </a:r>
                <a:r>
                  <a:rPr lang="en-US" sz="1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1400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ta’rifi</a:t>
                </a:r>
                <a:endParaRPr lang="en-US" sz="1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r>
                  <a:rPr lang="en-US" sz="1400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Asosiy</a:t>
                </a:r>
                <a:r>
                  <a:rPr lang="en-US" sz="1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1400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vositalarni</a:t>
                </a:r>
                <a:r>
                  <a:rPr lang="en-US" sz="1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tan </a:t>
                </a:r>
                <a:r>
                  <a:rPr lang="en-US" sz="1400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olish</a:t>
                </a:r>
                <a:r>
                  <a:rPr lang="en-US" sz="1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1400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va</a:t>
                </a:r>
                <a:r>
                  <a:rPr lang="en-US" sz="1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1400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baholash</a:t>
                </a:r>
                <a:endParaRPr lang="uz-Cyrl-UZ" sz="1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xmlns="" id="{4B05D7B6-81E6-4BA7-A872-650197AF95D7}"/>
                  </a:ext>
                </a:extLst>
              </p:cNvPr>
              <p:cNvSpPr txBox="1"/>
              <p:nvPr/>
            </p:nvSpPr>
            <p:spPr>
              <a:xfrm>
                <a:off x="6557475" y="1411926"/>
                <a:ext cx="4507692" cy="400110"/>
              </a:xfrm>
              <a:prstGeom prst="rect">
                <a:avLst/>
              </a:prstGeom>
              <a:noFill/>
            </p:spPr>
            <p:txBody>
              <a:bodyPr wrap="square" lIns="108000" rIns="108000" rtlCol="0">
                <a:spAutoFit/>
              </a:bodyPr>
              <a:lstStyle/>
              <a:p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Asosiy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vositalar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tushunchasi</a:t>
                </a:r>
                <a:endParaRPr lang="ru-RU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xmlns="" id="{38193824-B963-4859-8AA0-6B63F48355AD}"/>
                </a:ext>
              </a:extLst>
            </p:cNvPr>
            <p:cNvGrpSpPr/>
            <p:nvPr/>
          </p:nvGrpSpPr>
          <p:grpSpPr>
            <a:xfrm>
              <a:off x="4745820" y="1491808"/>
              <a:ext cx="958096" cy="780795"/>
              <a:chOff x="5324331" y="1449052"/>
              <a:chExt cx="958096" cy="780795"/>
            </a:xfrm>
          </p:grpSpPr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xmlns="" id="{DE74ECAF-6E3D-40A2-AF6E-65C19C449617}"/>
                  </a:ext>
                </a:extLst>
              </p:cNvPr>
              <p:cNvSpPr/>
              <p:nvPr/>
            </p:nvSpPr>
            <p:spPr>
              <a:xfrm>
                <a:off x="5412981" y="1449052"/>
                <a:ext cx="780795" cy="780795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xmlns="" id="{8A00F1C8-092F-456A-B970-DBBEC5D4CE96}"/>
                  </a:ext>
                </a:extLst>
              </p:cNvPr>
              <p:cNvSpPr txBox="1"/>
              <p:nvPr/>
            </p:nvSpPr>
            <p:spPr>
              <a:xfrm>
                <a:off x="5324331" y="1516285"/>
                <a:ext cx="958096" cy="707886"/>
              </a:xfrm>
              <a:prstGeom prst="rect">
                <a:avLst/>
              </a:prstGeom>
              <a:noFill/>
            </p:spPr>
            <p:txBody>
              <a:bodyPr wrap="square" lIns="108000" rIns="108000" rtlCol="0">
                <a:spAutoFit/>
              </a:bodyPr>
              <a:lstStyle/>
              <a:p>
                <a:pPr algn="ctr"/>
                <a:r>
                  <a:rPr lang="en-US" altLang="ko-KR" sz="40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01</a:t>
                </a:r>
                <a:endParaRPr lang="ko-KR" altLang="en-US" sz="40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xmlns="" id="{D5F9C24B-FBD8-410A-A49F-62D9C5CF70B6}"/>
              </a:ext>
            </a:extLst>
          </p:cNvPr>
          <p:cNvGrpSpPr/>
          <p:nvPr/>
        </p:nvGrpSpPr>
        <p:grpSpPr>
          <a:xfrm>
            <a:off x="5700382" y="1915891"/>
            <a:ext cx="5794001" cy="861774"/>
            <a:chOff x="4745820" y="1482096"/>
            <a:chExt cx="5794001" cy="861774"/>
          </a:xfrm>
        </p:grpSpPr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xmlns="" id="{E0E49D14-BF06-436C-A6CD-F5085206EE1D}"/>
                </a:ext>
              </a:extLst>
            </p:cNvPr>
            <p:cNvGrpSpPr/>
            <p:nvPr/>
          </p:nvGrpSpPr>
          <p:grpSpPr>
            <a:xfrm>
              <a:off x="6032129" y="1482096"/>
              <a:ext cx="4507692" cy="861774"/>
              <a:chOff x="6557475" y="1411926"/>
              <a:chExt cx="4507692" cy="861774"/>
            </a:xfrm>
          </p:grpSpPr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xmlns="" id="{EE2E7E26-D2B5-4900-ABE1-C3DB6741CCF0}"/>
                  </a:ext>
                </a:extLst>
              </p:cNvPr>
              <p:cNvSpPr txBox="1"/>
              <p:nvPr/>
            </p:nvSpPr>
            <p:spPr>
              <a:xfrm>
                <a:off x="6557475" y="1750480"/>
                <a:ext cx="45076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400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Boshlang’ich</a:t>
                </a:r>
                <a:r>
                  <a:rPr lang="en-US" sz="1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1400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qiymat</a:t>
                </a:r>
                <a:r>
                  <a:rPr lang="en-US" sz="1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1400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modeli</a:t>
                </a:r>
                <a:r>
                  <a:rPr lang="uz-Cyrl-UZ" sz="1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;</a:t>
                </a:r>
                <a:endParaRPr lang="uz-Cyrl-UZ" sz="1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r>
                  <a:rPr lang="en-US" sz="1400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Qayta</a:t>
                </a:r>
                <a:r>
                  <a:rPr lang="en-US" sz="1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1400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baholash</a:t>
                </a:r>
                <a:r>
                  <a:rPr lang="en-US" sz="1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1400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modeli</a:t>
                </a:r>
                <a:r>
                  <a:rPr lang="uz-Cyrl-UZ" sz="1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  <a:endParaRPr lang="en-US" altLang="ko-KR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xmlns="" id="{4D05293F-B040-4ADC-93F8-5B067C27D7BB}"/>
                  </a:ext>
                </a:extLst>
              </p:cNvPr>
              <p:cNvSpPr txBox="1"/>
              <p:nvPr/>
            </p:nvSpPr>
            <p:spPr>
              <a:xfrm>
                <a:off x="6557475" y="1411926"/>
                <a:ext cx="4507692" cy="400110"/>
              </a:xfrm>
              <a:prstGeom prst="rect">
                <a:avLst/>
              </a:prstGeom>
              <a:noFill/>
            </p:spPr>
            <p:txBody>
              <a:bodyPr wrap="square" lIns="108000" rIns="108000" rtlCol="0">
                <a:spAutoFit/>
              </a:bodyPr>
              <a:lstStyle/>
              <a:p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Tan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olishdan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keyingi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baholash</a:t>
                </a:r>
                <a:endParaRPr lang="uz-Cyrl-UZ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xmlns="" id="{446D7241-1AD1-46FD-9A45-387A4A5B0A17}"/>
                </a:ext>
              </a:extLst>
            </p:cNvPr>
            <p:cNvGrpSpPr/>
            <p:nvPr/>
          </p:nvGrpSpPr>
          <p:grpSpPr>
            <a:xfrm>
              <a:off x="4745820" y="1491808"/>
              <a:ext cx="958096" cy="780795"/>
              <a:chOff x="5324331" y="1449052"/>
              <a:chExt cx="958096" cy="780795"/>
            </a:xfrm>
          </p:grpSpPr>
          <p:sp>
            <p:nvSpPr>
              <p:cNvPr id="16" name="Oval 15">
                <a:extLst>
                  <a:ext uri="{FF2B5EF4-FFF2-40B4-BE49-F238E27FC236}">
                    <a16:creationId xmlns:a16="http://schemas.microsoft.com/office/drawing/2014/main" xmlns="" id="{30F35E72-25D2-44A4-A78C-F77D96816AF3}"/>
                  </a:ext>
                </a:extLst>
              </p:cNvPr>
              <p:cNvSpPr/>
              <p:nvPr/>
            </p:nvSpPr>
            <p:spPr>
              <a:xfrm>
                <a:off x="5412981" y="1449052"/>
                <a:ext cx="780795" cy="78079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xmlns="" id="{FC04F66C-8B19-48B6-BAF6-592737057B96}"/>
                  </a:ext>
                </a:extLst>
              </p:cNvPr>
              <p:cNvSpPr txBox="1"/>
              <p:nvPr/>
            </p:nvSpPr>
            <p:spPr>
              <a:xfrm>
                <a:off x="5324331" y="1516285"/>
                <a:ext cx="958096" cy="707886"/>
              </a:xfrm>
              <a:prstGeom prst="rect">
                <a:avLst/>
              </a:prstGeom>
              <a:noFill/>
            </p:spPr>
            <p:txBody>
              <a:bodyPr wrap="square" lIns="108000" rIns="108000" rtlCol="0">
                <a:spAutoFit/>
              </a:bodyPr>
              <a:lstStyle/>
              <a:p>
                <a:pPr algn="ctr"/>
                <a:r>
                  <a:rPr lang="en-US" altLang="ko-KR" sz="40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02</a:t>
                </a:r>
                <a:endParaRPr lang="ko-KR" altLang="en-US" sz="40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xmlns="" id="{89225DDF-85FA-4298-A37F-B57FFD30290B}"/>
              </a:ext>
            </a:extLst>
          </p:cNvPr>
          <p:cNvGrpSpPr/>
          <p:nvPr/>
        </p:nvGrpSpPr>
        <p:grpSpPr>
          <a:xfrm>
            <a:off x="5700382" y="2956702"/>
            <a:ext cx="6191910" cy="933963"/>
            <a:chOff x="4745820" y="1409907"/>
            <a:chExt cx="5794001" cy="933963"/>
          </a:xfrm>
        </p:grpSpPr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xmlns="" id="{9A169188-2665-4666-8D13-93F98EEF5687}"/>
                </a:ext>
              </a:extLst>
            </p:cNvPr>
            <p:cNvGrpSpPr/>
            <p:nvPr/>
          </p:nvGrpSpPr>
          <p:grpSpPr>
            <a:xfrm>
              <a:off x="6032129" y="1409907"/>
              <a:ext cx="4507692" cy="933963"/>
              <a:chOff x="6557475" y="1339737"/>
              <a:chExt cx="4507692" cy="933963"/>
            </a:xfrm>
          </p:grpSpPr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xmlns="" id="{D83C1C13-7A45-4AAB-B2E9-180836B06168}"/>
                  </a:ext>
                </a:extLst>
              </p:cNvPr>
              <p:cNvSpPr txBox="1"/>
              <p:nvPr/>
            </p:nvSpPr>
            <p:spPr>
              <a:xfrm>
                <a:off x="6557475" y="1750480"/>
                <a:ext cx="45076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4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Eskirish</a:t>
                </a:r>
                <a:r>
                  <a:rPr lang="en-US" sz="14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14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hisoblanadigan</a:t>
                </a:r>
                <a:r>
                  <a:rPr lang="en-US" sz="14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14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qiymat</a:t>
                </a:r>
                <a:r>
                  <a:rPr lang="en-US" sz="14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14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va</a:t>
                </a:r>
                <a:r>
                  <a:rPr lang="en-US" sz="14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14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eskirish</a:t>
                </a:r>
                <a:r>
                  <a:rPr lang="en-US" sz="14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14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muddati</a:t>
                </a:r>
                <a:r>
                  <a:rPr lang="en-US" sz="1400" dirty="0">
                    <a:latin typeface="Arial" panose="020B0604020202020204" pitchFamily="34" charset="0"/>
                    <a:cs typeface="Arial" panose="020B0604020202020204" pitchFamily="34" charset="0"/>
                  </a:rPr>
                  <a:t/>
                </a:r>
                <a:br>
                  <a:rPr lang="en-US" sz="1400" dirty="0">
                    <a:latin typeface="Arial" panose="020B0604020202020204" pitchFamily="34" charset="0"/>
                    <a:cs typeface="Arial" panose="020B0604020202020204" pitchFamily="34" charset="0"/>
                  </a:rPr>
                </a:br>
                <a:r>
                  <a:rPr lang="en-US" sz="14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Eskirish</a:t>
                </a:r>
                <a:r>
                  <a:rPr lang="en-US" sz="14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14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hisoblash</a:t>
                </a:r>
                <a:r>
                  <a:rPr lang="en-US" sz="14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14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usuli</a:t>
                </a:r>
                <a:endParaRPr lang="uz-Cyrl-UZ" sz="1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xmlns="" id="{91F63EDC-F7F4-4D14-9C83-4120D53C49D3}"/>
                  </a:ext>
                </a:extLst>
              </p:cNvPr>
              <p:cNvSpPr txBox="1"/>
              <p:nvPr/>
            </p:nvSpPr>
            <p:spPr>
              <a:xfrm>
                <a:off x="6557475" y="1339737"/>
                <a:ext cx="4507692" cy="615553"/>
              </a:xfrm>
              <a:prstGeom prst="rect">
                <a:avLst/>
              </a:prstGeom>
              <a:noFill/>
            </p:spPr>
            <p:txBody>
              <a:bodyPr wrap="square" lIns="108000" rIns="108000" rtlCol="0">
                <a:spAutoFit/>
              </a:bodyPr>
              <a:lstStyle/>
              <a:p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Asosiy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vositalar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eskirishi</a:t>
                </a:r>
                <a:endParaRPr lang="uz-Cyrl-UZ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ko-KR" altLang="en-US" sz="1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xmlns="" id="{B9D94A16-3C91-40A2-B4A2-8634FD9A68D7}"/>
                </a:ext>
              </a:extLst>
            </p:cNvPr>
            <p:cNvGrpSpPr/>
            <p:nvPr/>
          </p:nvGrpSpPr>
          <p:grpSpPr>
            <a:xfrm>
              <a:off x="4745820" y="1491808"/>
              <a:ext cx="958096" cy="780795"/>
              <a:chOff x="5324331" y="1449052"/>
              <a:chExt cx="958096" cy="780795"/>
            </a:xfrm>
          </p:grpSpPr>
          <p:sp>
            <p:nvSpPr>
              <p:cNvPr id="23" name="Oval 22">
                <a:extLst>
                  <a:ext uri="{FF2B5EF4-FFF2-40B4-BE49-F238E27FC236}">
                    <a16:creationId xmlns:a16="http://schemas.microsoft.com/office/drawing/2014/main" xmlns="" id="{8E6508A1-8278-4755-98FC-8044ECA47432}"/>
                  </a:ext>
                </a:extLst>
              </p:cNvPr>
              <p:cNvSpPr/>
              <p:nvPr/>
            </p:nvSpPr>
            <p:spPr>
              <a:xfrm>
                <a:off x="5412981" y="1449052"/>
                <a:ext cx="780795" cy="780795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xmlns="" id="{5D095ADC-DDCB-45C2-8520-A0DB4DC1376E}"/>
                  </a:ext>
                </a:extLst>
              </p:cNvPr>
              <p:cNvSpPr txBox="1"/>
              <p:nvPr/>
            </p:nvSpPr>
            <p:spPr>
              <a:xfrm>
                <a:off x="5324331" y="1516285"/>
                <a:ext cx="958096" cy="707886"/>
              </a:xfrm>
              <a:prstGeom prst="rect">
                <a:avLst/>
              </a:prstGeom>
              <a:noFill/>
            </p:spPr>
            <p:txBody>
              <a:bodyPr wrap="square" lIns="108000" rIns="108000" rtlCol="0">
                <a:spAutoFit/>
              </a:bodyPr>
              <a:lstStyle/>
              <a:p>
                <a:pPr algn="ctr"/>
                <a:r>
                  <a:rPr lang="en-US" altLang="ko-KR" sz="40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03</a:t>
                </a:r>
                <a:endParaRPr lang="ko-KR" altLang="en-US" sz="40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xmlns="" id="{D97B2FB0-2175-4A66-AB6B-8A17D23D1ED3}"/>
              </a:ext>
            </a:extLst>
          </p:cNvPr>
          <p:cNvGrpSpPr/>
          <p:nvPr/>
        </p:nvGrpSpPr>
        <p:grpSpPr>
          <a:xfrm>
            <a:off x="5700382" y="4141891"/>
            <a:ext cx="5794001" cy="790507"/>
            <a:chOff x="4745820" y="1482096"/>
            <a:chExt cx="5794001" cy="790507"/>
          </a:xfrm>
        </p:grpSpPr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xmlns="" id="{B9893949-DB5F-469D-B257-E54C9FD5ED39}"/>
                </a:ext>
              </a:extLst>
            </p:cNvPr>
            <p:cNvGrpSpPr/>
            <p:nvPr/>
          </p:nvGrpSpPr>
          <p:grpSpPr>
            <a:xfrm>
              <a:off x="6032129" y="1482096"/>
              <a:ext cx="4507692" cy="646331"/>
              <a:chOff x="6557475" y="1411926"/>
              <a:chExt cx="4507692" cy="646331"/>
            </a:xfrm>
          </p:grpSpPr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xmlns="" id="{F8B36A92-2FEA-400C-B98E-E931377C8AA9}"/>
                  </a:ext>
                </a:extLst>
              </p:cNvPr>
              <p:cNvSpPr txBox="1"/>
              <p:nvPr/>
            </p:nvSpPr>
            <p:spPr>
              <a:xfrm>
                <a:off x="6557475" y="1750480"/>
                <a:ext cx="450769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400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Qardsizlanishni</a:t>
                </a:r>
                <a:r>
                  <a:rPr lang="en-US" sz="1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1400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qoplash</a:t>
                </a:r>
                <a:endParaRPr lang="uz-Cyrl-UZ" sz="1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xmlns="" id="{ACF8337E-8BA0-480F-AE6F-93F0C5C445DC}"/>
                  </a:ext>
                </a:extLst>
              </p:cNvPr>
              <p:cNvSpPr txBox="1"/>
              <p:nvPr/>
            </p:nvSpPr>
            <p:spPr>
              <a:xfrm>
                <a:off x="6557475" y="1411926"/>
                <a:ext cx="4507692" cy="400110"/>
              </a:xfrm>
              <a:prstGeom prst="rect">
                <a:avLst/>
              </a:prstGeom>
              <a:noFill/>
            </p:spPr>
            <p:txBody>
              <a:bodyPr wrap="square" lIns="108000" rIns="108000" rtlCol="0">
                <a:spAutoFit/>
              </a:bodyPr>
              <a:lstStyle/>
              <a:p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Qadrsizlanish</a:t>
                </a:r>
                <a:endParaRPr lang="ko-KR" altLang="en-US" sz="20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xmlns="" id="{6341AE61-960E-4D35-A88B-777B490C45FD}"/>
                </a:ext>
              </a:extLst>
            </p:cNvPr>
            <p:cNvGrpSpPr/>
            <p:nvPr/>
          </p:nvGrpSpPr>
          <p:grpSpPr>
            <a:xfrm>
              <a:off x="4745820" y="1491808"/>
              <a:ext cx="958096" cy="780795"/>
              <a:chOff x="5324331" y="1449052"/>
              <a:chExt cx="958096" cy="780795"/>
            </a:xfrm>
          </p:grpSpPr>
          <p:sp>
            <p:nvSpPr>
              <p:cNvPr id="30" name="Oval 29">
                <a:extLst>
                  <a:ext uri="{FF2B5EF4-FFF2-40B4-BE49-F238E27FC236}">
                    <a16:creationId xmlns:a16="http://schemas.microsoft.com/office/drawing/2014/main" xmlns="" id="{4C79B914-7534-4EB7-B74F-BBFC3C20E1B6}"/>
                  </a:ext>
                </a:extLst>
              </p:cNvPr>
              <p:cNvSpPr/>
              <p:nvPr/>
            </p:nvSpPr>
            <p:spPr>
              <a:xfrm>
                <a:off x="5412981" y="1449052"/>
                <a:ext cx="780795" cy="780795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xmlns="" id="{3B7D7DFA-3789-444A-90A1-752C9953EB72}"/>
                  </a:ext>
                </a:extLst>
              </p:cNvPr>
              <p:cNvSpPr txBox="1"/>
              <p:nvPr/>
            </p:nvSpPr>
            <p:spPr>
              <a:xfrm>
                <a:off x="5324331" y="1516285"/>
                <a:ext cx="958096" cy="707886"/>
              </a:xfrm>
              <a:prstGeom prst="rect">
                <a:avLst/>
              </a:prstGeom>
              <a:noFill/>
            </p:spPr>
            <p:txBody>
              <a:bodyPr wrap="square" lIns="108000" rIns="108000" rtlCol="0">
                <a:spAutoFit/>
              </a:bodyPr>
              <a:lstStyle/>
              <a:p>
                <a:pPr algn="ctr"/>
                <a:r>
                  <a:rPr lang="en-US" altLang="ko-KR" sz="40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04</a:t>
                </a:r>
                <a:endParaRPr lang="ko-KR" altLang="en-US" sz="40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xmlns="" id="{B58AFBB7-77B1-4080-BC63-3236C25573C1}"/>
              </a:ext>
            </a:extLst>
          </p:cNvPr>
          <p:cNvGrpSpPr/>
          <p:nvPr/>
        </p:nvGrpSpPr>
        <p:grpSpPr>
          <a:xfrm>
            <a:off x="5700382" y="5254891"/>
            <a:ext cx="5794001" cy="790507"/>
            <a:chOff x="4745820" y="1482096"/>
            <a:chExt cx="5794001" cy="790507"/>
          </a:xfrm>
        </p:grpSpPr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xmlns="" id="{8CBAFB34-CA93-443F-9A19-C54B6A61A3CB}"/>
                </a:ext>
              </a:extLst>
            </p:cNvPr>
            <p:cNvGrpSpPr/>
            <p:nvPr/>
          </p:nvGrpSpPr>
          <p:grpSpPr>
            <a:xfrm>
              <a:off x="6032129" y="1482096"/>
              <a:ext cx="4507692" cy="646331"/>
              <a:chOff x="6557475" y="1411926"/>
              <a:chExt cx="4507692" cy="646331"/>
            </a:xfrm>
          </p:grpSpPr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xmlns="" id="{D7E5A325-4278-46B7-8D23-3B403667235E}"/>
                  </a:ext>
                </a:extLst>
              </p:cNvPr>
              <p:cNvSpPr txBox="1"/>
              <p:nvPr/>
            </p:nvSpPr>
            <p:spPr>
              <a:xfrm>
                <a:off x="6557475" y="1750480"/>
                <a:ext cx="450769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400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Ma’lumotlarni</a:t>
                </a:r>
                <a:r>
                  <a:rPr lang="en-US" sz="1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1400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yoritib</a:t>
                </a:r>
                <a:r>
                  <a:rPr lang="en-US" sz="1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1400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berish</a:t>
                </a:r>
                <a:r>
                  <a:rPr lang="en-US" sz="1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  <a:endParaRPr lang="en-US" altLang="ko-KR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xmlns="" id="{C83DB940-1F6F-45C7-B970-D993731CDE81}"/>
                  </a:ext>
                </a:extLst>
              </p:cNvPr>
              <p:cNvSpPr txBox="1"/>
              <p:nvPr/>
            </p:nvSpPr>
            <p:spPr>
              <a:xfrm>
                <a:off x="6557475" y="1411926"/>
                <a:ext cx="4507692" cy="400110"/>
              </a:xfrm>
              <a:prstGeom prst="rect">
                <a:avLst/>
              </a:prstGeom>
              <a:noFill/>
            </p:spPr>
            <p:txBody>
              <a:bodyPr wrap="square" lIns="108000" rIns="108000" rtlCol="0">
                <a:spAutoFit/>
              </a:bodyPr>
              <a:lstStyle/>
              <a:p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Tan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olishni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bekor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qilish</a:t>
                </a:r>
                <a:endParaRPr lang="uz-Cyrl-UZ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xmlns="" id="{3B9C3DBE-B4BC-4EE4-A6C0-CE3D8B289154}"/>
                </a:ext>
              </a:extLst>
            </p:cNvPr>
            <p:cNvGrpSpPr/>
            <p:nvPr/>
          </p:nvGrpSpPr>
          <p:grpSpPr>
            <a:xfrm>
              <a:off x="4745820" y="1491808"/>
              <a:ext cx="958096" cy="780795"/>
              <a:chOff x="5324331" y="1449052"/>
              <a:chExt cx="958096" cy="780795"/>
            </a:xfrm>
          </p:grpSpPr>
          <p:sp>
            <p:nvSpPr>
              <p:cNvPr id="37" name="Oval 36">
                <a:extLst>
                  <a:ext uri="{FF2B5EF4-FFF2-40B4-BE49-F238E27FC236}">
                    <a16:creationId xmlns:a16="http://schemas.microsoft.com/office/drawing/2014/main" xmlns="" id="{0123ACD1-578E-4639-9CFB-A7E96C5125FA}"/>
                  </a:ext>
                </a:extLst>
              </p:cNvPr>
              <p:cNvSpPr/>
              <p:nvPr/>
            </p:nvSpPr>
            <p:spPr>
              <a:xfrm>
                <a:off x="5412981" y="1449052"/>
                <a:ext cx="780795" cy="780795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xmlns="" id="{C3699418-448D-432D-BFC0-A3A9EA5714C4}"/>
                  </a:ext>
                </a:extLst>
              </p:cNvPr>
              <p:cNvSpPr txBox="1"/>
              <p:nvPr/>
            </p:nvSpPr>
            <p:spPr>
              <a:xfrm>
                <a:off x="5324331" y="1516285"/>
                <a:ext cx="958096" cy="707886"/>
              </a:xfrm>
              <a:prstGeom prst="rect">
                <a:avLst/>
              </a:prstGeom>
              <a:noFill/>
            </p:spPr>
            <p:txBody>
              <a:bodyPr wrap="square" lIns="108000" rIns="108000" rtlCol="0">
                <a:spAutoFit/>
              </a:bodyPr>
              <a:lstStyle/>
              <a:p>
                <a:pPr algn="ctr"/>
                <a:r>
                  <a:rPr lang="en-US" altLang="ko-KR" sz="40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05</a:t>
                </a:r>
                <a:endParaRPr lang="ko-KR" altLang="en-US" sz="40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708" y="2996777"/>
            <a:ext cx="5153025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10455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3FF7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xmlns="" id="{D735F7F3-C1B5-4B60-A00A-4EB618DDFB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18403" y="162942"/>
            <a:ext cx="8096652" cy="1353030"/>
          </a:xfrm>
        </p:spPr>
        <p:txBody>
          <a:bodyPr>
            <a:normAutofit/>
          </a:bodyPr>
          <a:lstStyle/>
          <a:p>
            <a:r>
              <a:rPr lang="en-US" sz="2400" b="1" dirty="0">
                <a:latin typeface="Arial" panose="020B0604020202020204" pitchFamily="34" charset="0"/>
              </a:rPr>
              <a:t>ASOSIY VOSITALAR HISOBINING</a:t>
            </a:r>
            <a:br>
              <a:rPr lang="en-US" sz="2400" b="1" dirty="0">
                <a:latin typeface="Arial" panose="020B0604020202020204" pitchFamily="34" charset="0"/>
              </a:rPr>
            </a:br>
            <a:r>
              <a:rPr lang="en-US" sz="2400" b="1" dirty="0">
                <a:latin typeface="Arial" panose="020B0604020202020204" pitchFamily="34" charset="0"/>
              </a:rPr>
              <a:t>ASOSIY </a:t>
            </a:r>
            <a:r>
              <a:rPr lang="en-US" sz="2400" b="1" dirty="0" smtClean="0">
                <a:latin typeface="Arial" panose="020B0604020202020204" pitchFamily="34" charset="0"/>
              </a:rPr>
              <a:t>MASALALARI QUYIDAGILARDAN IBORAT:</a:t>
            </a:r>
            <a:endParaRPr lang="en-US" sz="2400" b="1" dirty="0">
              <a:latin typeface="Arial" panose="020B0604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4E8F6936-23E2-4657-8838-28DD061EA783}"/>
              </a:ext>
            </a:extLst>
          </p:cNvPr>
          <p:cNvSpPr/>
          <p:nvPr/>
        </p:nvSpPr>
        <p:spPr>
          <a:xfrm>
            <a:off x="6096000" y="1889037"/>
            <a:ext cx="5184000" cy="94178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8000">
              <a:ea typeface="+mj-ea"/>
            </a:endParaRPr>
          </a:p>
        </p:txBody>
      </p:sp>
      <p:sp>
        <p:nvSpPr>
          <p:cNvPr id="4" name="Isosceles Triangle 26">
            <a:extLst>
              <a:ext uri="{FF2B5EF4-FFF2-40B4-BE49-F238E27FC236}">
                <a16:creationId xmlns:a16="http://schemas.microsoft.com/office/drawing/2014/main" xmlns="" id="{0F0789E5-FA44-493B-B87F-4255BDBD6CBE}"/>
              </a:ext>
            </a:extLst>
          </p:cNvPr>
          <p:cNvSpPr/>
          <p:nvPr/>
        </p:nvSpPr>
        <p:spPr>
          <a:xfrm rot="16200000">
            <a:off x="4315701" y="2143542"/>
            <a:ext cx="2036677" cy="1527661"/>
          </a:xfrm>
          <a:custGeom>
            <a:avLst/>
            <a:gdLst>
              <a:gd name="connsiteX0" fmla="*/ 0 w 1008000"/>
              <a:gd name="connsiteY0" fmla="*/ 1096600 h 1096600"/>
              <a:gd name="connsiteX1" fmla="*/ 131856 w 1008000"/>
              <a:gd name="connsiteY1" fmla="*/ 0 h 1096600"/>
              <a:gd name="connsiteX2" fmla="*/ 1008000 w 1008000"/>
              <a:gd name="connsiteY2" fmla="*/ 1096600 h 1096600"/>
              <a:gd name="connsiteX3" fmla="*/ 0 w 1008000"/>
              <a:gd name="connsiteY3" fmla="*/ 1096600 h 1096600"/>
              <a:gd name="connsiteX0" fmla="*/ 1197213 w 2205213"/>
              <a:gd name="connsiteY0" fmla="*/ 1064702 h 1064702"/>
              <a:gd name="connsiteX1" fmla="*/ 0 w 2205213"/>
              <a:gd name="connsiteY1" fmla="*/ 0 h 1064702"/>
              <a:gd name="connsiteX2" fmla="*/ 2205213 w 2205213"/>
              <a:gd name="connsiteY2" fmla="*/ 1064702 h 1064702"/>
              <a:gd name="connsiteX3" fmla="*/ 1197213 w 2205213"/>
              <a:gd name="connsiteY3" fmla="*/ 1064702 h 1064702"/>
              <a:gd name="connsiteX0" fmla="*/ 1180481 w 2188481"/>
              <a:gd name="connsiteY0" fmla="*/ 1064702 h 1064702"/>
              <a:gd name="connsiteX1" fmla="*/ 0 w 2188481"/>
              <a:gd name="connsiteY1" fmla="*/ 0 h 1064702"/>
              <a:gd name="connsiteX2" fmla="*/ 2188481 w 2188481"/>
              <a:gd name="connsiteY2" fmla="*/ 1064702 h 1064702"/>
              <a:gd name="connsiteX3" fmla="*/ 1180481 w 2188481"/>
              <a:gd name="connsiteY3" fmla="*/ 1064702 h 1064702"/>
              <a:gd name="connsiteX0" fmla="*/ 1172115 w 2180115"/>
              <a:gd name="connsiteY0" fmla="*/ 1067431 h 1067431"/>
              <a:gd name="connsiteX1" fmla="*/ 0 w 2180115"/>
              <a:gd name="connsiteY1" fmla="*/ 0 h 1067431"/>
              <a:gd name="connsiteX2" fmla="*/ 2180115 w 2180115"/>
              <a:gd name="connsiteY2" fmla="*/ 1067431 h 1067431"/>
              <a:gd name="connsiteX3" fmla="*/ 1172115 w 2180115"/>
              <a:gd name="connsiteY3" fmla="*/ 1067431 h 1067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80115" h="1067431">
                <a:moveTo>
                  <a:pt x="1172115" y="1067431"/>
                </a:moveTo>
                <a:lnTo>
                  <a:pt x="0" y="0"/>
                </a:lnTo>
                <a:lnTo>
                  <a:pt x="2180115" y="1067431"/>
                </a:lnTo>
                <a:lnTo>
                  <a:pt x="1172115" y="1067431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80000"/>
                </a:schemeClr>
              </a:gs>
              <a:gs pos="100000">
                <a:schemeClr val="accent1">
                  <a:lumMod val="8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1">
              <a:ea typeface="+mj-ea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036685D6-0222-4B14-9368-2650DE13FC68}"/>
              </a:ext>
            </a:extLst>
          </p:cNvPr>
          <p:cNvSpPr/>
          <p:nvPr/>
        </p:nvSpPr>
        <p:spPr>
          <a:xfrm>
            <a:off x="6096000" y="2991670"/>
            <a:ext cx="5184000" cy="94178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8000">
              <a:ea typeface="+mj-ea"/>
            </a:endParaRPr>
          </a:p>
        </p:txBody>
      </p:sp>
      <p:sp>
        <p:nvSpPr>
          <p:cNvPr id="6" name="Isosceles Triangle 48">
            <a:extLst>
              <a:ext uri="{FF2B5EF4-FFF2-40B4-BE49-F238E27FC236}">
                <a16:creationId xmlns:a16="http://schemas.microsoft.com/office/drawing/2014/main" xmlns="" id="{DBEA4DF9-D23C-4FB9-A657-06D25245DF81}"/>
              </a:ext>
            </a:extLst>
          </p:cNvPr>
          <p:cNvSpPr/>
          <p:nvPr/>
        </p:nvSpPr>
        <p:spPr>
          <a:xfrm rot="16200000">
            <a:off x="4826399" y="2724174"/>
            <a:ext cx="1003975" cy="1538968"/>
          </a:xfrm>
          <a:custGeom>
            <a:avLst/>
            <a:gdLst>
              <a:gd name="connsiteX0" fmla="*/ 0 w 1008000"/>
              <a:gd name="connsiteY0" fmla="*/ 1096600 h 1096600"/>
              <a:gd name="connsiteX1" fmla="*/ 131856 w 1008000"/>
              <a:gd name="connsiteY1" fmla="*/ 0 h 1096600"/>
              <a:gd name="connsiteX2" fmla="*/ 1008000 w 1008000"/>
              <a:gd name="connsiteY2" fmla="*/ 1096600 h 1096600"/>
              <a:gd name="connsiteX3" fmla="*/ 0 w 1008000"/>
              <a:gd name="connsiteY3" fmla="*/ 1096600 h 1096600"/>
              <a:gd name="connsiteX0" fmla="*/ 112693 w 1120693"/>
              <a:gd name="connsiteY0" fmla="*/ 1075334 h 1075334"/>
              <a:gd name="connsiteX1" fmla="*/ 0 w 1120693"/>
              <a:gd name="connsiteY1" fmla="*/ 0 h 1075334"/>
              <a:gd name="connsiteX2" fmla="*/ 1120693 w 1120693"/>
              <a:gd name="connsiteY2" fmla="*/ 1075334 h 1075334"/>
              <a:gd name="connsiteX3" fmla="*/ 112693 w 1120693"/>
              <a:gd name="connsiteY3" fmla="*/ 1075334 h 1075334"/>
              <a:gd name="connsiteX0" fmla="*/ 83413 w 1091413"/>
              <a:gd name="connsiteY0" fmla="*/ 1072603 h 1072603"/>
              <a:gd name="connsiteX1" fmla="*/ 0 w 1091413"/>
              <a:gd name="connsiteY1" fmla="*/ 0 h 1072603"/>
              <a:gd name="connsiteX2" fmla="*/ 1091413 w 1091413"/>
              <a:gd name="connsiteY2" fmla="*/ 1072603 h 1072603"/>
              <a:gd name="connsiteX3" fmla="*/ 83413 w 1091413"/>
              <a:gd name="connsiteY3" fmla="*/ 1072603 h 1072603"/>
              <a:gd name="connsiteX0" fmla="*/ 79231 w 1087231"/>
              <a:gd name="connsiteY0" fmla="*/ 1069873 h 1069873"/>
              <a:gd name="connsiteX1" fmla="*/ 0 w 1087231"/>
              <a:gd name="connsiteY1" fmla="*/ 0 h 1069873"/>
              <a:gd name="connsiteX2" fmla="*/ 1087231 w 1087231"/>
              <a:gd name="connsiteY2" fmla="*/ 1069873 h 1069873"/>
              <a:gd name="connsiteX3" fmla="*/ 79231 w 1087231"/>
              <a:gd name="connsiteY3" fmla="*/ 1069873 h 1069873"/>
              <a:gd name="connsiteX0" fmla="*/ 62499 w 1070499"/>
              <a:gd name="connsiteY0" fmla="*/ 1075334 h 1075334"/>
              <a:gd name="connsiteX1" fmla="*/ 0 w 1070499"/>
              <a:gd name="connsiteY1" fmla="*/ 0 h 1075334"/>
              <a:gd name="connsiteX2" fmla="*/ 1070499 w 1070499"/>
              <a:gd name="connsiteY2" fmla="*/ 1075334 h 1075334"/>
              <a:gd name="connsiteX3" fmla="*/ 62499 w 1070499"/>
              <a:gd name="connsiteY3" fmla="*/ 1075334 h 1075334"/>
              <a:gd name="connsiteX0" fmla="*/ 66683 w 1074683"/>
              <a:gd name="connsiteY0" fmla="*/ 1075332 h 1075332"/>
              <a:gd name="connsiteX1" fmla="*/ 0 w 1074683"/>
              <a:gd name="connsiteY1" fmla="*/ 0 h 1075332"/>
              <a:gd name="connsiteX2" fmla="*/ 1074683 w 1074683"/>
              <a:gd name="connsiteY2" fmla="*/ 1075332 h 1075332"/>
              <a:gd name="connsiteX3" fmla="*/ 66683 w 1074683"/>
              <a:gd name="connsiteY3" fmla="*/ 1075332 h 1075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4683" h="1075332">
                <a:moveTo>
                  <a:pt x="66683" y="1075332"/>
                </a:moveTo>
                <a:lnTo>
                  <a:pt x="0" y="0"/>
                </a:lnTo>
                <a:lnTo>
                  <a:pt x="1074683" y="1075332"/>
                </a:lnTo>
                <a:lnTo>
                  <a:pt x="66683" y="1075332"/>
                </a:lnTo>
                <a:close/>
              </a:path>
            </a:pathLst>
          </a:custGeom>
          <a:gradFill>
            <a:gsLst>
              <a:gs pos="0">
                <a:schemeClr val="accent2">
                  <a:lumMod val="80000"/>
                </a:schemeClr>
              </a:gs>
              <a:gs pos="100000">
                <a:schemeClr val="accent2">
                  <a:lumMod val="8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1">
              <a:ea typeface="+mj-ea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0FF8C721-6F55-4B29-9758-F13E358363DC}"/>
              </a:ext>
            </a:extLst>
          </p:cNvPr>
          <p:cNvSpPr/>
          <p:nvPr/>
        </p:nvSpPr>
        <p:spPr>
          <a:xfrm>
            <a:off x="6096000" y="4094303"/>
            <a:ext cx="5184000" cy="94178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8000">
              <a:ea typeface="+mj-ea"/>
            </a:endParaRPr>
          </a:p>
        </p:txBody>
      </p:sp>
      <p:sp>
        <p:nvSpPr>
          <p:cNvPr id="8" name="Isosceles Triangle 49">
            <a:extLst>
              <a:ext uri="{FF2B5EF4-FFF2-40B4-BE49-F238E27FC236}">
                <a16:creationId xmlns:a16="http://schemas.microsoft.com/office/drawing/2014/main" xmlns="" id="{15958A21-E022-4B1B-AF96-77B28444FDC1}"/>
              </a:ext>
            </a:extLst>
          </p:cNvPr>
          <p:cNvSpPr/>
          <p:nvPr/>
        </p:nvSpPr>
        <p:spPr>
          <a:xfrm rot="16200000">
            <a:off x="4829217" y="3767436"/>
            <a:ext cx="998749" cy="1538555"/>
          </a:xfrm>
          <a:custGeom>
            <a:avLst/>
            <a:gdLst>
              <a:gd name="connsiteX0" fmla="*/ 0 w 1008000"/>
              <a:gd name="connsiteY0" fmla="*/ 1096600 h 1096600"/>
              <a:gd name="connsiteX1" fmla="*/ 131856 w 1008000"/>
              <a:gd name="connsiteY1" fmla="*/ 0 h 1096600"/>
              <a:gd name="connsiteX2" fmla="*/ 1008000 w 1008000"/>
              <a:gd name="connsiteY2" fmla="*/ 1096600 h 1096600"/>
              <a:gd name="connsiteX3" fmla="*/ 0 w 1008000"/>
              <a:gd name="connsiteY3" fmla="*/ 1096600 h 1096600"/>
              <a:gd name="connsiteX0" fmla="*/ 0 w 1035624"/>
              <a:gd name="connsiteY0" fmla="*/ 1085967 h 1085967"/>
              <a:gd name="connsiteX1" fmla="*/ 1035624 w 1035624"/>
              <a:gd name="connsiteY1" fmla="*/ 0 h 1085967"/>
              <a:gd name="connsiteX2" fmla="*/ 1008000 w 1035624"/>
              <a:gd name="connsiteY2" fmla="*/ 1085967 h 1085967"/>
              <a:gd name="connsiteX3" fmla="*/ 0 w 1035624"/>
              <a:gd name="connsiteY3" fmla="*/ 1085967 h 1085967"/>
              <a:gd name="connsiteX0" fmla="*/ 0 w 1060722"/>
              <a:gd name="connsiteY0" fmla="*/ 1075043 h 1075043"/>
              <a:gd name="connsiteX1" fmla="*/ 1060722 w 1060722"/>
              <a:gd name="connsiteY1" fmla="*/ 0 h 1075043"/>
              <a:gd name="connsiteX2" fmla="*/ 1008000 w 1060722"/>
              <a:gd name="connsiteY2" fmla="*/ 1075043 h 1075043"/>
              <a:gd name="connsiteX3" fmla="*/ 0 w 1060722"/>
              <a:gd name="connsiteY3" fmla="*/ 1075043 h 1075043"/>
              <a:gd name="connsiteX0" fmla="*/ 0 w 1069087"/>
              <a:gd name="connsiteY0" fmla="*/ 1075043 h 1075043"/>
              <a:gd name="connsiteX1" fmla="*/ 1069087 w 1069087"/>
              <a:gd name="connsiteY1" fmla="*/ 0 h 1075043"/>
              <a:gd name="connsiteX2" fmla="*/ 1008000 w 1069087"/>
              <a:gd name="connsiteY2" fmla="*/ 1075043 h 1075043"/>
              <a:gd name="connsiteX3" fmla="*/ 0 w 1069087"/>
              <a:gd name="connsiteY3" fmla="*/ 1075043 h 10750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69087" h="1075043">
                <a:moveTo>
                  <a:pt x="0" y="1075043"/>
                </a:moveTo>
                <a:lnTo>
                  <a:pt x="1069087" y="0"/>
                </a:lnTo>
                <a:lnTo>
                  <a:pt x="1008000" y="1075043"/>
                </a:lnTo>
                <a:lnTo>
                  <a:pt x="0" y="1075043"/>
                </a:lnTo>
                <a:close/>
              </a:path>
            </a:pathLst>
          </a:custGeom>
          <a:gradFill>
            <a:gsLst>
              <a:gs pos="0">
                <a:schemeClr val="accent3">
                  <a:lumMod val="80000"/>
                </a:schemeClr>
              </a:gs>
              <a:gs pos="100000">
                <a:schemeClr val="accent3">
                  <a:lumMod val="8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1" dirty="0">
              <a:ea typeface="+mj-ea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572BAAA1-1B4A-4DF8-A4A7-A465EF4184E0}"/>
              </a:ext>
            </a:extLst>
          </p:cNvPr>
          <p:cNvSpPr/>
          <p:nvPr/>
        </p:nvSpPr>
        <p:spPr>
          <a:xfrm>
            <a:off x="6096000" y="5198222"/>
            <a:ext cx="5184000" cy="94178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8000">
              <a:ea typeface="+mj-ea"/>
            </a:endParaRPr>
          </a:p>
        </p:txBody>
      </p:sp>
      <p:sp>
        <p:nvSpPr>
          <p:cNvPr id="10" name="Isosceles Triangle 50">
            <a:extLst>
              <a:ext uri="{FF2B5EF4-FFF2-40B4-BE49-F238E27FC236}">
                <a16:creationId xmlns:a16="http://schemas.microsoft.com/office/drawing/2014/main" xmlns="" id="{2791DBC7-B4DD-41F7-A010-AB518CD15B82}"/>
              </a:ext>
            </a:extLst>
          </p:cNvPr>
          <p:cNvSpPr/>
          <p:nvPr/>
        </p:nvSpPr>
        <p:spPr>
          <a:xfrm rot="16200000">
            <a:off x="4323075" y="4365209"/>
            <a:ext cx="2025426" cy="1524165"/>
          </a:xfrm>
          <a:custGeom>
            <a:avLst/>
            <a:gdLst>
              <a:gd name="connsiteX0" fmla="*/ 0 w 1008000"/>
              <a:gd name="connsiteY0" fmla="*/ 1096600 h 1096600"/>
              <a:gd name="connsiteX1" fmla="*/ 131856 w 1008000"/>
              <a:gd name="connsiteY1" fmla="*/ 0 h 1096600"/>
              <a:gd name="connsiteX2" fmla="*/ 1008000 w 1008000"/>
              <a:gd name="connsiteY2" fmla="*/ 1096600 h 1096600"/>
              <a:gd name="connsiteX3" fmla="*/ 0 w 1008000"/>
              <a:gd name="connsiteY3" fmla="*/ 1096600 h 1096600"/>
              <a:gd name="connsiteX0" fmla="*/ 0 w 2109512"/>
              <a:gd name="connsiteY0" fmla="*/ 1054069 h 1054069"/>
              <a:gd name="connsiteX1" fmla="*/ 2109512 w 2109512"/>
              <a:gd name="connsiteY1" fmla="*/ 0 h 1054069"/>
              <a:gd name="connsiteX2" fmla="*/ 1008000 w 2109512"/>
              <a:gd name="connsiteY2" fmla="*/ 1054069 h 1054069"/>
              <a:gd name="connsiteX3" fmla="*/ 0 w 2109512"/>
              <a:gd name="connsiteY3" fmla="*/ 1054069 h 1054069"/>
              <a:gd name="connsiteX0" fmla="*/ 0 w 2172255"/>
              <a:gd name="connsiteY0" fmla="*/ 1064989 h 1064989"/>
              <a:gd name="connsiteX1" fmla="*/ 2172255 w 2172255"/>
              <a:gd name="connsiteY1" fmla="*/ 0 h 1064989"/>
              <a:gd name="connsiteX2" fmla="*/ 1008000 w 2172255"/>
              <a:gd name="connsiteY2" fmla="*/ 1064989 h 1064989"/>
              <a:gd name="connsiteX3" fmla="*/ 0 w 2172255"/>
              <a:gd name="connsiteY3" fmla="*/ 1064989 h 1064989"/>
              <a:gd name="connsiteX0" fmla="*/ 0 w 2168072"/>
              <a:gd name="connsiteY0" fmla="*/ 1064989 h 1064989"/>
              <a:gd name="connsiteX1" fmla="*/ 2168072 w 2168072"/>
              <a:gd name="connsiteY1" fmla="*/ 0 h 1064989"/>
              <a:gd name="connsiteX2" fmla="*/ 1008000 w 2168072"/>
              <a:gd name="connsiteY2" fmla="*/ 1064989 h 1064989"/>
              <a:gd name="connsiteX3" fmla="*/ 0 w 2168072"/>
              <a:gd name="connsiteY3" fmla="*/ 1064989 h 1064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68072" h="1064989">
                <a:moveTo>
                  <a:pt x="0" y="1064989"/>
                </a:moveTo>
                <a:lnTo>
                  <a:pt x="2168072" y="0"/>
                </a:lnTo>
                <a:lnTo>
                  <a:pt x="1008000" y="1064989"/>
                </a:lnTo>
                <a:lnTo>
                  <a:pt x="0" y="1064989"/>
                </a:lnTo>
                <a:close/>
              </a:path>
            </a:pathLst>
          </a:custGeom>
          <a:gradFill>
            <a:gsLst>
              <a:gs pos="0">
                <a:schemeClr val="accent4">
                  <a:lumMod val="80000"/>
                </a:schemeClr>
              </a:gs>
              <a:gs pos="100000">
                <a:schemeClr val="accent4">
                  <a:lumMod val="8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1" dirty="0">
              <a:ea typeface="+mj-ea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9F4F40C8-756C-40F8-B2B8-5AEB2BC8C5FB}"/>
              </a:ext>
            </a:extLst>
          </p:cNvPr>
          <p:cNvGrpSpPr/>
          <p:nvPr/>
        </p:nvGrpSpPr>
        <p:grpSpPr>
          <a:xfrm>
            <a:off x="1050733" y="3194408"/>
            <a:ext cx="3483040" cy="3495618"/>
            <a:chOff x="1130676" y="2793247"/>
            <a:chExt cx="3431456" cy="3443848"/>
          </a:xfrm>
        </p:grpSpPr>
        <p:sp>
          <p:nvSpPr>
            <p:cNvPr id="12" name="Freeform 18">
              <a:extLst>
                <a:ext uri="{FF2B5EF4-FFF2-40B4-BE49-F238E27FC236}">
                  <a16:creationId xmlns:a16="http://schemas.microsoft.com/office/drawing/2014/main" xmlns="" id="{1CDF9CE1-D4CF-418B-8E46-5CC8F458003B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1259632" y="2793247"/>
              <a:ext cx="1656184" cy="1741475"/>
            </a:xfrm>
            <a:custGeom>
              <a:avLst/>
              <a:gdLst/>
              <a:ahLst/>
              <a:cxnLst/>
              <a:rect l="l" t="t" r="r" b="b"/>
              <a:pathLst>
                <a:path w="1656184" h="1741475">
                  <a:moveTo>
                    <a:pt x="853425" y="0"/>
                  </a:moveTo>
                  <a:lnTo>
                    <a:pt x="789249" y="5234"/>
                  </a:lnTo>
                  <a:lnTo>
                    <a:pt x="628247" y="41869"/>
                  </a:lnTo>
                  <a:lnTo>
                    <a:pt x="580396" y="59896"/>
                  </a:lnTo>
                  <a:lnTo>
                    <a:pt x="533110" y="80250"/>
                  </a:lnTo>
                  <a:lnTo>
                    <a:pt x="486948" y="104673"/>
                  </a:lnTo>
                  <a:lnTo>
                    <a:pt x="444164" y="132005"/>
                  </a:lnTo>
                  <a:lnTo>
                    <a:pt x="403069" y="162825"/>
                  </a:lnTo>
                  <a:lnTo>
                    <a:pt x="365352" y="196553"/>
                  </a:lnTo>
                  <a:lnTo>
                    <a:pt x="330449" y="233188"/>
                  </a:lnTo>
                  <a:lnTo>
                    <a:pt x="298924" y="273313"/>
                  </a:lnTo>
                  <a:lnTo>
                    <a:pt x="271340" y="315764"/>
                  </a:lnTo>
                  <a:lnTo>
                    <a:pt x="247696" y="361123"/>
                  </a:lnTo>
                  <a:lnTo>
                    <a:pt x="227993" y="409970"/>
                  </a:lnTo>
                  <a:lnTo>
                    <a:pt x="196468" y="544301"/>
                  </a:lnTo>
                  <a:lnTo>
                    <a:pt x="193653" y="576865"/>
                  </a:lnTo>
                  <a:cubicBezTo>
                    <a:pt x="193278" y="587139"/>
                    <a:pt x="192903" y="597412"/>
                    <a:pt x="192528" y="607686"/>
                  </a:cubicBezTo>
                  <a:cubicBezTo>
                    <a:pt x="192903" y="617184"/>
                    <a:pt x="193278" y="626682"/>
                    <a:pt x="193653" y="636180"/>
                  </a:cubicBezTo>
                  <a:cubicBezTo>
                    <a:pt x="193840" y="645678"/>
                    <a:pt x="194028" y="655177"/>
                    <a:pt x="194216" y="664674"/>
                  </a:cubicBezTo>
                  <a:lnTo>
                    <a:pt x="194216" y="691424"/>
                  </a:lnTo>
                  <a:lnTo>
                    <a:pt x="191402" y="716430"/>
                  </a:lnTo>
                  <a:lnTo>
                    <a:pt x="182958" y="742016"/>
                  </a:lnTo>
                  <a:lnTo>
                    <a:pt x="167758" y="772837"/>
                  </a:lnTo>
                  <a:lnTo>
                    <a:pt x="149181" y="801331"/>
                  </a:lnTo>
                  <a:lnTo>
                    <a:pt x="128915" y="826336"/>
                  </a:lnTo>
                  <a:lnTo>
                    <a:pt x="107523" y="851923"/>
                  </a:lnTo>
                  <a:lnTo>
                    <a:pt x="85005" y="875184"/>
                  </a:lnTo>
                  <a:lnTo>
                    <a:pt x="62487" y="898445"/>
                  </a:lnTo>
                  <a:lnTo>
                    <a:pt x="41095" y="924031"/>
                  </a:lnTo>
                  <a:lnTo>
                    <a:pt x="33777" y="931009"/>
                  </a:lnTo>
                  <a:lnTo>
                    <a:pt x="24769" y="939732"/>
                  </a:lnTo>
                  <a:lnTo>
                    <a:pt x="15200" y="950199"/>
                  </a:lnTo>
                  <a:lnTo>
                    <a:pt x="7319" y="960666"/>
                  </a:lnTo>
                  <a:lnTo>
                    <a:pt x="2252" y="973460"/>
                  </a:lnTo>
                  <a:lnTo>
                    <a:pt x="0" y="987416"/>
                  </a:lnTo>
                  <a:lnTo>
                    <a:pt x="2815" y="1001955"/>
                  </a:lnTo>
                  <a:lnTo>
                    <a:pt x="10133" y="1015911"/>
                  </a:lnTo>
                  <a:lnTo>
                    <a:pt x="22518" y="1027541"/>
                  </a:lnTo>
                  <a:lnTo>
                    <a:pt x="36592" y="1035682"/>
                  </a:lnTo>
                  <a:lnTo>
                    <a:pt x="54043" y="1043243"/>
                  </a:lnTo>
                  <a:lnTo>
                    <a:pt x="72621" y="1049639"/>
                  </a:lnTo>
                  <a:lnTo>
                    <a:pt x="91197" y="1056035"/>
                  </a:lnTo>
                  <a:lnTo>
                    <a:pt x="109212" y="1062432"/>
                  </a:lnTo>
                  <a:lnTo>
                    <a:pt x="126663" y="1069992"/>
                  </a:lnTo>
                  <a:lnTo>
                    <a:pt x="142425" y="1078133"/>
                  </a:lnTo>
                  <a:lnTo>
                    <a:pt x="153685" y="1088601"/>
                  </a:lnTo>
                  <a:lnTo>
                    <a:pt x="150306" y="1102557"/>
                  </a:lnTo>
                  <a:lnTo>
                    <a:pt x="144114" y="1115351"/>
                  </a:lnTo>
                  <a:lnTo>
                    <a:pt x="137921" y="1128725"/>
                  </a:lnTo>
                  <a:lnTo>
                    <a:pt x="131166" y="1141518"/>
                  </a:lnTo>
                  <a:lnTo>
                    <a:pt x="124974" y="1154312"/>
                  </a:lnTo>
                  <a:lnTo>
                    <a:pt x="120471" y="1167105"/>
                  </a:lnTo>
                  <a:lnTo>
                    <a:pt x="118781" y="1178735"/>
                  </a:lnTo>
                  <a:lnTo>
                    <a:pt x="119907" y="1191529"/>
                  </a:lnTo>
                  <a:lnTo>
                    <a:pt x="126100" y="1203159"/>
                  </a:lnTo>
                  <a:lnTo>
                    <a:pt x="137359" y="1214790"/>
                  </a:lnTo>
                  <a:lnTo>
                    <a:pt x="153685" y="1226420"/>
                  </a:lnTo>
                  <a:lnTo>
                    <a:pt x="150306" y="1235725"/>
                  </a:lnTo>
                  <a:lnTo>
                    <a:pt x="145240" y="1245029"/>
                  </a:lnTo>
                  <a:lnTo>
                    <a:pt x="141300" y="1256077"/>
                  </a:lnTo>
                  <a:lnTo>
                    <a:pt x="140174" y="1267708"/>
                  </a:lnTo>
                  <a:lnTo>
                    <a:pt x="142425" y="1279339"/>
                  </a:lnTo>
                  <a:lnTo>
                    <a:pt x="148618" y="1289806"/>
                  </a:lnTo>
                  <a:lnTo>
                    <a:pt x="156499" y="1297947"/>
                  </a:lnTo>
                  <a:lnTo>
                    <a:pt x="166632" y="1305506"/>
                  </a:lnTo>
                  <a:lnTo>
                    <a:pt x="176765" y="1310740"/>
                  </a:lnTo>
                  <a:lnTo>
                    <a:pt x="186335" y="1317137"/>
                  </a:lnTo>
                  <a:lnTo>
                    <a:pt x="195343" y="1325860"/>
                  </a:lnTo>
                  <a:lnTo>
                    <a:pt x="200408" y="1335164"/>
                  </a:lnTo>
                  <a:lnTo>
                    <a:pt x="205475" y="1352028"/>
                  </a:lnTo>
                  <a:lnTo>
                    <a:pt x="205475" y="1371218"/>
                  </a:lnTo>
                  <a:lnTo>
                    <a:pt x="203787" y="1389245"/>
                  </a:lnTo>
                  <a:lnTo>
                    <a:pt x="199283" y="1407854"/>
                  </a:lnTo>
                  <a:lnTo>
                    <a:pt x="195343" y="1425881"/>
                  </a:lnTo>
                  <a:lnTo>
                    <a:pt x="192528" y="1442163"/>
                  </a:lnTo>
                  <a:lnTo>
                    <a:pt x="190276" y="1465424"/>
                  </a:lnTo>
                  <a:lnTo>
                    <a:pt x="192528" y="1486358"/>
                  </a:lnTo>
                  <a:lnTo>
                    <a:pt x="198719" y="1505548"/>
                  </a:lnTo>
                  <a:lnTo>
                    <a:pt x="206601" y="1522413"/>
                  </a:lnTo>
                  <a:lnTo>
                    <a:pt x="217860" y="1535787"/>
                  </a:lnTo>
                  <a:lnTo>
                    <a:pt x="232497" y="1548581"/>
                  </a:lnTo>
                  <a:lnTo>
                    <a:pt x="246570" y="1559048"/>
                  </a:lnTo>
                  <a:lnTo>
                    <a:pt x="262896" y="1567771"/>
                  </a:lnTo>
                  <a:lnTo>
                    <a:pt x="279221" y="1575331"/>
                  </a:lnTo>
                  <a:lnTo>
                    <a:pt x="295546" y="1579401"/>
                  </a:lnTo>
                  <a:lnTo>
                    <a:pt x="325383" y="1584635"/>
                  </a:lnTo>
                  <a:lnTo>
                    <a:pt x="356908" y="1586961"/>
                  </a:lnTo>
                  <a:lnTo>
                    <a:pt x="390121" y="1585798"/>
                  </a:lnTo>
                  <a:lnTo>
                    <a:pt x="422772" y="1582309"/>
                  </a:lnTo>
                  <a:lnTo>
                    <a:pt x="455423" y="1578238"/>
                  </a:lnTo>
                  <a:lnTo>
                    <a:pt x="486385" y="1571841"/>
                  </a:lnTo>
                  <a:lnTo>
                    <a:pt x="513969" y="1564281"/>
                  </a:lnTo>
                  <a:lnTo>
                    <a:pt x="529900" y="1558923"/>
                  </a:lnTo>
                  <a:lnTo>
                    <a:pt x="609866" y="1741475"/>
                  </a:lnTo>
                  <a:lnTo>
                    <a:pt x="699234" y="1702328"/>
                  </a:lnTo>
                  <a:lnTo>
                    <a:pt x="697686" y="1708838"/>
                  </a:lnTo>
                  <a:lnTo>
                    <a:pt x="1413007" y="1487444"/>
                  </a:lnTo>
                  <a:lnTo>
                    <a:pt x="1412429" y="1485195"/>
                  </a:lnTo>
                  <a:lnTo>
                    <a:pt x="1405111" y="1455538"/>
                  </a:lnTo>
                  <a:lnTo>
                    <a:pt x="1398918" y="1425881"/>
                  </a:lnTo>
                  <a:lnTo>
                    <a:pt x="1394978" y="1398549"/>
                  </a:lnTo>
                  <a:lnTo>
                    <a:pt x="1392163" y="1372381"/>
                  </a:lnTo>
                  <a:lnTo>
                    <a:pt x="1391037" y="1350865"/>
                  </a:lnTo>
                  <a:lnTo>
                    <a:pt x="1392163" y="1332837"/>
                  </a:lnTo>
                  <a:lnTo>
                    <a:pt x="1401171" y="1295039"/>
                  </a:lnTo>
                  <a:lnTo>
                    <a:pt x="1412429" y="1260148"/>
                  </a:lnTo>
                  <a:lnTo>
                    <a:pt x="1426503" y="1227001"/>
                  </a:lnTo>
                  <a:lnTo>
                    <a:pt x="1443954" y="1197926"/>
                  </a:lnTo>
                  <a:lnTo>
                    <a:pt x="1469849" y="1161872"/>
                  </a:lnTo>
                  <a:lnTo>
                    <a:pt x="1496308" y="1125818"/>
                  </a:lnTo>
                  <a:lnTo>
                    <a:pt x="1522767" y="1090926"/>
                  </a:lnTo>
                  <a:lnTo>
                    <a:pt x="1549788" y="1053710"/>
                  </a:lnTo>
                  <a:lnTo>
                    <a:pt x="1573995" y="1015911"/>
                  </a:lnTo>
                  <a:lnTo>
                    <a:pt x="1597637" y="976949"/>
                  </a:lnTo>
                  <a:lnTo>
                    <a:pt x="1617341" y="934499"/>
                  </a:lnTo>
                  <a:lnTo>
                    <a:pt x="1633666" y="889140"/>
                  </a:lnTo>
                  <a:lnTo>
                    <a:pt x="1646051" y="836222"/>
                  </a:lnTo>
                  <a:lnTo>
                    <a:pt x="1652807" y="782141"/>
                  </a:lnTo>
                  <a:lnTo>
                    <a:pt x="1656184" y="726897"/>
                  </a:lnTo>
                  <a:cubicBezTo>
                    <a:pt x="1655809" y="708289"/>
                    <a:pt x="1655434" y="689680"/>
                    <a:pt x="1655059" y="671072"/>
                  </a:cubicBezTo>
                  <a:lnTo>
                    <a:pt x="1651118" y="616409"/>
                  </a:lnTo>
                  <a:lnTo>
                    <a:pt x="1642674" y="563490"/>
                  </a:lnTo>
                  <a:lnTo>
                    <a:pt x="1631415" y="511736"/>
                  </a:lnTo>
                  <a:lnTo>
                    <a:pt x="1617341" y="464051"/>
                  </a:lnTo>
                  <a:lnTo>
                    <a:pt x="1601579" y="420438"/>
                  </a:lnTo>
                  <a:lnTo>
                    <a:pt x="1583565" y="381475"/>
                  </a:lnTo>
                  <a:lnTo>
                    <a:pt x="1556543" y="334954"/>
                  </a:lnTo>
                  <a:lnTo>
                    <a:pt x="1527270" y="290759"/>
                  </a:lnTo>
                  <a:lnTo>
                    <a:pt x="1494056" y="249471"/>
                  </a:lnTo>
                  <a:lnTo>
                    <a:pt x="1458590" y="209928"/>
                  </a:lnTo>
                  <a:lnTo>
                    <a:pt x="1419747" y="174455"/>
                  </a:lnTo>
                  <a:lnTo>
                    <a:pt x="1376400" y="141309"/>
                  </a:lnTo>
                  <a:lnTo>
                    <a:pt x="1331365" y="111652"/>
                  </a:lnTo>
                  <a:lnTo>
                    <a:pt x="1283515" y="85483"/>
                  </a:lnTo>
                  <a:lnTo>
                    <a:pt x="1231161" y="63386"/>
                  </a:lnTo>
                  <a:lnTo>
                    <a:pt x="1177119" y="43033"/>
                  </a:lnTo>
                  <a:lnTo>
                    <a:pt x="1118572" y="27332"/>
                  </a:lnTo>
                  <a:lnTo>
                    <a:pt x="1057210" y="14538"/>
                  </a:lnTo>
                  <a:lnTo>
                    <a:pt x="993036" y="5815"/>
                  </a:lnTo>
                  <a:lnTo>
                    <a:pt x="925482" y="58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701"/>
            </a:p>
          </p:txBody>
        </p:sp>
        <p:sp>
          <p:nvSpPr>
            <p:cNvPr id="13" name="Rounded Rectangle 18">
              <a:extLst>
                <a:ext uri="{FF2B5EF4-FFF2-40B4-BE49-F238E27FC236}">
                  <a16:creationId xmlns:a16="http://schemas.microsoft.com/office/drawing/2014/main" xmlns="" id="{DF6531F7-F201-4CC9-8736-8B60A28CC733}"/>
                </a:ext>
              </a:extLst>
            </p:cNvPr>
            <p:cNvSpPr/>
            <p:nvPr/>
          </p:nvSpPr>
          <p:spPr>
            <a:xfrm>
              <a:off x="2733332" y="3284983"/>
              <a:ext cx="1828800" cy="648072"/>
            </a:xfrm>
            <a:custGeom>
              <a:avLst/>
              <a:gdLst/>
              <a:ahLst/>
              <a:cxnLst/>
              <a:rect l="l" t="t" r="r" b="b"/>
              <a:pathLst>
                <a:path w="1828800" h="648072">
                  <a:moveTo>
                    <a:pt x="1605221" y="0"/>
                  </a:moveTo>
                  <a:lnTo>
                    <a:pt x="1764347" y="0"/>
                  </a:lnTo>
                  <a:cubicBezTo>
                    <a:pt x="1799943" y="0"/>
                    <a:pt x="1828800" y="28857"/>
                    <a:pt x="1828800" y="64453"/>
                  </a:cubicBezTo>
                  <a:lnTo>
                    <a:pt x="1828800" y="583619"/>
                  </a:lnTo>
                  <a:cubicBezTo>
                    <a:pt x="1828800" y="619215"/>
                    <a:pt x="1799943" y="648072"/>
                    <a:pt x="1764347" y="648072"/>
                  </a:cubicBezTo>
                  <a:lnTo>
                    <a:pt x="1605221" y="648072"/>
                  </a:lnTo>
                  <a:cubicBezTo>
                    <a:pt x="1569625" y="648072"/>
                    <a:pt x="1540768" y="619215"/>
                    <a:pt x="1540768" y="583619"/>
                  </a:cubicBezTo>
                  <a:lnTo>
                    <a:pt x="1540768" y="581685"/>
                  </a:lnTo>
                  <a:lnTo>
                    <a:pt x="250059" y="581685"/>
                  </a:lnTo>
                  <a:cubicBezTo>
                    <a:pt x="224426" y="581685"/>
                    <a:pt x="203646" y="560905"/>
                    <a:pt x="203646" y="535272"/>
                  </a:cubicBezTo>
                  <a:lnTo>
                    <a:pt x="203646" y="466247"/>
                  </a:lnTo>
                  <a:cubicBezTo>
                    <a:pt x="203230" y="466497"/>
                    <a:pt x="202808" y="466502"/>
                    <a:pt x="202384" y="466502"/>
                  </a:cubicBezTo>
                  <a:lnTo>
                    <a:pt x="49692" y="466502"/>
                  </a:lnTo>
                  <a:cubicBezTo>
                    <a:pt x="22248" y="466502"/>
                    <a:pt x="0" y="444254"/>
                    <a:pt x="0" y="416810"/>
                  </a:cubicBezTo>
                  <a:lnTo>
                    <a:pt x="0" y="193708"/>
                  </a:lnTo>
                  <a:cubicBezTo>
                    <a:pt x="0" y="166264"/>
                    <a:pt x="22248" y="144016"/>
                    <a:pt x="49692" y="144016"/>
                  </a:cubicBezTo>
                  <a:lnTo>
                    <a:pt x="202384" y="144016"/>
                  </a:lnTo>
                  <a:lnTo>
                    <a:pt x="203646" y="144271"/>
                  </a:lnTo>
                  <a:lnTo>
                    <a:pt x="203646" y="112801"/>
                  </a:lnTo>
                  <a:cubicBezTo>
                    <a:pt x="203646" y="87168"/>
                    <a:pt x="224426" y="66388"/>
                    <a:pt x="250059" y="66388"/>
                  </a:cubicBezTo>
                  <a:lnTo>
                    <a:pt x="1540768" y="66388"/>
                  </a:lnTo>
                  <a:lnTo>
                    <a:pt x="1540768" y="64453"/>
                  </a:lnTo>
                  <a:cubicBezTo>
                    <a:pt x="1540768" y="28857"/>
                    <a:pt x="1569625" y="0"/>
                    <a:pt x="160522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xmlns="" id="{5FB89ACD-28B7-46E4-B4C3-7B7D87329A4E}"/>
                </a:ext>
              </a:extLst>
            </p:cNvPr>
            <p:cNvSpPr/>
            <p:nvPr/>
          </p:nvSpPr>
          <p:spPr>
            <a:xfrm>
              <a:off x="1130676" y="4159425"/>
              <a:ext cx="2759432" cy="2077670"/>
            </a:xfrm>
            <a:custGeom>
              <a:avLst/>
              <a:gdLst>
                <a:gd name="connsiteX0" fmla="*/ 19050 w 2628900"/>
                <a:gd name="connsiteY0" fmla="*/ 95250 h 2085975"/>
                <a:gd name="connsiteX1" fmla="*/ 0 w 2628900"/>
                <a:gd name="connsiteY1" fmla="*/ 2085975 h 2085975"/>
                <a:gd name="connsiteX2" fmla="*/ 1685925 w 2628900"/>
                <a:gd name="connsiteY2" fmla="*/ 2085975 h 2085975"/>
                <a:gd name="connsiteX3" fmla="*/ 1704975 w 2628900"/>
                <a:gd name="connsiteY3" fmla="*/ 1581150 h 2085975"/>
                <a:gd name="connsiteX4" fmla="*/ 2628900 w 2628900"/>
                <a:gd name="connsiteY4" fmla="*/ 47625 h 2085975"/>
                <a:gd name="connsiteX5" fmla="*/ 1914525 w 2628900"/>
                <a:gd name="connsiteY5" fmla="*/ 0 h 2085975"/>
                <a:gd name="connsiteX6" fmla="*/ 1914525 w 2628900"/>
                <a:gd name="connsiteY6" fmla="*/ 762000 h 2085975"/>
                <a:gd name="connsiteX7" fmla="*/ 1133475 w 2628900"/>
                <a:gd name="connsiteY7" fmla="*/ 533400 h 2085975"/>
                <a:gd name="connsiteX8" fmla="*/ 19050 w 2628900"/>
                <a:gd name="connsiteY8" fmla="*/ 95250 h 2085975"/>
                <a:gd name="connsiteX0" fmla="*/ 95250 w 2628900"/>
                <a:gd name="connsiteY0" fmla="*/ 66675 h 2085975"/>
                <a:gd name="connsiteX1" fmla="*/ 0 w 2628900"/>
                <a:gd name="connsiteY1" fmla="*/ 2085975 h 2085975"/>
                <a:gd name="connsiteX2" fmla="*/ 1685925 w 2628900"/>
                <a:gd name="connsiteY2" fmla="*/ 2085975 h 2085975"/>
                <a:gd name="connsiteX3" fmla="*/ 1704975 w 2628900"/>
                <a:gd name="connsiteY3" fmla="*/ 1581150 h 2085975"/>
                <a:gd name="connsiteX4" fmla="*/ 2628900 w 2628900"/>
                <a:gd name="connsiteY4" fmla="*/ 47625 h 2085975"/>
                <a:gd name="connsiteX5" fmla="*/ 1914525 w 2628900"/>
                <a:gd name="connsiteY5" fmla="*/ 0 h 2085975"/>
                <a:gd name="connsiteX6" fmla="*/ 1914525 w 2628900"/>
                <a:gd name="connsiteY6" fmla="*/ 762000 h 2085975"/>
                <a:gd name="connsiteX7" fmla="*/ 1133475 w 2628900"/>
                <a:gd name="connsiteY7" fmla="*/ 533400 h 2085975"/>
                <a:gd name="connsiteX8" fmla="*/ 95250 w 2628900"/>
                <a:gd name="connsiteY8" fmla="*/ 66675 h 2085975"/>
                <a:gd name="connsiteX0" fmla="*/ 232470 w 2766120"/>
                <a:gd name="connsiteY0" fmla="*/ 66675 h 2085975"/>
                <a:gd name="connsiteX1" fmla="*/ 137220 w 2766120"/>
                <a:gd name="connsiteY1" fmla="*/ 2085975 h 2085975"/>
                <a:gd name="connsiteX2" fmla="*/ 1823145 w 2766120"/>
                <a:gd name="connsiteY2" fmla="*/ 2085975 h 2085975"/>
                <a:gd name="connsiteX3" fmla="*/ 1842195 w 2766120"/>
                <a:gd name="connsiteY3" fmla="*/ 1581150 h 2085975"/>
                <a:gd name="connsiteX4" fmla="*/ 2766120 w 2766120"/>
                <a:gd name="connsiteY4" fmla="*/ 47625 h 2085975"/>
                <a:gd name="connsiteX5" fmla="*/ 2051745 w 2766120"/>
                <a:gd name="connsiteY5" fmla="*/ 0 h 2085975"/>
                <a:gd name="connsiteX6" fmla="*/ 2051745 w 2766120"/>
                <a:gd name="connsiteY6" fmla="*/ 762000 h 2085975"/>
                <a:gd name="connsiteX7" fmla="*/ 1270695 w 2766120"/>
                <a:gd name="connsiteY7" fmla="*/ 533400 h 2085975"/>
                <a:gd name="connsiteX8" fmla="*/ 232470 w 2766120"/>
                <a:gd name="connsiteY8" fmla="*/ 66675 h 2085975"/>
                <a:gd name="connsiteX0" fmla="*/ 232470 w 2766120"/>
                <a:gd name="connsiteY0" fmla="*/ 66675 h 2085975"/>
                <a:gd name="connsiteX1" fmla="*/ 137220 w 2766120"/>
                <a:gd name="connsiteY1" fmla="*/ 2085975 h 2085975"/>
                <a:gd name="connsiteX2" fmla="*/ 1823145 w 2766120"/>
                <a:gd name="connsiteY2" fmla="*/ 2085975 h 2085975"/>
                <a:gd name="connsiteX3" fmla="*/ 1842195 w 2766120"/>
                <a:gd name="connsiteY3" fmla="*/ 1581150 h 2085975"/>
                <a:gd name="connsiteX4" fmla="*/ 2766120 w 2766120"/>
                <a:gd name="connsiteY4" fmla="*/ 47625 h 2085975"/>
                <a:gd name="connsiteX5" fmla="*/ 2051745 w 2766120"/>
                <a:gd name="connsiteY5" fmla="*/ 0 h 2085975"/>
                <a:gd name="connsiteX6" fmla="*/ 2051745 w 2766120"/>
                <a:gd name="connsiteY6" fmla="*/ 762000 h 2085975"/>
                <a:gd name="connsiteX7" fmla="*/ 1270695 w 2766120"/>
                <a:gd name="connsiteY7" fmla="*/ 533400 h 2085975"/>
                <a:gd name="connsiteX8" fmla="*/ 232470 w 2766120"/>
                <a:gd name="connsiteY8" fmla="*/ 66675 h 2085975"/>
                <a:gd name="connsiteX0" fmla="*/ 232470 w 2766120"/>
                <a:gd name="connsiteY0" fmla="*/ 66675 h 2085975"/>
                <a:gd name="connsiteX1" fmla="*/ 137220 w 2766120"/>
                <a:gd name="connsiteY1" fmla="*/ 2085975 h 2085975"/>
                <a:gd name="connsiteX2" fmla="*/ 1823145 w 2766120"/>
                <a:gd name="connsiteY2" fmla="*/ 2085975 h 2085975"/>
                <a:gd name="connsiteX3" fmla="*/ 1842195 w 2766120"/>
                <a:gd name="connsiteY3" fmla="*/ 1581150 h 2085975"/>
                <a:gd name="connsiteX4" fmla="*/ 2766120 w 2766120"/>
                <a:gd name="connsiteY4" fmla="*/ 47625 h 2085975"/>
                <a:gd name="connsiteX5" fmla="*/ 2051745 w 2766120"/>
                <a:gd name="connsiteY5" fmla="*/ 0 h 2085975"/>
                <a:gd name="connsiteX6" fmla="*/ 2051745 w 2766120"/>
                <a:gd name="connsiteY6" fmla="*/ 762000 h 2085975"/>
                <a:gd name="connsiteX7" fmla="*/ 1270695 w 2766120"/>
                <a:gd name="connsiteY7" fmla="*/ 533400 h 2085975"/>
                <a:gd name="connsiteX8" fmla="*/ 232470 w 2766120"/>
                <a:gd name="connsiteY8" fmla="*/ 66675 h 2085975"/>
                <a:gd name="connsiteX0" fmla="*/ 232470 w 2766120"/>
                <a:gd name="connsiteY0" fmla="*/ 66675 h 2085975"/>
                <a:gd name="connsiteX1" fmla="*/ 137220 w 2766120"/>
                <a:gd name="connsiteY1" fmla="*/ 2085975 h 2085975"/>
                <a:gd name="connsiteX2" fmla="*/ 1823145 w 2766120"/>
                <a:gd name="connsiteY2" fmla="*/ 2085975 h 2085975"/>
                <a:gd name="connsiteX3" fmla="*/ 1842195 w 2766120"/>
                <a:gd name="connsiteY3" fmla="*/ 1581150 h 2085975"/>
                <a:gd name="connsiteX4" fmla="*/ 2766120 w 2766120"/>
                <a:gd name="connsiteY4" fmla="*/ 47625 h 2085975"/>
                <a:gd name="connsiteX5" fmla="*/ 2051745 w 2766120"/>
                <a:gd name="connsiteY5" fmla="*/ 0 h 2085975"/>
                <a:gd name="connsiteX6" fmla="*/ 2051745 w 2766120"/>
                <a:gd name="connsiteY6" fmla="*/ 762000 h 2085975"/>
                <a:gd name="connsiteX7" fmla="*/ 1270695 w 2766120"/>
                <a:gd name="connsiteY7" fmla="*/ 533400 h 2085975"/>
                <a:gd name="connsiteX8" fmla="*/ 232470 w 2766120"/>
                <a:gd name="connsiteY8" fmla="*/ 66675 h 2085975"/>
                <a:gd name="connsiteX0" fmla="*/ 232470 w 2766120"/>
                <a:gd name="connsiteY0" fmla="*/ 114300 h 2133600"/>
                <a:gd name="connsiteX1" fmla="*/ 137220 w 2766120"/>
                <a:gd name="connsiteY1" fmla="*/ 2133600 h 2133600"/>
                <a:gd name="connsiteX2" fmla="*/ 1823145 w 2766120"/>
                <a:gd name="connsiteY2" fmla="*/ 2133600 h 2133600"/>
                <a:gd name="connsiteX3" fmla="*/ 1842195 w 2766120"/>
                <a:gd name="connsiteY3" fmla="*/ 1628775 h 2133600"/>
                <a:gd name="connsiteX4" fmla="*/ 2766120 w 2766120"/>
                <a:gd name="connsiteY4" fmla="*/ 95250 h 2133600"/>
                <a:gd name="connsiteX5" fmla="*/ 1908870 w 2766120"/>
                <a:gd name="connsiteY5" fmla="*/ 0 h 2133600"/>
                <a:gd name="connsiteX6" fmla="*/ 2051745 w 2766120"/>
                <a:gd name="connsiteY6" fmla="*/ 809625 h 2133600"/>
                <a:gd name="connsiteX7" fmla="*/ 1270695 w 2766120"/>
                <a:gd name="connsiteY7" fmla="*/ 581025 h 2133600"/>
                <a:gd name="connsiteX8" fmla="*/ 232470 w 2766120"/>
                <a:gd name="connsiteY8" fmla="*/ 114300 h 2133600"/>
                <a:gd name="connsiteX0" fmla="*/ 232470 w 2766120"/>
                <a:gd name="connsiteY0" fmla="*/ 151521 h 2170821"/>
                <a:gd name="connsiteX1" fmla="*/ 137220 w 2766120"/>
                <a:gd name="connsiteY1" fmla="*/ 2170821 h 2170821"/>
                <a:gd name="connsiteX2" fmla="*/ 1823145 w 2766120"/>
                <a:gd name="connsiteY2" fmla="*/ 2170821 h 2170821"/>
                <a:gd name="connsiteX3" fmla="*/ 1842195 w 2766120"/>
                <a:gd name="connsiteY3" fmla="*/ 1665996 h 2170821"/>
                <a:gd name="connsiteX4" fmla="*/ 2766120 w 2766120"/>
                <a:gd name="connsiteY4" fmla="*/ 132471 h 2170821"/>
                <a:gd name="connsiteX5" fmla="*/ 1908870 w 2766120"/>
                <a:gd name="connsiteY5" fmla="*/ 37221 h 2170821"/>
                <a:gd name="connsiteX6" fmla="*/ 1937445 w 2766120"/>
                <a:gd name="connsiteY6" fmla="*/ 808746 h 2170821"/>
                <a:gd name="connsiteX7" fmla="*/ 1270695 w 2766120"/>
                <a:gd name="connsiteY7" fmla="*/ 618246 h 2170821"/>
                <a:gd name="connsiteX8" fmla="*/ 232470 w 2766120"/>
                <a:gd name="connsiteY8" fmla="*/ 151521 h 2170821"/>
                <a:gd name="connsiteX0" fmla="*/ 232470 w 2766120"/>
                <a:gd name="connsiteY0" fmla="*/ 176078 h 2195378"/>
                <a:gd name="connsiteX1" fmla="*/ 137220 w 2766120"/>
                <a:gd name="connsiteY1" fmla="*/ 2195378 h 2195378"/>
                <a:gd name="connsiteX2" fmla="*/ 1823145 w 2766120"/>
                <a:gd name="connsiteY2" fmla="*/ 2195378 h 2195378"/>
                <a:gd name="connsiteX3" fmla="*/ 1842195 w 2766120"/>
                <a:gd name="connsiteY3" fmla="*/ 1690553 h 2195378"/>
                <a:gd name="connsiteX4" fmla="*/ 2766120 w 2766120"/>
                <a:gd name="connsiteY4" fmla="*/ 157028 h 2195378"/>
                <a:gd name="connsiteX5" fmla="*/ 1908870 w 2766120"/>
                <a:gd name="connsiteY5" fmla="*/ 61778 h 2195378"/>
                <a:gd name="connsiteX6" fmla="*/ 1937445 w 2766120"/>
                <a:gd name="connsiteY6" fmla="*/ 833303 h 2195378"/>
                <a:gd name="connsiteX7" fmla="*/ 1270695 w 2766120"/>
                <a:gd name="connsiteY7" fmla="*/ 642803 h 2195378"/>
                <a:gd name="connsiteX8" fmla="*/ 232470 w 2766120"/>
                <a:gd name="connsiteY8" fmla="*/ 176078 h 2195378"/>
                <a:gd name="connsiteX0" fmla="*/ 232470 w 2661345"/>
                <a:gd name="connsiteY0" fmla="*/ 155790 h 2175090"/>
                <a:gd name="connsiteX1" fmla="*/ 137220 w 2661345"/>
                <a:gd name="connsiteY1" fmla="*/ 2175090 h 2175090"/>
                <a:gd name="connsiteX2" fmla="*/ 1823145 w 2661345"/>
                <a:gd name="connsiteY2" fmla="*/ 2175090 h 2175090"/>
                <a:gd name="connsiteX3" fmla="*/ 1842195 w 2661345"/>
                <a:gd name="connsiteY3" fmla="*/ 1670265 h 2175090"/>
                <a:gd name="connsiteX4" fmla="*/ 2661345 w 2661345"/>
                <a:gd name="connsiteY4" fmla="*/ 117690 h 2175090"/>
                <a:gd name="connsiteX5" fmla="*/ 1908870 w 2661345"/>
                <a:gd name="connsiteY5" fmla="*/ 41490 h 2175090"/>
                <a:gd name="connsiteX6" fmla="*/ 1937445 w 2661345"/>
                <a:gd name="connsiteY6" fmla="*/ 813015 h 2175090"/>
                <a:gd name="connsiteX7" fmla="*/ 1270695 w 2661345"/>
                <a:gd name="connsiteY7" fmla="*/ 622515 h 2175090"/>
                <a:gd name="connsiteX8" fmla="*/ 232470 w 2661345"/>
                <a:gd name="connsiteY8" fmla="*/ 155790 h 2175090"/>
                <a:gd name="connsiteX0" fmla="*/ 232470 w 2709520"/>
                <a:gd name="connsiteY0" fmla="*/ 155790 h 2175090"/>
                <a:gd name="connsiteX1" fmla="*/ 137220 w 2709520"/>
                <a:gd name="connsiteY1" fmla="*/ 2175090 h 2175090"/>
                <a:gd name="connsiteX2" fmla="*/ 1823145 w 2709520"/>
                <a:gd name="connsiteY2" fmla="*/ 2175090 h 2175090"/>
                <a:gd name="connsiteX3" fmla="*/ 1842195 w 2709520"/>
                <a:gd name="connsiteY3" fmla="*/ 1670265 h 2175090"/>
                <a:gd name="connsiteX4" fmla="*/ 2661345 w 2709520"/>
                <a:gd name="connsiteY4" fmla="*/ 117690 h 2175090"/>
                <a:gd name="connsiteX5" fmla="*/ 1908870 w 2709520"/>
                <a:gd name="connsiteY5" fmla="*/ 41490 h 2175090"/>
                <a:gd name="connsiteX6" fmla="*/ 1937445 w 2709520"/>
                <a:gd name="connsiteY6" fmla="*/ 813015 h 2175090"/>
                <a:gd name="connsiteX7" fmla="*/ 1270695 w 2709520"/>
                <a:gd name="connsiteY7" fmla="*/ 622515 h 2175090"/>
                <a:gd name="connsiteX8" fmla="*/ 232470 w 2709520"/>
                <a:gd name="connsiteY8" fmla="*/ 155790 h 2175090"/>
                <a:gd name="connsiteX0" fmla="*/ 232470 w 2725405"/>
                <a:gd name="connsiteY0" fmla="*/ 155790 h 2175090"/>
                <a:gd name="connsiteX1" fmla="*/ 137220 w 2725405"/>
                <a:gd name="connsiteY1" fmla="*/ 2175090 h 2175090"/>
                <a:gd name="connsiteX2" fmla="*/ 1823145 w 2725405"/>
                <a:gd name="connsiteY2" fmla="*/ 2175090 h 2175090"/>
                <a:gd name="connsiteX3" fmla="*/ 1842195 w 2725405"/>
                <a:gd name="connsiteY3" fmla="*/ 1670265 h 2175090"/>
                <a:gd name="connsiteX4" fmla="*/ 2661345 w 2725405"/>
                <a:gd name="connsiteY4" fmla="*/ 117690 h 2175090"/>
                <a:gd name="connsiteX5" fmla="*/ 1908870 w 2725405"/>
                <a:gd name="connsiteY5" fmla="*/ 41490 h 2175090"/>
                <a:gd name="connsiteX6" fmla="*/ 1937445 w 2725405"/>
                <a:gd name="connsiteY6" fmla="*/ 813015 h 2175090"/>
                <a:gd name="connsiteX7" fmla="*/ 1270695 w 2725405"/>
                <a:gd name="connsiteY7" fmla="*/ 622515 h 2175090"/>
                <a:gd name="connsiteX8" fmla="*/ 232470 w 2725405"/>
                <a:gd name="connsiteY8" fmla="*/ 155790 h 2175090"/>
                <a:gd name="connsiteX0" fmla="*/ 232470 w 2760521"/>
                <a:gd name="connsiteY0" fmla="*/ 155790 h 2175090"/>
                <a:gd name="connsiteX1" fmla="*/ 137220 w 2760521"/>
                <a:gd name="connsiteY1" fmla="*/ 2175090 h 2175090"/>
                <a:gd name="connsiteX2" fmla="*/ 1823145 w 2760521"/>
                <a:gd name="connsiteY2" fmla="*/ 2175090 h 2175090"/>
                <a:gd name="connsiteX3" fmla="*/ 1842195 w 2760521"/>
                <a:gd name="connsiteY3" fmla="*/ 1670265 h 2175090"/>
                <a:gd name="connsiteX4" fmla="*/ 2699445 w 2760521"/>
                <a:gd name="connsiteY4" fmla="*/ 117690 h 2175090"/>
                <a:gd name="connsiteX5" fmla="*/ 1908870 w 2760521"/>
                <a:gd name="connsiteY5" fmla="*/ 41490 h 2175090"/>
                <a:gd name="connsiteX6" fmla="*/ 1937445 w 2760521"/>
                <a:gd name="connsiteY6" fmla="*/ 813015 h 2175090"/>
                <a:gd name="connsiteX7" fmla="*/ 1270695 w 2760521"/>
                <a:gd name="connsiteY7" fmla="*/ 622515 h 2175090"/>
                <a:gd name="connsiteX8" fmla="*/ 232470 w 2760521"/>
                <a:gd name="connsiteY8" fmla="*/ 155790 h 2175090"/>
                <a:gd name="connsiteX0" fmla="*/ 232470 w 2757220"/>
                <a:gd name="connsiteY0" fmla="*/ 155790 h 2175090"/>
                <a:gd name="connsiteX1" fmla="*/ 137220 w 2757220"/>
                <a:gd name="connsiteY1" fmla="*/ 2175090 h 2175090"/>
                <a:gd name="connsiteX2" fmla="*/ 1823145 w 2757220"/>
                <a:gd name="connsiteY2" fmla="*/ 2175090 h 2175090"/>
                <a:gd name="connsiteX3" fmla="*/ 1842195 w 2757220"/>
                <a:gd name="connsiteY3" fmla="*/ 1670265 h 2175090"/>
                <a:gd name="connsiteX4" fmla="*/ 2699445 w 2757220"/>
                <a:gd name="connsiteY4" fmla="*/ 117690 h 2175090"/>
                <a:gd name="connsiteX5" fmla="*/ 1908870 w 2757220"/>
                <a:gd name="connsiteY5" fmla="*/ 41490 h 2175090"/>
                <a:gd name="connsiteX6" fmla="*/ 1937445 w 2757220"/>
                <a:gd name="connsiteY6" fmla="*/ 813015 h 2175090"/>
                <a:gd name="connsiteX7" fmla="*/ 1270695 w 2757220"/>
                <a:gd name="connsiteY7" fmla="*/ 622515 h 2175090"/>
                <a:gd name="connsiteX8" fmla="*/ 232470 w 2757220"/>
                <a:gd name="connsiteY8" fmla="*/ 155790 h 2175090"/>
                <a:gd name="connsiteX0" fmla="*/ 232470 w 2741311"/>
                <a:gd name="connsiteY0" fmla="*/ 155790 h 2175090"/>
                <a:gd name="connsiteX1" fmla="*/ 137220 w 2741311"/>
                <a:gd name="connsiteY1" fmla="*/ 2175090 h 2175090"/>
                <a:gd name="connsiteX2" fmla="*/ 1823145 w 2741311"/>
                <a:gd name="connsiteY2" fmla="*/ 2175090 h 2175090"/>
                <a:gd name="connsiteX3" fmla="*/ 1842195 w 2741311"/>
                <a:gd name="connsiteY3" fmla="*/ 1670265 h 2175090"/>
                <a:gd name="connsiteX4" fmla="*/ 2699445 w 2741311"/>
                <a:gd name="connsiteY4" fmla="*/ 117690 h 2175090"/>
                <a:gd name="connsiteX5" fmla="*/ 1908870 w 2741311"/>
                <a:gd name="connsiteY5" fmla="*/ 41490 h 2175090"/>
                <a:gd name="connsiteX6" fmla="*/ 1937445 w 2741311"/>
                <a:gd name="connsiteY6" fmla="*/ 813015 h 2175090"/>
                <a:gd name="connsiteX7" fmla="*/ 1270695 w 2741311"/>
                <a:gd name="connsiteY7" fmla="*/ 622515 h 2175090"/>
                <a:gd name="connsiteX8" fmla="*/ 232470 w 2741311"/>
                <a:gd name="connsiteY8" fmla="*/ 155790 h 2175090"/>
                <a:gd name="connsiteX0" fmla="*/ 232470 w 2741311"/>
                <a:gd name="connsiteY0" fmla="*/ 155790 h 2175090"/>
                <a:gd name="connsiteX1" fmla="*/ 137220 w 2741311"/>
                <a:gd name="connsiteY1" fmla="*/ 2175090 h 2175090"/>
                <a:gd name="connsiteX2" fmla="*/ 1823145 w 2741311"/>
                <a:gd name="connsiteY2" fmla="*/ 2175090 h 2175090"/>
                <a:gd name="connsiteX3" fmla="*/ 1842195 w 2741311"/>
                <a:gd name="connsiteY3" fmla="*/ 1670265 h 2175090"/>
                <a:gd name="connsiteX4" fmla="*/ 2699445 w 2741311"/>
                <a:gd name="connsiteY4" fmla="*/ 117690 h 2175090"/>
                <a:gd name="connsiteX5" fmla="*/ 1908870 w 2741311"/>
                <a:gd name="connsiteY5" fmla="*/ 41490 h 2175090"/>
                <a:gd name="connsiteX6" fmla="*/ 1937445 w 2741311"/>
                <a:gd name="connsiteY6" fmla="*/ 813015 h 2175090"/>
                <a:gd name="connsiteX7" fmla="*/ 1270695 w 2741311"/>
                <a:gd name="connsiteY7" fmla="*/ 622515 h 2175090"/>
                <a:gd name="connsiteX8" fmla="*/ 232470 w 2741311"/>
                <a:gd name="connsiteY8" fmla="*/ 155790 h 2175090"/>
                <a:gd name="connsiteX0" fmla="*/ 232470 w 2741311"/>
                <a:gd name="connsiteY0" fmla="*/ 155790 h 2175090"/>
                <a:gd name="connsiteX1" fmla="*/ 137220 w 2741311"/>
                <a:gd name="connsiteY1" fmla="*/ 2175090 h 2175090"/>
                <a:gd name="connsiteX2" fmla="*/ 1823145 w 2741311"/>
                <a:gd name="connsiteY2" fmla="*/ 2175090 h 2175090"/>
                <a:gd name="connsiteX3" fmla="*/ 1842195 w 2741311"/>
                <a:gd name="connsiteY3" fmla="*/ 1670265 h 2175090"/>
                <a:gd name="connsiteX4" fmla="*/ 2699445 w 2741311"/>
                <a:gd name="connsiteY4" fmla="*/ 117690 h 2175090"/>
                <a:gd name="connsiteX5" fmla="*/ 1908870 w 2741311"/>
                <a:gd name="connsiteY5" fmla="*/ 41490 h 2175090"/>
                <a:gd name="connsiteX6" fmla="*/ 1937445 w 2741311"/>
                <a:gd name="connsiteY6" fmla="*/ 813015 h 2175090"/>
                <a:gd name="connsiteX7" fmla="*/ 1270695 w 2741311"/>
                <a:gd name="connsiteY7" fmla="*/ 622515 h 2175090"/>
                <a:gd name="connsiteX8" fmla="*/ 232470 w 2741311"/>
                <a:gd name="connsiteY8" fmla="*/ 155790 h 2175090"/>
                <a:gd name="connsiteX0" fmla="*/ 232470 w 2741311"/>
                <a:gd name="connsiteY0" fmla="*/ 147713 h 2167013"/>
                <a:gd name="connsiteX1" fmla="*/ 137220 w 2741311"/>
                <a:gd name="connsiteY1" fmla="*/ 2167013 h 2167013"/>
                <a:gd name="connsiteX2" fmla="*/ 1823145 w 2741311"/>
                <a:gd name="connsiteY2" fmla="*/ 2167013 h 2167013"/>
                <a:gd name="connsiteX3" fmla="*/ 1842195 w 2741311"/>
                <a:gd name="connsiteY3" fmla="*/ 1662188 h 2167013"/>
                <a:gd name="connsiteX4" fmla="*/ 2699445 w 2741311"/>
                <a:gd name="connsiteY4" fmla="*/ 109613 h 2167013"/>
                <a:gd name="connsiteX5" fmla="*/ 1908870 w 2741311"/>
                <a:gd name="connsiteY5" fmla="*/ 33413 h 2167013"/>
                <a:gd name="connsiteX6" fmla="*/ 1937445 w 2741311"/>
                <a:gd name="connsiteY6" fmla="*/ 804938 h 2167013"/>
                <a:gd name="connsiteX7" fmla="*/ 1270695 w 2741311"/>
                <a:gd name="connsiteY7" fmla="*/ 614438 h 2167013"/>
                <a:gd name="connsiteX8" fmla="*/ 232470 w 2741311"/>
                <a:gd name="connsiteY8" fmla="*/ 147713 h 2167013"/>
                <a:gd name="connsiteX0" fmla="*/ 232470 w 2741311"/>
                <a:gd name="connsiteY0" fmla="*/ 95560 h 2114860"/>
                <a:gd name="connsiteX1" fmla="*/ 137220 w 2741311"/>
                <a:gd name="connsiteY1" fmla="*/ 2114860 h 2114860"/>
                <a:gd name="connsiteX2" fmla="*/ 1823145 w 2741311"/>
                <a:gd name="connsiteY2" fmla="*/ 2114860 h 2114860"/>
                <a:gd name="connsiteX3" fmla="*/ 1842195 w 2741311"/>
                <a:gd name="connsiteY3" fmla="*/ 1610035 h 2114860"/>
                <a:gd name="connsiteX4" fmla="*/ 2699445 w 2741311"/>
                <a:gd name="connsiteY4" fmla="*/ 57460 h 2114860"/>
                <a:gd name="connsiteX5" fmla="*/ 1927920 w 2741311"/>
                <a:gd name="connsiteY5" fmla="*/ 47935 h 2114860"/>
                <a:gd name="connsiteX6" fmla="*/ 1937445 w 2741311"/>
                <a:gd name="connsiteY6" fmla="*/ 752785 h 2114860"/>
                <a:gd name="connsiteX7" fmla="*/ 1270695 w 2741311"/>
                <a:gd name="connsiteY7" fmla="*/ 562285 h 2114860"/>
                <a:gd name="connsiteX8" fmla="*/ 232470 w 2741311"/>
                <a:gd name="connsiteY8" fmla="*/ 95560 h 2114860"/>
                <a:gd name="connsiteX0" fmla="*/ 232470 w 2741311"/>
                <a:gd name="connsiteY0" fmla="*/ 189280 h 2208580"/>
                <a:gd name="connsiteX1" fmla="*/ 137220 w 2741311"/>
                <a:gd name="connsiteY1" fmla="*/ 2208580 h 2208580"/>
                <a:gd name="connsiteX2" fmla="*/ 1823145 w 2741311"/>
                <a:gd name="connsiteY2" fmla="*/ 2208580 h 2208580"/>
                <a:gd name="connsiteX3" fmla="*/ 1842195 w 2741311"/>
                <a:gd name="connsiteY3" fmla="*/ 1703755 h 2208580"/>
                <a:gd name="connsiteX4" fmla="*/ 2699445 w 2741311"/>
                <a:gd name="connsiteY4" fmla="*/ 151180 h 2208580"/>
                <a:gd name="connsiteX5" fmla="*/ 1908870 w 2741311"/>
                <a:gd name="connsiteY5" fmla="*/ 27355 h 2208580"/>
                <a:gd name="connsiteX6" fmla="*/ 1937445 w 2741311"/>
                <a:gd name="connsiteY6" fmla="*/ 846505 h 2208580"/>
                <a:gd name="connsiteX7" fmla="*/ 1270695 w 2741311"/>
                <a:gd name="connsiteY7" fmla="*/ 656005 h 2208580"/>
                <a:gd name="connsiteX8" fmla="*/ 232470 w 2741311"/>
                <a:gd name="connsiteY8" fmla="*/ 189280 h 2208580"/>
                <a:gd name="connsiteX0" fmla="*/ 232470 w 2741311"/>
                <a:gd name="connsiteY0" fmla="*/ 213274 h 2232574"/>
                <a:gd name="connsiteX1" fmla="*/ 137220 w 2741311"/>
                <a:gd name="connsiteY1" fmla="*/ 2232574 h 2232574"/>
                <a:gd name="connsiteX2" fmla="*/ 1823145 w 2741311"/>
                <a:gd name="connsiteY2" fmla="*/ 2232574 h 2232574"/>
                <a:gd name="connsiteX3" fmla="*/ 1842195 w 2741311"/>
                <a:gd name="connsiteY3" fmla="*/ 1727749 h 2232574"/>
                <a:gd name="connsiteX4" fmla="*/ 2699445 w 2741311"/>
                <a:gd name="connsiteY4" fmla="*/ 175174 h 2232574"/>
                <a:gd name="connsiteX5" fmla="*/ 2127946 w 2741311"/>
                <a:gd name="connsiteY5" fmla="*/ 127549 h 2232574"/>
                <a:gd name="connsiteX6" fmla="*/ 1908870 w 2741311"/>
                <a:gd name="connsiteY6" fmla="*/ 51349 h 2232574"/>
                <a:gd name="connsiteX7" fmla="*/ 1937445 w 2741311"/>
                <a:gd name="connsiteY7" fmla="*/ 870499 h 2232574"/>
                <a:gd name="connsiteX8" fmla="*/ 1270695 w 2741311"/>
                <a:gd name="connsiteY8" fmla="*/ 679999 h 2232574"/>
                <a:gd name="connsiteX9" fmla="*/ 232470 w 2741311"/>
                <a:gd name="connsiteY9" fmla="*/ 213274 h 2232574"/>
                <a:gd name="connsiteX0" fmla="*/ 232470 w 2741311"/>
                <a:gd name="connsiteY0" fmla="*/ 214182 h 2233482"/>
                <a:gd name="connsiteX1" fmla="*/ 137220 w 2741311"/>
                <a:gd name="connsiteY1" fmla="*/ 2233482 h 2233482"/>
                <a:gd name="connsiteX2" fmla="*/ 1823145 w 2741311"/>
                <a:gd name="connsiteY2" fmla="*/ 2233482 h 2233482"/>
                <a:gd name="connsiteX3" fmla="*/ 1842195 w 2741311"/>
                <a:gd name="connsiteY3" fmla="*/ 1728657 h 2233482"/>
                <a:gd name="connsiteX4" fmla="*/ 2699445 w 2741311"/>
                <a:gd name="connsiteY4" fmla="*/ 176082 h 2233482"/>
                <a:gd name="connsiteX5" fmla="*/ 2048663 w 2741311"/>
                <a:gd name="connsiteY5" fmla="*/ 123172 h 2233482"/>
                <a:gd name="connsiteX6" fmla="*/ 1908870 w 2741311"/>
                <a:gd name="connsiteY6" fmla="*/ 52257 h 2233482"/>
                <a:gd name="connsiteX7" fmla="*/ 1937445 w 2741311"/>
                <a:gd name="connsiteY7" fmla="*/ 871407 h 2233482"/>
                <a:gd name="connsiteX8" fmla="*/ 1270695 w 2741311"/>
                <a:gd name="connsiteY8" fmla="*/ 680907 h 2233482"/>
                <a:gd name="connsiteX9" fmla="*/ 232470 w 2741311"/>
                <a:gd name="connsiteY9" fmla="*/ 214182 h 2233482"/>
                <a:gd name="connsiteX0" fmla="*/ 232470 w 2741311"/>
                <a:gd name="connsiteY0" fmla="*/ 228069 h 2247369"/>
                <a:gd name="connsiteX1" fmla="*/ 137220 w 2741311"/>
                <a:gd name="connsiteY1" fmla="*/ 2247369 h 2247369"/>
                <a:gd name="connsiteX2" fmla="*/ 1823145 w 2741311"/>
                <a:gd name="connsiteY2" fmla="*/ 2247369 h 2247369"/>
                <a:gd name="connsiteX3" fmla="*/ 1842195 w 2741311"/>
                <a:gd name="connsiteY3" fmla="*/ 1742544 h 2247369"/>
                <a:gd name="connsiteX4" fmla="*/ 2699445 w 2741311"/>
                <a:gd name="connsiteY4" fmla="*/ 189969 h 2247369"/>
                <a:gd name="connsiteX5" fmla="*/ 2048663 w 2741311"/>
                <a:gd name="connsiteY5" fmla="*/ 137059 h 2247369"/>
                <a:gd name="connsiteX6" fmla="*/ 1908870 w 2741311"/>
                <a:gd name="connsiteY6" fmla="*/ 66144 h 2247369"/>
                <a:gd name="connsiteX7" fmla="*/ 1937445 w 2741311"/>
                <a:gd name="connsiteY7" fmla="*/ 885294 h 2247369"/>
                <a:gd name="connsiteX8" fmla="*/ 1270695 w 2741311"/>
                <a:gd name="connsiteY8" fmla="*/ 694794 h 2247369"/>
                <a:gd name="connsiteX9" fmla="*/ 232470 w 2741311"/>
                <a:gd name="connsiteY9" fmla="*/ 228069 h 2247369"/>
                <a:gd name="connsiteX0" fmla="*/ 232470 w 2741311"/>
                <a:gd name="connsiteY0" fmla="*/ 175032 h 2194332"/>
                <a:gd name="connsiteX1" fmla="*/ 137220 w 2741311"/>
                <a:gd name="connsiteY1" fmla="*/ 2194332 h 2194332"/>
                <a:gd name="connsiteX2" fmla="*/ 1823145 w 2741311"/>
                <a:gd name="connsiteY2" fmla="*/ 2194332 h 2194332"/>
                <a:gd name="connsiteX3" fmla="*/ 1842195 w 2741311"/>
                <a:gd name="connsiteY3" fmla="*/ 1689507 h 2194332"/>
                <a:gd name="connsiteX4" fmla="*/ 2699445 w 2741311"/>
                <a:gd name="connsiteY4" fmla="*/ 136932 h 2194332"/>
                <a:gd name="connsiteX5" fmla="*/ 2048663 w 2741311"/>
                <a:gd name="connsiteY5" fmla="*/ 84022 h 2194332"/>
                <a:gd name="connsiteX6" fmla="*/ 1908870 w 2741311"/>
                <a:gd name="connsiteY6" fmla="*/ 13107 h 2194332"/>
                <a:gd name="connsiteX7" fmla="*/ 1937445 w 2741311"/>
                <a:gd name="connsiteY7" fmla="*/ 832257 h 2194332"/>
                <a:gd name="connsiteX8" fmla="*/ 1270695 w 2741311"/>
                <a:gd name="connsiteY8" fmla="*/ 641757 h 2194332"/>
                <a:gd name="connsiteX9" fmla="*/ 232470 w 2741311"/>
                <a:gd name="connsiteY9" fmla="*/ 175032 h 2194332"/>
                <a:gd name="connsiteX0" fmla="*/ 232470 w 2741311"/>
                <a:gd name="connsiteY0" fmla="*/ 175032 h 2194332"/>
                <a:gd name="connsiteX1" fmla="*/ 137220 w 2741311"/>
                <a:gd name="connsiteY1" fmla="*/ 2194332 h 2194332"/>
                <a:gd name="connsiteX2" fmla="*/ 1823145 w 2741311"/>
                <a:gd name="connsiteY2" fmla="*/ 2194332 h 2194332"/>
                <a:gd name="connsiteX3" fmla="*/ 1842195 w 2741311"/>
                <a:gd name="connsiteY3" fmla="*/ 1689507 h 2194332"/>
                <a:gd name="connsiteX4" fmla="*/ 2699445 w 2741311"/>
                <a:gd name="connsiteY4" fmla="*/ 136932 h 2194332"/>
                <a:gd name="connsiteX5" fmla="*/ 2048663 w 2741311"/>
                <a:gd name="connsiteY5" fmla="*/ 84022 h 2194332"/>
                <a:gd name="connsiteX6" fmla="*/ 1908870 w 2741311"/>
                <a:gd name="connsiteY6" fmla="*/ 13107 h 2194332"/>
                <a:gd name="connsiteX7" fmla="*/ 1937445 w 2741311"/>
                <a:gd name="connsiteY7" fmla="*/ 832257 h 2194332"/>
                <a:gd name="connsiteX8" fmla="*/ 1270695 w 2741311"/>
                <a:gd name="connsiteY8" fmla="*/ 641757 h 2194332"/>
                <a:gd name="connsiteX9" fmla="*/ 232470 w 2741311"/>
                <a:gd name="connsiteY9" fmla="*/ 175032 h 2194332"/>
                <a:gd name="connsiteX0" fmla="*/ 232470 w 2741311"/>
                <a:gd name="connsiteY0" fmla="*/ 232422 h 2251722"/>
                <a:gd name="connsiteX1" fmla="*/ 137220 w 2741311"/>
                <a:gd name="connsiteY1" fmla="*/ 2251722 h 2251722"/>
                <a:gd name="connsiteX2" fmla="*/ 1823145 w 2741311"/>
                <a:gd name="connsiteY2" fmla="*/ 2251722 h 2251722"/>
                <a:gd name="connsiteX3" fmla="*/ 1842195 w 2741311"/>
                <a:gd name="connsiteY3" fmla="*/ 1746897 h 2251722"/>
                <a:gd name="connsiteX4" fmla="*/ 2699445 w 2741311"/>
                <a:gd name="connsiteY4" fmla="*/ 194322 h 2251722"/>
                <a:gd name="connsiteX5" fmla="*/ 2048663 w 2741311"/>
                <a:gd name="connsiteY5" fmla="*/ 141412 h 2251722"/>
                <a:gd name="connsiteX6" fmla="*/ 2040679 w 2741311"/>
                <a:gd name="connsiteY6" fmla="*/ 48749 h 2251722"/>
                <a:gd name="connsiteX7" fmla="*/ 1908870 w 2741311"/>
                <a:gd name="connsiteY7" fmla="*/ 70497 h 2251722"/>
                <a:gd name="connsiteX8" fmla="*/ 1937445 w 2741311"/>
                <a:gd name="connsiteY8" fmla="*/ 889647 h 2251722"/>
                <a:gd name="connsiteX9" fmla="*/ 1270695 w 2741311"/>
                <a:gd name="connsiteY9" fmla="*/ 699147 h 2251722"/>
                <a:gd name="connsiteX10" fmla="*/ 232470 w 2741311"/>
                <a:gd name="connsiteY10" fmla="*/ 232422 h 2251722"/>
                <a:gd name="connsiteX0" fmla="*/ 232470 w 2741311"/>
                <a:gd name="connsiteY0" fmla="*/ 232422 h 2251722"/>
                <a:gd name="connsiteX1" fmla="*/ 137220 w 2741311"/>
                <a:gd name="connsiteY1" fmla="*/ 2251722 h 2251722"/>
                <a:gd name="connsiteX2" fmla="*/ 1823145 w 2741311"/>
                <a:gd name="connsiteY2" fmla="*/ 2251722 h 2251722"/>
                <a:gd name="connsiteX3" fmla="*/ 1842195 w 2741311"/>
                <a:gd name="connsiteY3" fmla="*/ 1746897 h 2251722"/>
                <a:gd name="connsiteX4" fmla="*/ 2699445 w 2741311"/>
                <a:gd name="connsiteY4" fmla="*/ 194322 h 2251722"/>
                <a:gd name="connsiteX5" fmla="*/ 2048663 w 2741311"/>
                <a:gd name="connsiteY5" fmla="*/ 141412 h 2251722"/>
                <a:gd name="connsiteX6" fmla="*/ 2040679 w 2741311"/>
                <a:gd name="connsiteY6" fmla="*/ 48749 h 2251722"/>
                <a:gd name="connsiteX7" fmla="*/ 1908870 w 2741311"/>
                <a:gd name="connsiteY7" fmla="*/ 70497 h 2251722"/>
                <a:gd name="connsiteX8" fmla="*/ 1937445 w 2741311"/>
                <a:gd name="connsiteY8" fmla="*/ 889647 h 2251722"/>
                <a:gd name="connsiteX9" fmla="*/ 1270695 w 2741311"/>
                <a:gd name="connsiteY9" fmla="*/ 699147 h 2251722"/>
                <a:gd name="connsiteX10" fmla="*/ 232470 w 2741311"/>
                <a:gd name="connsiteY10" fmla="*/ 232422 h 2251722"/>
                <a:gd name="connsiteX0" fmla="*/ 232470 w 2741311"/>
                <a:gd name="connsiteY0" fmla="*/ 232422 h 2251722"/>
                <a:gd name="connsiteX1" fmla="*/ 137220 w 2741311"/>
                <a:gd name="connsiteY1" fmla="*/ 2251722 h 2251722"/>
                <a:gd name="connsiteX2" fmla="*/ 1823145 w 2741311"/>
                <a:gd name="connsiteY2" fmla="*/ 2251722 h 2251722"/>
                <a:gd name="connsiteX3" fmla="*/ 1842195 w 2741311"/>
                <a:gd name="connsiteY3" fmla="*/ 1746897 h 2251722"/>
                <a:gd name="connsiteX4" fmla="*/ 2699445 w 2741311"/>
                <a:gd name="connsiteY4" fmla="*/ 194322 h 2251722"/>
                <a:gd name="connsiteX5" fmla="*/ 2048663 w 2741311"/>
                <a:gd name="connsiteY5" fmla="*/ 141412 h 2251722"/>
                <a:gd name="connsiteX6" fmla="*/ 2040679 w 2741311"/>
                <a:gd name="connsiteY6" fmla="*/ 48749 h 2251722"/>
                <a:gd name="connsiteX7" fmla="*/ 1908870 w 2741311"/>
                <a:gd name="connsiteY7" fmla="*/ 70497 h 2251722"/>
                <a:gd name="connsiteX8" fmla="*/ 1937445 w 2741311"/>
                <a:gd name="connsiteY8" fmla="*/ 889647 h 2251722"/>
                <a:gd name="connsiteX9" fmla="*/ 1270695 w 2741311"/>
                <a:gd name="connsiteY9" fmla="*/ 699147 h 2251722"/>
                <a:gd name="connsiteX10" fmla="*/ 232470 w 2741311"/>
                <a:gd name="connsiteY10" fmla="*/ 232422 h 2251722"/>
                <a:gd name="connsiteX0" fmla="*/ 232470 w 2741311"/>
                <a:gd name="connsiteY0" fmla="*/ 188264 h 2207564"/>
                <a:gd name="connsiteX1" fmla="*/ 137220 w 2741311"/>
                <a:gd name="connsiteY1" fmla="*/ 2207564 h 2207564"/>
                <a:gd name="connsiteX2" fmla="*/ 1823145 w 2741311"/>
                <a:gd name="connsiteY2" fmla="*/ 2207564 h 2207564"/>
                <a:gd name="connsiteX3" fmla="*/ 1842195 w 2741311"/>
                <a:gd name="connsiteY3" fmla="*/ 1702739 h 2207564"/>
                <a:gd name="connsiteX4" fmla="*/ 2699445 w 2741311"/>
                <a:gd name="connsiteY4" fmla="*/ 150164 h 2207564"/>
                <a:gd name="connsiteX5" fmla="*/ 2048663 w 2741311"/>
                <a:gd name="connsiteY5" fmla="*/ 97254 h 2207564"/>
                <a:gd name="connsiteX6" fmla="*/ 2040679 w 2741311"/>
                <a:gd name="connsiteY6" fmla="*/ 4591 h 2207564"/>
                <a:gd name="connsiteX7" fmla="*/ 1908870 w 2741311"/>
                <a:gd name="connsiteY7" fmla="*/ 26339 h 2207564"/>
                <a:gd name="connsiteX8" fmla="*/ 1937445 w 2741311"/>
                <a:gd name="connsiteY8" fmla="*/ 845489 h 2207564"/>
                <a:gd name="connsiteX9" fmla="*/ 1270695 w 2741311"/>
                <a:gd name="connsiteY9" fmla="*/ 654989 h 2207564"/>
                <a:gd name="connsiteX10" fmla="*/ 232470 w 2741311"/>
                <a:gd name="connsiteY10" fmla="*/ 188264 h 2207564"/>
                <a:gd name="connsiteX0" fmla="*/ 232470 w 2741311"/>
                <a:gd name="connsiteY0" fmla="*/ 183976 h 2203276"/>
                <a:gd name="connsiteX1" fmla="*/ 137220 w 2741311"/>
                <a:gd name="connsiteY1" fmla="*/ 2203276 h 2203276"/>
                <a:gd name="connsiteX2" fmla="*/ 1823145 w 2741311"/>
                <a:gd name="connsiteY2" fmla="*/ 2203276 h 2203276"/>
                <a:gd name="connsiteX3" fmla="*/ 1842195 w 2741311"/>
                <a:gd name="connsiteY3" fmla="*/ 1698451 h 2203276"/>
                <a:gd name="connsiteX4" fmla="*/ 2699445 w 2741311"/>
                <a:gd name="connsiteY4" fmla="*/ 145876 h 2203276"/>
                <a:gd name="connsiteX5" fmla="*/ 2048663 w 2741311"/>
                <a:gd name="connsiteY5" fmla="*/ 92966 h 2203276"/>
                <a:gd name="connsiteX6" fmla="*/ 2040679 w 2741311"/>
                <a:gd name="connsiteY6" fmla="*/ 303 h 2203276"/>
                <a:gd name="connsiteX7" fmla="*/ 1908870 w 2741311"/>
                <a:gd name="connsiteY7" fmla="*/ 22051 h 2203276"/>
                <a:gd name="connsiteX8" fmla="*/ 1937445 w 2741311"/>
                <a:gd name="connsiteY8" fmla="*/ 841201 h 2203276"/>
                <a:gd name="connsiteX9" fmla="*/ 1270695 w 2741311"/>
                <a:gd name="connsiteY9" fmla="*/ 650701 h 2203276"/>
                <a:gd name="connsiteX10" fmla="*/ 232470 w 2741311"/>
                <a:gd name="connsiteY10" fmla="*/ 183976 h 2203276"/>
                <a:gd name="connsiteX0" fmla="*/ 232470 w 2741311"/>
                <a:gd name="connsiteY0" fmla="*/ 183976 h 2203276"/>
                <a:gd name="connsiteX1" fmla="*/ 137220 w 2741311"/>
                <a:gd name="connsiteY1" fmla="*/ 2203276 h 2203276"/>
                <a:gd name="connsiteX2" fmla="*/ 1823145 w 2741311"/>
                <a:gd name="connsiteY2" fmla="*/ 2203276 h 2203276"/>
                <a:gd name="connsiteX3" fmla="*/ 1842195 w 2741311"/>
                <a:gd name="connsiteY3" fmla="*/ 1698451 h 2203276"/>
                <a:gd name="connsiteX4" fmla="*/ 2699445 w 2741311"/>
                <a:gd name="connsiteY4" fmla="*/ 145876 h 2203276"/>
                <a:gd name="connsiteX5" fmla="*/ 2048663 w 2741311"/>
                <a:gd name="connsiteY5" fmla="*/ 92966 h 2203276"/>
                <a:gd name="connsiteX6" fmla="*/ 2040679 w 2741311"/>
                <a:gd name="connsiteY6" fmla="*/ 303 h 2203276"/>
                <a:gd name="connsiteX7" fmla="*/ 1908870 w 2741311"/>
                <a:gd name="connsiteY7" fmla="*/ 22051 h 2203276"/>
                <a:gd name="connsiteX8" fmla="*/ 1937445 w 2741311"/>
                <a:gd name="connsiteY8" fmla="*/ 841201 h 2203276"/>
                <a:gd name="connsiteX9" fmla="*/ 1270695 w 2741311"/>
                <a:gd name="connsiteY9" fmla="*/ 650701 h 2203276"/>
                <a:gd name="connsiteX10" fmla="*/ 232470 w 2741311"/>
                <a:gd name="connsiteY10" fmla="*/ 183976 h 2203276"/>
                <a:gd name="connsiteX0" fmla="*/ 232470 w 2662372"/>
                <a:gd name="connsiteY0" fmla="*/ 183976 h 2203276"/>
                <a:gd name="connsiteX1" fmla="*/ 137220 w 2662372"/>
                <a:gd name="connsiteY1" fmla="*/ 2203276 h 2203276"/>
                <a:gd name="connsiteX2" fmla="*/ 1823145 w 2662372"/>
                <a:gd name="connsiteY2" fmla="*/ 2203276 h 2203276"/>
                <a:gd name="connsiteX3" fmla="*/ 1842195 w 2662372"/>
                <a:gd name="connsiteY3" fmla="*/ 1698451 h 2203276"/>
                <a:gd name="connsiteX4" fmla="*/ 2614876 w 2662372"/>
                <a:gd name="connsiteY4" fmla="*/ 119448 h 2203276"/>
                <a:gd name="connsiteX5" fmla="*/ 2048663 w 2662372"/>
                <a:gd name="connsiteY5" fmla="*/ 92966 h 2203276"/>
                <a:gd name="connsiteX6" fmla="*/ 2040679 w 2662372"/>
                <a:gd name="connsiteY6" fmla="*/ 303 h 2203276"/>
                <a:gd name="connsiteX7" fmla="*/ 1908870 w 2662372"/>
                <a:gd name="connsiteY7" fmla="*/ 22051 h 2203276"/>
                <a:gd name="connsiteX8" fmla="*/ 1937445 w 2662372"/>
                <a:gd name="connsiteY8" fmla="*/ 841201 h 2203276"/>
                <a:gd name="connsiteX9" fmla="*/ 1270695 w 2662372"/>
                <a:gd name="connsiteY9" fmla="*/ 650701 h 2203276"/>
                <a:gd name="connsiteX10" fmla="*/ 232470 w 2662372"/>
                <a:gd name="connsiteY10" fmla="*/ 183976 h 2203276"/>
                <a:gd name="connsiteX0" fmla="*/ 232470 w 2662372"/>
                <a:gd name="connsiteY0" fmla="*/ 183976 h 2203276"/>
                <a:gd name="connsiteX1" fmla="*/ 137220 w 2662372"/>
                <a:gd name="connsiteY1" fmla="*/ 2203276 h 2203276"/>
                <a:gd name="connsiteX2" fmla="*/ 1823145 w 2662372"/>
                <a:gd name="connsiteY2" fmla="*/ 2203276 h 2203276"/>
                <a:gd name="connsiteX3" fmla="*/ 1842195 w 2662372"/>
                <a:gd name="connsiteY3" fmla="*/ 1698451 h 2203276"/>
                <a:gd name="connsiteX4" fmla="*/ 2614876 w 2662372"/>
                <a:gd name="connsiteY4" fmla="*/ 119448 h 2203276"/>
                <a:gd name="connsiteX5" fmla="*/ 2048663 w 2662372"/>
                <a:gd name="connsiteY5" fmla="*/ 92966 h 2203276"/>
                <a:gd name="connsiteX6" fmla="*/ 2040679 w 2662372"/>
                <a:gd name="connsiteY6" fmla="*/ 303 h 2203276"/>
                <a:gd name="connsiteX7" fmla="*/ 1908870 w 2662372"/>
                <a:gd name="connsiteY7" fmla="*/ 22051 h 2203276"/>
                <a:gd name="connsiteX8" fmla="*/ 1937445 w 2662372"/>
                <a:gd name="connsiteY8" fmla="*/ 841201 h 2203276"/>
                <a:gd name="connsiteX9" fmla="*/ 1270695 w 2662372"/>
                <a:gd name="connsiteY9" fmla="*/ 650701 h 2203276"/>
                <a:gd name="connsiteX10" fmla="*/ 232470 w 2662372"/>
                <a:gd name="connsiteY10" fmla="*/ 183976 h 2203276"/>
                <a:gd name="connsiteX0" fmla="*/ 232470 w 2664220"/>
                <a:gd name="connsiteY0" fmla="*/ 183976 h 2203276"/>
                <a:gd name="connsiteX1" fmla="*/ 137220 w 2664220"/>
                <a:gd name="connsiteY1" fmla="*/ 2203276 h 2203276"/>
                <a:gd name="connsiteX2" fmla="*/ 1823145 w 2664220"/>
                <a:gd name="connsiteY2" fmla="*/ 2203276 h 2203276"/>
                <a:gd name="connsiteX3" fmla="*/ 1842195 w 2664220"/>
                <a:gd name="connsiteY3" fmla="*/ 1698451 h 2203276"/>
                <a:gd name="connsiteX4" fmla="*/ 2614876 w 2664220"/>
                <a:gd name="connsiteY4" fmla="*/ 119448 h 2203276"/>
                <a:gd name="connsiteX5" fmla="*/ 2048663 w 2664220"/>
                <a:gd name="connsiteY5" fmla="*/ 92966 h 2203276"/>
                <a:gd name="connsiteX6" fmla="*/ 2040679 w 2664220"/>
                <a:gd name="connsiteY6" fmla="*/ 303 h 2203276"/>
                <a:gd name="connsiteX7" fmla="*/ 1908870 w 2664220"/>
                <a:gd name="connsiteY7" fmla="*/ 22051 h 2203276"/>
                <a:gd name="connsiteX8" fmla="*/ 1937445 w 2664220"/>
                <a:gd name="connsiteY8" fmla="*/ 841201 h 2203276"/>
                <a:gd name="connsiteX9" fmla="*/ 1270695 w 2664220"/>
                <a:gd name="connsiteY9" fmla="*/ 650701 h 2203276"/>
                <a:gd name="connsiteX10" fmla="*/ 232470 w 2664220"/>
                <a:gd name="connsiteY10" fmla="*/ 183976 h 2203276"/>
                <a:gd name="connsiteX0" fmla="*/ 232470 w 2695242"/>
                <a:gd name="connsiteY0" fmla="*/ 183976 h 2203276"/>
                <a:gd name="connsiteX1" fmla="*/ 137220 w 2695242"/>
                <a:gd name="connsiteY1" fmla="*/ 2203276 h 2203276"/>
                <a:gd name="connsiteX2" fmla="*/ 1823145 w 2695242"/>
                <a:gd name="connsiteY2" fmla="*/ 2203276 h 2203276"/>
                <a:gd name="connsiteX3" fmla="*/ 1842195 w 2695242"/>
                <a:gd name="connsiteY3" fmla="*/ 1698451 h 2203276"/>
                <a:gd name="connsiteX4" fmla="*/ 2614876 w 2695242"/>
                <a:gd name="connsiteY4" fmla="*/ 119448 h 2203276"/>
                <a:gd name="connsiteX5" fmla="*/ 2048663 w 2695242"/>
                <a:gd name="connsiteY5" fmla="*/ 92966 h 2203276"/>
                <a:gd name="connsiteX6" fmla="*/ 2040679 w 2695242"/>
                <a:gd name="connsiteY6" fmla="*/ 303 h 2203276"/>
                <a:gd name="connsiteX7" fmla="*/ 1908870 w 2695242"/>
                <a:gd name="connsiteY7" fmla="*/ 22051 h 2203276"/>
                <a:gd name="connsiteX8" fmla="*/ 1937445 w 2695242"/>
                <a:gd name="connsiteY8" fmla="*/ 841201 h 2203276"/>
                <a:gd name="connsiteX9" fmla="*/ 1270695 w 2695242"/>
                <a:gd name="connsiteY9" fmla="*/ 650701 h 2203276"/>
                <a:gd name="connsiteX10" fmla="*/ 232470 w 2695242"/>
                <a:gd name="connsiteY10" fmla="*/ 183976 h 2203276"/>
                <a:gd name="connsiteX0" fmla="*/ 232470 w 2718665"/>
                <a:gd name="connsiteY0" fmla="*/ 183976 h 2203276"/>
                <a:gd name="connsiteX1" fmla="*/ 137220 w 2718665"/>
                <a:gd name="connsiteY1" fmla="*/ 2203276 h 2203276"/>
                <a:gd name="connsiteX2" fmla="*/ 1823145 w 2718665"/>
                <a:gd name="connsiteY2" fmla="*/ 2203276 h 2203276"/>
                <a:gd name="connsiteX3" fmla="*/ 1842195 w 2718665"/>
                <a:gd name="connsiteY3" fmla="*/ 1698451 h 2203276"/>
                <a:gd name="connsiteX4" fmla="*/ 2614876 w 2718665"/>
                <a:gd name="connsiteY4" fmla="*/ 119448 h 2203276"/>
                <a:gd name="connsiteX5" fmla="*/ 2048663 w 2718665"/>
                <a:gd name="connsiteY5" fmla="*/ 92966 h 2203276"/>
                <a:gd name="connsiteX6" fmla="*/ 2040679 w 2718665"/>
                <a:gd name="connsiteY6" fmla="*/ 303 h 2203276"/>
                <a:gd name="connsiteX7" fmla="*/ 1908870 w 2718665"/>
                <a:gd name="connsiteY7" fmla="*/ 22051 h 2203276"/>
                <a:gd name="connsiteX8" fmla="*/ 1937445 w 2718665"/>
                <a:gd name="connsiteY8" fmla="*/ 841201 h 2203276"/>
                <a:gd name="connsiteX9" fmla="*/ 1270695 w 2718665"/>
                <a:gd name="connsiteY9" fmla="*/ 650701 h 2203276"/>
                <a:gd name="connsiteX10" fmla="*/ 232470 w 2718665"/>
                <a:gd name="connsiteY10" fmla="*/ 183976 h 2203276"/>
                <a:gd name="connsiteX0" fmla="*/ 232470 w 2718665"/>
                <a:gd name="connsiteY0" fmla="*/ 183976 h 2203276"/>
                <a:gd name="connsiteX1" fmla="*/ 137220 w 2718665"/>
                <a:gd name="connsiteY1" fmla="*/ 2203276 h 2203276"/>
                <a:gd name="connsiteX2" fmla="*/ 1823145 w 2718665"/>
                <a:gd name="connsiteY2" fmla="*/ 2203276 h 2203276"/>
                <a:gd name="connsiteX3" fmla="*/ 1842195 w 2718665"/>
                <a:gd name="connsiteY3" fmla="*/ 1698451 h 2203276"/>
                <a:gd name="connsiteX4" fmla="*/ 2614876 w 2718665"/>
                <a:gd name="connsiteY4" fmla="*/ 119448 h 2203276"/>
                <a:gd name="connsiteX5" fmla="*/ 2048663 w 2718665"/>
                <a:gd name="connsiteY5" fmla="*/ 92966 h 2203276"/>
                <a:gd name="connsiteX6" fmla="*/ 2040679 w 2718665"/>
                <a:gd name="connsiteY6" fmla="*/ 303 h 2203276"/>
                <a:gd name="connsiteX7" fmla="*/ 1908870 w 2718665"/>
                <a:gd name="connsiteY7" fmla="*/ 22051 h 2203276"/>
                <a:gd name="connsiteX8" fmla="*/ 1937445 w 2718665"/>
                <a:gd name="connsiteY8" fmla="*/ 841201 h 2203276"/>
                <a:gd name="connsiteX9" fmla="*/ 1395842 w 2718665"/>
                <a:gd name="connsiteY9" fmla="*/ 576428 h 2203276"/>
                <a:gd name="connsiteX10" fmla="*/ 1270695 w 2718665"/>
                <a:gd name="connsiteY10" fmla="*/ 650701 h 2203276"/>
                <a:gd name="connsiteX11" fmla="*/ 232470 w 2718665"/>
                <a:gd name="connsiteY11" fmla="*/ 183976 h 2203276"/>
                <a:gd name="connsiteX0" fmla="*/ 232470 w 2718665"/>
                <a:gd name="connsiteY0" fmla="*/ 183976 h 2203276"/>
                <a:gd name="connsiteX1" fmla="*/ 137220 w 2718665"/>
                <a:gd name="connsiteY1" fmla="*/ 2203276 h 2203276"/>
                <a:gd name="connsiteX2" fmla="*/ 1823145 w 2718665"/>
                <a:gd name="connsiteY2" fmla="*/ 2203276 h 2203276"/>
                <a:gd name="connsiteX3" fmla="*/ 1842195 w 2718665"/>
                <a:gd name="connsiteY3" fmla="*/ 1698451 h 2203276"/>
                <a:gd name="connsiteX4" fmla="*/ 2614876 w 2718665"/>
                <a:gd name="connsiteY4" fmla="*/ 119448 h 2203276"/>
                <a:gd name="connsiteX5" fmla="*/ 2048663 w 2718665"/>
                <a:gd name="connsiteY5" fmla="*/ 92966 h 2203276"/>
                <a:gd name="connsiteX6" fmla="*/ 2040679 w 2718665"/>
                <a:gd name="connsiteY6" fmla="*/ 303 h 2203276"/>
                <a:gd name="connsiteX7" fmla="*/ 1908870 w 2718665"/>
                <a:gd name="connsiteY7" fmla="*/ 22051 h 2203276"/>
                <a:gd name="connsiteX8" fmla="*/ 1937445 w 2718665"/>
                <a:gd name="connsiteY8" fmla="*/ 841201 h 2203276"/>
                <a:gd name="connsiteX9" fmla="*/ 1395842 w 2718665"/>
                <a:gd name="connsiteY9" fmla="*/ 576428 h 2203276"/>
                <a:gd name="connsiteX10" fmla="*/ 1270695 w 2718665"/>
                <a:gd name="connsiteY10" fmla="*/ 650701 h 2203276"/>
                <a:gd name="connsiteX11" fmla="*/ 232470 w 2718665"/>
                <a:gd name="connsiteY11" fmla="*/ 183976 h 2203276"/>
                <a:gd name="connsiteX0" fmla="*/ 232470 w 2718665"/>
                <a:gd name="connsiteY0" fmla="*/ 183976 h 2203276"/>
                <a:gd name="connsiteX1" fmla="*/ 137220 w 2718665"/>
                <a:gd name="connsiteY1" fmla="*/ 2203276 h 2203276"/>
                <a:gd name="connsiteX2" fmla="*/ 1823145 w 2718665"/>
                <a:gd name="connsiteY2" fmla="*/ 2203276 h 2203276"/>
                <a:gd name="connsiteX3" fmla="*/ 1842195 w 2718665"/>
                <a:gd name="connsiteY3" fmla="*/ 1698451 h 2203276"/>
                <a:gd name="connsiteX4" fmla="*/ 2614876 w 2718665"/>
                <a:gd name="connsiteY4" fmla="*/ 119448 h 2203276"/>
                <a:gd name="connsiteX5" fmla="*/ 2048663 w 2718665"/>
                <a:gd name="connsiteY5" fmla="*/ 92966 h 2203276"/>
                <a:gd name="connsiteX6" fmla="*/ 2040679 w 2718665"/>
                <a:gd name="connsiteY6" fmla="*/ 303 h 2203276"/>
                <a:gd name="connsiteX7" fmla="*/ 1908870 w 2718665"/>
                <a:gd name="connsiteY7" fmla="*/ 22051 h 2203276"/>
                <a:gd name="connsiteX8" fmla="*/ 1937445 w 2718665"/>
                <a:gd name="connsiteY8" fmla="*/ 820059 h 2203276"/>
                <a:gd name="connsiteX9" fmla="*/ 1395842 w 2718665"/>
                <a:gd name="connsiteY9" fmla="*/ 576428 h 2203276"/>
                <a:gd name="connsiteX10" fmla="*/ 1270695 w 2718665"/>
                <a:gd name="connsiteY10" fmla="*/ 650701 h 2203276"/>
                <a:gd name="connsiteX11" fmla="*/ 232470 w 2718665"/>
                <a:gd name="connsiteY11" fmla="*/ 183976 h 2203276"/>
                <a:gd name="connsiteX0" fmla="*/ 232470 w 2718665"/>
                <a:gd name="connsiteY0" fmla="*/ 183976 h 2203276"/>
                <a:gd name="connsiteX1" fmla="*/ 137220 w 2718665"/>
                <a:gd name="connsiteY1" fmla="*/ 2203276 h 2203276"/>
                <a:gd name="connsiteX2" fmla="*/ 1823145 w 2718665"/>
                <a:gd name="connsiteY2" fmla="*/ 2203276 h 2203276"/>
                <a:gd name="connsiteX3" fmla="*/ 1842195 w 2718665"/>
                <a:gd name="connsiteY3" fmla="*/ 1698451 h 2203276"/>
                <a:gd name="connsiteX4" fmla="*/ 2614876 w 2718665"/>
                <a:gd name="connsiteY4" fmla="*/ 119448 h 2203276"/>
                <a:gd name="connsiteX5" fmla="*/ 2048663 w 2718665"/>
                <a:gd name="connsiteY5" fmla="*/ 92966 h 2203276"/>
                <a:gd name="connsiteX6" fmla="*/ 2040679 w 2718665"/>
                <a:gd name="connsiteY6" fmla="*/ 303 h 2203276"/>
                <a:gd name="connsiteX7" fmla="*/ 1908870 w 2718665"/>
                <a:gd name="connsiteY7" fmla="*/ 22051 h 2203276"/>
                <a:gd name="connsiteX8" fmla="*/ 1911018 w 2718665"/>
                <a:gd name="connsiteY8" fmla="*/ 783060 h 2203276"/>
                <a:gd name="connsiteX9" fmla="*/ 1395842 w 2718665"/>
                <a:gd name="connsiteY9" fmla="*/ 576428 h 2203276"/>
                <a:gd name="connsiteX10" fmla="*/ 1270695 w 2718665"/>
                <a:gd name="connsiteY10" fmla="*/ 650701 h 2203276"/>
                <a:gd name="connsiteX11" fmla="*/ 232470 w 2718665"/>
                <a:gd name="connsiteY11" fmla="*/ 183976 h 2203276"/>
                <a:gd name="connsiteX0" fmla="*/ 232470 w 2718665"/>
                <a:gd name="connsiteY0" fmla="*/ 183976 h 2203276"/>
                <a:gd name="connsiteX1" fmla="*/ 137220 w 2718665"/>
                <a:gd name="connsiteY1" fmla="*/ 2203276 h 2203276"/>
                <a:gd name="connsiteX2" fmla="*/ 1823145 w 2718665"/>
                <a:gd name="connsiteY2" fmla="*/ 2203276 h 2203276"/>
                <a:gd name="connsiteX3" fmla="*/ 1842195 w 2718665"/>
                <a:gd name="connsiteY3" fmla="*/ 1698451 h 2203276"/>
                <a:gd name="connsiteX4" fmla="*/ 2614876 w 2718665"/>
                <a:gd name="connsiteY4" fmla="*/ 119448 h 2203276"/>
                <a:gd name="connsiteX5" fmla="*/ 2048663 w 2718665"/>
                <a:gd name="connsiteY5" fmla="*/ 92966 h 2203276"/>
                <a:gd name="connsiteX6" fmla="*/ 2040679 w 2718665"/>
                <a:gd name="connsiteY6" fmla="*/ 303 h 2203276"/>
                <a:gd name="connsiteX7" fmla="*/ 1908870 w 2718665"/>
                <a:gd name="connsiteY7" fmla="*/ 22051 h 2203276"/>
                <a:gd name="connsiteX8" fmla="*/ 1911018 w 2718665"/>
                <a:gd name="connsiteY8" fmla="*/ 783060 h 2203276"/>
                <a:gd name="connsiteX9" fmla="*/ 1395842 w 2718665"/>
                <a:gd name="connsiteY9" fmla="*/ 576428 h 2203276"/>
                <a:gd name="connsiteX10" fmla="*/ 1270695 w 2718665"/>
                <a:gd name="connsiteY10" fmla="*/ 650701 h 2203276"/>
                <a:gd name="connsiteX11" fmla="*/ 232470 w 2718665"/>
                <a:gd name="connsiteY11" fmla="*/ 183976 h 2203276"/>
                <a:gd name="connsiteX0" fmla="*/ 232470 w 2718665"/>
                <a:gd name="connsiteY0" fmla="*/ 183976 h 2203276"/>
                <a:gd name="connsiteX1" fmla="*/ 137220 w 2718665"/>
                <a:gd name="connsiteY1" fmla="*/ 2203276 h 2203276"/>
                <a:gd name="connsiteX2" fmla="*/ 1823145 w 2718665"/>
                <a:gd name="connsiteY2" fmla="*/ 2203276 h 2203276"/>
                <a:gd name="connsiteX3" fmla="*/ 1842195 w 2718665"/>
                <a:gd name="connsiteY3" fmla="*/ 1698451 h 2203276"/>
                <a:gd name="connsiteX4" fmla="*/ 2614876 w 2718665"/>
                <a:gd name="connsiteY4" fmla="*/ 119448 h 2203276"/>
                <a:gd name="connsiteX5" fmla="*/ 2048663 w 2718665"/>
                <a:gd name="connsiteY5" fmla="*/ 92966 h 2203276"/>
                <a:gd name="connsiteX6" fmla="*/ 2040679 w 2718665"/>
                <a:gd name="connsiteY6" fmla="*/ 303 h 2203276"/>
                <a:gd name="connsiteX7" fmla="*/ 1908870 w 2718665"/>
                <a:gd name="connsiteY7" fmla="*/ 22051 h 2203276"/>
                <a:gd name="connsiteX8" fmla="*/ 1911018 w 2718665"/>
                <a:gd name="connsiteY8" fmla="*/ 783060 h 2203276"/>
                <a:gd name="connsiteX9" fmla="*/ 1395842 w 2718665"/>
                <a:gd name="connsiteY9" fmla="*/ 576428 h 2203276"/>
                <a:gd name="connsiteX10" fmla="*/ 1270695 w 2718665"/>
                <a:gd name="connsiteY10" fmla="*/ 650701 h 2203276"/>
                <a:gd name="connsiteX11" fmla="*/ 232470 w 2718665"/>
                <a:gd name="connsiteY11" fmla="*/ 183976 h 2203276"/>
                <a:gd name="connsiteX0" fmla="*/ 232470 w 2718665"/>
                <a:gd name="connsiteY0" fmla="*/ 183976 h 2203276"/>
                <a:gd name="connsiteX1" fmla="*/ 137220 w 2718665"/>
                <a:gd name="connsiteY1" fmla="*/ 2203276 h 2203276"/>
                <a:gd name="connsiteX2" fmla="*/ 1823145 w 2718665"/>
                <a:gd name="connsiteY2" fmla="*/ 2203276 h 2203276"/>
                <a:gd name="connsiteX3" fmla="*/ 1842195 w 2718665"/>
                <a:gd name="connsiteY3" fmla="*/ 1698451 h 2203276"/>
                <a:gd name="connsiteX4" fmla="*/ 2614876 w 2718665"/>
                <a:gd name="connsiteY4" fmla="*/ 119448 h 2203276"/>
                <a:gd name="connsiteX5" fmla="*/ 2048663 w 2718665"/>
                <a:gd name="connsiteY5" fmla="*/ 92966 h 2203276"/>
                <a:gd name="connsiteX6" fmla="*/ 2040679 w 2718665"/>
                <a:gd name="connsiteY6" fmla="*/ 303 h 2203276"/>
                <a:gd name="connsiteX7" fmla="*/ 1908870 w 2718665"/>
                <a:gd name="connsiteY7" fmla="*/ 22051 h 2203276"/>
                <a:gd name="connsiteX8" fmla="*/ 1911018 w 2718665"/>
                <a:gd name="connsiteY8" fmla="*/ 783060 h 2203276"/>
                <a:gd name="connsiteX9" fmla="*/ 1395842 w 2718665"/>
                <a:gd name="connsiteY9" fmla="*/ 576428 h 2203276"/>
                <a:gd name="connsiteX10" fmla="*/ 1270695 w 2718665"/>
                <a:gd name="connsiteY10" fmla="*/ 650701 h 2203276"/>
                <a:gd name="connsiteX11" fmla="*/ 232470 w 2718665"/>
                <a:gd name="connsiteY11" fmla="*/ 183976 h 2203276"/>
                <a:gd name="connsiteX0" fmla="*/ 232470 w 2718665"/>
                <a:gd name="connsiteY0" fmla="*/ 183976 h 2203276"/>
                <a:gd name="connsiteX1" fmla="*/ 137220 w 2718665"/>
                <a:gd name="connsiteY1" fmla="*/ 2203276 h 2203276"/>
                <a:gd name="connsiteX2" fmla="*/ 1823145 w 2718665"/>
                <a:gd name="connsiteY2" fmla="*/ 2203276 h 2203276"/>
                <a:gd name="connsiteX3" fmla="*/ 1842195 w 2718665"/>
                <a:gd name="connsiteY3" fmla="*/ 1698451 h 2203276"/>
                <a:gd name="connsiteX4" fmla="*/ 2614876 w 2718665"/>
                <a:gd name="connsiteY4" fmla="*/ 119448 h 2203276"/>
                <a:gd name="connsiteX5" fmla="*/ 2048663 w 2718665"/>
                <a:gd name="connsiteY5" fmla="*/ 92966 h 2203276"/>
                <a:gd name="connsiteX6" fmla="*/ 2040679 w 2718665"/>
                <a:gd name="connsiteY6" fmla="*/ 303 h 2203276"/>
                <a:gd name="connsiteX7" fmla="*/ 1908870 w 2718665"/>
                <a:gd name="connsiteY7" fmla="*/ 22051 h 2203276"/>
                <a:gd name="connsiteX8" fmla="*/ 1911018 w 2718665"/>
                <a:gd name="connsiteY8" fmla="*/ 783060 h 2203276"/>
                <a:gd name="connsiteX9" fmla="*/ 1210848 w 2718665"/>
                <a:gd name="connsiteY9" fmla="*/ 513001 h 2203276"/>
                <a:gd name="connsiteX10" fmla="*/ 1270695 w 2718665"/>
                <a:gd name="connsiteY10" fmla="*/ 650701 h 2203276"/>
                <a:gd name="connsiteX11" fmla="*/ 232470 w 2718665"/>
                <a:gd name="connsiteY11" fmla="*/ 183976 h 2203276"/>
                <a:gd name="connsiteX0" fmla="*/ 232470 w 2718665"/>
                <a:gd name="connsiteY0" fmla="*/ 183976 h 2203276"/>
                <a:gd name="connsiteX1" fmla="*/ 137220 w 2718665"/>
                <a:gd name="connsiteY1" fmla="*/ 2203276 h 2203276"/>
                <a:gd name="connsiteX2" fmla="*/ 1823145 w 2718665"/>
                <a:gd name="connsiteY2" fmla="*/ 2203276 h 2203276"/>
                <a:gd name="connsiteX3" fmla="*/ 1842195 w 2718665"/>
                <a:gd name="connsiteY3" fmla="*/ 1698451 h 2203276"/>
                <a:gd name="connsiteX4" fmla="*/ 2614876 w 2718665"/>
                <a:gd name="connsiteY4" fmla="*/ 119448 h 2203276"/>
                <a:gd name="connsiteX5" fmla="*/ 2048663 w 2718665"/>
                <a:gd name="connsiteY5" fmla="*/ 92966 h 2203276"/>
                <a:gd name="connsiteX6" fmla="*/ 2040679 w 2718665"/>
                <a:gd name="connsiteY6" fmla="*/ 303 h 2203276"/>
                <a:gd name="connsiteX7" fmla="*/ 1908870 w 2718665"/>
                <a:gd name="connsiteY7" fmla="*/ 22051 h 2203276"/>
                <a:gd name="connsiteX8" fmla="*/ 1911018 w 2718665"/>
                <a:gd name="connsiteY8" fmla="*/ 783060 h 2203276"/>
                <a:gd name="connsiteX9" fmla="*/ 1210848 w 2718665"/>
                <a:gd name="connsiteY9" fmla="*/ 513001 h 2203276"/>
                <a:gd name="connsiteX10" fmla="*/ 1270695 w 2718665"/>
                <a:gd name="connsiteY10" fmla="*/ 650701 h 2203276"/>
                <a:gd name="connsiteX11" fmla="*/ 232470 w 2718665"/>
                <a:gd name="connsiteY11" fmla="*/ 183976 h 2203276"/>
                <a:gd name="connsiteX0" fmla="*/ 232470 w 2718665"/>
                <a:gd name="connsiteY0" fmla="*/ 183976 h 2203276"/>
                <a:gd name="connsiteX1" fmla="*/ 137220 w 2718665"/>
                <a:gd name="connsiteY1" fmla="*/ 2203276 h 2203276"/>
                <a:gd name="connsiteX2" fmla="*/ 1823145 w 2718665"/>
                <a:gd name="connsiteY2" fmla="*/ 2203276 h 2203276"/>
                <a:gd name="connsiteX3" fmla="*/ 1842195 w 2718665"/>
                <a:gd name="connsiteY3" fmla="*/ 1698451 h 2203276"/>
                <a:gd name="connsiteX4" fmla="*/ 2614876 w 2718665"/>
                <a:gd name="connsiteY4" fmla="*/ 119448 h 2203276"/>
                <a:gd name="connsiteX5" fmla="*/ 2048663 w 2718665"/>
                <a:gd name="connsiteY5" fmla="*/ 92966 h 2203276"/>
                <a:gd name="connsiteX6" fmla="*/ 2040679 w 2718665"/>
                <a:gd name="connsiteY6" fmla="*/ 303 h 2203276"/>
                <a:gd name="connsiteX7" fmla="*/ 1908870 w 2718665"/>
                <a:gd name="connsiteY7" fmla="*/ 22051 h 2203276"/>
                <a:gd name="connsiteX8" fmla="*/ 1911018 w 2718665"/>
                <a:gd name="connsiteY8" fmla="*/ 783060 h 2203276"/>
                <a:gd name="connsiteX9" fmla="*/ 1210848 w 2718665"/>
                <a:gd name="connsiteY9" fmla="*/ 513001 h 2203276"/>
                <a:gd name="connsiteX10" fmla="*/ 1122700 w 2718665"/>
                <a:gd name="connsiteY10" fmla="*/ 497420 h 2203276"/>
                <a:gd name="connsiteX11" fmla="*/ 232470 w 2718665"/>
                <a:gd name="connsiteY11" fmla="*/ 183976 h 2203276"/>
                <a:gd name="connsiteX0" fmla="*/ 232470 w 2718665"/>
                <a:gd name="connsiteY0" fmla="*/ 183976 h 2203276"/>
                <a:gd name="connsiteX1" fmla="*/ 137220 w 2718665"/>
                <a:gd name="connsiteY1" fmla="*/ 2203276 h 2203276"/>
                <a:gd name="connsiteX2" fmla="*/ 1823145 w 2718665"/>
                <a:gd name="connsiteY2" fmla="*/ 2203276 h 2203276"/>
                <a:gd name="connsiteX3" fmla="*/ 1842195 w 2718665"/>
                <a:gd name="connsiteY3" fmla="*/ 1698451 h 2203276"/>
                <a:gd name="connsiteX4" fmla="*/ 2614876 w 2718665"/>
                <a:gd name="connsiteY4" fmla="*/ 119448 h 2203276"/>
                <a:gd name="connsiteX5" fmla="*/ 2048663 w 2718665"/>
                <a:gd name="connsiteY5" fmla="*/ 92966 h 2203276"/>
                <a:gd name="connsiteX6" fmla="*/ 2040679 w 2718665"/>
                <a:gd name="connsiteY6" fmla="*/ 303 h 2203276"/>
                <a:gd name="connsiteX7" fmla="*/ 1908870 w 2718665"/>
                <a:gd name="connsiteY7" fmla="*/ 22051 h 2203276"/>
                <a:gd name="connsiteX8" fmla="*/ 1911018 w 2718665"/>
                <a:gd name="connsiteY8" fmla="*/ 783060 h 2203276"/>
                <a:gd name="connsiteX9" fmla="*/ 1210848 w 2718665"/>
                <a:gd name="connsiteY9" fmla="*/ 513001 h 2203276"/>
                <a:gd name="connsiteX10" fmla="*/ 1122700 w 2718665"/>
                <a:gd name="connsiteY10" fmla="*/ 497420 h 2203276"/>
                <a:gd name="connsiteX11" fmla="*/ 232470 w 2718665"/>
                <a:gd name="connsiteY11" fmla="*/ 183976 h 2203276"/>
                <a:gd name="connsiteX0" fmla="*/ 232470 w 2718665"/>
                <a:gd name="connsiteY0" fmla="*/ 183976 h 2203276"/>
                <a:gd name="connsiteX1" fmla="*/ 137220 w 2718665"/>
                <a:gd name="connsiteY1" fmla="*/ 2203276 h 2203276"/>
                <a:gd name="connsiteX2" fmla="*/ 1823145 w 2718665"/>
                <a:gd name="connsiteY2" fmla="*/ 2203276 h 2203276"/>
                <a:gd name="connsiteX3" fmla="*/ 1842195 w 2718665"/>
                <a:gd name="connsiteY3" fmla="*/ 1698451 h 2203276"/>
                <a:gd name="connsiteX4" fmla="*/ 2614876 w 2718665"/>
                <a:gd name="connsiteY4" fmla="*/ 119448 h 2203276"/>
                <a:gd name="connsiteX5" fmla="*/ 2048663 w 2718665"/>
                <a:gd name="connsiteY5" fmla="*/ 92966 h 2203276"/>
                <a:gd name="connsiteX6" fmla="*/ 2040679 w 2718665"/>
                <a:gd name="connsiteY6" fmla="*/ 303 h 2203276"/>
                <a:gd name="connsiteX7" fmla="*/ 1908870 w 2718665"/>
                <a:gd name="connsiteY7" fmla="*/ 22051 h 2203276"/>
                <a:gd name="connsiteX8" fmla="*/ 1911018 w 2718665"/>
                <a:gd name="connsiteY8" fmla="*/ 783060 h 2203276"/>
                <a:gd name="connsiteX9" fmla="*/ 1237275 w 2718665"/>
                <a:gd name="connsiteY9" fmla="*/ 497145 h 2203276"/>
                <a:gd name="connsiteX10" fmla="*/ 1122700 w 2718665"/>
                <a:gd name="connsiteY10" fmla="*/ 497420 h 2203276"/>
                <a:gd name="connsiteX11" fmla="*/ 232470 w 2718665"/>
                <a:gd name="connsiteY11" fmla="*/ 183976 h 2203276"/>
                <a:gd name="connsiteX0" fmla="*/ 232470 w 2718665"/>
                <a:gd name="connsiteY0" fmla="*/ 183976 h 2203276"/>
                <a:gd name="connsiteX1" fmla="*/ 137220 w 2718665"/>
                <a:gd name="connsiteY1" fmla="*/ 2203276 h 2203276"/>
                <a:gd name="connsiteX2" fmla="*/ 1823145 w 2718665"/>
                <a:gd name="connsiteY2" fmla="*/ 2203276 h 2203276"/>
                <a:gd name="connsiteX3" fmla="*/ 1842195 w 2718665"/>
                <a:gd name="connsiteY3" fmla="*/ 1698451 h 2203276"/>
                <a:gd name="connsiteX4" fmla="*/ 2614876 w 2718665"/>
                <a:gd name="connsiteY4" fmla="*/ 119448 h 2203276"/>
                <a:gd name="connsiteX5" fmla="*/ 2048663 w 2718665"/>
                <a:gd name="connsiteY5" fmla="*/ 92966 h 2203276"/>
                <a:gd name="connsiteX6" fmla="*/ 2040679 w 2718665"/>
                <a:gd name="connsiteY6" fmla="*/ 303 h 2203276"/>
                <a:gd name="connsiteX7" fmla="*/ 1908870 w 2718665"/>
                <a:gd name="connsiteY7" fmla="*/ 22051 h 2203276"/>
                <a:gd name="connsiteX8" fmla="*/ 1911018 w 2718665"/>
                <a:gd name="connsiteY8" fmla="*/ 783060 h 2203276"/>
                <a:gd name="connsiteX9" fmla="*/ 1237275 w 2718665"/>
                <a:gd name="connsiteY9" fmla="*/ 497145 h 2203276"/>
                <a:gd name="connsiteX10" fmla="*/ 1122700 w 2718665"/>
                <a:gd name="connsiteY10" fmla="*/ 497420 h 2203276"/>
                <a:gd name="connsiteX11" fmla="*/ 232470 w 2718665"/>
                <a:gd name="connsiteY11" fmla="*/ 183976 h 2203276"/>
                <a:gd name="connsiteX0" fmla="*/ 232470 w 2718665"/>
                <a:gd name="connsiteY0" fmla="*/ 183976 h 2203276"/>
                <a:gd name="connsiteX1" fmla="*/ 137220 w 2718665"/>
                <a:gd name="connsiteY1" fmla="*/ 2203276 h 2203276"/>
                <a:gd name="connsiteX2" fmla="*/ 1823145 w 2718665"/>
                <a:gd name="connsiteY2" fmla="*/ 2203276 h 2203276"/>
                <a:gd name="connsiteX3" fmla="*/ 1842195 w 2718665"/>
                <a:gd name="connsiteY3" fmla="*/ 1698451 h 2203276"/>
                <a:gd name="connsiteX4" fmla="*/ 2614876 w 2718665"/>
                <a:gd name="connsiteY4" fmla="*/ 119448 h 2203276"/>
                <a:gd name="connsiteX5" fmla="*/ 2048663 w 2718665"/>
                <a:gd name="connsiteY5" fmla="*/ 92966 h 2203276"/>
                <a:gd name="connsiteX6" fmla="*/ 2040679 w 2718665"/>
                <a:gd name="connsiteY6" fmla="*/ 303 h 2203276"/>
                <a:gd name="connsiteX7" fmla="*/ 1908870 w 2718665"/>
                <a:gd name="connsiteY7" fmla="*/ 22051 h 2203276"/>
                <a:gd name="connsiteX8" fmla="*/ 1911018 w 2718665"/>
                <a:gd name="connsiteY8" fmla="*/ 783060 h 2203276"/>
                <a:gd name="connsiteX9" fmla="*/ 1237275 w 2718665"/>
                <a:gd name="connsiteY9" fmla="*/ 497145 h 2203276"/>
                <a:gd name="connsiteX10" fmla="*/ 1122700 w 2718665"/>
                <a:gd name="connsiteY10" fmla="*/ 497420 h 2203276"/>
                <a:gd name="connsiteX11" fmla="*/ 232470 w 2718665"/>
                <a:gd name="connsiteY11" fmla="*/ 183976 h 2203276"/>
                <a:gd name="connsiteX0" fmla="*/ 232470 w 2718665"/>
                <a:gd name="connsiteY0" fmla="*/ 183976 h 2203276"/>
                <a:gd name="connsiteX1" fmla="*/ 137220 w 2718665"/>
                <a:gd name="connsiteY1" fmla="*/ 2203276 h 2203276"/>
                <a:gd name="connsiteX2" fmla="*/ 1823145 w 2718665"/>
                <a:gd name="connsiteY2" fmla="*/ 2203276 h 2203276"/>
                <a:gd name="connsiteX3" fmla="*/ 1842195 w 2718665"/>
                <a:gd name="connsiteY3" fmla="*/ 1698451 h 2203276"/>
                <a:gd name="connsiteX4" fmla="*/ 2614876 w 2718665"/>
                <a:gd name="connsiteY4" fmla="*/ 119448 h 2203276"/>
                <a:gd name="connsiteX5" fmla="*/ 2064991 w 2718665"/>
                <a:gd name="connsiteY5" fmla="*/ 98409 h 2203276"/>
                <a:gd name="connsiteX6" fmla="*/ 2040679 w 2718665"/>
                <a:gd name="connsiteY6" fmla="*/ 303 h 2203276"/>
                <a:gd name="connsiteX7" fmla="*/ 1908870 w 2718665"/>
                <a:gd name="connsiteY7" fmla="*/ 22051 h 2203276"/>
                <a:gd name="connsiteX8" fmla="*/ 1911018 w 2718665"/>
                <a:gd name="connsiteY8" fmla="*/ 783060 h 2203276"/>
                <a:gd name="connsiteX9" fmla="*/ 1237275 w 2718665"/>
                <a:gd name="connsiteY9" fmla="*/ 497145 h 2203276"/>
                <a:gd name="connsiteX10" fmla="*/ 1122700 w 2718665"/>
                <a:gd name="connsiteY10" fmla="*/ 497420 h 2203276"/>
                <a:gd name="connsiteX11" fmla="*/ 232470 w 2718665"/>
                <a:gd name="connsiteY11" fmla="*/ 183976 h 2203276"/>
                <a:gd name="connsiteX0" fmla="*/ 232470 w 2718665"/>
                <a:gd name="connsiteY0" fmla="*/ 183976 h 2203276"/>
                <a:gd name="connsiteX1" fmla="*/ 137220 w 2718665"/>
                <a:gd name="connsiteY1" fmla="*/ 2203276 h 2203276"/>
                <a:gd name="connsiteX2" fmla="*/ 1823145 w 2718665"/>
                <a:gd name="connsiteY2" fmla="*/ 2203276 h 2203276"/>
                <a:gd name="connsiteX3" fmla="*/ 1842195 w 2718665"/>
                <a:gd name="connsiteY3" fmla="*/ 1698451 h 2203276"/>
                <a:gd name="connsiteX4" fmla="*/ 2614876 w 2718665"/>
                <a:gd name="connsiteY4" fmla="*/ 119448 h 2203276"/>
                <a:gd name="connsiteX5" fmla="*/ 2064991 w 2718665"/>
                <a:gd name="connsiteY5" fmla="*/ 98409 h 2203276"/>
                <a:gd name="connsiteX6" fmla="*/ 2040679 w 2718665"/>
                <a:gd name="connsiteY6" fmla="*/ 303 h 2203276"/>
                <a:gd name="connsiteX7" fmla="*/ 1908870 w 2718665"/>
                <a:gd name="connsiteY7" fmla="*/ 22051 h 2203276"/>
                <a:gd name="connsiteX8" fmla="*/ 1911018 w 2718665"/>
                <a:gd name="connsiteY8" fmla="*/ 783060 h 2203276"/>
                <a:gd name="connsiteX9" fmla="*/ 1237275 w 2718665"/>
                <a:gd name="connsiteY9" fmla="*/ 497145 h 2203276"/>
                <a:gd name="connsiteX10" fmla="*/ 1122700 w 2718665"/>
                <a:gd name="connsiteY10" fmla="*/ 497420 h 2203276"/>
                <a:gd name="connsiteX11" fmla="*/ 232470 w 2718665"/>
                <a:gd name="connsiteY11" fmla="*/ 183976 h 2203276"/>
                <a:gd name="connsiteX0" fmla="*/ 232470 w 2718665"/>
                <a:gd name="connsiteY0" fmla="*/ 183976 h 2203276"/>
                <a:gd name="connsiteX1" fmla="*/ 137220 w 2718665"/>
                <a:gd name="connsiteY1" fmla="*/ 2203276 h 2203276"/>
                <a:gd name="connsiteX2" fmla="*/ 1823145 w 2718665"/>
                <a:gd name="connsiteY2" fmla="*/ 2203276 h 2203276"/>
                <a:gd name="connsiteX3" fmla="*/ 1842195 w 2718665"/>
                <a:gd name="connsiteY3" fmla="*/ 1698451 h 2203276"/>
                <a:gd name="connsiteX4" fmla="*/ 2614876 w 2718665"/>
                <a:gd name="connsiteY4" fmla="*/ 119448 h 2203276"/>
                <a:gd name="connsiteX5" fmla="*/ 2064991 w 2718665"/>
                <a:gd name="connsiteY5" fmla="*/ 98409 h 2203276"/>
                <a:gd name="connsiteX6" fmla="*/ 2040679 w 2718665"/>
                <a:gd name="connsiteY6" fmla="*/ 303 h 2203276"/>
                <a:gd name="connsiteX7" fmla="*/ 1908870 w 2718665"/>
                <a:gd name="connsiteY7" fmla="*/ 22051 h 2203276"/>
                <a:gd name="connsiteX8" fmla="*/ 1911018 w 2718665"/>
                <a:gd name="connsiteY8" fmla="*/ 783060 h 2203276"/>
                <a:gd name="connsiteX9" fmla="*/ 1237275 w 2718665"/>
                <a:gd name="connsiteY9" fmla="*/ 497145 h 2203276"/>
                <a:gd name="connsiteX10" fmla="*/ 1122700 w 2718665"/>
                <a:gd name="connsiteY10" fmla="*/ 497420 h 2203276"/>
                <a:gd name="connsiteX11" fmla="*/ 232470 w 2718665"/>
                <a:gd name="connsiteY11" fmla="*/ 183976 h 2203276"/>
                <a:gd name="connsiteX0" fmla="*/ 232470 w 2770027"/>
                <a:gd name="connsiteY0" fmla="*/ 183976 h 2203276"/>
                <a:gd name="connsiteX1" fmla="*/ 137220 w 2770027"/>
                <a:gd name="connsiteY1" fmla="*/ 2203276 h 2203276"/>
                <a:gd name="connsiteX2" fmla="*/ 1823145 w 2770027"/>
                <a:gd name="connsiteY2" fmla="*/ 2203276 h 2203276"/>
                <a:gd name="connsiteX3" fmla="*/ 1842195 w 2770027"/>
                <a:gd name="connsiteY3" fmla="*/ 1698451 h 2203276"/>
                <a:gd name="connsiteX4" fmla="*/ 2674747 w 2770027"/>
                <a:gd name="connsiteY4" fmla="*/ 130334 h 2203276"/>
                <a:gd name="connsiteX5" fmla="*/ 2064991 w 2770027"/>
                <a:gd name="connsiteY5" fmla="*/ 98409 h 2203276"/>
                <a:gd name="connsiteX6" fmla="*/ 2040679 w 2770027"/>
                <a:gd name="connsiteY6" fmla="*/ 303 h 2203276"/>
                <a:gd name="connsiteX7" fmla="*/ 1908870 w 2770027"/>
                <a:gd name="connsiteY7" fmla="*/ 22051 h 2203276"/>
                <a:gd name="connsiteX8" fmla="*/ 1911018 w 2770027"/>
                <a:gd name="connsiteY8" fmla="*/ 783060 h 2203276"/>
                <a:gd name="connsiteX9" fmla="*/ 1237275 w 2770027"/>
                <a:gd name="connsiteY9" fmla="*/ 497145 h 2203276"/>
                <a:gd name="connsiteX10" fmla="*/ 1122700 w 2770027"/>
                <a:gd name="connsiteY10" fmla="*/ 497420 h 2203276"/>
                <a:gd name="connsiteX11" fmla="*/ 232470 w 2770027"/>
                <a:gd name="connsiteY11" fmla="*/ 183976 h 2203276"/>
                <a:gd name="connsiteX0" fmla="*/ 232470 w 2770027"/>
                <a:gd name="connsiteY0" fmla="*/ 183976 h 2203276"/>
                <a:gd name="connsiteX1" fmla="*/ 137220 w 2770027"/>
                <a:gd name="connsiteY1" fmla="*/ 2203276 h 2203276"/>
                <a:gd name="connsiteX2" fmla="*/ 1823145 w 2770027"/>
                <a:gd name="connsiteY2" fmla="*/ 2203276 h 2203276"/>
                <a:gd name="connsiteX3" fmla="*/ 1842195 w 2770027"/>
                <a:gd name="connsiteY3" fmla="*/ 1698451 h 2203276"/>
                <a:gd name="connsiteX4" fmla="*/ 2674747 w 2770027"/>
                <a:gd name="connsiteY4" fmla="*/ 130334 h 2203276"/>
                <a:gd name="connsiteX5" fmla="*/ 2064991 w 2770027"/>
                <a:gd name="connsiteY5" fmla="*/ 98409 h 2203276"/>
                <a:gd name="connsiteX6" fmla="*/ 2040679 w 2770027"/>
                <a:gd name="connsiteY6" fmla="*/ 303 h 2203276"/>
                <a:gd name="connsiteX7" fmla="*/ 1908870 w 2770027"/>
                <a:gd name="connsiteY7" fmla="*/ 22051 h 2203276"/>
                <a:gd name="connsiteX8" fmla="*/ 1911018 w 2770027"/>
                <a:gd name="connsiteY8" fmla="*/ 783060 h 2203276"/>
                <a:gd name="connsiteX9" fmla="*/ 1237275 w 2770027"/>
                <a:gd name="connsiteY9" fmla="*/ 497145 h 2203276"/>
                <a:gd name="connsiteX10" fmla="*/ 1122700 w 2770027"/>
                <a:gd name="connsiteY10" fmla="*/ 497420 h 2203276"/>
                <a:gd name="connsiteX11" fmla="*/ 232470 w 2770027"/>
                <a:gd name="connsiteY11" fmla="*/ 183976 h 2203276"/>
                <a:gd name="connsiteX0" fmla="*/ 226782 w 2764339"/>
                <a:gd name="connsiteY0" fmla="*/ 183976 h 2400339"/>
                <a:gd name="connsiteX1" fmla="*/ 150300 w 2764339"/>
                <a:gd name="connsiteY1" fmla="*/ 2400339 h 2400339"/>
                <a:gd name="connsiteX2" fmla="*/ 1817457 w 2764339"/>
                <a:gd name="connsiteY2" fmla="*/ 2203276 h 2400339"/>
                <a:gd name="connsiteX3" fmla="*/ 1836507 w 2764339"/>
                <a:gd name="connsiteY3" fmla="*/ 1698451 h 2400339"/>
                <a:gd name="connsiteX4" fmla="*/ 2669059 w 2764339"/>
                <a:gd name="connsiteY4" fmla="*/ 130334 h 2400339"/>
                <a:gd name="connsiteX5" fmla="*/ 2059303 w 2764339"/>
                <a:gd name="connsiteY5" fmla="*/ 98409 h 2400339"/>
                <a:gd name="connsiteX6" fmla="*/ 2034991 w 2764339"/>
                <a:gd name="connsiteY6" fmla="*/ 303 h 2400339"/>
                <a:gd name="connsiteX7" fmla="*/ 1903182 w 2764339"/>
                <a:gd name="connsiteY7" fmla="*/ 22051 h 2400339"/>
                <a:gd name="connsiteX8" fmla="*/ 1905330 w 2764339"/>
                <a:gd name="connsiteY8" fmla="*/ 783060 h 2400339"/>
                <a:gd name="connsiteX9" fmla="*/ 1231587 w 2764339"/>
                <a:gd name="connsiteY9" fmla="*/ 497145 h 2400339"/>
                <a:gd name="connsiteX10" fmla="*/ 1117012 w 2764339"/>
                <a:gd name="connsiteY10" fmla="*/ 497420 h 2400339"/>
                <a:gd name="connsiteX11" fmla="*/ 226782 w 2764339"/>
                <a:gd name="connsiteY11" fmla="*/ 183976 h 2400339"/>
                <a:gd name="connsiteX0" fmla="*/ 226782 w 2764339"/>
                <a:gd name="connsiteY0" fmla="*/ 183976 h 2400339"/>
                <a:gd name="connsiteX1" fmla="*/ 150300 w 2764339"/>
                <a:gd name="connsiteY1" fmla="*/ 2400339 h 2400339"/>
                <a:gd name="connsiteX2" fmla="*/ 1873761 w 2764339"/>
                <a:gd name="connsiteY2" fmla="*/ 2390955 h 2400339"/>
                <a:gd name="connsiteX3" fmla="*/ 1836507 w 2764339"/>
                <a:gd name="connsiteY3" fmla="*/ 1698451 h 2400339"/>
                <a:gd name="connsiteX4" fmla="*/ 2669059 w 2764339"/>
                <a:gd name="connsiteY4" fmla="*/ 130334 h 2400339"/>
                <a:gd name="connsiteX5" fmla="*/ 2059303 w 2764339"/>
                <a:gd name="connsiteY5" fmla="*/ 98409 h 2400339"/>
                <a:gd name="connsiteX6" fmla="*/ 2034991 w 2764339"/>
                <a:gd name="connsiteY6" fmla="*/ 303 h 2400339"/>
                <a:gd name="connsiteX7" fmla="*/ 1903182 w 2764339"/>
                <a:gd name="connsiteY7" fmla="*/ 22051 h 2400339"/>
                <a:gd name="connsiteX8" fmla="*/ 1905330 w 2764339"/>
                <a:gd name="connsiteY8" fmla="*/ 783060 h 2400339"/>
                <a:gd name="connsiteX9" fmla="*/ 1231587 w 2764339"/>
                <a:gd name="connsiteY9" fmla="*/ 497145 h 2400339"/>
                <a:gd name="connsiteX10" fmla="*/ 1117012 w 2764339"/>
                <a:gd name="connsiteY10" fmla="*/ 497420 h 2400339"/>
                <a:gd name="connsiteX11" fmla="*/ 226782 w 2764339"/>
                <a:gd name="connsiteY11" fmla="*/ 183976 h 2400339"/>
                <a:gd name="connsiteX0" fmla="*/ 226782 w 2764339"/>
                <a:gd name="connsiteY0" fmla="*/ 183976 h 2400339"/>
                <a:gd name="connsiteX1" fmla="*/ 150300 w 2764339"/>
                <a:gd name="connsiteY1" fmla="*/ 2400339 h 2400339"/>
                <a:gd name="connsiteX2" fmla="*/ 1873761 w 2764339"/>
                <a:gd name="connsiteY2" fmla="*/ 2390955 h 2400339"/>
                <a:gd name="connsiteX3" fmla="*/ 1836507 w 2764339"/>
                <a:gd name="connsiteY3" fmla="*/ 1698451 h 2400339"/>
                <a:gd name="connsiteX4" fmla="*/ 2669059 w 2764339"/>
                <a:gd name="connsiteY4" fmla="*/ 130334 h 2400339"/>
                <a:gd name="connsiteX5" fmla="*/ 2059303 w 2764339"/>
                <a:gd name="connsiteY5" fmla="*/ 98409 h 2400339"/>
                <a:gd name="connsiteX6" fmla="*/ 2034991 w 2764339"/>
                <a:gd name="connsiteY6" fmla="*/ 303 h 2400339"/>
                <a:gd name="connsiteX7" fmla="*/ 1903182 w 2764339"/>
                <a:gd name="connsiteY7" fmla="*/ 22051 h 2400339"/>
                <a:gd name="connsiteX8" fmla="*/ 1905330 w 2764339"/>
                <a:gd name="connsiteY8" fmla="*/ 783060 h 2400339"/>
                <a:gd name="connsiteX9" fmla="*/ 1231587 w 2764339"/>
                <a:gd name="connsiteY9" fmla="*/ 497145 h 2400339"/>
                <a:gd name="connsiteX10" fmla="*/ 1135780 w 2764339"/>
                <a:gd name="connsiteY10" fmla="*/ 572491 h 2400339"/>
                <a:gd name="connsiteX11" fmla="*/ 226782 w 2764339"/>
                <a:gd name="connsiteY11" fmla="*/ 183976 h 2400339"/>
                <a:gd name="connsiteX0" fmla="*/ 226782 w 2764339"/>
                <a:gd name="connsiteY0" fmla="*/ 183976 h 2400339"/>
                <a:gd name="connsiteX1" fmla="*/ 150300 w 2764339"/>
                <a:gd name="connsiteY1" fmla="*/ 2400339 h 2400339"/>
                <a:gd name="connsiteX2" fmla="*/ 1873761 w 2764339"/>
                <a:gd name="connsiteY2" fmla="*/ 2390955 h 2400339"/>
                <a:gd name="connsiteX3" fmla="*/ 1836507 w 2764339"/>
                <a:gd name="connsiteY3" fmla="*/ 1698451 h 2400339"/>
                <a:gd name="connsiteX4" fmla="*/ 2669059 w 2764339"/>
                <a:gd name="connsiteY4" fmla="*/ 130334 h 2400339"/>
                <a:gd name="connsiteX5" fmla="*/ 2059303 w 2764339"/>
                <a:gd name="connsiteY5" fmla="*/ 98409 h 2400339"/>
                <a:gd name="connsiteX6" fmla="*/ 2034991 w 2764339"/>
                <a:gd name="connsiteY6" fmla="*/ 303 h 2400339"/>
                <a:gd name="connsiteX7" fmla="*/ 1903182 w 2764339"/>
                <a:gd name="connsiteY7" fmla="*/ 22051 h 2400339"/>
                <a:gd name="connsiteX8" fmla="*/ 1905330 w 2764339"/>
                <a:gd name="connsiteY8" fmla="*/ 783060 h 2400339"/>
                <a:gd name="connsiteX9" fmla="*/ 1231587 w 2764339"/>
                <a:gd name="connsiteY9" fmla="*/ 497145 h 2400339"/>
                <a:gd name="connsiteX10" fmla="*/ 1135780 w 2764339"/>
                <a:gd name="connsiteY10" fmla="*/ 572491 h 2400339"/>
                <a:gd name="connsiteX11" fmla="*/ 226782 w 2764339"/>
                <a:gd name="connsiteY11" fmla="*/ 183976 h 2400339"/>
                <a:gd name="connsiteX0" fmla="*/ 226782 w 2764339"/>
                <a:gd name="connsiteY0" fmla="*/ 183976 h 2400339"/>
                <a:gd name="connsiteX1" fmla="*/ 150300 w 2764339"/>
                <a:gd name="connsiteY1" fmla="*/ 2400339 h 2400339"/>
                <a:gd name="connsiteX2" fmla="*/ 1873761 w 2764339"/>
                <a:gd name="connsiteY2" fmla="*/ 2390955 h 2400339"/>
                <a:gd name="connsiteX3" fmla="*/ 1836507 w 2764339"/>
                <a:gd name="connsiteY3" fmla="*/ 1698451 h 2400339"/>
                <a:gd name="connsiteX4" fmla="*/ 2669059 w 2764339"/>
                <a:gd name="connsiteY4" fmla="*/ 130334 h 2400339"/>
                <a:gd name="connsiteX5" fmla="*/ 2059303 w 2764339"/>
                <a:gd name="connsiteY5" fmla="*/ 98409 h 2400339"/>
                <a:gd name="connsiteX6" fmla="*/ 2034991 w 2764339"/>
                <a:gd name="connsiteY6" fmla="*/ 303 h 2400339"/>
                <a:gd name="connsiteX7" fmla="*/ 1903182 w 2764339"/>
                <a:gd name="connsiteY7" fmla="*/ 22051 h 2400339"/>
                <a:gd name="connsiteX8" fmla="*/ 1905330 w 2764339"/>
                <a:gd name="connsiteY8" fmla="*/ 783060 h 2400339"/>
                <a:gd name="connsiteX9" fmla="*/ 1231587 w 2764339"/>
                <a:gd name="connsiteY9" fmla="*/ 497145 h 2400339"/>
                <a:gd name="connsiteX10" fmla="*/ 1135780 w 2764339"/>
                <a:gd name="connsiteY10" fmla="*/ 572491 h 2400339"/>
                <a:gd name="connsiteX11" fmla="*/ 226782 w 2764339"/>
                <a:gd name="connsiteY11" fmla="*/ 183976 h 2400339"/>
                <a:gd name="connsiteX0" fmla="*/ 231749 w 2769306"/>
                <a:gd name="connsiteY0" fmla="*/ 183976 h 2390955"/>
                <a:gd name="connsiteX1" fmla="*/ 138828 w 2769306"/>
                <a:gd name="connsiteY1" fmla="*/ 2064983 h 2390955"/>
                <a:gd name="connsiteX2" fmla="*/ 1878728 w 2769306"/>
                <a:gd name="connsiteY2" fmla="*/ 2390955 h 2390955"/>
                <a:gd name="connsiteX3" fmla="*/ 1841474 w 2769306"/>
                <a:gd name="connsiteY3" fmla="*/ 1698451 h 2390955"/>
                <a:gd name="connsiteX4" fmla="*/ 2674026 w 2769306"/>
                <a:gd name="connsiteY4" fmla="*/ 130334 h 2390955"/>
                <a:gd name="connsiteX5" fmla="*/ 2064270 w 2769306"/>
                <a:gd name="connsiteY5" fmla="*/ 98409 h 2390955"/>
                <a:gd name="connsiteX6" fmla="*/ 2039958 w 2769306"/>
                <a:gd name="connsiteY6" fmla="*/ 303 h 2390955"/>
                <a:gd name="connsiteX7" fmla="*/ 1908149 w 2769306"/>
                <a:gd name="connsiteY7" fmla="*/ 22051 h 2390955"/>
                <a:gd name="connsiteX8" fmla="*/ 1910297 w 2769306"/>
                <a:gd name="connsiteY8" fmla="*/ 783060 h 2390955"/>
                <a:gd name="connsiteX9" fmla="*/ 1236554 w 2769306"/>
                <a:gd name="connsiteY9" fmla="*/ 497145 h 2390955"/>
                <a:gd name="connsiteX10" fmla="*/ 1140747 w 2769306"/>
                <a:gd name="connsiteY10" fmla="*/ 572491 h 2390955"/>
                <a:gd name="connsiteX11" fmla="*/ 231749 w 2769306"/>
                <a:gd name="connsiteY11" fmla="*/ 183976 h 2390955"/>
                <a:gd name="connsiteX0" fmla="*/ 221873 w 2759430"/>
                <a:gd name="connsiteY0" fmla="*/ 183976 h 2390955"/>
                <a:gd name="connsiteX1" fmla="*/ 128952 w 2759430"/>
                <a:gd name="connsiteY1" fmla="*/ 2064983 h 2390955"/>
                <a:gd name="connsiteX2" fmla="*/ 1868852 w 2759430"/>
                <a:gd name="connsiteY2" fmla="*/ 2390955 h 2390955"/>
                <a:gd name="connsiteX3" fmla="*/ 1831598 w 2759430"/>
                <a:gd name="connsiteY3" fmla="*/ 1698451 h 2390955"/>
                <a:gd name="connsiteX4" fmla="*/ 2664150 w 2759430"/>
                <a:gd name="connsiteY4" fmla="*/ 130334 h 2390955"/>
                <a:gd name="connsiteX5" fmla="*/ 2054394 w 2759430"/>
                <a:gd name="connsiteY5" fmla="*/ 98409 h 2390955"/>
                <a:gd name="connsiteX6" fmla="*/ 2030082 w 2759430"/>
                <a:gd name="connsiteY6" fmla="*/ 303 h 2390955"/>
                <a:gd name="connsiteX7" fmla="*/ 1898273 w 2759430"/>
                <a:gd name="connsiteY7" fmla="*/ 22051 h 2390955"/>
                <a:gd name="connsiteX8" fmla="*/ 1900421 w 2759430"/>
                <a:gd name="connsiteY8" fmla="*/ 783060 h 2390955"/>
                <a:gd name="connsiteX9" fmla="*/ 1226678 w 2759430"/>
                <a:gd name="connsiteY9" fmla="*/ 497145 h 2390955"/>
                <a:gd name="connsiteX10" fmla="*/ 1130871 w 2759430"/>
                <a:gd name="connsiteY10" fmla="*/ 572491 h 2390955"/>
                <a:gd name="connsiteX11" fmla="*/ 221873 w 2759430"/>
                <a:gd name="connsiteY11" fmla="*/ 183976 h 2390955"/>
                <a:gd name="connsiteX0" fmla="*/ 221873 w 2759430"/>
                <a:gd name="connsiteY0" fmla="*/ 183976 h 2065462"/>
                <a:gd name="connsiteX1" fmla="*/ 128952 w 2759430"/>
                <a:gd name="connsiteY1" fmla="*/ 2064983 h 2065462"/>
                <a:gd name="connsiteX2" fmla="*/ 1852414 w 2759430"/>
                <a:gd name="connsiteY2" fmla="*/ 2065462 h 2065462"/>
                <a:gd name="connsiteX3" fmla="*/ 1831598 w 2759430"/>
                <a:gd name="connsiteY3" fmla="*/ 1698451 h 2065462"/>
                <a:gd name="connsiteX4" fmla="*/ 2664150 w 2759430"/>
                <a:gd name="connsiteY4" fmla="*/ 130334 h 2065462"/>
                <a:gd name="connsiteX5" fmla="*/ 2054394 w 2759430"/>
                <a:gd name="connsiteY5" fmla="*/ 98409 h 2065462"/>
                <a:gd name="connsiteX6" fmla="*/ 2030082 w 2759430"/>
                <a:gd name="connsiteY6" fmla="*/ 303 h 2065462"/>
                <a:gd name="connsiteX7" fmla="*/ 1898273 w 2759430"/>
                <a:gd name="connsiteY7" fmla="*/ 22051 h 2065462"/>
                <a:gd name="connsiteX8" fmla="*/ 1900421 w 2759430"/>
                <a:gd name="connsiteY8" fmla="*/ 783060 h 2065462"/>
                <a:gd name="connsiteX9" fmla="*/ 1226678 w 2759430"/>
                <a:gd name="connsiteY9" fmla="*/ 497145 h 2065462"/>
                <a:gd name="connsiteX10" fmla="*/ 1130871 w 2759430"/>
                <a:gd name="connsiteY10" fmla="*/ 572491 h 2065462"/>
                <a:gd name="connsiteX11" fmla="*/ 221873 w 2759430"/>
                <a:gd name="connsiteY11" fmla="*/ 183976 h 2065462"/>
                <a:gd name="connsiteX0" fmla="*/ 221873 w 2759430"/>
                <a:gd name="connsiteY0" fmla="*/ 183976 h 2068751"/>
                <a:gd name="connsiteX1" fmla="*/ 128952 w 2759430"/>
                <a:gd name="connsiteY1" fmla="*/ 2064983 h 2068751"/>
                <a:gd name="connsiteX2" fmla="*/ 1852414 w 2759430"/>
                <a:gd name="connsiteY2" fmla="*/ 2068751 h 2068751"/>
                <a:gd name="connsiteX3" fmla="*/ 1831598 w 2759430"/>
                <a:gd name="connsiteY3" fmla="*/ 1698451 h 2068751"/>
                <a:gd name="connsiteX4" fmla="*/ 2664150 w 2759430"/>
                <a:gd name="connsiteY4" fmla="*/ 130334 h 2068751"/>
                <a:gd name="connsiteX5" fmla="*/ 2054394 w 2759430"/>
                <a:gd name="connsiteY5" fmla="*/ 98409 h 2068751"/>
                <a:gd name="connsiteX6" fmla="*/ 2030082 w 2759430"/>
                <a:gd name="connsiteY6" fmla="*/ 303 h 2068751"/>
                <a:gd name="connsiteX7" fmla="*/ 1898273 w 2759430"/>
                <a:gd name="connsiteY7" fmla="*/ 22051 h 2068751"/>
                <a:gd name="connsiteX8" fmla="*/ 1900421 w 2759430"/>
                <a:gd name="connsiteY8" fmla="*/ 783060 h 2068751"/>
                <a:gd name="connsiteX9" fmla="*/ 1226678 w 2759430"/>
                <a:gd name="connsiteY9" fmla="*/ 497145 h 2068751"/>
                <a:gd name="connsiteX10" fmla="*/ 1130871 w 2759430"/>
                <a:gd name="connsiteY10" fmla="*/ 572491 h 2068751"/>
                <a:gd name="connsiteX11" fmla="*/ 221873 w 2759430"/>
                <a:gd name="connsiteY11" fmla="*/ 183976 h 2068751"/>
                <a:gd name="connsiteX0" fmla="*/ 221873 w 2759430"/>
                <a:gd name="connsiteY0" fmla="*/ 183976 h 2077670"/>
                <a:gd name="connsiteX1" fmla="*/ 128952 w 2759430"/>
                <a:gd name="connsiteY1" fmla="*/ 2064983 h 2077670"/>
                <a:gd name="connsiteX2" fmla="*/ 1861333 w 2759430"/>
                <a:gd name="connsiteY2" fmla="*/ 2077670 h 2077670"/>
                <a:gd name="connsiteX3" fmla="*/ 1831598 w 2759430"/>
                <a:gd name="connsiteY3" fmla="*/ 1698451 h 2077670"/>
                <a:gd name="connsiteX4" fmla="*/ 2664150 w 2759430"/>
                <a:gd name="connsiteY4" fmla="*/ 130334 h 2077670"/>
                <a:gd name="connsiteX5" fmla="*/ 2054394 w 2759430"/>
                <a:gd name="connsiteY5" fmla="*/ 98409 h 2077670"/>
                <a:gd name="connsiteX6" fmla="*/ 2030082 w 2759430"/>
                <a:gd name="connsiteY6" fmla="*/ 303 h 2077670"/>
                <a:gd name="connsiteX7" fmla="*/ 1898273 w 2759430"/>
                <a:gd name="connsiteY7" fmla="*/ 22051 h 2077670"/>
                <a:gd name="connsiteX8" fmla="*/ 1900421 w 2759430"/>
                <a:gd name="connsiteY8" fmla="*/ 783060 h 2077670"/>
                <a:gd name="connsiteX9" fmla="*/ 1226678 w 2759430"/>
                <a:gd name="connsiteY9" fmla="*/ 497145 h 2077670"/>
                <a:gd name="connsiteX10" fmla="*/ 1130871 w 2759430"/>
                <a:gd name="connsiteY10" fmla="*/ 572491 h 2077670"/>
                <a:gd name="connsiteX11" fmla="*/ 221873 w 2759430"/>
                <a:gd name="connsiteY11" fmla="*/ 183976 h 2077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759430" h="2077670">
                  <a:moveTo>
                    <a:pt x="221873" y="183976"/>
                  </a:moveTo>
                  <a:cubicBezTo>
                    <a:pt x="-257552" y="923751"/>
                    <a:pt x="200156" y="1839025"/>
                    <a:pt x="128952" y="2064983"/>
                  </a:cubicBezTo>
                  <a:lnTo>
                    <a:pt x="1861333" y="2077670"/>
                  </a:lnTo>
                  <a:lnTo>
                    <a:pt x="1831598" y="1698451"/>
                  </a:lnTo>
                  <a:cubicBezTo>
                    <a:pt x="2577484" y="1720658"/>
                    <a:pt x="2947680" y="1991050"/>
                    <a:pt x="2664150" y="130334"/>
                  </a:cubicBezTo>
                  <a:cubicBezTo>
                    <a:pt x="2255473" y="54071"/>
                    <a:pt x="2191599" y="89110"/>
                    <a:pt x="2054394" y="98409"/>
                  </a:cubicBezTo>
                  <a:cubicBezTo>
                    <a:pt x="2046378" y="39791"/>
                    <a:pt x="2053381" y="49121"/>
                    <a:pt x="2030082" y="303"/>
                  </a:cubicBezTo>
                  <a:cubicBezTo>
                    <a:pt x="1964498" y="-945"/>
                    <a:pt x="2000929" y="826"/>
                    <a:pt x="1898273" y="22051"/>
                  </a:cubicBezTo>
                  <a:cubicBezTo>
                    <a:pt x="1904623" y="280813"/>
                    <a:pt x="1890896" y="525885"/>
                    <a:pt x="1900421" y="783060"/>
                  </a:cubicBezTo>
                  <a:cubicBezTo>
                    <a:pt x="1749728" y="751246"/>
                    <a:pt x="1517512" y="597607"/>
                    <a:pt x="1226678" y="497145"/>
                  </a:cubicBezTo>
                  <a:cubicBezTo>
                    <a:pt x="1226550" y="618676"/>
                    <a:pt x="1264864" y="688113"/>
                    <a:pt x="1130871" y="572491"/>
                  </a:cubicBezTo>
                  <a:cubicBezTo>
                    <a:pt x="766733" y="481334"/>
                    <a:pt x="654943" y="385765"/>
                    <a:pt x="221873" y="183976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xmlns="" id="{DDFFBE37-8FE0-49F0-B44F-5AC1E615EE22}"/>
                </a:ext>
              </a:extLst>
            </p:cNvPr>
            <p:cNvSpPr/>
            <p:nvPr/>
          </p:nvSpPr>
          <p:spPr>
            <a:xfrm>
              <a:off x="1353101" y="4180869"/>
              <a:ext cx="1094108" cy="581411"/>
            </a:xfrm>
            <a:custGeom>
              <a:avLst/>
              <a:gdLst>
                <a:gd name="connsiteX0" fmla="*/ 0 w 1094108"/>
                <a:gd name="connsiteY0" fmla="*/ 200851 h 581411"/>
                <a:gd name="connsiteX1" fmla="*/ 95139 w 1094108"/>
                <a:gd name="connsiteY1" fmla="*/ 0 h 581411"/>
                <a:gd name="connsiteX2" fmla="*/ 1025396 w 1094108"/>
                <a:gd name="connsiteY2" fmla="*/ 338276 h 581411"/>
                <a:gd name="connsiteX3" fmla="*/ 1094108 w 1094108"/>
                <a:gd name="connsiteY3" fmla="*/ 412273 h 581411"/>
                <a:gd name="connsiteX4" fmla="*/ 1078252 w 1094108"/>
                <a:gd name="connsiteY4" fmla="*/ 517984 h 581411"/>
                <a:gd name="connsiteX5" fmla="*/ 1014825 w 1094108"/>
                <a:gd name="connsiteY5" fmla="*/ 480985 h 581411"/>
                <a:gd name="connsiteX6" fmla="*/ 998968 w 1094108"/>
                <a:gd name="connsiteY6" fmla="*/ 581411 h 581411"/>
                <a:gd name="connsiteX7" fmla="*/ 0 w 1094108"/>
                <a:gd name="connsiteY7" fmla="*/ 200851 h 581411"/>
                <a:gd name="connsiteX0" fmla="*/ 0 w 1094108"/>
                <a:gd name="connsiteY0" fmla="*/ 200851 h 581411"/>
                <a:gd name="connsiteX1" fmla="*/ 95139 w 1094108"/>
                <a:gd name="connsiteY1" fmla="*/ 0 h 581411"/>
                <a:gd name="connsiteX2" fmla="*/ 1025396 w 1094108"/>
                <a:gd name="connsiteY2" fmla="*/ 338276 h 581411"/>
                <a:gd name="connsiteX3" fmla="*/ 1094108 w 1094108"/>
                <a:gd name="connsiteY3" fmla="*/ 412273 h 581411"/>
                <a:gd name="connsiteX4" fmla="*/ 1078252 w 1094108"/>
                <a:gd name="connsiteY4" fmla="*/ 517984 h 581411"/>
                <a:gd name="connsiteX5" fmla="*/ 1014825 w 1094108"/>
                <a:gd name="connsiteY5" fmla="*/ 480985 h 581411"/>
                <a:gd name="connsiteX6" fmla="*/ 998968 w 1094108"/>
                <a:gd name="connsiteY6" fmla="*/ 581411 h 581411"/>
                <a:gd name="connsiteX7" fmla="*/ 0 w 1094108"/>
                <a:gd name="connsiteY7" fmla="*/ 200851 h 581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94108" h="581411">
                  <a:moveTo>
                    <a:pt x="0" y="200851"/>
                  </a:moveTo>
                  <a:lnTo>
                    <a:pt x="95139" y="0"/>
                  </a:lnTo>
                  <a:lnTo>
                    <a:pt x="1025396" y="338276"/>
                  </a:lnTo>
                  <a:lnTo>
                    <a:pt x="1094108" y="412273"/>
                  </a:lnTo>
                  <a:lnTo>
                    <a:pt x="1078252" y="517984"/>
                  </a:lnTo>
                  <a:lnTo>
                    <a:pt x="1014825" y="480985"/>
                  </a:lnTo>
                  <a:lnTo>
                    <a:pt x="998968" y="581411"/>
                  </a:lnTo>
                  <a:cubicBezTo>
                    <a:pt x="634554" y="475508"/>
                    <a:pt x="332989" y="327704"/>
                    <a:pt x="0" y="20085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16" name="Freeform 14">
              <a:extLst>
                <a:ext uri="{FF2B5EF4-FFF2-40B4-BE49-F238E27FC236}">
                  <a16:creationId xmlns:a16="http://schemas.microsoft.com/office/drawing/2014/main" xmlns="" id="{0D091141-ADF5-40A0-930A-D1170A153495}"/>
                </a:ext>
              </a:extLst>
            </p:cNvPr>
            <p:cNvSpPr/>
            <p:nvPr/>
          </p:nvSpPr>
          <p:spPr>
            <a:xfrm>
              <a:off x="3076189" y="4038629"/>
              <a:ext cx="591981" cy="227104"/>
            </a:xfrm>
            <a:custGeom>
              <a:avLst/>
              <a:gdLst>
                <a:gd name="connsiteX0" fmla="*/ 5285 w 739976"/>
                <a:gd name="connsiteY0" fmla="*/ 68712 h 206136"/>
                <a:gd name="connsiteX1" fmla="*/ 0 w 739976"/>
                <a:gd name="connsiteY1" fmla="*/ 5285 h 206136"/>
                <a:gd name="connsiteX2" fmla="*/ 158566 w 739976"/>
                <a:gd name="connsiteY2" fmla="*/ 0 h 206136"/>
                <a:gd name="connsiteX3" fmla="*/ 163852 w 739976"/>
                <a:gd name="connsiteY3" fmla="*/ 58141 h 206136"/>
                <a:gd name="connsiteX4" fmla="*/ 739976 w 739976"/>
                <a:gd name="connsiteY4" fmla="*/ 84569 h 206136"/>
                <a:gd name="connsiteX5" fmla="*/ 671264 w 739976"/>
                <a:gd name="connsiteY5" fmla="*/ 206136 h 206136"/>
                <a:gd name="connsiteX6" fmla="*/ 110996 w 739976"/>
                <a:gd name="connsiteY6" fmla="*/ 174423 h 206136"/>
                <a:gd name="connsiteX7" fmla="*/ 89854 w 739976"/>
                <a:gd name="connsiteY7" fmla="*/ 84569 h 206136"/>
                <a:gd name="connsiteX8" fmla="*/ 5285 w 739976"/>
                <a:gd name="connsiteY8" fmla="*/ 68712 h 206136"/>
                <a:gd name="connsiteX0" fmla="*/ 5285 w 739976"/>
                <a:gd name="connsiteY0" fmla="*/ 110997 h 206136"/>
                <a:gd name="connsiteX1" fmla="*/ 0 w 739976"/>
                <a:gd name="connsiteY1" fmla="*/ 5285 h 206136"/>
                <a:gd name="connsiteX2" fmla="*/ 158566 w 739976"/>
                <a:gd name="connsiteY2" fmla="*/ 0 h 206136"/>
                <a:gd name="connsiteX3" fmla="*/ 163852 w 739976"/>
                <a:gd name="connsiteY3" fmla="*/ 58141 h 206136"/>
                <a:gd name="connsiteX4" fmla="*/ 739976 w 739976"/>
                <a:gd name="connsiteY4" fmla="*/ 84569 h 206136"/>
                <a:gd name="connsiteX5" fmla="*/ 671264 w 739976"/>
                <a:gd name="connsiteY5" fmla="*/ 206136 h 206136"/>
                <a:gd name="connsiteX6" fmla="*/ 110996 w 739976"/>
                <a:gd name="connsiteY6" fmla="*/ 174423 h 206136"/>
                <a:gd name="connsiteX7" fmla="*/ 89854 w 739976"/>
                <a:gd name="connsiteY7" fmla="*/ 84569 h 206136"/>
                <a:gd name="connsiteX8" fmla="*/ 5285 w 739976"/>
                <a:gd name="connsiteY8" fmla="*/ 110997 h 206136"/>
                <a:gd name="connsiteX0" fmla="*/ 5285 w 739976"/>
                <a:gd name="connsiteY0" fmla="*/ 110997 h 206136"/>
                <a:gd name="connsiteX1" fmla="*/ 0 w 739976"/>
                <a:gd name="connsiteY1" fmla="*/ 5285 h 206136"/>
                <a:gd name="connsiteX2" fmla="*/ 158566 w 739976"/>
                <a:gd name="connsiteY2" fmla="*/ 0 h 206136"/>
                <a:gd name="connsiteX3" fmla="*/ 163852 w 739976"/>
                <a:gd name="connsiteY3" fmla="*/ 58141 h 206136"/>
                <a:gd name="connsiteX4" fmla="*/ 739976 w 739976"/>
                <a:gd name="connsiteY4" fmla="*/ 84569 h 206136"/>
                <a:gd name="connsiteX5" fmla="*/ 671264 w 739976"/>
                <a:gd name="connsiteY5" fmla="*/ 206136 h 206136"/>
                <a:gd name="connsiteX6" fmla="*/ 110996 w 739976"/>
                <a:gd name="connsiteY6" fmla="*/ 174423 h 206136"/>
                <a:gd name="connsiteX7" fmla="*/ 89854 w 739976"/>
                <a:gd name="connsiteY7" fmla="*/ 84569 h 206136"/>
                <a:gd name="connsiteX8" fmla="*/ 5285 w 739976"/>
                <a:gd name="connsiteY8" fmla="*/ 110997 h 206136"/>
                <a:gd name="connsiteX0" fmla="*/ 5285 w 671264"/>
                <a:gd name="connsiteY0" fmla="*/ 110997 h 206136"/>
                <a:gd name="connsiteX1" fmla="*/ 0 w 671264"/>
                <a:gd name="connsiteY1" fmla="*/ 5285 h 206136"/>
                <a:gd name="connsiteX2" fmla="*/ 158566 w 671264"/>
                <a:gd name="connsiteY2" fmla="*/ 0 h 206136"/>
                <a:gd name="connsiteX3" fmla="*/ 163852 w 671264"/>
                <a:gd name="connsiteY3" fmla="*/ 58141 h 206136"/>
                <a:gd name="connsiteX4" fmla="*/ 581409 w 671264"/>
                <a:gd name="connsiteY4" fmla="*/ 52856 h 206136"/>
                <a:gd name="connsiteX5" fmla="*/ 671264 w 671264"/>
                <a:gd name="connsiteY5" fmla="*/ 206136 h 206136"/>
                <a:gd name="connsiteX6" fmla="*/ 110996 w 671264"/>
                <a:gd name="connsiteY6" fmla="*/ 174423 h 206136"/>
                <a:gd name="connsiteX7" fmla="*/ 89854 w 671264"/>
                <a:gd name="connsiteY7" fmla="*/ 84569 h 206136"/>
                <a:gd name="connsiteX8" fmla="*/ 5285 w 671264"/>
                <a:gd name="connsiteY8" fmla="*/ 110997 h 206136"/>
                <a:gd name="connsiteX0" fmla="*/ 5285 w 591981"/>
                <a:gd name="connsiteY0" fmla="*/ 110997 h 190279"/>
                <a:gd name="connsiteX1" fmla="*/ 0 w 591981"/>
                <a:gd name="connsiteY1" fmla="*/ 5285 h 190279"/>
                <a:gd name="connsiteX2" fmla="*/ 158566 w 591981"/>
                <a:gd name="connsiteY2" fmla="*/ 0 h 190279"/>
                <a:gd name="connsiteX3" fmla="*/ 163852 w 591981"/>
                <a:gd name="connsiteY3" fmla="*/ 58141 h 190279"/>
                <a:gd name="connsiteX4" fmla="*/ 581409 w 591981"/>
                <a:gd name="connsiteY4" fmla="*/ 52856 h 190279"/>
                <a:gd name="connsiteX5" fmla="*/ 591981 w 591981"/>
                <a:gd name="connsiteY5" fmla="*/ 190279 h 190279"/>
                <a:gd name="connsiteX6" fmla="*/ 110996 w 591981"/>
                <a:gd name="connsiteY6" fmla="*/ 174423 h 190279"/>
                <a:gd name="connsiteX7" fmla="*/ 89854 w 591981"/>
                <a:gd name="connsiteY7" fmla="*/ 84569 h 190279"/>
                <a:gd name="connsiteX8" fmla="*/ 5285 w 591981"/>
                <a:gd name="connsiteY8" fmla="*/ 110997 h 190279"/>
                <a:gd name="connsiteX0" fmla="*/ 5285 w 591981"/>
                <a:gd name="connsiteY0" fmla="*/ 110997 h 190279"/>
                <a:gd name="connsiteX1" fmla="*/ 0 w 591981"/>
                <a:gd name="connsiteY1" fmla="*/ 5285 h 190279"/>
                <a:gd name="connsiteX2" fmla="*/ 158566 w 591981"/>
                <a:gd name="connsiteY2" fmla="*/ 0 h 190279"/>
                <a:gd name="connsiteX3" fmla="*/ 163852 w 591981"/>
                <a:gd name="connsiteY3" fmla="*/ 58141 h 190279"/>
                <a:gd name="connsiteX4" fmla="*/ 581409 w 591981"/>
                <a:gd name="connsiteY4" fmla="*/ 52856 h 190279"/>
                <a:gd name="connsiteX5" fmla="*/ 591981 w 591981"/>
                <a:gd name="connsiteY5" fmla="*/ 190279 h 190279"/>
                <a:gd name="connsiteX6" fmla="*/ 110996 w 591981"/>
                <a:gd name="connsiteY6" fmla="*/ 174423 h 190279"/>
                <a:gd name="connsiteX7" fmla="*/ 89854 w 591981"/>
                <a:gd name="connsiteY7" fmla="*/ 84569 h 190279"/>
                <a:gd name="connsiteX8" fmla="*/ 5285 w 591981"/>
                <a:gd name="connsiteY8" fmla="*/ 110997 h 190279"/>
                <a:gd name="connsiteX0" fmla="*/ 5285 w 591981"/>
                <a:gd name="connsiteY0" fmla="*/ 142240 h 221522"/>
                <a:gd name="connsiteX1" fmla="*/ 0 w 591981"/>
                <a:gd name="connsiteY1" fmla="*/ 36528 h 221522"/>
                <a:gd name="connsiteX2" fmla="*/ 163774 w 591981"/>
                <a:gd name="connsiteY2" fmla="*/ 0 h 221522"/>
                <a:gd name="connsiteX3" fmla="*/ 163852 w 591981"/>
                <a:gd name="connsiteY3" fmla="*/ 89384 h 221522"/>
                <a:gd name="connsiteX4" fmla="*/ 581409 w 591981"/>
                <a:gd name="connsiteY4" fmla="*/ 84099 h 221522"/>
                <a:gd name="connsiteX5" fmla="*/ 591981 w 591981"/>
                <a:gd name="connsiteY5" fmla="*/ 221522 h 221522"/>
                <a:gd name="connsiteX6" fmla="*/ 110996 w 591981"/>
                <a:gd name="connsiteY6" fmla="*/ 205666 h 221522"/>
                <a:gd name="connsiteX7" fmla="*/ 89854 w 591981"/>
                <a:gd name="connsiteY7" fmla="*/ 115812 h 221522"/>
                <a:gd name="connsiteX8" fmla="*/ 5285 w 591981"/>
                <a:gd name="connsiteY8" fmla="*/ 142240 h 221522"/>
                <a:gd name="connsiteX0" fmla="*/ 5285 w 591981"/>
                <a:gd name="connsiteY0" fmla="*/ 142240 h 221522"/>
                <a:gd name="connsiteX1" fmla="*/ 0 w 591981"/>
                <a:gd name="connsiteY1" fmla="*/ 36528 h 221522"/>
                <a:gd name="connsiteX2" fmla="*/ 163774 w 591981"/>
                <a:gd name="connsiteY2" fmla="*/ 0 h 221522"/>
                <a:gd name="connsiteX3" fmla="*/ 163852 w 591981"/>
                <a:gd name="connsiteY3" fmla="*/ 89384 h 221522"/>
                <a:gd name="connsiteX4" fmla="*/ 581409 w 591981"/>
                <a:gd name="connsiteY4" fmla="*/ 84099 h 221522"/>
                <a:gd name="connsiteX5" fmla="*/ 591981 w 591981"/>
                <a:gd name="connsiteY5" fmla="*/ 221522 h 221522"/>
                <a:gd name="connsiteX6" fmla="*/ 110996 w 591981"/>
                <a:gd name="connsiteY6" fmla="*/ 205666 h 221522"/>
                <a:gd name="connsiteX7" fmla="*/ 105475 w 591981"/>
                <a:gd name="connsiteY7" fmla="*/ 136641 h 221522"/>
                <a:gd name="connsiteX8" fmla="*/ 5285 w 591981"/>
                <a:gd name="connsiteY8" fmla="*/ 142240 h 221522"/>
                <a:gd name="connsiteX0" fmla="*/ 5285 w 591981"/>
                <a:gd name="connsiteY0" fmla="*/ 142240 h 227104"/>
                <a:gd name="connsiteX1" fmla="*/ 0 w 591981"/>
                <a:gd name="connsiteY1" fmla="*/ 36528 h 227104"/>
                <a:gd name="connsiteX2" fmla="*/ 163774 w 591981"/>
                <a:gd name="connsiteY2" fmla="*/ 0 h 227104"/>
                <a:gd name="connsiteX3" fmla="*/ 163852 w 591981"/>
                <a:gd name="connsiteY3" fmla="*/ 89384 h 227104"/>
                <a:gd name="connsiteX4" fmla="*/ 581409 w 591981"/>
                <a:gd name="connsiteY4" fmla="*/ 84099 h 227104"/>
                <a:gd name="connsiteX5" fmla="*/ 591981 w 591981"/>
                <a:gd name="connsiteY5" fmla="*/ 221522 h 227104"/>
                <a:gd name="connsiteX6" fmla="*/ 116204 w 591981"/>
                <a:gd name="connsiteY6" fmla="*/ 226495 h 227104"/>
                <a:gd name="connsiteX7" fmla="*/ 105475 w 591981"/>
                <a:gd name="connsiteY7" fmla="*/ 136641 h 227104"/>
                <a:gd name="connsiteX8" fmla="*/ 5285 w 591981"/>
                <a:gd name="connsiteY8" fmla="*/ 142240 h 227104"/>
                <a:gd name="connsiteX0" fmla="*/ 5285 w 591981"/>
                <a:gd name="connsiteY0" fmla="*/ 142240 h 227104"/>
                <a:gd name="connsiteX1" fmla="*/ 0 w 591981"/>
                <a:gd name="connsiteY1" fmla="*/ 36528 h 227104"/>
                <a:gd name="connsiteX2" fmla="*/ 163774 w 591981"/>
                <a:gd name="connsiteY2" fmla="*/ 0 h 227104"/>
                <a:gd name="connsiteX3" fmla="*/ 195095 w 591981"/>
                <a:gd name="connsiteY3" fmla="*/ 84177 h 227104"/>
                <a:gd name="connsiteX4" fmla="*/ 581409 w 591981"/>
                <a:gd name="connsiteY4" fmla="*/ 84099 h 227104"/>
                <a:gd name="connsiteX5" fmla="*/ 591981 w 591981"/>
                <a:gd name="connsiteY5" fmla="*/ 221522 h 227104"/>
                <a:gd name="connsiteX6" fmla="*/ 116204 w 591981"/>
                <a:gd name="connsiteY6" fmla="*/ 226495 h 227104"/>
                <a:gd name="connsiteX7" fmla="*/ 105475 w 591981"/>
                <a:gd name="connsiteY7" fmla="*/ 136641 h 227104"/>
                <a:gd name="connsiteX8" fmla="*/ 5285 w 591981"/>
                <a:gd name="connsiteY8" fmla="*/ 142240 h 227104"/>
                <a:gd name="connsiteX0" fmla="*/ 5285 w 591981"/>
                <a:gd name="connsiteY0" fmla="*/ 142240 h 227104"/>
                <a:gd name="connsiteX1" fmla="*/ 0 w 591981"/>
                <a:gd name="connsiteY1" fmla="*/ 36528 h 227104"/>
                <a:gd name="connsiteX2" fmla="*/ 163774 w 591981"/>
                <a:gd name="connsiteY2" fmla="*/ 0 h 227104"/>
                <a:gd name="connsiteX3" fmla="*/ 195095 w 591981"/>
                <a:gd name="connsiteY3" fmla="*/ 84177 h 227104"/>
                <a:gd name="connsiteX4" fmla="*/ 581409 w 591981"/>
                <a:gd name="connsiteY4" fmla="*/ 84099 h 227104"/>
                <a:gd name="connsiteX5" fmla="*/ 591981 w 591981"/>
                <a:gd name="connsiteY5" fmla="*/ 221522 h 227104"/>
                <a:gd name="connsiteX6" fmla="*/ 116204 w 591981"/>
                <a:gd name="connsiteY6" fmla="*/ 226495 h 227104"/>
                <a:gd name="connsiteX7" fmla="*/ 105475 w 591981"/>
                <a:gd name="connsiteY7" fmla="*/ 136641 h 227104"/>
                <a:gd name="connsiteX8" fmla="*/ 5285 w 591981"/>
                <a:gd name="connsiteY8" fmla="*/ 142240 h 2271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1981" h="227104">
                  <a:moveTo>
                    <a:pt x="5285" y="142240"/>
                  </a:moveTo>
                  <a:lnTo>
                    <a:pt x="0" y="36528"/>
                  </a:lnTo>
                  <a:lnTo>
                    <a:pt x="163774" y="0"/>
                  </a:lnTo>
                  <a:cubicBezTo>
                    <a:pt x="163800" y="29795"/>
                    <a:pt x="195069" y="54382"/>
                    <a:pt x="195095" y="84177"/>
                  </a:cubicBezTo>
                  <a:cubicBezTo>
                    <a:pt x="397943" y="29168"/>
                    <a:pt x="389368" y="75290"/>
                    <a:pt x="581409" y="84099"/>
                  </a:cubicBezTo>
                  <a:lnTo>
                    <a:pt x="591981" y="221522"/>
                  </a:lnTo>
                  <a:cubicBezTo>
                    <a:pt x="431653" y="200380"/>
                    <a:pt x="276532" y="231780"/>
                    <a:pt x="116204" y="226495"/>
                  </a:cubicBezTo>
                  <a:lnTo>
                    <a:pt x="105475" y="136641"/>
                  </a:lnTo>
                  <a:lnTo>
                    <a:pt x="5285" y="14224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17" name="Freeform 15">
              <a:extLst>
                <a:ext uri="{FF2B5EF4-FFF2-40B4-BE49-F238E27FC236}">
                  <a16:creationId xmlns:a16="http://schemas.microsoft.com/office/drawing/2014/main" xmlns="" id="{22037F22-D94D-4C2F-AA38-46DEE3F6C9DC}"/>
                </a:ext>
              </a:extLst>
            </p:cNvPr>
            <p:cNvSpPr/>
            <p:nvPr/>
          </p:nvSpPr>
          <p:spPr>
            <a:xfrm>
              <a:off x="2985409" y="3255814"/>
              <a:ext cx="669512" cy="864666"/>
            </a:xfrm>
            <a:custGeom>
              <a:avLst/>
              <a:gdLst>
                <a:gd name="connsiteX0" fmla="*/ 237850 w 650123"/>
                <a:gd name="connsiteY0" fmla="*/ 850974 h 866830"/>
                <a:gd name="connsiteX1" fmla="*/ 0 w 650123"/>
                <a:gd name="connsiteY1" fmla="*/ 63427 h 866830"/>
                <a:gd name="connsiteX2" fmla="*/ 153281 w 650123"/>
                <a:gd name="connsiteY2" fmla="*/ 184994 h 866830"/>
                <a:gd name="connsiteX3" fmla="*/ 216708 w 650123"/>
                <a:gd name="connsiteY3" fmla="*/ 5286 h 866830"/>
                <a:gd name="connsiteX4" fmla="*/ 317133 w 650123"/>
                <a:gd name="connsiteY4" fmla="*/ 184994 h 866830"/>
                <a:gd name="connsiteX5" fmla="*/ 359418 w 650123"/>
                <a:gd name="connsiteY5" fmla="*/ 0 h 866830"/>
                <a:gd name="connsiteX6" fmla="*/ 475700 w 650123"/>
                <a:gd name="connsiteY6" fmla="*/ 126853 h 866830"/>
                <a:gd name="connsiteX7" fmla="*/ 539126 w 650123"/>
                <a:gd name="connsiteY7" fmla="*/ 36999 h 866830"/>
                <a:gd name="connsiteX8" fmla="*/ 650123 w 650123"/>
                <a:gd name="connsiteY8" fmla="*/ 866830 h 866830"/>
                <a:gd name="connsiteX9" fmla="*/ 237850 w 650123"/>
                <a:gd name="connsiteY9" fmla="*/ 850974 h 866830"/>
                <a:gd name="connsiteX0" fmla="*/ 197028 w 609301"/>
                <a:gd name="connsiteY0" fmla="*/ 850974 h 866830"/>
                <a:gd name="connsiteX1" fmla="*/ 0 w 609301"/>
                <a:gd name="connsiteY1" fmla="*/ 60706 h 866830"/>
                <a:gd name="connsiteX2" fmla="*/ 112459 w 609301"/>
                <a:gd name="connsiteY2" fmla="*/ 184994 h 866830"/>
                <a:gd name="connsiteX3" fmla="*/ 175886 w 609301"/>
                <a:gd name="connsiteY3" fmla="*/ 5286 h 866830"/>
                <a:gd name="connsiteX4" fmla="*/ 276311 w 609301"/>
                <a:gd name="connsiteY4" fmla="*/ 184994 h 866830"/>
                <a:gd name="connsiteX5" fmla="*/ 318596 w 609301"/>
                <a:gd name="connsiteY5" fmla="*/ 0 h 866830"/>
                <a:gd name="connsiteX6" fmla="*/ 434878 w 609301"/>
                <a:gd name="connsiteY6" fmla="*/ 126853 h 866830"/>
                <a:gd name="connsiteX7" fmla="*/ 498304 w 609301"/>
                <a:gd name="connsiteY7" fmla="*/ 36999 h 866830"/>
                <a:gd name="connsiteX8" fmla="*/ 609301 w 609301"/>
                <a:gd name="connsiteY8" fmla="*/ 866830 h 866830"/>
                <a:gd name="connsiteX9" fmla="*/ 197028 w 609301"/>
                <a:gd name="connsiteY9" fmla="*/ 850974 h 866830"/>
                <a:gd name="connsiteX0" fmla="*/ 208370 w 620643"/>
                <a:gd name="connsiteY0" fmla="*/ 850974 h 866830"/>
                <a:gd name="connsiteX1" fmla="*/ 11342 w 620643"/>
                <a:gd name="connsiteY1" fmla="*/ 60706 h 866830"/>
                <a:gd name="connsiteX2" fmla="*/ 123801 w 620643"/>
                <a:gd name="connsiteY2" fmla="*/ 184994 h 866830"/>
                <a:gd name="connsiteX3" fmla="*/ 187228 w 620643"/>
                <a:gd name="connsiteY3" fmla="*/ 5286 h 866830"/>
                <a:gd name="connsiteX4" fmla="*/ 287653 w 620643"/>
                <a:gd name="connsiteY4" fmla="*/ 184994 h 866830"/>
                <a:gd name="connsiteX5" fmla="*/ 329938 w 620643"/>
                <a:gd name="connsiteY5" fmla="*/ 0 h 866830"/>
                <a:gd name="connsiteX6" fmla="*/ 446220 w 620643"/>
                <a:gd name="connsiteY6" fmla="*/ 126853 h 866830"/>
                <a:gd name="connsiteX7" fmla="*/ 509646 w 620643"/>
                <a:gd name="connsiteY7" fmla="*/ 36999 h 866830"/>
                <a:gd name="connsiteX8" fmla="*/ 620643 w 620643"/>
                <a:gd name="connsiteY8" fmla="*/ 866830 h 866830"/>
                <a:gd name="connsiteX9" fmla="*/ 208370 w 620643"/>
                <a:gd name="connsiteY9" fmla="*/ 850974 h 866830"/>
                <a:gd name="connsiteX0" fmla="*/ 208370 w 620643"/>
                <a:gd name="connsiteY0" fmla="*/ 850974 h 866830"/>
                <a:gd name="connsiteX1" fmla="*/ 11342 w 620643"/>
                <a:gd name="connsiteY1" fmla="*/ 60706 h 866830"/>
                <a:gd name="connsiteX2" fmla="*/ 123801 w 620643"/>
                <a:gd name="connsiteY2" fmla="*/ 184994 h 866830"/>
                <a:gd name="connsiteX3" fmla="*/ 187228 w 620643"/>
                <a:gd name="connsiteY3" fmla="*/ 5286 h 866830"/>
                <a:gd name="connsiteX4" fmla="*/ 287653 w 620643"/>
                <a:gd name="connsiteY4" fmla="*/ 184994 h 866830"/>
                <a:gd name="connsiteX5" fmla="*/ 329938 w 620643"/>
                <a:gd name="connsiteY5" fmla="*/ 0 h 866830"/>
                <a:gd name="connsiteX6" fmla="*/ 446220 w 620643"/>
                <a:gd name="connsiteY6" fmla="*/ 126853 h 866830"/>
                <a:gd name="connsiteX7" fmla="*/ 509646 w 620643"/>
                <a:gd name="connsiteY7" fmla="*/ 36999 h 866830"/>
                <a:gd name="connsiteX8" fmla="*/ 620643 w 620643"/>
                <a:gd name="connsiteY8" fmla="*/ 866830 h 866830"/>
                <a:gd name="connsiteX9" fmla="*/ 208370 w 620643"/>
                <a:gd name="connsiteY9" fmla="*/ 850974 h 866830"/>
                <a:gd name="connsiteX0" fmla="*/ 209189 w 621462"/>
                <a:gd name="connsiteY0" fmla="*/ 850974 h 866830"/>
                <a:gd name="connsiteX1" fmla="*/ 12161 w 621462"/>
                <a:gd name="connsiteY1" fmla="*/ 60706 h 866830"/>
                <a:gd name="connsiteX2" fmla="*/ 124620 w 621462"/>
                <a:gd name="connsiteY2" fmla="*/ 184994 h 866830"/>
                <a:gd name="connsiteX3" fmla="*/ 188047 w 621462"/>
                <a:gd name="connsiteY3" fmla="*/ 5286 h 866830"/>
                <a:gd name="connsiteX4" fmla="*/ 288472 w 621462"/>
                <a:gd name="connsiteY4" fmla="*/ 184994 h 866830"/>
                <a:gd name="connsiteX5" fmla="*/ 330757 w 621462"/>
                <a:gd name="connsiteY5" fmla="*/ 0 h 866830"/>
                <a:gd name="connsiteX6" fmla="*/ 447039 w 621462"/>
                <a:gd name="connsiteY6" fmla="*/ 126853 h 866830"/>
                <a:gd name="connsiteX7" fmla="*/ 510465 w 621462"/>
                <a:gd name="connsiteY7" fmla="*/ 36999 h 866830"/>
                <a:gd name="connsiteX8" fmla="*/ 621462 w 621462"/>
                <a:gd name="connsiteY8" fmla="*/ 866830 h 866830"/>
                <a:gd name="connsiteX9" fmla="*/ 209189 w 621462"/>
                <a:gd name="connsiteY9" fmla="*/ 850974 h 866830"/>
                <a:gd name="connsiteX0" fmla="*/ 160744 w 624724"/>
                <a:gd name="connsiteY0" fmla="*/ 812874 h 866830"/>
                <a:gd name="connsiteX1" fmla="*/ 15423 w 624724"/>
                <a:gd name="connsiteY1" fmla="*/ 60706 h 866830"/>
                <a:gd name="connsiteX2" fmla="*/ 127882 w 624724"/>
                <a:gd name="connsiteY2" fmla="*/ 184994 h 866830"/>
                <a:gd name="connsiteX3" fmla="*/ 191309 w 624724"/>
                <a:gd name="connsiteY3" fmla="*/ 5286 h 866830"/>
                <a:gd name="connsiteX4" fmla="*/ 291734 w 624724"/>
                <a:gd name="connsiteY4" fmla="*/ 184994 h 866830"/>
                <a:gd name="connsiteX5" fmla="*/ 334019 w 624724"/>
                <a:gd name="connsiteY5" fmla="*/ 0 h 866830"/>
                <a:gd name="connsiteX6" fmla="*/ 450301 w 624724"/>
                <a:gd name="connsiteY6" fmla="*/ 126853 h 866830"/>
                <a:gd name="connsiteX7" fmla="*/ 513727 w 624724"/>
                <a:gd name="connsiteY7" fmla="*/ 36999 h 866830"/>
                <a:gd name="connsiteX8" fmla="*/ 624724 w 624724"/>
                <a:gd name="connsiteY8" fmla="*/ 866830 h 866830"/>
                <a:gd name="connsiteX9" fmla="*/ 160744 w 624724"/>
                <a:gd name="connsiteY9" fmla="*/ 812874 h 866830"/>
                <a:gd name="connsiteX0" fmla="*/ 206607 w 621601"/>
                <a:gd name="connsiteY0" fmla="*/ 853696 h 866830"/>
                <a:gd name="connsiteX1" fmla="*/ 12300 w 621601"/>
                <a:gd name="connsiteY1" fmla="*/ 60706 h 866830"/>
                <a:gd name="connsiteX2" fmla="*/ 124759 w 621601"/>
                <a:gd name="connsiteY2" fmla="*/ 184994 h 866830"/>
                <a:gd name="connsiteX3" fmla="*/ 188186 w 621601"/>
                <a:gd name="connsiteY3" fmla="*/ 5286 h 866830"/>
                <a:gd name="connsiteX4" fmla="*/ 288611 w 621601"/>
                <a:gd name="connsiteY4" fmla="*/ 184994 h 866830"/>
                <a:gd name="connsiteX5" fmla="*/ 330896 w 621601"/>
                <a:gd name="connsiteY5" fmla="*/ 0 h 866830"/>
                <a:gd name="connsiteX6" fmla="*/ 447178 w 621601"/>
                <a:gd name="connsiteY6" fmla="*/ 126853 h 866830"/>
                <a:gd name="connsiteX7" fmla="*/ 510604 w 621601"/>
                <a:gd name="connsiteY7" fmla="*/ 36999 h 866830"/>
                <a:gd name="connsiteX8" fmla="*/ 621601 w 621601"/>
                <a:gd name="connsiteY8" fmla="*/ 866830 h 866830"/>
                <a:gd name="connsiteX9" fmla="*/ 206607 w 621601"/>
                <a:gd name="connsiteY9" fmla="*/ 853696 h 866830"/>
                <a:gd name="connsiteX0" fmla="*/ 206607 w 621601"/>
                <a:gd name="connsiteY0" fmla="*/ 853696 h 866830"/>
                <a:gd name="connsiteX1" fmla="*/ 12300 w 621601"/>
                <a:gd name="connsiteY1" fmla="*/ 60706 h 866830"/>
                <a:gd name="connsiteX2" fmla="*/ 124759 w 621601"/>
                <a:gd name="connsiteY2" fmla="*/ 184994 h 866830"/>
                <a:gd name="connsiteX3" fmla="*/ 188186 w 621601"/>
                <a:gd name="connsiteY3" fmla="*/ 5286 h 866830"/>
                <a:gd name="connsiteX4" fmla="*/ 288611 w 621601"/>
                <a:gd name="connsiteY4" fmla="*/ 184994 h 866830"/>
                <a:gd name="connsiteX5" fmla="*/ 330896 w 621601"/>
                <a:gd name="connsiteY5" fmla="*/ 0 h 866830"/>
                <a:gd name="connsiteX6" fmla="*/ 447178 w 621601"/>
                <a:gd name="connsiteY6" fmla="*/ 126853 h 866830"/>
                <a:gd name="connsiteX7" fmla="*/ 510604 w 621601"/>
                <a:gd name="connsiteY7" fmla="*/ 36999 h 866830"/>
                <a:gd name="connsiteX8" fmla="*/ 621601 w 621601"/>
                <a:gd name="connsiteY8" fmla="*/ 866830 h 866830"/>
                <a:gd name="connsiteX9" fmla="*/ 206607 w 621601"/>
                <a:gd name="connsiteY9" fmla="*/ 853696 h 866830"/>
                <a:gd name="connsiteX0" fmla="*/ 206607 w 621601"/>
                <a:gd name="connsiteY0" fmla="*/ 853696 h 866830"/>
                <a:gd name="connsiteX1" fmla="*/ 12300 w 621601"/>
                <a:gd name="connsiteY1" fmla="*/ 60706 h 866830"/>
                <a:gd name="connsiteX2" fmla="*/ 124759 w 621601"/>
                <a:gd name="connsiteY2" fmla="*/ 184994 h 866830"/>
                <a:gd name="connsiteX3" fmla="*/ 188186 w 621601"/>
                <a:gd name="connsiteY3" fmla="*/ 5286 h 866830"/>
                <a:gd name="connsiteX4" fmla="*/ 288611 w 621601"/>
                <a:gd name="connsiteY4" fmla="*/ 184994 h 866830"/>
                <a:gd name="connsiteX5" fmla="*/ 330896 w 621601"/>
                <a:gd name="connsiteY5" fmla="*/ 0 h 866830"/>
                <a:gd name="connsiteX6" fmla="*/ 447178 w 621601"/>
                <a:gd name="connsiteY6" fmla="*/ 126853 h 866830"/>
                <a:gd name="connsiteX7" fmla="*/ 510604 w 621601"/>
                <a:gd name="connsiteY7" fmla="*/ 36999 h 866830"/>
                <a:gd name="connsiteX8" fmla="*/ 621601 w 621601"/>
                <a:gd name="connsiteY8" fmla="*/ 866830 h 866830"/>
                <a:gd name="connsiteX9" fmla="*/ 206607 w 621601"/>
                <a:gd name="connsiteY9" fmla="*/ 853696 h 866830"/>
                <a:gd name="connsiteX0" fmla="*/ 209190 w 621463"/>
                <a:gd name="connsiteY0" fmla="*/ 864582 h 866830"/>
                <a:gd name="connsiteX1" fmla="*/ 12162 w 621463"/>
                <a:gd name="connsiteY1" fmla="*/ 60706 h 866830"/>
                <a:gd name="connsiteX2" fmla="*/ 124621 w 621463"/>
                <a:gd name="connsiteY2" fmla="*/ 184994 h 866830"/>
                <a:gd name="connsiteX3" fmla="*/ 188048 w 621463"/>
                <a:gd name="connsiteY3" fmla="*/ 5286 h 866830"/>
                <a:gd name="connsiteX4" fmla="*/ 288473 w 621463"/>
                <a:gd name="connsiteY4" fmla="*/ 184994 h 866830"/>
                <a:gd name="connsiteX5" fmla="*/ 330758 w 621463"/>
                <a:gd name="connsiteY5" fmla="*/ 0 h 866830"/>
                <a:gd name="connsiteX6" fmla="*/ 447040 w 621463"/>
                <a:gd name="connsiteY6" fmla="*/ 126853 h 866830"/>
                <a:gd name="connsiteX7" fmla="*/ 510466 w 621463"/>
                <a:gd name="connsiteY7" fmla="*/ 36999 h 866830"/>
                <a:gd name="connsiteX8" fmla="*/ 621463 w 621463"/>
                <a:gd name="connsiteY8" fmla="*/ 866830 h 866830"/>
                <a:gd name="connsiteX9" fmla="*/ 209190 w 621463"/>
                <a:gd name="connsiteY9" fmla="*/ 864582 h 866830"/>
                <a:gd name="connsiteX0" fmla="*/ 209190 w 586084"/>
                <a:gd name="connsiteY0" fmla="*/ 864582 h 869551"/>
                <a:gd name="connsiteX1" fmla="*/ 12162 w 586084"/>
                <a:gd name="connsiteY1" fmla="*/ 60706 h 869551"/>
                <a:gd name="connsiteX2" fmla="*/ 124621 w 586084"/>
                <a:gd name="connsiteY2" fmla="*/ 184994 h 869551"/>
                <a:gd name="connsiteX3" fmla="*/ 188048 w 586084"/>
                <a:gd name="connsiteY3" fmla="*/ 5286 h 869551"/>
                <a:gd name="connsiteX4" fmla="*/ 288473 w 586084"/>
                <a:gd name="connsiteY4" fmla="*/ 184994 h 869551"/>
                <a:gd name="connsiteX5" fmla="*/ 330758 w 586084"/>
                <a:gd name="connsiteY5" fmla="*/ 0 h 869551"/>
                <a:gd name="connsiteX6" fmla="*/ 447040 w 586084"/>
                <a:gd name="connsiteY6" fmla="*/ 126853 h 869551"/>
                <a:gd name="connsiteX7" fmla="*/ 510466 w 586084"/>
                <a:gd name="connsiteY7" fmla="*/ 36999 h 869551"/>
                <a:gd name="connsiteX8" fmla="*/ 586084 w 586084"/>
                <a:gd name="connsiteY8" fmla="*/ 869551 h 869551"/>
                <a:gd name="connsiteX9" fmla="*/ 209190 w 586084"/>
                <a:gd name="connsiteY9" fmla="*/ 864582 h 869551"/>
                <a:gd name="connsiteX0" fmla="*/ 209190 w 602413"/>
                <a:gd name="connsiteY0" fmla="*/ 864582 h 864582"/>
                <a:gd name="connsiteX1" fmla="*/ 12162 w 602413"/>
                <a:gd name="connsiteY1" fmla="*/ 60706 h 864582"/>
                <a:gd name="connsiteX2" fmla="*/ 124621 w 602413"/>
                <a:gd name="connsiteY2" fmla="*/ 184994 h 864582"/>
                <a:gd name="connsiteX3" fmla="*/ 188048 w 602413"/>
                <a:gd name="connsiteY3" fmla="*/ 5286 h 864582"/>
                <a:gd name="connsiteX4" fmla="*/ 288473 w 602413"/>
                <a:gd name="connsiteY4" fmla="*/ 184994 h 864582"/>
                <a:gd name="connsiteX5" fmla="*/ 330758 w 602413"/>
                <a:gd name="connsiteY5" fmla="*/ 0 h 864582"/>
                <a:gd name="connsiteX6" fmla="*/ 447040 w 602413"/>
                <a:gd name="connsiteY6" fmla="*/ 126853 h 864582"/>
                <a:gd name="connsiteX7" fmla="*/ 510466 w 602413"/>
                <a:gd name="connsiteY7" fmla="*/ 36999 h 864582"/>
                <a:gd name="connsiteX8" fmla="*/ 602413 w 602413"/>
                <a:gd name="connsiteY8" fmla="*/ 864109 h 864582"/>
                <a:gd name="connsiteX9" fmla="*/ 209190 w 602413"/>
                <a:gd name="connsiteY9" fmla="*/ 864582 h 864582"/>
                <a:gd name="connsiteX0" fmla="*/ 209190 w 618742"/>
                <a:gd name="connsiteY0" fmla="*/ 864582 h 864582"/>
                <a:gd name="connsiteX1" fmla="*/ 12162 w 618742"/>
                <a:gd name="connsiteY1" fmla="*/ 60706 h 864582"/>
                <a:gd name="connsiteX2" fmla="*/ 124621 w 618742"/>
                <a:gd name="connsiteY2" fmla="*/ 184994 h 864582"/>
                <a:gd name="connsiteX3" fmla="*/ 188048 w 618742"/>
                <a:gd name="connsiteY3" fmla="*/ 5286 h 864582"/>
                <a:gd name="connsiteX4" fmla="*/ 288473 w 618742"/>
                <a:gd name="connsiteY4" fmla="*/ 184994 h 864582"/>
                <a:gd name="connsiteX5" fmla="*/ 330758 w 618742"/>
                <a:gd name="connsiteY5" fmla="*/ 0 h 864582"/>
                <a:gd name="connsiteX6" fmla="*/ 447040 w 618742"/>
                <a:gd name="connsiteY6" fmla="*/ 126853 h 864582"/>
                <a:gd name="connsiteX7" fmla="*/ 510466 w 618742"/>
                <a:gd name="connsiteY7" fmla="*/ 36999 h 864582"/>
                <a:gd name="connsiteX8" fmla="*/ 618742 w 618742"/>
                <a:gd name="connsiteY8" fmla="*/ 578595 h 864582"/>
                <a:gd name="connsiteX9" fmla="*/ 602413 w 618742"/>
                <a:gd name="connsiteY9" fmla="*/ 864109 h 864582"/>
                <a:gd name="connsiteX10" fmla="*/ 209190 w 618742"/>
                <a:gd name="connsiteY10" fmla="*/ 864582 h 864582"/>
                <a:gd name="connsiteX0" fmla="*/ 209190 w 618742"/>
                <a:gd name="connsiteY0" fmla="*/ 864582 h 864582"/>
                <a:gd name="connsiteX1" fmla="*/ 12162 w 618742"/>
                <a:gd name="connsiteY1" fmla="*/ 60706 h 864582"/>
                <a:gd name="connsiteX2" fmla="*/ 124621 w 618742"/>
                <a:gd name="connsiteY2" fmla="*/ 184994 h 864582"/>
                <a:gd name="connsiteX3" fmla="*/ 188048 w 618742"/>
                <a:gd name="connsiteY3" fmla="*/ 5286 h 864582"/>
                <a:gd name="connsiteX4" fmla="*/ 288473 w 618742"/>
                <a:gd name="connsiteY4" fmla="*/ 184994 h 864582"/>
                <a:gd name="connsiteX5" fmla="*/ 330758 w 618742"/>
                <a:gd name="connsiteY5" fmla="*/ 0 h 864582"/>
                <a:gd name="connsiteX6" fmla="*/ 447040 w 618742"/>
                <a:gd name="connsiteY6" fmla="*/ 126853 h 864582"/>
                <a:gd name="connsiteX7" fmla="*/ 510466 w 618742"/>
                <a:gd name="connsiteY7" fmla="*/ 36999 h 864582"/>
                <a:gd name="connsiteX8" fmla="*/ 618742 w 618742"/>
                <a:gd name="connsiteY8" fmla="*/ 578595 h 864582"/>
                <a:gd name="connsiteX9" fmla="*/ 602413 w 618742"/>
                <a:gd name="connsiteY9" fmla="*/ 864109 h 864582"/>
                <a:gd name="connsiteX10" fmla="*/ 209190 w 618742"/>
                <a:gd name="connsiteY10" fmla="*/ 864582 h 864582"/>
                <a:gd name="connsiteX0" fmla="*/ 209190 w 618742"/>
                <a:gd name="connsiteY0" fmla="*/ 864582 h 864582"/>
                <a:gd name="connsiteX1" fmla="*/ 12162 w 618742"/>
                <a:gd name="connsiteY1" fmla="*/ 60706 h 864582"/>
                <a:gd name="connsiteX2" fmla="*/ 124621 w 618742"/>
                <a:gd name="connsiteY2" fmla="*/ 184994 h 864582"/>
                <a:gd name="connsiteX3" fmla="*/ 188048 w 618742"/>
                <a:gd name="connsiteY3" fmla="*/ 5286 h 864582"/>
                <a:gd name="connsiteX4" fmla="*/ 288473 w 618742"/>
                <a:gd name="connsiteY4" fmla="*/ 184994 h 864582"/>
                <a:gd name="connsiteX5" fmla="*/ 330758 w 618742"/>
                <a:gd name="connsiteY5" fmla="*/ 0 h 864582"/>
                <a:gd name="connsiteX6" fmla="*/ 447040 w 618742"/>
                <a:gd name="connsiteY6" fmla="*/ 126853 h 864582"/>
                <a:gd name="connsiteX7" fmla="*/ 510466 w 618742"/>
                <a:gd name="connsiteY7" fmla="*/ 36999 h 864582"/>
                <a:gd name="connsiteX8" fmla="*/ 618742 w 618742"/>
                <a:gd name="connsiteY8" fmla="*/ 578595 h 864582"/>
                <a:gd name="connsiteX9" fmla="*/ 602413 w 618742"/>
                <a:gd name="connsiteY9" fmla="*/ 864109 h 864582"/>
                <a:gd name="connsiteX10" fmla="*/ 209190 w 618742"/>
                <a:gd name="connsiteY10" fmla="*/ 864582 h 864582"/>
                <a:gd name="connsiteX0" fmla="*/ 209190 w 619592"/>
                <a:gd name="connsiteY0" fmla="*/ 864582 h 864582"/>
                <a:gd name="connsiteX1" fmla="*/ 12162 w 619592"/>
                <a:gd name="connsiteY1" fmla="*/ 60706 h 864582"/>
                <a:gd name="connsiteX2" fmla="*/ 124621 w 619592"/>
                <a:gd name="connsiteY2" fmla="*/ 184994 h 864582"/>
                <a:gd name="connsiteX3" fmla="*/ 188048 w 619592"/>
                <a:gd name="connsiteY3" fmla="*/ 5286 h 864582"/>
                <a:gd name="connsiteX4" fmla="*/ 288473 w 619592"/>
                <a:gd name="connsiteY4" fmla="*/ 184994 h 864582"/>
                <a:gd name="connsiteX5" fmla="*/ 330758 w 619592"/>
                <a:gd name="connsiteY5" fmla="*/ 0 h 864582"/>
                <a:gd name="connsiteX6" fmla="*/ 447040 w 619592"/>
                <a:gd name="connsiteY6" fmla="*/ 126853 h 864582"/>
                <a:gd name="connsiteX7" fmla="*/ 510466 w 619592"/>
                <a:gd name="connsiteY7" fmla="*/ 36999 h 864582"/>
                <a:gd name="connsiteX8" fmla="*/ 618742 w 619592"/>
                <a:gd name="connsiteY8" fmla="*/ 578595 h 864582"/>
                <a:gd name="connsiteX9" fmla="*/ 602413 w 619592"/>
                <a:gd name="connsiteY9" fmla="*/ 864109 h 864582"/>
                <a:gd name="connsiteX10" fmla="*/ 209190 w 619592"/>
                <a:gd name="connsiteY10" fmla="*/ 864582 h 864582"/>
                <a:gd name="connsiteX0" fmla="*/ 209190 w 620629"/>
                <a:gd name="connsiteY0" fmla="*/ 864582 h 864582"/>
                <a:gd name="connsiteX1" fmla="*/ 12162 w 620629"/>
                <a:gd name="connsiteY1" fmla="*/ 60706 h 864582"/>
                <a:gd name="connsiteX2" fmla="*/ 124621 w 620629"/>
                <a:gd name="connsiteY2" fmla="*/ 184994 h 864582"/>
                <a:gd name="connsiteX3" fmla="*/ 188048 w 620629"/>
                <a:gd name="connsiteY3" fmla="*/ 5286 h 864582"/>
                <a:gd name="connsiteX4" fmla="*/ 288473 w 620629"/>
                <a:gd name="connsiteY4" fmla="*/ 184994 h 864582"/>
                <a:gd name="connsiteX5" fmla="*/ 330758 w 620629"/>
                <a:gd name="connsiteY5" fmla="*/ 0 h 864582"/>
                <a:gd name="connsiteX6" fmla="*/ 447040 w 620629"/>
                <a:gd name="connsiteY6" fmla="*/ 126853 h 864582"/>
                <a:gd name="connsiteX7" fmla="*/ 510466 w 620629"/>
                <a:gd name="connsiteY7" fmla="*/ 36999 h 864582"/>
                <a:gd name="connsiteX8" fmla="*/ 618742 w 620629"/>
                <a:gd name="connsiteY8" fmla="*/ 578595 h 864582"/>
                <a:gd name="connsiteX9" fmla="*/ 602413 w 620629"/>
                <a:gd name="connsiteY9" fmla="*/ 864109 h 864582"/>
                <a:gd name="connsiteX10" fmla="*/ 209190 w 620629"/>
                <a:gd name="connsiteY10" fmla="*/ 864582 h 864582"/>
                <a:gd name="connsiteX0" fmla="*/ 209190 w 618743"/>
                <a:gd name="connsiteY0" fmla="*/ 864582 h 864582"/>
                <a:gd name="connsiteX1" fmla="*/ 12162 w 618743"/>
                <a:gd name="connsiteY1" fmla="*/ 60706 h 864582"/>
                <a:gd name="connsiteX2" fmla="*/ 124621 w 618743"/>
                <a:gd name="connsiteY2" fmla="*/ 184994 h 864582"/>
                <a:gd name="connsiteX3" fmla="*/ 188048 w 618743"/>
                <a:gd name="connsiteY3" fmla="*/ 5286 h 864582"/>
                <a:gd name="connsiteX4" fmla="*/ 288473 w 618743"/>
                <a:gd name="connsiteY4" fmla="*/ 184994 h 864582"/>
                <a:gd name="connsiteX5" fmla="*/ 330758 w 618743"/>
                <a:gd name="connsiteY5" fmla="*/ 0 h 864582"/>
                <a:gd name="connsiteX6" fmla="*/ 447040 w 618743"/>
                <a:gd name="connsiteY6" fmla="*/ 126853 h 864582"/>
                <a:gd name="connsiteX7" fmla="*/ 510466 w 618743"/>
                <a:gd name="connsiteY7" fmla="*/ 36999 h 864582"/>
                <a:gd name="connsiteX8" fmla="*/ 618742 w 618743"/>
                <a:gd name="connsiteY8" fmla="*/ 578595 h 864582"/>
                <a:gd name="connsiteX9" fmla="*/ 602413 w 618743"/>
                <a:gd name="connsiteY9" fmla="*/ 864109 h 864582"/>
                <a:gd name="connsiteX10" fmla="*/ 209190 w 618743"/>
                <a:gd name="connsiteY10" fmla="*/ 864582 h 864582"/>
                <a:gd name="connsiteX0" fmla="*/ 209190 w 618743"/>
                <a:gd name="connsiteY0" fmla="*/ 864582 h 864582"/>
                <a:gd name="connsiteX1" fmla="*/ 12162 w 618743"/>
                <a:gd name="connsiteY1" fmla="*/ 60706 h 864582"/>
                <a:gd name="connsiteX2" fmla="*/ 124621 w 618743"/>
                <a:gd name="connsiteY2" fmla="*/ 184994 h 864582"/>
                <a:gd name="connsiteX3" fmla="*/ 188048 w 618743"/>
                <a:gd name="connsiteY3" fmla="*/ 5286 h 864582"/>
                <a:gd name="connsiteX4" fmla="*/ 288473 w 618743"/>
                <a:gd name="connsiteY4" fmla="*/ 184994 h 864582"/>
                <a:gd name="connsiteX5" fmla="*/ 330758 w 618743"/>
                <a:gd name="connsiteY5" fmla="*/ 0 h 864582"/>
                <a:gd name="connsiteX6" fmla="*/ 447040 w 618743"/>
                <a:gd name="connsiteY6" fmla="*/ 126853 h 864582"/>
                <a:gd name="connsiteX7" fmla="*/ 510466 w 618743"/>
                <a:gd name="connsiteY7" fmla="*/ 36999 h 864582"/>
                <a:gd name="connsiteX8" fmla="*/ 618742 w 618743"/>
                <a:gd name="connsiteY8" fmla="*/ 578595 h 864582"/>
                <a:gd name="connsiteX9" fmla="*/ 602413 w 618743"/>
                <a:gd name="connsiteY9" fmla="*/ 864109 h 864582"/>
                <a:gd name="connsiteX10" fmla="*/ 209190 w 618743"/>
                <a:gd name="connsiteY10" fmla="*/ 864582 h 864582"/>
                <a:gd name="connsiteX0" fmla="*/ 209190 w 618745"/>
                <a:gd name="connsiteY0" fmla="*/ 864582 h 864582"/>
                <a:gd name="connsiteX1" fmla="*/ 12162 w 618745"/>
                <a:gd name="connsiteY1" fmla="*/ 60706 h 864582"/>
                <a:gd name="connsiteX2" fmla="*/ 124621 w 618745"/>
                <a:gd name="connsiteY2" fmla="*/ 184994 h 864582"/>
                <a:gd name="connsiteX3" fmla="*/ 188048 w 618745"/>
                <a:gd name="connsiteY3" fmla="*/ 5286 h 864582"/>
                <a:gd name="connsiteX4" fmla="*/ 288473 w 618745"/>
                <a:gd name="connsiteY4" fmla="*/ 184994 h 864582"/>
                <a:gd name="connsiteX5" fmla="*/ 330758 w 618745"/>
                <a:gd name="connsiteY5" fmla="*/ 0 h 864582"/>
                <a:gd name="connsiteX6" fmla="*/ 447040 w 618745"/>
                <a:gd name="connsiteY6" fmla="*/ 126853 h 864582"/>
                <a:gd name="connsiteX7" fmla="*/ 510466 w 618745"/>
                <a:gd name="connsiteY7" fmla="*/ 36999 h 864582"/>
                <a:gd name="connsiteX8" fmla="*/ 618742 w 618745"/>
                <a:gd name="connsiteY8" fmla="*/ 578595 h 864582"/>
                <a:gd name="connsiteX9" fmla="*/ 602413 w 618745"/>
                <a:gd name="connsiteY9" fmla="*/ 864109 h 864582"/>
                <a:gd name="connsiteX10" fmla="*/ 209190 w 618745"/>
                <a:gd name="connsiteY10" fmla="*/ 864582 h 864582"/>
                <a:gd name="connsiteX0" fmla="*/ 209190 w 618745"/>
                <a:gd name="connsiteY0" fmla="*/ 864582 h 864582"/>
                <a:gd name="connsiteX1" fmla="*/ 12162 w 618745"/>
                <a:gd name="connsiteY1" fmla="*/ 60706 h 864582"/>
                <a:gd name="connsiteX2" fmla="*/ 124621 w 618745"/>
                <a:gd name="connsiteY2" fmla="*/ 184994 h 864582"/>
                <a:gd name="connsiteX3" fmla="*/ 188048 w 618745"/>
                <a:gd name="connsiteY3" fmla="*/ 5286 h 864582"/>
                <a:gd name="connsiteX4" fmla="*/ 288473 w 618745"/>
                <a:gd name="connsiteY4" fmla="*/ 184994 h 864582"/>
                <a:gd name="connsiteX5" fmla="*/ 330758 w 618745"/>
                <a:gd name="connsiteY5" fmla="*/ 0 h 864582"/>
                <a:gd name="connsiteX6" fmla="*/ 430711 w 618745"/>
                <a:gd name="connsiteY6" fmla="*/ 121410 h 864582"/>
                <a:gd name="connsiteX7" fmla="*/ 510466 w 618745"/>
                <a:gd name="connsiteY7" fmla="*/ 36999 h 864582"/>
                <a:gd name="connsiteX8" fmla="*/ 618742 w 618745"/>
                <a:gd name="connsiteY8" fmla="*/ 578595 h 864582"/>
                <a:gd name="connsiteX9" fmla="*/ 602413 w 618745"/>
                <a:gd name="connsiteY9" fmla="*/ 864109 h 864582"/>
                <a:gd name="connsiteX10" fmla="*/ 209190 w 618745"/>
                <a:gd name="connsiteY10" fmla="*/ 864582 h 864582"/>
                <a:gd name="connsiteX0" fmla="*/ 209190 w 618745"/>
                <a:gd name="connsiteY0" fmla="*/ 864582 h 864582"/>
                <a:gd name="connsiteX1" fmla="*/ 12162 w 618745"/>
                <a:gd name="connsiteY1" fmla="*/ 60706 h 864582"/>
                <a:gd name="connsiteX2" fmla="*/ 124621 w 618745"/>
                <a:gd name="connsiteY2" fmla="*/ 184994 h 864582"/>
                <a:gd name="connsiteX3" fmla="*/ 188048 w 618745"/>
                <a:gd name="connsiteY3" fmla="*/ 5286 h 864582"/>
                <a:gd name="connsiteX4" fmla="*/ 288473 w 618745"/>
                <a:gd name="connsiteY4" fmla="*/ 184994 h 864582"/>
                <a:gd name="connsiteX5" fmla="*/ 330758 w 618745"/>
                <a:gd name="connsiteY5" fmla="*/ 0 h 864582"/>
                <a:gd name="connsiteX6" fmla="*/ 430711 w 618745"/>
                <a:gd name="connsiteY6" fmla="*/ 121410 h 864582"/>
                <a:gd name="connsiteX7" fmla="*/ 510466 w 618745"/>
                <a:gd name="connsiteY7" fmla="*/ 36999 h 864582"/>
                <a:gd name="connsiteX8" fmla="*/ 618742 w 618745"/>
                <a:gd name="connsiteY8" fmla="*/ 578595 h 864582"/>
                <a:gd name="connsiteX9" fmla="*/ 602413 w 618745"/>
                <a:gd name="connsiteY9" fmla="*/ 864109 h 864582"/>
                <a:gd name="connsiteX10" fmla="*/ 209190 w 618745"/>
                <a:gd name="connsiteY10" fmla="*/ 864582 h 864582"/>
                <a:gd name="connsiteX0" fmla="*/ 209190 w 618782"/>
                <a:gd name="connsiteY0" fmla="*/ 864582 h 864582"/>
                <a:gd name="connsiteX1" fmla="*/ 12162 w 618782"/>
                <a:gd name="connsiteY1" fmla="*/ 60706 h 864582"/>
                <a:gd name="connsiteX2" fmla="*/ 124621 w 618782"/>
                <a:gd name="connsiteY2" fmla="*/ 184994 h 864582"/>
                <a:gd name="connsiteX3" fmla="*/ 188048 w 618782"/>
                <a:gd name="connsiteY3" fmla="*/ 5286 h 864582"/>
                <a:gd name="connsiteX4" fmla="*/ 288473 w 618782"/>
                <a:gd name="connsiteY4" fmla="*/ 184994 h 864582"/>
                <a:gd name="connsiteX5" fmla="*/ 330758 w 618782"/>
                <a:gd name="connsiteY5" fmla="*/ 0 h 864582"/>
                <a:gd name="connsiteX6" fmla="*/ 430711 w 618782"/>
                <a:gd name="connsiteY6" fmla="*/ 121410 h 864582"/>
                <a:gd name="connsiteX7" fmla="*/ 510466 w 618782"/>
                <a:gd name="connsiteY7" fmla="*/ 36999 h 864582"/>
                <a:gd name="connsiteX8" fmla="*/ 618742 w 618782"/>
                <a:gd name="connsiteY8" fmla="*/ 578595 h 864582"/>
                <a:gd name="connsiteX9" fmla="*/ 602413 w 618782"/>
                <a:gd name="connsiteY9" fmla="*/ 864109 h 864582"/>
                <a:gd name="connsiteX10" fmla="*/ 209190 w 618782"/>
                <a:gd name="connsiteY10" fmla="*/ 864582 h 864582"/>
                <a:gd name="connsiteX0" fmla="*/ 209190 w 618782"/>
                <a:gd name="connsiteY0" fmla="*/ 864664 h 864664"/>
                <a:gd name="connsiteX1" fmla="*/ 12162 w 618782"/>
                <a:gd name="connsiteY1" fmla="*/ 60788 h 864664"/>
                <a:gd name="connsiteX2" fmla="*/ 124621 w 618782"/>
                <a:gd name="connsiteY2" fmla="*/ 185076 h 864664"/>
                <a:gd name="connsiteX3" fmla="*/ 188048 w 618782"/>
                <a:gd name="connsiteY3" fmla="*/ 5368 h 864664"/>
                <a:gd name="connsiteX4" fmla="*/ 288473 w 618782"/>
                <a:gd name="connsiteY4" fmla="*/ 185076 h 864664"/>
                <a:gd name="connsiteX5" fmla="*/ 330758 w 618782"/>
                <a:gd name="connsiteY5" fmla="*/ 82 h 864664"/>
                <a:gd name="connsiteX6" fmla="*/ 430711 w 618782"/>
                <a:gd name="connsiteY6" fmla="*/ 121492 h 864664"/>
                <a:gd name="connsiteX7" fmla="*/ 510466 w 618782"/>
                <a:gd name="connsiteY7" fmla="*/ 37081 h 864664"/>
                <a:gd name="connsiteX8" fmla="*/ 618742 w 618782"/>
                <a:gd name="connsiteY8" fmla="*/ 578677 h 864664"/>
                <a:gd name="connsiteX9" fmla="*/ 602413 w 618782"/>
                <a:gd name="connsiteY9" fmla="*/ 864191 h 864664"/>
                <a:gd name="connsiteX10" fmla="*/ 209190 w 618782"/>
                <a:gd name="connsiteY10" fmla="*/ 864664 h 864664"/>
                <a:gd name="connsiteX0" fmla="*/ 209190 w 618782"/>
                <a:gd name="connsiteY0" fmla="*/ 864664 h 864664"/>
                <a:gd name="connsiteX1" fmla="*/ 12162 w 618782"/>
                <a:gd name="connsiteY1" fmla="*/ 60788 h 864664"/>
                <a:gd name="connsiteX2" fmla="*/ 124621 w 618782"/>
                <a:gd name="connsiteY2" fmla="*/ 185076 h 864664"/>
                <a:gd name="connsiteX3" fmla="*/ 188048 w 618782"/>
                <a:gd name="connsiteY3" fmla="*/ 5368 h 864664"/>
                <a:gd name="connsiteX4" fmla="*/ 288473 w 618782"/>
                <a:gd name="connsiteY4" fmla="*/ 185076 h 864664"/>
                <a:gd name="connsiteX5" fmla="*/ 330758 w 618782"/>
                <a:gd name="connsiteY5" fmla="*/ 82 h 864664"/>
                <a:gd name="connsiteX6" fmla="*/ 430711 w 618782"/>
                <a:gd name="connsiteY6" fmla="*/ 121492 h 864664"/>
                <a:gd name="connsiteX7" fmla="*/ 510466 w 618782"/>
                <a:gd name="connsiteY7" fmla="*/ 37081 h 864664"/>
                <a:gd name="connsiteX8" fmla="*/ 618742 w 618782"/>
                <a:gd name="connsiteY8" fmla="*/ 578677 h 864664"/>
                <a:gd name="connsiteX9" fmla="*/ 602413 w 618782"/>
                <a:gd name="connsiteY9" fmla="*/ 864191 h 864664"/>
                <a:gd name="connsiteX10" fmla="*/ 209190 w 618782"/>
                <a:gd name="connsiteY10" fmla="*/ 864664 h 864664"/>
                <a:gd name="connsiteX0" fmla="*/ 209190 w 618782"/>
                <a:gd name="connsiteY0" fmla="*/ 864666 h 864666"/>
                <a:gd name="connsiteX1" fmla="*/ 12162 w 618782"/>
                <a:gd name="connsiteY1" fmla="*/ 60790 h 864666"/>
                <a:gd name="connsiteX2" fmla="*/ 124621 w 618782"/>
                <a:gd name="connsiteY2" fmla="*/ 185078 h 864666"/>
                <a:gd name="connsiteX3" fmla="*/ 188048 w 618782"/>
                <a:gd name="connsiteY3" fmla="*/ 5370 h 864666"/>
                <a:gd name="connsiteX4" fmla="*/ 288473 w 618782"/>
                <a:gd name="connsiteY4" fmla="*/ 185078 h 864666"/>
                <a:gd name="connsiteX5" fmla="*/ 330758 w 618782"/>
                <a:gd name="connsiteY5" fmla="*/ 84 h 864666"/>
                <a:gd name="connsiteX6" fmla="*/ 430711 w 618782"/>
                <a:gd name="connsiteY6" fmla="*/ 121494 h 864666"/>
                <a:gd name="connsiteX7" fmla="*/ 510466 w 618782"/>
                <a:gd name="connsiteY7" fmla="*/ 37083 h 864666"/>
                <a:gd name="connsiteX8" fmla="*/ 618742 w 618782"/>
                <a:gd name="connsiteY8" fmla="*/ 578679 h 864666"/>
                <a:gd name="connsiteX9" fmla="*/ 602413 w 618782"/>
                <a:gd name="connsiteY9" fmla="*/ 864193 h 864666"/>
                <a:gd name="connsiteX10" fmla="*/ 209190 w 618782"/>
                <a:gd name="connsiteY10" fmla="*/ 864666 h 864666"/>
                <a:gd name="connsiteX0" fmla="*/ 209190 w 618782"/>
                <a:gd name="connsiteY0" fmla="*/ 864666 h 864666"/>
                <a:gd name="connsiteX1" fmla="*/ 12162 w 618782"/>
                <a:gd name="connsiteY1" fmla="*/ 60790 h 864666"/>
                <a:gd name="connsiteX2" fmla="*/ 124621 w 618782"/>
                <a:gd name="connsiteY2" fmla="*/ 185078 h 864666"/>
                <a:gd name="connsiteX3" fmla="*/ 188048 w 618782"/>
                <a:gd name="connsiteY3" fmla="*/ 5370 h 864666"/>
                <a:gd name="connsiteX4" fmla="*/ 288473 w 618782"/>
                <a:gd name="connsiteY4" fmla="*/ 185078 h 864666"/>
                <a:gd name="connsiteX5" fmla="*/ 330758 w 618782"/>
                <a:gd name="connsiteY5" fmla="*/ 84 h 864666"/>
                <a:gd name="connsiteX6" fmla="*/ 430711 w 618782"/>
                <a:gd name="connsiteY6" fmla="*/ 121494 h 864666"/>
                <a:gd name="connsiteX7" fmla="*/ 510466 w 618782"/>
                <a:gd name="connsiteY7" fmla="*/ 37083 h 864666"/>
                <a:gd name="connsiteX8" fmla="*/ 618742 w 618782"/>
                <a:gd name="connsiteY8" fmla="*/ 578679 h 864666"/>
                <a:gd name="connsiteX9" fmla="*/ 602413 w 618782"/>
                <a:gd name="connsiteY9" fmla="*/ 864193 h 864666"/>
                <a:gd name="connsiteX10" fmla="*/ 209190 w 618782"/>
                <a:gd name="connsiteY10" fmla="*/ 864666 h 864666"/>
                <a:gd name="connsiteX0" fmla="*/ 209190 w 618782"/>
                <a:gd name="connsiteY0" fmla="*/ 864666 h 864666"/>
                <a:gd name="connsiteX1" fmla="*/ 12162 w 618782"/>
                <a:gd name="connsiteY1" fmla="*/ 60790 h 864666"/>
                <a:gd name="connsiteX2" fmla="*/ 124621 w 618782"/>
                <a:gd name="connsiteY2" fmla="*/ 185078 h 864666"/>
                <a:gd name="connsiteX3" fmla="*/ 188048 w 618782"/>
                <a:gd name="connsiteY3" fmla="*/ 5370 h 864666"/>
                <a:gd name="connsiteX4" fmla="*/ 285752 w 618782"/>
                <a:gd name="connsiteY4" fmla="*/ 149700 h 864666"/>
                <a:gd name="connsiteX5" fmla="*/ 330758 w 618782"/>
                <a:gd name="connsiteY5" fmla="*/ 84 h 864666"/>
                <a:gd name="connsiteX6" fmla="*/ 430711 w 618782"/>
                <a:gd name="connsiteY6" fmla="*/ 121494 h 864666"/>
                <a:gd name="connsiteX7" fmla="*/ 510466 w 618782"/>
                <a:gd name="connsiteY7" fmla="*/ 37083 h 864666"/>
                <a:gd name="connsiteX8" fmla="*/ 618742 w 618782"/>
                <a:gd name="connsiteY8" fmla="*/ 578679 h 864666"/>
                <a:gd name="connsiteX9" fmla="*/ 602413 w 618782"/>
                <a:gd name="connsiteY9" fmla="*/ 864193 h 864666"/>
                <a:gd name="connsiteX10" fmla="*/ 209190 w 618782"/>
                <a:gd name="connsiteY10" fmla="*/ 864666 h 864666"/>
                <a:gd name="connsiteX0" fmla="*/ 209190 w 618782"/>
                <a:gd name="connsiteY0" fmla="*/ 864666 h 864666"/>
                <a:gd name="connsiteX1" fmla="*/ 12162 w 618782"/>
                <a:gd name="connsiteY1" fmla="*/ 60790 h 864666"/>
                <a:gd name="connsiteX2" fmla="*/ 124621 w 618782"/>
                <a:gd name="connsiteY2" fmla="*/ 185078 h 864666"/>
                <a:gd name="connsiteX3" fmla="*/ 188048 w 618782"/>
                <a:gd name="connsiteY3" fmla="*/ 5370 h 864666"/>
                <a:gd name="connsiteX4" fmla="*/ 285752 w 618782"/>
                <a:gd name="connsiteY4" fmla="*/ 149700 h 864666"/>
                <a:gd name="connsiteX5" fmla="*/ 330758 w 618782"/>
                <a:gd name="connsiteY5" fmla="*/ 84 h 864666"/>
                <a:gd name="connsiteX6" fmla="*/ 430711 w 618782"/>
                <a:gd name="connsiteY6" fmla="*/ 121494 h 864666"/>
                <a:gd name="connsiteX7" fmla="*/ 510466 w 618782"/>
                <a:gd name="connsiteY7" fmla="*/ 37083 h 864666"/>
                <a:gd name="connsiteX8" fmla="*/ 618742 w 618782"/>
                <a:gd name="connsiteY8" fmla="*/ 578679 h 864666"/>
                <a:gd name="connsiteX9" fmla="*/ 602413 w 618782"/>
                <a:gd name="connsiteY9" fmla="*/ 864193 h 864666"/>
                <a:gd name="connsiteX10" fmla="*/ 209190 w 618782"/>
                <a:gd name="connsiteY10" fmla="*/ 864666 h 864666"/>
                <a:gd name="connsiteX0" fmla="*/ 209190 w 618782"/>
                <a:gd name="connsiteY0" fmla="*/ 864666 h 864666"/>
                <a:gd name="connsiteX1" fmla="*/ 12162 w 618782"/>
                <a:gd name="connsiteY1" fmla="*/ 60790 h 864666"/>
                <a:gd name="connsiteX2" fmla="*/ 124621 w 618782"/>
                <a:gd name="connsiteY2" fmla="*/ 185078 h 864666"/>
                <a:gd name="connsiteX3" fmla="*/ 188048 w 618782"/>
                <a:gd name="connsiteY3" fmla="*/ 5370 h 864666"/>
                <a:gd name="connsiteX4" fmla="*/ 274866 w 618782"/>
                <a:gd name="connsiteY4" fmla="*/ 144257 h 864666"/>
                <a:gd name="connsiteX5" fmla="*/ 330758 w 618782"/>
                <a:gd name="connsiteY5" fmla="*/ 84 h 864666"/>
                <a:gd name="connsiteX6" fmla="*/ 430711 w 618782"/>
                <a:gd name="connsiteY6" fmla="*/ 121494 h 864666"/>
                <a:gd name="connsiteX7" fmla="*/ 510466 w 618782"/>
                <a:gd name="connsiteY7" fmla="*/ 37083 h 864666"/>
                <a:gd name="connsiteX8" fmla="*/ 618742 w 618782"/>
                <a:gd name="connsiteY8" fmla="*/ 578679 h 864666"/>
                <a:gd name="connsiteX9" fmla="*/ 602413 w 618782"/>
                <a:gd name="connsiteY9" fmla="*/ 864193 h 864666"/>
                <a:gd name="connsiteX10" fmla="*/ 209190 w 618782"/>
                <a:gd name="connsiteY10" fmla="*/ 864666 h 864666"/>
                <a:gd name="connsiteX0" fmla="*/ 209190 w 618782"/>
                <a:gd name="connsiteY0" fmla="*/ 864666 h 864666"/>
                <a:gd name="connsiteX1" fmla="*/ 12162 w 618782"/>
                <a:gd name="connsiteY1" fmla="*/ 60790 h 864666"/>
                <a:gd name="connsiteX2" fmla="*/ 124621 w 618782"/>
                <a:gd name="connsiteY2" fmla="*/ 185078 h 864666"/>
                <a:gd name="connsiteX3" fmla="*/ 188048 w 618782"/>
                <a:gd name="connsiteY3" fmla="*/ 5370 h 864666"/>
                <a:gd name="connsiteX4" fmla="*/ 274866 w 618782"/>
                <a:gd name="connsiteY4" fmla="*/ 144257 h 864666"/>
                <a:gd name="connsiteX5" fmla="*/ 330758 w 618782"/>
                <a:gd name="connsiteY5" fmla="*/ 84 h 864666"/>
                <a:gd name="connsiteX6" fmla="*/ 430711 w 618782"/>
                <a:gd name="connsiteY6" fmla="*/ 121494 h 864666"/>
                <a:gd name="connsiteX7" fmla="*/ 510466 w 618782"/>
                <a:gd name="connsiteY7" fmla="*/ 37083 h 864666"/>
                <a:gd name="connsiteX8" fmla="*/ 618742 w 618782"/>
                <a:gd name="connsiteY8" fmla="*/ 578679 h 864666"/>
                <a:gd name="connsiteX9" fmla="*/ 602413 w 618782"/>
                <a:gd name="connsiteY9" fmla="*/ 864193 h 864666"/>
                <a:gd name="connsiteX10" fmla="*/ 209190 w 618782"/>
                <a:gd name="connsiteY10" fmla="*/ 864666 h 864666"/>
                <a:gd name="connsiteX0" fmla="*/ 209190 w 618782"/>
                <a:gd name="connsiteY0" fmla="*/ 864666 h 864666"/>
                <a:gd name="connsiteX1" fmla="*/ 12162 w 618782"/>
                <a:gd name="connsiteY1" fmla="*/ 60790 h 864666"/>
                <a:gd name="connsiteX2" fmla="*/ 124621 w 618782"/>
                <a:gd name="connsiteY2" fmla="*/ 185078 h 864666"/>
                <a:gd name="connsiteX3" fmla="*/ 188048 w 618782"/>
                <a:gd name="connsiteY3" fmla="*/ 5370 h 864666"/>
                <a:gd name="connsiteX4" fmla="*/ 274866 w 618782"/>
                <a:gd name="connsiteY4" fmla="*/ 144257 h 864666"/>
                <a:gd name="connsiteX5" fmla="*/ 330758 w 618782"/>
                <a:gd name="connsiteY5" fmla="*/ 84 h 864666"/>
                <a:gd name="connsiteX6" fmla="*/ 430711 w 618782"/>
                <a:gd name="connsiteY6" fmla="*/ 121494 h 864666"/>
                <a:gd name="connsiteX7" fmla="*/ 510466 w 618782"/>
                <a:gd name="connsiteY7" fmla="*/ 37083 h 864666"/>
                <a:gd name="connsiteX8" fmla="*/ 618742 w 618782"/>
                <a:gd name="connsiteY8" fmla="*/ 578679 h 864666"/>
                <a:gd name="connsiteX9" fmla="*/ 602413 w 618782"/>
                <a:gd name="connsiteY9" fmla="*/ 864193 h 864666"/>
                <a:gd name="connsiteX10" fmla="*/ 209190 w 618782"/>
                <a:gd name="connsiteY10" fmla="*/ 864666 h 864666"/>
                <a:gd name="connsiteX0" fmla="*/ 209190 w 618782"/>
                <a:gd name="connsiteY0" fmla="*/ 864666 h 864666"/>
                <a:gd name="connsiteX1" fmla="*/ 12162 w 618782"/>
                <a:gd name="connsiteY1" fmla="*/ 60790 h 864666"/>
                <a:gd name="connsiteX2" fmla="*/ 124621 w 618782"/>
                <a:gd name="connsiteY2" fmla="*/ 185078 h 864666"/>
                <a:gd name="connsiteX3" fmla="*/ 188048 w 618782"/>
                <a:gd name="connsiteY3" fmla="*/ 5370 h 864666"/>
                <a:gd name="connsiteX4" fmla="*/ 274866 w 618782"/>
                <a:gd name="connsiteY4" fmla="*/ 144257 h 864666"/>
                <a:gd name="connsiteX5" fmla="*/ 330758 w 618782"/>
                <a:gd name="connsiteY5" fmla="*/ 84 h 864666"/>
                <a:gd name="connsiteX6" fmla="*/ 430711 w 618782"/>
                <a:gd name="connsiteY6" fmla="*/ 121494 h 864666"/>
                <a:gd name="connsiteX7" fmla="*/ 510466 w 618782"/>
                <a:gd name="connsiteY7" fmla="*/ 37083 h 864666"/>
                <a:gd name="connsiteX8" fmla="*/ 618742 w 618782"/>
                <a:gd name="connsiteY8" fmla="*/ 578679 h 864666"/>
                <a:gd name="connsiteX9" fmla="*/ 602413 w 618782"/>
                <a:gd name="connsiteY9" fmla="*/ 864193 h 864666"/>
                <a:gd name="connsiteX10" fmla="*/ 209190 w 618782"/>
                <a:gd name="connsiteY10" fmla="*/ 864666 h 864666"/>
                <a:gd name="connsiteX0" fmla="*/ 209190 w 618782"/>
                <a:gd name="connsiteY0" fmla="*/ 864666 h 864666"/>
                <a:gd name="connsiteX1" fmla="*/ 12162 w 618782"/>
                <a:gd name="connsiteY1" fmla="*/ 60790 h 864666"/>
                <a:gd name="connsiteX2" fmla="*/ 124621 w 618782"/>
                <a:gd name="connsiteY2" fmla="*/ 185078 h 864666"/>
                <a:gd name="connsiteX3" fmla="*/ 188048 w 618782"/>
                <a:gd name="connsiteY3" fmla="*/ 5370 h 864666"/>
                <a:gd name="connsiteX4" fmla="*/ 274866 w 618782"/>
                <a:gd name="connsiteY4" fmla="*/ 144257 h 864666"/>
                <a:gd name="connsiteX5" fmla="*/ 330758 w 618782"/>
                <a:gd name="connsiteY5" fmla="*/ 84 h 864666"/>
                <a:gd name="connsiteX6" fmla="*/ 430711 w 618782"/>
                <a:gd name="connsiteY6" fmla="*/ 121494 h 864666"/>
                <a:gd name="connsiteX7" fmla="*/ 510466 w 618782"/>
                <a:gd name="connsiteY7" fmla="*/ 37083 h 864666"/>
                <a:gd name="connsiteX8" fmla="*/ 618742 w 618782"/>
                <a:gd name="connsiteY8" fmla="*/ 578679 h 864666"/>
                <a:gd name="connsiteX9" fmla="*/ 602413 w 618782"/>
                <a:gd name="connsiteY9" fmla="*/ 864193 h 864666"/>
                <a:gd name="connsiteX10" fmla="*/ 209190 w 618782"/>
                <a:gd name="connsiteY10" fmla="*/ 864666 h 864666"/>
                <a:gd name="connsiteX0" fmla="*/ 209190 w 618782"/>
                <a:gd name="connsiteY0" fmla="*/ 864666 h 864666"/>
                <a:gd name="connsiteX1" fmla="*/ 12162 w 618782"/>
                <a:gd name="connsiteY1" fmla="*/ 60790 h 864666"/>
                <a:gd name="connsiteX2" fmla="*/ 124621 w 618782"/>
                <a:gd name="connsiteY2" fmla="*/ 185078 h 864666"/>
                <a:gd name="connsiteX3" fmla="*/ 188048 w 618782"/>
                <a:gd name="connsiteY3" fmla="*/ 5370 h 864666"/>
                <a:gd name="connsiteX4" fmla="*/ 274866 w 618782"/>
                <a:gd name="connsiteY4" fmla="*/ 144257 h 864666"/>
                <a:gd name="connsiteX5" fmla="*/ 330758 w 618782"/>
                <a:gd name="connsiteY5" fmla="*/ 84 h 864666"/>
                <a:gd name="connsiteX6" fmla="*/ 430711 w 618782"/>
                <a:gd name="connsiteY6" fmla="*/ 121494 h 864666"/>
                <a:gd name="connsiteX7" fmla="*/ 510466 w 618782"/>
                <a:gd name="connsiteY7" fmla="*/ 37083 h 864666"/>
                <a:gd name="connsiteX8" fmla="*/ 618742 w 618782"/>
                <a:gd name="connsiteY8" fmla="*/ 578679 h 864666"/>
                <a:gd name="connsiteX9" fmla="*/ 602413 w 618782"/>
                <a:gd name="connsiteY9" fmla="*/ 864193 h 864666"/>
                <a:gd name="connsiteX10" fmla="*/ 209190 w 618782"/>
                <a:gd name="connsiteY10" fmla="*/ 864666 h 864666"/>
                <a:gd name="connsiteX0" fmla="*/ 209190 w 618782"/>
                <a:gd name="connsiteY0" fmla="*/ 864666 h 864666"/>
                <a:gd name="connsiteX1" fmla="*/ 12162 w 618782"/>
                <a:gd name="connsiteY1" fmla="*/ 60790 h 864666"/>
                <a:gd name="connsiteX2" fmla="*/ 124621 w 618782"/>
                <a:gd name="connsiteY2" fmla="*/ 185078 h 864666"/>
                <a:gd name="connsiteX3" fmla="*/ 188048 w 618782"/>
                <a:gd name="connsiteY3" fmla="*/ 5370 h 864666"/>
                <a:gd name="connsiteX4" fmla="*/ 274866 w 618782"/>
                <a:gd name="connsiteY4" fmla="*/ 144257 h 864666"/>
                <a:gd name="connsiteX5" fmla="*/ 330758 w 618782"/>
                <a:gd name="connsiteY5" fmla="*/ 84 h 864666"/>
                <a:gd name="connsiteX6" fmla="*/ 430711 w 618782"/>
                <a:gd name="connsiteY6" fmla="*/ 121494 h 864666"/>
                <a:gd name="connsiteX7" fmla="*/ 510466 w 618782"/>
                <a:gd name="connsiteY7" fmla="*/ 37083 h 864666"/>
                <a:gd name="connsiteX8" fmla="*/ 618742 w 618782"/>
                <a:gd name="connsiteY8" fmla="*/ 578679 h 864666"/>
                <a:gd name="connsiteX9" fmla="*/ 602413 w 618782"/>
                <a:gd name="connsiteY9" fmla="*/ 864193 h 864666"/>
                <a:gd name="connsiteX10" fmla="*/ 209190 w 618782"/>
                <a:gd name="connsiteY10" fmla="*/ 864666 h 864666"/>
                <a:gd name="connsiteX0" fmla="*/ 209190 w 618782"/>
                <a:gd name="connsiteY0" fmla="*/ 864666 h 864666"/>
                <a:gd name="connsiteX1" fmla="*/ 12162 w 618782"/>
                <a:gd name="connsiteY1" fmla="*/ 60790 h 864666"/>
                <a:gd name="connsiteX2" fmla="*/ 124621 w 618782"/>
                <a:gd name="connsiteY2" fmla="*/ 185078 h 864666"/>
                <a:gd name="connsiteX3" fmla="*/ 188048 w 618782"/>
                <a:gd name="connsiteY3" fmla="*/ 5370 h 864666"/>
                <a:gd name="connsiteX4" fmla="*/ 274866 w 618782"/>
                <a:gd name="connsiteY4" fmla="*/ 144257 h 864666"/>
                <a:gd name="connsiteX5" fmla="*/ 330758 w 618782"/>
                <a:gd name="connsiteY5" fmla="*/ 84 h 864666"/>
                <a:gd name="connsiteX6" fmla="*/ 430711 w 618782"/>
                <a:gd name="connsiteY6" fmla="*/ 121494 h 864666"/>
                <a:gd name="connsiteX7" fmla="*/ 510466 w 618782"/>
                <a:gd name="connsiteY7" fmla="*/ 37083 h 864666"/>
                <a:gd name="connsiteX8" fmla="*/ 618742 w 618782"/>
                <a:gd name="connsiteY8" fmla="*/ 578679 h 864666"/>
                <a:gd name="connsiteX9" fmla="*/ 602413 w 618782"/>
                <a:gd name="connsiteY9" fmla="*/ 864193 h 864666"/>
                <a:gd name="connsiteX10" fmla="*/ 209190 w 618782"/>
                <a:gd name="connsiteY10" fmla="*/ 864666 h 864666"/>
                <a:gd name="connsiteX0" fmla="*/ 212601 w 622193"/>
                <a:gd name="connsiteY0" fmla="*/ 864666 h 864666"/>
                <a:gd name="connsiteX1" fmla="*/ 15573 w 622193"/>
                <a:gd name="connsiteY1" fmla="*/ 60790 h 864666"/>
                <a:gd name="connsiteX2" fmla="*/ 128032 w 622193"/>
                <a:gd name="connsiteY2" fmla="*/ 185078 h 864666"/>
                <a:gd name="connsiteX3" fmla="*/ 191459 w 622193"/>
                <a:gd name="connsiteY3" fmla="*/ 5370 h 864666"/>
                <a:gd name="connsiteX4" fmla="*/ 278277 w 622193"/>
                <a:gd name="connsiteY4" fmla="*/ 144257 h 864666"/>
                <a:gd name="connsiteX5" fmla="*/ 334169 w 622193"/>
                <a:gd name="connsiteY5" fmla="*/ 84 h 864666"/>
                <a:gd name="connsiteX6" fmla="*/ 434122 w 622193"/>
                <a:gd name="connsiteY6" fmla="*/ 121494 h 864666"/>
                <a:gd name="connsiteX7" fmla="*/ 513877 w 622193"/>
                <a:gd name="connsiteY7" fmla="*/ 37083 h 864666"/>
                <a:gd name="connsiteX8" fmla="*/ 622153 w 622193"/>
                <a:gd name="connsiteY8" fmla="*/ 578679 h 864666"/>
                <a:gd name="connsiteX9" fmla="*/ 605824 w 622193"/>
                <a:gd name="connsiteY9" fmla="*/ 864193 h 864666"/>
                <a:gd name="connsiteX10" fmla="*/ 212601 w 622193"/>
                <a:gd name="connsiteY10" fmla="*/ 864666 h 864666"/>
                <a:gd name="connsiteX0" fmla="*/ 198912 w 608504"/>
                <a:gd name="connsiteY0" fmla="*/ 864666 h 864666"/>
                <a:gd name="connsiteX1" fmla="*/ 28798 w 608504"/>
                <a:gd name="connsiteY1" fmla="*/ 510643 h 864666"/>
                <a:gd name="connsiteX2" fmla="*/ 1884 w 608504"/>
                <a:gd name="connsiteY2" fmla="*/ 60790 h 864666"/>
                <a:gd name="connsiteX3" fmla="*/ 114343 w 608504"/>
                <a:gd name="connsiteY3" fmla="*/ 185078 h 864666"/>
                <a:gd name="connsiteX4" fmla="*/ 177770 w 608504"/>
                <a:gd name="connsiteY4" fmla="*/ 5370 h 864666"/>
                <a:gd name="connsiteX5" fmla="*/ 264588 w 608504"/>
                <a:gd name="connsiteY5" fmla="*/ 144257 h 864666"/>
                <a:gd name="connsiteX6" fmla="*/ 320480 w 608504"/>
                <a:gd name="connsiteY6" fmla="*/ 84 h 864666"/>
                <a:gd name="connsiteX7" fmla="*/ 420433 w 608504"/>
                <a:gd name="connsiteY7" fmla="*/ 121494 h 864666"/>
                <a:gd name="connsiteX8" fmla="*/ 500188 w 608504"/>
                <a:gd name="connsiteY8" fmla="*/ 37083 h 864666"/>
                <a:gd name="connsiteX9" fmla="*/ 608464 w 608504"/>
                <a:gd name="connsiteY9" fmla="*/ 578679 h 864666"/>
                <a:gd name="connsiteX10" fmla="*/ 592135 w 608504"/>
                <a:gd name="connsiteY10" fmla="*/ 864193 h 864666"/>
                <a:gd name="connsiteX11" fmla="*/ 198912 w 608504"/>
                <a:gd name="connsiteY11" fmla="*/ 864666 h 864666"/>
                <a:gd name="connsiteX0" fmla="*/ 201622 w 611214"/>
                <a:gd name="connsiteY0" fmla="*/ 864666 h 864666"/>
                <a:gd name="connsiteX1" fmla="*/ 31508 w 611214"/>
                <a:gd name="connsiteY1" fmla="*/ 510643 h 864666"/>
                <a:gd name="connsiteX2" fmla="*/ 4594 w 611214"/>
                <a:gd name="connsiteY2" fmla="*/ 60790 h 864666"/>
                <a:gd name="connsiteX3" fmla="*/ 117053 w 611214"/>
                <a:gd name="connsiteY3" fmla="*/ 185078 h 864666"/>
                <a:gd name="connsiteX4" fmla="*/ 180480 w 611214"/>
                <a:gd name="connsiteY4" fmla="*/ 5370 h 864666"/>
                <a:gd name="connsiteX5" fmla="*/ 267298 w 611214"/>
                <a:gd name="connsiteY5" fmla="*/ 144257 h 864666"/>
                <a:gd name="connsiteX6" fmla="*/ 323190 w 611214"/>
                <a:gd name="connsiteY6" fmla="*/ 84 h 864666"/>
                <a:gd name="connsiteX7" fmla="*/ 423143 w 611214"/>
                <a:gd name="connsiteY7" fmla="*/ 121494 h 864666"/>
                <a:gd name="connsiteX8" fmla="*/ 502898 w 611214"/>
                <a:gd name="connsiteY8" fmla="*/ 37083 h 864666"/>
                <a:gd name="connsiteX9" fmla="*/ 611174 w 611214"/>
                <a:gd name="connsiteY9" fmla="*/ 578679 h 864666"/>
                <a:gd name="connsiteX10" fmla="*/ 594845 w 611214"/>
                <a:gd name="connsiteY10" fmla="*/ 864193 h 864666"/>
                <a:gd name="connsiteX11" fmla="*/ 201622 w 611214"/>
                <a:gd name="connsiteY11" fmla="*/ 864666 h 864666"/>
                <a:gd name="connsiteX0" fmla="*/ 231567 w 641159"/>
                <a:gd name="connsiteY0" fmla="*/ 864666 h 864666"/>
                <a:gd name="connsiteX1" fmla="*/ 61453 w 641159"/>
                <a:gd name="connsiteY1" fmla="*/ 510643 h 864666"/>
                <a:gd name="connsiteX2" fmla="*/ 34539 w 641159"/>
                <a:gd name="connsiteY2" fmla="*/ 60790 h 864666"/>
                <a:gd name="connsiteX3" fmla="*/ 146998 w 641159"/>
                <a:gd name="connsiteY3" fmla="*/ 185078 h 864666"/>
                <a:gd name="connsiteX4" fmla="*/ 210425 w 641159"/>
                <a:gd name="connsiteY4" fmla="*/ 5370 h 864666"/>
                <a:gd name="connsiteX5" fmla="*/ 297243 w 641159"/>
                <a:gd name="connsiteY5" fmla="*/ 144257 h 864666"/>
                <a:gd name="connsiteX6" fmla="*/ 353135 w 641159"/>
                <a:gd name="connsiteY6" fmla="*/ 84 h 864666"/>
                <a:gd name="connsiteX7" fmla="*/ 453088 w 641159"/>
                <a:gd name="connsiteY7" fmla="*/ 121494 h 864666"/>
                <a:gd name="connsiteX8" fmla="*/ 532843 w 641159"/>
                <a:gd name="connsiteY8" fmla="*/ 37083 h 864666"/>
                <a:gd name="connsiteX9" fmla="*/ 641119 w 641159"/>
                <a:gd name="connsiteY9" fmla="*/ 578679 h 864666"/>
                <a:gd name="connsiteX10" fmla="*/ 624790 w 641159"/>
                <a:gd name="connsiteY10" fmla="*/ 864193 h 864666"/>
                <a:gd name="connsiteX11" fmla="*/ 231567 w 641159"/>
                <a:gd name="connsiteY11" fmla="*/ 864666 h 864666"/>
                <a:gd name="connsiteX0" fmla="*/ 231567 w 641159"/>
                <a:gd name="connsiteY0" fmla="*/ 864666 h 864666"/>
                <a:gd name="connsiteX1" fmla="*/ 61453 w 641159"/>
                <a:gd name="connsiteY1" fmla="*/ 510643 h 864666"/>
                <a:gd name="connsiteX2" fmla="*/ 34539 w 641159"/>
                <a:gd name="connsiteY2" fmla="*/ 60790 h 864666"/>
                <a:gd name="connsiteX3" fmla="*/ 144276 w 641159"/>
                <a:gd name="connsiteY3" fmla="*/ 138814 h 864666"/>
                <a:gd name="connsiteX4" fmla="*/ 210425 w 641159"/>
                <a:gd name="connsiteY4" fmla="*/ 5370 h 864666"/>
                <a:gd name="connsiteX5" fmla="*/ 297243 w 641159"/>
                <a:gd name="connsiteY5" fmla="*/ 144257 h 864666"/>
                <a:gd name="connsiteX6" fmla="*/ 353135 w 641159"/>
                <a:gd name="connsiteY6" fmla="*/ 84 h 864666"/>
                <a:gd name="connsiteX7" fmla="*/ 453088 w 641159"/>
                <a:gd name="connsiteY7" fmla="*/ 121494 h 864666"/>
                <a:gd name="connsiteX8" fmla="*/ 532843 w 641159"/>
                <a:gd name="connsiteY8" fmla="*/ 37083 h 864666"/>
                <a:gd name="connsiteX9" fmla="*/ 641119 w 641159"/>
                <a:gd name="connsiteY9" fmla="*/ 578679 h 864666"/>
                <a:gd name="connsiteX10" fmla="*/ 624790 w 641159"/>
                <a:gd name="connsiteY10" fmla="*/ 864193 h 864666"/>
                <a:gd name="connsiteX11" fmla="*/ 231567 w 641159"/>
                <a:gd name="connsiteY11" fmla="*/ 864666 h 864666"/>
                <a:gd name="connsiteX0" fmla="*/ 231567 w 641159"/>
                <a:gd name="connsiteY0" fmla="*/ 864666 h 864666"/>
                <a:gd name="connsiteX1" fmla="*/ 61453 w 641159"/>
                <a:gd name="connsiteY1" fmla="*/ 510643 h 864666"/>
                <a:gd name="connsiteX2" fmla="*/ 34539 w 641159"/>
                <a:gd name="connsiteY2" fmla="*/ 60790 h 864666"/>
                <a:gd name="connsiteX3" fmla="*/ 155162 w 641159"/>
                <a:gd name="connsiteY3" fmla="*/ 130650 h 864666"/>
                <a:gd name="connsiteX4" fmla="*/ 210425 w 641159"/>
                <a:gd name="connsiteY4" fmla="*/ 5370 h 864666"/>
                <a:gd name="connsiteX5" fmla="*/ 297243 w 641159"/>
                <a:gd name="connsiteY5" fmla="*/ 144257 h 864666"/>
                <a:gd name="connsiteX6" fmla="*/ 353135 w 641159"/>
                <a:gd name="connsiteY6" fmla="*/ 84 h 864666"/>
                <a:gd name="connsiteX7" fmla="*/ 453088 w 641159"/>
                <a:gd name="connsiteY7" fmla="*/ 121494 h 864666"/>
                <a:gd name="connsiteX8" fmla="*/ 532843 w 641159"/>
                <a:gd name="connsiteY8" fmla="*/ 37083 h 864666"/>
                <a:gd name="connsiteX9" fmla="*/ 641119 w 641159"/>
                <a:gd name="connsiteY9" fmla="*/ 578679 h 864666"/>
                <a:gd name="connsiteX10" fmla="*/ 624790 w 641159"/>
                <a:gd name="connsiteY10" fmla="*/ 864193 h 864666"/>
                <a:gd name="connsiteX11" fmla="*/ 231567 w 641159"/>
                <a:gd name="connsiteY11" fmla="*/ 864666 h 864666"/>
                <a:gd name="connsiteX0" fmla="*/ 231567 w 641159"/>
                <a:gd name="connsiteY0" fmla="*/ 864666 h 864666"/>
                <a:gd name="connsiteX1" fmla="*/ 61453 w 641159"/>
                <a:gd name="connsiteY1" fmla="*/ 510643 h 864666"/>
                <a:gd name="connsiteX2" fmla="*/ 34539 w 641159"/>
                <a:gd name="connsiteY2" fmla="*/ 60790 h 864666"/>
                <a:gd name="connsiteX3" fmla="*/ 155162 w 641159"/>
                <a:gd name="connsiteY3" fmla="*/ 130650 h 864666"/>
                <a:gd name="connsiteX4" fmla="*/ 210425 w 641159"/>
                <a:gd name="connsiteY4" fmla="*/ 5370 h 864666"/>
                <a:gd name="connsiteX5" fmla="*/ 297243 w 641159"/>
                <a:gd name="connsiteY5" fmla="*/ 144257 h 864666"/>
                <a:gd name="connsiteX6" fmla="*/ 353135 w 641159"/>
                <a:gd name="connsiteY6" fmla="*/ 84 h 864666"/>
                <a:gd name="connsiteX7" fmla="*/ 453088 w 641159"/>
                <a:gd name="connsiteY7" fmla="*/ 121494 h 864666"/>
                <a:gd name="connsiteX8" fmla="*/ 532843 w 641159"/>
                <a:gd name="connsiteY8" fmla="*/ 37083 h 864666"/>
                <a:gd name="connsiteX9" fmla="*/ 641119 w 641159"/>
                <a:gd name="connsiteY9" fmla="*/ 578679 h 864666"/>
                <a:gd name="connsiteX10" fmla="*/ 624790 w 641159"/>
                <a:gd name="connsiteY10" fmla="*/ 864193 h 864666"/>
                <a:gd name="connsiteX11" fmla="*/ 231567 w 641159"/>
                <a:gd name="connsiteY11" fmla="*/ 864666 h 864666"/>
                <a:gd name="connsiteX0" fmla="*/ 231567 w 641159"/>
                <a:gd name="connsiteY0" fmla="*/ 864666 h 864666"/>
                <a:gd name="connsiteX1" fmla="*/ 61453 w 641159"/>
                <a:gd name="connsiteY1" fmla="*/ 510643 h 864666"/>
                <a:gd name="connsiteX2" fmla="*/ 34539 w 641159"/>
                <a:gd name="connsiteY2" fmla="*/ 60790 h 864666"/>
                <a:gd name="connsiteX3" fmla="*/ 155162 w 641159"/>
                <a:gd name="connsiteY3" fmla="*/ 130650 h 864666"/>
                <a:gd name="connsiteX4" fmla="*/ 210425 w 641159"/>
                <a:gd name="connsiteY4" fmla="*/ 5370 h 864666"/>
                <a:gd name="connsiteX5" fmla="*/ 297243 w 641159"/>
                <a:gd name="connsiteY5" fmla="*/ 117043 h 864666"/>
                <a:gd name="connsiteX6" fmla="*/ 353135 w 641159"/>
                <a:gd name="connsiteY6" fmla="*/ 84 h 864666"/>
                <a:gd name="connsiteX7" fmla="*/ 453088 w 641159"/>
                <a:gd name="connsiteY7" fmla="*/ 121494 h 864666"/>
                <a:gd name="connsiteX8" fmla="*/ 532843 w 641159"/>
                <a:gd name="connsiteY8" fmla="*/ 37083 h 864666"/>
                <a:gd name="connsiteX9" fmla="*/ 641119 w 641159"/>
                <a:gd name="connsiteY9" fmla="*/ 578679 h 864666"/>
                <a:gd name="connsiteX10" fmla="*/ 624790 w 641159"/>
                <a:gd name="connsiteY10" fmla="*/ 864193 h 864666"/>
                <a:gd name="connsiteX11" fmla="*/ 231567 w 641159"/>
                <a:gd name="connsiteY11" fmla="*/ 864666 h 864666"/>
                <a:gd name="connsiteX0" fmla="*/ 231567 w 641159"/>
                <a:gd name="connsiteY0" fmla="*/ 864666 h 864666"/>
                <a:gd name="connsiteX1" fmla="*/ 61453 w 641159"/>
                <a:gd name="connsiteY1" fmla="*/ 510643 h 864666"/>
                <a:gd name="connsiteX2" fmla="*/ 34539 w 641159"/>
                <a:gd name="connsiteY2" fmla="*/ 60790 h 864666"/>
                <a:gd name="connsiteX3" fmla="*/ 155162 w 641159"/>
                <a:gd name="connsiteY3" fmla="*/ 130650 h 864666"/>
                <a:gd name="connsiteX4" fmla="*/ 210425 w 641159"/>
                <a:gd name="connsiteY4" fmla="*/ 5370 h 864666"/>
                <a:gd name="connsiteX5" fmla="*/ 276446 w 641159"/>
                <a:gd name="connsiteY5" fmla="*/ 64329 h 864666"/>
                <a:gd name="connsiteX6" fmla="*/ 297243 w 641159"/>
                <a:gd name="connsiteY6" fmla="*/ 117043 h 864666"/>
                <a:gd name="connsiteX7" fmla="*/ 353135 w 641159"/>
                <a:gd name="connsiteY7" fmla="*/ 84 h 864666"/>
                <a:gd name="connsiteX8" fmla="*/ 453088 w 641159"/>
                <a:gd name="connsiteY8" fmla="*/ 121494 h 864666"/>
                <a:gd name="connsiteX9" fmla="*/ 532843 w 641159"/>
                <a:gd name="connsiteY9" fmla="*/ 37083 h 864666"/>
                <a:gd name="connsiteX10" fmla="*/ 641119 w 641159"/>
                <a:gd name="connsiteY10" fmla="*/ 578679 h 864666"/>
                <a:gd name="connsiteX11" fmla="*/ 624790 w 641159"/>
                <a:gd name="connsiteY11" fmla="*/ 864193 h 864666"/>
                <a:gd name="connsiteX12" fmla="*/ 231567 w 641159"/>
                <a:gd name="connsiteY12" fmla="*/ 864666 h 864666"/>
                <a:gd name="connsiteX0" fmla="*/ 231567 w 641159"/>
                <a:gd name="connsiteY0" fmla="*/ 864666 h 864666"/>
                <a:gd name="connsiteX1" fmla="*/ 61453 w 641159"/>
                <a:gd name="connsiteY1" fmla="*/ 510643 h 864666"/>
                <a:gd name="connsiteX2" fmla="*/ 34539 w 641159"/>
                <a:gd name="connsiteY2" fmla="*/ 60790 h 864666"/>
                <a:gd name="connsiteX3" fmla="*/ 155162 w 641159"/>
                <a:gd name="connsiteY3" fmla="*/ 130650 h 864666"/>
                <a:gd name="connsiteX4" fmla="*/ 210425 w 641159"/>
                <a:gd name="connsiteY4" fmla="*/ 5370 h 864666"/>
                <a:gd name="connsiteX5" fmla="*/ 276446 w 641159"/>
                <a:gd name="connsiteY5" fmla="*/ 64329 h 864666"/>
                <a:gd name="connsiteX6" fmla="*/ 297243 w 641159"/>
                <a:gd name="connsiteY6" fmla="*/ 117043 h 864666"/>
                <a:gd name="connsiteX7" fmla="*/ 353135 w 641159"/>
                <a:gd name="connsiteY7" fmla="*/ 84 h 864666"/>
                <a:gd name="connsiteX8" fmla="*/ 453088 w 641159"/>
                <a:gd name="connsiteY8" fmla="*/ 121494 h 864666"/>
                <a:gd name="connsiteX9" fmla="*/ 532843 w 641159"/>
                <a:gd name="connsiteY9" fmla="*/ 37083 h 864666"/>
                <a:gd name="connsiteX10" fmla="*/ 641119 w 641159"/>
                <a:gd name="connsiteY10" fmla="*/ 578679 h 864666"/>
                <a:gd name="connsiteX11" fmla="*/ 624790 w 641159"/>
                <a:gd name="connsiteY11" fmla="*/ 864193 h 864666"/>
                <a:gd name="connsiteX12" fmla="*/ 231567 w 641159"/>
                <a:gd name="connsiteY12" fmla="*/ 864666 h 864666"/>
                <a:gd name="connsiteX0" fmla="*/ 231567 w 641159"/>
                <a:gd name="connsiteY0" fmla="*/ 864666 h 864666"/>
                <a:gd name="connsiteX1" fmla="*/ 61453 w 641159"/>
                <a:gd name="connsiteY1" fmla="*/ 510643 h 864666"/>
                <a:gd name="connsiteX2" fmla="*/ 34539 w 641159"/>
                <a:gd name="connsiteY2" fmla="*/ 60790 h 864666"/>
                <a:gd name="connsiteX3" fmla="*/ 155162 w 641159"/>
                <a:gd name="connsiteY3" fmla="*/ 130650 h 864666"/>
                <a:gd name="connsiteX4" fmla="*/ 210425 w 641159"/>
                <a:gd name="connsiteY4" fmla="*/ 5370 h 864666"/>
                <a:gd name="connsiteX5" fmla="*/ 276446 w 641159"/>
                <a:gd name="connsiteY5" fmla="*/ 64329 h 864666"/>
                <a:gd name="connsiteX6" fmla="*/ 297243 w 641159"/>
                <a:gd name="connsiteY6" fmla="*/ 117043 h 864666"/>
                <a:gd name="connsiteX7" fmla="*/ 353135 w 641159"/>
                <a:gd name="connsiteY7" fmla="*/ 84 h 864666"/>
                <a:gd name="connsiteX8" fmla="*/ 453088 w 641159"/>
                <a:gd name="connsiteY8" fmla="*/ 121494 h 864666"/>
                <a:gd name="connsiteX9" fmla="*/ 532843 w 641159"/>
                <a:gd name="connsiteY9" fmla="*/ 37083 h 864666"/>
                <a:gd name="connsiteX10" fmla="*/ 641119 w 641159"/>
                <a:gd name="connsiteY10" fmla="*/ 578679 h 864666"/>
                <a:gd name="connsiteX11" fmla="*/ 624790 w 641159"/>
                <a:gd name="connsiteY11" fmla="*/ 864193 h 864666"/>
                <a:gd name="connsiteX12" fmla="*/ 231567 w 641159"/>
                <a:gd name="connsiteY12" fmla="*/ 864666 h 864666"/>
                <a:gd name="connsiteX0" fmla="*/ 231567 w 641159"/>
                <a:gd name="connsiteY0" fmla="*/ 864666 h 864666"/>
                <a:gd name="connsiteX1" fmla="*/ 61453 w 641159"/>
                <a:gd name="connsiteY1" fmla="*/ 510643 h 864666"/>
                <a:gd name="connsiteX2" fmla="*/ 34539 w 641159"/>
                <a:gd name="connsiteY2" fmla="*/ 60790 h 864666"/>
                <a:gd name="connsiteX3" fmla="*/ 155162 w 641159"/>
                <a:gd name="connsiteY3" fmla="*/ 130650 h 864666"/>
                <a:gd name="connsiteX4" fmla="*/ 210425 w 641159"/>
                <a:gd name="connsiteY4" fmla="*/ 5370 h 864666"/>
                <a:gd name="connsiteX5" fmla="*/ 297243 w 641159"/>
                <a:gd name="connsiteY5" fmla="*/ 117043 h 864666"/>
                <a:gd name="connsiteX6" fmla="*/ 353135 w 641159"/>
                <a:gd name="connsiteY6" fmla="*/ 84 h 864666"/>
                <a:gd name="connsiteX7" fmla="*/ 453088 w 641159"/>
                <a:gd name="connsiteY7" fmla="*/ 121494 h 864666"/>
                <a:gd name="connsiteX8" fmla="*/ 532843 w 641159"/>
                <a:gd name="connsiteY8" fmla="*/ 37083 h 864666"/>
                <a:gd name="connsiteX9" fmla="*/ 641119 w 641159"/>
                <a:gd name="connsiteY9" fmla="*/ 578679 h 864666"/>
                <a:gd name="connsiteX10" fmla="*/ 624790 w 641159"/>
                <a:gd name="connsiteY10" fmla="*/ 864193 h 864666"/>
                <a:gd name="connsiteX11" fmla="*/ 231567 w 641159"/>
                <a:gd name="connsiteY11" fmla="*/ 864666 h 864666"/>
                <a:gd name="connsiteX0" fmla="*/ 231567 w 641159"/>
                <a:gd name="connsiteY0" fmla="*/ 864666 h 864666"/>
                <a:gd name="connsiteX1" fmla="*/ 61453 w 641159"/>
                <a:gd name="connsiteY1" fmla="*/ 510643 h 864666"/>
                <a:gd name="connsiteX2" fmla="*/ 34539 w 641159"/>
                <a:gd name="connsiteY2" fmla="*/ 60790 h 864666"/>
                <a:gd name="connsiteX3" fmla="*/ 155162 w 641159"/>
                <a:gd name="connsiteY3" fmla="*/ 130650 h 864666"/>
                <a:gd name="connsiteX4" fmla="*/ 210425 w 641159"/>
                <a:gd name="connsiteY4" fmla="*/ 5370 h 864666"/>
                <a:gd name="connsiteX5" fmla="*/ 297243 w 641159"/>
                <a:gd name="connsiteY5" fmla="*/ 117043 h 864666"/>
                <a:gd name="connsiteX6" fmla="*/ 353135 w 641159"/>
                <a:gd name="connsiteY6" fmla="*/ 84 h 864666"/>
                <a:gd name="connsiteX7" fmla="*/ 453088 w 641159"/>
                <a:gd name="connsiteY7" fmla="*/ 121494 h 864666"/>
                <a:gd name="connsiteX8" fmla="*/ 532843 w 641159"/>
                <a:gd name="connsiteY8" fmla="*/ 37083 h 864666"/>
                <a:gd name="connsiteX9" fmla="*/ 641119 w 641159"/>
                <a:gd name="connsiteY9" fmla="*/ 578679 h 864666"/>
                <a:gd name="connsiteX10" fmla="*/ 624790 w 641159"/>
                <a:gd name="connsiteY10" fmla="*/ 864193 h 864666"/>
                <a:gd name="connsiteX11" fmla="*/ 231567 w 641159"/>
                <a:gd name="connsiteY11" fmla="*/ 864666 h 864666"/>
                <a:gd name="connsiteX0" fmla="*/ 231567 w 641159"/>
                <a:gd name="connsiteY0" fmla="*/ 864666 h 864666"/>
                <a:gd name="connsiteX1" fmla="*/ 99553 w 641159"/>
                <a:gd name="connsiteY1" fmla="*/ 807279 h 864666"/>
                <a:gd name="connsiteX2" fmla="*/ 61453 w 641159"/>
                <a:gd name="connsiteY2" fmla="*/ 510643 h 864666"/>
                <a:gd name="connsiteX3" fmla="*/ 34539 w 641159"/>
                <a:gd name="connsiteY3" fmla="*/ 60790 h 864666"/>
                <a:gd name="connsiteX4" fmla="*/ 155162 w 641159"/>
                <a:gd name="connsiteY4" fmla="*/ 130650 h 864666"/>
                <a:gd name="connsiteX5" fmla="*/ 210425 w 641159"/>
                <a:gd name="connsiteY5" fmla="*/ 5370 h 864666"/>
                <a:gd name="connsiteX6" fmla="*/ 297243 w 641159"/>
                <a:gd name="connsiteY6" fmla="*/ 117043 h 864666"/>
                <a:gd name="connsiteX7" fmla="*/ 353135 w 641159"/>
                <a:gd name="connsiteY7" fmla="*/ 84 h 864666"/>
                <a:gd name="connsiteX8" fmla="*/ 453088 w 641159"/>
                <a:gd name="connsiteY8" fmla="*/ 121494 h 864666"/>
                <a:gd name="connsiteX9" fmla="*/ 532843 w 641159"/>
                <a:gd name="connsiteY9" fmla="*/ 37083 h 864666"/>
                <a:gd name="connsiteX10" fmla="*/ 641119 w 641159"/>
                <a:gd name="connsiteY10" fmla="*/ 578679 h 864666"/>
                <a:gd name="connsiteX11" fmla="*/ 624790 w 641159"/>
                <a:gd name="connsiteY11" fmla="*/ 864193 h 864666"/>
                <a:gd name="connsiteX12" fmla="*/ 231567 w 641159"/>
                <a:gd name="connsiteY12" fmla="*/ 864666 h 864666"/>
                <a:gd name="connsiteX0" fmla="*/ 231567 w 641159"/>
                <a:gd name="connsiteY0" fmla="*/ 864666 h 864666"/>
                <a:gd name="connsiteX1" fmla="*/ 99553 w 641159"/>
                <a:gd name="connsiteY1" fmla="*/ 807279 h 864666"/>
                <a:gd name="connsiteX2" fmla="*/ 61453 w 641159"/>
                <a:gd name="connsiteY2" fmla="*/ 510643 h 864666"/>
                <a:gd name="connsiteX3" fmla="*/ 34539 w 641159"/>
                <a:gd name="connsiteY3" fmla="*/ 60790 h 864666"/>
                <a:gd name="connsiteX4" fmla="*/ 155162 w 641159"/>
                <a:gd name="connsiteY4" fmla="*/ 130650 h 864666"/>
                <a:gd name="connsiteX5" fmla="*/ 210425 w 641159"/>
                <a:gd name="connsiteY5" fmla="*/ 5370 h 864666"/>
                <a:gd name="connsiteX6" fmla="*/ 297243 w 641159"/>
                <a:gd name="connsiteY6" fmla="*/ 117043 h 864666"/>
                <a:gd name="connsiteX7" fmla="*/ 353135 w 641159"/>
                <a:gd name="connsiteY7" fmla="*/ 84 h 864666"/>
                <a:gd name="connsiteX8" fmla="*/ 453088 w 641159"/>
                <a:gd name="connsiteY8" fmla="*/ 121494 h 864666"/>
                <a:gd name="connsiteX9" fmla="*/ 532843 w 641159"/>
                <a:gd name="connsiteY9" fmla="*/ 37083 h 864666"/>
                <a:gd name="connsiteX10" fmla="*/ 641119 w 641159"/>
                <a:gd name="connsiteY10" fmla="*/ 578679 h 864666"/>
                <a:gd name="connsiteX11" fmla="*/ 624790 w 641159"/>
                <a:gd name="connsiteY11" fmla="*/ 864193 h 864666"/>
                <a:gd name="connsiteX12" fmla="*/ 231567 w 641159"/>
                <a:gd name="connsiteY12" fmla="*/ 864666 h 864666"/>
                <a:gd name="connsiteX0" fmla="*/ 231567 w 641159"/>
                <a:gd name="connsiteY0" fmla="*/ 864666 h 864666"/>
                <a:gd name="connsiteX1" fmla="*/ 197525 w 641159"/>
                <a:gd name="connsiteY1" fmla="*/ 793672 h 864666"/>
                <a:gd name="connsiteX2" fmla="*/ 99553 w 641159"/>
                <a:gd name="connsiteY2" fmla="*/ 807279 h 864666"/>
                <a:gd name="connsiteX3" fmla="*/ 61453 w 641159"/>
                <a:gd name="connsiteY3" fmla="*/ 510643 h 864666"/>
                <a:gd name="connsiteX4" fmla="*/ 34539 w 641159"/>
                <a:gd name="connsiteY4" fmla="*/ 60790 h 864666"/>
                <a:gd name="connsiteX5" fmla="*/ 155162 w 641159"/>
                <a:gd name="connsiteY5" fmla="*/ 130650 h 864666"/>
                <a:gd name="connsiteX6" fmla="*/ 210425 w 641159"/>
                <a:gd name="connsiteY6" fmla="*/ 5370 h 864666"/>
                <a:gd name="connsiteX7" fmla="*/ 297243 w 641159"/>
                <a:gd name="connsiteY7" fmla="*/ 117043 h 864666"/>
                <a:gd name="connsiteX8" fmla="*/ 353135 w 641159"/>
                <a:gd name="connsiteY8" fmla="*/ 84 h 864666"/>
                <a:gd name="connsiteX9" fmla="*/ 453088 w 641159"/>
                <a:gd name="connsiteY9" fmla="*/ 121494 h 864666"/>
                <a:gd name="connsiteX10" fmla="*/ 532843 w 641159"/>
                <a:gd name="connsiteY10" fmla="*/ 37083 h 864666"/>
                <a:gd name="connsiteX11" fmla="*/ 641119 w 641159"/>
                <a:gd name="connsiteY11" fmla="*/ 578679 h 864666"/>
                <a:gd name="connsiteX12" fmla="*/ 624790 w 641159"/>
                <a:gd name="connsiteY12" fmla="*/ 864193 h 864666"/>
                <a:gd name="connsiteX13" fmla="*/ 231567 w 641159"/>
                <a:gd name="connsiteY13" fmla="*/ 864666 h 864666"/>
                <a:gd name="connsiteX0" fmla="*/ 231567 w 641159"/>
                <a:gd name="connsiteY0" fmla="*/ 864666 h 864666"/>
                <a:gd name="connsiteX1" fmla="*/ 202968 w 641159"/>
                <a:gd name="connsiteY1" fmla="*/ 801837 h 864666"/>
                <a:gd name="connsiteX2" fmla="*/ 99553 w 641159"/>
                <a:gd name="connsiteY2" fmla="*/ 807279 h 864666"/>
                <a:gd name="connsiteX3" fmla="*/ 61453 w 641159"/>
                <a:gd name="connsiteY3" fmla="*/ 510643 h 864666"/>
                <a:gd name="connsiteX4" fmla="*/ 34539 w 641159"/>
                <a:gd name="connsiteY4" fmla="*/ 60790 h 864666"/>
                <a:gd name="connsiteX5" fmla="*/ 155162 w 641159"/>
                <a:gd name="connsiteY5" fmla="*/ 130650 h 864666"/>
                <a:gd name="connsiteX6" fmla="*/ 210425 w 641159"/>
                <a:gd name="connsiteY6" fmla="*/ 5370 h 864666"/>
                <a:gd name="connsiteX7" fmla="*/ 297243 w 641159"/>
                <a:gd name="connsiteY7" fmla="*/ 117043 h 864666"/>
                <a:gd name="connsiteX8" fmla="*/ 353135 w 641159"/>
                <a:gd name="connsiteY8" fmla="*/ 84 h 864666"/>
                <a:gd name="connsiteX9" fmla="*/ 453088 w 641159"/>
                <a:gd name="connsiteY9" fmla="*/ 121494 h 864666"/>
                <a:gd name="connsiteX10" fmla="*/ 532843 w 641159"/>
                <a:gd name="connsiteY10" fmla="*/ 37083 h 864666"/>
                <a:gd name="connsiteX11" fmla="*/ 641119 w 641159"/>
                <a:gd name="connsiteY11" fmla="*/ 578679 h 864666"/>
                <a:gd name="connsiteX12" fmla="*/ 624790 w 641159"/>
                <a:gd name="connsiteY12" fmla="*/ 864193 h 864666"/>
                <a:gd name="connsiteX13" fmla="*/ 231567 w 641159"/>
                <a:gd name="connsiteY13" fmla="*/ 864666 h 864666"/>
                <a:gd name="connsiteX0" fmla="*/ 231567 w 641159"/>
                <a:gd name="connsiteY0" fmla="*/ 864666 h 864666"/>
                <a:gd name="connsiteX1" fmla="*/ 202968 w 641159"/>
                <a:gd name="connsiteY1" fmla="*/ 801837 h 864666"/>
                <a:gd name="connsiteX2" fmla="*/ 99553 w 641159"/>
                <a:gd name="connsiteY2" fmla="*/ 807279 h 864666"/>
                <a:gd name="connsiteX3" fmla="*/ 61453 w 641159"/>
                <a:gd name="connsiteY3" fmla="*/ 510643 h 864666"/>
                <a:gd name="connsiteX4" fmla="*/ 34539 w 641159"/>
                <a:gd name="connsiteY4" fmla="*/ 60790 h 864666"/>
                <a:gd name="connsiteX5" fmla="*/ 155162 w 641159"/>
                <a:gd name="connsiteY5" fmla="*/ 130650 h 864666"/>
                <a:gd name="connsiteX6" fmla="*/ 210425 w 641159"/>
                <a:gd name="connsiteY6" fmla="*/ 5370 h 864666"/>
                <a:gd name="connsiteX7" fmla="*/ 297243 w 641159"/>
                <a:gd name="connsiteY7" fmla="*/ 117043 h 864666"/>
                <a:gd name="connsiteX8" fmla="*/ 353135 w 641159"/>
                <a:gd name="connsiteY8" fmla="*/ 84 h 864666"/>
                <a:gd name="connsiteX9" fmla="*/ 453088 w 641159"/>
                <a:gd name="connsiteY9" fmla="*/ 121494 h 864666"/>
                <a:gd name="connsiteX10" fmla="*/ 532843 w 641159"/>
                <a:gd name="connsiteY10" fmla="*/ 37083 h 864666"/>
                <a:gd name="connsiteX11" fmla="*/ 641119 w 641159"/>
                <a:gd name="connsiteY11" fmla="*/ 578679 h 864666"/>
                <a:gd name="connsiteX12" fmla="*/ 624790 w 641159"/>
                <a:gd name="connsiteY12" fmla="*/ 864193 h 864666"/>
                <a:gd name="connsiteX13" fmla="*/ 231567 w 641159"/>
                <a:gd name="connsiteY13" fmla="*/ 864666 h 864666"/>
                <a:gd name="connsiteX0" fmla="*/ 231567 w 641159"/>
                <a:gd name="connsiteY0" fmla="*/ 864666 h 864666"/>
                <a:gd name="connsiteX1" fmla="*/ 202968 w 641159"/>
                <a:gd name="connsiteY1" fmla="*/ 801837 h 864666"/>
                <a:gd name="connsiteX2" fmla="*/ 99553 w 641159"/>
                <a:gd name="connsiteY2" fmla="*/ 807279 h 864666"/>
                <a:gd name="connsiteX3" fmla="*/ 61453 w 641159"/>
                <a:gd name="connsiteY3" fmla="*/ 510643 h 864666"/>
                <a:gd name="connsiteX4" fmla="*/ 34539 w 641159"/>
                <a:gd name="connsiteY4" fmla="*/ 60790 h 864666"/>
                <a:gd name="connsiteX5" fmla="*/ 155162 w 641159"/>
                <a:gd name="connsiteY5" fmla="*/ 130650 h 864666"/>
                <a:gd name="connsiteX6" fmla="*/ 210425 w 641159"/>
                <a:gd name="connsiteY6" fmla="*/ 5370 h 864666"/>
                <a:gd name="connsiteX7" fmla="*/ 297243 w 641159"/>
                <a:gd name="connsiteY7" fmla="*/ 117043 h 864666"/>
                <a:gd name="connsiteX8" fmla="*/ 353135 w 641159"/>
                <a:gd name="connsiteY8" fmla="*/ 84 h 864666"/>
                <a:gd name="connsiteX9" fmla="*/ 453088 w 641159"/>
                <a:gd name="connsiteY9" fmla="*/ 121494 h 864666"/>
                <a:gd name="connsiteX10" fmla="*/ 532843 w 641159"/>
                <a:gd name="connsiteY10" fmla="*/ 37083 h 864666"/>
                <a:gd name="connsiteX11" fmla="*/ 641119 w 641159"/>
                <a:gd name="connsiteY11" fmla="*/ 578679 h 864666"/>
                <a:gd name="connsiteX12" fmla="*/ 624790 w 641159"/>
                <a:gd name="connsiteY12" fmla="*/ 864193 h 864666"/>
                <a:gd name="connsiteX13" fmla="*/ 231567 w 641159"/>
                <a:gd name="connsiteY13" fmla="*/ 864666 h 864666"/>
                <a:gd name="connsiteX0" fmla="*/ 231567 w 641159"/>
                <a:gd name="connsiteY0" fmla="*/ 864666 h 864666"/>
                <a:gd name="connsiteX1" fmla="*/ 202968 w 641159"/>
                <a:gd name="connsiteY1" fmla="*/ 801837 h 864666"/>
                <a:gd name="connsiteX2" fmla="*/ 99553 w 641159"/>
                <a:gd name="connsiteY2" fmla="*/ 807279 h 864666"/>
                <a:gd name="connsiteX3" fmla="*/ 61453 w 641159"/>
                <a:gd name="connsiteY3" fmla="*/ 510643 h 864666"/>
                <a:gd name="connsiteX4" fmla="*/ 34539 w 641159"/>
                <a:gd name="connsiteY4" fmla="*/ 60790 h 864666"/>
                <a:gd name="connsiteX5" fmla="*/ 155162 w 641159"/>
                <a:gd name="connsiteY5" fmla="*/ 130650 h 864666"/>
                <a:gd name="connsiteX6" fmla="*/ 210425 w 641159"/>
                <a:gd name="connsiteY6" fmla="*/ 5370 h 864666"/>
                <a:gd name="connsiteX7" fmla="*/ 297243 w 641159"/>
                <a:gd name="connsiteY7" fmla="*/ 117043 h 864666"/>
                <a:gd name="connsiteX8" fmla="*/ 353135 w 641159"/>
                <a:gd name="connsiteY8" fmla="*/ 84 h 864666"/>
                <a:gd name="connsiteX9" fmla="*/ 453088 w 641159"/>
                <a:gd name="connsiteY9" fmla="*/ 121494 h 864666"/>
                <a:gd name="connsiteX10" fmla="*/ 532843 w 641159"/>
                <a:gd name="connsiteY10" fmla="*/ 37083 h 864666"/>
                <a:gd name="connsiteX11" fmla="*/ 641119 w 641159"/>
                <a:gd name="connsiteY11" fmla="*/ 578679 h 864666"/>
                <a:gd name="connsiteX12" fmla="*/ 624790 w 641159"/>
                <a:gd name="connsiteY12" fmla="*/ 864193 h 864666"/>
                <a:gd name="connsiteX13" fmla="*/ 231567 w 641159"/>
                <a:gd name="connsiteY13" fmla="*/ 864666 h 864666"/>
                <a:gd name="connsiteX0" fmla="*/ 231567 w 641159"/>
                <a:gd name="connsiteY0" fmla="*/ 864666 h 864666"/>
                <a:gd name="connsiteX1" fmla="*/ 202968 w 641159"/>
                <a:gd name="connsiteY1" fmla="*/ 801837 h 864666"/>
                <a:gd name="connsiteX2" fmla="*/ 99553 w 641159"/>
                <a:gd name="connsiteY2" fmla="*/ 807279 h 864666"/>
                <a:gd name="connsiteX3" fmla="*/ 61453 w 641159"/>
                <a:gd name="connsiteY3" fmla="*/ 510643 h 864666"/>
                <a:gd name="connsiteX4" fmla="*/ 34539 w 641159"/>
                <a:gd name="connsiteY4" fmla="*/ 60790 h 864666"/>
                <a:gd name="connsiteX5" fmla="*/ 155162 w 641159"/>
                <a:gd name="connsiteY5" fmla="*/ 130650 h 864666"/>
                <a:gd name="connsiteX6" fmla="*/ 210425 w 641159"/>
                <a:gd name="connsiteY6" fmla="*/ 5370 h 864666"/>
                <a:gd name="connsiteX7" fmla="*/ 297243 w 641159"/>
                <a:gd name="connsiteY7" fmla="*/ 117043 h 864666"/>
                <a:gd name="connsiteX8" fmla="*/ 353135 w 641159"/>
                <a:gd name="connsiteY8" fmla="*/ 84 h 864666"/>
                <a:gd name="connsiteX9" fmla="*/ 453088 w 641159"/>
                <a:gd name="connsiteY9" fmla="*/ 121494 h 864666"/>
                <a:gd name="connsiteX10" fmla="*/ 532843 w 641159"/>
                <a:gd name="connsiteY10" fmla="*/ 37083 h 864666"/>
                <a:gd name="connsiteX11" fmla="*/ 641119 w 641159"/>
                <a:gd name="connsiteY11" fmla="*/ 578679 h 864666"/>
                <a:gd name="connsiteX12" fmla="*/ 624790 w 641159"/>
                <a:gd name="connsiteY12" fmla="*/ 864193 h 864666"/>
                <a:gd name="connsiteX13" fmla="*/ 231567 w 641159"/>
                <a:gd name="connsiteY13" fmla="*/ 864666 h 864666"/>
                <a:gd name="connsiteX0" fmla="*/ 257487 w 667079"/>
                <a:gd name="connsiteY0" fmla="*/ 864666 h 864666"/>
                <a:gd name="connsiteX1" fmla="*/ 228888 w 667079"/>
                <a:gd name="connsiteY1" fmla="*/ 801837 h 864666"/>
                <a:gd name="connsiteX2" fmla="*/ 125473 w 667079"/>
                <a:gd name="connsiteY2" fmla="*/ 807279 h 864666"/>
                <a:gd name="connsiteX3" fmla="*/ 288 w 667079"/>
                <a:gd name="connsiteY3" fmla="*/ 595007 h 864666"/>
                <a:gd name="connsiteX4" fmla="*/ 87373 w 667079"/>
                <a:gd name="connsiteY4" fmla="*/ 510643 h 864666"/>
                <a:gd name="connsiteX5" fmla="*/ 60459 w 667079"/>
                <a:gd name="connsiteY5" fmla="*/ 60790 h 864666"/>
                <a:gd name="connsiteX6" fmla="*/ 181082 w 667079"/>
                <a:gd name="connsiteY6" fmla="*/ 130650 h 864666"/>
                <a:gd name="connsiteX7" fmla="*/ 236345 w 667079"/>
                <a:gd name="connsiteY7" fmla="*/ 5370 h 864666"/>
                <a:gd name="connsiteX8" fmla="*/ 323163 w 667079"/>
                <a:gd name="connsiteY8" fmla="*/ 117043 h 864666"/>
                <a:gd name="connsiteX9" fmla="*/ 379055 w 667079"/>
                <a:gd name="connsiteY9" fmla="*/ 84 h 864666"/>
                <a:gd name="connsiteX10" fmla="*/ 479008 w 667079"/>
                <a:gd name="connsiteY10" fmla="*/ 121494 h 864666"/>
                <a:gd name="connsiteX11" fmla="*/ 558763 w 667079"/>
                <a:gd name="connsiteY11" fmla="*/ 37083 h 864666"/>
                <a:gd name="connsiteX12" fmla="*/ 667039 w 667079"/>
                <a:gd name="connsiteY12" fmla="*/ 578679 h 864666"/>
                <a:gd name="connsiteX13" fmla="*/ 650710 w 667079"/>
                <a:gd name="connsiteY13" fmla="*/ 864193 h 864666"/>
                <a:gd name="connsiteX14" fmla="*/ 257487 w 667079"/>
                <a:gd name="connsiteY14" fmla="*/ 864666 h 864666"/>
                <a:gd name="connsiteX0" fmla="*/ 260201 w 669793"/>
                <a:gd name="connsiteY0" fmla="*/ 864666 h 864666"/>
                <a:gd name="connsiteX1" fmla="*/ 231602 w 669793"/>
                <a:gd name="connsiteY1" fmla="*/ 801837 h 864666"/>
                <a:gd name="connsiteX2" fmla="*/ 128187 w 669793"/>
                <a:gd name="connsiteY2" fmla="*/ 807279 h 864666"/>
                <a:gd name="connsiteX3" fmla="*/ 281 w 669793"/>
                <a:gd name="connsiteY3" fmla="*/ 526971 h 864666"/>
                <a:gd name="connsiteX4" fmla="*/ 90087 w 669793"/>
                <a:gd name="connsiteY4" fmla="*/ 510643 h 864666"/>
                <a:gd name="connsiteX5" fmla="*/ 63173 w 669793"/>
                <a:gd name="connsiteY5" fmla="*/ 60790 h 864666"/>
                <a:gd name="connsiteX6" fmla="*/ 183796 w 669793"/>
                <a:gd name="connsiteY6" fmla="*/ 130650 h 864666"/>
                <a:gd name="connsiteX7" fmla="*/ 239059 w 669793"/>
                <a:gd name="connsiteY7" fmla="*/ 5370 h 864666"/>
                <a:gd name="connsiteX8" fmla="*/ 325877 w 669793"/>
                <a:gd name="connsiteY8" fmla="*/ 117043 h 864666"/>
                <a:gd name="connsiteX9" fmla="*/ 381769 w 669793"/>
                <a:gd name="connsiteY9" fmla="*/ 84 h 864666"/>
                <a:gd name="connsiteX10" fmla="*/ 481722 w 669793"/>
                <a:gd name="connsiteY10" fmla="*/ 121494 h 864666"/>
                <a:gd name="connsiteX11" fmla="*/ 561477 w 669793"/>
                <a:gd name="connsiteY11" fmla="*/ 37083 h 864666"/>
                <a:gd name="connsiteX12" fmla="*/ 669753 w 669793"/>
                <a:gd name="connsiteY12" fmla="*/ 578679 h 864666"/>
                <a:gd name="connsiteX13" fmla="*/ 653424 w 669793"/>
                <a:gd name="connsiteY13" fmla="*/ 864193 h 864666"/>
                <a:gd name="connsiteX14" fmla="*/ 260201 w 669793"/>
                <a:gd name="connsiteY14" fmla="*/ 864666 h 864666"/>
                <a:gd name="connsiteX0" fmla="*/ 259920 w 669512"/>
                <a:gd name="connsiteY0" fmla="*/ 864666 h 864666"/>
                <a:gd name="connsiteX1" fmla="*/ 231321 w 669512"/>
                <a:gd name="connsiteY1" fmla="*/ 801837 h 864666"/>
                <a:gd name="connsiteX2" fmla="*/ 127906 w 669512"/>
                <a:gd name="connsiteY2" fmla="*/ 807279 h 864666"/>
                <a:gd name="connsiteX3" fmla="*/ 0 w 669512"/>
                <a:gd name="connsiteY3" fmla="*/ 526971 h 864666"/>
                <a:gd name="connsiteX4" fmla="*/ 89806 w 669512"/>
                <a:gd name="connsiteY4" fmla="*/ 510643 h 864666"/>
                <a:gd name="connsiteX5" fmla="*/ 62892 w 669512"/>
                <a:gd name="connsiteY5" fmla="*/ 60790 h 864666"/>
                <a:gd name="connsiteX6" fmla="*/ 183515 w 669512"/>
                <a:gd name="connsiteY6" fmla="*/ 130650 h 864666"/>
                <a:gd name="connsiteX7" fmla="*/ 238778 w 669512"/>
                <a:gd name="connsiteY7" fmla="*/ 5370 h 864666"/>
                <a:gd name="connsiteX8" fmla="*/ 325596 w 669512"/>
                <a:gd name="connsiteY8" fmla="*/ 117043 h 864666"/>
                <a:gd name="connsiteX9" fmla="*/ 381488 w 669512"/>
                <a:gd name="connsiteY9" fmla="*/ 84 h 864666"/>
                <a:gd name="connsiteX10" fmla="*/ 481441 w 669512"/>
                <a:gd name="connsiteY10" fmla="*/ 121494 h 864666"/>
                <a:gd name="connsiteX11" fmla="*/ 561196 w 669512"/>
                <a:gd name="connsiteY11" fmla="*/ 37083 h 864666"/>
                <a:gd name="connsiteX12" fmla="*/ 669472 w 669512"/>
                <a:gd name="connsiteY12" fmla="*/ 578679 h 864666"/>
                <a:gd name="connsiteX13" fmla="*/ 653143 w 669512"/>
                <a:gd name="connsiteY13" fmla="*/ 864193 h 864666"/>
                <a:gd name="connsiteX14" fmla="*/ 259920 w 669512"/>
                <a:gd name="connsiteY14" fmla="*/ 864666 h 864666"/>
                <a:gd name="connsiteX0" fmla="*/ 259920 w 669512"/>
                <a:gd name="connsiteY0" fmla="*/ 864666 h 864666"/>
                <a:gd name="connsiteX1" fmla="*/ 231321 w 669512"/>
                <a:gd name="connsiteY1" fmla="*/ 801837 h 864666"/>
                <a:gd name="connsiteX2" fmla="*/ 127906 w 669512"/>
                <a:gd name="connsiteY2" fmla="*/ 807279 h 864666"/>
                <a:gd name="connsiteX3" fmla="*/ 0 w 669512"/>
                <a:gd name="connsiteY3" fmla="*/ 526971 h 864666"/>
                <a:gd name="connsiteX4" fmla="*/ 89806 w 669512"/>
                <a:gd name="connsiteY4" fmla="*/ 510643 h 864666"/>
                <a:gd name="connsiteX5" fmla="*/ 62892 w 669512"/>
                <a:gd name="connsiteY5" fmla="*/ 60790 h 864666"/>
                <a:gd name="connsiteX6" fmla="*/ 183515 w 669512"/>
                <a:gd name="connsiteY6" fmla="*/ 130650 h 864666"/>
                <a:gd name="connsiteX7" fmla="*/ 238778 w 669512"/>
                <a:gd name="connsiteY7" fmla="*/ 5370 h 864666"/>
                <a:gd name="connsiteX8" fmla="*/ 325596 w 669512"/>
                <a:gd name="connsiteY8" fmla="*/ 117043 h 864666"/>
                <a:gd name="connsiteX9" fmla="*/ 381488 w 669512"/>
                <a:gd name="connsiteY9" fmla="*/ 84 h 864666"/>
                <a:gd name="connsiteX10" fmla="*/ 481441 w 669512"/>
                <a:gd name="connsiteY10" fmla="*/ 121494 h 864666"/>
                <a:gd name="connsiteX11" fmla="*/ 561196 w 669512"/>
                <a:gd name="connsiteY11" fmla="*/ 37083 h 864666"/>
                <a:gd name="connsiteX12" fmla="*/ 669472 w 669512"/>
                <a:gd name="connsiteY12" fmla="*/ 578679 h 864666"/>
                <a:gd name="connsiteX13" fmla="*/ 653143 w 669512"/>
                <a:gd name="connsiteY13" fmla="*/ 864193 h 864666"/>
                <a:gd name="connsiteX14" fmla="*/ 259920 w 669512"/>
                <a:gd name="connsiteY14" fmla="*/ 864666 h 864666"/>
                <a:gd name="connsiteX0" fmla="*/ 259920 w 669512"/>
                <a:gd name="connsiteY0" fmla="*/ 864666 h 864666"/>
                <a:gd name="connsiteX1" fmla="*/ 231321 w 669512"/>
                <a:gd name="connsiteY1" fmla="*/ 801837 h 864666"/>
                <a:gd name="connsiteX2" fmla="*/ 127906 w 669512"/>
                <a:gd name="connsiteY2" fmla="*/ 807279 h 864666"/>
                <a:gd name="connsiteX3" fmla="*/ 0 w 669512"/>
                <a:gd name="connsiteY3" fmla="*/ 526971 h 864666"/>
                <a:gd name="connsiteX4" fmla="*/ 89806 w 669512"/>
                <a:gd name="connsiteY4" fmla="*/ 510643 h 864666"/>
                <a:gd name="connsiteX5" fmla="*/ 62892 w 669512"/>
                <a:gd name="connsiteY5" fmla="*/ 60790 h 864666"/>
                <a:gd name="connsiteX6" fmla="*/ 183515 w 669512"/>
                <a:gd name="connsiteY6" fmla="*/ 130650 h 864666"/>
                <a:gd name="connsiteX7" fmla="*/ 238778 w 669512"/>
                <a:gd name="connsiteY7" fmla="*/ 5370 h 864666"/>
                <a:gd name="connsiteX8" fmla="*/ 325596 w 669512"/>
                <a:gd name="connsiteY8" fmla="*/ 117043 h 864666"/>
                <a:gd name="connsiteX9" fmla="*/ 381488 w 669512"/>
                <a:gd name="connsiteY9" fmla="*/ 84 h 864666"/>
                <a:gd name="connsiteX10" fmla="*/ 481441 w 669512"/>
                <a:gd name="connsiteY10" fmla="*/ 121494 h 864666"/>
                <a:gd name="connsiteX11" fmla="*/ 561196 w 669512"/>
                <a:gd name="connsiteY11" fmla="*/ 37083 h 864666"/>
                <a:gd name="connsiteX12" fmla="*/ 669472 w 669512"/>
                <a:gd name="connsiteY12" fmla="*/ 578679 h 864666"/>
                <a:gd name="connsiteX13" fmla="*/ 653143 w 669512"/>
                <a:gd name="connsiteY13" fmla="*/ 864193 h 864666"/>
                <a:gd name="connsiteX14" fmla="*/ 259920 w 669512"/>
                <a:gd name="connsiteY14" fmla="*/ 864666 h 864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669512" h="864666">
                  <a:moveTo>
                    <a:pt x="259920" y="864666"/>
                  </a:moveTo>
                  <a:cubicBezTo>
                    <a:pt x="237695" y="826606"/>
                    <a:pt x="245159" y="825008"/>
                    <a:pt x="231321" y="801837"/>
                  </a:cubicBezTo>
                  <a:cubicBezTo>
                    <a:pt x="184826" y="794994"/>
                    <a:pt x="202292" y="803651"/>
                    <a:pt x="127906" y="807279"/>
                  </a:cubicBezTo>
                  <a:cubicBezTo>
                    <a:pt x="107042" y="780972"/>
                    <a:pt x="6350" y="576410"/>
                    <a:pt x="0" y="526971"/>
                  </a:cubicBezTo>
                  <a:cubicBezTo>
                    <a:pt x="58964" y="502024"/>
                    <a:pt x="28977" y="523479"/>
                    <a:pt x="89806" y="510643"/>
                  </a:cubicBezTo>
                  <a:cubicBezTo>
                    <a:pt x="46082" y="333121"/>
                    <a:pt x="-8516" y="81486"/>
                    <a:pt x="62892" y="60790"/>
                  </a:cubicBezTo>
                  <a:cubicBezTo>
                    <a:pt x="138478" y="39627"/>
                    <a:pt x="162358" y="62006"/>
                    <a:pt x="183515" y="130650"/>
                  </a:cubicBezTo>
                  <a:cubicBezTo>
                    <a:pt x="185607" y="62583"/>
                    <a:pt x="163207" y="19009"/>
                    <a:pt x="238778" y="5370"/>
                  </a:cubicBezTo>
                  <a:cubicBezTo>
                    <a:pt x="335937" y="-2341"/>
                    <a:pt x="301811" y="117924"/>
                    <a:pt x="325596" y="117043"/>
                  </a:cubicBezTo>
                  <a:cubicBezTo>
                    <a:pt x="328806" y="55378"/>
                    <a:pt x="299358" y="7320"/>
                    <a:pt x="381488" y="84"/>
                  </a:cubicBezTo>
                  <a:cubicBezTo>
                    <a:pt x="488285" y="-2989"/>
                    <a:pt x="459008" y="78303"/>
                    <a:pt x="481441" y="121494"/>
                  </a:cubicBezTo>
                  <a:cubicBezTo>
                    <a:pt x="497140" y="80657"/>
                    <a:pt x="482904" y="31655"/>
                    <a:pt x="561196" y="37083"/>
                  </a:cubicBezTo>
                  <a:cubicBezTo>
                    <a:pt x="672580" y="39816"/>
                    <a:pt x="669666" y="488862"/>
                    <a:pt x="669472" y="578679"/>
                  </a:cubicBezTo>
                  <a:cubicBezTo>
                    <a:pt x="666751" y="690178"/>
                    <a:pt x="672193" y="766300"/>
                    <a:pt x="653143" y="864193"/>
                  </a:cubicBezTo>
                  <a:cubicBezTo>
                    <a:pt x="514812" y="859815"/>
                    <a:pt x="460845" y="856509"/>
                    <a:pt x="259920" y="86466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0949D422-AD11-4780-8E04-B8B484E0AF8B}"/>
              </a:ext>
            </a:extLst>
          </p:cNvPr>
          <p:cNvSpPr txBox="1"/>
          <p:nvPr/>
        </p:nvSpPr>
        <p:spPr>
          <a:xfrm>
            <a:off x="7328178" y="2128844"/>
            <a:ext cx="38130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002060"/>
                </a:solidFill>
                <a:ea typeface="+mj-ea"/>
                <a:cs typeface="Arial" pitchFamily="34" charset="0"/>
              </a:rPr>
              <a:t>AKTIVLARNI TAN OLISH</a:t>
            </a:r>
            <a:endParaRPr lang="ko-KR" altLang="en-US" b="1" dirty="0">
              <a:solidFill>
                <a:srgbClr val="002060"/>
              </a:solidFill>
              <a:ea typeface="+mj-ea"/>
              <a:cs typeface="Arial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037252C3-8DA7-4254-B4C5-D0B134C0546F}"/>
              </a:ext>
            </a:extLst>
          </p:cNvPr>
          <p:cNvSpPr txBox="1"/>
          <p:nvPr/>
        </p:nvSpPr>
        <p:spPr>
          <a:xfrm>
            <a:off x="7270820" y="3294597"/>
            <a:ext cx="38130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2060"/>
                </a:solidFill>
                <a:ea typeface="+mj-ea"/>
                <a:cs typeface="Arial" pitchFamily="34" charset="0"/>
              </a:rPr>
              <a:t>ULARNING QIYMATINI ANIQLASH</a:t>
            </a:r>
            <a:endParaRPr lang="ko-KR" altLang="en-US" b="1" dirty="0">
              <a:solidFill>
                <a:srgbClr val="002060"/>
              </a:solidFill>
              <a:ea typeface="+mj-ea"/>
              <a:cs typeface="Arial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C209ADDF-FDF6-4288-96DD-378AA9F99C6A}"/>
              </a:ext>
            </a:extLst>
          </p:cNvPr>
          <p:cNvSpPr txBox="1"/>
          <p:nvPr/>
        </p:nvSpPr>
        <p:spPr>
          <a:xfrm>
            <a:off x="7234494" y="4396457"/>
            <a:ext cx="38130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2060"/>
                </a:solidFill>
              </a:rPr>
              <a:t>TAN OLINADIGAN ESKIRISH</a:t>
            </a:r>
            <a:endParaRPr lang="ko-KR" altLang="en-US" b="1" dirty="0">
              <a:solidFill>
                <a:srgbClr val="002060"/>
              </a:solidFill>
              <a:ea typeface="+mj-ea"/>
              <a:cs typeface="Arial" pitchFamily="34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E1FD4392-6BC6-4021-9930-74ED3F11E5C5}"/>
              </a:ext>
            </a:extLst>
          </p:cNvPr>
          <p:cNvSpPr txBox="1"/>
          <p:nvPr/>
        </p:nvSpPr>
        <p:spPr>
          <a:xfrm>
            <a:off x="7328179" y="5329764"/>
            <a:ext cx="38130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>
                <a:solidFill>
                  <a:srgbClr val="002060"/>
                </a:solidFill>
              </a:rPr>
              <a:t>QADRSIZLANIShDAN</a:t>
            </a:r>
            <a:r>
              <a:rPr lang="en-US" b="1" dirty="0">
                <a:solidFill>
                  <a:srgbClr val="002060"/>
                </a:solidFill>
              </a:rPr>
              <a:t> ZARARLARNI </a:t>
            </a:r>
            <a:r>
              <a:rPr lang="en-US" b="1" dirty="0" err="1">
                <a:solidFill>
                  <a:srgbClr val="002060"/>
                </a:solidFill>
              </a:rPr>
              <a:t>ANIQLASh</a:t>
            </a:r>
            <a:r>
              <a:rPr lang="en-US" b="1" dirty="0">
                <a:solidFill>
                  <a:srgbClr val="002060"/>
                </a:solidFill>
              </a:rPr>
              <a:t> HISOBLANADI</a:t>
            </a:r>
            <a:endParaRPr lang="ko-KR" altLang="en-US" b="1" dirty="0">
              <a:solidFill>
                <a:srgbClr val="002060"/>
              </a:solidFill>
            </a:endParaRPr>
          </a:p>
        </p:txBody>
      </p:sp>
      <p:sp>
        <p:nvSpPr>
          <p:cNvPr id="37" name="Rectangle 3">
            <a:extLst>
              <a:ext uri="{FF2B5EF4-FFF2-40B4-BE49-F238E27FC236}">
                <a16:creationId xmlns:a16="http://schemas.microsoft.com/office/drawing/2014/main" xmlns="" id="{64802361-2036-4455-B8EF-D3FB96DF4B5D}"/>
              </a:ext>
            </a:extLst>
          </p:cNvPr>
          <p:cNvSpPr/>
          <p:nvPr/>
        </p:nvSpPr>
        <p:spPr>
          <a:xfrm rot="18900000">
            <a:off x="6507823" y="2153480"/>
            <a:ext cx="638798" cy="513139"/>
          </a:xfrm>
          <a:custGeom>
            <a:avLst/>
            <a:gdLst/>
            <a:ahLst/>
            <a:cxnLst/>
            <a:rect l="l" t="t" r="r" b="b"/>
            <a:pathLst>
              <a:path w="5420988" h="4354613">
                <a:moveTo>
                  <a:pt x="1348767" y="746532"/>
                </a:moveTo>
                <a:lnTo>
                  <a:pt x="557008" y="1538292"/>
                </a:lnTo>
                <a:lnTo>
                  <a:pt x="242696" y="1223981"/>
                </a:lnTo>
                <a:lnTo>
                  <a:pt x="720144" y="746532"/>
                </a:lnTo>
                <a:close/>
                <a:moveTo>
                  <a:pt x="2953020" y="1710427"/>
                </a:moveTo>
                <a:lnTo>
                  <a:pt x="1841912" y="2821534"/>
                </a:lnTo>
                <a:lnTo>
                  <a:pt x="1527601" y="2507223"/>
                </a:lnTo>
                <a:lnTo>
                  <a:pt x="2507669" y="1527155"/>
                </a:lnTo>
                <a:lnTo>
                  <a:pt x="2507669" y="1710427"/>
                </a:lnTo>
                <a:close/>
                <a:moveTo>
                  <a:pt x="2204816" y="746532"/>
                </a:moveTo>
                <a:lnTo>
                  <a:pt x="984202" y="1967146"/>
                </a:lnTo>
                <a:lnTo>
                  <a:pt x="669891" y="1652835"/>
                </a:lnTo>
                <a:lnTo>
                  <a:pt x="1576193" y="746532"/>
                </a:lnTo>
                <a:close/>
                <a:moveTo>
                  <a:pt x="2507669" y="704276"/>
                </a:moveTo>
                <a:lnTo>
                  <a:pt x="2507669" y="1299728"/>
                </a:lnTo>
                <a:lnTo>
                  <a:pt x="1413057" y="2394340"/>
                </a:lnTo>
                <a:lnTo>
                  <a:pt x="1098746" y="2080028"/>
                </a:lnTo>
                <a:lnTo>
                  <a:pt x="2474499" y="704276"/>
                </a:lnTo>
                <a:close/>
                <a:moveTo>
                  <a:pt x="3783840" y="1735655"/>
                </a:moveTo>
                <a:lnTo>
                  <a:pt x="2270767" y="3248728"/>
                </a:lnTo>
                <a:lnTo>
                  <a:pt x="1956456" y="2934416"/>
                </a:lnTo>
                <a:lnTo>
                  <a:pt x="3136451" y="1754421"/>
                </a:lnTo>
                <a:close/>
                <a:moveTo>
                  <a:pt x="4496799" y="1714987"/>
                </a:moveTo>
                <a:lnTo>
                  <a:pt x="4496799" y="1878748"/>
                </a:lnTo>
                <a:lnTo>
                  <a:pt x="2696301" y="3679245"/>
                </a:lnTo>
                <a:lnTo>
                  <a:pt x="2381990" y="3364934"/>
                </a:lnTo>
                <a:lnTo>
                  <a:pt x="4018059" y="1728865"/>
                </a:lnTo>
                <a:close/>
                <a:moveTo>
                  <a:pt x="5188803" y="1234621"/>
                </a:moveTo>
                <a:lnTo>
                  <a:pt x="4712161" y="1707180"/>
                </a:lnTo>
                <a:lnTo>
                  <a:pt x="4712161" y="1499750"/>
                </a:lnTo>
                <a:lnTo>
                  <a:pt x="3254907" y="1499750"/>
                </a:lnTo>
                <a:lnTo>
                  <a:pt x="3254907" y="1501015"/>
                </a:lnTo>
                <a:lnTo>
                  <a:pt x="2718814" y="1501014"/>
                </a:lnTo>
                <a:lnTo>
                  <a:pt x="2718814" y="536093"/>
                </a:lnTo>
                <a:lnTo>
                  <a:pt x="931605" y="536093"/>
                </a:lnTo>
                <a:lnTo>
                  <a:pt x="931605" y="535070"/>
                </a:lnTo>
                <a:lnTo>
                  <a:pt x="1489071" y="0"/>
                </a:lnTo>
                <a:lnTo>
                  <a:pt x="3243560" y="0"/>
                </a:lnTo>
                <a:lnTo>
                  <a:pt x="3243560" y="11638"/>
                </a:lnTo>
                <a:lnTo>
                  <a:pt x="3254907" y="11638"/>
                </a:lnTo>
                <a:lnTo>
                  <a:pt x="3254907" y="969491"/>
                </a:lnTo>
                <a:lnTo>
                  <a:pt x="4712161" y="969491"/>
                </a:lnTo>
                <a:lnTo>
                  <a:pt x="4712161" y="762061"/>
                </a:lnTo>
                <a:close/>
                <a:moveTo>
                  <a:pt x="5420988" y="1433714"/>
                </a:moveTo>
                <a:cubicBezTo>
                  <a:pt x="5477229" y="1489956"/>
                  <a:pt x="5477229" y="1581142"/>
                  <a:pt x="5420988" y="1637384"/>
                </a:cubicBezTo>
                <a:lnTo>
                  <a:pt x="2907428" y="4150943"/>
                </a:lnTo>
                <a:lnTo>
                  <a:pt x="2703759" y="4354613"/>
                </a:lnTo>
                <a:lnTo>
                  <a:pt x="2500089" y="4150943"/>
                </a:lnTo>
                <a:lnTo>
                  <a:pt x="0" y="1650854"/>
                </a:lnTo>
                <a:cubicBezTo>
                  <a:pt x="-56242" y="1594612"/>
                  <a:pt x="-56242" y="1503426"/>
                  <a:pt x="0" y="1447185"/>
                </a:cubicBezTo>
                <a:cubicBezTo>
                  <a:pt x="56242" y="1390943"/>
                  <a:pt x="147427" y="1390943"/>
                  <a:pt x="203669" y="1447185"/>
                </a:cubicBezTo>
                <a:lnTo>
                  <a:pt x="2703759" y="3947274"/>
                </a:lnTo>
                <a:lnTo>
                  <a:pt x="5217318" y="1433714"/>
                </a:lnTo>
                <a:cubicBezTo>
                  <a:pt x="5273560" y="1377472"/>
                  <a:pt x="5364746" y="1377472"/>
                  <a:pt x="5420988" y="143371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1"/>
          </a:p>
        </p:txBody>
      </p:sp>
      <p:sp>
        <p:nvSpPr>
          <p:cNvPr id="38" name="Rounded Rectangle 13">
            <a:extLst>
              <a:ext uri="{FF2B5EF4-FFF2-40B4-BE49-F238E27FC236}">
                <a16:creationId xmlns:a16="http://schemas.microsoft.com/office/drawing/2014/main" xmlns="" id="{1F9E4AD0-0D1B-4B54-B8EB-3E4915ADF037}"/>
              </a:ext>
            </a:extLst>
          </p:cNvPr>
          <p:cNvSpPr/>
          <p:nvPr/>
        </p:nvSpPr>
        <p:spPr>
          <a:xfrm>
            <a:off x="6550413" y="5411414"/>
            <a:ext cx="508369" cy="515399"/>
          </a:xfrm>
          <a:custGeom>
            <a:avLst/>
            <a:gdLst/>
            <a:ahLst/>
            <a:cxnLst/>
            <a:rect l="l" t="t" r="r" b="b"/>
            <a:pathLst>
              <a:path w="3888432" h="3942206">
                <a:moveTo>
                  <a:pt x="1453000" y="1601409"/>
                </a:moveTo>
                <a:cubicBezTo>
                  <a:pt x="1680098" y="1620345"/>
                  <a:pt x="1856954" y="1803084"/>
                  <a:pt x="1869413" y="2027696"/>
                </a:cubicBezTo>
                <a:lnTo>
                  <a:pt x="1872208" y="2027696"/>
                </a:lnTo>
                <a:lnTo>
                  <a:pt x="1870771" y="2041950"/>
                </a:lnTo>
                <a:cubicBezTo>
                  <a:pt x="1872125" y="2046931"/>
                  <a:pt x="1872208" y="2051970"/>
                  <a:pt x="1872208" y="2057028"/>
                </a:cubicBezTo>
                <a:lnTo>
                  <a:pt x="1869251" y="2057028"/>
                </a:lnTo>
                <a:cubicBezTo>
                  <a:pt x="1864239" y="2147995"/>
                  <a:pt x="1832360" y="2231721"/>
                  <a:pt x="1781132" y="2300327"/>
                </a:cubicBezTo>
                <a:cubicBezTo>
                  <a:pt x="1950316" y="2429200"/>
                  <a:pt x="2035534" y="2648956"/>
                  <a:pt x="1981509" y="2865351"/>
                </a:cubicBezTo>
                <a:lnTo>
                  <a:pt x="1982520" y="2865600"/>
                </a:lnTo>
                <a:lnTo>
                  <a:pt x="1980566" y="2871182"/>
                </a:lnTo>
                <a:cubicBezTo>
                  <a:pt x="1980626" y="2873091"/>
                  <a:pt x="1980159" y="2874868"/>
                  <a:pt x="1979683" y="2876643"/>
                </a:cubicBezTo>
                <a:lnTo>
                  <a:pt x="1978743" y="2876391"/>
                </a:lnTo>
                <a:cubicBezTo>
                  <a:pt x="1906261" y="3151032"/>
                  <a:pt x="1635868" y="3325676"/>
                  <a:pt x="1354542" y="3278315"/>
                </a:cubicBezTo>
                <a:cubicBezTo>
                  <a:pt x="1069459" y="3230321"/>
                  <a:pt x="869630" y="2970597"/>
                  <a:pt x="896310" y="2682736"/>
                </a:cubicBezTo>
                <a:lnTo>
                  <a:pt x="1167265" y="2707851"/>
                </a:lnTo>
                <a:cubicBezTo>
                  <a:pt x="1153731" y="2853876"/>
                  <a:pt x="1255101" y="2985630"/>
                  <a:pt x="1399718" y="3009977"/>
                </a:cubicBezTo>
                <a:cubicBezTo>
                  <a:pt x="1542430" y="3034002"/>
                  <a:pt x="1679594" y="2945407"/>
                  <a:pt x="1716364" y="2806087"/>
                </a:cubicBezTo>
                <a:lnTo>
                  <a:pt x="1712955" y="2805174"/>
                </a:lnTo>
                <a:cubicBezTo>
                  <a:pt x="1747358" y="2676781"/>
                  <a:pt x="1683513" y="2544996"/>
                  <a:pt x="1566965" y="2489087"/>
                </a:cubicBezTo>
                <a:lnTo>
                  <a:pt x="1264746" y="2489087"/>
                </a:lnTo>
                <a:lnTo>
                  <a:pt x="1264746" y="2260487"/>
                </a:lnTo>
                <a:lnTo>
                  <a:pt x="1415008" y="2260487"/>
                </a:lnTo>
                <a:lnTo>
                  <a:pt x="1415008" y="2256296"/>
                </a:lnTo>
                <a:cubicBezTo>
                  <a:pt x="1536452" y="2256296"/>
                  <a:pt x="1635778" y="2161595"/>
                  <a:pt x="1642171" y="2041950"/>
                </a:cubicBezTo>
                <a:cubicBezTo>
                  <a:pt x="1635763" y="1929831"/>
                  <a:pt x="1547414" y="1838675"/>
                  <a:pt x="1434004" y="1829219"/>
                </a:cubicBezTo>
                <a:cubicBezTo>
                  <a:pt x="1315527" y="1819340"/>
                  <a:pt x="1209255" y="1901922"/>
                  <a:pt x="1189565" y="2019168"/>
                </a:cubicBezTo>
                <a:lnTo>
                  <a:pt x="964122" y="1981307"/>
                </a:lnTo>
                <a:cubicBezTo>
                  <a:pt x="1003502" y="1746815"/>
                  <a:pt x="1216047" y="1581651"/>
                  <a:pt x="1453000" y="1601409"/>
                </a:cubicBezTo>
                <a:close/>
                <a:moveTo>
                  <a:pt x="2506326" y="1599809"/>
                </a:moveTo>
                <a:lnTo>
                  <a:pt x="2808312" y="1599809"/>
                </a:lnTo>
                <a:lnTo>
                  <a:pt x="2808312" y="3286048"/>
                </a:lnTo>
                <a:lnTo>
                  <a:pt x="2506326" y="3286048"/>
                </a:lnTo>
                <a:lnTo>
                  <a:pt x="2506326" y="2027562"/>
                </a:lnTo>
                <a:cubicBezTo>
                  <a:pt x="2437265" y="2054915"/>
                  <a:pt x="2361553" y="2063151"/>
                  <a:pt x="2286403" y="2052407"/>
                </a:cubicBezTo>
                <a:lnTo>
                  <a:pt x="2327809" y="1762799"/>
                </a:lnTo>
                <a:cubicBezTo>
                  <a:pt x="2374863" y="1769526"/>
                  <a:pt x="2422529" y="1755590"/>
                  <a:pt x="2458548" y="1724574"/>
                </a:cubicBezTo>
                <a:cubicBezTo>
                  <a:pt x="2481217" y="1705053"/>
                  <a:pt x="2497881" y="1679966"/>
                  <a:pt x="2506326" y="1651907"/>
                </a:cubicBezTo>
                <a:close/>
                <a:moveTo>
                  <a:pt x="780856" y="1311430"/>
                </a:moveTo>
                <a:cubicBezTo>
                  <a:pt x="568646" y="1311430"/>
                  <a:pt x="396615" y="1483461"/>
                  <a:pt x="396615" y="1695671"/>
                </a:cubicBezTo>
                <a:lnTo>
                  <a:pt x="396615" y="3232587"/>
                </a:lnTo>
                <a:cubicBezTo>
                  <a:pt x="396615" y="3444797"/>
                  <a:pt x="568646" y="3616828"/>
                  <a:pt x="780856" y="3616828"/>
                </a:cubicBezTo>
                <a:lnTo>
                  <a:pt x="3084614" y="3616828"/>
                </a:lnTo>
                <a:cubicBezTo>
                  <a:pt x="3296824" y="3616828"/>
                  <a:pt x="3468855" y="3444797"/>
                  <a:pt x="3468855" y="3232587"/>
                </a:cubicBezTo>
                <a:lnTo>
                  <a:pt x="3468855" y="1695671"/>
                </a:lnTo>
                <a:cubicBezTo>
                  <a:pt x="3468855" y="1483461"/>
                  <a:pt x="3296824" y="1311430"/>
                  <a:pt x="3084614" y="1311430"/>
                </a:cubicBezTo>
                <a:close/>
                <a:moveTo>
                  <a:pt x="1409449" y="666804"/>
                </a:moveTo>
                <a:cubicBezTo>
                  <a:pt x="1353794" y="703063"/>
                  <a:pt x="1319153" y="766374"/>
                  <a:pt x="1319153" y="837776"/>
                </a:cubicBezTo>
                <a:cubicBezTo>
                  <a:pt x="1319153" y="957083"/>
                  <a:pt x="1415870" y="1053800"/>
                  <a:pt x="1535177" y="1053800"/>
                </a:cubicBezTo>
                <a:cubicBezTo>
                  <a:pt x="1654484" y="1053800"/>
                  <a:pt x="1751201" y="957083"/>
                  <a:pt x="1751201" y="837776"/>
                </a:cubicBezTo>
                <a:cubicBezTo>
                  <a:pt x="1751201" y="766374"/>
                  <a:pt x="1716560" y="703063"/>
                  <a:pt x="1660905" y="666804"/>
                </a:cubicBezTo>
                <a:lnTo>
                  <a:pt x="1660905" y="785396"/>
                </a:lnTo>
                <a:cubicBezTo>
                  <a:pt x="1660905" y="854094"/>
                  <a:pt x="1605215" y="909784"/>
                  <a:pt x="1536517" y="909784"/>
                </a:cubicBezTo>
                <a:lnTo>
                  <a:pt x="1533837" y="909784"/>
                </a:lnTo>
                <a:cubicBezTo>
                  <a:pt x="1465139" y="909784"/>
                  <a:pt x="1409449" y="854094"/>
                  <a:pt x="1409449" y="785396"/>
                </a:cubicBezTo>
                <a:close/>
                <a:moveTo>
                  <a:pt x="2472344" y="664338"/>
                </a:moveTo>
                <a:lnTo>
                  <a:pt x="2472344" y="785396"/>
                </a:lnTo>
                <a:cubicBezTo>
                  <a:pt x="2472344" y="854094"/>
                  <a:pt x="2416654" y="909784"/>
                  <a:pt x="2347956" y="909784"/>
                </a:cubicBezTo>
                <a:lnTo>
                  <a:pt x="2345276" y="909784"/>
                </a:lnTo>
                <a:cubicBezTo>
                  <a:pt x="2276578" y="909784"/>
                  <a:pt x="2220888" y="854094"/>
                  <a:pt x="2220888" y="785396"/>
                </a:cubicBezTo>
                <a:lnTo>
                  <a:pt x="2220888" y="669270"/>
                </a:lnTo>
                <a:cubicBezTo>
                  <a:pt x="2167348" y="705921"/>
                  <a:pt x="2134250" y="767983"/>
                  <a:pt x="2134250" y="837776"/>
                </a:cubicBezTo>
                <a:cubicBezTo>
                  <a:pt x="2134250" y="957083"/>
                  <a:pt x="2230967" y="1053800"/>
                  <a:pt x="2350274" y="1053800"/>
                </a:cubicBezTo>
                <a:cubicBezTo>
                  <a:pt x="2469581" y="1053800"/>
                  <a:pt x="2566298" y="957083"/>
                  <a:pt x="2566298" y="837776"/>
                </a:cubicBezTo>
                <a:cubicBezTo>
                  <a:pt x="2566298" y="764763"/>
                  <a:pt x="2530076" y="700210"/>
                  <a:pt x="2472344" y="664338"/>
                </a:cubicBezTo>
                <a:close/>
                <a:moveTo>
                  <a:pt x="598010" y="664338"/>
                </a:moveTo>
                <a:cubicBezTo>
                  <a:pt x="540278" y="700210"/>
                  <a:pt x="504056" y="764763"/>
                  <a:pt x="504056" y="837776"/>
                </a:cubicBezTo>
                <a:cubicBezTo>
                  <a:pt x="504056" y="957083"/>
                  <a:pt x="600773" y="1053800"/>
                  <a:pt x="720080" y="1053800"/>
                </a:cubicBezTo>
                <a:cubicBezTo>
                  <a:pt x="839387" y="1053800"/>
                  <a:pt x="936104" y="957083"/>
                  <a:pt x="936104" y="837776"/>
                </a:cubicBezTo>
                <a:cubicBezTo>
                  <a:pt x="936104" y="767983"/>
                  <a:pt x="903007" y="705921"/>
                  <a:pt x="849466" y="669270"/>
                </a:cubicBezTo>
                <a:lnTo>
                  <a:pt x="849466" y="785396"/>
                </a:lnTo>
                <a:cubicBezTo>
                  <a:pt x="849466" y="854094"/>
                  <a:pt x="793776" y="909784"/>
                  <a:pt x="725078" y="909784"/>
                </a:cubicBezTo>
                <a:lnTo>
                  <a:pt x="722398" y="909784"/>
                </a:lnTo>
                <a:cubicBezTo>
                  <a:pt x="653700" y="909784"/>
                  <a:pt x="598010" y="854094"/>
                  <a:pt x="598010" y="785396"/>
                </a:cubicBezTo>
                <a:close/>
                <a:moveTo>
                  <a:pt x="3283783" y="661871"/>
                </a:moveTo>
                <a:lnTo>
                  <a:pt x="3283783" y="785396"/>
                </a:lnTo>
                <a:cubicBezTo>
                  <a:pt x="3283783" y="854094"/>
                  <a:pt x="3228093" y="909784"/>
                  <a:pt x="3159395" y="909784"/>
                </a:cubicBezTo>
                <a:lnTo>
                  <a:pt x="3156715" y="909784"/>
                </a:lnTo>
                <a:cubicBezTo>
                  <a:pt x="3088017" y="909784"/>
                  <a:pt x="3032327" y="854094"/>
                  <a:pt x="3032327" y="785396"/>
                </a:cubicBezTo>
                <a:lnTo>
                  <a:pt x="3032327" y="671736"/>
                </a:lnTo>
                <a:cubicBezTo>
                  <a:pt x="2980939" y="708781"/>
                  <a:pt x="2949347" y="769589"/>
                  <a:pt x="2949347" y="837776"/>
                </a:cubicBezTo>
                <a:cubicBezTo>
                  <a:pt x="2949347" y="957083"/>
                  <a:pt x="3046064" y="1053800"/>
                  <a:pt x="3165371" y="1053800"/>
                </a:cubicBezTo>
                <a:cubicBezTo>
                  <a:pt x="3284678" y="1053800"/>
                  <a:pt x="3381395" y="957083"/>
                  <a:pt x="3381395" y="837776"/>
                </a:cubicBezTo>
                <a:cubicBezTo>
                  <a:pt x="3381395" y="763152"/>
                  <a:pt x="3343557" y="697365"/>
                  <a:pt x="3283783" y="661871"/>
                </a:cubicBezTo>
                <a:close/>
                <a:moveTo>
                  <a:pt x="722398" y="0"/>
                </a:moveTo>
                <a:lnTo>
                  <a:pt x="725078" y="0"/>
                </a:lnTo>
                <a:cubicBezTo>
                  <a:pt x="793776" y="0"/>
                  <a:pt x="849466" y="55690"/>
                  <a:pt x="849466" y="124388"/>
                </a:cubicBezTo>
                <a:lnTo>
                  <a:pt x="849466" y="405728"/>
                </a:lnTo>
                <a:lnTo>
                  <a:pt x="1409449" y="405728"/>
                </a:lnTo>
                <a:lnTo>
                  <a:pt x="1409449" y="124388"/>
                </a:lnTo>
                <a:cubicBezTo>
                  <a:pt x="1409449" y="55690"/>
                  <a:pt x="1465139" y="0"/>
                  <a:pt x="1533837" y="0"/>
                </a:cubicBezTo>
                <a:lnTo>
                  <a:pt x="1536517" y="0"/>
                </a:lnTo>
                <a:cubicBezTo>
                  <a:pt x="1605215" y="0"/>
                  <a:pt x="1660905" y="55690"/>
                  <a:pt x="1660905" y="124388"/>
                </a:cubicBezTo>
                <a:lnTo>
                  <a:pt x="1660905" y="405728"/>
                </a:lnTo>
                <a:lnTo>
                  <a:pt x="2220888" y="405728"/>
                </a:lnTo>
                <a:lnTo>
                  <a:pt x="2220888" y="124388"/>
                </a:lnTo>
                <a:cubicBezTo>
                  <a:pt x="2220888" y="55690"/>
                  <a:pt x="2276578" y="0"/>
                  <a:pt x="2345276" y="0"/>
                </a:cubicBezTo>
                <a:lnTo>
                  <a:pt x="2347956" y="0"/>
                </a:lnTo>
                <a:cubicBezTo>
                  <a:pt x="2416654" y="0"/>
                  <a:pt x="2472344" y="55690"/>
                  <a:pt x="2472344" y="124388"/>
                </a:cubicBezTo>
                <a:lnTo>
                  <a:pt x="2472344" y="405728"/>
                </a:lnTo>
                <a:lnTo>
                  <a:pt x="3032327" y="405728"/>
                </a:lnTo>
                <a:lnTo>
                  <a:pt x="3032327" y="124388"/>
                </a:lnTo>
                <a:cubicBezTo>
                  <a:pt x="3032327" y="55690"/>
                  <a:pt x="3088017" y="0"/>
                  <a:pt x="3156715" y="0"/>
                </a:cubicBezTo>
                <a:lnTo>
                  <a:pt x="3159395" y="0"/>
                </a:lnTo>
                <a:cubicBezTo>
                  <a:pt x="3228093" y="0"/>
                  <a:pt x="3283783" y="55690"/>
                  <a:pt x="3283783" y="124388"/>
                </a:cubicBezTo>
                <a:lnTo>
                  <a:pt x="3283783" y="406407"/>
                </a:lnTo>
                <a:cubicBezTo>
                  <a:pt x="3618342" y="409380"/>
                  <a:pt x="3888432" y="681706"/>
                  <a:pt x="3888432" y="1017114"/>
                </a:cubicBezTo>
                <a:lnTo>
                  <a:pt x="3888432" y="3330820"/>
                </a:lnTo>
                <a:cubicBezTo>
                  <a:pt x="3888432" y="3668479"/>
                  <a:pt x="3614705" y="3942206"/>
                  <a:pt x="3277046" y="3942206"/>
                </a:cubicBezTo>
                <a:lnTo>
                  <a:pt x="611386" y="3942206"/>
                </a:lnTo>
                <a:cubicBezTo>
                  <a:pt x="273727" y="3942206"/>
                  <a:pt x="0" y="3668479"/>
                  <a:pt x="0" y="3330820"/>
                </a:cubicBezTo>
                <a:lnTo>
                  <a:pt x="0" y="1017114"/>
                </a:lnTo>
                <a:cubicBezTo>
                  <a:pt x="0" y="683934"/>
                  <a:pt x="266514" y="413001"/>
                  <a:pt x="598010" y="407076"/>
                </a:cubicBezTo>
                <a:lnTo>
                  <a:pt x="598010" y="124388"/>
                </a:lnTo>
                <a:cubicBezTo>
                  <a:pt x="598010" y="55690"/>
                  <a:pt x="653700" y="0"/>
                  <a:pt x="72239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1"/>
          </a:p>
        </p:txBody>
      </p:sp>
      <p:sp>
        <p:nvSpPr>
          <p:cNvPr id="39" name="Oval 21">
            <a:extLst>
              <a:ext uri="{FF2B5EF4-FFF2-40B4-BE49-F238E27FC236}">
                <a16:creationId xmlns:a16="http://schemas.microsoft.com/office/drawing/2014/main" xmlns="" id="{A22F0E29-2FE9-4A72-8A3A-B8E5F24893C3}"/>
              </a:ext>
            </a:extLst>
          </p:cNvPr>
          <p:cNvSpPr>
            <a:spLocks noChangeAspect="1"/>
          </p:cNvSpPr>
          <p:nvPr/>
        </p:nvSpPr>
        <p:spPr>
          <a:xfrm>
            <a:off x="6550413" y="3270172"/>
            <a:ext cx="491271" cy="495376"/>
          </a:xfrm>
          <a:custGeom>
            <a:avLst/>
            <a:gdLst/>
            <a:ahLst/>
            <a:cxnLst/>
            <a:rect l="l" t="t" r="r" b="b"/>
            <a:pathLst>
              <a:path w="1652142" h="1665940">
                <a:moveTo>
                  <a:pt x="898689" y="548008"/>
                </a:moveTo>
                <a:cubicBezTo>
                  <a:pt x="737950" y="504938"/>
                  <a:pt x="572731" y="600328"/>
                  <a:pt x="529661" y="761066"/>
                </a:cubicBezTo>
                <a:cubicBezTo>
                  <a:pt x="486591" y="921805"/>
                  <a:pt x="581980" y="1087025"/>
                  <a:pt x="742719" y="1130094"/>
                </a:cubicBezTo>
                <a:cubicBezTo>
                  <a:pt x="903458" y="1173164"/>
                  <a:pt x="1068677" y="1077775"/>
                  <a:pt x="1111747" y="917036"/>
                </a:cubicBezTo>
                <a:cubicBezTo>
                  <a:pt x="1154817" y="756297"/>
                  <a:pt x="1059428" y="591077"/>
                  <a:pt x="898689" y="548008"/>
                </a:cubicBezTo>
                <a:close/>
                <a:moveTo>
                  <a:pt x="952303" y="347916"/>
                </a:moveTo>
                <a:cubicBezTo>
                  <a:pt x="1223549" y="420596"/>
                  <a:pt x="1384519" y="699404"/>
                  <a:pt x="1311839" y="970650"/>
                </a:cubicBezTo>
                <a:cubicBezTo>
                  <a:pt x="1239159" y="1241896"/>
                  <a:pt x="960351" y="1402866"/>
                  <a:pt x="689105" y="1330186"/>
                </a:cubicBezTo>
                <a:cubicBezTo>
                  <a:pt x="417859" y="1257506"/>
                  <a:pt x="256889" y="978698"/>
                  <a:pt x="329569" y="707451"/>
                </a:cubicBezTo>
                <a:cubicBezTo>
                  <a:pt x="402249" y="436205"/>
                  <a:pt x="681057" y="275235"/>
                  <a:pt x="952303" y="347916"/>
                </a:cubicBezTo>
                <a:close/>
                <a:moveTo>
                  <a:pt x="971799" y="275155"/>
                </a:moveTo>
                <a:cubicBezTo>
                  <a:pt x="660368" y="191707"/>
                  <a:pt x="340256" y="376524"/>
                  <a:pt x="256808" y="687955"/>
                </a:cubicBezTo>
                <a:cubicBezTo>
                  <a:pt x="173361" y="999387"/>
                  <a:pt x="358178" y="1319499"/>
                  <a:pt x="669609" y="1402947"/>
                </a:cubicBezTo>
                <a:cubicBezTo>
                  <a:pt x="981040" y="1486395"/>
                  <a:pt x="1301152" y="1301577"/>
                  <a:pt x="1384600" y="990146"/>
                </a:cubicBezTo>
                <a:cubicBezTo>
                  <a:pt x="1468047" y="678715"/>
                  <a:pt x="1283230" y="358603"/>
                  <a:pt x="971799" y="275155"/>
                </a:cubicBezTo>
                <a:close/>
                <a:moveTo>
                  <a:pt x="1652142" y="394531"/>
                </a:moveTo>
                <a:lnTo>
                  <a:pt x="1649662" y="403784"/>
                </a:lnTo>
                <a:lnTo>
                  <a:pt x="1647140" y="399895"/>
                </a:lnTo>
                <a:close/>
                <a:moveTo>
                  <a:pt x="1158157" y="65026"/>
                </a:moveTo>
                <a:lnTo>
                  <a:pt x="1154679" y="271718"/>
                </a:lnTo>
                <a:lnTo>
                  <a:pt x="1148331" y="270017"/>
                </a:lnTo>
                <a:cubicBezTo>
                  <a:pt x="1200055" y="299127"/>
                  <a:pt x="1246804" y="334821"/>
                  <a:pt x="1286346" y="377149"/>
                </a:cubicBezTo>
                <a:lnTo>
                  <a:pt x="1470353" y="331395"/>
                </a:lnTo>
                <a:lnTo>
                  <a:pt x="1588305" y="553229"/>
                </a:lnTo>
                <a:lnTo>
                  <a:pt x="1457194" y="671432"/>
                </a:lnTo>
                <a:cubicBezTo>
                  <a:pt x="1473630" y="731297"/>
                  <a:pt x="1481376" y="793983"/>
                  <a:pt x="1478595" y="857704"/>
                </a:cubicBezTo>
                <a:lnTo>
                  <a:pt x="1642362" y="948616"/>
                </a:lnTo>
                <a:lnTo>
                  <a:pt x="1577335" y="1191298"/>
                </a:lnTo>
                <a:lnTo>
                  <a:pt x="1378614" y="1187955"/>
                </a:lnTo>
                <a:cubicBezTo>
                  <a:pt x="1353489" y="1229936"/>
                  <a:pt x="1323048" y="1267799"/>
                  <a:pt x="1288939" y="1301599"/>
                </a:cubicBezTo>
                <a:lnTo>
                  <a:pt x="1354201" y="1471932"/>
                </a:lnTo>
                <a:lnTo>
                  <a:pt x="1148396" y="1616039"/>
                </a:lnTo>
                <a:lnTo>
                  <a:pt x="992294" y="1480516"/>
                </a:lnTo>
                <a:lnTo>
                  <a:pt x="1011291" y="1467215"/>
                </a:lnTo>
                <a:cubicBezTo>
                  <a:pt x="951500" y="1486565"/>
                  <a:pt x="888271" y="1495869"/>
                  <a:pt x="823805" y="1495510"/>
                </a:cubicBezTo>
                <a:lnTo>
                  <a:pt x="729193" y="1665940"/>
                </a:lnTo>
                <a:lnTo>
                  <a:pt x="486511" y="1600914"/>
                </a:lnTo>
                <a:lnTo>
                  <a:pt x="489790" y="1406012"/>
                </a:lnTo>
                <a:cubicBezTo>
                  <a:pt x="438364" y="1376702"/>
                  <a:pt x="391917" y="1340859"/>
                  <a:pt x="352658" y="1298452"/>
                </a:cubicBezTo>
                <a:lnTo>
                  <a:pt x="355803" y="1305197"/>
                </a:lnTo>
                <a:lnTo>
                  <a:pt x="152856" y="1344512"/>
                </a:lnTo>
                <a:lnTo>
                  <a:pt x="46675" y="1116809"/>
                </a:lnTo>
                <a:lnTo>
                  <a:pt x="183929" y="1005520"/>
                </a:lnTo>
                <a:cubicBezTo>
                  <a:pt x="169279" y="951824"/>
                  <a:pt x="161626" y="895865"/>
                  <a:pt x="161615" y="838915"/>
                </a:cubicBezTo>
                <a:lnTo>
                  <a:pt x="0" y="749197"/>
                </a:lnTo>
                <a:lnTo>
                  <a:pt x="65026" y="506515"/>
                </a:lnTo>
                <a:lnTo>
                  <a:pt x="250227" y="509630"/>
                </a:lnTo>
                <a:cubicBezTo>
                  <a:pt x="275353" y="465291"/>
                  <a:pt x="305693" y="424864"/>
                  <a:pt x="340015" y="388679"/>
                </a:cubicBezTo>
                <a:lnTo>
                  <a:pt x="277984" y="197357"/>
                </a:lnTo>
                <a:lnTo>
                  <a:pt x="491050" y="64219"/>
                </a:lnTo>
                <a:lnTo>
                  <a:pt x="639843" y="207726"/>
                </a:lnTo>
                <a:lnTo>
                  <a:pt x="638348" y="208660"/>
                </a:lnTo>
                <a:cubicBezTo>
                  <a:pt x="696840" y="190256"/>
                  <a:pt x="758594" y="181748"/>
                  <a:pt x="821488" y="182440"/>
                </a:cubicBezTo>
                <a:lnTo>
                  <a:pt x="815140" y="180739"/>
                </a:lnTo>
                <a:lnTo>
                  <a:pt x="91547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1"/>
          </a:p>
        </p:txBody>
      </p:sp>
      <p:sp>
        <p:nvSpPr>
          <p:cNvPr id="41" name="Isosceles Triangle 57">
            <a:extLst>
              <a:ext uri="{FF2B5EF4-FFF2-40B4-BE49-F238E27FC236}">
                <a16:creationId xmlns:a16="http://schemas.microsoft.com/office/drawing/2014/main" xmlns="" id="{2966B1BD-913A-4353-8200-83B4CD050957}"/>
              </a:ext>
            </a:extLst>
          </p:cNvPr>
          <p:cNvSpPr/>
          <p:nvPr/>
        </p:nvSpPr>
        <p:spPr>
          <a:xfrm rot="1677971">
            <a:off x="6689172" y="4281312"/>
            <a:ext cx="251146" cy="567765"/>
          </a:xfrm>
          <a:custGeom>
            <a:avLst/>
            <a:gdLst>
              <a:gd name="connsiteX0" fmla="*/ 1148449 w 1346449"/>
              <a:gd name="connsiteY0" fmla="*/ 2457725 h 3249725"/>
              <a:gd name="connsiteX1" fmla="*/ 198001 w 1346449"/>
              <a:gd name="connsiteY1" fmla="*/ 2457725 h 3249725"/>
              <a:gd name="connsiteX2" fmla="*/ 1 w 1346449"/>
              <a:gd name="connsiteY2" fmla="*/ 3249725 h 3249725"/>
              <a:gd name="connsiteX3" fmla="*/ 1346449 w 1346449"/>
              <a:gd name="connsiteY3" fmla="*/ 3249725 h 3249725"/>
              <a:gd name="connsiteX4" fmla="*/ 1148449 w 1346449"/>
              <a:gd name="connsiteY4" fmla="*/ 2457725 h 3249725"/>
              <a:gd name="connsiteX5" fmla="*/ 755186 w 1346449"/>
              <a:gd name="connsiteY5" fmla="*/ 82950 h 3249725"/>
              <a:gd name="connsiteX6" fmla="*/ 734449 w 1346449"/>
              <a:gd name="connsiteY6" fmla="*/ 1314594 h 3249725"/>
              <a:gd name="connsiteX7" fmla="*/ 853246 w 1346449"/>
              <a:gd name="connsiteY7" fmla="*/ 1483214 h 3249725"/>
              <a:gd name="connsiteX8" fmla="*/ 673226 w 1346449"/>
              <a:gd name="connsiteY8" fmla="*/ 1663234 h 3249725"/>
              <a:gd name="connsiteX9" fmla="*/ 493206 w 1346449"/>
              <a:gd name="connsiteY9" fmla="*/ 1483214 h 3249725"/>
              <a:gd name="connsiteX10" fmla="*/ 612000 w 1346449"/>
              <a:gd name="connsiteY10" fmla="*/ 1314595 h 3249725"/>
              <a:gd name="connsiteX11" fmla="*/ 612000 w 1346449"/>
              <a:gd name="connsiteY11" fmla="*/ 0 h 3249725"/>
              <a:gd name="connsiteX12" fmla="*/ 2939 w 1346449"/>
              <a:gd name="connsiteY12" fmla="*/ 1574694 h 3249725"/>
              <a:gd name="connsiteX13" fmla="*/ 0 w 1346449"/>
              <a:gd name="connsiteY13" fmla="*/ 1574694 h 3249725"/>
              <a:gd name="connsiteX14" fmla="*/ 2009 w 1346449"/>
              <a:gd name="connsiteY14" fmla="*/ 1577097 h 3249725"/>
              <a:gd name="connsiteX15" fmla="*/ 0 w 1346449"/>
              <a:gd name="connsiteY15" fmla="*/ 1582292 h 3249725"/>
              <a:gd name="connsiteX16" fmla="*/ 6353 w 1346449"/>
              <a:gd name="connsiteY16" fmla="*/ 1582292 h 3249725"/>
              <a:gd name="connsiteX17" fmla="*/ 273414 w 1346449"/>
              <a:gd name="connsiteY17" fmla="*/ 2376121 h 3249725"/>
              <a:gd name="connsiteX18" fmla="*/ 1091887 w 1346449"/>
              <a:gd name="connsiteY18" fmla="*/ 2366694 h 3249725"/>
              <a:gd name="connsiteX19" fmla="*/ 1340768 w 1346449"/>
              <a:gd name="connsiteY19" fmla="*/ 1582292 h 3249725"/>
              <a:gd name="connsiteX20" fmla="*/ 1346449 w 1346449"/>
              <a:gd name="connsiteY20" fmla="*/ 1582292 h 3249725"/>
              <a:gd name="connsiteX21" fmla="*/ 1344512 w 1346449"/>
              <a:gd name="connsiteY21" fmla="*/ 1577284 h 3249725"/>
              <a:gd name="connsiteX22" fmla="*/ 1346448 w 1346449"/>
              <a:gd name="connsiteY22" fmla="*/ 1574694 h 3249725"/>
              <a:gd name="connsiteX23" fmla="*/ 1343510 w 1346449"/>
              <a:gd name="connsiteY23" fmla="*/ 1574694 h 3249725"/>
              <a:gd name="connsiteX24" fmla="*/ 755186 w 1346449"/>
              <a:gd name="connsiteY24" fmla="*/ 82950 h 3249725"/>
              <a:gd name="connsiteX0" fmla="*/ 1148449 w 1346449"/>
              <a:gd name="connsiteY0" fmla="*/ 2374775 h 3166775"/>
              <a:gd name="connsiteX1" fmla="*/ 198001 w 1346449"/>
              <a:gd name="connsiteY1" fmla="*/ 2374775 h 3166775"/>
              <a:gd name="connsiteX2" fmla="*/ 1 w 1346449"/>
              <a:gd name="connsiteY2" fmla="*/ 3166775 h 3166775"/>
              <a:gd name="connsiteX3" fmla="*/ 1346449 w 1346449"/>
              <a:gd name="connsiteY3" fmla="*/ 3166775 h 3166775"/>
              <a:gd name="connsiteX4" fmla="*/ 1148449 w 1346449"/>
              <a:gd name="connsiteY4" fmla="*/ 2374775 h 3166775"/>
              <a:gd name="connsiteX5" fmla="*/ 755186 w 1346449"/>
              <a:gd name="connsiteY5" fmla="*/ 0 h 3166775"/>
              <a:gd name="connsiteX6" fmla="*/ 734449 w 1346449"/>
              <a:gd name="connsiteY6" fmla="*/ 1231644 h 3166775"/>
              <a:gd name="connsiteX7" fmla="*/ 853246 w 1346449"/>
              <a:gd name="connsiteY7" fmla="*/ 1400264 h 3166775"/>
              <a:gd name="connsiteX8" fmla="*/ 673226 w 1346449"/>
              <a:gd name="connsiteY8" fmla="*/ 1580284 h 3166775"/>
              <a:gd name="connsiteX9" fmla="*/ 493206 w 1346449"/>
              <a:gd name="connsiteY9" fmla="*/ 1400264 h 3166775"/>
              <a:gd name="connsiteX10" fmla="*/ 612000 w 1346449"/>
              <a:gd name="connsiteY10" fmla="*/ 1231645 h 3166775"/>
              <a:gd name="connsiteX11" fmla="*/ 591263 w 1346449"/>
              <a:gd name="connsiteY11" fmla="*/ 10368 h 3166775"/>
              <a:gd name="connsiteX12" fmla="*/ 2939 w 1346449"/>
              <a:gd name="connsiteY12" fmla="*/ 1491744 h 3166775"/>
              <a:gd name="connsiteX13" fmla="*/ 0 w 1346449"/>
              <a:gd name="connsiteY13" fmla="*/ 1491744 h 3166775"/>
              <a:gd name="connsiteX14" fmla="*/ 2009 w 1346449"/>
              <a:gd name="connsiteY14" fmla="*/ 1494147 h 3166775"/>
              <a:gd name="connsiteX15" fmla="*/ 0 w 1346449"/>
              <a:gd name="connsiteY15" fmla="*/ 1499342 h 3166775"/>
              <a:gd name="connsiteX16" fmla="*/ 6353 w 1346449"/>
              <a:gd name="connsiteY16" fmla="*/ 1499342 h 3166775"/>
              <a:gd name="connsiteX17" fmla="*/ 273414 w 1346449"/>
              <a:gd name="connsiteY17" fmla="*/ 2293171 h 3166775"/>
              <a:gd name="connsiteX18" fmla="*/ 1091887 w 1346449"/>
              <a:gd name="connsiteY18" fmla="*/ 2283744 h 3166775"/>
              <a:gd name="connsiteX19" fmla="*/ 1340768 w 1346449"/>
              <a:gd name="connsiteY19" fmla="*/ 1499342 h 3166775"/>
              <a:gd name="connsiteX20" fmla="*/ 1346449 w 1346449"/>
              <a:gd name="connsiteY20" fmla="*/ 1499342 h 3166775"/>
              <a:gd name="connsiteX21" fmla="*/ 1344512 w 1346449"/>
              <a:gd name="connsiteY21" fmla="*/ 1494334 h 3166775"/>
              <a:gd name="connsiteX22" fmla="*/ 1346448 w 1346449"/>
              <a:gd name="connsiteY22" fmla="*/ 1491744 h 3166775"/>
              <a:gd name="connsiteX23" fmla="*/ 1343510 w 1346449"/>
              <a:gd name="connsiteY23" fmla="*/ 1491744 h 3166775"/>
              <a:gd name="connsiteX24" fmla="*/ 755186 w 1346449"/>
              <a:gd name="connsiteY24" fmla="*/ 0 h 3166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346449" h="3166775">
                <a:moveTo>
                  <a:pt x="1148449" y="2374775"/>
                </a:moveTo>
                <a:lnTo>
                  <a:pt x="198001" y="2374775"/>
                </a:lnTo>
                <a:lnTo>
                  <a:pt x="1" y="3166775"/>
                </a:lnTo>
                <a:lnTo>
                  <a:pt x="1346449" y="3166775"/>
                </a:lnTo>
                <a:lnTo>
                  <a:pt x="1148449" y="2374775"/>
                </a:lnTo>
                <a:close/>
                <a:moveTo>
                  <a:pt x="755186" y="0"/>
                </a:moveTo>
                <a:cubicBezTo>
                  <a:pt x="755186" y="438198"/>
                  <a:pt x="734449" y="793446"/>
                  <a:pt x="734449" y="1231644"/>
                </a:cubicBezTo>
                <a:cubicBezTo>
                  <a:pt x="803843" y="1256124"/>
                  <a:pt x="853246" y="1322425"/>
                  <a:pt x="853246" y="1400264"/>
                </a:cubicBezTo>
                <a:cubicBezTo>
                  <a:pt x="853246" y="1499686"/>
                  <a:pt x="772648" y="1580284"/>
                  <a:pt x="673226" y="1580284"/>
                </a:cubicBezTo>
                <a:cubicBezTo>
                  <a:pt x="573804" y="1580284"/>
                  <a:pt x="493206" y="1499686"/>
                  <a:pt x="493206" y="1400264"/>
                </a:cubicBezTo>
                <a:cubicBezTo>
                  <a:pt x="493206" y="1322426"/>
                  <a:pt x="542608" y="1256126"/>
                  <a:pt x="612000" y="1231645"/>
                </a:cubicBezTo>
                <a:lnTo>
                  <a:pt x="591263" y="10368"/>
                </a:lnTo>
                <a:lnTo>
                  <a:pt x="2939" y="1491744"/>
                </a:lnTo>
                <a:lnTo>
                  <a:pt x="0" y="1491744"/>
                </a:lnTo>
                <a:lnTo>
                  <a:pt x="2009" y="1494147"/>
                </a:lnTo>
                <a:lnTo>
                  <a:pt x="0" y="1499342"/>
                </a:lnTo>
                <a:lnTo>
                  <a:pt x="6353" y="1499342"/>
                </a:lnTo>
                <a:cubicBezTo>
                  <a:pt x="274151" y="1797289"/>
                  <a:pt x="320153" y="2031319"/>
                  <a:pt x="273414" y="2293171"/>
                </a:cubicBezTo>
                <a:lnTo>
                  <a:pt x="1091887" y="2283744"/>
                </a:lnTo>
                <a:cubicBezTo>
                  <a:pt x="1035756" y="1984266"/>
                  <a:pt x="1081794" y="1833397"/>
                  <a:pt x="1340768" y="1499342"/>
                </a:cubicBezTo>
                <a:lnTo>
                  <a:pt x="1346449" y="1499342"/>
                </a:lnTo>
                <a:lnTo>
                  <a:pt x="1344512" y="1494334"/>
                </a:lnTo>
                <a:cubicBezTo>
                  <a:pt x="1345124" y="1493447"/>
                  <a:pt x="1345785" y="1492596"/>
                  <a:pt x="1346448" y="1491744"/>
                </a:cubicBezTo>
                <a:lnTo>
                  <a:pt x="1343510" y="1491744"/>
                </a:lnTo>
                <a:cubicBezTo>
                  <a:pt x="1140490" y="966846"/>
                  <a:pt x="958206" y="524898"/>
                  <a:pt x="75518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 dirty="0"/>
          </a:p>
        </p:txBody>
      </p:sp>
      <p:sp>
        <p:nvSpPr>
          <p:cNvPr id="43" name="Speech Bubble: Rectangle 42">
            <a:extLst>
              <a:ext uri="{FF2B5EF4-FFF2-40B4-BE49-F238E27FC236}">
                <a16:creationId xmlns:a16="http://schemas.microsoft.com/office/drawing/2014/main" xmlns="" id="{CC903996-2B6A-41F3-9A79-2175CD20D3E1}"/>
              </a:ext>
            </a:extLst>
          </p:cNvPr>
          <p:cNvSpPr/>
          <p:nvPr/>
        </p:nvSpPr>
        <p:spPr>
          <a:xfrm>
            <a:off x="1101625" y="1832308"/>
            <a:ext cx="1272819" cy="985013"/>
          </a:xfrm>
          <a:prstGeom prst="wedgeRectCallout">
            <a:avLst>
              <a:gd name="adj1" fmla="val -13451"/>
              <a:gd name="adj2" fmla="val 84315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9">
            <a:extLst>
              <a:ext uri="{FF2B5EF4-FFF2-40B4-BE49-F238E27FC236}">
                <a16:creationId xmlns:a16="http://schemas.microsoft.com/office/drawing/2014/main" xmlns="" id="{0894F846-BF3E-4C34-8146-071D5162EC3A}"/>
              </a:ext>
            </a:extLst>
          </p:cNvPr>
          <p:cNvSpPr/>
          <p:nvPr/>
        </p:nvSpPr>
        <p:spPr>
          <a:xfrm>
            <a:off x="1444512" y="2020466"/>
            <a:ext cx="587044" cy="586089"/>
          </a:xfrm>
          <a:custGeom>
            <a:avLst/>
            <a:gdLst/>
            <a:ahLst/>
            <a:cxnLst/>
            <a:rect l="l" t="t" r="r" b="b"/>
            <a:pathLst>
              <a:path w="3228210" h="3222968">
                <a:moveTo>
                  <a:pt x="1619999" y="642446"/>
                </a:moveTo>
                <a:lnTo>
                  <a:pt x="2664115" y="1686562"/>
                </a:lnTo>
                <a:lnTo>
                  <a:pt x="2664116" y="1686562"/>
                </a:lnTo>
                <a:lnTo>
                  <a:pt x="2664116" y="3222968"/>
                </a:lnTo>
                <a:lnTo>
                  <a:pt x="2015013" y="3222968"/>
                </a:lnTo>
                <a:lnTo>
                  <a:pt x="2015013" y="2511495"/>
                </a:lnTo>
                <a:cubicBezTo>
                  <a:pt x="2015013" y="2399422"/>
                  <a:pt x="1924159" y="2308568"/>
                  <a:pt x="1812086" y="2308568"/>
                </a:cubicBezTo>
                <a:lnTo>
                  <a:pt x="1427912" y="2308568"/>
                </a:lnTo>
                <a:cubicBezTo>
                  <a:pt x="1315839" y="2308568"/>
                  <a:pt x="1224985" y="2399422"/>
                  <a:pt x="1224985" y="2511495"/>
                </a:cubicBezTo>
                <a:lnTo>
                  <a:pt x="1224985" y="3222968"/>
                </a:lnTo>
                <a:lnTo>
                  <a:pt x="575882" y="3222968"/>
                </a:lnTo>
                <a:lnTo>
                  <a:pt x="575882" y="1686562"/>
                </a:lnTo>
                <a:lnTo>
                  <a:pt x="575884" y="1686562"/>
                </a:lnTo>
                <a:close/>
                <a:moveTo>
                  <a:pt x="509997" y="122689"/>
                </a:moveTo>
                <a:lnTo>
                  <a:pt x="942045" y="122689"/>
                </a:lnTo>
                <a:lnTo>
                  <a:pt x="942045" y="542556"/>
                </a:lnTo>
                <a:lnTo>
                  <a:pt x="509997" y="974604"/>
                </a:lnTo>
                <a:close/>
                <a:moveTo>
                  <a:pt x="1620001" y="7099"/>
                </a:moveTo>
                <a:lnTo>
                  <a:pt x="3228210" y="1686560"/>
                </a:lnTo>
                <a:lnTo>
                  <a:pt x="2900441" y="1686560"/>
                </a:lnTo>
                <a:lnTo>
                  <a:pt x="1620001" y="349390"/>
                </a:lnTo>
                <a:close/>
                <a:moveTo>
                  <a:pt x="1619999" y="0"/>
                </a:moveTo>
                <a:lnTo>
                  <a:pt x="1619999" y="342291"/>
                </a:lnTo>
                <a:lnTo>
                  <a:pt x="330172" y="1679462"/>
                </a:lnTo>
                <a:lnTo>
                  <a:pt x="0" y="16794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7505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23" grpId="0"/>
      <p:bldP spid="26" grpId="0"/>
      <p:bldP spid="29" grpId="0"/>
      <p:bldP spid="32" grpId="0"/>
      <p:bldP spid="37" grpId="0" animBg="1"/>
      <p:bldP spid="38" grpId="0" animBg="1"/>
      <p:bldP spid="39" grpId="0" animBg="1"/>
      <p:bldP spid="41" grpId="0" animBg="1"/>
      <p:bldP spid="43" grpId="0" animBg="1"/>
      <p:bldP spid="4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3FF7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98250" y="2777381"/>
            <a:ext cx="5418033" cy="1674978"/>
          </a:xfrm>
          <a:noFill/>
          <a:ln>
            <a:noFill/>
          </a:ln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uz-Cyrl-UZ" sz="1800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1800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uz-Cyrl-UZ" sz="1800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uz-Cyrl-UZ" sz="1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18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1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davrdan</a:t>
            </a:r>
            <a:r>
              <a:rPr lang="en-US" sz="1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ortiq</a:t>
            </a:r>
            <a:r>
              <a:rPr lang="en-US" sz="1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muddat</a:t>
            </a:r>
            <a:r>
              <a:rPr lang="en-US" sz="1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davomida</a:t>
            </a:r>
            <a:r>
              <a:rPr lang="en-US" sz="1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foydalanilishi</a:t>
            </a:r>
            <a:r>
              <a:rPr lang="en-US" sz="1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kutiladigan</a:t>
            </a:r>
            <a:r>
              <a:rPr lang="en-US" sz="1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1800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823245" y="2401367"/>
            <a:ext cx="5235722" cy="2589733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60000"/>
              </a:lnSpc>
            </a:pPr>
            <a:r>
              <a:rPr lang="uz-Cyrl-UZ" sz="1800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1800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uz-Cyrl-UZ" sz="1800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uz-Cyrl-UZ" sz="1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18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mahsulotlarni</a:t>
            </a:r>
            <a:r>
              <a:rPr lang="en-US" sz="1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ishlab</a:t>
            </a:r>
            <a:r>
              <a:rPr lang="en-US" sz="1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chiqarish</a:t>
            </a:r>
            <a:r>
              <a:rPr lang="en-US" sz="1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1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yetkazib</a:t>
            </a:r>
            <a:r>
              <a:rPr lang="en-US" sz="1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berish</a:t>
            </a:r>
            <a:r>
              <a:rPr lang="en-US" sz="1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8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1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xizmatlar</a:t>
            </a:r>
            <a:r>
              <a:rPr lang="en-US" sz="1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ko‘rsatish</a:t>
            </a:r>
            <a:r>
              <a:rPr lang="en-US" sz="1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1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boshqa</a:t>
            </a:r>
            <a:r>
              <a:rPr lang="en-US" sz="1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tomonlarga</a:t>
            </a:r>
            <a:r>
              <a:rPr lang="en-US" sz="1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ijaraga</a:t>
            </a:r>
            <a:r>
              <a:rPr lang="en-US" sz="1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berish</a:t>
            </a:r>
            <a:r>
              <a:rPr lang="en-US" sz="1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1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ma’muriy</a:t>
            </a:r>
            <a:r>
              <a:rPr lang="en-US" sz="1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maqsadlarda</a:t>
            </a:r>
            <a:r>
              <a:rPr lang="en-US" sz="1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foydalanish</a:t>
            </a:r>
            <a:r>
              <a:rPr lang="en-US" sz="1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1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saqlanadigan</a:t>
            </a:r>
            <a:r>
              <a:rPr lang="en-US" sz="1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r>
              <a:rPr lang="en-US" sz="18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endParaRPr lang="ru-RU" sz="1800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1317094" y="447273"/>
            <a:ext cx="9126909" cy="941417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b="1" i="1" dirty="0" err="1">
                <a:solidFill>
                  <a:srgbClr val="7030A0"/>
                </a:solidFill>
              </a:rPr>
              <a:t>Asosiy</a:t>
            </a:r>
            <a:r>
              <a:rPr lang="en-US" b="1" i="1" dirty="0">
                <a:solidFill>
                  <a:srgbClr val="7030A0"/>
                </a:solidFill>
              </a:rPr>
              <a:t> </a:t>
            </a:r>
            <a:r>
              <a:rPr lang="en-US" b="1" i="1" dirty="0" err="1">
                <a:solidFill>
                  <a:srgbClr val="7030A0"/>
                </a:solidFill>
              </a:rPr>
              <a:t>vositalar</a:t>
            </a:r>
            <a:r>
              <a:rPr lang="en-US" b="1" i="1" dirty="0">
                <a:solidFill>
                  <a:srgbClr val="7030A0"/>
                </a:solidFill>
              </a:rPr>
              <a:t> – </a:t>
            </a:r>
            <a:r>
              <a:rPr lang="en-US" b="1" i="1" dirty="0" err="1">
                <a:solidFill>
                  <a:srgbClr val="7030A0"/>
                </a:solidFill>
              </a:rPr>
              <a:t>bu</a:t>
            </a:r>
            <a:r>
              <a:rPr lang="en-US" b="1" i="1" dirty="0">
                <a:solidFill>
                  <a:srgbClr val="7030A0"/>
                </a:solidFill>
              </a:rPr>
              <a:t> </a:t>
            </a:r>
            <a:r>
              <a:rPr lang="en-US" b="1" i="1" dirty="0" err="1">
                <a:solidFill>
                  <a:srgbClr val="7030A0"/>
                </a:solidFill>
              </a:rPr>
              <a:t>quyidagi</a:t>
            </a:r>
            <a:r>
              <a:rPr lang="en-US" b="1" i="1" dirty="0">
                <a:solidFill>
                  <a:srgbClr val="7030A0"/>
                </a:solidFill>
              </a:rPr>
              <a:t> </a:t>
            </a:r>
            <a:r>
              <a:rPr lang="en-US" b="1" i="1" dirty="0" err="1">
                <a:solidFill>
                  <a:srgbClr val="7030A0"/>
                </a:solidFill>
              </a:rPr>
              <a:t>mezonlarga</a:t>
            </a:r>
            <a:r>
              <a:rPr lang="en-US" b="1" i="1" dirty="0">
                <a:solidFill>
                  <a:srgbClr val="7030A0"/>
                </a:solidFill>
              </a:rPr>
              <a:t> </a:t>
            </a:r>
            <a:r>
              <a:rPr lang="en-US" b="1" i="1" dirty="0" err="1">
                <a:solidFill>
                  <a:srgbClr val="7030A0"/>
                </a:solidFill>
              </a:rPr>
              <a:t>javob</a:t>
            </a:r>
            <a:r>
              <a:rPr lang="en-US" b="1" i="1" dirty="0">
                <a:solidFill>
                  <a:srgbClr val="7030A0"/>
                </a:solidFill>
              </a:rPr>
              <a:t> </a:t>
            </a:r>
            <a:r>
              <a:rPr lang="en-US" b="1" i="1" dirty="0" err="1">
                <a:solidFill>
                  <a:srgbClr val="7030A0"/>
                </a:solidFill>
              </a:rPr>
              <a:t>beradigan</a:t>
            </a:r>
            <a:r>
              <a:rPr lang="en-US" b="1" i="1" dirty="0">
                <a:solidFill>
                  <a:srgbClr val="7030A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moddiy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aktivlardir</a:t>
            </a:r>
            <a:r>
              <a:rPr lang="uz-Cyrl-UZ" b="1" dirty="0" smtClean="0">
                <a:solidFill>
                  <a:srgbClr val="FF0000"/>
                </a:solidFill>
              </a:rPr>
              <a:t>:</a:t>
            </a:r>
            <a:endParaRPr lang="ru-RU" b="1" dirty="0">
              <a:solidFill>
                <a:srgbClr val="FF0000"/>
              </a:solidFill>
            </a:endParaRPr>
          </a:p>
          <a:p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7" name="Стрелка: вниз 6">
            <a:extLst>
              <a:ext uri="{FF2B5EF4-FFF2-40B4-BE49-F238E27FC236}">
                <a16:creationId xmlns:a16="http://schemas.microsoft.com/office/drawing/2014/main" xmlns="" id="{C8A31802-4A91-4CAB-8BDA-BC92D941A0C2}"/>
              </a:ext>
            </a:extLst>
          </p:cNvPr>
          <p:cNvSpPr/>
          <p:nvPr/>
        </p:nvSpPr>
        <p:spPr>
          <a:xfrm rot="2138213">
            <a:off x="4653280" y="1554480"/>
            <a:ext cx="345440" cy="94141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: вниз 7">
            <a:extLst>
              <a:ext uri="{FF2B5EF4-FFF2-40B4-BE49-F238E27FC236}">
                <a16:creationId xmlns:a16="http://schemas.microsoft.com/office/drawing/2014/main" xmlns="" id="{4FCF77CF-D2E0-4613-8CCD-751A74A64E38}"/>
              </a:ext>
            </a:extLst>
          </p:cNvPr>
          <p:cNvSpPr/>
          <p:nvPr/>
        </p:nvSpPr>
        <p:spPr>
          <a:xfrm rot="20003735">
            <a:off x="6969760" y="1549187"/>
            <a:ext cx="345440" cy="94141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5873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3FF7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658847" y="716622"/>
            <a:ext cx="4324172" cy="1768979"/>
          </a:xfrm>
          <a:prstGeom prst="roundRect">
            <a:avLst/>
          </a:prstGeom>
          <a:solidFill>
            <a:schemeClr val="bg1"/>
          </a:solidFill>
          <a:ln>
            <a:solidFill>
              <a:srgbClr val="FF33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vositalar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obyektining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boshlang‘ich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qiymati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mezonlar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bajarilganda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aktiv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tan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olinadi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с одним вырезанным углом 5"/>
          <p:cNvSpPr/>
          <p:nvPr/>
        </p:nvSpPr>
        <p:spPr>
          <a:xfrm>
            <a:off x="965675" y="3491920"/>
            <a:ext cx="3606326" cy="1204956"/>
          </a:xfrm>
          <a:prstGeom prst="snip1Rect">
            <a:avLst/>
          </a:prstGeom>
          <a:solidFill>
            <a:schemeClr val="bg1"/>
          </a:solidFill>
          <a:ln>
            <a:solidFill>
              <a:srgbClr val="FF33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kelgusi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iqtisodiy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naflar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с одним вырезанным углом 6"/>
          <p:cNvSpPr/>
          <p:nvPr/>
        </p:nvSpPr>
        <p:spPr>
          <a:xfrm>
            <a:off x="7204105" y="3491920"/>
            <a:ext cx="3606326" cy="1204956"/>
          </a:xfrm>
          <a:prstGeom prst="snip1Rect">
            <a:avLst/>
          </a:prstGeom>
          <a:solidFill>
            <a:schemeClr val="bg1"/>
          </a:solidFill>
          <a:ln>
            <a:solidFill>
              <a:srgbClr val="FF33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obyektning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boshlang‘ich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qiymatini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ishonchli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bo‘lsa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" name="Прямая со стрелкой 2"/>
          <p:cNvCxnSpPr>
            <a:stCxn id="5" idx="2"/>
            <a:endCxn id="6" idx="3"/>
          </p:cNvCxnSpPr>
          <p:nvPr/>
        </p:nvCxnSpPr>
        <p:spPr>
          <a:xfrm flipH="1">
            <a:off x="2768838" y="2485601"/>
            <a:ext cx="3052095" cy="100631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>
            <a:stCxn id="5" idx="2"/>
            <a:endCxn id="7" idx="3"/>
          </p:cNvCxnSpPr>
          <p:nvPr/>
        </p:nvCxnSpPr>
        <p:spPr>
          <a:xfrm>
            <a:off x="5820933" y="2485601"/>
            <a:ext cx="3186335" cy="100631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306583" y="3740455"/>
            <a:ext cx="1028700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</a:p>
        </p:txBody>
      </p:sp>
      <p:sp>
        <p:nvSpPr>
          <p:cNvPr id="11" name="Объект 2">
            <a:extLst>
              <a:ext uri="{FF2B5EF4-FFF2-40B4-BE49-F238E27FC236}">
                <a16:creationId xmlns:a16="http://schemas.microsoft.com/office/drawing/2014/main" xmlns="" id="{2BFFFD43-12AC-4DF2-941F-0097C432DFA6}"/>
              </a:ext>
            </a:extLst>
          </p:cNvPr>
          <p:cNvSpPr txBox="1">
            <a:spLocks/>
          </p:cNvSpPr>
          <p:nvPr/>
        </p:nvSpPr>
        <p:spPr>
          <a:xfrm>
            <a:off x="823245" y="5665862"/>
            <a:ext cx="10893037" cy="1025494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b="1" u="sng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E’tibor</a:t>
            </a:r>
            <a:r>
              <a:rPr lang="en-US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u="sng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bering</a:t>
            </a:r>
            <a:r>
              <a:rPr lang="en-US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br>
              <a:rPr lang="en-US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 err="1">
                <a:solidFill>
                  <a:schemeClr val="accent5">
                    <a:lumMod val="75000"/>
                  </a:schemeClr>
                </a:solidFill>
              </a:rPr>
              <a:t>BHMSdan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</a:rPr>
              <a:t>farqli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</a:rPr>
              <a:t>ravishda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</a:rPr>
              <a:t> tan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</a:rPr>
              <a:t>olishda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</a:rPr>
              <a:t>qiymat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</a:rPr>
              <a:t>mezoni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75000"/>
                  </a:schemeClr>
                </a:solidFill>
              </a:rPr>
              <a:t>mavjud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</a:rPr>
              <a:t> EMAS.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55239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3FF7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xmlns="" id="{68A9A9D7-8C1B-4354-921B-10E5BF7470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A37CE-56CC-4263-A743-6EA01FAEC455}" type="slidenum">
              <a:rPr lang="en-US" smtClean="0"/>
              <a:t>6</a:t>
            </a:fld>
            <a:endParaRPr lang="en-US" dirty="0"/>
          </a:p>
        </p:txBody>
      </p:sp>
      <p:sp>
        <p:nvSpPr>
          <p:cNvPr id="12" name="Скругленный прямоугольник 2"/>
          <p:cNvSpPr/>
          <p:nvPr/>
        </p:nvSpPr>
        <p:spPr>
          <a:xfrm>
            <a:off x="751628" y="1314877"/>
            <a:ext cx="1988457" cy="899205"/>
          </a:xfrm>
          <a:prstGeom prst="roundRect">
            <a:avLst/>
          </a:prstGeom>
          <a:solidFill>
            <a:schemeClr val="bg1"/>
          </a:solidFill>
          <a:ln w="9525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/>
              <a:t>Yer</a:t>
            </a:r>
            <a:endParaRPr lang="ru-RU" sz="2400" b="1" dirty="0"/>
          </a:p>
        </p:txBody>
      </p:sp>
      <p:sp>
        <p:nvSpPr>
          <p:cNvPr id="13" name="Скругленный прямоугольник 5"/>
          <p:cNvSpPr/>
          <p:nvPr/>
        </p:nvSpPr>
        <p:spPr>
          <a:xfrm>
            <a:off x="2892485" y="1314877"/>
            <a:ext cx="1988457" cy="899204"/>
          </a:xfrm>
          <a:prstGeom prst="roundRect">
            <a:avLst/>
          </a:prstGeom>
          <a:solidFill>
            <a:schemeClr val="bg1"/>
          </a:solidFill>
          <a:ln w="9525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/>
              <a:t>Bino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va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inshootlar</a:t>
            </a:r>
            <a:endParaRPr lang="ru-RU" sz="2400" b="1" dirty="0"/>
          </a:p>
        </p:txBody>
      </p:sp>
      <p:sp>
        <p:nvSpPr>
          <p:cNvPr id="15" name="Скругленный прямоугольник 6"/>
          <p:cNvSpPr/>
          <p:nvPr/>
        </p:nvSpPr>
        <p:spPr>
          <a:xfrm>
            <a:off x="5033342" y="1314876"/>
            <a:ext cx="1988457" cy="899205"/>
          </a:xfrm>
          <a:prstGeom prst="roundRect">
            <a:avLst/>
          </a:prstGeom>
          <a:solidFill>
            <a:schemeClr val="bg1"/>
          </a:solidFill>
          <a:ln w="9525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/>
              <a:t>Mashina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va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uskunalar</a:t>
            </a:r>
            <a:endParaRPr lang="ru-RU" sz="2400" b="1" dirty="0"/>
          </a:p>
        </p:txBody>
      </p:sp>
      <p:sp>
        <p:nvSpPr>
          <p:cNvPr id="16" name="Скругленный прямоугольник 7"/>
          <p:cNvSpPr/>
          <p:nvPr/>
        </p:nvSpPr>
        <p:spPr>
          <a:xfrm>
            <a:off x="7174199" y="1314877"/>
            <a:ext cx="1988457" cy="855661"/>
          </a:xfrm>
          <a:prstGeom prst="roundRect">
            <a:avLst/>
          </a:prstGeom>
          <a:solidFill>
            <a:schemeClr val="bg1"/>
          </a:solidFill>
          <a:ln w="9525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Transport </a:t>
            </a:r>
            <a:r>
              <a:rPr lang="en-US" sz="2400" b="1" dirty="0" err="1" smtClean="0"/>
              <a:t>vositalari</a:t>
            </a:r>
            <a:endParaRPr lang="ru-RU" sz="2400" b="1" dirty="0"/>
          </a:p>
        </p:txBody>
      </p:sp>
      <p:sp>
        <p:nvSpPr>
          <p:cNvPr id="17" name="Скругленный прямоугольник 8"/>
          <p:cNvSpPr/>
          <p:nvPr/>
        </p:nvSpPr>
        <p:spPr>
          <a:xfrm>
            <a:off x="9315056" y="1314876"/>
            <a:ext cx="1988457" cy="855662"/>
          </a:xfrm>
          <a:prstGeom prst="roundRect">
            <a:avLst/>
          </a:prstGeom>
          <a:solidFill>
            <a:schemeClr val="bg1"/>
          </a:solidFill>
          <a:ln w="9525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/>
              <a:t>Tugallanma-gan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qurilish</a:t>
            </a:r>
            <a:endParaRPr lang="ru-RU" sz="2400" b="1" dirty="0"/>
          </a:p>
        </p:txBody>
      </p:sp>
      <p:pic>
        <p:nvPicPr>
          <p:cNvPr id="23" name="Picture 39" descr="C:\Users\User\Desktop\Без названия (1)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76" r="17484"/>
          <a:stretch/>
        </p:blipFill>
        <p:spPr bwMode="auto">
          <a:xfrm>
            <a:off x="7279730" y="2451866"/>
            <a:ext cx="1832118" cy="1541916"/>
          </a:xfrm>
          <a:prstGeom prst="rect">
            <a:avLst/>
          </a:prstGeom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43.5ac of highly fertile land on the market in Meath for €400k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628" y="2451866"/>
            <a:ext cx="1970690" cy="1460047"/>
          </a:xfrm>
          <a:prstGeom prst="rect">
            <a:avLst/>
          </a:prstGeom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Lego block' buildings: Adaptability essential for building stock ...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56" r="1677"/>
          <a:stretch/>
        </p:blipFill>
        <p:spPr bwMode="auto">
          <a:xfrm>
            <a:off x="2923416" y="2451866"/>
            <a:ext cx="1924136" cy="1460047"/>
          </a:xfrm>
          <a:prstGeom prst="rect">
            <a:avLst/>
          </a:prstGeom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HARLES TAIWAN, CH 430, CENTER DRIVE, LATHES | MachMarket.com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23"/>
          <a:stretch/>
        </p:blipFill>
        <p:spPr bwMode="auto">
          <a:xfrm>
            <a:off x="5079197" y="2489334"/>
            <a:ext cx="1896745" cy="1466980"/>
          </a:xfrm>
          <a:prstGeom prst="rect">
            <a:avLst/>
          </a:prstGeom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Unfinished Buildings In Antalya, Turkey Stock Photo, Picture And ...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9925" y="2397494"/>
            <a:ext cx="1718717" cy="1558819"/>
          </a:xfrm>
          <a:prstGeom prst="rect">
            <a:avLst/>
          </a:prstGeom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E1DB014D-C2AA-4775-A123-65A433224E22}"/>
              </a:ext>
            </a:extLst>
          </p:cNvPr>
          <p:cNvSpPr txBox="1"/>
          <p:nvPr/>
        </p:nvSpPr>
        <p:spPr>
          <a:xfrm>
            <a:off x="616190" y="345635"/>
            <a:ext cx="714861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>
                <a:solidFill>
                  <a:srgbClr val="0070C0"/>
                </a:solidFill>
                <a:latin typeface="+mj-lt"/>
              </a:rPr>
              <a:t>Asosiy</a:t>
            </a:r>
            <a:r>
              <a:rPr lang="en-US" sz="3600" dirty="0"/>
              <a:t> </a:t>
            </a:r>
            <a:r>
              <a:rPr lang="en-US" sz="3600" b="1" dirty="0" err="1">
                <a:solidFill>
                  <a:srgbClr val="0070C0"/>
                </a:solidFill>
                <a:latin typeface="+mj-lt"/>
              </a:rPr>
              <a:t>vositalar</a:t>
            </a:r>
            <a:r>
              <a:rPr lang="en-US" sz="3600" b="1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3600" b="1" dirty="0" err="1" smtClean="0">
                <a:solidFill>
                  <a:srgbClr val="0070C0"/>
                </a:solidFill>
                <a:latin typeface="+mj-lt"/>
              </a:rPr>
              <a:t>klassifikatsiyasi</a:t>
            </a:r>
            <a:endParaRPr lang="en-US" sz="3600" b="1" dirty="0">
              <a:solidFill>
                <a:srgbClr val="0070C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45348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5" grpId="0" animBg="1"/>
      <p:bldP spid="16" grpId="0" animBg="1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3FF7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3853263" y="2692725"/>
            <a:ext cx="3760150" cy="1393499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vositalar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qiymati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8573473" y="4064432"/>
            <a:ext cx="2076450" cy="129540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Balans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qiymati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4695113" y="399113"/>
            <a:ext cx="2076450" cy="129540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Boshlang’ich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qiymat</a:t>
            </a:r>
            <a:endParaRPr lang="uz-Cyrl-UZ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8516340" y="1232904"/>
            <a:ext cx="2076450" cy="129540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Eskirish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hisoblanadi-gan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qiymat</a:t>
            </a:r>
            <a:endParaRPr lang="uz-Cyrl-UZ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4722812" y="5106660"/>
            <a:ext cx="2076450" cy="129540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Haqqoniy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qiymat</a:t>
            </a:r>
            <a:endParaRPr lang="uz-Cyrl-UZ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1000125" y="1175400"/>
            <a:ext cx="2076450" cy="129540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Aktivning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tugatish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qiymati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935319" y="4086224"/>
            <a:ext cx="2076450" cy="129540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Qoplanadi-gan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qiymat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трелка вверх 2"/>
          <p:cNvSpPr/>
          <p:nvPr/>
        </p:nvSpPr>
        <p:spPr>
          <a:xfrm rot="3083300">
            <a:off x="7881448" y="2289500"/>
            <a:ext cx="431800" cy="616600"/>
          </a:xfrm>
          <a:prstGeom prst="up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Стрелка вверх 11"/>
          <p:cNvSpPr/>
          <p:nvPr/>
        </p:nvSpPr>
        <p:spPr>
          <a:xfrm>
            <a:off x="5545137" y="1823100"/>
            <a:ext cx="431800" cy="616600"/>
          </a:xfrm>
          <a:prstGeom prst="up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Стрелка вверх 12"/>
          <p:cNvSpPr/>
          <p:nvPr/>
        </p:nvSpPr>
        <p:spPr>
          <a:xfrm rot="7102421">
            <a:off x="7879678" y="3777924"/>
            <a:ext cx="431800" cy="616600"/>
          </a:xfrm>
          <a:prstGeom prst="up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Стрелка вверх 13"/>
          <p:cNvSpPr/>
          <p:nvPr/>
        </p:nvSpPr>
        <p:spPr>
          <a:xfrm rot="17760908">
            <a:off x="3113202" y="2384772"/>
            <a:ext cx="431800" cy="616600"/>
          </a:xfrm>
          <a:prstGeom prst="up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Стрелка вверх 14"/>
          <p:cNvSpPr/>
          <p:nvPr/>
        </p:nvSpPr>
        <p:spPr>
          <a:xfrm rot="13971065">
            <a:off x="3117561" y="3756132"/>
            <a:ext cx="431800" cy="616600"/>
          </a:xfrm>
          <a:prstGeom prst="up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Стрелка вверх 15"/>
          <p:cNvSpPr/>
          <p:nvPr/>
        </p:nvSpPr>
        <p:spPr>
          <a:xfrm rot="10800000">
            <a:off x="5515703" y="4288142"/>
            <a:ext cx="431800" cy="616600"/>
          </a:xfrm>
          <a:prstGeom prst="up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444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10" grpId="0" animBg="1"/>
      <p:bldP spid="11" grpId="0" animBg="1"/>
      <p:bldP spid="3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3FF7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45160" y="1137221"/>
            <a:ext cx="11353800" cy="529200"/>
          </a:xfrm>
          <a:prstGeom prst="rect">
            <a:avLst/>
          </a:prstGeom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" name="Полилиния 4"/>
          <p:cNvSpPr/>
          <p:nvPr/>
        </p:nvSpPr>
        <p:spPr>
          <a:xfrm>
            <a:off x="1212850" y="827261"/>
            <a:ext cx="10621570" cy="619920"/>
          </a:xfrm>
          <a:custGeom>
            <a:avLst/>
            <a:gdLst>
              <a:gd name="connsiteX0" fmla="*/ 0 w 9837427"/>
              <a:gd name="connsiteY0" fmla="*/ 103322 h 619920"/>
              <a:gd name="connsiteX1" fmla="*/ 103322 w 9837427"/>
              <a:gd name="connsiteY1" fmla="*/ 0 h 619920"/>
              <a:gd name="connsiteX2" fmla="*/ 9734105 w 9837427"/>
              <a:gd name="connsiteY2" fmla="*/ 0 h 619920"/>
              <a:gd name="connsiteX3" fmla="*/ 9837427 w 9837427"/>
              <a:gd name="connsiteY3" fmla="*/ 103322 h 619920"/>
              <a:gd name="connsiteX4" fmla="*/ 9837427 w 9837427"/>
              <a:gd name="connsiteY4" fmla="*/ 516598 h 619920"/>
              <a:gd name="connsiteX5" fmla="*/ 9734105 w 9837427"/>
              <a:gd name="connsiteY5" fmla="*/ 619920 h 619920"/>
              <a:gd name="connsiteX6" fmla="*/ 103322 w 9837427"/>
              <a:gd name="connsiteY6" fmla="*/ 619920 h 619920"/>
              <a:gd name="connsiteX7" fmla="*/ 0 w 9837427"/>
              <a:gd name="connsiteY7" fmla="*/ 516598 h 619920"/>
              <a:gd name="connsiteX8" fmla="*/ 0 w 9837427"/>
              <a:gd name="connsiteY8" fmla="*/ 103322 h 619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837427" h="619920">
                <a:moveTo>
                  <a:pt x="0" y="103322"/>
                </a:moveTo>
                <a:cubicBezTo>
                  <a:pt x="0" y="46259"/>
                  <a:pt x="46259" y="0"/>
                  <a:pt x="103322" y="0"/>
                </a:cubicBezTo>
                <a:lnTo>
                  <a:pt x="9734105" y="0"/>
                </a:lnTo>
                <a:cubicBezTo>
                  <a:pt x="9791168" y="0"/>
                  <a:pt x="9837427" y="46259"/>
                  <a:pt x="9837427" y="103322"/>
                </a:cubicBezTo>
                <a:lnTo>
                  <a:pt x="9837427" y="516598"/>
                </a:lnTo>
                <a:cubicBezTo>
                  <a:pt x="9837427" y="573661"/>
                  <a:pt x="9791168" y="619920"/>
                  <a:pt x="9734105" y="619920"/>
                </a:cubicBezTo>
                <a:lnTo>
                  <a:pt x="103322" y="619920"/>
                </a:lnTo>
                <a:cubicBezTo>
                  <a:pt x="46259" y="619920"/>
                  <a:pt x="0" y="573661"/>
                  <a:pt x="0" y="516598"/>
                </a:cubicBezTo>
                <a:lnTo>
                  <a:pt x="0" y="103322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 spcFirstLastPara="0" vert="horz" wrap="square" lIns="308487" tIns="30262" rIns="308487" bIns="30262" numCol="1" spcCol="1270" anchor="ctr" anchorCtr="0">
            <a:noAutofit/>
          </a:bodyPr>
          <a:lstStyle/>
          <a:p>
            <a:pPr lvl="0" algn="just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b="1" i="1" kern="1200" dirty="0" err="1" smtClean="0"/>
              <a:t>Balans</a:t>
            </a:r>
            <a:r>
              <a:rPr lang="en-US" b="1" i="1" kern="1200" dirty="0" smtClean="0"/>
              <a:t> </a:t>
            </a:r>
            <a:r>
              <a:rPr lang="en-US" b="1" i="1" kern="1200" dirty="0" err="1" smtClean="0"/>
              <a:t>qiymati</a:t>
            </a:r>
            <a:r>
              <a:rPr lang="en-US" b="1" i="1" kern="1200" dirty="0" smtClean="0"/>
              <a:t> </a:t>
            </a:r>
            <a:r>
              <a:rPr lang="uz-Cyrl-UZ" b="1" kern="1200" dirty="0" smtClean="0"/>
              <a:t>– </a:t>
            </a:r>
            <a:r>
              <a:rPr lang="en-US" b="1" dirty="0" err="1"/>
              <a:t>bu</a:t>
            </a:r>
            <a:r>
              <a:rPr lang="en-US" b="1" dirty="0"/>
              <a:t> </a:t>
            </a:r>
            <a:r>
              <a:rPr lang="en-US" b="1" dirty="0" err="1"/>
              <a:t>jamg‘arilgan</a:t>
            </a:r>
            <a:r>
              <a:rPr lang="en-US" b="1" dirty="0"/>
              <a:t> </a:t>
            </a:r>
            <a:r>
              <a:rPr lang="en-US" b="1" dirty="0" err="1"/>
              <a:t>eskirish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qadrsizlanishdan</a:t>
            </a:r>
            <a:r>
              <a:rPr lang="en-US" b="1" dirty="0"/>
              <a:t> </a:t>
            </a:r>
            <a:r>
              <a:rPr lang="en-US" b="1" dirty="0" err="1"/>
              <a:t>jamg‘arilgan</a:t>
            </a:r>
            <a:r>
              <a:rPr lang="en-US" b="1" dirty="0"/>
              <a:t> </a:t>
            </a:r>
            <a:r>
              <a:rPr lang="en-US" b="1" dirty="0" err="1"/>
              <a:t>zararlar</a:t>
            </a:r>
            <a:r>
              <a:rPr lang="en-US" b="1" dirty="0"/>
              <a:t> </a:t>
            </a:r>
            <a:r>
              <a:rPr lang="en-US" b="1" dirty="0" err="1"/>
              <a:t>chegirib</a:t>
            </a:r>
            <a:r>
              <a:rPr lang="en-US" b="1" dirty="0"/>
              <a:t> </a:t>
            </a:r>
            <a:r>
              <a:rPr lang="en-US" b="1" dirty="0" err="1"/>
              <a:t>tashlangandan</a:t>
            </a:r>
            <a:r>
              <a:rPr lang="en-US" b="1" dirty="0"/>
              <a:t> </a:t>
            </a:r>
            <a:r>
              <a:rPr lang="en-US" b="1" dirty="0" err="1"/>
              <a:t>so‘ng</a:t>
            </a:r>
            <a:r>
              <a:rPr lang="en-US" b="1" dirty="0"/>
              <a:t> </a:t>
            </a:r>
            <a:r>
              <a:rPr lang="en-US" b="1" dirty="0" err="1"/>
              <a:t>aktivning</a:t>
            </a:r>
            <a:r>
              <a:rPr lang="en-US" b="1" dirty="0"/>
              <a:t> tan </a:t>
            </a:r>
            <a:r>
              <a:rPr lang="en-US" b="1" dirty="0" err="1"/>
              <a:t>olinadigan</a:t>
            </a:r>
            <a:r>
              <a:rPr lang="en-US" b="1" dirty="0"/>
              <a:t> </a:t>
            </a:r>
            <a:r>
              <a:rPr lang="en-US" b="1" dirty="0" err="1"/>
              <a:t>summasidir</a:t>
            </a:r>
            <a:r>
              <a:rPr lang="uz-Cyrl-UZ" b="1" dirty="0"/>
              <a:t>. </a:t>
            </a:r>
            <a:endParaRPr lang="ru-RU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45160" y="2234347"/>
            <a:ext cx="11353800" cy="529200"/>
          </a:xfrm>
          <a:prstGeom prst="rect">
            <a:avLst/>
          </a:prstGeom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" name="Полилиния 7"/>
          <p:cNvSpPr/>
          <p:nvPr/>
        </p:nvSpPr>
        <p:spPr>
          <a:xfrm>
            <a:off x="1212850" y="1779821"/>
            <a:ext cx="10621570" cy="764485"/>
          </a:xfrm>
          <a:custGeom>
            <a:avLst/>
            <a:gdLst>
              <a:gd name="connsiteX0" fmla="*/ 0 w 9837427"/>
              <a:gd name="connsiteY0" fmla="*/ 127417 h 764485"/>
              <a:gd name="connsiteX1" fmla="*/ 127417 w 9837427"/>
              <a:gd name="connsiteY1" fmla="*/ 0 h 764485"/>
              <a:gd name="connsiteX2" fmla="*/ 9710010 w 9837427"/>
              <a:gd name="connsiteY2" fmla="*/ 0 h 764485"/>
              <a:gd name="connsiteX3" fmla="*/ 9837427 w 9837427"/>
              <a:gd name="connsiteY3" fmla="*/ 127417 h 764485"/>
              <a:gd name="connsiteX4" fmla="*/ 9837427 w 9837427"/>
              <a:gd name="connsiteY4" fmla="*/ 637068 h 764485"/>
              <a:gd name="connsiteX5" fmla="*/ 9710010 w 9837427"/>
              <a:gd name="connsiteY5" fmla="*/ 764485 h 764485"/>
              <a:gd name="connsiteX6" fmla="*/ 127417 w 9837427"/>
              <a:gd name="connsiteY6" fmla="*/ 764485 h 764485"/>
              <a:gd name="connsiteX7" fmla="*/ 0 w 9837427"/>
              <a:gd name="connsiteY7" fmla="*/ 637068 h 764485"/>
              <a:gd name="connsiteX8" fmla="*/ 0 w 9837427"/>
              <a:gd name="connsiteY8" fmla="*/ 127417 h 7644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837427" h="764485">
                <a:moveTo>
                  <a:pt x="0" y="127417"/>
                </a:moveTo>
                <a:cubicBezTo>
                  <a:pt x="0" y="57047"/>
                  <a:pt x="57047" y="0"/>
                  <a:pt x="127417" y="0"/>
                </a:cubicBezTo>
                <a:lnTo>
                  <a:pt x="9710010" y="0"/>
                </a:lnTo>
                <a:cubicBezTo>
                  <a:pt x="9780380" y="0"/>
                  <a:pt x="9837427" y="57047"/>
                  <a:pt x="9837427" y="127417"/>
                </a:cubicBezTo>
                <a:lnTo>
                  <a:pt x="9837427" y="637068"/>
                </a:lnTo>
                <a:cubicBezTo>
                  <a:pt x="9837427" y="707438"/>
                  <a:pt x="9780380" y="764485"/>
                  <a:pt x="9710010" y="764485"/>
                </a:cubicBezTo>
                <a:lnTo>
                  <a:pt x="127417" y="764485"/>
                </a:lnTo>
                <a:cubicBezTo>
                  <a:pt x="57047" y="764485"/>
                  <a:pt x="0" y="707438"/>
                  <a:pt x="0" y="637068"/>
                </a:cubicBezTo>
                <a:lnTo>
                  <a:pt x="0" y="127417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 spcFirstLastPara="0" vert="horz" wrap="square" lIns="315544" tIns="37319" rIns="315544" bIns="37319" numCol="1" spcCol="1270" anchor="ctr" anchorCtr="0">
            <a:noAutofit/>
          </a:bodyPr>
          <a:lstStyle/>
          <a:p>
            <a:pPr lvl="0" algn="just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b="1" i="1" dirty="0" err="1" smtClean="0"/>
              <a:t>Boshlang’ich</a:t>
            </a:r>
            <a:r>
              <a:rPr lang="en-US" b="1" i="1" dirty="0" smtClean="0"/>
              <a:t> </a:t>
            </a:r>
            <a:r>
              <a:rPr lang="en-US" b="1" i="1" dirty="0" err="1" smtClean="0"/>
              <a:t>qiymat</a:t>
            </a:r>
            <a:r>
              <a:rPr lang="en-US" b="1" i="1" dirty="0" smtClean="0"/>
              <a:t> </a:t>
            </a:r>
            <a:r>
              <a:rPr lang="uz-Cyrl-UZ" sz="1600" b="1" kern="1200" dirty="0" smtClean="0"/>
              <a:t>-</a:t>
            </a:r>
            <a:r>
              <a:rPr lang="en-US" sz="1600" b="1" kern="1200" dirty="0" smtClean="0"/>
              <a:t> </a:t>
            </a:r>
            <a:r>
              <a:rPr lang="en-US" b="1" dirty="0" err="1"/>
              <a:t>aktivni</a:t>
            </a:r>
            <a:r>
              <a:rPr lang="en-US" b="1" dirty="0"/>
              <a:t> </a:t>
            </a:r>
            <a:r>
              <a:rPr lang="en-US" b="1" dirty="0" err="1"/>
              <a:t>xarid</a:t>
            </a:r>
            <a:r>
              <a:rPr lang="en-US" b="1" dirty="0"/>
              <a:t> </a:t>
            </a:r>
            <a:r>
              <a:rPr lang="en-US" b="1" dirty="0" err="1"/>
              <a:t>qilish</a:t>
            </a:r>
            <a:r>
              <a:rPr lang="en-US" b="1" dirty="0"/>
              <a:t> </a:t>
            </a:r>
            <a:r>
              <a:rPr lang="en-US" b="1" dirty="0" err="1"/>
              <a:t>yoki</a:t>
            </a:r>
            <a:r>
              <a:rPr lang="en-US" b="1" dirty="0"/>
              <a:t> </a:t>
            </a:r>
            <a:r>
              <a:rPr lang="en-US" b="1" dirty="0" err="1"/>
              <a:t>yaratish</a:t>
            </a:r>
            <a:r>
              <a:rPr lang="en-US" b="1" dirty="0"/>
              <a:t> </a:t>
            </a:r>
            <a:r>
              <a:rPr lang="en-US" b="1" dirty="0" err="1"/>
              <a:t>paytida</a:t>
            </a:r>
            <a:r>
              <a:rPr lang="en-US" b="1" dirty="0"/>
              <a:t> </a:t>
            </a:r>
            <a:r>
              <a:rPr lang="en-US" b="1" dirty="0" err="1"/>
              <a:t>uni</a:t>
            </a:r>
            <a:r>
              <a:rPr lang="en-US" b="1" dirty="0"/>
              <a:t> </a:t>
            </a:r>
            <a:r>
              <a:rPr lang="en-US" b="1" dirty="0" err="1"/>
              <a:t>harid</a:t>
            </a:r>
            <a:r>
              <a:rPr lang="en-US" b="1" dirty="0"/>
              <a:t> </a:t>
            </a:r>
            <a:r>
              <a:rPr lang="en-US" b="1" dirty="0" err="1"/>
              <a:t>qilish</a:t>
            </a:r>
            <a:r>
              <a:rPr lang="en-US" b="1" dirty="0"/>
              <a:t> </a:t>
            </a:r>
            <a:r>
              <a:rPr lang="en-US" b="1" dirty="0" err="1"/>
              <a:t>uchun</a:t>
            </a:r>
            <a:r>
              <a:rPr lang="en-US" b="1" dirty="0"/>
              <a:t> </a:t>
            </a:r>
            <a:r>
              <a:rPr lang="en-US" b="1" dirty="0" err="1"/>
              <a:t>to‘langan</a:t>
            </a:r>
            <a:r>
              <a:rPr lang="en-US" b="1" dirty="0"/>
              <a:t> </a:t>
            </a:r>
            <a:r>
              <a:rPr lang="en-US" b="1" dirty="0" err="1"/>
              <a:t>pul</a:t>
            </a:r>
            <a:r>
              <a:rPr lang="en-US" b="1" dirty="0"/>
              <a:t> </a:t>
            </a:r>
            <a:r>
              <a:rPr lang="en-US" b="1" dirty="0" err="1"/>
              <a:t>mablag‘lari</a:t>
            </a:r>
            <a:r>
              <a:rPr lang="en-US" b="1" dirty="0"/>
              <a:t> </a:t>
            </a:r>
            <a:r>
              <a:rPr lang="en-US" b="1" dirty="0" err="1"/>
              <a:t>yoki</a:t>
            </a:r>
            <a:r>
              <a:rPr lang="en-US" b="1" dirty="0"/>
              <a:t> </a:t>
            </a:r>
            <a:r>
              <a:rPr lang="en-US" b="1" dirty="0" err="1"/>
              <a:t>pul</a:t>
            </a:r>
            <a:r>
              <a:rPr lang="en-US" b="1" dirty="0"/>
              <a:t> </a:t>
            </a:r>
            <a:r>
              <a:rPr lang="en-US" b="1" dirty="0" err="1"/>
              <a:t>mablag‘larining</a:t>
            </a:r>
            <a:r>
              <a:rPr lang="en-US" b="1" dirty="0"/>
              <a:t> </a:t>
            </a:r>
            <a:r>
              <a:rPr lang="en-US" b="1" dirty="0" err="1"/>
              <a:t>ekvivalentlari</a:t>
            </a:r>
            <a:r>
              <a:rPr lang="en-US" b="1" dirty="0"/>
              <a:t> </a:t>
            </a:r>
            <a:r>
              <a:rPr lang="en-US" b="1" dirty="0" err="1"/>
              <a:t>yoki</a:t>
            </a:r>
            <a:r>
              <a:rPr lang="en-US" b="1" dirty="0"/>
              <a:t> </a:t>
            </a:r>
            <a:r>
              <a:rPr lang="en-US" b="1" dirty="0" err="1"/>
              <a:t>boshqa</a:t>
            </a:r>
            <a:r>
              <a:rPr lang="en-US" b="1" dirty="0"/>
              <a:t> </a:t>
            </a:r>
            <a:r>
              <a:rPr lang="en-US" b="1" dirty="0" err="1"/>
              <a:t>tovonning</a:t>
            </a:r>
            <a:r>
              <a:rPr lang="en-US" b="1" dirty="0"/>
              <a:t> </a:t>
            </a:r>
            <a:r>
              <a:rPr lang="en-US" b="1" dirty="0" err="1"/>
              <a:t>haqqoniy</a:t>
            </a:r>
            <a:r>
              <a:rPr lang="en-US" b="1" dirty="0"/>
              <a:t> </a:t>
            </a:r>
            <a:r>
              <a:rPr lang="en-US" b="1" dirty="0" err="1"/>
              <a:t>qiymatidir</a:t>
            </a:r>
            <a:r>
              <a:rPr lang="uz-Cyrl-UZ" b="1" dirty="0"/>
              <a:t>.</a:t>
            </a:r>
            <a:endParaRPr lang="ru-RU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645160" y="3186907"/>
            <a:ext cx="11353800" cy="529200"/>
          </a:xfrm>
          <a:prstGeom prst="rect">
            <a:avLst/>
          </a:prstGeom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" name="Полилиния 9"/>
          <p:cNvSpPr/>
          <p:nvPr/>
        </p:nvSpPr>
        <p:spPr>
          <a:xfrm>
            <a:off x="1212850" y="2876947"/>
            <a:ext cx="10621570" cy="619920"/>
          </a:xfrm>
          <a:custGeom>
            <a:avLst/>
            <a:gdLst>
              <a:gd name="connsiteX0" fmla="*/ 0 w 9837427"/>
              <a:gd name="connsiteY0" fmla="*/ 103322 h 619920"/>
              <a:gd name="connsiteX1" fmla="*/ 103322 w 9837427"/>
              <a:gd name="connsiteY1" fmla="*/ 0 h 619920"/>
              <a:gd name="connsiteX2" fmla="*/ 9734105 w 9837427"/>
              <a:gd name="connsiteY2" fmla="*/ 0 h 619920"/>
              <a:gd name="connsiteX3" fmla="*/ 9837427 w 9837427"/>
              <a:gd name="connsiteY3" fmla="*/ 103322 h 619920"/>
              <a:gd name="connsiteX4" fmla="*/ 9837427 w 9837427"/>
              <a:gd name="connsiteY4" fmla="*/ 516598 h 619920"/>
              <a:gd name="connsiteX5" fmla="*/ 9734105 w 9837427"/>
              <a:gd name="connsiteY5" fmla="*/ 619920 h 619920"/>
              <a:gd name="connsiteX6" fmla="*/ 103322 w 9837427"/>
              <a:gd name="connsiteY6" fmla="*/ 619920 h 619920"/>
              <a:gd name="connsiteX7" fmla="*/ 0 w 9837427"/>
              <a:gd name="connsiteY7" fmla="*/ 516598 h 619920"/>
              <a:gd name="connsiteX8" fmla="*/ 0 w 9837427"/>
              <a:gd name="connsiteY8" fmla="*/ 103322 h 619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837427" h="619920">
                <a:moveTo>
                  <a:pt x="0" y="103322"/>
                </a:moveTo>
                <a:cubicBezTo>
                  <a:pt x="0" y="46259"/>
                  <a:pt x="46259" y="0"/>
                  <a:pt x="103322" y="0"/>
                </a:cubicBezTo>
                <a:lnTo>
                  <a:pt x="9734105" y="0"/>
                </a:lnTo>
                <a:cubicBezTo>
                  <a:pt x="9791168" y="0"/>
                  <a:pt x="9837427" y="46259"/>
                  <a:pt x="9837427" y="103322"/>
                </a:cubicBezTo>
                <a:lnTo>
                  <a:pt x="9837427" y="516598"/>
                </a:lnTo>
                <a:cubicBezTo>
                  <a:pt x="9837427" y="573661"/>
                  <a:pt x="9791168" y="619920"/>
                  <a:pt x="9734105" y="619920"/>
                </a:cubicBezTo>
                <a:lnTo>
                  <a:pt x="103322" y="619920"/>
                </a:lnTo>
                <a:cubicBezTo>
                  <a:pt x="46259" y="619920"/>
                  <a:pt x="0" y="573661"/>
                  <a:pt x="0" y="516598"/>
                </a:cubicBezTo>
                <a:lnTo>
                  <a:pt x="0" y="103322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 spcFirstLastPara="0" vert="horz" wrap="square" lIns="308487" tIns="30262" rIns="308487" bIns="30262" numCol="1" spcCol="1270" anchor="ctr" anchorCtr="0">
            <a:noAutofit/>
          </a:bodyPr>
          <a:lstStyle/>
          <a:p>
            <a:pPr lvl="0" algn="just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b="1" i="1" kern="1200" dirty="0" err="1" smtClean="0"/>
              <a:t>Eskirish</a:t>
            </a:r>
            <a:r>
              <a:rPr lang="en-US" b="1" i="1" kern="1200" dirty="0" smtClean="0"/>
              <a:t> </a:t>
            </a:r>
            <a:r>
              <a:rPr lang="en-US" b="1" i="1" kern="1200" dirty="0" err="1" smtClean="0"/>
              <a:t>hisoblanadigan</a:t>
            </a:r>
            <a:r>
              <a:rPr lang="en-US" b="1" i="1" kern="1200" dirty="0" smtClean="0"/>
              <a:t> </a:t>
            </a:r>
            <a:r>
              <a:rPr lang="en-US" b="1" i="1" kern="1200" dirty="0" err="1" smtClean="0"/>
              <a:t>qiymat</a:t>
            </a:r>
            <a:r>
              <a:rPr lang="en-US" b="1" i="1" kern="1200" dirty="0" smtClean="0"/>
              <a:t> </a:t>
            </a:r>
            <a:r>
              <a:rPr lang="uz-Cyrl-UZ" sz="1600" b="1" kern="1200" dirty="0" smtClean="0"/>
              <a:t>– </a:t>
            </a:r>
            <a:r>
              <a:rPr lang="en-US" b="1" dirty="0" err="1"/>
              <a:t>aktivning</a:t>
            </a:r>
            <a:r>
              <a:rPr lang="en-US" b="1" dirty="0"/>
              <a:t> </a:t>
            </a:r>
            <a:r>
              <a:rPr lang="en-US" b="1" dirty="0" err="1"/>
              <a:t>boshlang‘ich</a:t>
            </a:r>
            <a:r>
              <a:rPr lang="en-US" b="1" dirty="0"/>
              <a:t> </a:t>
            </a:r>
            <a:r>
              <a:rPr lang="en-US" b="1" dirty="0" err="1"/>
              <a:t>qiymatidan</a:t>
            </a:r>
            <a:r>
              <a:rPr lang="en-US" b="1" dirty="0"/>
              <a:t> </a:t>
            </a:r>
            <a:r>
              <a:rPr lang="en-US" b="1" dirty="0" err="1"/>
              <a:t>yoki</a:t>
            </a:r>
            <a:r>
              <a:rPr lang="en-US" b="1" dirty="0"/>
              <a:t> </a:t>
            </a:r>
            <a:r>
              <a:rPr lang="en-US" b="1" dirty="0" err="1"/>
              <a:t>boshlang‘ich</a:t>
            </a:r>
            <a:r>
              <a:rPr lang="en-US" b="1" dirty="0"/>
              <a:t> </a:t>
            </a:r>
            <a:r>
              <a:rPr lang="en-US" b="1" dirty="0" err="1"/>
              <a:t>qiymat</a:t>
            </a:r>
            <a:r>
              <a:rPr lang="en-US" b="1" dirty="0"/>
              <a:t> </a:t>
            </a:r>
            <a:r>
              <a:rPr lang="en-US" b="1" dirty="0" err="1"/>
              <a:t>o‘rnini</a:t>
            </a:r>
            <a:r>
              <a:rPr lang="en-US" b="1" dirty="0"/>
              <a:t> </a:t>
            </a:r>
            <a:r>
              <a:rPr lang="en-US" b="1" dirty="0" err="1"/>
              <a:t>bosadigan</a:t>
            </a:r>
            <a:r>
              <a:rPr lang="en-US" b="1" dirty="0"/>
              <a:t> </a:t>
            </a:r>
            <a:r>
              <a:rPr lang="en-US" b="1" dirty="0" err="1"/>
              <a:t>boshqa</a:t>
            </a:r>
            <a:r>
              <a:rPr lang="en-US" b="1" dirty="0"/>
              <a:t> </a:t>
            </a:r>
            <a:r>
              <a:rPr lang="en-US" b="1" dirty="0" err="1"/>
              <a:t>qiymatdan</a:t>
            </a:r>
            <a:r>
              <a:rPr lang="en-US" b="1" dirty="0"/>
              <a:t> </a:t>
            </a:r>
            <a:r>
              <a:rPr lang="en-US" b="1" dirty="0" err="1"/>
              <a:t>tugatish</a:t>
            </a:r>
            <a:r>
              <a:rPr lang="en-US" b="1" dirty="0"/>
              <a:t> </a:t>
            </a:r>
            <a:r>
              <a:rPr lang="en-US" b="1" dirty="0" err="1"/>
              <a:t>qiymatini</a:t>
            </a:r>
            <a:r>
              <a:rPr lang="en-US" b="1" dirty="0"/>
              <a:t> </a:t>
            </a:r>
            <a:r>
              <a:rPr lang="en-US" b="1" dirty="0" err="1"/>
              <a:t>chegirish</a:t>
            </a:r>
            <a:r>
              <a:rPr lang="en-US" b="1" dirty="0"/>
              <a:t> </a:t>
            </a:r>
            <a:r>
              <a:rPr lang="en-US" b="1" dirty="0" err="1"/>
              <a:t>natijasida</a:t>
            </a:r>
            <a:r>
              <a:rPr lang="en-US" b="1" dirty="0"/>
              <a:t> </a:t>
            </a:r>
            <a:r>
              <a:rPr lang="en-US" b="1" dirty="0" err="1"/>
              <a:t>olingan</a:t>
            </a:r>
            <a:r>
              <a:rPr lang="en-US" b="1" dirty="0"/>
              <a:t> </a:t>
            </a:r>
            <a:r>
              <a:rPr lang="en-US" b="1" dirty="0" err="1"/>
              <a:t>qiymat</a:t>
            </a:r>
            <a:r>
              <a:rPr lang="uz-Cyrl-UZ" b="1" dirty="0"/>
              <a:t>.</a:t>
            </a:r>
            <a:endParaRPr lang="ru-RU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645160" y="4139467"/>
            <a:ext cx="11353800" cy="529200"/>
          </a:xfrm>
          <a:prstGeom prst="rect">
            <a:avLst/>
          </a:prstGeom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2" name="Полилиния 11"/>
          <p:cNvSpPr/>
          <p:nvPr/>
        </p:nvSpPr>
        <p:spPr>
          <a:xfrm>
            <a:off x="1212850" y="3829507"/>
            <a:ext cx="10621570" cy="619920"/>
          </a:xfrm>
          <a:custGeom>
            <a:avLst/>
            <a:gdLst>
              <a:gd name="connsiteX0" fmla="*/ 0 w 9837427"/>
              <a:gd name="connsiteY0" fmla="*/ 103322 h 619920"/>
              <a:gd name="connsiteX1" fmla="*/ 103322 w 9837427"/>
              <a:gd name="connsiteY1" fmla="*/ 0 h 619920"/>
              <a:gd name="connsiteX2" fmla="*/ 9734105 w 9837427"/>
              <a:gd name="connsiteY2" fmla="*/ 0 h 619920"/>
              <a:gd name="connsiteX3" fmla="*/ 9837427 w 9837427"/>
              <a:gd name="connsiteY3" fmla="*/ 103322 h 619920"/>
              <a:gd name="connsiteX4" fmla="*/ 9837427 w 9837427"/>
              <a:gd name="connsiteY4" fmla="*/ 516598 h 619920"/>
              <a:gd name="connsiteX5" fmla="*/ 9734105 w 9837427"/>
              <a:gd name="connsiteY5" fmla="*/ 619920 h 619920"/>
              <a:gd name="connsiteX6" fmla="*/ 103322 w 9837427"/>
              <a:gd name="connsiteY6" fmla="*/ 619920 h 619920"/>
              <a:gd name="connsiteX7" fmla="*/ 0 w 9837427"/>
              <a:gd name="connsiteY7" fmla="*/ 516598 h 619920"/>
              <a:gd name="connsiteX8" fmla="*/ 0 w 9837427"/>
              <a:gd name="connsiteY8" fmla="*/ 103322 h 619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837427" h="619920">
                <a:moveTo>
                  <a:pt x="0" y="103322"/>
                </a:moveTo>
                <a:cubicBezTo>
                  <a:pt x="0" y="46259"/>
                  <a:pt x="46259" y="0"/>
                  <a:pt x="103322" y="0"/>
                </a:cubicBezTo>
                <a:lnTo>
                  <a:pt x="9734105" y="0"/>
                </a:lnTo>
                <a:cubicBezTo>
                  <a:pt x="9791168" y="0"/>
                  <a:pt x="9837427" y="46259"/>
                  <a:pt x="9837427" y="103322"/>
                </a:cubicBezTo>
                <a:lnTo>
                  <a:pt x="9837427" y="516598"/>
                </a:lnTo>
                <a:cubicBezTo>
                  <a:pt x="9837427" y="573661"/>
                  <a:pt x="9791168" y="619920"/>
                  <a:pt x="9734105" y="619920"/>
                </a:cubicBezTo>
                <a:lnTo>
                  <a:pt x="103322" y="619920"/>
                </a:lnTo>
                <a:cubicBezTo>
                  <a:pt x="46259" y="619920"/>
                  <a:pt x="0" y="573661"/>
                  <a:pt x="0" y="516598"/>
                </a:cubicBezTo>
                <a:lnTo>
                  <a:pt x="0" y="103322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 spcFirstLastPara="0" vert="horz" wrap="square" lIns="308487" tIns="30262" rIns="308487" bIns="30262" numCol="1" spcCol="1270" anchor="ctr" anchorCtr="0">
            <a:noAutofit/>
          </a:bodyPr>
          <a:lstStyle/>
          <a:p>
            <a:pPr lvl="0" algn="just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b="1" i="1" dirty="0" err="1" smtClean="0"/>
              <a:t>Haqqoniy</a:t>
            </a:r>
            <a:r>
              <a:rPr lang="en-US" b="1" i="1" dirty="0" smtClean="0"/>
              <a:t> </a:t>
            </a:r>
            <a:r>
              <a:rPr lang="en-US" b="1" i="1" dirty="0" err="1" smtClean="0"/>
              <a:t>qiymat</a:t>
            </a:r>
            <a:r>
              <a:rPr lang="uz-Cyrl-UZ" b="1" kern="1200" dirty="0" smtClean="0"/>
              <a:t> </a:t>
            </a:r>
            <a:r>
              <a:rPr lang="uz-Cyrl-UZ" sz="1600" b="1" kern="1200" dirty="0"/>
              <a:t>- </a:t>
            </a:r>
            <a:r>
              <a:rPr lang="en-US" b="1" dirty="0" err="1"/>
              <a:t>bu</a:t>
            </a:r>
            <a:r>
              <a:rPr lang="en-US" b="1" dirty="0"/>
              <a:t> </a:t>
            </a:r>
            <a:r>
              <a:rPr lang="en-US" b="1" dirty="0" err="1"/>
              <a:t>baholash</a:t>
            </a:r>
            <a:r>
              <a:rPr lang="en-US" b="1" dirty="0"/>
              <a:t> </a:t>
            </a:r>
            <a:r>
              <a:rPr lang="en-US" b="1" dirty="0" err="1"/>
              <a:t>sanasida</a:t>
            </a:r>
            <a:r>
              <a:rPr lang="en-US" b="1" dirty="0"/>
              <a:t> </a:t>
            </a:r>
            <a:r>
              <a:rPr lang="en-US" b="1" dirty="0" err="1"/>
              <a:t>bozor</a:t>
            </a:r>
            <a:r>
              <a:rPr lang="en-US" b="1" dirty="0"/>
              <a:t> </a:t>
            </a:r>
            <a:r>
              <a:rPr lang="en-US" b="1" dirty="0" err="1"/>
              <a:t>ishtirokchilari</a:t>
            </a:r>
            <a:r>
              <a:rPr lang="en-US" b="1" dirty="0"/>
              <a:t> </a:t>
            </a:r>
            <a:r>
              <a:rPr lang="en-US" b="1" dirty="0" err="1"/>
              <a:t>o‘rtasidagi</a:t>
            </a:r>
            <a:r>
              <a:rPr lang="en-US" b="1" dirty="0"/>
              <a:t> </a:t>
            </a:r>
            <a:r>
              <a:rPr lang="en-US" b="1" dirty="0" err="1"/>
              <a:t>odatdagi</a:t>
            </a:r>
            <a:r>
              <a:rPr lang="en-US" b="1" dirty="0"/>
              <a:t> </a:t>
            </a:r>
            <a:r>
              <a:rPr lang="en-US" b="1" dirty="0" err="1"/>
              <a:t>operatsiyada</a:t>
            </a:r>
            <a:r>
              <a:rPr lang="en-US" b="1" dirty="0"/>
              <a:t> </a:t>
            </a:r>
            <a:r>
              <a:rPr lang="en-US" b="1" dirty="0" err="1"/>
              <a:t>aktivni</a:t>
            </a:r>
            <a:r>
              <a:rPr lang="en-US" b="1" dirty="0"/>
              <a:t> </a:t>
            </a:r>
            <a:r>
              <a:rPr lang="en-US" b="1" dirty="0" err="1"/>
              <a:t>sotishdan</a:t>
            </a:r>
            <a:r>
              <a:rPr lang="en-US" b="1" dirty="0"/>
              <a:t> </a:t>
            </a:r>
            <a:r>
              <a:rPr lang="en-US" b="1" dirty="0" err="1"/>
              <a:t>olinishi</a:t>
            </a:r>
            <a:r>
              <a:rPr lang="en-US" b="1" dirty="0"/>
              <a:t> </a:t>
            </a:r>
            <a:r>
              <a:rPr lang="en-US" b="1" dirty="0" err="1"/>
              <a:t>yoki</a:t>
            </a:r>
            <a:r>
              <a:rPr lang="en-US" b="1" dirty="0"/>
              <a:t> </a:t>
            </a:r>
            <a:r>
              <a:rPr lang="en-US" b="1" dirty="0" err="1"/>
              <a:t>majburiyatni</a:t>
            </a:r>
            <a:r>
              <a:rPr lang="en-US" b="1" dirty="0"/>
              <a:t> </a:t>
            </a:r>
            <a:r>
              <a:rPr lang="en-US" b="1" dirty="0" err="1"/>
              <a:t>o‘tkazish</a:t>
            </a:r>
            <a:r>
              <a:rPr lang="en-US" b="1" dirty="0"/>
              <a:t> </a:t>
            </a:r>
            <a:r>
              <a:rPr lang="en-US" b="1" dirty="0" err="1"/>
              <a:t>uchun</a:t>
            </a:r>
            <a:r>
              <a:rPr lang="en-US" b="1" dirty="0"/>
              <a:t> </a:t>
            </a:r>
            <a:r>
              <a:rPr lang="en-US" b="1" dirty="0" err="1"/>
              <a:t>to‘lanishi</a:t>
            </a:r>
            <a:r>
              <a:rPr lang="en-US" b="1" dirty="0"/>
              <a:t> </a:t>
            </a:r>
            <a:r>
              <a:rPr lang="en-US" b="1" dirty="0" err="1"/>
              <a:t>mumkin</a:t>
            </a:r>
            <a:r>
              <a:rPr lang="en-US" b="1" dirty="0"/>
              <a:t> </a:t>
            </a:r>
            <a:r>
              <a:rPr lang="en-US" b="1" dirty="0" err="1"/>
              <a:t>bo‘lgan</a:t>
            </a:r>
            <a:r>
              <a:rPr lang="en-US" b="1" dirty="0"/>
              <a:t> </a:t>
            </a:r>
            <a:r>
              <a:rPr lang="en-US" b="1" dirty="0" err="1"/>
              <a:t>narxdir</a:t>
            </a:r>
            <a:r>
              <a:rPr lang="uz-Cyrl-UZ" b="1" dirty="0"/>
              <a:t>.  </a:t>
            </a:r>
            <a:endParaRPr lang="ru-RU" b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645160" y="5092027"/>
            <a:ext cx="11353800" cy="529200"/>
          </a:xfrm>
          <a:prstGeom prst="rect">
            <a:avLst/>
          </a:prstGeom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4" name="Полилиния 13"/>
          <p:cNvSpPr/>
          <p:nvPr/>
        </p:nvSpPr>
        <p:spPr>
          <a:xfrm>
            <a:off x="1212849" y="4782067"/>
            <a:ext cx="10604403" cy="619920"/>
          </a:xfrm>
          <a:custGeom>
            <a:avLst/>
            <a:gdLst>
              <a:gd name="connsiteX0" fmla="*/ 0 w 9821528"/>
              <a:gd name="connsiteY0" fmla="*/ 103322 h 619920"/>
              <a:gd name="connsiteX1" fmla="*/ 103322 w 9821528"/>
              <a:gd name="connsiteY1" fmla="*/ 0 h 619920"/>
              <a:gd name="connsiteX2" fmla="*/ 9718206 w 9821528"/>
              <a:gd name="connsiteY2" fmla="*/ 0 h 619920"/>
              <a:gd name="connsiteX3" fmla="*/ 9821528 w 9821528"/>
              <a:gd name="connsiteY3" fmla="*/ 103322 h 619920"/>
              <a:gd name="connsiteX4" fmla="*/ 9821528 w 9821528"/>
              <a:gd name="connsiteY4" fmla="*/ 516598 h 619920"/>
              <a:gd name="connsiteX5" fmla="*/ 9718206 w 9821528"/>
              <a:gd name="connsiteY5" fmla="*/ 619920 h 619920"/>
              <a:gd name="connsiteX6" fmla="*/ 103322 w 9821528"/>
              <a:gd name="connsiteY6" fmla="*/ 619920 h 619920"/>
              <a:gd name="connsiteX7" fmla="*/ 0 w 9821528"/>
              <a:gd name="connsiteY7" fmla="*/ 516598 h 619920"/>
              <a:gd name="connsiteX8" fmla="*/ 0 w 9821528"/>
              <a:gd name="connsiteY8" fmla="*/ 103322 h 619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821528" h="619920">
                <a:moveTo>
                  <a:pt x="0" y="103322"/>
                </a:moveTo>
                <a:cubicBezTo>
                  <a:pt x="0" y="46259"/>
                  <a:pt x="46259" y="0"/>
                  <a:pt x="103322" y="0"/>
                </a:cubicBezTo>
                <a:lnTo>
                  <a:pt x="9718206" y="0"/>
                </a:lnTo>
                <a:cubicBezTo>
                  <a:pt x="9775269" y="0"/>
                  <a:pt x="9821528" y="46259"/>
                  <a:pt x="9821528" y="103322"/>
                </a:cubicBezTo>
                <a:lnTo>
                  <a:pt x="9821528" y="516598"/>
                </a:lnTo>
                <a:cubicBezTo>
                  <a:pt x="9821528" y="573661"/>
                  <a:pt x="9775269" y="619920"/>
                  <a:pt x="9718206" y="619920"/>
                </a:cubicBezTo>
                <a:lnTo>
                  <a:pt x="103322" y="619920"/>
                </a:lnTo>
                <a:cubicBezTo>
                  <a:pt x="46259" y="619920"/>
                  <a:pt x="0" y="573661"/>
                  <a:pt x="0" y="516598"/>
                </a:cubicBezTo>
                <a:lnTo>
                  <a:pt x="0" y="103322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 spcFirstLastPara="0" vert="horz" wrap="square" lIns="308487" tIns="30262" rIns="308487" bIns="30262" numCol="1" spcCol="1270" anchor="ctr" anchorCtr="0">
            <a:noAutofit/>
          </a:bodyPr>
          <a:lstStyle/>
          <a:p>
            <a:pPr lvl="0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b="1" i="1" dirty="0" err="1"/>
              <a:t>Qoplanadigan</a:t>
            </a:r>
            <a:r>
              <a:rPr lang="en-US" b="1" i="1" dirty="0"/>
              <a:t> </a:t>
            </a:r>
            <a:r>
              <a:rPr lang="en-US" b="1" i="1" dirty="0" err="1"/>
              <a:t>qiymat</a:t>
            </a:r>
            <a:r>
              <a:rPr lang="en-US" b="1" i="1" dirty="0"/>
              <a:t> </a:t>
            </a:r>
            <a:r>
              <a:rPr lang="en-US" b="1" dirty="0"/>
              <a:t>– </a:t>
            </a:r>
            <a:r>
              <a:rPr lang="en-US" b="1" dirty="0" err="1"/>
              <a:t>bu</a:t>
            </a:r>
            <a:r>
              <a:rPr lang="en-US" b="1" dirty="0"/>
              <a:t> </a:t>
            </a:r>
            <a:r>
              <a:rPr lang="en-US" b="1" dirty="0" err="1"/>
              <a:t>aktivning</a:t>
            </a:r>
            <a:r>
              <a:rPr lang="en-US" b="1" dirty="0"/>
              <a:t> </a:t>
            </a:r>
            <a:r>
              <a:rPr lang="en-US" b="1" dirty="0" err="1"/>
              <a:t>quyidagi</a:t>
            </a:r>
            <a:r>
              <a:rPr lang="en-US" b="1" dirty="0"/>
              <a:t> </a:t>
            </a:r>
            <a:r>
              <a:rPr lang="en-US" b="1" dirty="0" err="1"/>
              <a:t>ikki</a:t>
            </a:r>
            <a:r>
              <a:rPr lang="en-US" b="1" dirty="0"/>
              <a:t> </a:t>
            </a:r>
            <a:r>
              <a:rPr lang="en-US" b="1" dirty="0" err="1"/>
              <a:t>qiymatlaridan</a:t>
            </a:r>
            <a:r>
              <a:rPr lang="en-US" b="1" dirty="0"/>
              <a:t> </a:t>
            </a:r>
            <a:r>
              <a:rPr lang="en-US" b="1" dirty="0" err="1"/>
              <a:t>kattasidir</a:t>
            </a:r>
            <a:r>
              <a:rPr lang="en-US" b="1" dirty="0"/>
              <a:t>: </a:t>
            </a:r>
            <a:r>
              <a:rPr lang="en-US" b="1" dirty="0" err="1"/>
              <a:t>sotish</a:t>
            </a:r>
            <a:r>
              <a:rPr lang="en-US" b="1" dirty="0"/>
              <a:t> </a:t>
            </a:r>
            <a:r>
              <a:rPr lang="en-US" b="1" dirty="0" err="1"/>
              <a:t>sarflari</a:t>
            </a:r>
            <a:r>
              <a:rPr lang="en-US" b="1" dirty="0"/>
              <a:t> </a:t>
            </a:r>
            <a:r>
              <a:rPr lang="en-US" b="1" dirty="0" err="1"/>
              <a:t>chegirilgan</a:t>
            </a:r>
            <a:r>
              <a:rPr lang="en-US" b="1" dirty="0"/>
              <a:t> </a:t>
            </a:r>
            <a:r>
              <a:rPr lang="en-US" b="1" dirty="0" err="1"/>
              <a:t>haqqoniy</a:t>
            </a:r>
            <a:r>
              <a:rPr lang="en-US" b="1" dirty="0"/>
              <a:t> </a:t>
            </a:r>
            <a:r>
              <a:rPr lang="en-US" b="1" dirty="0" err="1"/>
              <a:t>qiymati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uning</a:t>
            </a:r>
            <a:r>
              <a:rPr lang="en-US" b="1" dirty="0"/>
              <a:t> </a:t>
            </a:r>
            <a:r>
              <a:rPr lang="en-US" b="1" dirty="0" err="1"/>
              <a:t>foydalanish</a:t>
            </a:r>
            <a:r>
              <a:rPr lang="en-US" b="1" dirty="0"/>
              <a:t> </a:t>
            </a:r>
            <a:r>
              <a:rPr lang="en-US" b="1" dirty="0" err="1"/>
              <a:t>qiymati</a:t>
            </a:r>
            <a:r>
              <a:rPr lang="en-US" b="1" dirty="0"/>
              <a:t>.</a:t>
            </a:r>
            <a:endParaRPr lang="ru-RU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645160" y="6044587"/>
            <a:ext cx="11353800" cy="529200"/>
          </a:xfrm>
          <a:prstGeom prst="rect">
            <a:avLst/>
          </a:prstGeom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6" name="Полилиния 15"/>
          <p:cNvSpPr/>
          <p:nvPr/>
        </p:nvSpPr>
        <p:spPr>
          <a:xfrm>
            <a:off x="1212850" y="5734626"/>
            <a:ext cx="10604403" cy="757613"/>
          </a:xfrm>
          <a:custGeom>
            <a:avLst/>
            <a:gdLst>
              <a:gd name="connsiteX0" fmla="*/ 0 w 9821528"/>
              <a:gd name="connsiteY0" fmla="*/ 103322 h 619920"/>
              <a:gd name="connsiteX1" fmla="*/ 103322 w 9821528"/>
              <a:gd name="connsiteY1" fmla="*/ 0 h 619920"/>
              <a:gd name="connsiteX2" fmla="*/ 9718206 w 9821528"/>
              <a:gd name="connsiteY2" fmla="*/ 0 h 619920"/>
              <a:gd name="connsiteX3" fmla="*/ 9821528 w 9821528"/>
              <a:gd name="connsiteY3" fmla="*/ 103322 h 619920"/>
              <a:gd name="connsiteX4" fmla="*/ 9821528 w 9821528"/>
              <a:gd name="connsiteY4" fmla="*/ 516598 h 619920"/>
              <a:gd name="connsiteX5" fmla="*/ 9718206 w 9821528"/>
              <a:gd name="connsiteY5" fmla="*/ 619920 h 619920"/>
              <a:gd name="connsiteX6" fmla="*/ 103322 w 9821528"/>
              <a:gd name="connsiteY6" fmla="*/ 619920 h 619920"/>
              <a:gd name="connsiteX7" fmla="*/ 0 w 9821528"/>
              <a:gd name="connsiteY7" fmla="*/ 516598 h 619920"/>
              <a:gd name="connsiteX8" fmla="*/ 0 w 9821528"/>
              <a:gd name="connsiteY8" fmla="*/ 103322 h 619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821528" h="619920">
                <a:moveTo>
                  <a:pt x="0" y="103322"/>
                </a:moveTo>
                <a:cubicBezTo>
                  <a:pt x="0" y="46259"/>
                  <a:pt x="46259" y="0"/>
                  <a:pt x="103322" y="0"/>
                </a:cubicBezTo>
                <a:lnTo>
                  <a:pt x="9718206" y="0"/>
                </a:lnTo>
                <a:cubicBezTo>
                  <a:pt x="9775269" y="0"/>
                  <a:pt x="9821528" y="46259"/>
                  <a:pt x="9821528" y="103322"/>
                </a:cubicBezTo>
                <a:lnTo>
                  <a:pt x="9821528" y="516598"/>
                </a:lnTo>
                <a:cubicBezTo>
                  <a:pt x="9821528" y="573661"/>
                  <a:pt x="9775269" y="619920"/>
                  <a:pt x="9718206" y="619920"/>
                </a:cubicBezTo>
                <a:lnTo>
                  <a:pt x="103322" y="619920"/>
                </a:lnTo>
                <a:cubicBezTo>
                  <a:pt x="46259" y="619920"/>
                  <a:pt x="0" y="573661"/>
                  <a:pt x="0" y="516598"/>
                </a:cubicBezTo>
                <a:lnTo>
                  <a:pt x="0" y="103322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 spcFirstLastPara="0" vert="horz" wrap="square" lIns="308487" tIns="30262" rIns="308487" bIns="30262" numCol="1" spcCol="1270" anchor="ctr" anchorCtr="0">
            <a:noAutofit/>
          </a:bodyPr>
          <a:lstStyle/>
          <a:p>
            <a:pPr lvl="0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b="1" i="1" dirty="0" err="1"/>
              <a:t>Aktivning</a:t>
            </a:r>
            <a:r>
              <a:rPr lang="en-US" b="1" i="1" dirty="0"/>
              <a:t> </a:t>
            </a:r>
            <a:r>
              <a:rPr lang="en-US" b="1" i="1" dirty="0" err="1"/>
              <a:t>tugatish</a:t>
            </a:r>
            <a:r>
              <a:rPr lang="en-US" b="1" i="1" dirty="0"/>
              <a:t> </a:t>
            </a:r>
            <a:r>
              <a:rPr lang="en-US" b="1" i="1" dirty="0" err="1"/>
              <a:t>qiymati</a:t>
            </a:r>
            <a:r>
              <a:rPr lang="en-US" b="1" i="1" dirty="0"/>
              <a:t> </a:t>
            </a:r>
            <a:r>
              <a:rPr lang="en-US" b="1" dirty="0"/>
              <a:t>- </a:t>
            </a:r>
            <a:r>
              <a:rPr lang="en-US" b="1" dirty="0" err="1"/>
              <a:t>aktiv</a:t>
            </a:r>
            <a:r>
              <a:rPr lang="en-US" b="1" dirty="0"/>
              <a:t> </a:t>
            </a:r>
            <a:r>
              <a:rPr lang="en-US" b="1" dirty="0" err="1"/>
              <a:t>foydali</a:t>
            </a:r>
            <a:r>
              <a:rPr lang="en-US" b="1" dirty="0"/>
              <a:t> </a:t>
            </a:r>
            <a:r>
              <a:rPr lang="en-US" b="1" dirty="0" err="1"/>
              <a:t>xizmat</a:t>
            </a:r>
            <a:r>
              <a:rPr lang="en-US" b="1" dirty="0"/>
              <a:t> </a:t>
            </a:r>
            <a:r>
              <a:rPr lang="en-US" b="1" dirty="0" err="1"/>
              <a:t>muddati</a:t>
            </a:r>
            <a:r>
              <a:rPr lang="en-US" b="1" dirty="0"/>
              <a:t> </a:t>
            </a:r>
            <a:r>
              <a:rPr lang="en-US" b="1" dirty="0" err="1"/>
              <a:t>oxirida</a:t>
            </a:r>
            <a:r>
              <a:rPr lang="en-US" b="1" dirty="0"/>
              <a:t> </a:t>
            </a:r>
            <a:r>
              <a:rPr lang="en-US" b="1" dirty="0" err="1"/>
              <a:t>kutiladigan</a:t>
            </a:r>
            <a:r>
              <a:rPr lang="en-US" b="1" dirty="0"/>
              <a:t> </a:t>
            </a:r>
            <a:r>
              <a:rPr lang="en-US" b="1" dirty="0" err="1"/>
              <a:t>yoshda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holatda</a:t>
            </a:r>
            <a:r>
              <a:rPr lang="en-US" b="1" dirty="0"/>
              <a:t> </a:t>
            </a:r>
            <a:r>
              <a:rPr lang="en-US" b="1" dirty="0" err="1"/>
              <a:t>bo‘lishini</a:t>
            </a:r>
            <a:r>
              <a:rPr lang="en-US" b="1" dirty="0"/>
              <a:t> </a:t>
            </a:r>
            <a:r>
              <a:rPr lang="en-US" b="1" dirty="0" err="1"/>
              <a:t>nazarda</a:t>
            </a:r>
            <a:r>
              <a:rPr lang="en-US" b="1" dirty="0"/>
              <a:t> </a:t>
            </a:r>
            <a:r>
              <a:rPr lang="en-US" b="1" dirty="0" err="1"/>
              <a:t>tutiladigan</a:t>
            </a:r>
            <a:r>
              <a:rPr lang="en-US" b="1" dirty="0"/>
              <a:t> </a:t>
            </a:r>
            <a:r>
              <a:rPr lang="en-US" b="1" dirty="0" err="1"/>
              <a:t>bo‘lsa</a:t>
            </a:r>
            <a:r>
              <a:rPr lang="en-US" b="1" dirty="0"/>
              <a:t>, </a:t>
            </a:r>
            <a:r>
              <a:rPr lang="en-US" b="1" dirty="0" err="1"/>
              <a:t>aktivning</a:t>
            </a:r>
            <a:r>
              <a:rPr lang="en-US" b="1" dirty="0"/>
              <a:t> </a:t>
            </a:r>
            <a:r>
              <a:rPr lang="en-US" b="1" dirty="0" err="1"/>
              <a:t>hisobdan</a:t>
            </a:r>
            <a:r>
              <a:rPr lang="en-US" b="1" dirty="0"/>
              <a:t> </a:t>
            </a:r>
            <a:r>
              <a:rPr lang="en-US" b="1" dirty="0" err="1"/>
              <a:t>chiqarishda</a:t>
            </a:r>
            <a:r>
              <a:rPr lang="en-US" b="1" dirty="0"/>
              <a:t> </a:t>
            </a:r>
            <a:r>
              <a:rPr lang="en-US" b="1" dirty="0" err="1"/>
              <a:t>taxminiy</a:t>
            </a:r>
            <a:r>
              <a:rPr lang="en-US" b="1" dirty="0"/>
              <a:t> </a:t>
            </a:r>
            <a:r>
              <a:rPr lang="en-US" b="1" dirty="0" err="1"/>
              <a:t>hisobdan</a:t>
            </a:r>
            <a:r>
              <a:rPr lang="en-US" b="1" dirty="0"/>
              <a:t> </a:t>
            </a:r>
            <a:r>
              <a:rPr lang="en-US" b="1" dirty="0" err="1"/>
              <a:t>chiqarish</a:t>
            </a:r>
            <a:r>
              <a:rPr lang="en-US" b="1" dirty="0"/>
              <a:t> </a:t>
            </a:r>
            <a:r>
              <a:rPr lang="en-US" b="1" dirty="0" err="1"/>
              <a:t>sarflarini</a:t>
            </a:r>
            <a:r>
              <a:rPr lang="en-US" b="1" dirty="0"/>
              <a:t> </a:t>
            </a:r>
            <a:r>
              <a:rPr lang="en-US" b="1" dirty="0" err="1"/>
              <a:t>chegirgandan</a:t>
            </a:r>
            <a:r>
              <a:rPr lang="en-US" b="1" dirty="0"/>
              <a:t> </a:t>
            </a:r>
            <a:r>
              <a:rPr lang="en-US" b="1" dirty="0" err="1"/>
              <a:t>so‘ng</a:t>
            </a:r>
            <a:r>
              <a:rPr lang="en-US" b="1" dirty="0"/>
              <a:t> </a:t>
            </a:r>
            <a:r>
              <a:rPr lang="en-US" b="1" dirty="0" err="1"/>
              <a:t>tashkilot</a:t>
            </a:r>
            <a:r>
              <a:rPr lang="en-US" b="1" dirty="0"/>
              <a:t> </a:t>
            </a:r>
            <a:r>
              <a:rPr lang="en-US" b="1" dirty="0" err="1"/>
              <a:t>tomonidan</a:t>
            </a:r>
            <a:r>
              <a:rPr lang="en-US" b="1" dirty="0"/>
              <a:t> </a:t>
            </a:r>
            <a:r>
              <a:rPr lang="en-US" b="1" dirty="0" err="1"/>
              <a:t>joriy</a:t>
            </a:r>
            <a:r>
              <a:rPr lang="en-US" b="1" dirty="0"/>
              <a:t> </a:t>
            </a:r>
            <a:r>
              <a:rPr lang="en-US" b="1" dirty="0" err="1"/>
              <a:t>paytda</a:t>
            </a:r>
            <a:r>
              <a:rPr lang="en-US" b="1" dirty="0"/>
              <a:t> </a:t>
            </a:r>
            <a:r>
              <a:rPr lang="en-US" b="1" dirty="0" err="1"/>
              <a:t>olinishi</a:t>
            </a:r>
            <a:r>
              <a:rPr lang="en-US" b="1" dirty="0"/>
              <a:t> </a:t>
            </a:r>
            <a:r>
              <a:rPr lang="en-US" b="1" dirty="0" err="1"/>
              <a:t>mumkin</a:t>
            </a:r>
            <a:r>
              <a:rPr lang="en-US" b="1" dirty="0"/>
              <a:t> </a:t>
            </a:r>
            <a:r>
              <a:rPr lang="en-US" b="1" dirty="0" err="1"/>
              <a:t>bo‘lgan</a:t>
            </a:r>
            <a:r>
              <a:rPr lang="en-US" b="1" dirty="0"/>
              <a:t> </a:t>
            </a:r>
            <a:r>
              <a:rPr lang="en-US" b="1" dirty="0" err="1"/>
              <a:t>hisoblangan</a:t>
            </a:r>
            <a:r>
              <a:rPr lang="en-US" b="1" dirty="0"/>
              <a:t> </a:t>
            </a:r>
            <a:r>
              <a:rPr lang="en-US" b="1" dirty="0" err="1"/>
              <a:t>summadir</a:t>
            </a:r>
            <a:r>
              <a:rPr lang="en-US" b="1" dirty="0"/>
              <a:t>.</a:t>
            </a:r>
            <a:endParaRPr lang="ru-RU" b="1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9C561FE5-E33D-45C9-9601-32A359B83F27}"/>
              </a:ext>
            </a:extLst>
          </p:cNvPr>
          <p:cNvSpPr txBox="1"/>
          <p:nvPr/>
        </p:nvSpPr>
        <p:spPr>
          <a:xfrm>
            <a:off x="2885440" y="208268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Asosiy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vositalar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qiymati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turlari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1965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10" grpId="0" animBg="1"/>
      <p:bldP spid="12" grpId="0" animBg="1"/>
      <p:bldP spid="14" grpId="0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3FF7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97870"/>
            <a:ext cx="10515600" cy="84053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Aktivning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tan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mezonlariga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javob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beradigan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vosita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obyekti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boshlang‘ich</a:t>
            </a:r>
            <a:r>
              <a:rPr lang="en-US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qiymat</a:t>
            </a:r>
            <a:r>
              <a:rPr lang="en-US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baholanishi</a:t>
            </a:r>
            <a:r>
              <a:rPr lang="en-US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r>
              <a:rPr lang="en-US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324950" y="1427368"/>
            <a:ext cx="3767479" cy="358140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701189" y="2876550"/>
            <a:ext cx="3012450" cy="1994416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000000"/>
                </a:solidFill>
              </a:rPr>
              <a:t>tan </a:t>
            </a:r>
            <a:r>
              <a:rPr lang="en-US" dirty="0" err="1">
                <a:solidFill>
                  <a:srgbClr val="000000"/>
                </a:solidFill>
              </a:rPr>
              <a:t>olish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sanasida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pul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mablag‘lari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bilan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darhol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to‘lanishi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mumkin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bo‘lgan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ekvivalent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narx</a:t>
            </a:r>
            <a:endParaRPr lang="ru-RU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332389" y="2005297"/>
            <a:ext cx="23812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b="1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vosita</a:t>
            </a:r>
            <a:r>
              <a:rPr lang="en-US" b="1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obyekti</a:t>
            </a:r>
            <a:r>
              <a:rPr lang="en-US" b="1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boshlag’ich</a:t>
            </a:r>
            <a:r>
              <a:rPr lang="en-US" b="1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qiymati</a:t>
            </a:r>
            <a:endParaRPr lang="ru-RU" b="1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Равно 16"/>
          <p:cNvSpPr/>
          <p:nvPr/>
        </p:nvSpPr>
        <p:spPr>
          <a:xfrm>
            <a:off x="4126501" y="2876550"/>
            <a:ext cx="590550" cy="610684"/>
          </a:xfrm>
          <a:prstGeom prst="mathEqual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Овал 17"/>
          <p:cNvSpPr/>
          <p:nvPr/>
        </p:nvSpPr>
        <p:spPr>
          <a:xfrm>
            <a:off x="4721078" y="2219325"/>
            <a:ext cx="1988969" cy="1933575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Xarid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narxi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7181157" y="2215104"/>
            <a:ext cx="1988969" cy="1933575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Bevosita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sarflar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Овал 19"/>
          <p:cNvSpPr/>
          <p:nvPr/>
        </p:nvSpPr>
        <p:spPr>
          <a:xfrm>
            <a:off x="9678949" y="2170019"/>
            <a:ext cx="2361323" cy="1933575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Demontaj</a:t>
            </a:r>
            <a:r>
              <a:rPr lang="en-US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yer</a:t>
            </a:r>
            <a:r>
              <a:rPr lang="en-US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maydonini</a:t>
            </a:r>
            <a:r>
              <a:rPr lang="en-US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tiklashning</a:t>
            </a:r>
            <a:r>
              <a:rPr lang="en-US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dastlabqi</a:t>
            </a:r>
            <a:r>
              <a:rPr lang="en-US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qiymatida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Плюс 20"/>
          <p:cNvSpPr/>
          <p:nvPr/>
        </p:nvSpPr>
        <p:spPr>
          <a:xfrm>
            <a:off x="6710047" y="2962275"/>
            <a:ext cx="471110" cy="457200"/>
          </a:xfrm>
          <a:prstGeom prst="mathPlus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Плюс 21"/>
          <p:cNvSpPr/>
          <p:nvPr/>
        </p:nvSpPr>
        <p:spPr>
          <a:xfrm>
            <a:off x="9188982" y="2939303"/>
            <a:ext cx="471110" cy="457200"/>
          </a:xfrm>
          <a:prstGeom prst="mathPlus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Овал 22"/>
          <p:cNvSpPr/>
          <p:nvPr/>
        </p:nvSpPr>
        <p:spPr>
          <a:xfrm>
            <a:off x="4749961" y="4764400"/>
            <a:ext cx="1988969" cy="1933575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Qarzlar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xarjatlar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Плюс 20">
            <a:extLst>
              <a:ext uri="{FF2B5EF4-FFF2-40B4-BE49-F238E27FC236}">
                <a16:creationId xmlns:a16="http://schemas.microsoft.com/office/drawing/2014/main" xmlns="" id="{E6109A27-084C-4324-BD8A-AC46E2BE9931}"/>
              </a:ext>
            </a:extLst>
          </p:cNvPr>
          <p:cNvSpPr/>
          <p:nvPr/>
        </p:nvSpPr>
        <p:spPr>
          <a:xfrm>
            <a:off x="5480007" y="4235186"/>
            <a:ext cx="471110" cy="457200"/>
          </a:xfrm>
          <a:prstGeom prst="mathPlus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D12A4AC9-C0DA-49D6-935B-5B24BA35B97A}"/>
              </a:ext>
            </a:extLst>
          </p:cNvPr>
          <p:cNvSpPr txBox="1"/>
          <p:nvPr/>
        </p:nvSpPr>
        <p:spPr>
          <a:xfrm>
            <a:off x="7618037" y="5082802"/>
            <a:ext cx="457396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23-son BHXS “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Qarzlar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sarflar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”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foizlarni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yaratilgan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vositalar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balans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qiymatining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komponenti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tan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mezonlarini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belgilab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beradi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46150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3FF7D"/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72286" y="2516673"/>
            <a:ext cx="2936689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 err="1" smtClean="0"/>
              <a:t>Bevosita</a:t>
            </a:r>
            <a:r>
              <a:rPr lang="en-US" b="1" dirty="0" smtClean="0"/>
              <a:t> </a:t>
            </a:r>
            <a:r>
              <a:rPr lang="en-US" b="1" dirty="0" err="1" smtClean="0"/>
              <a:t>xarajatlar</a:t>
            </a:r>
            <a:r>
              <a:rPr lang="en-US" b="1" dirty="0" smtClean="0"/>
              <a:t> </a:t>
            </a:r>
            <a:r>
              <a:rPr lang="ru-RU" b="1" dirty="0" smtClean="0"/>
              <a:t>- </a:t>
            </a:r>
            <a:r>
              <a:rPr lang="en-US" dirty="0" err="1"/>
              <a:t>aktivni</a:t>
            </a:r>
            <a:r>
              <a:rPr lang="en-US" dirty="0"/>
              <a:t> </a:t>
            </a:r>
            <a:r>
              <a:rPr lang="en-US" dirty="0" err="1"/>
              <a:t>undan</a:t>
            </a:r>
            <a:r>
              <a:rPr lang="en-US" dirty="0"/>
              <a:t> </a:t>
            </a:r>
            <a:r>
              <a:rPr lang="en-US" dirty="0" err="1"/>
              <a:t>rahbariyati</a:t>
            </a:r>
            <a:r>
              <a:rPr lang="en-US" dirty="0"/>
              <a:t> </a:t>
            </a:r>
            <a:r>
              <a:rPr lang="en-US" dirty="0" err="1"/>
              <a:t>tomonidan</a:t>
            </a:r>
            <a:r>
              <a:rPr lang="en-US" dirty="0"/>
              <a:t> </a:t>
            </a:r>
            <a:r>
              <a:rPr lang="en-US" dirty="0" err="1"/>
              <a:t>ko‘zlangan</a:t>
            </a:r>
            <a:r>
              <a:rPr lang="en-US" dirty="0"/>
              <a:t> </a:t>
            </a:r>
            <a:r>
              <a:rPr lang="en-US" dirty="0" err="1"/>
              <a:t>holda</a:t>
            </a:r>
            <a:r>
              <a:rPr lang="en-US" dirty="0"/>
              <a:t> </a:t>
            </a:r>
            <a:r>
              <a:rPr lang="en-US" dirty="0" err="1"/>
              <a:t>foydalanish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zarur</a:t>
            </a:r>
            <a:r>
              <a:rPr lang="en-US" dirty="0"/>
              <a:t> </a:t>
            </a:r>
            <a:r>
              <a:rPr lang="en-US" dirty="0" err="1"/>
              <a:t>bo‘lgan</a:t>
            </a:r>
            <a:r>
              <a:rPr lang="en-US" dirty="0"/>
              <a:t> joy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holatga</a:t>
            </a:r>
            <a:r>
              <a:rPr lang="en-US" dirty="0"/>
              <a:t> </a:t>
            </a:r>
            <a:r>
              <a:rPr lang="en-US" dirty="0" err="1"/>
              <a:t>keltirish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bog‘liq</a:t>
            </a:r>
            <a:r>
              <a:rPr lang="en-US" dirty="0"/>
              <a:t> </a:t>
            </a:r>
            <a:r>
              <a:rPr lang="en-US" dirty="0" err="1"/>
              <a:t>bevosita</a:t>
            </a:r>
            <a:r>
              <a:rPr lang="en-US" dirty="0"/>
              <a:t> </a:t>
            </a:r>
            <a:r>
              <a:rPr lang="en-US" dirty="0" err="1" smtClean="0"/>
              <a:t>sarflar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9" name="Правая фигурная скобка 8"/>
          <p:cNvSpPr/>
          <p:nvPr/>
        </p:nvSpPr>
        <p:spPr>
          <a:xfrm>
            <a:off x="2672862" y="1084410"/>
            <a:ext cx="1147245" cy="4895850"/>
          </a:xfrm>
          <a:prstGeom prst="rightBrace">
            <a:avLst>
              <a:gd name="adj1" fmla="val 266397"/>
              <a:gd name="adj2" fmla="val 50000"/>
            </a:avLst>
          </a:prstGeom>
          <a:scene3d>
            <a:camera prst="orthographicFront"/>
            <a:lightRig rig="threePt" dir="t"/>
          </a:scene3d>
          <a:sp3d>
            <a:bevelT w="25400"/>
            <a:bevelB w="38100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val="1555332553"/>
              </p:ext>
            </p:extLst>
          </p:nvPr>
        </p:nvGraphicFramePr>
        <p:xfrm>
          <a:off x="4065627" y="492369"/>
          <a:ext cx="7652761" cy="6035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0999" y="815925"/>
            <a:ext cx="853370" cy="87219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4726740" y="1941344"/>
            <a:ext cx="882809" cy="88626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1254" y="3080831"/>
            <a:ext cx="928704" cy="88625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1585" y="4220311"/>
            <a:ext cx="857964" cy="85812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0998" y="5331659"/>
            <a:ext cx="865947" cy="88626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487949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Graphic spid="11" grpId="0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3FF7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Рисунок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4154" y="4567225"/>
            <a:ext cx="990637" cy="99063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0465" y="2508025"/>
            <a:ext cx="990637" cy="99063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4154" y="3511650"/>
            <a:ext cx="990637" cy="99063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0465" y="1452451"/>
            <a:ext cx="990637" cy="99063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Скругленный прямоугольник 3"/>
          <p:cNvSpPr/>
          <p:nvPr/>
        </p:nvSpPr>
        <p:spPr>
          <a:xfrm>
            <a:off x="1298684" y="495656"/>
            <a:ext cx="10203678" cy="68366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Asosiy</a:t>
            </a:r>
            <a:r>
              <a:rPr lang="en-US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vositalar</a:t>
            </a:r>
            <a:r>
              <a:rPr lang="en-US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obyektining</a:t>
            </a:r>
            <a:r>
              <a:rPr lang="en-US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boshlang‘ich</a:t>
            </a:r>
            <a:r>
              <a:rPr lang="en-US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qiymatida</a:t>
            </a:r>
            <a:endParaRPr lang="ru-RU" sz="2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Блок-схема: альтернативный процесс 4"/>
          <p:cNvSpPr/>
          <p:nvPr/>
        </p:nvSpPr>
        <p:spPr>
          <a:xfrm>
            <a:off x="2520732" y="1478426"/>
            <a:ext cx="7759582" cy="871671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ishlab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chiqarish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majmuasini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ochish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sarflari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Блок-схема: альтернативный процесс 5"/>
          <p:cNvSpPr/>
          <p:nvPr/>
        </p:nvSpPr>
        <p:spPr>
          <a:xfrm>
            <a:off x="2520732" y="2521013"/>
            <a:ext cx="7759582" cy="871671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mahsulot</a:t>
            </a:r>
            <a:r>
              <a:rPr lang="en-US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xizmat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turini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joriy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etish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sarflari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shu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jumladan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reklama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namoyish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etish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sarflari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Блок-схема: альтернативный процесс 6"/>
          <p:cNvSpPr/>
          <p:nvPr/>
        </p:nvSpPr>
        <p:spPr>
          <a:xfrm>
            <a:off x="2520732" y="3563600"/>
            <a:ext cx="7759582" cy="871671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joyda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xaridorlarning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sinfi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tijorat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faoliyatini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olib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borish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sarflari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shu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jumladan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hodimlarni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qayta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tayyorlash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sarflari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);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Блок-схема: альтернативный процесс 7"/>
          <p:cNvSpPr/>
          <p:nvPr/>
        </p:nvSpPr>
        <p:spPr>
          <a:xfrm>
            <a:off x="2520732" y="4674553"/>
            <a:ext cx="7759582" cy="871671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ma’muriy va boshqa umumiy ustama xarajatlar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Стрелка вправо 19"/>
          <p:cNvSpPr/>
          <p:nvPr/>
        </p:nvSpPr>
        <p:spPr>
          <a:xfrm>
            <a:off x="866884" y="1698769"/>
            <a:ext cx="823950" cy="317500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1" name="Половина рамки 20"/>
          <p:cNvSpPr/>
          <p:nvPr/>
        </p:nvSpPr>
        <p:spPr>
          <a:xfrm>
            <a:off x="735601" y="733903"/>
            <a:ext cx="575783" cy="4295298"/>
          </a:xfrm>
          <a:prstGeom prst="halfFram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3" name="Стрелка вправо 22"/>
          <p:cNvSpPr/>
          <p:nvPr/>
        </p:nvSpPr>
        <p:spPr>
          <a:xfrm>
            <a:off x="922063" y="2798098"/>
            <a:ext cx="823950" cy="317500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4" name="Стрелка вправо 23"/>
          <p:cNvSpPr/>
          <p:nvPr/>
        </p:nvSpPr>
        <p:spPr>
          <a:xfrm>
            <a:off x="920494" y="3806578"/>
            <a:ext cx="823950" cy="317500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5" name="Стрелка вправо 24"/>
          <p:cNvSpPr/>
          <p:nvPr/>
        </p:nvSpPr>
        <p:spPr>
          <a:xfrm>
            <a:off x="860857" y="4816255"/>
            <a:ext cx="823950" cy="317500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6027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20" grpId="0" animBg="1"/>
      <p:bldP spid="21" grpId="0" animBg="1"/>
      <p:bldP spid="23" grpId="0" animBg="1"/>
      <p:bldP spid="24" grpId="0" animBg="1"/>
      <p:bldP spid="2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3FF7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7413" y="1594271"/>
            <a:ext cx="990637" cy="990637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2705" y="2954873"/>
            <a:ext cx="990637" cy="990637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185" y="1452451"/>
            <a:ext cx="990637" cy="990637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260090" y="436557"/>
            <a:ext cx="5133975" cy="830997"/>
          </a:xfrm>
          <a:prstGeom prst="rect">
            <a:avLst/>
          </a:prstGeom>
          <a:effectLst>
            <a:glow rad="63500">
              <a:schemeClr val="accent5">
                <a:satMod val="175000"/>
                <a:alpha val="40000"/>
              </a:scheme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en-US" sz="2400" b="1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O‘zida</a:t>
            </a:r>
            <a:r>
              <a:rPr lang="en-US" sz="24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yaratilgan</a:t>
            </a:r>
            <a:r>
              <a:rPr lang="en-US" sz="24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aktivning</a:t>
            </a:r>
            <a:r>
              <a:rPr lang="en-US" sz="24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boshlang‘ich</a:t>
            </a:r>
            <a:r>
              <a:rPr lang="en-US" sz="24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qiymatiga</a:t>
            </a:r>
            <a:endParaRPr lang="ru-RU" sz="2400" b="1" dirty="0">
              <a:solidFill>
                <a:srgbClr val="FFFF00"/>
              </a:solidFill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1123950" y="2219324"/>
            <a:ext cx="2628900" cy="1571625"/>
          </a:xfrm>
          <a:prstGeom prst="ellipse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me’yoridan</a:t>
            </a:r>
            <a:r>
              <a:rPr lang="en-US" dirty="0"/>
              <a:t> </a:t>
            </a:r>
            <a:r>
              <a:rPr lang="en-US" dirty="0" err="1"/>
              <a:t>ortiq</a:t>
            </a:r>
            <a:r>
              <a:rPr lang="en-US" dirty="0"/>
              <a:t> </a:t>
            </a:r>
            <a:r>
              <a:rPr lang="en-US" dirty="0" err="1"/>
              <a:t>sarflangan</a:t>
            </a:r>
            <a:r>
              <a:rPr lang="en-US" dirty="0"/>
              <a:t> material </a:t>
            </a:r>
            <a:r>
              <a:rPr lang="en-US" dirty="0" err="1" smtClean="0"/>
              <a:t>sarfi</a:t>
            </a:r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4471987" y="3714020"/>
            <a:ext cx="2628900" cy="1876426"/>
          </a:xfrm>
          <a:prstGeom prst="ellipse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me’yoridan</a:t>
            </a:r>
            <a:r>
              <a:rPr lang="en-US" dirty="0"/>
              <a:t> </a:t>
            </a:r>
            <a:r>
              <a:rPr lang="en-US" dirty="0" err="1"/>
              <a:t>ortiq</a:t>
            </a:r>
            <a:r>
              <a:rPr lang="en-US" dirty="0"/>
              <a:t> </a:t>
            </a:r>
            <a:r>
              <a:rPr lang="en-US" dirty="0" err="1"/>
              <a:t>sarflangan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 smtClean="0"/>
              <a:t>mehnat</a:t>
            </a:r>
            <a:r>
              <a:rPr lang="en-US" dirty="0" smtClean="0"/>
              <a:t> </a:t>
            </a:r>
            <a:r>
              <a:rPr lang="en-US" dirty="0" err="1"/>
              <a:t>resurslari</a:t>
            </a:r>
            <a:endParaRPr lang="ru-RU" dirty="0"/>
          </a:p>
        </p:txBody>
      </p:sp>
      <p:sp>
        <p:nvSpPr>
          <p:cNvPr id="7" name="Овал 6"/>
          <p:cNvSpPr/>
          <p:nvPr/>
        </p:nvSpPr>
        <p:spPr>
          <a:xfrm>
            <a:off x="8279607" y="2219324"/>
            <a:ext cx="2628900" cy="1400175"/>
          </a:xfrm>
          <a:prstGeom prst="ellipse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me’yoridan</a:t>
            </a:r>
            <a:r>
              <a:rPr lang="en-US" dirty="0"/>
              <a:t> </a:t>
            </a:r>
            <a:r>
              <a:rPr lang="en-US" dirty="0" err="1"/>
              <a:t>ortiq</a:t>
            </a:r>
            <a:r>
              <a:rPr lang="en-US" dirty="0"/>
              <a:t> </a:t>
            </a:r>
            <a:r>
              <a:rPr lang="en-US" dirty="0" err="1"/>
              <a:t>sarflangan</a:t>
            </a:r>
            <a:r>
              <a:rPr lang="en-US" dirty="0"/>
              <a:t> </a:t>
            </a:r>
            <a:r>
              <a:rPr lang="en-US" dirty="0" err="1"/>
              <a:t>boshqar</a:t>
            </a:r>
            <a:r>
              <a:rPr lang="en-US" dirty="0"/>
              <a:t> </a:t>
            </a:r>
            <a:r>
              <a:rPr lang="en-US" dirty="0" err="1"/>
              <a:t>resurslar</a:t>
            </a:r>
            <a:endParaRPr lang="ru-RU" dirty="0"/>
          </a:p>
        </p:txBody>
      </p:sp>
      <p:cxnSp>
        <p:nvCxnSpPr>
          <p:cNvPr id="3" name="Прямая со стрелкой 2"/>
          <p:cNvCxnSpPr>
            <a:cxnSpLocks/>
            <a:stCxn id="4" idx="2"/>
            <a:endCxn id="5" idx="0"/>
          </p:cNvCxnSpPr>
          <p:nvPr/>
        </p:nvCxnSpPr>
        <p:spPr>
          <a:xfrm flipH="1">
            <a:off x="2438400" y="1267554"/>
            <a:ext cx="3388678" cy="951770"/>
          </a:xfrm>
          <a:prstGeom prst="straightConnector1">
            <a:avLst/>
          </a:prstGeom>
          <a:ln w="508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>
            <a:cxnSpLocks/>
            <a:stCxn id="4" idx="2"/>
            <a:endCxn id="7" idx="0"/>
          </p:cNvCxnSpPr>
          <p:nvPr/>
        </p:nvCxnSpPr>
        <p:spPr>
          <a:xfrm>
            <a:off x="5827078" y="1267554"/>
            <a:ext cx="3766979" cy="951770"/>
          </a:xfrm>
          <a:prstGeom prst="straightConnector1">
            <a:avLst/>
          </a:prstGeom>
          <a:ln w="508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>
            <a:cxnSpLocks/>
            <a:stCxn id="4" idx="2"/>
            <a:endCxn id="6" idx="0"/>
          </p:cNvCxnSpPr>
          <p:nvPr/>
        </p:nvCxnSpPr>
        <p:spPr>
          <a:xfrm flipH="1">
            <a:off x="5786437" y="1267554"/>
            <a:ext cx="40641" cy="2446466"/>
          </a:xfrm>
          <a:prstGeom prst="straightConnector1">
            <a:avLst/>
          </a:prstGeom>
          <a:ln w="508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6309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3FF7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xmlns="" id="{759EBC12-BD23-41CA-806F-A52F4224524A}"/>
              </a:ext>
            </a:extLst>
          </p:cNvPr>
          <p:cNvSpPr/>
          <p:nvPr/>
        </p:nvSpPr>
        <p:spPr>
          <a:xfrm>
            <a:off x="2600590" y="1878063"/>
            <a:ext cx="8228385" cy="433379"/>
          </a:xfrm>
          <a:prstGeom prst="roundRect">
            <a:avLst/>
          </a:prstGeom>
          <a:solidFill>
            <a:schemeClr val="accent1">
              <a:alpha val="6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716619" y="237197"/>
            <a:ext cx="3687445" cy="9334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/>
              <a:t>Keyingi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xarajatlar</a:t>
            </a:r>
            <a:endParaRPr lang="ru-RU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3524249" y="1905000"/>
            <a:ext cx="21431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 smtClean="0">
                <a:solidFill>
                  <a:schemeClr val="bg1"/>
                </a:solidFill>
              </a:rPr>
              <a:t>Iqtisodiy</a:t>
            </a: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</a:rPr>
              <a:t>naf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781925" y="1924050"/>
            <a:ext cx="32575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 smtClean="0">
                <a:solidFill>
                  <a:schemeClr val="bg1"/>
                </a:solidFill>
              </a:rPr>
              <a:t>Qiymatni</a:t>
            </a: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</a:rPr>
              <a:t>ishonchli</a:t>
            </a: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</a:rPr>
              <a:t>baholash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029325" y="1924050"/>
            <a:ext cx="923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z-Cyrl-UZ" dirty="0"/>
              <a:t>+</a:t>
            </a:r>
            <a:endParaRPr lang="ru-RU" dirty="0"/>
          </a:p>
        </p:txBody>
      </p:sp>
      <p:sp>
        <p:nvSpPr>
          <p:cNvPr id="10" name="Стрелка вниз 9"/>
          <p:cNvSpPr/>
          <p:nvPr/>
        </p:nvSpPr>
        <p:spPr>
          <a:xfrm>
            <a:off x="6329362" y="1187518"/>
            <a:ext cx="461963" cy="66675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2" name="Прямая со стрелкой 11"/>
          <p:cNvCxnSpPr>
            <a:cxnSpLocks/>
          </p:cNvCxnSpPr>
          <p:nvPr/>
        </p:nvCxnSpPr>
        <p:spPr>
          <a:xfrm flipH="1">
            <a:off x="5237529" y="2357429"/>
            <a:ext cx="1054851" cy="100723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>
            <a:cxnSpLocks/>
          </p:cNvCxnSpPr>
          <p:nvPr/>
        </p:nvCxnSpPr>
        <p:spPr>
          <a:xfrm>
            <a:off x="6791325" y="2357429"/>
            <a:ext cx="1194435" cy="102802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5" name="Блок-схема: альтернативный процесс 14"/>
          <p:cNvSpPr/>
          <p:nvPr/>
        </p:nvSpPr>
        <p:spPr>
          <a:xfrm>
            <a:off x="2714624" y="3402568"/>
            <a:ext cx="2952750" cy="36195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aktiv</a:t>
            </a:r>
            <a:endParaRPr lang="ru-RU" dirty="0"/>
          </a:p>
        </p:txBody>
      </p:sp>
      <p:sp>
        <p:nvSpPr>
          <p:cNvPr id="16" name="Блок-схема: альтернативный процесс 15"/>
          <p:cNvSpPr/>
          <p:nvPr/>
        </p:nvSpPr>
        <p:spPr>
          <a:xfrm>
            <a:off x="7781925" y="3414236"/>
            <a:ext cx="2952750" cy="36195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xarajat</a:t>
            </a:r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 rot="19170475">
            <a:off x="5362575" y="2510909"/>
            <a:ext cx="483393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ha</a:t>
            </a:r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 rot="2530280">
            <a:off x="7226117" y="2522349"/>
            <a:ext cx="568424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 err="1"/>
              <a:t>y</a:t>
            </a:r>
            <a:r>
              <a:rPr lang="en-US" dirty="0" err="1" smtClean="0"/>
              <a:t>o’q</a:t>
            </a:r>
            <a:endParaRPr lang="ru-RU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7375118" y="4001949"/>
            <a:ext cx="275941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- </a:t>
            </a:r>
            <a:r>
              <a:rPr lang="en-US" dirty="0" err="1"/>
              <a:t>kundalik</a:t>
            </a:r>
            <a:r>
              <a:rPr lang="en-US" dirty="0"/>
              <a:t> </a:t>
            </a:r>
            <a:r>
              <a:rPr lang="en-US" dirty="0" err="1"/>
              <a:t>xizmat</a:t>
            </a:r>
            <a:r>
              <a:rPr lang="en-US" dirty="0"/>
              <a:t> </a:t>
            </a:r>
            <a:r>
              <a:rPr lang="en-US" dirty="0" err="1"/>
              <a:t>ko‘rsatish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bog‘liq</a:t>
            </a:r>
            <a:r>
              <a:rPr lang="en-US" dirty="0"/>
              <a:t> </a:t>
            </a:r>
            <a:r>
              <a:rPr lang="en-US" dirty="0" err="1"/>
              <a:t>sarflar</a:t>
            </a:r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7375118" y="4634126"/>
            <a:ext cx="30102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- </a:t>
            </a:r>
            <a:r>
              <a:rPr lang="en-US" dirty="0" err="1"/>
              <a:t>kichik</a:t>
            </a:r>
            <a:r>
              <a:rPr lang="en-US" dirty="0"/>
              <a:t> </a:t>
            </a:r>
            <a:r>
              <a:rPr lang="en-US" dirty="0" err="1"/>
              <a:t>qismlarini</a:t>
            </a:r>
            <a:r>
              <a:rPr lang="en-US" dirty="0"/>
              <a:t> </a:t>
            </a:r>
            <a:r>
              <a:rPr lang="en-US" dirty="0" err="1"/>
              <a:t>almashtirish</a:t>
            </a:r>
            <a:endParaRPr lang="ru-RU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1420392" y="4001949"/>
            <a:ext cx="33505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- </a:t>
            </a:r>
            <a:r>
              <a:rPr lang="en-US" dirty="0" err="1"/>
              <a:t>muntazam</a:t>
            </a:r>
            <a:r>
              <a:rPr lang="en-US" dirty="0"/>
              <a:t> </a:t>
            </a:r>
            <a:r>
              <a:rPr lang="en-US" dirty="0" err="1"/>
              <a:t>yirik</a:t>
            </a:r>
            <a:r>
              <a:rPr lang="en-US" dirty="0"/>
              <a:t> </a:t>
            </a:r>
            <a:r>
              <a:rPr lang="en-US" dirty="0" err="1"/>
              <a:t>texnik</a:t>
            </a:r>
            <a:r>
              <a:rPr lang="en-US" dirty="0"/>
              <a:t> </a:t>
            </a:r>
            <a:r>
              <a:rPr lang="en-US" dirty="0" err="1" smtClean="0"/>
              <a:t>ko‘riklarni</a:t>
            </a:r>
            <a:endParaRPr lang="ru-RU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1471510" y="4366766"/>
            <a:ext cx="41617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- </a:t>
            </a:r>
            <a:r>
              <a:rPr lang="en-US" dirty="0" err="1" smtClean="0"/>
              <a:t>obyekt</a:t>
            </a:r>
            <a:r>
              <a:rPr lang="en-US" dirty="0" smtClean="0"/>
              <a:t> </a:t>
            </a:r>
            <a:r>
              <a:rPr lang="en-US" dirty="0" err="1"/>
              <a:t>qismlarini</a:t>
            </a:r>
            <a:r>
              <a:rPr lang="en-US" dirty="0"/>
              <a:t> </a:t>
            </a:r>
            <a:r>
              <a:rPr lang="en-US" dirty="0" err="1"/>
              <a:t>muntazam</a:t>
            </a:r>
            <a:r>
              <a:rPr lang="en-US" dirty="0"/>
              <a:t> </a:t>
            </a:r>
            <a:r>
              <a:rPr lang="en-US" dirty="0" err="1" smtClean="0"/>
              <a:t>almashtirish</a:t>
            </a:r>
            <a:endParaRPr lang="ru-RU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1420392" y="4726459"/>
            <a:ext cx="52965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dirty="0"/>
              <a:t>- </a:t>
            </a:r>
            <a:r>
              <a:rPr lang="en-US" dirty="0"/>
              <a:t> </a:t>
            </a:r>
            <a:r>
              <a:rPr lang="en-US" dirty="0" err="1" smtClean="0"/>
              <a:t>obyekt</a:t>
            </a:r>
            <a:r>
              <a:rPr lang="en-US" dirty="0" smtClean="0"/>
              <a:t> </a:t>
            </a:r>
            <a:r>
              <a:rPr lang="en-US" dirty="0" err="1"/>
              <a:t>qismlarini</a:t>
            </a:r>
            <a:r>
              <a:rPr lang="en-US" dirty="0"/>
              <a:t> </a:t>
            </a:r>
            <a:r>
              <a:rPr lang="en-US" dirty="0" err="1"/>
              <a:t>modifikatsiyalash</a:t>
            </a:r>
            <a:r>
              <a:rPr lang="en-US" dirty="0"/>
              <a:t>, </a:t>
            </a:r>
            <a:r>
              <a:rPr lang="en-US" dirty="0" err="1"/>
              <a:t>takomillashtirish</a:t>
            </a:r>
            <a:endParaRPr lang="ru-RU" dirty="0"/>
          </a:p>
        </p:txBody>
      </p:sp>
      <p:sp>
        <p:nvSpPr>
          <p:cNvPr id="32" name="Правая фигурная скобка 31"/>
          <p:cNvSpPr/>
          <p:nvPr/>
        </p:nvSpPr>
        <p:spPr>
          <a:xfrm>
            <a:off x="10610850" y="4001949"/>
            <a:ext cx="468000" cy="1001509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8515350" y="5338346"/>
            <a:ext cx="2219325" cy="11106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Foyda va zararlarda tan olinadi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Правая фигурная скобка 33"/>
          <p:cNvSpPr/>
          <p:nvPr/>
        </p:nvSpPr>
        <p:spPr>
          <a:xfrm rot="10800000">
            <a:off x="1103051" y="4050677"/>
            <a:ext cx="342900" cy="1001509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1553606" y="5338346"/>
            <a:ext cx="2218502" cy="111881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dirty="0"/>
              <a:t>AVning</a:t>
            </a:r>
            <a:br>
              <a:rPr lang="sv-SE" dirty="0"/>
            </a:br>
            <a:r>
              <a:rPr lang="sv-SE" dirty="0"/>
              <a:t>Balans qiymatida tan olinadi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Выгнутая влево стрелка 35"/>
          <p:cNvSpPr/>
          <p:nvPr/>
        </p:nvSpPr>
        <p:spPr>
          <a:xfrm>
            <a:off x="606933" y="4544757"/>
            <a:ext cx="604594" cy="1351218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7" name="Выгнутая вправо стрелка 36"/>
          <p:cNvSpPr/>
          <p:nvPr/>
        </p:nvSpPr>
        <p:spPr>
          <a:xfrm>
            <a:off x="10978691" y="4544757"/>
            <a:ext cx="519259" cy="1351218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2809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7" grpId="0"/>
      <p:bldP spid="8" grpId="0"/>
      <p:bldP spid="9" grpId="0"/>
      <p:bldP spid="10" grpId="0" animBg="1"/>
      <p:bldP spid="15" grpId="0" animBg="1"/>
      <p:bldP spid="16" grpId="0" animBg="1"/>
      <p:bldP spid="18" grpId="0" animBg="1"/>
      <p:bldP spid="19" grpId="0" animBg="1"/>
      <p:bldP spid="20" grpId="0"/>
      <p:bldP spid="21" grpId="0"/>
      <p:bldP spid="22" grpId="0"/>
      <p:bldP spid="23" grpId="0"/>
      <p:bldP spid="24" grpId="0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3FF7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4150408" y="1361753"/>
            <a:ext cx="3891184" cy="40011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en-US" sz="2000" dirty="0" err="1">
                <a:solidFill>
                  <a:schemeClr val="tx1"/>
                </a:solidFill>
              </a:rPr>
              <a:t>Tijoriy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mohiyatga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ega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bo‘lsa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150408" y="2860713"/>
            <a:ext cx="3891184" cy="101566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en-US" sz="2000" dirty="0" err="1">
                <a:solidFill>
                  <a:schemeClr val="tx1"/>
                </a:solidFill>
              </a:rPr>
              <a:t>Olingan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va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berilgan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aktivning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haqqoniy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qiymatini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ishonchli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baholash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mumkin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bo‘lsa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9" name="Блок-схема: решение 8"/>
          <p:cNvSpPr/>
          <p:nvPr/>
        </p:nvSpPr>
        <p:spPr>
          <a:xfrm>
            <a:off x="3224617" y="1993779"/>
            <a:ext cx="1682663" cy="646331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agar</a:t>
            </a:r>
            <a:endParaRPr lang="ru-RU" dirty="0"/>
          </a:p>
        </p:txBody>
      </p:sp>
      <p:sp>
        <p:nvSpPr>
          <p:cNvPr id="10" name="Блок-схема: альтернативный процесс 9"/>
          <p:cNvSpPr/>
          <p:nvPr/>
        </p:nvSpPr>
        <p:spPr>
          <a:xfrm>
            <a:off x="791912" y="1882165"/>
            <a:ext cx="2350094" cy="869561"/>
          </a:xfrm>
          <a:prstGeom prst="flowChartAlternateProcess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vosita</a:t>
            </a:r>
            <a:r>
              <a:rPr lang="en-US" dirty="0"/>
              <a:t> </a:t>
            </a:r>
            <a:r>
              <a:rPr lang="en-US" dirty="0" err="1"/>
              <a:t>ob’ektining</a:t>
            </a:r>
            <a:r>
              <a:rPr lang="en-US" dirty="0"/>
              <a:t> </a:t>
            </a:r>
            <a:r>
              <a:rPr lang="en-US" dirty="0" err="1"/>
              <a:t>boshlang‘ich</a:t>
            </a:r>
            <a:r>
              <a:rPr lang="en-US" dirty="0"/>
              <a:t> </a:t>
            </a:r>
            <a:r>
              <a:rPr lang="en-US" dirty="0" err="1"/>
              <a:t>qiymati</a:t>
            </a:r>
            <a:endParaRPr lang="ru-RU" dirty="0"/>
          </a:p>
        </p:txBody>
      </p:sp>
      <p:sp>
        <p:nvSpPr>
          <p:cNvPr id="13" name="Параллелограмм 12"/>
          <p:cNvSpPr/>
          <p:nvPr/>
        </p:nvSpPr>
        <p:spPr>
          <a:xfrm>
            <a:off x="7993172" y="2056724"/>
            <a:ext cx="1367327" cy="507540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u</a:t>
            </a:r>
            <a:r>
              <a:rPr lang="en-US" dirty="0" smtClean="0"/>
              <a:t> </a:t>
            </a:r>
            <a:r>
              <a:rPr lang="en-US" dirty="0" err="1" smtClean="0"/>
              <a:t>holda</a:t>
            </a:r>
            <a:endParaRPr lang="ru-RU" dirty="0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9705832" y="1697789"/>
            <a:ext cx="2307364" cy="869561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/>
              <a:t>haqqoniy</a:t>
            </a:r>
            <a:r>
              <a:rPr lang="en-US" dirty="0"/>
              <a:t> </a:t>
            </a:r>
            <a:r>
              <a:rPr lang="en-US" dirty="0" err="1"/>
              <a:t>qiymat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baholanadi</a:t>
            </a:r>
            <a:endParaRPr lang="ru-RU" dirty="0"/>
          </a:p>
        </p:txBody>
      </p:sp>
      <p:sp>
        <p:nvSpPr>
          <p:cNvPr id="15" name="Блок-схема: альтернативный процесс 14"/>
          <p:cNvSpPr/>
          <p:nvPr/>
        </p:nvSpPr>
        <p:spPr>
          <a:xfrm>
            <a:off x="880215" y="4772867"/>
            <a:ext cx="2350094" cy="869561"/>
          </a:xfrm>
          <a:prstGeom prst="flowChartAlternateProcess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vosita</a:t>
            </a:r>
            <a:r>
              <a:rPr lang="en-US" dirty="0"/>
              <a:t> </a:t>
            </a:r>
            <a:r>
              <a:rPr lang="en-US" dirty="0" err="1"/>
              <a:t>ob’ektining</a:t>
            </a:r>
            <a:r>
              <a:rPr lang="en-US" dirty="0"/>
              <a:t> </a:t>
            </a:r>
            <a:r>
              <a:rPr lang="en-US" dirty="0" err="1"/>
              <a:t>boshlang‘ich</a:t>
            </a:r>
            <a:r>
              <a:rPr lang="en-US" dirty="0"/>
              <a:t> </a:t>
            </a:r>
            <a:r>
              <a:rPr lang="en-US" dirty="0" err="1"/>
              <a:t>qiymati</a:t>
            </a:r>
            <a:endParaRPr lang="ru-RU" dirty="0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9517169" y="4804252"/>
            <a:ext cx="2307364" cy="869561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/>
              <a:t>berilgan</a:t>
            </a:r>
            <a:r>
              <a:rPr lang="en-US" dirty="0"/>
              <a:t> </a:t>
            </a:r>
            <a:r>
              <a:rPr lang="en-US" dirty="0" err="1"/>
              <a:t>aktivning</a:t>
            </a:r>
            <a:r>
              <a:rPr lang="en-US" dirty="0"/>
              <a:t> </a:t>
            </a:r>
            <a:r>
              <a:rPr lang="en-US" dirty="0" err="1"/>
              <a:t>balans</a:t>
            </a:r>
            <a:r>
              <a:rPr lang="en-US" dirty="0"/>
              <a:t> </a:t>
            </a:r>
            <a:r>
              <a:rPr lang="en-US" dirty="0" err="1"/>
              <a:t>qiymati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baholanadi</a:t>
            </a:r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4107680" y="4884481"/>
            <a:ext cx="3891184" cy="70788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en-US" sz="2000" dirty="0" err="1">
                <a:solidFill>
                  <a:schemeClr val="tx1"/>
                </a:solidFill>
              </a:rPr>
              <a:t>haqqoniy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qiymat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bo‘yicha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baholanmasa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8" name="Овал 17"/>
          <p:cNvSpPr/>
          <p:nvPr/>
        </p:nvSpPr>
        <p:spPr>
          <a:xfrm>
            <a:off x="230736" y="2132570"/>
            <a:ext cx="478565" cy="49519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dirty="0"/>
              <a:t>1</a:t>
            </a:r>
            <a:endParaRPr lang="ru-RU" dirty="0"/>
          </a:p>
        </p:txBody>
      </p:sp>
      <p:sp>
        <p:nvSpPr>
          <p:cNvPr id="19" name="Овал 18"/>
          <p:cNvSpPr/>
          <p:nvPr/>
        </p:nvSpPr>
        <p:spPr>
          <a:xfrm>
            <a:off x="313347" y="4991433"/>
            <a:ext cx="478565" cy="49519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dirty="0"/>
              <a:t>2</a:t>
            </a:r>
            <a:endParaRPr lang="ru-RU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13727D56-7F6E-4433-BD51-92FFD82F6A47}"/>
              </a:ext>
            </a:extLst>
          </p:cNvPr>
          <p:cNvSpPr txBox="1"/>
          <p:nvPr/>
        </p:nvSpPr>
        <p:spPr>
          <a:xfrm>
            <a:off x="3931501" y="335274"/>
            <a:ext cx="432899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 err="1"/>
              <a:t>Asosiy</a:t>
            </a:r>
            <a:r>
              <a:rPr lang="en-US" sz="2400" dirty="0"/>
              <a:t> </a:t>
            </a:r>
            <a:r>
              <a:rPr lang="en-US" sz="2400" dirty="0" err="1"/>
              <a:t>vositalarni</a:t>
            </a:r>
            <a:r>
              <a:rPr lang="en-US" sz="2400" dirty="0"/>
              <a:t> </a:t>
            </a:r>
            <a:r>
              <a:rPr lang="en-US" sz="2400" dirty="0" err="1"/>
              <a:t>ayirboshlash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854C1F89-AA40-47E3-A6C0-80FD35F6C019}"/>
              </a:ext>
            </a:extLst>
          </p:cNvPr>
          <p:cNvSpPr txBox="1"/>
          <p:nvPr/>
        </p:nvSpPr>
        <p:spPr>
          <a:xfrm>
            <a:off x="5961639" y="2195716"/>
            <a:ext cx="565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yoki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16070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3FF7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Шестиугольник 3"/>
          <p:cNvSpPr/>
          <p:nvPr/>
        </p:nvSpPr>
        <p:spPr>
          <a:xfrm>
            <a:off x="1888619" y="393111"/>
            <a:ext cx="8716711" cy="991312"/>
          </a:xfrm>
          <a:prstGeom prst="hexag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/>
              <a:t>Tan </a:t>
            </a:r>
            <a:r>
              <a:rPr lang="en-US" sz="3200" b="1" dirty="0" err="1"/>
              <a:t>olishdan</a:t>
            </a:r>
            <a:r>
              <a:rPr lang="en-US" sz="3200" b="1" dirty="0"/>
              <a:t> </a:t>
            </a:r>
            <a:r>
              <a:rPr lang="en-US" sz="3200" b="1" dirty="0" err="1"/>
              <a:t>keyingi</a:t>
            </a:r>
            <a:r>
              <a:rPr lang="en-US" sz="3200" b="1" dirty="0"/>
              <a:t> </a:t>
            </a:r>
            <a:r>
              <a:rPr lang="en-US" sz="3200" b="1" dirty="0" err="1" smtClean="0"/>
              <a:t>baholash</a:t>
            </a:r>
            <a:endParaRPr lang="ru-RU" sz="3200" dirty="0"/>
          </a:p>
        </p:txBody>
      </p:sp>
      <p:sp>
        <p:nvSpPr>
          <p:cNvPr id="6" name="Прямоугольник с двумя скругленными противолежащими углами 5"/>
          <p:cNvSpPr/>
          <p:nvPr/>
        </p:nvSpPr>
        <p:spPr>
          <a:xfrm>
            <a:off x="1316055" y="3025215"/>
            <a:ext cx="2615013" cy="427290"/>
          </a:xfrm>
          <a:prstGeom prst="round2Diag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/>
              <a:t>Boshlang‘ich</a:t>
            </a:r>
            <a:r>
              <a:rPr lang="en-US" dirty="0"/>
              <a:t> </a:t>
            </a:r>
            <a:r>
              <a:rPr lang="en-US" b="1" dirty="0" err="1"/>
              <a:t>qiymat</a:t>
            </a:r>
            <a:endParaRPr lang="ru-RU" b="1" dirty="0"/>
          </a:p>
        </p:txBody>
      </p:sp>
      <p:sp>
        <p:nvSpPr>
          <p:cNvPr id="8" name="Выноска со стрелкой вниз 7"/>
          <p:cNvSpPr/>
          <p:nvPr/>
        </p:nvSpPr>
        <p:spPr>
          <a:xfrm>
            <a:off x="1068225" y="2033903"/>
            <a:ext cx="3110670" cy="888762"/>
          </a:xfrm>
          <a:prstGeom prst="downArrowCallou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/>
              <a:t>Boshlang‘ich</a:t>
            </a:r>
            <a:r>
              <a:rPr lang="en-US" b="1" dirty="0"/>
              <a:t> </a:t>
            </a:r>
            <a:r>
              <a:rPr lang="en-US" b="1" dirty="0" err="1"/>
              <a:t>qiymat</a:t>
            </a:r>
            <a:r>
              <a:rPr lang="en-US" b="1" dirty="0"/>
              <a:t> </a:t>
            </a:r>
            <a:r>
              <a:rPr lang="en-US" b="1" dirty="0" err="1"/>
              <a:t>modeli</a:t>
            </a:r>
            <a:endParaRPr lang="ru-RU" b="1" dirty="0"/>
          </a:p>
        </p:txBody>
      </p:sp>
      <p:sp>
        <p:nvSpPr>
          <p:cNvPr id="9" name="Волна 8"/>
          <p:cNvSpPr/>
          <p:nvPr/>
        </p:nvSpPr>
        <p:spPr>
          <a:xfrm>
            <a:off x="1170776" y="4067801"/>
            <a:ext cx="2760292" cy="478565"/>
          </a:xfrm>
          <a:prstGeom prst="wav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 smtClean="0"/>
              <a:t>Jamg’arilgan</a:t>
            </a:r>
            <a:r>
              <a:rPr lang="en-US" b="1" dirty="0" smtClean="0"/>
              <a:t> </a:t>
            </a:r>
            <a:r>
              <a:rPr lang="en-US" b="1" dirty="0" err="1" smtClean="0"/>
              <a:t>eskirish</a:t>
            </a:r>
            <a:endParaRPr lang="ru-RU" dirty="0"/>
          </a:p>
        </p:txBody>
      </p:sp>
      <p:sp>
        <p:nvSpPr>
          <p:cNvPr id="10" name="Минус 9"/>
          <p:cNvSpPr/>
          <p:nvPr/>
        </p:nvSpPr>
        <p:spPr>
          <a:xfrm>
            <a:off x="2123632" y="4614732"/>
            <a:ext cx="854580" cy="478564"/>
          </a:xfrm>
          <a:prstGeom prst="mathMinus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Волна 10"/>
          <p:cNvSpPr/>
          <p:nvPr/>
        </p:nvSpPr>
        <p:spPr>
          <a:xfrm>
            <a:off x="1170776" y="5170208"/>
            <a:ext cx="2760292" cy="1008404"/>
          </a:xfrm>
          <a:prstGeom prst="wav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/>
              <a:t>qadrsizlanishdan</a:t>
            </a:r>
            <a:r>
              <a:rPr lang="en-US" b="1" dirty="0"/>
              <a:t> </a:t>
            </a:r>
            <a:r>
              <a:rPr lang="en-US" b="1" dirty="0" err="1"/>
              <a:t>jamg‘arilgan</a:t>
            </a:r>
            <a:r>
              <a:rPr lang="en-US" b="1" dirty="0"/>
              <a:t> </a:t>
            </a:r>
            <a:r>
              <a:rPr lang="en-US" b="1" dirty="0" err="1"/>
              <a:t>zararlar</a:t>
            </a:r>
            <a:endParaRPr lang="ru-RU" b="1" dirty="0"/>
          </a:p>
        </p:txBody>
      </p:sp>
      <p:sp>
        <p:nvSpPr>
          <p:cNvPr id="12" name="Блок-схема: подготовка 11"/>
          <p:cNvSpPr/>
          <p:nvPr/>
        </p:nvSpPr>
        <p:spPr>
          <a:xfrm>
            <a:off x="1888620" y="1256235"/>
            <a:ext cx="1469877" cy="675118"/>
          </a:xfrm>
          <a:prstGeom prst="flowChartPreparation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/>
              <a:t>1</a:t>
            </a:r>
            <a:endParaRPr lang="ru-RU" b="1" dirty="0"/>
          </a:p>
        </p:txBody>
      </p:sp>
      <p:sp>
        <p:nvSpPr>
          <p:cNvPr id="13" name="Блок-схема: подготовка 12"/>
          <p:cNvSpPr/>
          <p:nvPr/>
        </p:nvSpPr>
        <p:spPr>
          <a:xfrm>
            <a:off x="9015812" y="1256235"/>
            <a:ext cx="1469877" cy="675118"/>
          </a:xfrm>
          <a:prstGeom prst="flowChartPreparation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/>
              <a:t>2</a:t>
            </a:r>
            <a:endParaRPr lang="ru-RU" b="1" dirty="0"/>
          </a:p>
        </p:txBody>
      </p:sp>
      <p:sp>
        <p:nvSpPr>
          <p:cNvPr id="14" name="Выноска со стрелкой вниз 13"/>
          <p:cNvSpPr/>
          <p:nvPr/>
        </p:nvSpPr>
        <p:spPr>
          <a:xfrm>
            <a:off x="8195415" y="2033903"/>
            <a:ext cx="3110670" cy="888762"/>
          </a:xfrm>
          <a:prstGeom prst="down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/>
              <a:t>Qayta</a:t>
            </a:r>
            <a:r>
              <a:rPr lang="en-US" b="1" dirty="0"/>
              <a:t> </a:t>
            </a:r>
            <a:r>
              <a:rPr lang="en-US" b="1" dirty="0" err="1"/>
              <a:t>baholash</a:t>
            </a:r>
            <a:r>
              <a:rPr lang="en-US" b="1" dirty="0"/>
              <a:t> </a:t>
            </a:r>
            <a:r>
              <a:rPr lang="en-US" b="1" dirty="0" err="1"/>
              <a:t>modeli</a:t>
            </a:r>
            <a:endParaRPr lang="ru-RU" b="1" dirty="0"/>
          </a:p>
        </p:txBody>
      </p:sp>
      <p:sp>
        <p:nvSpPr>
          <p:cNvPr id="15" name="Прямоугольник с двумя скругленными противолежащими углами 14"/>
          <p:cNvSpPr/>
          <p:nvPr/>
        </p:nvSpPr>
        <p:spPr>
          <a:xfrm>
            <a:off x="8289426" y="3042306"/>
            <a:ext cx="2939749" cy="478566"/>
          </a:xfrm>
          <a:prstGeom prst="round2Diag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/>
              <a:t>Qayta</a:t>
            </a:r>
            <a:r>
              <a:rPr lang="en-US" b="1" dirty="0"/>
              <a:t> </a:t>
            </a:r>
            <a:r>
              <a:rPr lang="en-US" b="1" dirty="0" err="1"/>
              <a:t>baholangan</a:t>
            </a:r>
            <a:r>
              <a:rPr lang="en-US" b="1" dirty="0"/>
              <a:t> </a:t>
            </a:r>
            <a:r>
              <a:rPr lang="en-US" b="1" dirty="0" err="1"/>
              <a:t>qiymat</a:t>
            </a:r>
            <a:r>
              <a:rPr lang="en-US" b="1" dirty="0"/>
              <a:t> </a:t>
            </a:r>
            <a:r>
              <a:rPr lang="en-US" b="1" dirty="0" smtClean="0"/>
              <a:t>(</a:t>
            </a:r>
            <a:r>
              <a:rPr lang="en-US" b="1" dirty="0" err="1"/>
              <a:t>h</a:t>
            </a:r>
            <a:r>
              <a:rPr lang="en-US" b="1" dirty="0" err="1" smtClean="0"/>
              <a:t>aqqoniy</a:t>
            </a:r>
            <a:r>
              <a:rPr lang="en-US" b="1" dirty="0" smtClean="0"/>
              <a:t> </a:t>
            </a:r>
            <a:r>
              <a:rPr lang="en-US" b="1" dirty="0" err="1"/>
              <a:t>qiymat</a:t>
            </a:r>
            <a:r>
              <a:rPr lang="en-US" b="1" dirty="0"/>
              <a:t>)</a:t>
            </a:r>
            <a:endParaRPr lang="ru-RU" b="1" dirty="0"/>
          </a:p>
        </p:txBody>
      </p:sp>
      <p:sp>
        <p:nvSpPr>
          <p:cNvPr id="16" name="Волна 15"/>
          <p:cNvSpPr/>
          <p:nvPr/>
        </p:nvSpPr>
        <p:spPr>
          <a:xfrm>
            <a:off x="8370602" y="4161805"/>
            <a:ext cx="2760292" cy="769121"/>
          </a:xfrm>
          <a:prstGeom prst="wav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/>
              <a:t>Keyingi</a:t>
            </a:r>
            <a:r>
              <a:rPr lang="en-US" b="1" dirty="0"/>
              <a:t> </a:t>
            </a:r>
            <a:r>
              <a:rPr lang="en-US" b="1" dirty="0" err="1"/>
              <a:t>jamg‘arilgan</a:t>
            </a:r>
            <a:r>
              <a:rPr lang="en-US" b="1" dirty="0"/>
              <a:t> </a:t>
            </a:r>
            <a:r>
              <a:rPr lang="en-US" b="1" dirty="0" err="1"/>
              <a:t>eskirish</a:t>
            </a:r>
            <a:endParaRPr lang="ru-RU" b="1" dirty="0"/>
          </a:p>
        </p:txBody>
      </p:sp>
      <p:sp>
        <p:nvSpPr>
          <p:cNvPr id="19" name="Волна 18"/>
          <p:cNvSpPr/>
          <p:nvPr/>
        </p:nvSpPr>
        <p:spPr>
          <a:xfrm>
            <a:off x="8289426" y="5170208"/>
            <a:ext cx="2841467" cy="1469874"/>
          </a:xfrm>
          <a:prstGeom prst="wav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/>
              <a:t>Keyingi</a:t>
            </a:r>
            <a:r>
              <a:rPr lang="en-US" b="1" dirty="0"/>
              <a:t> </a:t>
            </a:r>
            <a:r>
              <a:rPr lang="en-US" b="1" dirty="0" err="1"/>
              <a:t>qadrsizlanishdan</a:t>
            </a:r>
            <a:r>
              <a:rPr lang="en-US" b="1" dirty="0"/>
              <a:t> </a:t>
            </a:r>
            <a:r>
              <a:rPr lang="en-US" b="1" dirty="0" err="1"/>
              <a:t>jamg‘arilgan</a:t>
            </a:r>
            <a:r>
              <a:rPr lang="en-US" b="1" dirty="0"/>
              <a:t> </a:t>
            </a:r>
            <a:r>
              <a:rPr lang="en-US" b="1" dirty="0" err="1"/>
              <a:t>zararlar</a:t>
            </a:r>
            <a:endParaRPr lang="ru-RU" b="1" dirty="0"/>
          </a:p>
        </p:txBody>
      </p:sp>
      <p:sp>
        <p:nvSpPr>
          <p:cNvPr id="20" name="Минус 19"/>
          <p:cNvSpPr/>
          <p:nvPr/>
        </p:nvSpPr>
        <p:spPr>
          <a:xfrm>
            <a:off x="9332010" y="4847608"/>
            <a:ext cx="854580" cy="478564"/>
          </a:xfrm>
          <a:prstGeom prst="mathMinus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Минус 16"/>
          <p:cNvSpPr/>
          <p:nvPr/>
        </p:nvSpPr>
        <p:spPr>
          <a:xfrm>
            <a:off x="9323458" y="3666590"/>
            <a:ext cx="854580" cy="478564"/>
          </a:xfrm>
          <a:prstGeom prst="mathMinus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Минус 20"/>
          <p:cNvSpPr/>
          <p:nvPr/>
        </p:nvSpPr>
        <p:spPr>
          <a:xfrm>
            <a:off x="2123632" y="3533816"/>
            <a:ext cx="854580" cy="478564"/>
          </a:xfrm>
          <a:prstGeom prst="mathMinus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4040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9" grpId="0" animBg="1"/>
      <p:bldP spid="20" grpId="0" animBg="1"/>
      <p:bldP spid="17" grpId="0" animBg="1"/>
      <p:bldP spid="2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3FF7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472221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ayta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davriyligi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baholanayotgan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obyektining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haqqoniy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qiymatidagi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o‘zgarishlarga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bog‘liq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39735" y="2105980"/>
            <a:ext cx="10300532" cy="646331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b="1" dirty="0"/>
              <a:t>Agar </a:t>
            </a:r>
            <a:r>
              <a:rPr lang="en-US" b="1" dirty="0" err="1"/>
              <a:t>qayta</a:t>
            </a:r>
            <a:r>
              <a:rPr lang="en-US" b="1" dirty="0"/>
              <a:t> </a:t>
            </a:r>
            <a:r>
              <a:rPr lang="en-US" b="1" dirty="0" err="1"/>
              <a:t>baholangan</a:t>
            </a:r>
            <a:r>
              <a:rPr lang="en-US" b="1" dirty="0"/>
              <a:t> </a:t>
            </a:r>
            <a:r>
              <a:rPr lang="en-US" b="1" dirty="0" err="1"/>
              <a:t>aktivning</a:t>
            </a:r>
            <a:r>
              <a:rPr lang="en-US" b="1" dirty="0"/>
              <a:t> </a:t>
            </a:r>
            <a:r>
              <a:rPr lang="en-US" b="1" dirty="0" err="1"/>
              <a:t>haqqoniy</a:t>
            </a:r>
            <a:r>
              <a:rPr lang="en-US" b="1" dirty="0"/>
              <a:t> </a:t>
            </a:r>
            <a:r>
              <a:rPr lang="en-US" b="1" dirty="0" err="1"/>
              <a:t>qiymati</a:t>
            </a:r>
            <a:r>
              <a:rPr lang="en-US" b="1" dirty="0"/>
              <a:t> </a:t>
            </a:r>
            <a:r>
              <a:rPr lang="en-US" b="1" dirty="0" err="1"/>
              <a:t>uning</a:t>
            </a:r>
            <a:r>
              <a:rPr lang="en-US" b="1" dirty="0"/>
              <a:t> </a:t>
            </a:r>
            <a:r>
              <a:rPr lang="en-US" b="1" dirty="0" err="1"/>
              <a:t>balans</a:t>
            </a:r>
            <a:r>
              <a:rPr lang="en-US" b="1" dirty="0"/>
              <a:t> </a:t>
            </a:r>
            <a:r>
              <a:rPr lang="en-US" b="1" dirty="0" err="1"/>
              <a:t>qiymatidan</a:t>
            </a:r>
            <a:r>
              <a:rPr lang="en-US" b="1" dirty="0"/>
              <a:t> </a:t>
            </a:r>
            <a:r>
              <a:rPr lang="en-US" b="1" dirty="0" err="1"/>
              <a:t>muhim</a:t>
            </a:r>
            <a:r>
              <a:rPr lang="en-US" b="1" dirty="0"/>
              <a:t> </a:t>
            </a:r>
            <a:r>
              <a:rPr lang="en-US" b="1" dirty="0" err="1"/>
              <a:t>darajada</a:t>
            </a:r>
            <a:r>
              <a:rPr lang="en-US" b="1" dirty="0"/>
              <a:t> </a:t>
            </a:r>
            <a:r>
              <a:rPr lang="en-US" b="1" dirty="0" err="1"/>
              <a:t>farq</a:t>
            </a:r>
            <a:r>
              <a:rPr lang="en-US" b="1" dirty="0"/>
              <a:t> </a:t>
            </a:r>
            <a:r>
              <a:rPr lang="en-US" b="1" dirty="0" err="1"/>
              <a:t>qilsa</a:t>
            </a:r>
            <a:r>
              <a:rPr lang="en-US" b="1" dirty="0"/>
              <a:t>, </a:t>
            </a:r>
            <a:r>
              <a:rPr lang="en-US" b="1" dirty="0" err="1"/>
              <a:t>unda</a:t>
            </a:r>
            <a:r>
              <a:rPr lang="en-US" b="1" dirty="0"/>
              <a:t> </a:t>
            </a:r>
            <a:r>
              <a:rPr lang="en-US" b="1" dirty="0" err="1"/>
              <a:t>qo‘shimcha</a:t>
            </a:r>
            <a:r>
              <a:rPr lang="en-US" b="1" dirty="0"/>
              <a:t> </a:t>
            </a:r>
            <a:r>
              <a:rPr lang="en-US" b="1" dirty="0" err="1"/>
              <a:t>tarzda</a:t>
            </a:r>
            <a:r>
              <a:rPr lang="en-US" b="1" dirty="0"/>
              <a:t> </a:t>
            </a:r>
            <a:r>
              <a:rPr lang="en-US" b="1" dirty="0" err="1"/>
              <a:t>qayta</a:t>
            </a:r>
            <a:r>
              <a:rPr lang="en-US" b="1" dirty="0"/>
              <a:t> </a:t>
            </a:r>
            <a:r>
              <a:rPr lang="en-US" b="1" dirty="0" err="1"/>
              <a:t>baholash</a:t>
            </a:r>
            <a:r>
              <a:rPr lang="en-US" b="1" dirty="0"/>
              <a:t> </a:t>
            </a:r>
            <a:r>
              <a:rPr lang="en-US" b="1" dirty="0" err="1"/>
              <a:t>talab</a:t>
            </a:r>
            <a:r>
              <a:rPr lang="en-US" b="1" dirty="0"/>
              <a:t> </a:t>
            </a:r>
            <a:r>
              <a:rPr lang="en-US" b="1" dirty="0" err="1"/>
              <a:t>etiladi</a:t>
            </a:r>
            <a:r>
              <a:rPr lang="en-US" b="1" dirty="0" smtClean="0"/>
              <a:t>.</a:t>
            </a:r>
            <a:endParaRPr lang="ru-RU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39734" y="3119397"/>
            <a:ext cx="10314065" cy="64633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Ayrim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vosita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ob’ektlarining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haqqoniy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qiymatida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ahamiyatli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o‘zgaruvchan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tebranishlar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kuzatilishi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oqibatda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ularni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yili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qayta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baholashdan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zarurati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kelib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chiqishi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39734" y="4461086"/>
            <a:ext cx="10314065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Haqqoniy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qiymati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ahamiyatli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bo‘lmagan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o‘zgarishlarga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uchraydigan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vosita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ob’ektlari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faqatgina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yilda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qayta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baholash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talabi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yuzaga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kelishi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39733" y="5394340"/>
            <a:ext cx="10314065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vosita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ob’ekti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qayta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baholanganda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ushbu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aktiv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tegishli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vositalarning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butun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sinfi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qayta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baholanishi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lozim</a:t>
            </a:r>
            <a:r>
              <a:rPr lang="en-US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11720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3FF7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14101" y="542096"/>
            <a:ext cx="6096000" cy="830997"/>
          </a:xfrm>
          <a:prstGeom prst="rect">
            <a:avLst/>
          </a:prstGeom>
          <a:solidFill>
            <a:schemeClr val="accent1"/>
          </a:solidFill>
        </p:spPr>
        <p:txBody>
          <a:bodyPr>
            <a:spAutoFit/>
          </a:bodyPr>
          <a:lstStyle/>
          <a:p>
            <a:r>
              <a:rPr lang="en-US" sz="2400" b="1" dirty="0">
                <a:solidFill>
                  <a:srgbClr val="F6F6F6"/>
                </a:solidFill>
              </a:rPr>
              <a:t>Agar </a:t>
            </a:r>
            <a:r>
              <a:rPr lang="en-US" sz="2400" b="1" dirty="0" err="1">
                <a:solidFill>
                  <a:srgbClr val="F6F6F6"/>
                </a:solidFill>
              </a:rPr>
              <a:t>qayta</a:t>
            </a:r>
            <a:r>
              <a:rPr lang="en-US" sz="2400" b="1" dirty="0">
                <a:solidFill>
                  <a:srgbClr val="F6F6F6"/>
                </a:solidFill>
              </a:rPr>
              <a:t> </a:t>
            </a:r>
            <a:r>
              <a:rPr lang="en-US" sz="2400" b="1" dirty="0" err="1">
                <a:solidFill>
                  <a:srgbClr val="F6F6F6"/>
                </a:solidFill>
              </a:rPr>
              <a:t>baholash</a:t>
            </a:r>
            <a:r>
              <a:rPr lang="en-US" sz="2400" b="1" dirty="0">
                <a:solidFill>
                  <a:srgbClr val="F6F6F6"/>
                </a:solidFill>
              </a:rPr>
              <a:t> </a:t>
            </a:r>
            <a:r>
              <a:rPr lang="en-US" sz="2400" b="1" dirty="0" err="1">
                <a:solidFill>
                  <a:srgbClr val="F6F6F6"/>
                </a:solidFill>
              </a:rPr>
              <a:t>natijasida</a:t>
            </a:r>
            <a:r>
              <a:rPr lang="en-US" sz="2400" b="1" dirty="0">
                <a:solidFill>
                  <a:srgbClr val="F6F6F6"/>
                </a:solidFill>
              </a:rPr>
              <a:t> </a:t>
            </a:r>
            <a:r>
              <a:rPr lang="en-US" sz="2400" b="1" dirty="0" err="1">
                <a:solidFill>
                  <a:srgbClr val="F6F6F6"/>
                </a:solidFill>
              </a:rPr>
              <a:t>aktivning</a:t>
            </a:r>
            <a:r>
              <a:rPr lang="en-US" sz="2400" b="1" dirty="0">
                <a:solidFill>
                  <a:srgbClr val="F6F6F6"/>
                </a:solidFill>
              </a:rPr>
              <a:t> </a:t>
            </a:r>
            <a:r>
              <a:rPr lang="en-US" sz="2400" b="1" dirty="0" err="1">
                <a:solidFill>
                  <a:srgbClr val="F6F6F6"/>
                </a:solidFill>
              </a:rPr>
              <a:t>balans</a:t>
            </a:r>
            <a:r>
              <a:rPr lang="en-US" sz="2400" b="1" dirty="0">
                <a:solidFill>
                  <a:srgbClr val="F6F6F6"/>
                </a:solidFill>
              </a:rPr>
              <a:t> </a:t>
            </a:r>
            <a:r>
              <a:rPr lang="en-US" sz="2400" b="1" dirty="0" err="1">
                <a:solidFill>
                  <a:srgbClr val="F6F6F6"/>
                </a:solidFill>
              </a:rPr>
              <a:t>qiymati</a:t>
            </a:r>
            <a:r>
              <a:rPr lang="en-US" sz="2400" b="1" dirty="0">
                <a:solidFill>
                  <a:srgbClr val="F6F6F6"/>
                </a:solidFill>
              </a:rPr>
              <a:t> </a:t>
            </a:r>
            <a:r>
              <a:rPr lang="en-US" sz="2400" b="1" dirty="0" err="1">
                <a:solidFill>
                  <a:srgbClr val="F6F6F6"/>
                </a:solidFill>
              </a:rPr>
              <a:t>oshadigan</a:t>
            </a:r>
            <a:r>
              <a:rPr lang="en-US" sz="2400" b="1" dirty="0">
                <a:solidFill>
                  <a:srgbClr val="F6F6F6"/>
                </a:solidFill>
              </a:rPr>
              <a:t> </a:t>
            </a:r>
            <a:r>
              <a:rPr lang="en-US" sz="2400" b="1" dirty="0" err="1">
                <a:solidFill>
                  <a:srgbClr val="F6F6F6"/>
                </a:solidFill>
              </a:rPr>
              <a:t>bo‘lsa</a:t>
            </a:r>
            <a:r>
              <a:rPr lang="en-US" sz="2400" b="1" dirty="0">
                <a:solidFill>
                  <a:srgbClr val="F6F6F6"/>
                </a:solidFill>
              </a:rPr>
              <a:t>:</a:t>
            </a:r>
            <a:endParaRPr lang="ru-RU" sz="2400" b="1" dirty="0">
              <a:solidFill>
                <a:srgbClr val="F6F6F6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13817" y="1583107"/>
            <a:ext cx="7668426" cy="101566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en-US" sz="2000" dirty="0" err="1"/>
              <a:t>oshgan</a:t>
            </a:r>
            <a:r>
              <a:rPr lang="en-US" sz="2000" dirty="0"/>
              <a:t> summa </a:t>
            </a:r>
            <a:r>
              <a:rPr lang="en-US" sz="2000" b="1" u="sng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sz="2000" b="1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umumlashgan</a:t>
            </a:r>
            <a:r>
              <a:rPr lang="en-US" sz="2000" b="1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daromadlar</a:t>
            </a:r>
            <a:r>
              <a:rPr lang="en-US" sz="2000" b="1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/>
              <a:t>tarkibida</a:t>
            </a:r>
            <a:r>
              <a:rPr lang="en-US" sz="2000" dirty="0"/>
              <a:t> tan </a:t>
            </a:r>
            <a:r>
              <a:rPr lang="en-US" sz="2000" dirty="0" err="1"/>
              <a:t>olinishi</a:t>
            </a:r>
            <a:r>
              <a:rPr lang="en-US" sz="2000" dirty="0"/>
              <a:t> </a:t>
            </a:r>
            <a:r>
              <a:rPr lang="en-US" sz="2000" dirty="0" err="1"/>
              <a:t>hamda</a:t>
            </a:r>
            <a:r>
              <a:rPr lang="en-US" sz="2000" dirty="0"/>
              <a:t> </a:t>
            </a:r>
            <a:r>
              <a:rPr lang="en-US" sz="2000" dirty="0" err="1"/>
              <a:t>xususiy</a:t>
            </a:r>
            <a:r>
              <a:rPr lang="en-US" sz="2000" dirty="0"/>
              <a:t> </a:t>
            </a:r>
            <a:r>
              <a:rPr lang="en-US" sz="2000" dirty="0" err="1"/>
              <a:t>kapital</a:t>
            </a:r>
            <a:r>
              <a:rPr lang="en-US" sz="2000" dirty="0"/>
              <a:t> </a:t>
            </a:r>
            <a:r>
              <a:rPr lang="en-US" sz="2000" dirty="0" err="1"/>
              <a:t>tarkibidagi</a:t>
            </a:r>
            <a:r>
              <a:rPr lang="en-US" sz="2000" dirty="0"/>
              <a:t> </a:t>
            </a:r>
            <a:r>
              <a:rPr lang="en-US" sz="2000" b="1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“</a:t>
            </a:r>
            <a:r>
              <a:rPr lang="en-US" sz="2000" b="1" u="sng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Qayta</a:t>
            </a:r>
            <a:r>
              <a:rPr lang="en-US" sz="2000" b="1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baholash</a:t>
            </a:r>
            <a:r>
              <a:rPr lang="en-US" sz="2000" b="1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natijasida</a:t>
            </a:r>
            <a:r>
              <a:rPr lang="en-US" sz="2000" b="1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qiymatning</a:t>
            </a:r>
            <a:r>
              <a:rPr lang="en-US" sz="2000" b="1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u="sng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o‘sishi</a:t>
            </a:r>
            <a:r>
              <a:rPr lang="en-US" sz="2000" b="1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” </a:t>
            </a:r>
            <a:r>
              <a:rPr lang="en-US" sz="2000" dirty="0" err="1"/>
              <a:t>moddasida</a:t>
            </a:r>
            <a:r>
              <a:rPr lang="en-US" sz="2000" dirty="0"/>
              <a:t> </a:t>
            </a:r>
            <a:r>
              <a:rPr lang="en-US" sz="2000" dirty="0" err="1"/>
              <a:t>jamg‘arilib</a:t>
            </a:r>
            <a:r>
              <a:rPr lang="en-US" sz="2000" dirty="0"/>
              <a:t> </a:t>
            </a:r>
            <a:r>
              <a:rPr lang="en-US" sz="2000" dirty="0" err="1"/>
              <a:t>borishi</a:t>
            </a:r>
            <a:r>
              <a:rPr lang="en-US" sz="2000" dirty="0"/>
              <a:t> </a:t>
            </a:r>
            <a:r>
              <a:rPr lang="en-US" sz="2000" dirty="0" err="1"/>
              <a:t>lozim</a:t>
            </a:r>
            <a:r>
              <a:rPr lang="en-US" sz="2000" dirty="0" smtClean="0"/>
              <a:t>.</a:t>
            </a:r>
            <a:endParaRPr lang="ru-RU" sz="2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014101" y="3174202"/>
            <a:ext cx="6096000" cy="707886"/>
          </a:xfrm>
          <a:prstGeom prst="rect">
            <a:avLst/>
          </a:prstGeom>
          <a:solidFill>
            <a:schemeClr val="accent4"/>
          </a:solidFill>
        </p:spPr>
        <p:txBody>
          <a:bodyPr>
            <a:spAutoFit/>
          </a:bodyPr>
          <a:lstStyle/>
          <a:p>
            <a:r>
              <a:rPr lang="en-US" sz="2000" b="1" dirty="0"/>
              <a:t>Agar </a:t>
            </a:r>
            <a:r>
              <a:rPr lang="en-US" sz="2000" b="1" dirty="0" err="1"/>
              <a:t>qayta</a:t>
            </a:r>
            <a:r>
              <a:rPr lang="en-US" sz="2000" b="1" dirty="0"/>
              <a:t> </a:t>
            </a:r>
            <a:r>
              <a:rPr lang="en-US" sz="2000" b="1" dirty="0" err="1"/>
              <a:t>baholash</a:t>
            </a:r>
            <a:r>
              <a:rPr lang="en-US" sz="2000" b="1" dirty="0"/>
              <a:t> </a:t>
            </a:r>
            <a:r>
              <a:rPr lang="en-US" sz="2000" b="1" dirty="0" err="1"/>
              <a:t>natijasida</a:t>
            </a:r>
            <a:r>
              <a:rPr lang="en-US" sz="2000" b="1" dirty="0"/>
              <a:t> </a:t>
            </a:r>
            <a:r>
              <a:rPr lang="en-US" sz="2000" b="1" dirty="0" err="1"/>
              <a:t>aktivning</a:t>
            </a:r>
            <a:r>
              <a:rPr lang="en-US" sz="2000" b="1" dirty="0"/>
              <a:t> </a:t>
            </a:r>
            <a:r>
              <a:rPr lang="en-US" sz="2000" b="1" dirty="0" err="1"/>
              <a:t>balans</a:t>
            </a:r>
            <a:r>
              <a:rPr lang="en-US" sz="2000" b="1" dirty="0"/>
              <a:t> </a:t>
            </a:r>
            <a:r>
              <a:rPr lang="en-US" sz="2000" b="1" dirty="0" err="1"/>
              <a:t>qiymati</a:t>
            </a:r>
            <a:r>
              <a:rPr lang="en-US" sz="2000" b="1" dirty="0"/>
              <a:t> </a:t>
            </a:r>
            <a:r>
              <a:rPr lang="en-US" sz="2000" b="1" dirty="0" err="1"/>
              <a:t>kamayadigan</a:t>
            </a:r>
            <a:r>
              <a:rPr lang="en-US" sz="2000" b="1" dirty="0"/>
              <a:t> </a:t>
            </a:r>
            <a:r>
              <a:rPr lang="en-US" sz="2000" b="1" dirty="0" err="1"/>
              <a:t>bo‘lsa</a:t>
            </a:r>
            <a:r>
              <a:rPr lang="en-US" sz="2000" b="1" dirty="0"/>
              <a:t>:</a:t>
            </a:r>
            <a:endParaRPr lang="ru-RU" sz="20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013817" y="5256224"/>
            <a:ext cx="7668426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en-US" b="1" dirty="0" err="1"/>
              <a:t>foyda</a:t>
            </a:r>
            <a:r>
              <a:rPr lang="en-US" b="1" dirty="0"/>
              <a:t> </a:t>
            </a:r>
            <a:r>
              <a:rPr lang="en-US" b="1" dirty="0" err="1"/>
              <a:t>yoki</a:t>
            </a:r>
            <a:r>
              <a:rPr lang="en-US" b="1" dirty="0"/>
              <a:t> </a:t>
            </a:r>
            <a:r>
              <a:rPr lang="en-US" b="1" dirty="0" err="1"/>
              <a:t>zararlar</a:t>
            </a:r>
            <a:r>
              <a:rPr lang="en-US" b="1" dirty="0"/>
              <a:t> </a:t>
            </a:r>
            <a:r>
              <a:rPr lang="en-US" b="1" dirty="0" err="1"/>
              <a:t>tarkibida</a:t>
            </a:r>
            <a:r>
              <a:rPr lang="en-US" b="1" dirty="0"/>
              <a:t> tan </a:t>
            </a:r>
            <a:r>
              <a:rPr lang="en-US" b="1" dirty="0" err="1"/>
              <a:t>olinishi</a:t>
            </a:r>
            <a:r>
              <a:rPr lang="en-US" b="1" dirty="0"/>
              <a:t> </a:t>
            </a:r>
            <a:r>
              <a:rPr lang="en-US" b="1" dirty="0" err="1"/>
              <a:t>lozim</a:t>
            </a:r>
            <a:endParaRPr lang="ru-RU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013817" y="4267678"/>
            <a:ext cx="7668426" cy="6463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en-US" b="1" dirty="0" err="1"/>
              <a:t>Oldin</a:t>
            </a:r>
            <a:r>
              <a:rPr lang="en-US" b="1" dirty="0"/>
              <a:t> </a:t>
            </a:r>
            <a:r>
              <a:rPr lang="en-US" b="1" dirty="0" err="1"/>
              <a:t>qayta</a:t>
            </a:r>
            <a:r>
              <a:rPr lang="en-US" b="1" dirty="0"/>
              <a:t> </a:t>
            </a:r>
            <a:r>
              <a:rPr lang="en-US" b="1" dirty="0" err="1"/>
              <a:t>baholash</a:t>
            </a:r>
            <a:r>
              <a:rPr lang="en-US" b="1" dirty="0"/>
              <a:t> </a:t>
            </a:r>
            <a:r>
              <a:rPr lang="en-US" b="1" dirty="0" err="1"/>
              <a:t>bo‘yicha</a:t>
            </a:r>
            <a:r>
              <a:rPr lang="en-US" b="1" dirty="0"/>
              <a:t> </a:t>
            </a:r>
            <a:r>
              <a:rPr lang="en-US" b="1" dirty="0" err="1"/>
              <a:t>yaratilgan</a:t>
            </a:r>
            <a:r>
              <a:rPr lang="en-US" b="1" dirty="0"/>
              <a:t> </a:t>
            </a:r>
            <a:r>
              <a:rPr lang="en-US" b="1" dirty="0" err="1"/>
              <a:t>rezerv</a:t>
            </a:r>
            <a:r>
              <a:rPr lang="en-US" b="1" dirty="0"/>
              <a:t> </a:t>
            </a:r>
            <a:r>
              <a:rPr lang="en-US" b="1" dirty="0" err="1"/>
              <a:t>summasiga</a:t>
            </a:r>
            <a:r>
              <a:rPr lang="en-US" b="1" dirty="0"/>
              <a:t> </a:t>
            </a:r>
            <a:r>
              <a:rPr lang="en-US" b="1" dirty="0" err="1"/>
              <a:t>qadar</a:t>
            </a:r>
            <a:r>
              <a:rPr lang="en-US" b="1" dirty="0"/>
              <a:t> </a:t>
            </a:r>
            <a:r>
              <a:rPr lang="en-US" b="1" dirty="0" err="1"/>
              <a:t>kamaytiriladi</a:t>
            </a:r>
            <a:r>
              <a:rPr lang="en-US" b="1" dirty="0"/>
              <a:t>, </a:t>
            </a:r>
            <a:r>
              <a:rPr lang="en-US" b="1" dirty="0" err="1"/>
              <a:t>unda</a:t>
            </a:r>
            <a:r>
              <a:rPr lang="en-US" b="1" dirty="0"/>
              <a:t> </a:t>
            </a:r>
            <a:r>
              <a:rPr lang="en-US" b="1" dirty="0" err="1"/>
              <a:t>oshgan</a:t>
            </a:r>
            <a:r>
              <a:rPr lang="en-US" b="1" dirty="0"/>
              <a:t> </a:t>
            </a:r>
            <a:r>
              <a:rPr lang="en-US" b="1" dirty="0" err="1"/>
              <a:t>qismi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625467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3FF7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59680" y="365125"/>
            <a:ext cx="10515600" cy="674781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Qayta</a:t>
            </a:r>
            <a:r>
              <a:rPr lang="en-US" dirty="0"/>
              <a:t> </a:t>
            </a:r>
            <a:r>
              <a:rPr lang="en-US" dirty="0" err="1"/>
              <a:t>baholashga</a:t>
            </a:r>
            <a:r>
              <a:rPr lang="en-US" dirty="0"/>
              <a:t> </a:t>
            </a:r>
            <a:r>
              <a:rPr lang="en-US" dirty="0" err="1" smtClean="0"/>
              <a:t>misol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6339014"/>
              </p:ext>
            </p:extLst>
          </p:nvPr>
        </p:nvGraphicFramePr>
        <p:xfrm>
          <a:off x="805680" y="1596898"/>
          <a:ext cx="9588378" cy="118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8063">
                  <a:extLst>
                    <a:ext uri="{9D8B030D-6E8A-4147-A177-3AD203B41FA5}">
                      <a16:colId xmlns:a16="http://schemas.microsoft.com/office/drawing/2014/main" xmlns="" val="912695350"/>
                    </a:ext>
                  </a:extLst>
                </a:gridCol>
                <a:gridCol w="1598063">
                  <a:extLst>
                    <a:ext uri="{9D8B030D-6E8A-4147-A177-3AD203B41FA5}">
                      <a16:colId xmlns:a16="http://schemas.microsoft.com/office/drawing/2014/main" xmlns="" val="1575120867"/>
                    </a:ext>
                  </a:extLst>
                </a:gridCol>
                <a:gridCol w="1598063">
                  <a:extLst>
                    <a:ext uri="{9D8B030D-6E8A-4147-A177-3AD203B41FA5}">
                      <a16:colId xmlns:a16="http://schemas.microsoft.com/office/drawing/2014/main" xmlns="" val="1684261783"/>
                    </a:ext>
                  </a:extLst>
                </a:gridCol>
                <a:gridCol w="1598063">
                  <a:extLst>
                    <a:ext uri="{9D8B030D-6E8A-4147-A177-3AD203B41FA5}">
                      <a16:colId xmlns:a16="http://schemas.microsoft.com/office/drawing/2014/main" xmlns="" val="1691501683"/>
                    </a:ext>
                  </a:extLst>
                </a:gridCol>
                <a:gridCol w="1598063">
                  <a:extLst>
                    <a:ext uri="{9D8B030D-6E8A-4147-A177-3AD203B41FA5}">
                      <a16:colId xmlns:a16="http://schemas.microsoft.com/office/drawing/2014/main" xmlns="" val="1409305606"/>
                    </a:ext>
                  </a:extLst>
                </a:gridCol>
                <a:gridCol w="1598063">
                  <a:extLst>
                    <a:ext uri="{9D8B030D-6E8A-4147-A177-3AD203B41FA5}">
                      <a16:colId xmlns:a16="http://schemas.microsoft.com/office/drawing/2014/main" xmlns="" val="179318759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Sana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Haqqoniy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qiymat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Haqqoniy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qiymatdagi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o’zgarishlar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Foyda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va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zararlar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Boshqa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umumlashgan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daromad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Qayta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baholash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bo’yicha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rezerv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02840809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059680" y="1183341"/>
            <a:ext cx="70612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Tashkilot</a:t>
            </a:r>
            <a:r>
              <a:rPr lang="en-US" dirty="0"/>
              <a:t> 2010 </a:t>
            </a:r>
            <a:r>
              <a:rPr lang="en-US" dirty="0" err="1"/>
              <a:t>yil</a:t>
            </a:r>
            <a:r>
              <a:rPr lang="en-US" dirty="0"/>
              <a:t> 1 </a:t>
            </a:r>
            <a:r>
              <a:rPr lang="en-US" dirty="0" err="1"/>
              <a:t>yanvarda</a:t>
            </a:r>
            <a:r>
              <a:rPr lang="en-US" dirty="0"/>
              <a:t> 60 000 </a:t>
            </a:r>
            <a:r>
              <a:rPr lang="en-US" dirty="0" err="1"/>
              <a:t>sh.b</a:t>
            </a:r>
            <a:r>
              <a:rPr lang="en-US" dirty="0"/>
              <a:t>. AV </a:t>
            </a:r>
            <a:r>
              <a:rPr lang="en-US" dirty="0" err="1"/>
              <a:t>ob’ektini</a:t>
            </a:r>
            <a:r>
              <a:rPr lang="en-US" dirty="0"/>
              <a:t> </a:t>
            </a:r>
            <a:r>
              <a:rPr lang="en-US" dirty="0" err="1"/>
              <a:t>xarid</a:t>
            </a:r>
            <a:r>
              <a:rPr lang="en-US" dirty="0"/>
              <a:t> </a:t>
            </a:r>
            <a:r>
              <a:rPr lang="en-US" dirty="0" err="1" smtClean="0"/>
              <a:t>qildi</a:t>
            </a:r>
            <a:endParaRPr lang="ru-RU" dirty="0"/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xmlns="" id="{7C5A37FF-AA46-42F5-A29B-33519578DD1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2050169"/>
              </p:ext>
            </p:extLst>
          </p:nvPr>
        </p:nvGraphicFramePr>
        <p:xfrm>
          <a:off x="805680" y="2826720"/>
          <a:ext cx="9588378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8063">
                  <a:extLst>
                    <a:ext uri="{9D8B030D-6E8A-4147-A177-3AD203B41FA5}">
                      <a16:colId xmlns:a16="http://schemas.microsoft.com/office/drawing/2014/main" xmlns="" val="3694488417"/>
                    </a:ext>
                  </a:extLst>
                </a:gridCol>
                <a:gridCol w="1598063">
                  <a:extLst>
                    <a:ext uri="{9D8B030D-6E8A-4147-A177-3AD203B41FA5}">
                      <a16:colId xmlns:a16="http://schemas.microsoft.com/office/drawing/2014/main" xmlns="" val="703035083"/>
                    </a:ext>
                  </a:extLst>
                </a:gridCol>
                <a:gridCol w="1598063">
                  <a:extLst>
                    <a:ext uri="{9D8B030D-6E8A-4147-A177-3AD203B41FA5}">
                      <a16:colId xmlns:a16="http://schemas.microsoft.com/office/drawing/2014/main" xmlns="" val="8056733"/>
                    </a:ext>
                  </a:extLst>
                </a:gridCol>
                <a:gridCol w="1598063">
                  <a:extLst>
                    <a:ext uri="{9D8B030D-6E8A-4147-A177-3AD203B41FA5}">
                      <a16:colId xmlns:a16="http://schemas.microsoft.com/office/drawing/2014/main" xmlns="" val="1196027903"/>
                    </a:ext>
                  </a:extLst>
                </a:gridCol>
                <a:gridCol w="1598063">
                  <a:extLst>
                    <a:ext uri="{9D8B030D-6E8A-4147-A177-3AD203B41FA5}">
                      <a16:colId xmlns:a16="http://schemas.microsoft.com/office/drawing/2014/main" xmlns="" val="13938801"/>
                    </a:ext>
                  </a:extLst>
                </a:gridCol>
                <a:gridCol w="1598063">
                  <a:extLst>
                    <a:ext uri="{9D8B030D-6E8A-4147-A177-3AD203B41FA5}">
                      <a16:colId xmlns:a16="http://schemas.microsoft.com/office/drawing/2014/main" xmlns="" val="292550282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uz-Cyrl-UZ" dirty="0"/>
                        <a:t>01.01.2010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/>
                        <a:t>60 000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9723124"/>
                  </a:ext>
                </a:extLst>
              </a:tr>
            </a:tbl>
          </a:graphicData>
        </a:graphic>
      </p:graphicFrame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xmlns="" id="{B8BC91A7-7BA2-4256-830B-59653431A8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4021705"/>
              </p:ext>
            </p:extLst>
          </p:nvPr>
        </p:nvGraphicFramePr>
        <p:xfrm>
          <a:off x="805680" y="3213596"/>
          <a:ext cx="9588378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8063">
                  <a:extLst>
                    <a:ext uri="{9D8B030D-6E8A-4147-A177-3AD203B41FA5}">
                      <a16:colId xmlns:a16="http://schemas.microsoft.com/office/drawing/2014/main" xmlns="" val="98667050"/>
                    </a:ext>
                  </a:extLst>
                </a:gridCol>
                <a:gridCol w="1598063">
                  <a:extLst>
                    <a:ext uri="{9D8B030D-6E8A-4147-A177-3AD203B41FA5}">
                      <a16:colId xmlns:a16="http://schemas.microsoft.com/office/drawing/2014/main" xmlns="" val="880922820"/>
                    </a:ext>
                  </a:extLst>
                </a:gridCol>
                <a:gridCol w="1598063">
                  <a:extLst>
                    <a:ext uri="{9D8B030D-6E8A-4147-A177-3AD203B41FA5}">
                      <a16:colId xmlns:a16="http://schemas.microsoft.com/office/drawing/2014/main" xmlns="" val="1360878375"/>
                    </a:ext>
                  </a:extLst>
                </a:gridCol>
                <a:gridCol w="1598063">
                  <a:extLst>
                    <a:ext uri="{9D8B030D-6E8A-4147-A177-3AD203B41FA5}">
                      <a16:colId xmlns:a16="http://schemas.microsoft.com/office/drawing/2014/main" xmlns="" val="1516150754"/>
                    </a:ext>
                  </a:extLst>
                </a:gridCol>
                <a:gridCol w="1598063">
                  <a:extLst>
                    <a:ext uri="{9D8B030D-6E8A-4147-A177-3AD203B41FA5}">
                      <a16:colId xmlns:a16="http://schemas.microsoft.com/office/drawing/2014/main" xmlns="" val="3100136726"/>
                    </a:ext>
                  </a:extLst>
                </a:gridCol>
                <a:gridCol w="1598063">
                  <a:extLst>
                    <a:ext uri="{9D8B030D-6E8A-4147-A177-3AD203B41FA5}">
                      <a16:colId xmlns:a16="http://schemas.microsoft.com/office/drawing/2014/main" xmlns="" val="168527381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uz-Cyrl-UZ" dirty="0"/>
                        <a:t>31.12.2010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/>
                        <a:t>65 000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/>
                        <a:t>5 000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/>
                        <a:t>5000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/>
                        <a:t>5000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79787680"/>
                  </a:ext>
                </a:extLst>
              </a:tr>
            </a:tbl>
          </a:graphicData>
        </a:graphic>
      </p:graphicFrame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xmlns="" id="{89ED5E18-A8F7-4B2E-B1C7-0C6582C308F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6841033"/>
              </p:ext>
            </p:extLst>
          </p:nvPr>
        </p:nvGraphicFramePr>
        <p:xfrm>
          <a:off x="805680" y="3618599"/>
          <a:ext cx="9588378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8063">
                  <a:extLst>
                    <a:ext uri="{9D8B030D-6E8A-4147-A177-3AD203B41FA5}">
                      <a16:colId xmlns:a16="http://schemas.microsoft.com/office/drawing/2014/main" xmlns="" val="2545797865"/>
                    </a:ext>
                  </a:extLst>
                </a:gridCol>
                <a:gridCol w="1598063">
                  <a:extLst>
                    <a:ext uri="{9D8B030D-6E8A-4147-A177-3AD203B41FA5}">
                      <a16:colId xmlns:a16="http://schemas.microsoft.com/office/drawing/2014/main" xmlns="" val="2531111265"/>
                    </a:ext>
                  </a:extLst>
                </a:gridCol>
                <a:gridCol w="1598063">
                  <a:extLst>
                    <a:ext uri="{9D8B030D-6E8A-4147-A177-3AD203B41FA5}">
                      <a16:colId xmlns:a16="http://schemas.microsoft.com/office/drawing/2014/main" xmlns="" val="1763466019"/>
                    </a:ext>
                  </a:extLst>
                </a:gridCol>
                <a:gridCol w="1598063">
                  <a:extLst>
                    <a:ext uri="{9D8B030D-6E8A-4147-A177-3AD203B41FA5}">
                      <a16:colId xmlns:a16="http://schemas.microsoft.com/office/drawing/2014/main" xmlns="" val="3382366497"/>
                    </a:ext>
                  </a:extLst>
                </a:gridCol>
                <a:gridCol w="1598063">
                  <a:extLst>
                    <a:ext uri="{9D8B030D-6E8A-4147-A177-3AD203B41FA5}">
                      <a16:colId xmlns:a16="http://schemas.microsoft.com/office/drawing/2014/main" xmlns="" val="1945163074"/>
                    </a:ext>
                  </a:extLst>
                </a:gridCol>
                <a:gridCol w="1598063">
                  <a:extLst>
                    <a:ext uri="{9D8B030D-6E8A-4147-A177-3AD203B41FA5}">
                      <a16:colId xmlns:a16="http://schemas.microsoft.com/office/drawing/2014/main" xmlns="" val="158052135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uz-Cyrl-UZ" dirty="0"/>
                        <a:t>31.12.2011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/>
                        <a:t>68 000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/>
                        <a:t>3 000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/>
                        <a:t>3000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/>
                        <a:t>8000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556717063"/>
                  </a:ext>
                </a:extLst>
              </a:tr>
            </a:tbl>
          </a:graphicData>
        </a:graphic>
      </p:graphicFrame>
      <p:graphicFrame>
        <p:nvGraphicFramePr>
          <p:cNvPr id="8" name="Таблица 7">
            <a:extLst>
              <a:ext uri="{FF2B5EF4-FFF2-40B4-BE49-F238E27FC236}">
                <a16:creationId xmlns:a16="http://schemas.microsoft.com/office/drawing/2014/main" xmlns="" id="{5FE42C50-D2CF-4FC5-A3BE-9AE57DA853D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2657918"/>
              </p:ext>
            </p:extLst>
          </p:nvPr>
        </p:nvGraphicFramePr>
        <p:xfrm>
          <a:off x="805680" y="4030541"/>
          <a:ext cx="9588378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8063">
                  <a:extLst>
                    <a:ext uri="{9D8B030D-6E8A-4147-A177-3AD203B41FA5}">
                      <a16:colId xmlns:a16="http://schemas.microsoft.com/office/drawing/2014/main" xmlns="" val="121212847"/>
                    </a:ext>
                  </a:extLst>
                </a:gridCol>
                <a:gridCol w="1598063">
                  <a:extLst>
                    <a:ext uri="{9D8B030D-6E8A-4147-A177-3AD203B41FA5}">
                      <a16:colId xmlns:a16="http://schemas.microsoft.com/office/drawing/2014/main" xmlns="" val="2359968701"/>
                    </a:ext>
                  </a:extLst>
                </a:gridCol>
                <a:gridCol w="1598063">
                  <a:extLst>
                    <a:ext uri="{9D8B030D-6E8A-4147-A177-3AD203B41FA5}">
                      <a16:colId xmlns:a16="http://schemas.microsoft.com/office/drawing/2014/main" xmlns="" val="2263616560"/>
                    </a:ext>
                  </a:extLst>
                </a:gridCol>
                <a:gridCol w="1598063">
                  <a:extLst>
                    <a:ext uri="{9D8B030D-6E8A-4147-A177-3AD203B41FA5}">
                      <a16:colId xmlns:a16="http://schemas.microsoft.com/office/drawing/2014/main" xmlns="" val="3204270638"/>
                    </a:ext>
                  </a:extLst>
                </a:gridCol>
                <a:gridCol w="1598063">
                  <a:extLst>
                    <a:ext uri="{9D8B030D-6E8A-4147-A177-3AD203B41FA5}">
                      <a16:colId xmlns:a16="http://schemas.microsoft.com/office/drawing/2014/main" xmlns="" val="4192239723"/>
                    </a:ext>
                  </a:extLst>
                </a:gridCol>
                <a:gridCol w="1598063">
                  <a:extLst>
                    <a:ext uri="{9D8B030D-6E8A-4147-A177-3AD203B41FA5}">
                      <a16:colId xmlns:a16="http://schemas.microsoft.com/office/drawing/2014/main" xmlns="" val="272099938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uz-Cyrl-UZ" dirty="0"/>
                        <a:t>31.12.2012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/>
                        <a:t>59 000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/>
                        <a:t>(9 000)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/>
                        <a:t>(1000)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/>
                        <a:t>(8000)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/>
                        <a:t>0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4283455"/>
                  </a:ext>
                </a:extLst>
              </a:tr>
            </a:tbl>
          </a:graphicData>
        </a:graphic>
      </p:graphicFrame>
      <p:graphicFrame>
        <p:nvGraphicFramePr>
          <p:cNvPr id="9" name="Таблица 8">
            <a:extLst>
              <a:ext uri="{FF2B5EF4-FFF2-40B4-BE49-F238E27FC236}">
                <a16:creationId xmlns:a16="http://schemas.microsoft.com/office/drawing/2014/main" xmlns="" id="{84621DAB-E14C-4163-B16A-EAB61667F0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236187"/>
              </p:ext>
            </p:extLst>
          </p:nvPr>
        </p:nvGraphicFramePr>
        <p:xfrm>
          <a:off x="805680" y="4442483"/>
          <a:ext cx="9588378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8063">
                  <a:extLst>
                    <a:ext uri="{9D8B030D-6E8A-4147-A177-3AD203B41FA5}">
                      <a16:colId xmlns:a16="http://schemas.microsoft.com/office/drawing/2014/main" xmlns="" val="2147984285"/>
                    </a:ext>
                  </a:extLst>
                </a:gridCol>
                <a:gridCol w="1598063">
                  <a:extLst>
                    <a:ext uri="{9D8B030D-6E8A-4147-A177-3AD203B41FA5}">
                      <a16:colId xmlns:a16="http://schemas.microsoft.com/office/drawing/2014/main" xmlns="" val="2406154548"/>
                    </a:ext>
                  </a:extLst>
                </a:gridCol>
                <a:gridCol w="1598063">
                  <a:extLst>
                    <a:ext uri="{9D8B030D-6E8A-4147-A177-3AD203B41FA5}">
                      <a16:colId xmlns:a16="http://schemas.microsoft.com/office/drawing/2014/main" xmlns="" val="293480788"/>
                    </a:ext>
                  </a:extLst>
                </a:gridCol>
                <a:gridCol w="1598063">
                  <a:extLst>
                    <a:ext uri="{9D8B030D-6E8A-4147-A177-3AD203B41FA5}">
                      <a16:colId xmlns:a16="http://schemas.microsoft.com/office/drawing/2014/main" xmlns="" val="4288549593"/>
                    </a:ext>
                  </a:extLst>
                </a:gridCol>
                <a:gridCol w="1598063">
                  <a:extLst>
                    <a:ext uri="{9D8B030D-6E8A-4147-A177-3AD203B41FA5}">
                      <a16:colId xmlns:a16="http://schemas.microsoft.com/office/drawing/2014/main" xmlns="" val="3691819043"/>
                    </a:ext>
                  </a:extLst>
                </a:gridCol>
                <a:gridCol w="1598063">
                  <a:extLst>
                    <a:ext uri="{9D8B030D-6E8A-4147-A177-3AD203B41FA5}">
                      <a16:colId xmlns:a16="http://schemas.microsoft.com/office/drawing/2014/main" xmlns="" val="324153376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uz-Cyrl-UZ" dirty="0"/>
                        <a:t>31.12.2013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/>
                        <a:t>55 000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/>
                        <a:t>(4 000)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z-Cyrl-UZ" dirty="0"/>
                        <a:t>(4 000)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4073102"/>
                  </a:ext>
                </a:extLst>
              </a:tr>
            </a:tbl>
          </a:graphicData>
        </a:graphic>
      </p:graphicFrame>
      <p:graphicFrame>
        <p:nvGraphicFramePr>
          <p:cNvPr id="10" name="Таблица 9">
            <a:extLst>
              <a:ext uri="{FF2B5EF4-FFF2-40B4-BE49-F238E27FC236}">
                <a16:creationId xmlns:a16="http://schemas.microsoft.com/office/drawing/2014/main" xmlns="" id="{8156B2D7-BD09-46BA-AE2C-CECCE8180E1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644105"/>
              </p:ext>
            </p:extLst>
          </p:nvPr>
        </p:nvGraphicFramePr>
        <p:xfrm>
          <a:off x="830080" y="4840547"/>
          <a:ext cx="9588378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8063">
                  <a:extLst>
                    <a:ext uri="{9D8B030D-6E8A-4147-A177-3AD203B41FA5}">
                      <a16:colId xmlns:a16="http://schemas.microsoft.com/office/drawing/2014/main" xmlns="" val="878505883"/>
                    </a:ext>
                  </a:extLst>
                </a:gridCol>
                <a:gridCol w="1598063">
                  <a:extLst>
                    <a:ext uri="{9D8B030D-6E8A-4147-A177-3AD203B41FA5}">
                      <a16:colId xmlns:a16="http://schemas.microsoft.com/office/drawing/2014/main" xmlns="" val="3850057428"/>
                    </a:ext>
                  </a:extLst>
                </a:gridCol>
                <a:gridCol w="1598063">
                  <a:extLst>
                    <a:ext uri="{9D8B030D-6E8A-4147-A177-3AD203B41FA5}">
                      <a16:colId xmlns:a16="http://schemas.microsoft.com/office/drawing/2014/main" xmlns="" val="3206602025"/>
                    </a:ext>
                  </a:extLst>
                </a:gridCol>
                <a:gridCol w="1598063">
                  <a:extLst>
                    <a:ext uri="{9D8B030D-6E8A-4147-A177-3AD203B41FA5}">
                      <a16:colId xmlns:a16="http://schemas.microsoft.com/office/drawing/2014/main" xmlns="" val="3588837115"/>
                    </a:ext>
                  </a:extLst>
                </a:gridCol>
                <a:gridCol w="1598063">
                  <a:extLst>
                    <a:ext uri="{9D8B030D-6E8A-4147-A177-3AD203B41FA5}">
                      <a16:colId xmlns:a16="http://schemas.microsoft.com/office/drawing/2014/main" xmlns="" val="2635675875"/>
                    </a:ext>
                  </a:extLst>
                </a:gridCol>
                <a:gridCol w="1598063">
                  <a:extLst>
                    <a:ext uri="{9D8B030D-6E8A-4147-A177-3AD203B41FA5}">
                      <a16:colId xmlns:a16="http://schemas.microsoft.com/office/drawing/2014/main" xmlns="" val="328040257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uz-Cyrl-UZ" dirty="0"/>
                        <a:t>31.12.2014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/>
                        <a:t>58 000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/>
                        <a:t>3 000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/>
                        <a:t>3000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420978978"/>
                  </a:ext>
                </a:extLst>
              </a:tr>
            </a:tbl>
          </a:graphicData>
        </a:graphic>
      </p:graphicFrame>
      <p:graphicFrame>
        <p:nvGraphicFramePr>
          <p:cNvPr id="11" name="Таблица 10">
            <a:extLst>
              <a:ext uri="{FF2B5EF4-FFF2-40B4-BE49-F238E27FC236}">
                <a16:creationId xmlns:a16="http://schemas.microsoft.com/office/drawing/2014/main" xmlns="" id="{B906AE33-5751-4785-AF34-5365189EE6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5665540"/>
              </p:ext>
            </p:extLst>
          </p:nvPr>
        </p:nvGraphicFramePr>
        <p:xfrm>
          <a:off x="830080" y="5249256"/>
          <a:ext cx="9588378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8063">
                  <a:extLst>
                    <a:ext uri="{9D8B030D-6E8A-4147-A177-3AD203B41FA5}">
                      <a16:colId xmlns:a16="http://schemas.microsoft.com/office/drawing/2014/main" xmlns="" val="445545519"/>
                    </a:ext>
                  </a:extLst>
                </a:gridCol>
                <a:gridCol w="1598063">
                  <a:extLst>
                    <a:ext uri="{9D8B030D-6E8A-4147-A177-3AD203B41FA5}">
                      <a16:colId xmlns:a16="http://schemas.microsoft.com/office/drawing/2014/main" xmlns="" val="3259044155"/>
                    </a:ext>
                  </a:extLst>
                </a:gridCol>
                <a:gridCol w="1598063">
                  <a:extLst>
                    <a:ext uri="{9D8B030D-6E8A-4147-A177-3AD203B41FA5}">
                      <a16:colId xmlns:a16="http://schemas.microsoft.com/office/drawing/2014/main" xmlns="" val="2368409054"/>
                    </a:ext>
                  </a:extLst>
                </a:gridCol>
                <a:gridCol w="1598063">
                  <a:extLst>
                    <a:ext uri="{9D8B030D-6E8A-4147-A177-3AD203B41FA5}">
                      <a16:colId xmlns:a16="http://schemas.microsoft.com/office/drawing/2014/main" xmlns="" val="63999084"/>
                    </a:ext>
                  </a:extLst>
                </a:gridCol>
                <a:gridCol w="1598063">
                  <a:extLst>
                    <a:ext uri="{9D8B030D-6E8A-4147-A177-3AD203B41FA5}">
                      <a16:colId xmlns:a16="http://schemas.microsoft.com/office/drawing/2014/main" xmlns="" val="3634866890"/>
                    </a:ext>
                  </a:extLst>
                </a:gridCol>
                <a:gridCol w="1598063">
                  <a:extLst>
                    <a:ext uri="{9D8B030D-6E8A-4147-A177-3AD203B41FA5}">
                      <a16:colId xmlns:a16="http://schemas.microsoft.com/office/drawing/2014/main" xmlns="" val="425488431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uz-Cyrl-UZ" dirty="0"/>
                        <a:t>31.12.2015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/>
                        <a:t>61 000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/>
                        <a:t>3 000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/>
                        <a:t>2000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/>
                        <a:t>1000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/>
                        <a:t>1000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695282093"/>
                  </a:ext>
                </a:extLst>
              </a:tr>
            </a:tbl>
          </a:graphicData>
        </a:graphic>
      </p:graphicFrame>
      <p:graphicFrame>
        <p:nvGraphicFramePr>
          <p:cNvPr id="12" name="Таблица 11">
            <a:extLst>
              <a:ext uri="{FF2B5EF4-FFF2-40B4-BE49-F238E27FC236}">
                <a16:creationId xmlns:a16="http://schemas.microsoft.com/office/drawing/2014/main" xmlns="" id="{6D359010-23A6-4BF1-83AB-20673A43FA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5001214"/>
              </p:ext>
            </p:extLst>
          </p:nvPr>
        </p:nvGraphicFramePr>
        <p:xfrm>
          <a:off x="830080" y="5653751"/>
          <a:ext cx="9588378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8063">
                  <a:extLst>
                    <a:ext uri="{9D8B030D-6E8A-4147-A177-3AD203B41FA5}">
                      <a16:colId xmlns:a16="http://schemas.microsoft.com/office/drawing/2014/main" xmlns="" val="509855248"/>
                    </a:ext>
                  </a:extLst>
                </a:gridCol>
                <a:gridCol w="1598063">
                  <a:extLst>
                    <a:ext uri="{9D8B030D-6E8A-4147-A177-3AD203B41FA5}">
                      <a16:colId xmlns:a16="http://schemas.microsoft.com/office/drawing/2014/main" xmlns="" val="1905403796"/>
                    </a:ext>
                  </a:extLst>
                </a:gridCol>
                <a:gridCol w="1598063">
                  <a:extLst>
                    <a:ext uri="{9D8B030D-6E8A-4147-A177-3AD203B41FA5}">
                      <a16:colId xmlns:a16="http://schemas.microsoft.com/office/drawing/2014/main" xmlns="" val="2832802438"/>
                    </a:ext>
                  </a:extLst>
                </a:gridCol>
                <a:gridCol w="1598063">
                  <a:extLst>
                    <a:ext uri="{9D8B030D-6E8A-4147-A177-3AD203B41FA5}">
                      <a16:colId xmlns:a16="http://schemas.microsoft.com/office/drawing/2014/main" xmlns="" val="1332456786"/>
                    </a:ext>
                  </a:extLst>
                </a:gridCol>
                <a:gridCol w="1598063">
                  <a:extLst>
                    <a:ext uri="{9D8B030D-6E8A-4147-A177-3AD203B41FA5}">
                      <a16:colId xmlns:a16="http://schemas.microsoft.com/office/drawing/2014/main" xmlns="" val="1037045878"/>
                    </a:ext>
                  </a:extLst>
                </a:gridCol>
                <a:gridCol w="1598063">
                  <a:extLst>
                    <a:ext uri="{9D8B030D-6E8A-4147-A177-3AD203B41FA5}">
                      <a16:colId xmlns:a16="http://schemas.microsoft.com/office/drawing/2014/main" xmlns="" val="115678782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uz-Cyrl-UZ" dirty="0"/>
                        <a:t>31.12.2016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/>
                        <a:t>65 000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/>
                        <a:t>4 000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/>
                        <a:t>4000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/>
                        <a:t>5000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79593417"/>
                  </a:ext>
                </a:extLst>
              </a:tr>
            </a:tbl>
          </a:graphicData>
        </a:graphic>
      </p:graphicFrame>
      <p:graphicFrame>
        <p:nvGraphicFramePr>
          <p:cNvPr id="13" name="Таблица 12">
            <a:extLst>
              <a:ext uri="{FF2B5EF4-FFF2-40B4-BE49-F238E27FC236}">
                <a16:creationId xmlns:a16="http://schemas.microsoft.com/office/drawing/2014/main" xmlns="" id="{948451F7-35B5-4119-AC39-9439A50967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022858"/>
              </p:ext>
            </p:extLst>
          </p:nvPr>
        </p:nvGraphicFramePr>
        <p:xfrm>
          <a:off x="830080" y="6058246"/>
          <a:ext cx="9588378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8063">
                  <a:extLst>
                    <a:ext uri="{9D8B030D-6E8A-4147-A177-3AD203B41FA5}">
                      <a16:colId xmlns:a16="http://schemas.microsoft.com/office/drawing/2014/main" xmlns="" val="66090563"/>
                    </a:ext>
                  </a:extLst>
                </a:gridCol>
                <a:gridCol w="1598063">
                  <a:extLst>
                    <a:ext uri="{9D8B030D-6E8A-4147-A177-3AD203B41FA5}">
                      <a16:colId xmlns:a16="http://schemas.microsoft.com/office/drawing/2014/main" xmlns="" val="2653057889"/>
                    </a:ext>
                  </a:extLst>
                </a:gridCol>
                <a:gridCol w="1598063">
                  <a:extLst>
                    <a:ext uri="{9D8B030D-6E8A-4147-A177-3AD203B41FA5}">
                      <a16:colId xmlns:a16="http://schemas.microsoft.com/office/drawing/2014/main" xmlns="" val="2313235451"/>
                    </a:ext>
                  </a:extLst>
                </a:gridCol>
                <a:gridCol w="1598063">
                  <a:extLst>
                    <a:ext uri="{9D8B030D-6E8A-4147-A177-3AD203B41FA5}">
                      <a16:colId xmlns:a16="http://schemas.microsoft.com/office/drawing/2014/main" xmlns="" val="1502400659"/>
                    </a:ext>
                  </a:extLst>
                </a:gridCol>
                <a:gridCol w="1598063">
                  <a:extLst>
                    <a:ext uri="{9D8B030D-6E8A-4147-A177-3AD203B41FA5}">
                      <a16:colId xmlns:a16="http://schemas.microsoft.com/office/drawing/2014/main" xmlns="" val="1949362500"/>
                    </a:ext>
                  </a:extLst>
                </a:gridCol>
                <a:gridCol w="1598063">
                  <a:extLst>
                    <a:ext uri="{9D8B030D-6E8A-4147-A177-3AD203B41FA5}">
                      <a16:colId xmlns:a16="http://schemas.microsoft.com/office/drawing/2014/main" xmlns="" val="287876459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uz-Cyrl-UZ" dirty="0"/>
                        <a:t>31.12.2017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/>
                        <a:t>62 000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/>
                        <a:t>(3 000)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/>
                        <a:t>(3000)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/>
                        <a:t>2000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6664760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3710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3FF7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9" y="365125"/>
            <a:ext cx="10860993" cy="1292759"/>
          </a:xfrm>
        </p:spPr>
        <p:txBody>
          <a:bodyPr>
            <a:normAutofit/>
          </a:bodyPr>
          <a:lstStyle/>
          <a:p>
            <a:pPr algn="ctr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kapital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tarkibidagi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qiymat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o‘sishining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jamg‘arilgan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summasi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taqsimlanmagan</a:t>
            </a:r>
            <a:r>
              <a:rPr lang="en-US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foydaga</a:t>
            </a:r>
            <a:r>
              <a:rPr lang="en-US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borilishi</a:t>
            </a:r>
            <a:r>
              <a:rPr lang="en-US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malaga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oshirilishi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Выноска со стрелкой вниз 5"/>
          <p:cNvSpPr/>
          <p:nvPr/>
        </p:nvSpPr>
        <p:spPr>
          <a:xfrm>
            <a:off x="957129" y="2085174"/>
            <a:ext cx="3503776" cy="1059678"/>
          </a:xfrm>
          <a:prstGeom prst="downArrowCallou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Aktiv</a:t>
            </a:r>
            <a:r>
              <a:rPr lang="en-US" dirty="0" smtClean="0"/>
              <a:t> </a:t>
            </a:r>
            <a:r>
              <a:rPr lang="en-US" dirty="0" err="1" smtClean="0"/>
              <a:t>hisobdan</a:t>
            </a:r>
            <a:r>
              <a:rPr lang="en-US" dirty="0" smtClean="0"/>
              <a:t> </a:t>
            </a:r>
            <a:r>
              <a:rPr lang="en-US" dirty="0" err="1" smtClean="0"/>
              <a:t>chiqarilganda</a:t>
            </a:r>
            <a:endParaRPr lang="ru-RU" dirty="0"/>
          </a:p>
        </p:txBody>
      </p:sp>
      <p:sp>
        <p:nvSpPr>
          <p:cNvPr id="7" name="Выноска со стрелкой вниз 6"/>
          <p:cNvSpPr/>
          <p:nvPr/>
        </p:nvSpPr>
        <p:spPr>
          <a:xfrm>
            <a:off x="6699903" y="2085174"/>
            <a:ext cx="3503776" cy="1059678"/>
          </a:xfrm>
          <a:prstGeom prst="downArrowCallou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Aktivning</a:t>
            </a:r>
            <a:r>
              <a:rPr lang="en-US" dirty="0" smtClean="0"/>
              <a:t> </a:t>
            </a:r>
            <a:r>
              <a:rPr lang="en-US" dirty="0" err="1" smtClean="0"/>
              <a:t>foydali</a:t>
            </a:r>
            <a:r>
              <a:rPr lang="en-US" dirty="0" smtClean="0"/>
              <a:t> </a:t>
            </a:r>
            <a:r>
              <a:rPr lang="en-US" dirty="0" err="1" smtClean="0"/>
              <a:t>xizmat</a:t>
            </a:r>
            <a:r>
              <a:rPr lang="en-US" dirty="0" smtClean="0"/>
              <a:t> </a:t>
            </a:r>
            <a:r>
              <a:rPr lang="en-US" dirty="0" err="1" smtClean="0"/>
              <a:t>muddati</a:t>
            </a:r>
            <a:r>
              <a:rPr lang="en-US" dirty="0" smtClean="0"/>
              <a:t> </a:t>
            </a:r>
            <a:r>
              <a:rPr lang="en-US" dirty="0" err="1" smtClean="0"/>
              <a:t>davomida</a:t>
            </a:r>
            <a:endParaRPr lang="ru-RU" dirty="0"/>
          </a:p>
        </p:txBody>
      </p:sp>
      <p:sp>
        <p:nvSpPr>
          <p:cNvPr id="8" name="Прямоугольник с двумя скругленными противолежащими углами 7"/>
          <p:cNvSpPr/>
          <p:nvPr/>
        </p:nvSpPr>
        <p:spPr>
          <a:xfrm>
            <a:off x="794759" y="3264494"/>
            <a:ext cx="3828516" cy="1213503"/>
          </a:xfrm>
          <a:prstGeom prst="round2Diag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Qayta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/>
              <a:t>natijasida</a:t>
            </a:r>
            <a:r>
              <a:rPr lang="en-US" dirty="0"/>
              <a:t> </a:t>
            </a:r>
            <a:r>
              <a:rPr lang="en-US" dirty="0" err="1"/>
              <a:t>jamg‘arilgan</a:t>
            </a:r>
            <a:r>
              <a:rPr lang="en-US" dirty="0"/>
              <a:t> </a:t>
            </a:r>
            <a:r>
              <a:rPr lang="en-US" dirty="0" err="1"/>
              <a:t>jami</a:t>
            </a:r>
            <a:r>
              <a:rPr lang="en-US" dirty="0"/>
              <a:t> summa</a:t>
            </a:r>
            <a:endParaRPr lang="ru-RU" dirty="0"/>
          </a:p>
        </p:txBody>
      </p:sp>
      <p:sp>
        <p:nvSpPr>
          <p:cNvPr id="9" name="Прямоугольник с двумя скругленными противолежащими углами 8"/>
          <p:cNvSpPr/>
          <p:nvPr/>
        </p:nvSpPr>
        <p:spPr>
          <a:xfrm>
            <a:off x="6537533" y="3144852"/>
            <a:ext cx="3828516" cy="2238998"/>
          </a:xfrm>
          <a:prstGeom prst="round2Diag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Ortiqcha</a:t>
            </a:r>
            <a:r>
              <a:rPr lang="en-US" dirty="0"/>
              <a:t> </a:t>
            </a:r>
            <a:r>
              <a:rPr lang="en-US" dirty="0" err="1"/>
              <a:t>hisoblangan</a:t>
            </a:r>
            <a:r>
              <a:rPr lang="en-US" dirty="0"/>
              <a:t> </a:t>
            </a:r>
            <a:r>
              <a:rPr lang="en-US" dirty="0" err="1"/>
              <a:t>eskirish</a:t>
            </a:r>
            <a:r>
              <a:rPr lang="en-US" dirty="0"/>
              <a:t> </a:t>
            </a:r>
            <a:r>
              <a:rPr lang="en-US" dirty="0" err="1"/>
              <a:t>summasi</a:t>
            </a:r>
            <a:r>
              <a:rPr lang="en-US" dirty="0"/>
              <a:t> -,</a:t>
            </a:r>
            <a:br>
              <a:rPr lang="en-US" dirty="0"/>
            </a:br>
            <a:r>
              <a:rPr lang="en-US" dirty="0" err="1"/>
              <a:t>bunda</a:t>
            </a:r>
            <a:r>
              <a:rPr lang="en-US" dirty="0"/>
              <a:t> </a:t>
            </a:r>
            <a:r>
              <a:rPr lang="en-US" dirty="0" err="1"/>
              <a:t>ushbu</a:t>
            </a:r>
            <a:r>
              <a:rPr lang="en-US" dirty="0"/>
              <a:t> summa </a:t>
            </a:r>
            <a:r>
              <a:rPr lang="en-US" dirty="0" err="1"/>
              <a:t>aktivning</a:t>
            </a:r>
            <a:r>
              <a:rPr lang="en-US" dirty="0"/>
              <a:t> </a:t>
            </a:r>
            <a:r>
              <a:rPr lang="en-US" dirty="0" err="1"/>
              <a:t>qayta</a:t>
            </a:r>
            <a:r>
              <a:rPr lang="en-US" dirty="0"/>
              <a:t> </a:t>
            </a:r>
            <a:r>
              <a:rPr lang="en-US" dirty="0" err="1"/>
              <a:t>baholangan</a:t>
            </a:r>
            <a:r>
              <a:rPr lang="en-US" dirty="0"/>
              <a:t> </a:t>
            </a:r>
            <a:r>
              <a:rPr lang="en-US" dirty="0" err="1"/>
              <a:t>qimytidan</a:t>
            </a:r>
            <a:r>
              <a:rPr lang="en-US" dirty="0"/>
              <a:t> </a:t>
            </a:r>
            <a:r>
              <a:rPr lang="en-US" dirty="0" err="1"/>
              <a:t>hisoblangan</a:t>
            </a:r>
            <a:r>
              <a:rPr lang="en-US" dirty="0"/>
              <a:t> </a:t>
            </a:r>
            <a:r>
              <a:rPr lang="en-US" dirty="0" err="1"/>
              <a:t>eskirish</a:t>
            </a:r>
            <a:r>
              <a:rPr lang="en-US" dirty="0"/>
              <a:t> </a:t>
            </a:r>
            <a:r>
              <a:rPr lang="en-US" dirty="0" err="1"/>
              <a:t>summasi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aktivning</a:t>
            </a:r>
            <a:r>
              <a:rPr lang="en-US" dirty="0"/>
              <a:t> </a:t>
            </a:r>
            <a:r>
              <a:rPr lang="en-US" dirty="0" err="1"/>
              <a:t>boshlang‘ich</a:t>
            </a:r>
            <a:r>
              <a:rPr lang="en-US" dirty="0"/>
              <a:t> </a:t>
            </a:r>
            <a:r>
              <a:rPr lang="en-US" dirty="0" err="1"/>
              <a:t>qiymati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hisoblangan</a:t>
            </a:r>
            <a:r>
              <a:rPr lang="en-US" dirty="0"/>
              <a:t> </a:t>
            </a:r>
            <a:r>
              <a:rPr lang="en-US" dirty="0" err="1"/>
              <a:t>eskirish</a:t>
            </a:r>
            <a:r>
              <a:rPr lang="en-US" dirty="0"/>
              <a:t> </a:t>
            </a:r>
            <a:r>
              <a:rPr lang="en-US" dirty="0" err="1"/>
              <a:t>summasi</a:t>
            </a:r>
            <a:r>
              <a:rPr lang="en-US" dirty="0"/>
              <a:t> </a:t>
            </a:r>
            <a:r>
              <a:rPr lang="en-US" dirty="0" err="1"/>
              <a:t>orasidagi</a:t>
            </a:r>
            <a:r>
              <a:rPr lang="en-US" dirty="0"/>
              <a:t> </a:t>
            </a:r>
            <a:r>
              <a:rPr lang="en-US" dirty="0" err="1"/>
              <a:t>farq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005413" y="5622942"/>
            <a:ext cx="83606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E’tibor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bering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!</a:t>
            </a:r>
            <a:b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Qayta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baholash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natijasida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qiymat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o‘sishi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schetidan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taqsimlanmagan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foyda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schetiga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o‘tkazmalar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foyda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zararlar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aks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ettirilmaydi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3410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3FF7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Misol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5320" y="3429000"/>
            <a:ext cx="10967720" cy="3001189"/>
          </a:xfrm>
        </p:spPr>
        <p:txBody>
          <a:bodyPr>
            <a:normAutofit/>
          </a:bodyPr>
          <a:lstStyle/>
          <a:p>
            <a:pPr marL="88900" lvl="1" indent="0"/>
            <a:endParaRPr lang="uz-Cyrl-UZ" dirty="0"/>
          </a:p>
          <a:p>
            <a:pPr marL="88900" lvl="1" indent="0">
              <a:buNone/>
            </a:pPr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holda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yili</a:t>
            </a:r>
            <a:r>
              <a:rPr lang="en-US" dirty="0"/>
              <a:t> </a:t>
            </a:r>
            <a:r>
              <a:rPr lang="en-US" dirty="0" err="1"/>
              <a:t>taqsilanmagan</a:t>
            </a:r>
            <a:r>
              <a:rPr lang="en-US" dirty="0"/>
              <a:t> </a:t>
            </a:r>
            <a:r>
              <a:rPr lang="en-US" dirty="0" err="1"/>
              <a:t>foydaga</a:t>
            </a:r>
            <a:r>
              <a:rPr lang="en-US" dirty="0"/>
              <a:t> </a:t>
            </a:r>
            <a:r>
              <a:rPr lang="en-US" dirty="0" err="1"/>
              <a:t>olib</a:t>
            </a:r>
            <a:r>
              <a:rPr lang="en-US" dirty="0"/>
              <a:t> </a:t>
            </a:r>
            <a:r>
              <a:rPr lang="en-US" dirty="0" err="1"/>
              <a:t>boriladigan</a:t>
            </a:r>
            <a:r>
              <a:rPr lang="en-US" dirty="0"/>
              <a:t> </a:t>
            </a:r>
            <a:r>
              <a:rPr lang="en-US" dirty="0" err="1"/>
              <a:t>o‘sish</a:t>
            </a:r>
            <a:r>
              <a:rPr lang="en-US" dirty="0"/>
              <a:t> </a:t>
            </a:r>
            <a:r>
              <a:rPr lang="en-US" dirty="0" err="1"/>
              <a:t>summasi</a:t>
            </a:r>
            <a:r>
              <a:rPr lang="en-US" dirty="0"/>
              <a:t> 190 </a:t>
            </a:r>
            <a:r>
              <a:rPr lang="en-US" dirty="0" err="1"/>
              <a:t>sh.b</a:t>
            </a:r>
            <a:r>
              <a:rPr lang="en-US" dirty="0"/>
              <a:t>. (950/5) </a:t>
            </a:r>
            <a:r>
              <a:rPr lang="en-US" dirty="0" err="1"/>
              <a:t>ni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 smtClean="0"/>
              <a:t>etadi</a:t>
            </a:r>
            <a:endParaRPr lang="en-US" dirty="0"/>
          </a:p>
          <a:p>
            <a:pPr marL="88900" lvl="1" indent="0">
              <a:buNone/>
            </a:pPr>
            <a:r>
              <a:rPr lang="en-US" dirty="0" err="1">
                <a:solidFill>
                  <a:srgbClr val="FF0000"/>
                </a:solidFill>
              </a:rPr>
              <a:t>Ushbu</a:t>
            </a:r>
            <a:r>
              <a:rPr lang="en-US" dirty="0">
                <a:solidFill>
                  <a:srgbClr val="FF0000"/>
                </a:solidFill>
              </a:rPr>
              <a:t> summa</a:t>
            </a:r>
            <a:r>
              <a:rPr lang="en-US" dirty="0"/>
              <a:t/>
            </a:r>
            <a:br>
              <a:rPr lang="en-US" dirty="0"/>
            </a:br>
            <a:r>
              <a:rPr lang="en-US" sz="2100" i="1" dirty="0">
                <a:solidFill>
                  <a:srgbClr val="FF0000"/>
                </a:solidFill>
              </a:rPr>
              <a:t>* </a:t>
            </a:r>
            <a:r>
              <a:rPr lang="en-US" sz="2100" i="1" dirty="0" err="1">
                <a:solidFill>
                  <a:srgbClr val="FF0000"/>
                </a:solidFill>
              </a:rPr>
              <a:t>Aktivning</a:t>
            </a:r>
            <a:r>
              <a:rPr lang="en-US" sz="2100" i="1" dirty="0">
                <a:solidFill>
                  <a:srgbClr val="FF0000"/>
                </a:solidFill>
              </a:rPr>
              <a:t> </a:t>
            </a:r>
            <a:r>
              <a:rPr lang="en-US" sz="2100" i="1" dirty="0" err="1">
                <a:solidFill>
                  <a:srgbClr val="FF0000"/>
                </a:solidFill>
              </a:rPr>
              <a:t>qayta</a:t>
            </a:r>
            <a:r>
              <a:rPr lang="en-US" sz="2100" i="1" dirty="0">
                <a:solidFill>
                  <a:srgbClr val="FF0000"/>
                </a:solidFill>
              </a:rPr>
              <a:t> </a:t>
            </a:r>
            <a:r>
              <a:rPr lang="en-US" sz="2100" i="1" dirty="0" err="1">
                <a:solidFill>
                  <a:srgbClr val="FF0000"/>
                </a:solidFill>
              </a:rPr>
              <a:t>baholangan</a:t>
            </a:r>
            <a:r>
              <a:rPr lang="en-US" sz="2100" i="1" dirty="0">
                <a:solidFill>
                  <a:srgbClr val="FF0000"/>
                </a:solidFill>
              </a:rPr>
              <a:t> </a:t>
            </a:r>
            <a:r>
              <a:rPr lang="en-US" sz="2100" i="1" dirty="0" err="1">
                <a:solidFill>
                  <a:srgbClr val="FF0000"/>
                </a:solidFill>
              </a:rPr>
              <a:t>balans</a:t>
            </a:r>
            <a:r>
              <a:rPr lang="en-US" sz="2100" i="1" dirty="0">
                <a:solidFill>
                  <a:srgbClr val="FF0000"/>
                </a:solidFill>
              </a:rPr>
              <a:t> </a:t>
            </a:r>
            <a:r>
              <a:rPr lang="en-US" sz="2100" i="1" dirty="0" err="1">
                <a:solidFill>
                  <a:srgbClr val="FF0000"/>
                </a:solidFill>
              </a:rPr>
              <a:t>qiymatidan</a:t>
            </a:r>
            <a:r>
              <a:rPr lang="en-US" sz="2100" i="1" dirty="0">
                <a:solidFill>
                  <a:srgbClr val="FF0000"/>
                </a:solidFill>
              </a:rPr>
              <a:t> </a:t>
            </a:r>
            <a:r>
              <a:rPr lang="en-US" sz="2100" i="1" dirty="0" err="1">
                <a:solidFill>
                  <a:srgbClr val="FF0000"/>
                </a:solidFill>
              </a:rPr>
              <a:t>hisoblangan</a:t>
            </a:r>
            <a:r>
              <a:rPr lang="en-US" sz="2100" i="1" dirty="0">
                <a:solidFill>
                  <a:srgbClr val="FF0000"/>
                </a:solidFill>
              </a:rPr>
              <a:t> </a:t>
            </a:r>
            <a:r>
              <a:rPr lang="en-US" sz="2100" i="1" dirty="0" err="1">
                <a:solidFill>
                  <a:srgbClr val="FF0000"/>
                </a:solidFill>
              </a:rPr>
              <a:t>eskirish</a:t>
            </a:r>
            <a:r>
              <a:rPr lang="en-US" sz="2100" i="1" dirty="0">
                <a:solidFill>
                  <a:srgbClr val="FF0000"/>
                </a:solidFill>
              </a:rPr>
              <a:t> </a:t>
            </a:r>
            <a:r>
              <a:rPr lang="en-US" sz="2100" i="1" dirty="0" err="1">
                <a:solidFill>
                  <a:srgbClr val="FF0000"/>
                </a:solidFill>
              </a:rPr>
              <a:t>summasi</a:t>
            </a:r>
            <a:r>
              <a:rPr lang="en-US" sz="2100" i="1" dirty="0">
                <a:solidFill>
                  <a:srgbClr val="FF0000"/>
                </a:solidFill>
              </a:rPr>
              <a:t> </a:t>
            </a:r>
            <a:r>
              <a:rPr lang="en-US" sz="2100" i="1" dirty="0" err="1">
                <a:solidFill>
                  <a:srgbClr val="FF0000"/>
                </a:solidFill>
              </a:rPr>
              <a:t>bilan</a:t>
            </a:r>
            <a:r>
              <a:rPr lang="en-US" sz="2100" i="1" dirty="0">
                <a:solidFill>
                  <a:srgbClr val="FF0000"/>
                </a:solidFill>
              </a:rPr>
              <a:t/>
            </a:r>
            <a:br>
              <a:rPr lang="en-US" sz="2100" i="1" dirty="0">
                <a:solidFill>
                  <a:srgbClr val="FF0000"/>
                </a:solidFill>
              </a:rPr>
            </a:br>
            <a:r>
              <a:rPr lang="en-US" sz="2100" i="1" dirty="0" smtClean="0">
                <a:solidFill>
                  <a:srgbClr val="FF0000"/>
                </a:solidFill>
              </a:rPr>
              <a:t>* </a:t>
            </a:r>
            <a:r>
              <a:rPr lang="en-US" sz="2100" i="1" dirty="0" err="1" smtClean="0">
                <a:solidFill>
                  <a:srgbClr val="FF0000"/>
                </a:solidFill>
              </a:rPr>
              <a:t>Aktivning</a:t>
            </a:r>
            <a:r>
              <a:rPr lang="en-US" sz="2100" i="1" dirty="0" smtClean="0">
                <a:solidFill>
                  <a:srgbClr val="FF0000"/>
                </a:solidFill>
              </a:rPr>
              <a:t> </a:t>
            </a:r>
            <a:r>
              <a:rPr lang="en-US" sz="2100" i="1" dirty="0" err="1">
                <a:solidFill>
                  <a:srgbClr val="FF0000"/>
                </a:solidFill>
              </a:rPr>
              <a:t>boshlang‘ich</a:t>
            </a:r>
            <a:r>
              <a:rPr lang="en-US" sz="2100" i="1" dirty="0">
                <a:solidFill>
                  <a:srgbClr val="FF0000"/>
                </a:solidFill>
              </a:rPr>
              <a:t> </a:t>
            </a:r>
            <a:r>
              <a:rPr lang="en-US" sz="2100" i="1" dirty="0" err="1">
                <a:solidFill>
                  <a:srgbClr val="FF0000"/>
                </a:solidFill>
              </a:rPr>
              <a:t>qiymatidan</a:t>
            </a:r>
            <a:r>
              <a:rPr lang="en-US" sz="2100" i="1" dirty="0">
                <a:solidFill>
                  <a:srgbClr val="FF0000"/>
                </a:solidFill>
              </a:rPr>
              <a:t> </a:t>
            </a:r>
            <a:r>
              <a:rPr lang="en-US" sz="2100" i="1" dirty="0" err="1">
                <a:solidFill>
                  <a:srgbClr val="FF0000"/>
                </a:solidFill>
              </a:rPr>
              <a:t>hisoblangan</a:t>
            </a:r>
            <a:r>
              <a:rPr lang="en-US" sz="2100" i="1" dirty="0">
                <a:solidFill>
                  <a:srgbClr val="FF0000"/>
                </a:solidFill>
              </a:rPr>
              <a:t> </a:t>
            </a:r>
            <a:r>
              <a:rPr lang="en-US" sz="2100" i="1" dirty="0" err="1">
                <a:solidFill>
                  <a:srgbClr val="FF0000"/>
                </a:solidFill>
              </a:rPr>
              <a:t>eskirish</a:t>
            </a:r>
            <a:r>
              <a:rPr lang="en-US" sz="2100" i="1" dirty="0">
                <a:solidFill>
                  <a:srgbClr val="FF0000"/>
                </a:solidFill>
              </a:rPr>
              <a:t> </a:t>
            </a:r>
            <a:r>
              <a:rPr lang="en-US" sz="2100" i="1" dirty="0" err="1">
                <a:solidFill>
                  <a:srgbClr val="FF0000"/>
                </a:solidFill>
              </a:rPr>
              <a:t>summasi</a:t>
            </a:r>
            <a:r>
              <a:rPr lang="en-US" sz="2100" i="1" dirty="0">
                <a:solidFill>
                  <a:srgbClr val="FF0000"/>
                </a:solidFill>
              </a:rPr>
              <a:t> </a:t>
            </a:r>
            <a:r>
              <a:rPr lang="en-US" sz="2100" i="1" dirty="0" err="1">
                <a:solidFill>
                  <a:srgbClr val="FF0000"/>
                </a:solidFill>
              </a:rPr>
              <a:t>orasidagi</a:t>
            </a:r>
            <a:r>
              <a:rPr lang="en-US" sz="2100" i="1" dirty="0">
                <a:solidFill>
                  <a:srgbClr val="FF0000"/>
                </a:solidFill>
              </a:rPr>
              <a:t/>
            </a:r>
            <a:br>
              <a:rPr lang="en-US" sz="2100" i="1" dirty="0">
                <a:solidFill>
                  <a:srgbClr val="FF0000"/>
                </a:solidFill>
              </a:rPr>
            </a:br>
            <a:r>
              <a:rPr lang="en-US" dirty="0" err="1">
                <a:solidFill>
                  <a:srgbClr val="FF0000"/>
                </a:solidFill>
              </a:rPr>
              <a:t>f</a:t>
            </a:r>
            <a:r>
              <a:rPr lang="en-US" dirty="0" err="1" smtClean="0">
                <a:solidFill>
                  <a:srgbClr val="FF0000"/>
                </a:solidFill>
              </a:rPr>
              <a:t>arqqa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teng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bo‘ladi</a:t>
            </a:r>
            <a:r>
              <a:rPr lang="en-US" dirty="0" smtClean="0">
                <a:solidFill>
                  <a:srgbClr val="FF0000"/>
                </a:solidFill>
              </a:rPr>
              <a:t>.</a:t>
            </a:r>
            <a:endParaRPr lang="uz-Cyrl-UZ" dirty="0"/>
          </a:p>
          <a:p>
            <a:pPr marL="88900" lvl="1" indent="0"/>
            <a:endParaRPr lang="uz-Cyrl-UZ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0023AEBD-3F5F-422C-B63D-8FF53F9060F8}"/>
              </a:ext>
            </a:extLst>
          </p:cNvPr>
          <p:cNvSpPr txBox="1"/>
          <p:nvPr/>
        </p:nvSpPr>
        <p:spPr>
          <a:xfrm>
            <a:off x="655320" y="1490008"/>
            <a:ext cx="1122172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 err="1" smtClean="0"/>
              <a:t>Uskunaning</a:t>
            </a:r>
            <a:r>
              <a:rPr lang="en-US" sz="2000" dirty="0" smtClean="0"/>
              <a:t> </a:t>
            </a:r>
            <a:r>
              <a:rPr lang="en-US" sz="2000" dirty="0" err="1" smtClean="0"/>
              <a:t>balans</a:t>
            </a:r>
            <a:r>
              <a:rPr lang="en-US" sz="2000" dirty="0" smtClean="0"/>
              <a:t> </a:t>
            </a:r>
            <a:r>
              <a:rPr lang="en-US" sz="2000" dirty="0" err="1" smtClean="0"/>
              <a:t>qiymati</a:t>
            </a:r>
            <a:endParaRPr lang="uz-Cyrl-UZ" sz="2000" dirty="0"/>
          </a:p>
          <a:p>
            <a:pPr lvl="1"/>
            <a:r>
              <a:rPr lang="en-US" sz="2000" dirty="0" err="1" smtClean="0"/>
              <a:t>Qayta</a:t>
            </a:r>
            <a:r>
              <a:rPr lang="en-US" sz="2000" dirty="0" smtClean="0"/>
              <a:t> </a:t>
            </a:r>
            <a:r>
              <a:rPr lang="en-US" sz="2000" dirty="0" err="1" smtClean="0"/>
              <a:t>baholangunga</a:t>
            </a:r>
            <a:r>
              <a:rPr lang="en-US" sz="2000" dirty="0" smtClean="0"/>
              <a:t> </a:t>
            </a:r>
            <a:r>
              <a:rPr lang="en-US" sz="2000" dirty="0" err="1" smtClean="0"/>
              <a:t>qadar</a:t>
            </a:r>
            <a:r>
              <a:rPr lang="en-US" sz="2000" dirty="0" smtClean="0"/>
              <a:t> </a:t>
            </a:r>
            <a:r>
              <a:rPr lang="uz-Cyrl-UZ" sz="2000" dirty="0" smtClean="0"/>
              <a:t>– </a:t>
            </a:r>
            <a:r>
              <a:rPr lang="uz-Cyrl-UZ" sz="2000" dirty="0"/>
              <a:t>5 050</a:t>
            </a:r>
          </a:p>
          <a:p>
            <a:pPr lvl="1"/>
            <a:r>
              <a:rPr lang="en-US" sz="2000" dirty="0" err="1" smtClean="0"/>
              <a:t>Qayta</a:t>
            </a:r>
            <a:r>
              <a:rPr lang="en-US" sz="2000" dirty="0" smtClean="0"/>
              <a:t> </a:t>
            </a:r>
            <a:r>
              <a:rPr lang="en-US" sz="2000" dirty="0" err="1" smtClean="0"/>
              <a:t>baholashdan</a:t>
            </a:r>
            <a:r>
              <a:rPr lang="en-US" sz="2000" dirty="0" smtClean="0"/>
              <a:t> </a:t>
            </a:r>
            <a:r>
              <a:rPr lang="en-US" sz="2000" dirty="0" err="1" smtClean="0"/>
              <a:t>keyin</a:t>
            </a:r>
            <a:r>
              <a:rPr lang="en-US" sz="2000" dirty="0" smtClean="0"/>
              <a:t> </a:t>
            </a:r>
            <a:r>
              <a:rPr lang="uz-Cyrl-UZ" sz="2000" dirty="0" smtClean="0"/>
              <a:t>– </a:t>
            </a:r>
            <a:r>
              <a:rPr lang="uz-Cyrl-UZ" sz="2000" dirty="0"/>
              <a:t>6 000</a:t>
            </a:r>
          </a:p>
          <a:p>
            <a:pPr marL="88900" lvl="1" indent="0"/>
            <a:r>
              <a:rPr lang="en-US" sz="2000" dirty="0" err="1" smtClean="0"/>
              <a:t>Uskunaning</a:t>
            </a:r>
            <a:r>
              <a:rPr lang="en-US" sz="2000" dirty="0" smtClean="0"/>
              <a:t> </a:t>
            </a:r>
            <a:r>
              <a:rPr lang="en-US" sz="2000" dirty="0" err="1" smtClean="0"/>
              <a:t>qolgan</a:t>
            </a:r>
            <a:r>
              <a:rPr lang="en-US" sz="2000" dirty="0" smtClean="0"/>
              <a:t> </a:t>
            </a:r>
            <a:r>
              <a:rPr lang="en-US" sz="2000" dirty="0" err="1" smtClean="0"/>
              <a:t>foydali</a:t>
            </a:r>
            <a:r>
              <a:rPr lang="en-US" sz="2000" dirty="0" smtClean="0"/>
              <a:t> </a:t>
            </a:r>
            <a:r>
              <a:rPr lang="en-US" sz="2000" dirty="0" err="1" smtClean="0"/>
              <a:t>xizmat</a:t>
            </a:r>
            <a:r>
              <a:rPr lang="en-US" sz="2000" dirty="0" smtClean="0"/>
              <a:t> </a:t>
            </a:r>
            <a:r>
              <a:rPr lang="en-US" sz="2000" dirty="0" err="1" smtClean="0"/>
              <a:t>muddati</a:t>
            </a:r>
            <a:r>
              <a:rPr lang="en-US" sz="2000" dirty="0" smtClean="0"/>
              <a:t> </a:t>
            </a:r>
            <a:r>
              <a:rPr lang="uz-Cyrl-UZ" sz="2000" dirty="0" smtClean="0"/>
              <a:t>– </a:t>
            </a:r>
            <a:r>
              <a:rPr lang="uz-Cyrl-UZ" sz="2000" dirty="0"/>
              <a:t>5 </a:t>
            </a:r>
            <a:r>
              <a:rPr lang="en-US" sz="2000" dirty="0" err="1" smtClean="0"/>
              <a:t>yil</a:t>
            </a:r>
            <a:endParaRPr lang="uz-Cyrl-UZ" sz="2000" dirty="0"/>
          </a:p>
          <a:p>
            <a:pPr marL="88900" lvl="1" indent="0"/>
            <a:r>
              <a:rPr lang="en-US" sz="2000" dirty="0" err="1"/>
              <a:t>Tashkilot</a:t>
            </a:r>
            <a:r>
              <a:rPr lang="en-US" sz="2000" dirty="0"/>
              <a:t> </a:t>
            </a:r>
            <a:r>
              <a:rPr lang="en-US" sz="2000" dirty="0" err="1"/>
              <a:t>qayta</a:t>
            </a:r>
            <a:r>
              <a:rPr lang="en-US" sz="2000" dirty="0"/>
              <a:t> </a:t>
            </a:r>
            <a:r>
              <a:rPr lang="en-US" sz="2000" dirty="0" err="1"/>
              <a:t>baholash</a:t>
            </a:r>
            <a:r>
              <a:rPr lang="en-US" sz="2000" dirty="0"/>
              <a:t> </a:t>
            </a:r>
            <a:r>
              <a:rPr lang="en-US" sz="2000" dirty="0" err="1"/>
              <a:t>rezervidagi</a:t>
            </a:r>
            <a:r>
              <a:rPr lang="en-US" sz="2000" dirty="0"/>
              <a:t> </a:t>
            </a:r>
            <a:r>
              <a:rPr lang="en-US" sz="2000" dirty="0" err="1"/>
              <a:t>summani</a:t>
            </a:r>
            <a:r>
              <a:rPr lang="en-US" sz="2000" dirty="0"/>
              <a:t> </a:t>
            </a:r>
            <a:r>
              <a:rPr lang="en-US" sz="2000" dirty="0" err="1"/>
              <a:t>har</a:t>
            </a:r>
            <a:r>
              <a:rPr lang="en-US" sz="2000" dirty="0"/>
              <a:t> </a:t>
            </a:r>
            <a:r>
              <a:rPr lang="en-US" sz="2000" dirty="0" err="1"/>
              <a:t>yili</a:t>
            </a:r>
            <a:r>
              <a:rPr lang="en-US" sz="2000" dirty="0"/>
              <a:t> </a:t>
            </a:r>
            <a:r>
              <a:rPr lang="en-US" sz="2000" dirty="0" err="1"/>
              <a:t>taqsimlanmagan</a:t>
            </a:r>
            <a:r>
              <a:rPr lang="en-US" sz="2000" dirty="0"/>
              <a:t> </a:t>
            </a:r>
            <a:r>
              <a:rPr lang="en-US" sz="2000" dirty="0" err="1"/>
              <a:t>foydaga</a:t>
            </a:r>
            <a:r>
              <a:rPr lang="en-US" sz="2000" dirty="0"/>
              <a:t> </a:t>
            </a:r>
            <a:r>
              <a:rPr lang="en-US" sz="2000" dirty="0" err="1"/>
              <a:t>olib</a:t>
            </a:r>
            <a:r>
              <a:rPr lang="en-US" sz="2000" dirty="0"/>
              <a:t> </a:t>
            </a:r>
            <a:r>
              <a:rPr lang="en-US" sz="2000" dirty="0" err="1"/>
              <a:t>borish</a:t>
            </a:r>
            <a:r>
              <a:rPr lang="en-US" sz="2000" dirty="0"/>
              <a:t> </a:t>
            </a:r>
            <a:r>
              <a:rPr lang="en-US" sz="2000" dirty="0" err="1"/>
              <a:t>usulidan</a:t>
            </a:r>
            <a:r>
              <a:rPr lang="en-US" sz="2000" dirty="0"/>
              <a:t> </a:t>
            </a:r>
            <a:r>
              <a:rPr lang="en-US" sz="2000" dirty="0" err="1" smtClean="0"/>
              <a:t>foydalanadi</a:t>
            </a:r>
            <a:r>
              <a:rPr lang="en-US" sz="2000" dirty="0" smtClean="0"/>
              <a:t>.</a:t>
            </a:r>
            <a:endParaRPr lang="uz-Cyrl-UZ" sz="2000" dirty="0"/>
          </a:p>
        </p:txBody>
      </p:sp>
    </p:spTree>
    <p:extLst>
      <p:ext uri="{BB962C8B-B14F-4D97-AF65-F5344CB8AC3E}">
        <p14:creationId xmlns:p14="http://schemas.microsoft.com/office/powerpoint/2010/main" val="444116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Placeholder 17"/>
          <p:cNvPicPr>
            <a:picLocks noGrp="1" noChangeAspect="1"/>
          </p:cNvPicPr>
          <p:nvPr>
            <p:ph type="pic" sz="quarter" idx="15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308931" y="0"/>
            <a:ext cx="7883069" cy="6858000"/>
          </a:xfr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01996-2D0B-4E1B-998A-4107E0F8DE91}" type="slidenum">
              <a:rPr lang="en-US" smtClean="0"/>
              <a:t>21</a:t>
            </a:fld>
            <a:endParaRPr lang="en-US"/>
          </a:p>
        </p:txBody>
      </p:sp>
      <p:pic>
        <p:nvPicPr>
          <p:cNvPr id="13" name="Picture Placeholder 12"/>
          <p:cNvPicPr>
            <a:picLocks noGrp="1" noChangeAspect="1"/>
          </p:cNvPicPr>
          <p:nvPr>
            <p:ph type="pic" sz="quarter" idx="13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47" y="0"/>
            <a:ext cx="4308284" cy="6858000"/>
          </a:xfrm>
        </p:spPr>
      </p:pic>
      <p:graphicFrame>
        <p:nvGraphicFramePr>
          <p:cNvPr id="8" name="Chart 102"/>
          <p:cNvGraphicFramePr/>
          <p:nvPr/>
        </p:nvGraphicFramePr>
        <p:xfrm>
          <a:off x="0" y="4460544"/>
          <a:ext cx="6540421" cy="26458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pSp>
        <p:nvGrpSpPr>
          <p:cNvPr id="11" name="Group 19">
            <a:extLst>
              <a:ext uri="{FF2B5EF4-FFF2-40B4-BE49-F238E27FC236}">
                <a16:creationId xmlns:a16="http://schemas.microsoft.com/office/drawing/2014/main" xmlns="" id="{89225DDF-85FA-4298-A37F-B57FFD30290B}"/>
              </a:ext>
            </a:extLst>
          </p:cNvPr>
          <p:cNvGrpSpPr/>
          <p:nvPr/>
        </p:nvGrpSpPr>
        <p:grpSpPr>
          <a:xfrm>
            <a:off x="159269" y="3254336"/>
            <a:ext cx="8457946" cy="1426406"/>
            <a:chOff x="4745820" y="1409907"/>
            <a:chExt cx="5794001" cy="1426406"/>
          </a:xfrm>
          <a:solidFill>
            <a:srgbClr val="00B0F0"/>
          </a:solidFill>
        </p:grpSpPr>
        <p:grpSp>
          <p:nvGrpSpPr>
            <p:cNvPr id="12" name="Group 20">
              <a:extLst>
                <a:ext uri="{FF2B5EF4-FFF2-40B4-BE49-F238E27FC236}">
                  <a16:creationId xmlns:a16="http://schemas.microsoft.com/office/drawing/2014/main" xmlns="" id="{9A169188-2665-4666-8D13-93F98EEF5687}"/>
                </a:ext>
              </a:extLst>
            </p:cNvPr>
            <p:cNvGrpSpPr/>
            <p:nvPr/>
          </p:nvGrpSpPr>
          <p:grpSpPr>
            <a:xfrm>
              <a:off x="6032129" y="1409907"/>
              <a:ext cx="4507692" cy="1426406"/>
              <a:chOff x="6557475" y="1339737"/>
              <a:chExt cx="4507692" cy="1426406"/>
            </a:xfrm>
            <a:grpFill/>
          </p:grpSpPr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xmlns="" id="{91F63EDC-F7F4-4D14-9C83-4120D53C49D3}"/>
                  </a:ext>
                </a:extLst>
              </p:cNvPr>
              <p:cNvSpPr txBox="1"/>
              <p:nvPr/>
            </p:nvSpPr>
            <p:spPr>
              <a:xfrm>
                <a:off x="6557475" y="1339737"/>
                <a:ext cx="4507692" cy="369332"/>
              </a:xfrm>
              <a:prstGeom prst="rect">
                <a:avLst/>
              </a:prstGeom>
              <a:grpFill/>
            </p:spPr>
            <p:txBody>
              <a:bodyPr wrap="square" lIns="108000" rIns="108000" rtlCol="0">
                <a:spAutoFit/>
              </a:bodyPr>
              <a:lstStyle/>
              <a:p>
                <a:r>
                  <a:rPr lang="en-US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Asosiy</a:t>
                </a:r>
                <a:r>
                  <a:rPr lang="en-US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vositaning</a:t>
                </a:r>
                <a:r>
                  <a:rPr lang="en-US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eskirishi</a:t>
                </a:r>
                <a:endParaRPr lang="ko-KR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Arial" pitchFamily="34" charset="0"/>
                </a:endParaRPr>
              </a:p>
            </p:txBody>
          </p:sp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xmlns="" id="{D83C1C13-7A45-4AAB-B2E9-180836B06168}"/>
                  </a:ext>
                </a:extLst>
              </p:cNvPr>
              <p:cNvSpPr txBox="1"/>
              <p:nvPr/>
            </p:nvSpPr>
            <p:spPr>
              <a:xfrm>
                <a:off x="6557475" y="1750480"/>
                <a:ext cx="4507692" cy="1015663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r>
                  <a:rPr lang="en-US" sz="2000" dirty="0" err="1"/>
                  <a:t>Eskirish</a:t>
                </a:r>
                <a:r>
                  <a:rPr lang="en-US" sz="2000" dirty="0"/>
                  <a:t> </a:t>
                </a:r>
                <a:r>
                  <a:rPr lang="en-US" sz="2000" dirty="0" err="1"/>
                  <a:t>hisoblanadigan</a:t>
                </a:r>
                <a:r>
                  <a:rPr lang="en-US" sz="2000" dirty="0"/>
                  <a:t> </a:t>
                </a:r>
                <a:r>
                  <a:rPr lang="en-US" sz="2000" dirty="0" err="1"/>
                  <a:t>qiymat</a:t>
                </a:r>
                <a:r>
                  <a:rPr lang="en-US" sz="2000" dirty="0"/>
                  <a:t> </a:t>
                </a:r>
                <a:r>
                  <a:rPr lang="en-US" sz="2000" dirty="0" err="1"/>
                  <a:t>va</a:t>
                </a:r>
                <a:r>
                  <a:rPr lang="en-US" sz="2000" dirty="0"/>
                  <a:t> </a:t>
                </a:r>
                <a:r>
                  <a:rPr lang="en-US" sz="2000" dirty="0" err="1"/>
                  <a:t>eskirish</a:t>
                </a:r>
                <a:r>
                  <a:rPr lang="en-US" sz="2000" dirty="0"/>
                  <a:t> </a:t>
                </a:r>
                <a:r>
                  <a:rPr lang="en-US" sz="2000" dirty="0" err="1"/>
                  <a:t>muddati</a:t>
                </a:r>
                <a:r>
                  <a:rPr lang="en-US" sz="2000" dirty="0"/>
                  <a:t/>
                </a:r>
                <a:br>
                  <a:rPr lang="en-US" sz="2000" dirty="0"/>
                </a:br>
                <a:r>
                  <a:rPr lang="en-US" sz="2000" dirty="0" err="1"/>
                  <a:t>Eskirish</a:t>
                </a:r>
                <a:r>
                  <a:rPr lang="en-US" sz="2000" dirty="0"/>
                  <a:t> </a:t>
                </a:r>
                <a:r>
                  <a:rPr lang="en-US" sz="2000" dirty="0" err="1"/>
                  <a:t>hisoblash</a:t>
                </a:r>
                <a:r>
                  <a:rPr lang="en-US" sz="2000" dirty="0"/>
                  <a:t> </a:t>
                </a:r>
                <a:r>
                  <a:rPr lang="en-US" sz="2000" dirty="0" err="1"/>
                  <a:t>usuli</a:t>
                </a:r>
                <a:endParaRPr lang="uz-Cyrl-UZ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6" name="Group 21">
              <a:extLst>
                <a:ext uri="{FF2B5EF4-FFF2-40B4-BE49-F238E27FC236}">
                  <a16:creationId xmlns:a16="http://schemas.microsoft.com/office/drawing/2014/main" xmlns="" id="{B9D94A16-3C91-40A2-B4A2-8634FD9A68D7}"/>
                </a:ext>
              </a:extLst>
            </p:cNvPr>
            <p:cNvGrpSpPr/>
            <p:nvPr/>
          </p:nvGrpSpPr>
          <p:grpSpPr>
            <a:xfrm>
              <a:off x="4745820" y="1491808"/>
              <a:ext cx="958096" cy="780795"/>
              <a:chOff x="5324331" y="1449052"/>
              <a:chExt cx="958096" cy="780795"/>
            </a:xfrm>
            <a:grpFill/>
          </p:grpSpPr>
          <p:sp>
            <p:nvSpPr>
              <p:cNvPr id="19" name="Oval 22">
                <a:extLst>
                  <a:ext uri="{FF2B5EF4-FFF2-40B4-BE49-F238E27FC236}">
                    <a16:creationId xmlns:a16="http://schemas.microsoft.com/office/drawing/2014/main" xmlns="" id="{8E6508A1-8278-4755-98FC-8044ECA47432}"/>
                  </a:ext>
                </a:extLst>
              </p:cNvPr>
              <p:cNvSpPr/>
              <p:nvPr/>
            </p:nvSpPr>
            <p:spPr>
              <a:xfrm>
                <a:off x="5412981" y="1449052"/>
                <a:ext cx="780795" cy="78079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xmlns="" id="{5D095ADC-DDCB-45C2-8520-A0DB4DC1376E}"/>
                  </a:ext>
                </a:extLst>
              </p:cNvPr>
              <p:cNvSpPr txBox="1"/>
              <p:nvPr/>
            </p:nvSpPr>
            <p:spPr>
              <a:xfrm>
                <a:off x="5324331" y="1516285"/>
                <a:ext cx="958096" cy="646331"/>
              </a:xfrm>
              <a:prstGeom prst="rect">
                <a:avLst/>
              </a:prstGeom>
              <a:grpFill/>
            </p:spPr>
            <p:txBody>
              <a:bodyPr wrap="square" lIns="108000" rIns="108000" rtlCol="0">
                <a:spAutoFit/>
              </a:bodyPr>
              <a:lstStyle/>
              <a:p>
                <a:pPr algn="ctr"/>
                <a:r>
                  <a:rPr lang="en-US" altLang="ko-KR" sz="3600" b="1" dirty="0">
                    <a:solidFill>
                      <a:schemeClr val="bg1"/>
                    </a:solidFill>
                    <a:cs typeface="Arial" pitchFamily="34" charset="0"/>
                  </a:rPr>
                  <a:t>03</a:t>
                </a:r>
                <a:endParaRPr lang="ko-KR" altLang="en-US" sz="3600" b="1" dirty="0">
                  <a:solidFill>
                    <a:schemeClr val="bg1"/>
                  </a:solidFill>
                  <a:cs typeface="Arial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256369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873">
        <p:fade/>
      </p:transition>
    </mc:Choice>
    <mc:Fallback xmlns="">
      <p:transition spd="med" advTm="87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3FF7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13">
            <a:extLst>
              <a:ext uri="{FF2B5EF4-FFF2-40B4-BE49-F238E27FC236}">
                <a16:creationId xmlns:a16="http://schemas.microsoft.com/office/drawing/2014/main" xmlns="" id="{68A9A9D7-8C1B-4354-921B-10E5BF7470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599" y="6261580"/>
            <a:ext cx="2743200" cy="365125"/>
          </a:xfrm>
        </p:spPr>
        <p:txBody>
          <a:bodyPr/>
          <a:lstStyle/>
          <a:p>
            <a:fld id="{585A37CE-56CC-4263-A743-6EA01FAEC455}" type="slidenum">
              <a:rPr lang="en-US" smtClean="0"/>
              <a:t>22</a:t>
            </a:fld>
            <a:endParaRPr lang="en-US" dirty="0"/>
          </a:p>
        </p:txBody>
      </p:sp>
      <p:sp>
        <p:nvSpPr>
          <p:cNvPr id="10" name="Rounded Rectangle 2"/>
          <p:cNvSpPr/>
          <p:nvPr/>
        </p:nvSpPr>
        <p:spPr>
          <a:xfrm>
            <a:off x="1127123" y="2277902"/>
            <a:ext cx="2915488" cy="68339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rgbClr val="FFFF00"/>
                </a:solidFill>
              </a:rPr>
              <a:t>Eskirish</a:t>
            </a:r>
            <a:r>
              <a:rPr lang="en-US" b="1" dirty="0" smtClean="0">
                <a:solidFill>
                  <a:srgbClr val="FFFF00"/>
                </a:solidFill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</a:rPr>
              <a:t>hisoblanadigan</a:t>
            </a:r>
            <a:r>
              <a:rPr lang="en-US" b="1" dirty="0" smtClean="0">
                <a:solidFill>
                  <a:srgbClr val="FFFF00"/>
                </a:solidFill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</a:rPr>
              <a:t>qiymat</a:t>
            </a:r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11" name="Rounded Rectangle 11"/>
          <p:cNvSpPr/>
          <p:nvPr/>
        </p:nvSpPr>
        <p:spPr>
          <a:xfrm>
            <a:off x="4700501" y="2277902"/>
            <a:ext cx="2888216" cy="68339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rgbClr val="FFFF00"/>
                </a:solidFill>
              </a:rPr>
              <a:t>Foydali</a:t>
            </a:r>
            <a:r>
              <a:rPr lang="en-US" b="1" dirty="0" smtClean="0">
                <a:solidFill>
                  <a:srgbClr val="FFFF00"/>
                </a:solidFill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</a:rPr>
              <a:t>xizmat</a:t>
            </a:r>
            <a:r>
              <a:rPr lang="en-US" b="1" dirty="0" smtClean="0">
                <a:solidFill>
                  <a:srgbClr val="FFFF00"/>
                </a:solidFill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</a:rPr>
              <a:t>muddati</a:t>
            </a:r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12" name="Rounded Rectangle 12"/>
          <p:cNvSpPr/>
          <p:nvPr/>
        </p:nvSpPr>
        <p:spPr>
          <a:xfrm>
            <a:off x="8246607" y="2256351"/>
            <a:ext cx="3188205" cy="68339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rgbClr val="FFFF00"/>
                </a:solidFill>
              </a:rPr>
              <a:t>Tizimli</a:t>
            </a:r>
            <a:r>
              <a:rPr lang="en-US" b="1" dirty="0" smtClean="0">
                <a:solidFill>
                  <a:srgbClr val="FFFF00"/>
                </a:solidFill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</a:rPr>
              <a:t>asos</a:t>
            </a:r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13" name="Rounded Rectangle 3"/>
          <p:cNvSpPr/>
          <p:nvPr/>
        </p:nvSpPr>
        <p:spPr>
          <a:xfrm>
            <a:off x="1395662" y="3341449"/>
            <a:ext cx="2213810" cy="63526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/>
              <a:t>Qancha</a:t>
            </a:r>
            <a:r>
              <a:rPr lang="en-US" b="1" dirty="0" smtClean="0"/>
              <a:t> </a:t>
            </a:r>
            <a:r>
              <a:rPr lang="en-US" b="1" dirty="0" err="1" smtClean="0"/>
              <a:t>qiymat</a:t>
            </a:r>
            <a:endParaRPr lang="ru-RU" b="1" dirty="0"/>
          </a:p>
        </p:txBody>
      </p:sp>
      <p:sp>
        <p:nvSpPr>
          <p:cNvPr id="14" name="Rectangle 6"/>
          <p:cNvSpPr/>
          <p:nvPr/>
        </p:nvSpPr>
        <p:spPr>
          <a:xfrm>
            <a:off x="1127122" y="4525356"/>
            <a:ext cx="2915489" cy="12077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/>
              <a:t>Boshlang’ic</a:t>
            </a:r>
            <a:r>
              <a:rPr lang="en-US" b="1" dirty="0" smtClean="0"/>
              <a:t> </a:t>
            </a:r>
            <a:r>
              <a:rPr lang="en-US" b="1" dirty="0" err="1" smtClean="0"/>
              <a:t>qiymat</a:t>
            </a:r>
            <a:r>
              <a:rPr lang="uz-Cyrl-UZ" b="1" dirty="0" smtClean="0"/>
              <a:t>/</a:t>
            </a:r>
            <a:r>
              <a:rPr lang="en-US" b="1" dirty="0" err="1" smtClean="0"/>
              <a:t>qayta</a:t>
            </a:r>
            <a:r>
              <a:rPr lang="en-US" b="1" dirty="0" smtClean="0"/>
              <a:t> </a:t>
            </a:r>
            <a:r>
              <a:rPr lang="en-US" b="1" dirty="0" err="1" smtClean="0"/>
              <a:t>baholangan</a:t>
            </a:r>
            <a:r>
              <a:rPr lang="en-US" b="1" dirty="0" smtClean="0"/>
              <a:t> </a:t>
            </a:r>
            <a:r>
              <a:rPr lang="en-US" b="1" dirty="0" err="1" smtClean="0"/>
              <a:t>qiymat</a:t>
            </a:r>
            <a:endParaRPr lang="uz-Cyrl-UZ" b="1" dirty="0"/>
          </a:p>
          <a:p>
            <a:pPr algn="ctr"/>
            <a:r>
              <a:rPr lang="uz-Cyrl-UZ" b="1" dirty="0"/>
              <a:t>-</a:t>
            </a:r>
          </a:p>
          <a:p>
            <a:pPr algn="ctr"/>
            <a:r>
              <a:rPr lang="en-US" b="1" dirty="0" err="1" smtClean="0"/>
              <a:t>Tugatish</a:t>
            </a:r>
            <a:r>
              <a:rPr lang="en-US" b="1" dirty="0" smtClean="0"/>
              <a:t> </a:t>
            </a:r>
            <a:r>
              <a:rPr lang="en-US" b="1" dirty="0" err="1" smtClean="0"/>
              <a:t>qiymati</a:t>
            </a:r>
            <a:endParaRPr lang="ru-RU" b="1" dirty="0"/>
          </a:p>
        </p:txBody>
      </p:sp>
      <p:sp>
        <p:nvSpPr>
          <p:cNvPr id="15" name="Equal 14"/>
          <p:cNvSpPr/>
          <p:nvPr/>
        </p:nvSpPr>
        <p:spPr>
          <a:xfrm>
            <a:off x="2093977" y="3976717"/>
            <a:ext cx="981777" cy="548639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cxnSp>
        <p:nvCxnSpPr>
          <p:cNvPr id="16" name="Straight Arrow Connector 16"/>
          <p:cNvCxnSpPr>
            <a:stCxn id="10" idx="2"/>
          </p:cNvCxnSpPr>
          <p:nvPr/>
        </p:nvCxnSpPr>
        <p:spPr>
          <a:xfrm flipH="1">
            <a:off x="2584865" y="2961295"/>
            <a:ext cx="2" cy="380154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ounded Rectangle 18"/>
          <p:cNvSpPr/>
          <p:nvPr/>
        </p:nvSpPr>
        <p:spPr>
          <a:xfrm>
            <a:off x="5067214" y="3341449"/>
            <a:ext cx="2213810" cy="63526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/>
              <a:t>Qancha</a:t>
            </a:r>
            <a:r>
              <a:rPr lang="en-US" b="1" dirty="0" smtClean="0"/>
              <a:t> </a:t>
            </a:r>
            <a:r>
              <a:rPr lang="en-US" b="1" dirty="0" err="1" smtClean="0"/>
              <a:t>vaqt</a:t>
            </a:r>
            <a:endParaRPr lang="ru-RU" b="1" dirty="0"/>
          </a:p>
        </p:txBody>
      </p:sp>
      <p:cxnSp>
        <p:nvCxnSpPr>
          <p:cNvPr id="18" name="Straight Arrow Connector 19"/>
          <p:cNvCxnSpPr/>
          <p:nvPr/>
        </p:nvCxnSpPr>
        <p:spPr>
          <a:xfrm flipH="1">
            <a:off x="6144609" y="2961295"/>
            <a:ext cx="2" cy="380154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22"/>
          <p:cNvCxnSpPr>
            <a:stCxn id="17" idx="2"/>
            <a:endCxn id="21" idx="0"/>
          </p:cNvCxnSpPr>
          <p:nvPr/>
        </p:nvCxnSpPr>
        <p:spPr>
          <a:xfrm flipH="1">
            <a:off x="5558624" y="3976717"/>
            <a:ext cx="615495" cy="74114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24"/>
          <p:cNvCxnSpPr>
            <a:stCxn id="17" idx="2"/>
            <a:endCxn id="22" idx="0"/>
          </p:cNvCxnSpPr>
          <p:nvPr/>
        </p:nvCxnSpPr>
        <p:spPr>
          <a:xfrm>
            <a:off x="6174119" y="3976717"/>
            <a:ext cx="600741" cy="74114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5022291" y="4717862"/>
            <a:ext cx="10726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err="1" smtClean="0">
                <a:solidFill>
                  <a:srgbClr val="C00000"/>
                </a:solidFill>
              </a:rPr>
              <a:t>Muayyan</a:t>
            </a:r>
            <a:endParaRPr lang="en-US" b="1" dirty="0">
              <a:solidFill>
                <a:srgbClr val="C00000"/>
              </a:solidFill>
            </a:endParaRPr>
          </a:p>
          <a:p>
            <a:pPr algn="ctr"/>
            <a:r>
              <a:rPr lang="en-US" b="1" dirty="0" err="1" smtClean="0">
                <a:solidFill>
                  <a:srgbClr val="C00000"/>
                </a:solidFill>
              </a:rPr>
              <a:t>muddat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002052" y="4717862"/>
            <a:ext cx="15456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b="1">
                <a:solidFill>
                  <a:srgbClr val="C00000"/>
                </a:solidFill>
              </a:defRPr>
            </a:lvl1pPr>
          </a:lstStyle>
          <a:p>
            <a:pPr algn="ctr"/>
            <a:r>
              <a:rPr lang="en-US" dirty="0" err="1" smtClean="0"/>
              <a:t>Mahsulot</a:t>
            </a:r>
            <a:r>
              <a:rPr lang="en-US" dirty="0" smtClean="0"/>
              <a:t> </a:t>
            </a:r>
            <a:r>
              <a:rPr lang="en-US" dirty="0" err="1" smtClean="0"/>
              <a:t>soni</a:t>
            </a:r>
            <a:endParaRPr lang="uz-Cyrl-UZ" dirty="0"/>
          </a:p>
          <a:p>
            <a:pPr algn="ctr"/>
            <a:r>
              <a:rPr lang="uz-Cyrl-UZ" dirty="0"/>
              <a:t>сони</a:t>
            </a:r>
            <a:endParaRPr lang="ru-RU" dirty="0"/>
          </a:p>
        </p:txBody>
      </p:sp>
      <p:sp>
        <p:nvSpPr>
          <p:cNvPr id="23" name="Rounded Rectangle 29"/>
          <p:cNvSpPr/>
          <p:nvPr/>
        </p:nvSpPr>
        <p:spPr>
          <a:xfrm>
            <a:off x="8709256" y="3339509"/>
            <a:ext cx="2213810" cy="63526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/>
              <a:t>Qanday</a:t>
            </a:r>
            <a:r>
              <a:rPr lang="en-US" b="1" dirty="0" smtClean="0"/>
              <a:t> </a:t>
            </a:r>
            <a:r>
              <a:rPr lang="en-US" b="1" dirty="0" err="1" smtClean="0"/>
              <a:t>tartibda</a:t>
            </a:r>
            <a:endParaRPr lang="ru-RU" b="1" dirty="0"/>
          </a:p>
        </p:txBody>
      </p:sp>
      <p:cxnSp>
        <p:nvCxnSpPr>
          <p:cNvPr id="24" name="Straight Arrow Connector 30"/>
          <p:cNvCxnSpPr/>
          <p:nvPr/>
        </p:nvCxnSpPr>
        <p:spPr>
          <a:xfrm flipH="1">
            <a:off x="9840709" y="2949549"/>
            <a:ext cx="2" cy="380154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31"/>
          <p:cNvSpPr/>
          <p:nvPr/>
        </p:nvSpPr>
        <p:spPr>
          <a:xfrm>
            <a:off x="8358416" y="4525355"/>
            <a:ext cx="2915489" cy="9817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/>
              <a:t>Eskirish</a:t>
            </a:r>
            <a:r>
              <a:rPr lang="en-US" b="1" dirty="0" smtClean="0"/>
              <a:t> </a:t>
            </a:r>
            <a:r>
              <a:rPr lang="en-US" b="1" dirty="0" err="1" smtClean="0"/>
              <a:t>hisoblash</a:t>
            </a:r>
            <a:r>
              <a:rPr lang="en-US" b="1" dirty="0" smtClean="0"/>
              <a:t> </a:t>
            </a:r>
            <a:r>
              <a:rPr lang="en-US" b="1" dirty="0" err="1" smtClean="0"/>
              <a:t>usullari</a:t>
            </a:r>
            <a:endParaRPr lang="ru-RU" b="1" dirty="0"/>
          </a:p>
        </p:txBody>
      </p:sp>
      <p:cxnSp>
        <p:nvCxnSpPr>
          <p:cNvPr id="26" name="Straight Arrow Connector 33"/>
          <p:cNvCxnSpPr>
            <a:stCxn id="23" idx="2"/>
            <a:endCxn id="25" idx="0"/>
          </p:cNvCxnSpPr>
          <p:nvPr/>
        </p:nvCxnSpPr>
        <p:spPr>
          <a:xfrm>
            <a:off x="9816161" y="3974777"/>
            <a:ext cx="0" cy="5505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4967914" y="5938414"/>
            <a:ext cx="28578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z-Cyrl-UZ" b="1" dirty="0" smtClean="0"/>
              <a:t>Д-т</a:t>
            </a:r>
            <a:r>
              <a:rPr lang="en-US" b="1" dirty="0" err="1"/>
              <a:t>Xarajat</a:t>
            </a:r>
            <a:r>
              <a:rPr lang="en-US" b="1" dirty="0"/>
              <a:t> (</a:t>
            </a:r>
            <a:r>
              <a:rPr lang="en-US" b="1" dirty="0" err="1"/>
              <a:t>aktiv</a:t>
            </a:r>
            <a:r>
              <a:rPr lang="uz-Cyrl-UZ" b="1" dirty="0"/>
              <a:t>)</a:t>
            </a:r>
          </a:p>
          <a:p>
            <a:r>
              <a:rPr lang="uz-Cyrl-UZ" b="1" dirty="0"/>
              <a:t>К-т </a:t>
            </a:r>
            <a:r>
              <a:rPr lang="en-US" b="1" dirty="0"/>
              <a:t>AB </a:t>
            </a:r>
            <a:r>
              <a:rPr lang="en-US" b="1" dirty="0" err="1"/>
              <a:t>jamg’arilgan</a:t>
            </a:r>
            <a:r>
              <a:rPr lang="en-US" b="1" dirty="0"/>
              <a:t> </a:t>
            </a:r>
            <a:r>
              <a:rPr lang="en-US" b="1" dirty="0" err="1"/>
              <a:t>eskirishi</a:t>
            </a:r>
            <a:endParaRPr lang="ru-RU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444567" y="1050913"/>
            <a:ext cx="113028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Eskirish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AVni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eskirish</a:t>
            </a: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hisoblanadigan</a:t>
            </a: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qiymatini</a:t>
            </a: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foydali</a:t>
            </a: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</a:t>
            </a:r>
            <a:r>
              <a:rPr lang="en-US" sz="20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izmat</a:t>
            </a:r>
            <a:r>
              <a:rPr lang="en-US" sz="2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muddati</a:t>
            </a: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davomida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tizimli</a:t>
            </a: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asosda</a:t>
            </a: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xarajatlarga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maxsulot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qiymatiga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olib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borishni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angalatidi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741A2DA6-B0FA-42AF-BBE1-725E1C74BA53}"/>
              </a:ext>
            </a:extLst>
          </p:cNvPr>
          <p:cNvSpPr txBox="1"/>
          <p:nvPr/>
        </p:nvSpPr>
        <p:spPr>
          <a:xfrm>
            <a:off x="4116645" y="276429"/>
            <a:ext cx="34660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Eskirish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hisoblash</a:t>
            </a:r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18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7" grpId="0" animBg="1"/>
      <p:bldP spid="21" grpId="0"/>
      <p:bldP spid="22" grpId="0"/>
      <p:bldP spid="23" grpId="0" animBg="1"/>
      <p:bldP spid="25" grpId="0" animBg="1"/>
      <p:bldP spid="2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3FF7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A37CE-56CC-4263-A743-6EA01FAEC455}" type="slidenum">
              <a:rPr lang="en-US" smtClean="0"/>
              <a:t>23</a:t>
            </a:fld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1030871" y="1761423"/>
            <a:ext cx="24098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/>
              <a:t>Foydali</a:t>
            </a:r>
            <a:r>
              <a:rPr lang="en-US" b="1" dirty="0" smtClean="0"/>
              <a:t> </a:t>
            </a:r>
            <a:r>
              <a:rPr lang="en-US" b="1" dirty="0" err="1" smtClean="0"/>
              <a:t>xizmat</a:t>
            </a:r>
            <a:r>
              <a:rPr lang="en-US" b="1" dirty="0" smtClean="0"/>
              <a:t> </a:t>
            </a:r>
            <a:r>
              <a:rPr lang="en-US" b="1" dirty="0" err="1" smtClean="0"/>
              <a:t>muddati</a:t>
            </a:r>
            <a:endParaRPr lang="ru-RU" b="1" dirty="0"/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3830855" y="1963554"/>
            <a:ext cx="1463040" cy="1925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5293895" y="1718109"/>
            <a:ext cx="3407343" cy="5101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/>
              <a:t>Mulohaza</a:t>
            </a:r>
            <a:endParaRPr lang="ru-RU" b="1" dirty="0"/>
          </a:p>
        </p:txBody>
      </p:sp>
      <p:pic>
        <p:nvPicPr>
          <p:cNvPr id="8198" name="Picture 6" descr="Free Thought Bubble, Download Free Clip Art, Free Clip Art on ...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594" b="92453" l="2344" r="9531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1239" y="2190593"/>
            <a:ext cx="5715835" cy="3348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Person Cartoon 542*652 transprent Png Free Download - Classical ...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07" b="89431" l="9268" r="9561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790" y="2628493"/>
            <a:ext cx="3060065" cy="3672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5852160" y="3043684"/>
            <a:ext cx="354988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-</a:t>
            </a:r>
            <a:r>
              <a:rPr lang="en-US" dirty="0" err="1"/>
              <a:t>kutilayotgan</a:t>
            </a:r>
            <a:r>
              <a:rPr lang="en-US" dirty="0"/>
              <a:t> </a:t>
            </a:r>
            <a:r>
              <a:rPr lang="en-US" dirty="0" err="1"/>
              <a:t>foydalanish</a:t>
            </a:r>
            <a:r>
              <a:rPr lang="en-US" dirty="0"/>
              <a:t> </a:t>
            </a:r>
            <a:r>
              <a:rPr lang="en-US" dirty="0" err="1"/>
              <a:t>muddati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-</a:t>
            </a:r>
            <a:r>
              <a:rPr lang="en-US" dirty="0" err="1"/>
              <a:t>kutilayotgan</a:t>
            </a:r>
            <a:r>
              <a:rPr lang="en-US" dirty="0"/>
              <a:t> </a:t>
            </a:r>
            <a:r>
              <a:rPr lang="en-US" dirty="0" err="1"/>
              <a:t>fizik</a:t>
            </a:r>
            <a:r>
              <a:rPr lang="en-US" dirty="0"/>
              <a:t> </a:t>
            </a:r>
            <a:r>
              <a:rPr lang="en-US" dirty="0" err="1"/>
              <a:t>buzulish</a:t>
            </a:r>
            <a:r>
              <a:rPr lang="en-US" dirty="0"/>
              <a:t> </a:t>
            </a:r>
            <a:r>
              <a:rPr lang="en-US" dirty="0" err="1"/>
              <a:t>xolati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-</a:t>
            </a:r>
            <a:r>
              <a:rPr lang="en-US" dirty="0" err="1"/>
              <a:t>texnik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manaviy</a:t>
            </a:r>
            <a:r>
              <a:rPr lang="en-US" dirty="0"/>
              <a:t> </a:t>
            </a:r>
            <a:r>
              <a:rPr lang="en-US" dirty="0" err="1"/>
              <a:t>eskirishi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-</a:t>
            </a:r>
            <a:r>
              <a:rPr lang="en-US" dirty="0" err="1"/>
              <a:t>qonunuy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cheklanishlar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5516812" y="5707854"/>
            <a:ext cx="3353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C00000"/>
                </a:solidFill>
              </a:rPr>
              <a:t>!</a:t>
            </a:r>
            <a:endParaRPr lang="ru-RU" sz="3600" dirty="0">
              <a:solidFill>
                <a:srgbClr val="C0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919867" y="5816785"/>
            <a:ext cx="5016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/>
              <a:t>Foydali</a:t>
            </a:r>
            <a:r>
              <a:rPr lang="en-US" b="1" dirty="0"/>
              <a:t> </a:t>
            </a:r>
            <a:r>
              <a:rPr lang="en-US" b="1" dirty="0" err="1"/>
              <a:t>x</a:t>
            </a:r>
            <a:r>
              <a:rPr lang="en-US" b="1" dirty="0" err="1" smtClean="0"/>
              <a:t>izmat</a:t>
            </a:r>
            <a:r>
              <a:rPr lang="en-US" b="1" dirty="0" smtClean="0"/>
              <a:t> </a:t>
            </a:r>
            <a:r>
              <a:rPr lang="en-US" b="1" dirty="0" err="1"/>
              <a:t>muddati</a:t>
            </a:r>
            <a:r>
              <a:rPr lang="en-US" b="1" dirty="0"/>
              <a:t> ≠ </a:t>
            </a:r>
            <a:r>
              <a:rPr lang="en-US" b="1" dirty="0" err="1"/>
              <a:t>Iqtisodiy</a:t>
            </a:r>
            <a:r>
              <a:rPr lang="en-US" b="1" dirty="0"/>
              <a:t> </a:t>
            </a:r>
            <a:r>
              <a:rPr lang="en-US" b="1" dirty="0" err="1"/>
              <a:t>hizmat</a:t>
            </a:r>
            <a:r>
              <a:rPr lang="en-US" b="1" dirty="0"/>
              <a:t> </a:t>
            </a:r>
            <a:r>
              <a:rPr lang="en-US" b="1" dirty="0" err="1"/>
              <a:t>muddati</a:t>
            </a:r>
            <a:endParaRPr lang="ru-RU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9AD9D9D6-019E-4604-955E-7DD619A8C711}"/>
              </a:ext>
            </a:extLst>
          </p:cNvPr>
          <p:cNvSpPr txBox="1"/>
          <p:nvPr/>
        </p:nvSpPr>
        <p:spPr>
          <a:xfrm>
            <a:off x="3943974" y="411840"/>
            <a:ext cx="35846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Foydali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xizmat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muddati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3019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 animBg="1"/>
      <p:bldP spid="15" grpId="0"/>
      <p:bldP spid="17" grpId="0"/>
      <p:bldP spid="1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3FF7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50241" y="101601"/>
            <a:ext cx="10130971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b="1" dirty="0">
                <a:latin typeface="Times New Roman" panose="02020603050405020304" pitchFamily="18" charset="0"/>
              </a:rPr>
              <a:t>SAVOL</a:t>
            </a:r>
            <a:br>
              <a:rPr lang="en-US" sz="2200" b="1" dirty="0">
                <a:latin typeface="Times New Roman" panose="02020603050405020304" pitchFamily="18" charset="0"/>
              </a:rPr>
            </a:br>
            <a:r>
              <a:rPr lang="en-US" sz="2200" b="1" dirty="0" err="1">
                <a:latin typeface="Times New Roman" panose="02020603050405020304" pitchFamily="18" charset="0"/>
              </a:rPr>
              <a:t>Asosiy</a:t>
            </a:r>
            <a:r>
              <a:rPr lang="en-US" sz="2200" b="1" dirty="0">
                <a:latin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</a:rPr>
              <a:t>vosita</a:t>
            </a:r>
            <a:r>
              <a:rPr lang="en-US" sz="2200" b="1" dirty="0">
                <a:latin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</a:rPr>
              <a:t>ekpluatatsiyaga</a:t>
            </a:r>
            <a:r>
              <a:rPr lang="en-US" sz="2200" b="1" dirty="0">
                <a:latin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</a:rPr>
              <a:t>topshirilmasidan</a:t>
            </a:r>
            <a:r>
              <a:rPr lang="en-US" sz="2200" b="1" dirty="0">
                <a:latin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</a:rPr>
              <a:t>avval</a:t>
            </a:r>
            <a:r>
              <a:rPr lang="en-US" sz="2200" b="1" dirty="0">
                <a:latin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</a:rPr>
              <a:t>unga</a:t>
            </a:r>
            <a:r>
              <a:rPr lang="en-US" sz="2200" b="1" dirty="0">
                <a:latin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</a:rPr>
              <a:t>eskirish</a:t>
            </a:r>
            <a:r>
              <a:rPr lang="en-US" sz="2200" b="1" dirty="0">
                <a:latin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</a:rPr>
              <a:t>hisoblash</a:t>
            </a:r>
            <a:r>
              <a:rPr lang="en-US" sz="2200" b="1" dirty="0">
                <a:latin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</a:rPr>
              <a:t>mumkinmi</a:t>
            </a:r>
            <a:r>
              <a:rPr lang="en-US" sz="2200" b="1" dirty="0">
                <a:latin typeface="Times New Roman" panose="02020603050405020304" pitchFamily="18" charset="0"/>
              </a:rPr>
              <a:t>?</a:t>
            </a:r>
            <a:br>
              <a:rPr lang="en-US" sz="2200" b="1" dirty="0">
                <a:latin typeface="Times New Roman" panose="02020603050405020304" pitchFamily="18" charset="0"/>
              </a:rPr>
            </a:br>
            <a:r>
              <a:rPr lang="en-US" sz="2200" b="1" dirty="0">
                <a:latin typeface="Times New Roman" panose="02020603050405020304" pitchFamily="18" charset="0"/>
              </a:rPr>
              <a:t/>
            </a:r>
            <a:br>
              <a:rPr lang="en-US" sz="2200" b="1" dirty="0">
                <a:latin typeface="Times New Roman" panose="02020603050405020304" pitchFamily="18" charset="0"/>
              </a:rPr>
            </a:br>
            <a:r>
              <a:rPr lang="en-US" sz="2200" b="1" dirty="0" err="1">
                <a:latin typeface="Times New Roman" panose="02020603050405020304" pitchFamily="18" charset="0"/>
              </a:rPr>
              <a:t>Misol</a:t>
            </a:r>
            <a:r>
              <a:rPr lang="en-US" sz="2200" b="1" dirty="0">
                <a:latin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</a:rPr>
              <a:t>uchun</a:t>
            </a:r>
            <a:r>
              <a:rPr lang="en-US" sz="2200" b="1" dirty="0">
                <a:latin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</a:rPr>
              <a:t>asosiy</a:t>
            </a:r>
            <a:r>
              <a:rPr lang="en-US" sz="2200" b="1" dirty="0">
                <a:latin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</a:rPr>
              <a:t>vosita</a:t>
            </a:r>
            <a:r>
              <a:rPr lang="en-US" sz="2200" b="1" dirty="0">
                <a:latin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</a:rPr>
              <a:t>ob’ekti</a:t>
            </a:r>
            <a:r>
              <a:rPr lang="en-US" sz="2200" b="1" dirty="0">
                <a:latin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</a:rPr>
              <a:t>o‘rnatilgan</a:t>
            </a:r>
            <a:r>
              <a:rPr lang="en-US" sz="2200" b="1" dirty="0">
                <a:latin typeface="Times New Roman" panose="02020603050405020304" pitchFamily="18" charset="0"/>
              </a:rPr>
              <a:t>, </a:t>
            </a:r>
            <a:r>
              <a:rPr lang="en-US" sz="2200" b="1" dirty="0" err="1">
                <a:latin typeface="Times New Roman" panose="02020603050405020304" pitchFamily="18" charset="0"/>
              </a:rPr>
              <a:t>biroq</a:t>
            </a:r>
            <a:r>
              <a:rPr lang="en-US" sz="2200" b="1" dirty="0">
                <a:latin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</a:rPr>
              <a:t>ishlab</a:t>
            </a:r>
            <a:r>
              <a:rPr lang="en-US" sz="2200" b="1" dirty="0">
                <a:latin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</a:rPr>
              <a:t>chiqarish</a:t>
            </a:r>
            <a:r>
              <a:rPr lang="en-US" sz="2200" b="1" dirty="0">
                <a:latin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</a:rPr>
              <a:t>jarayoni</a:t>
            </a:r>
            <a:r>
              <a:rPr lang="en-US" sz="2200" b="1" dirty="0">
                <a:latin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</a:rPr>
              <a:t>hali</a:t>
            </a:r>
            <a:r>
              <a:rPr lang="en-US" sz="2200" b="1" dirty="0">
                <a:latin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</a:rPr>
              <a:t>yo‘lga</a:t>
            </a:r>
            <a:r>
              <a:rPr lang="en-US" sz="2200" b="1" dirty="0">
                <a:latin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</a:rPr>
              <a:t>qo‘yilmagan</a:t>
            </a:r>
            <a:r>
              <a:rPr lang="en-US" sz="2200" b="1" dirty="0" smtClean="0">
                <a:latin typeface="Times New Roman" panose="02020603050405020304" pitchFamily="18" charset="0"/>
              </a:rPr>
              <a:t>.</a:t>
            </a:r>
            <a:endParaRPr lang="ru-RU" sz="2200" dirty="0"/>
          </a:p>
        </p:txBody>
      </p:sp>
      <p:sp>
        <p:nvSpPr>
          <p:cNvPr id="3" name="Выноска со стрелкой вниз 2"/>
          <p:cNvSpPr/>
          <p:nvPr/>
        </p:nvSpPr>
        <p:spPr>
          <a:xfrm rot="16200000">
            <a:off x="2206174" y="1308576"/>
            <a:ext cx="1003772" cy="3466630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AVga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eskirish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hisoblash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с одним скругленным углом 4"/>
          <p:cNvSpPr/>
          <p:nvPr/>
        </p:nvSpPr>
        <p:spPr>
          <a:xfrm>
            <a:off x="4557486" y="2465894"/>
            <a:ext cx="6995886" cy="1467483"/>
          </a:xfrm>
          <a:prstGeom prst="round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/>
              <a:t>Undan</a:t>
            </a:r>
            <a:r>
              <a:rPr lang="en-US" sz="2000" dirty="0"/>
              <a:t> </a:t>
            </a:r>
            <a:r>
              <a:rPr lang="en-US" sz="2000" dirty="0" err="1"/>
              <a:t>foydalanish</a:t>
            </a:r>
            <a:r>
              <a:rPr lang="en-US" sz="2000" dirty="0"/>
              <a:t> </a:t>
            </a:r>
            <a:r>
              <a:rPr lang="en-US" sz="2000" dirty="0" err="1"/>
              <a:t>imkoniyati</a:t>
            </a:r>
            <a:r>
              <a:rPr lang="en-US" sz="2000" dirty="0"/>
              <a:t> </a:t>
            </a:r>
            <a:r>
              <a:rPr lang="en-US" sz="2000" dirty="0" err="1"/>
              <a:t>mavjud</a:t>
            </a:r>
            <a:r>
              <a:rPr lang="en-US" sz="2000" dirty="0"/>
              <a:t> </a:t>
            </a:r>
            <a:r>
              <a:rPr lang="en-US" sz="2000" dirty="0" err="1"/>
              <a:t>bo‘lgan</a:t>
            </a:r>
            <a:r>
              <a:rPr lang="en-US" sz="2000" dirty="0"/>
              <a:t> </a:t>
            </a:r>
            <a:r>
              <a:rPr lang="en-US" sz="2000" dirty="0" err="1"/>
              <a:t>paytdan</a:t>
            </a:r>
            <a:r>
              <a:rPr lang="en-US" sz="2000" dirty="0"/>
              <a:t> </a:t>
            </a:r>
            <a:r>
              <a:rPr lang="en-US" sz="2000" dirty="0" err="1"/>
              <a:t>boshlanadi</a:t>
            </a:r>
            <a:r>
              <a:rPr lang="en-US" sz="2000" dirty="0"/>
              <a:t>,</a:t>
            </a:r>
            <a:br>
              <a:rPr lang="en-US" sz="2000" dirty="0"/>
            </a:br>
            <a:r>
              <a:rPr lang="en-US" sz="2000" dirty="0" err="1"/>
              <a:t>ya’ni</a:t>
            </a:r>
            <a:r>
              <a:rPr lang="en-US" sz="2000" dirty="0"/>
              <a:t/>
            </a:r>
            <a:br>
              <a:rPr lang="en-US" sz="2000" dirty="0"/>
            </a:br>
            <a:r>
              <a:rPr lang="en-US" sz="2000" dirty="0"/>
              <a:t>u </a:t>
            </a:r>
            <a:r>
              <a:rPr lang="en-US" sz="2000" dirty="0" err="1"/>
              <a:t>rahbariyat</a:t>
            </a:r>
            <a:r>
              <a:rPr lang="en-US" sz="2000" dirty="0"/>
              <a:t> </a:t>
            </a:r>
            <a:r>
              <a:rPr lang="en-US" sz="2000" dirty="0" err="1"/>
              <a:t>tomonidan</a:t>
            </a:r>
            <a:r>
              <a:rPr lang="en-US" sz="2000" dirty="0"/>
              <a:t> </a:t>
            </a:r>
            <a:r>
              <a:rPr lang="en-US" sz="2000" dirty="0" err="1"/>
              <a:t>ko‘zlangan</a:t>
            </a:r>
            <a:r>
              <a:rPr lang="en-US" sz="2000" dirty="0"/>
              <a:t> </a:t>
            </a:r>
            <a:r>
              <a:rPr lang="en-US" sz="2000" dirty="0" err="1"/>
              <a:t>maqsadda</a:t>
            </a:r>
            <a:r>
              <a:rPr lang="en-US" sz="2000" dirty="0"/>
              <a:t> </a:t>
            </a:r>
            <a:r>
              <a:rPr lang="en-US" sz="2000" dirty="0" err="1"/>
              <a:t>foydalanish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zarur</a:t>
            </a:r>
            <a:r>
              <a:rPr lang="en-US" sz="2000" dirty="0"/>
              <a:t> </a:t>
            </a:r>
            <a:r>
              <a:rPr lang="en-US" sz="2000" dirty="0" err="1"/>
              <a:t>bo‘lgan</a:t>
            </a:r>
            <a:r>
              <a:rPr lang="en-US" sz="2000" dirty="0"/>
              <a:t> joy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holatga</a:t>
            </a:r>
            <a:r>
              <a:rPr lang="en-US" sz="2000" dirty="0"/>
              <a:t> </a:t>
            </a:r>
            <a:r>
              <a:rPr lang="en-US" sz="2000" dirty="0" err="1"/>
              <a:t>keltirilgan</a:t>
            </a:r>
            <a:r>
              <a:rPr lang="en-US" sz="2000" dirty="0"/>
              <a:t> </a:t>
            </a:r>
            <a:r>
              <a:rPr lang="en-US" sz="2000" dirty="0" err="1"/>
              <a:t>paytdan</a:t>
            </a:r>
            <a:r>
              <a:rPr lang="en-US" sz="2000" dirty="0"/>
              <a:t> </a:t>
            </a:r>
            <a:r>
              <a:rPr lang="en-US" sz="2000" dirty="0" err="1"/>
              <a:t>boshlanadi</a:t>
            </a:r>
            <a:r>
              <a:rPr lang="en-US" sz="2000" dirty="0"/>
              <a:t>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Выноска со стрелкой вниз 5"/>
          <p:cNvSpPr/>
          <p:nvPr/>
        </p:nvSpPr>
        <p:spPr>
          <a:xfrm rot="16200000">
            <a:off x="2206173" y="3282519"/>
            <a:ext cx="1003772" cy="3466630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n-US" sz="2000" dirty="0" err="1"/>
              <a:t>AVga</a:t>
            </a:r>
            <a:r>
              <a:rPr lang="en-US" sz="2000" dirty="0"/>
              <a:t> </a:t>
            </a:r>
            <a:r>
              <a:rPr lang="en-US" sz="2000" dirty="0" err="1"/>
              <a:t>eskirish</a:t>
            </a:r>
            <a:r>
              <a:rPr lang="en-US" sz="2000" dirty="0"/>
              <a:t> </a:t>
            </a:r>
            <a:r>
              <a:rPr lang="en-US" sz="2000" dirty="0" err="1"/>
              <a:t>hisoblash</a:t>
            </a:r>
            <a:r>
              <a:rPr lang="en-US" sz="2000" dirty="0"/>
              <a:t> </a:t>
            </a:r>
            <a:r>
              <a:rPr lang="en-US" sz="2000" dirty="0" err="1"/>
              <a:t>to‘xtatilmaydi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с одним скругленным углом 6"/>
          <p:cNvSpPr/>
          <p:nvPr/>
        </p:nvSpPr>
        <p:spPr>
          <a:xfrm>
            <a:off x="4557486" y="4383692"/>
            <a:ext cx="6995886" cy="1264283"/>
          </a:xfrm>
          <a:prstGeom prst="round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/>
              <a:t>aktiv</a:t>
            </a:r>
            <a:r>
              <a:rPr lang="en-US" sz="2000" dirty="0"/>
              <a:t> </a:t>
            </a:r>
            <a:r>
              <a:rPr lang="en-US" sz="2000" dirty="0" err="1"/>
              <a:t>bekor</a:t>
            </a:r>
            <a:r>
              <a:rPr lang="en-US" sz="2000" dirty="0"/>
              <a:t> </a:t>
            </a:r>
            <a:r>
              <a:rPr lang="en-US" sz="2000" dirty="0" err="1"/>
              <a:t>turib</a:t>
            </a:r>
            <a:r>
              <a:rPr lang="en-US" sz="2000" dirty="0"/>
              <a:t> </a:t>
            </a:r>
            <a:r>
              <a:rPr lang="en-US" sz="2000" dirty="0" err="1"/>
              <a:t>qolganda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faol</a:t>
            </a:r>
            <a:r>
              <a:rPr lang="en-US" sz="2000" dirty="0"/>
              <a:t> </a:t>
            </a:r>
            <a:r>
              <a:rPr lang="en-US" sz="2000" dirty="0" err="1"/>
              <a:t>foydalanishdan</a:t>
            </a:r>
            <a:r>
              <a:rPr lang="en-US" sz="2000" dirty="0"/>
              <a:t> </a:t>
            </a:r>
            <a:r>
              <a:rPr lang="en-US" sz="2000" dirty="0" err="1"/>
              <a:t>chiqarilganda</a:t>
            </a:r>
            <a:r>
              <a:rPr lang="en-US" sz="2000" dirty="0"/>
              <a:t> </a:t>
            </a:r>
            <a:r>
              <a:rPr lang="en-US" sz="2000" dirty="0" err="1"/>
              <a:t>to‘xtatilmaydi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06400" y="5833069"/>
            <a:ext cx="109437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E’tibor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bering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!</a:t>
            </a:r>
            <a:b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Eskirish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hisoblashning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chiqarish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usuli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qo‘llanganda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maxsulot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chiqarilmagan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paytda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eskirish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summasi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nolga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teng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4637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5" grpId="0" animBg="1"/>
      <p:bldP spid="6" grpId="0" animBg="1"/>
      <p:bldP spid="7" grpId="0" animBg="1"/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3FF7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8629014" y="6320236"/>
            <a:ext cx="2743200" cy="365125"/>
          </a:xfrm>
        </p:spPr>
        <p:txBody>
          <a:bodyPr/>
          <a:lstStyle/>
          <a:p>
            <a:fld id="{585A37CE-56CC-4263-A743-6EA01FAEC455}" type="slidenum">
              <a:rPr lang="en-US" smtClean="0"/>
              <a:t>25</a:t>
            </a:fld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1039528" y="1905802"/>
            <a:ext cx="3345468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b="1" dirty="0" err="1"/>
              <a:t>To‘g‘ri</a:t>
            </a:r>
            <a:r>
              <a:rPr lang="en-US" b="1" dirty="0"/>
              <a:t> </a:t>
            </a:r>
            <a:r>
              <a:rPr lang="en-US" b="1" dirty="0" err="1"/>
              <a:t>chiziqli</a:t>
            </a:r>
            <a:r>
              <a:rPr lang="en-US" b="1" dirty="0"/>
              <a:t> </a:t>
            </a:r>
            <a:r>
              <a:rPr lang="en-US" b="1" dirty="0" err="1"/>
              <a:t>usul</a:t>
            </a:r>
            <a:r>
              <a:rPr lang="en-US" b="1" dirty="0"/>
              <a:t/>
            </a:r>
            <a:br>
              <a:rPr lang="en-US" b="1" dirty="0"/>
            </a:br>
            <a:r>
              <a:rPr lang="en-US" b="1" dirty="0"/>
              <a:t/>
            </a:r>
            <a:br>
              <a:rPr lang="en-US" b="1" dirty="0"/>
            </a:br>
            <a:r>
              <a:rPr lang="en-US" b="1" dirty="0"/>
              <a:t/>
            </a:r>
            <a:br>
              <a:rPr lang="en-US" b="1" dirty="0"/>
            </a:br>
            <a:r>
              <a:rPr lang="en-US" b="1" dirty="0"/>
              <a:t/>
            </a:r>
            <a:br>
              <a:rPr lang="en-US" b="1" dirty="0"/>
            </a:br>
            <a:r>
              <a:rPr lang="en-US" b="1" dirty="0"/>
              <a:t/>
            </a:r>
            <a:br>
              <a:rPr lang="en-US" b="1" dirty="0"/>
            </a:br>
            <a:r>
              <a:rPr lang="en-US" b="1" dirty="0" err="1"/>
              <a:t>Kamayib</a:t>
            </a:r>
            <a:r>
              <a:rPr lang="en-US" b="1" dirty="0"/>
              <a:t> </a:t>
            </a:r>
            <a:r>
              <a:rPr lang="en-US" b="1" dirty="0" err="1"/>
              <a:t>boruvchi</a:t>
            </a:r>
            <a:r>
              <a:rPr lang="en-US" b="1" dirty="0"/>
              <a:t> </a:t>
            </a:r>
            <a:r>
              <a:rPr lang="en-US" b="1" dirty="0" err="1"/>
              <a:t>qoldiq</a:t>
            </a:r>
            <a:r>
              <a:rPr lang="en-US" b="1" dirty="0"/>
              <a:t> </a:t>
            </a:r>
            <a:r>
              <a:rPr lang="en-US" b="1" dirty="0" err="1"/>
              <a:t>usuli</a:t>
            </a:r>
            <a:r>
              <a:rPr lang="en-US" b="1" dirty="0"/>
              <a:t/>
            </a:r>
            <a:br>
              <a:rPr lang="en-US" b="1" dirty="0"/>
            </a:br>
            <a:r>
              <a:rPr lang="en-US" b="1" dirty="0"/>
              <a:t/>
            </a:r>
            <a:br>
              <a:rPr lang="en-US" b="1" dirty="0"/>
            </a:br>
            <a:r>
              <a:rPr lang="en-US" b="1" dirty="0"/>
              <a:t/>
            </a:r>
            <a:br>
              <a:rPr lang="en-US" b="1" dirty="0"/>
            </a:br>
            <a:r>
              <a:rPr lang="en-US" b="1" dirty="0"/>
              <a:t/>
            </a:r>
            <a:br>
              <a:rPr lang="en-US" b="1" dirty="0"/>
            </a:br>
            <a:r>
              <a:rPr lang="en-US" b="1" dirty="0" err="1"/>
              <a:t>Ishlab</a:t>
            </a:r>
            <a:r>
              <a:rPr lang="en-US" b="1" dirty="0"/>
              <a:t> </a:t>
            </a:r>
            <a:r>
              <a:rPr lang="en-US" b="1" dirty="0" err="1"/>
              <a:t>chiqarish</a:t>
            </a:r>
            <a:r>
              <a:rPr lang="en-US" b="1" dirty="0"/>
              <a:t> </a:t>
            </a:r>
            <a:r>
              <a:rPr lang="en-US" b="1" dirty="0" err="1" smtClean="0"/>
              <a:t>usuli</a:t>
            </a:r>
            <a:endParaRPr lang="ru-RU" b="1" dirty="0"/>
          </a:p>
        </p:txBody>
      </p:sp>
      <p:pic>
        <p:nvPicPr>
          <p:cNvPr id="9218" name="Picture 2" descr="BK Asset Management | Kathy Lien, Boris Schlossberg, Managed Forex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221" b="89960" l="4016" r="8996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9967" y="1642744"/>
            <a:ext cx="1034415" cy="1034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BK Asset Management | Kathy Lien, Boris Schlossberg, Managed Forex ..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9792" y="1642744"/>
            <a:ext cx="1034415" cy="1034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BK Asset Management | Kathy Lien, Boris Schlossberg, Managed Forex ..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7750" y="1642743"/>
            <a:ext cx="1034416" cy="103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BK Asset Management | Kathy Lien, Boris Schlossberg, Managed Forex ..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4033" y="1642741"/>
            <a:ext cx="1034418" cy="1034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BK Asset Management | Kathy Lien, Boris Schlossberg, Managed Forex ...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6871" y="2677160"/>
            <a:ext cx="1187511" cy="1187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BK Asset Management | Kathy Lien, Boris Schlossberg, Managed Forex ..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4383" y="2830257"/>
            <a:ext cx="1034414" cy="1034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BK Asset Management | Kathy Lien, Boris Schlossberg, Managed Forex ...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8797" y="3002508"/>
            <a:ext cx="862163" cy="862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BK Asset Management | Kathy Lien, Boris Schlossberg, Managed Forex ...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2783" y="3107919"/>
            <a:ext cx="756752" cy="75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UK shoppers tested four colas for Tried And Tasted and Coca-Cola ...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6871" y="3965893"/>
            <a:ext cx="804324" cy="804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UK shoppers tested four colas for Tried And Tasted and Coca-Cola ...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0626" y="3965893"/>
            <a:ext cx="804324" cy="804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UK shoppers tested four colas for Tried And Tasted and Coca-Cola ...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6871" y="4750498"/>
            <a:ext cx="804324" cy="804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 descr="UK shoppers tested four colas for Tried And Tasted and Coca-Cola ...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0626" y="4750498"/>
            <a:ext cx="804324" cy="804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BK Asset Management | Kathy Lien, Boris Schlossberg, Managed Forex ...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7455" y="3929208"/>
            <a:ext cx="756752" cy="75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BK Asset Management | Kathy Lien, Boris Schlossberg, Managed Forex ...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6376" y="3924508"/>
            <a:ext cx="756752" cy="75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BK Asset Management | Kathy Lien, Boris Schlossberg, Managed Forex ...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7455" y="4714935"/>
            <a:ext cx="756752" cy="75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BK Asset Management | Kathy Lien, Boris Schlossberg, Managed Forex ...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6376" y="4710235"/>
            <a:ext cx="756752" cy="75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4" descr="UK shoppers tested four colas for Tried And Tasted and Coca-Cola ...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3497" y="4302884"/>
            <a:ext cx="804324" cy="804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BK Asset Management | Kathy Lien, Boris Schlossberg, Managed Forex ...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3862" y="4302884"/>
            <a:ext cx="756752" cy="75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ight Arrow 10"/>
          <p:cNvSpPr/>
          <p:nvPr/>
        </p:nvSpPr>
        <p:spPr>
          <a:xfrm>
            <a:off x="6217358" y="4368055"/>
            <a:ext cx="464504" cy="691581"/>
          </a:xfrm>
          <a:prstGeom prst="righ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Right Arrow 29"/>
          <p:cNvSpPr/>
          <p:nvPr/>
        </p:nvSpPr>
        <p:spPr>
          <a:xfrm>
            <a:off x="8946775" y="4359255"/>
            <a:ext cx="464504" cy="691581"/>
          </a:xfrm>
          <a:prstGeom prst="righ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B1E1CED7-083A-44CA-ADA6-AE0F7DE809CE}"/>
              </a:ext>
            </a:extLst>
          </p:cNvPr>
          <p:cNvSpPr txBox="1"/>
          <p:nvPr/>
        </p:nvSpPr>
        <p:spPr>
          <a:xfrm>
            <a:off x="1293528" y="273364"/>
            <a:ext cx="55114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Eskirish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hisoblash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usullari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8494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30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3FF7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333002" y="307649"/>
            <a:ext cx="7451933" cy="83748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/>
              <a:t>Tashkilot</a:t>
            </a:r>
            <a:r>
              <a:rPr lang="en-US" sz="2800" dirty="0"/>
              <a:t> </a:t>
            </a:r>
            <a:r>
              <a:rPr lang="en-US" sz="2800" dirty="0" err="1"/>
              <a:t>xar</a:t>
            </a:r>
            <a:r>
              <a:rPr lang="en-US" sz="2800" dirty="0"/>
              <a:t> </a:t>
            </a:r>
            <a:r>
              <a:rPr lang="en-US" sz="2800" dirty="0" err="1"/>
              <a:t>yil</a:t>
            </a:r>
            <a:r>
              <a:rPr lang="en-US" sz="2800" dirty="0"/>
              <a:t> </a:t>
            </a:r>
            <a:r>
              <a:rPr lang="en-US" sz="2800" dirty="0" err="1"/>
              <a:t>yakuniga</a:t>
            </a:r>
            <a:r>
              <a:rPr lang="en-US" sz="2800" dirty="0"/>
              <a:t> </a:t>
            </a:r>
            <a:r>
              <a:rPr lang="en-US" sz="2800" dirty="0" err="1"/>
              <a:t>quyidagilarni</a:t>
            </a:r>
            <a:r>
              <a:rPr lang="en-US" sz="2800" dirty="0"/>
              <a:t> </a:t>
            </a:r>
            <a:r>
              <a:rPr lang="en-US" sz="2800" dirty="0" err="1"/>
              <a:t>qayta</a:t>
            </a:r>
            <a:r>
              <a:rPr lang="en-US" sz="2800" dirty="0"/>
              <a:t> </a:t>
            </a:r>
            <a:r>
              <a:rPr lang="en-US" sz="2800" dirty="0" err="1"/>
              <a:t>ko‘rib</a:t>
            </a:r>
            <a:r>
              <a:rPr lang="en-US" sz="2800" dirty="0"/>
              <a:t> </a:t>
            </a:r>
            <a:r>
              <a:rPr lang="en-US" sz="2800" dirty="0" err="1"/>
              <a:t>chiqishi</a:t>
            </a:r>
            <a:r>
              <a:rPr lang="en-US" sz="2800" dirty="0"/>
              <a:t> </a:t>
            </a:r>
            <a:r>
              <a:rPr lang="en-US" sz="2800" dirty="0" err="1" smtClean="0"/>
              <a:t>lozim</a:t>
            </a:r>
            <a:endParaRPr lang="ru-RU" sz="2800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564022" y="1974078"/>
            <a:ext cx="3401227" cy="8716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Foydali</a:t>
            </a:r>
            <a:r>
              <a:rPr lang="en-US" sz="2400" dirty="0" smtClean="0"/>
              <a:t> </a:t>
            </a:r>
            <a:r>
              <a:rPr lang="en-US" sz="2400" dirty="0" err="1" smtClean="0"/>
              <a:t>xizmat</a:t>
            </a:r>
            <a:r>
              <a:rPr lang="en-US" sz="2400" dirty="0" smtClean="0"/>
              <a:t> </a:t>
            </a:r>
            <a:r>
              <a:rPr lang="en-US" sz="2400" dirty="0" err="1" smtClean="0"/>
              <a:t>muddati</a:t>
            </a:r>
            <a:endParaRPr lang="ru-RU" sz="2400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358354" y="1974078"/>
            <a:ext cx="3401227" cy="8716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Amortizatsiya</a:t>
            </a:r>
            <a:r>
              <a:rPr lang="en-US" sz="2400" dirty="0" smtClean="0"/>
              <a:t> </a:t>
            </a:r>
            <a:r>
              <a:rPr lang="en-US" sz="2400" dirty="0" err="1" smtClean="0"/>
              <a:t>usuli</a:t>
            </a:r>
            <a:endParaRPr lang="ru-RU" sz="2400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306511" y="1974078"/>
            <a:ext cx="3401227" cy="8716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Tugatish</a:t>
            </a:r>
            <a:r>
              <a:rPr lang="en-US" sz="2400" dirty="0" smtClean="0"/>
              <a:t> </a:t>
            </a:r>
            <a:r>
              <a:rPr lang="en-US" sz="2400" dirty="0" err="1" smtClean="0"/>
              <a:t>qiymati</a:t>
            </a:r>
            <a:endParaRPr lang="ru-RU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564022" y="3244334"/>
            <a:ext cx="77424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/>
              <a:t>Zarur</a:t>
            </a:r>
            <a:r>
              <a:rPr lang="en-US" sz="2400" dirty="0"/>
              <a:t> </a:t>
            </a:r>
            <a:r>
              <a:rPr lang="en-US" sz="2400" dirty="0" err="1"/>
              <a:t>hollarda</a:t>
            </a:r>
            <a:r>
              <a:rPr lang="en-US" sz="2400" dirty="0"/>
              <a:t> – </a:t>
            </a:r>
            <a:r>
              <a:rPr lang="en-US" sz="2400" dirty="0" err="1"/>
              <a:t>tegishli</a:t>
            </a:r>
            <a:r>
              <a:rPr lang="en-US" sz="2400" dirty="0"/>
              <a:t> </a:t>
            </a:r>
            <a:r>
              <a:rPr lang="en-US" sz="2400" dirty="0" err="1"/>
              <a:t>o‘zgartirishlar</a:t>
            </a:r>
            <a:r>
              <a:rPr lang="en-US" sz="2400" dirty="0"/>
              <a:t> </a:t>
            </a:r>
            <a:r>
              <a:rPr lang="en-US" sz="2400" dirty="0" err="1" smtClean="0"/>
              <a:t>kiritiladi</a:t>
            </a:r>
            <a:endParaRPr lang="ru-RU" sz="2400" dirty="0"/>
          </a:p>
        </p:txBody>
      </p:sp>
      <p:cxnSp>
        <p:nvCxnSpPr>
          <p:cNvPr id="9" name="Прямая со стрелкой 8"/>
          <p:cNvCxnSpPr>
            <a:stCxn id="2" idx="2"/>
            <a:endCxn id="3" idx="0"/>
          </p:cNvCxnSpPr>
          <p:nvPr/>
        </p:nvCxnSpPr>
        <p:spPr>
          <a:xfrm flipH="1">
            <a:off x="2264636" y="1145136"/>
            <a:ext cx="3794333" cy="8289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>
            <a:stCxn id="2" idx="2"/>
            <a:endCxn id="4" idx="0"/>
          </p:cNvCxnSpPr>
          <p:nvPr/>
        </p:nvCxnSpPr>
        <p:spPr>
          <a:xfrm flipH="1">
            <a:off x="6058968" y="1145136"/>
            <a:ext cx="1" cy="8289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stCxn id="2" idx="2"/>
            <a:endCxn id="5" idx="0"/>
          </p:cNvCxnSpPr>
          <p:nvPr/>
        </p:nvCxnSpPr>
        <p:spPr>
          <a:xfrm>
            <a:off x="6058969" y="1145136"/>
            <a:ext cx="3948156" cy="8289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898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3FF7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84395" y="3244334"/>
            <a:ext cx="10195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3 </a:t>
            </a:r>
            <a:r>
              <a:rPr lang="en-US" dirty="0" err="1"/>
              <a:t>yillik</a:t>
            </a:r>
            <a:r>
              <a:rPr lang="en-US" dirty="0"/>
              <a:t> </a:t>
            </a:r>
            <a:r>
              <a:rPr lang="en-US" dirty="0" err="1"/>
              <a:t>jamg‘arilgan</a:t>
            </a:r>
            <a:r>
              <a:rPr lang="en-US" dirty="0"/>
              <a:t> </a:t>
            </a:r>
            <a:r>
              <a:rPr lang="en-US" dirty="0" err="1"/>
              <a:t>eskirish</a:t>
            </a:r>
            <a:r>
              <a:rPr lang="en-US" dirty="0"/>
              <a:t> </a:t>
            </a:r>
            <a:r>
              <a:rPr lang="en-US" dirty="0" err="1"/>
              <a:t>summasi</a:t>
            </a:r>
            <a:r>
              <a:rPr lang="en-US" dirty="0"/>
              <a:t> 800 / 8 * 3 = 300 </a:t>
            </a:r>
            <a:r>
              <a:rPr lang="en-US" dirty="0" err="1"/>
              <a:t>sh.b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884395" y="3930955"/>
            <a:ext cx="10195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4-yil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eskirish</a:t>
            </a:r>
            <a:r>
              <a:rPr lang="en-US" dirty="0"/>
              <a:t> </a:t>
            </a:r>
            <a:r>
              <a:rPr lang="en-US" dirty="0" err="1"/>
              <a:t>summasi</a:t>
            </a:r>
            <a:r>
              <a:rPr lang="en-US" dirty="0"/>
              <a:t>: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884395" y="4599333"/>
            <a:ext cx="10195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4-yil </a:t>
            </a:r>
            <a:r>
              <a:rPr lang="en-US" dirty="0" err="1"/>
              <a:t>boshi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AVning</a:t>
            </a:r>
            <a:r>
              <a:rPr lang="en-US" dirty="0"/>
              <a:t> </a:t>
            </a:r>
            <a:r>
              <a:rPr lang="en-US" dirty="0" err="1"/>
              <a:t>balans</a:t>
            </a:r>
            <a:r>
              <a:rPr lang="en-US" dirty="0"/>
              <a:t> </a:t>
            </a:r>
            <a:r>
              <a:rPr lang="en-US" dirty="0" err="1"/>
              <a:t>qiymati</a:t>
            </a:r>
            <a:r>
              <a:rPr lang="en-US" dirty="0"/>
              <a:t> 800 – 300 = 500 </a:t>
            </a:r>
            <a:r>
              <a:rPr lang="en-US" dirty="0" err="1"/>
              <a:t>sh.b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884395" y="5267711"/>
            <a:ext cx="10195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4-yil </a:t>
            </a:r>
            <a:r>
              <a:rPr lang="en-US" dirty="0" err="1"/>
              <a:t>boshi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AVning</a:t>
            </a:r>
            <a:r>
              <a:rPr lang="en-US" dirty="0"/>
              <a:t> </a:t>
            </a:r>
            <a:r>
              <a:rPr lang="en-US" dirty="0" err="1"/>
              <a:t>eskirish</a:t>
            </a:r>
            <a:r>
              <a:rPr lang="en-US" dirty="0"/>
              <a:t> </a:t>
            </a:r>
            <a:r>
              <a:rPr lang="en-US" dirty="0" err="1"/>
              <a:t>summasi</a:t>
            </a:r>
            <a:r>
              <a:rPr lang="en-US" dirty="0"/>
              <a:t> 500 / 3 = 167 </a:t>
            </a:r>
            <a:r>
              <a:rPr lang="en-US" dirty="0" err="1"/>
              <a:t>sh.b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A3739BA7-7234-4CBB-BA62-FB3856FE9A7B}"/>
              </a:ext>
            </a:extLst>
          </p:cNvPr>
          <p:cNvSpPr txBox="1"/>
          <p:nvPr/>
        </p:nvSpPr>
        <p:spPr>
          <a:xfrm>
            <a:off x="627261" y="318946"/>
            <a:ext cx="112377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/>
              <a:t>Misol</a:t>
            </a:r>
            <a:r>
              <a:rPr lang="en-US" sz="2400" b="1" dirty="0"/>
              <a:t>. </a:t>
            </a:r>
            <a:r>
              <a:rPr lang="en-US" sz="2400" dirty="0" err="1"/>
              <a:t>Boshlang‘ich</a:t>
            </a:r>
            <a:r>
              <a:rPr lang="en-US" sz="2400" dirty="0"/>
              <a:t> </a:t>
            </a:r>
            <a:r>
              <a:rPr lang="en-US" sz="2400" dirty="0" err="1"/>
              <a:t>qiymati</a:t>
            </a:r>
            <a:r>
              <a:rPr lang="en-US" sz="2400" dirty="0"/>
              <a:t> 800 sh.b.ni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etadigan</a:t>
            </a:r>
            <a:r>
              <a:rPr lang="en-US" sz="2400" dirty="0"/>
              <a:t> </a:t>
            </a:r>
            <a:r>
              <a:rPr lang="en-US" sz="2400" dirty="0" err="1"/>
              <a:t>AVning</a:t>
            </a:r>
            <a:r>
              <a:rPr lang="en-US" sz="2400" dirty="0"/>
              <a:t> </a:t>
            </a:r>
            <a:r>
              <a:rPr lang="en-US" sz="2400" dirty="0" err="1"/>
              <a:t>foydali</a:t>
            </a:r>
            <a:r>
              <a:rPr lang="en-US" sz="2400" dirty="0"/>
              <a:t> </a:t>
            </a:r>
            <a:r>
              <a:rPr lang="en-US" sz="2400" dirty="0" err="1"/>
              <a:t>xizmat</a:t>
            </a:r>
            <a:r>
              <a:rPr lang="en-US" sz="2400" dirty="0"/>
              <a:t> </a:t>
            </a:r>
            <a:r>
              <a:rPr lang="en-US" sz="2400" dirty="0" err="1"/>
              <a:t>muddati</a:t>
            </a:r>
            <a:r>
              <a:rPr lang="en-US" sz="2400" dirty="0"/>
              <a:t> 8 </a:t>
            </a:r>
            <a:r>
              <a:rPr lang="en-US" sz="2400" dirty="0" err="1"/>
              <a:t>yil</a:t>
            </a:r>
            <a:r>
              <a:rPr lang="en-US" sz="2400" dirty="0"/>
              <a:t>. </a:t>
            </a:r>
            <a:r>
              <a:rPr lang="en-US" sz="2400" dirty="0" err="1"/>
              <a:t>Tashkilot</a:t>
            </a:r>
            <a:r>
              <a:rPr lang="en-US" sz="2400" dirty="0"/>
              <a:t> </a:t>
            </a:r>
            <a:r>
              <a:rPr lang="en-US" sz="2400" dirty="0" err="1"/>
              <a:t>rahbariyati</a:t>
            </a:r>
            <a:r>
              <a:rPr lang="en-US" sz="2400" dirty="0"/>
              <a:t> 4 </a:t>
            </a:r>
            <a:r>
              <a:rPr lang="en-US" sz="2400" dirty="0" err="1"/>
              <a:t>yilning</a:t>
            </a:r>
            <a:r>
              <a:rPr lang="en-US" sz="2400" dirty="0"/>
              <a:t> </a:t>
            </a:r>
            <a:r>
              <a:rPr lang="en-US" sz="2400" dirty="0" err="1"/>
              <a:t>boshida</a:t>
            </a:r>
            <a:r>
              <a:rPr lang="en-US" sz="2400" dirty="0"/>
              <a:t> </a:t>
            </a:r>
            <a:r>
              <a:rPr lang="en-US" sz="2400" dirty="0" err="1"/>
              <a:t>AVning</a:t>
            </a:r>
            <a:r>
              <a:rPr lang="en-US" sz="2400" dirty="0"/>
              <a:t> </a:t>
            </a:r>
            <a:r>
              <a:rPr lang="en-US" sz="2400" dirty="0" err="1"/>
              <a:t>qolgan</a:t>
            </a:r>
            <a:r>
              <a:rPr lang="en-US" sz="2400" dirty="0"/>
              <a:t> </a:t>
            </a:r>
            <a:r>
              <a:rPr lang="en-US" sz="2400" dirty="0" err="1"/>
              <a:t>foydali</a:t>
            </a:r>
            <a:r>
              <a:rPr lang="en-US" sz="2400" dirty="0"/>
              <a:t> </a:t>
            </a:r>
            <a:r>
              <a:rPr lang="en-US" sz="2400" dirty="0" err="1"/>
              <a:t>xizmat</a:t>
            </a:r>
            <a:r>
              <a:rPr lang="en-US" sz="2400" dirty="0"/>
              <a:t> </a:t>
            </a:r>
            <a:r>
              <a:rPr lang="en-US" sz="2400" dirty="0" err="1"/>
              <a:t>muddatini</a:t>
            </a:r>
            <a:r>
              <a:rPr lang="en-US" sz="2400" dirty="0"/>
              <a:t> </a:t>
            </a:r>
            <a:r>
              <a:rPr lang="en-US" sz="2400" dirty="0" err="1"/>
              <a:t>qayta</a:t>
            </a:r>
            <a:r>
              <a:rPr lang="en-US" sz="2400" dirty="0"/>
              <a:t> </a:t>
            </a:r>
            <a:r>
              <a:rPr lang="en-US" sz="2400" dirty="0" err="1"/>
              <a:t>ko‘rib</a:t>
            </a:r>
            <a:r>
              <a:rPr lang="en-US" sz="2400" dirty="0"/>
              <a:t> </a:t>
            </a:r>
            <a:r>
              <a:rPr lang="en-US" sz="2400" dirty="0" err="1"/>
              <a:t>chiqish</a:t>
            </a:r>
            <a:r>
              <a:rPr lang="en-US" sz="2400" dirty="0"/>
              <a:t> </a:t>
            </a:r>
            <a:r>
              <a:rPr lang="en-US" sz="2400" dirty="0" err="1"/>
              <a:t>zarurati</a:t>
            </a:r>
            <a:r>
              <a:rPr lang="en-US" sz="2400" dirty="0"/>
              <a:t> </a:t>
            </a:r>
            <a:r>
              <a:rPr lang="en-US" sz="2400" dirty="0" err="1"/>
              <a:t>borligi</a:t>
            </a:r>
            <a:r>
              <a:rPr lang="en-US" sz="2400" dirty="0"/>
              <a:t> </a:t>
            </a:r>
            <a:r>
              <a:rPr lang="en-US" sz="2400" dirty="0" err="1"/>
              <a:t>to‘g‘risida</a:t>
            </a:r>
            <a:r>
              <a:rPr lang="en-US" sz="2400" dirty="0"/>
              <a:t> </a:t>
            </a:r>
            <a:r>
              <a:rPr lang="en-US" sz="2400" dirty="0" err="1"/>
              <a:t>qaror</a:t>
            </a:r>
            <a:r>
              <a:rPr lang="en-US" sz="2400" dirty="0"/>
              <a:t> </a:t>
            </a:r>
            <a:r>
              <a:rPr lang="en-US" sz="2400" dirty="0" err="1"/>
              <a:t>qabul</a:t>
            </a:r>
            <a:r>
              <a:rPr lang="en-US" sz="2400" dirty="0"/>
              <a:t> </a:t>
            </a:r>
            <a:r>
              <a:rPr lang="en-US" sz="2400" dirty="0" err="1"/>
              <a:t>qilib</a:t>
            </a:r>
            <a:r>
              <a:rPr lang="en-US" sz="2400" dirty="0"/>
              <a:t>, </a:t>
            </a:r>
            <a:r>
              <a:rPr lang="en-US" sz="2400" dirty="0" err="1"/>
              <a:t>uni</a:t>
            </a:r>
            <a:r>
              <a:rPr lang="en-US" sz="2400" dirty="0"/>
              <a:t> 3 </a:t>
            </a:r>
            <a:r>
              <a:rPr lang="en-US" sz="2400" dirty="0" err="1"/>
              <a:t>yil</a:t>
            </a:r>
            <a:r>
              <a:rPr lang="en-US" sz="2400" dirty="0"/>
              <a:t> </a:t>
            </a:r>
            <a:r>
              <a:rPr lang="en-US" sz="2400" dirty="0" err="1"/>
              <a:t>qilib</a:t>
            </a:r>
            <a:r>
              <a:rPr lang="en-US" sz="2400" dirty="0"/>
              <a:t> </a:t>
            </a:r>
            <a:r>
              <a:rPr lang="en-US" sz="2400" dirty="0" err="1"/>
              <a:t>belgilashdi</a:t>
            </a:r>
            <a:r>
              <a:rPr lang="en-US" sz="2400" dirty="0"/>
              <a:t>.</a:t>
            </a:r>
            <a:br>
              <a:rPr lang="en-US" sz="2400" dirty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err="1"/>
              <a:t>Savol</a:t>
            </a:r>
            <a:r>
              <a:rPr lang="en-US" sz="2400" dirty="0"/>
              <a:t>. 4 </a:t>
            </a:r>
            <a:r>
              <a:rPr lang="en-US" sz="2400" dirty="0" err="1"/>
              <a:t>yil</a:t>
            </a:r>
            <a:r>
              <a:rPr lang="en-US" sz="2400" dirty="0"/>
              <a:t> </a:t>
            </a:r>
            <a:r>
              <a:rPr lang="en-US" sz="2400" dirty="0" err="1"/>
              <a:t>eskirish</a:t>
            </a:r>
            <a:r>
              <a:rPr lang="en-US" sz="2400" dirty="0"/>
              <a:t> </a:t>
            </a:r>
            <a:r>
              <a:rPr lang="en-US" sz="2400" dirty="0" err="1"/>
              <a:t>summasini</a:t>
            </a:r>
            <a:r>
              <a:rPr lang="en-US" sz="2400" dirty="0"/>
              <a:t> </a:t>
            </a:r>
            <a:r>
              <a:rPr lang="en-US" sz="2400" dirty="0" err="1"/>
              <a:t>aniqlang</a:t>
            </a:r>
            <a:r>
              <a:rPr lang="en-US" sz="2400" dirty="0" smtClean="0"/>
              <a:t>.</a:t>
            </a:r>
            <a:endParaRPr lang="en-US" sz="2400" dirty="0"/>
          </a:p>
        </p:txBody>
      </p:sp>
      <p:sp>
        <p:nvSpPr>
          <p:cNvPr id="3" name="Пузырек для мыслей: облако 2">
            <a:extLst>
              <a:ext uri="{FF2B5EF4-FFF2-40B4-BE49-F238E27FC236}">
                <a16:creationId xmlns:a16="http://schemas.microsoft.com/office/drawing/2014/main" xmlns="" id="{3DAC141B-95F2-444A-932B-6464B7E41F02}"/>
              </a:ext>
            </a:extLst>
          </p:cNvPr>
          <p:cNvSpPr/>
          <p:nvPr/>
        </p:nvSpPr>
        <p:spPr>
          <a:xfrm>
            <a:off x="8518638" y="1846668"/>
            <a:ext cx="3346343" cy="3421043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/>
              <a:t>Foydali</a:t>
            </a:r>
            <a:r>
              <a:rPr lang="en-US" dirty="0"/>
              <a:t> </a:t>
            </a:r>
            <a:r>
              <a:rPr lang="en-US" dirty="0" err="1"/>
              <a:t>hizmat</a:t>
            </a:r>
            <a:r>
              <a:rPr lang="en-US" dirty="0"/>
              <a:t> </a:t>
            </a:r>
            <a:r>
              <a:rPr lang="en-US" dirty="0" err="1"/>
              <a:t>muddati</a:t>
            </a:r>
            <a:r>
              <a:rPr lang="en-US" dirty="0"/>
              <a:t> </a:t>
            </a:r>
            <a:r>
              <a:rPr lang="en-US" dirty="0" err="1"/>
              <a:t>o‘zgarishi</a:t>
            </a:r>
            <a:r>
              <a:rPr lang="en-US" dirty="0"/>
              <a:t> </a:t>
            </a:r>
            <a:r>
              <a:rPr lang="en-US" dirty="0" err="1"/>
              <a:t>hisob</a:t>
            </a:r>
            <a:r>
              <a:rPr lang="en-US" dirty="0"/>
              <a:t> </a:t>
            </a:r>
            <a:r>
              <a:rPr lang="en-US" dirty="0" err="1"/>
              <a:t>baho</a:t>
            </a:r>
            <a:r>
              <a:rPr lang="en-US" dirty="0"/>
              <a:t> </a:t>
            </a:r>
            <a:r>
              <a:rPr lang="en-US" dirty="0" err="1"/>
              <a:t>hisoblanadi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8-son BHXS </a:t>
            </a:r>
            <a:r>
              <a:rPr lang="en-US" dirty="0" err="1"/>
              <a:t>talabiga</a:t>
            </a:r>
            <a:r>
              <a:rPr lang="en-US" dirty="0"/>
              <a:t> </a:t>
            </a:r>
            <a:r>
              <a:rPr lang="en-US" dirty="0" err="1"/>
              <a:t>ko‘ra</a:t>
            </a:r>
            <a:r>
              <a:rPr lang="en-US" dirty="0"/>
              <a:t> </a:t>
            </a:r>
            <a:r>
              <a:rPr lang="en-US" dirty="0" err="1"/>
              <a:t>perspektiv</a:t>
            </a:r>
            <a:r>
              <a:rPr lang="en-US" dirty="0"/>
              <a:t> </a:t>
            </a:r>
            <a:r>
              <a:rPr lang="en-US" dirty="0" err="1"/>
              <a:t>hisoblanadi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10948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3FF7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110959" y="1606600"/>
            <a:ext cx="3529413" cy="104258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vositalarning</a:t>
            </a:r>
            <a:r>
              <a:rPr lang="en-US" dirty="0"/>
              <a:t> </a:t>
            </a:r>
            <a:r>
              <a:rPr lang="en-US" dirty="0" err="1"/>
              <a:t>komponentlari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eskirish</a:t>
            </a:r>
            <a:r>
              <a:rPr lang="en-US" dirty="0"/>
              <a:t> </a:t>
            </a:r>
            <a:r>
              <a:rPr lang="en-US" dirty="0" err="1"/>
              <a:t>alohida</a:t>
            </a:r>
            <a:r>
              <a:rPr lang="en-US" dirty="0"/>
              <a:t> </a:t>
            </a:r>
            <a:r>
              <a:rPr lang="en-US" dirty="0" err="1"/>
              <a:t>hisoblanadi</a:t>
            </a:r>
            <a:r>
              <a:rPr lang="en-US" dirty="0"/>
              <a:t>, agar</a:t>
            </a:r>
            <a:endParaRPr lang="ru-RU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5828237" y="769113"/>
            <a:ext cx="5127477" cy="75203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Ularning</a:t>
            </a:r>
            <a:r>
              <a:rPr lang="en-US" dirty="0"/>
              <a:t> </a:t>
            </a:r>
            <a:r>
              <a:rPr lang="en-US" dirty="0" err="1"/>
              <a:t>foydalanish</a:t>
            </a:r>
            <a:r>
              <a:rPr lang="en-US" dirty="0"/>
              <a:t> </a:t>
            </a:r>
            <a:r>
              <a:rPr lang="en-US" dirty="0" err="1"/>
              <a:t>xizmati</a:t>
            </a:r>
            <a:r>
              <a:rPr lang="en-US" dirty="0"/>
              <a:t> </a:t>
            </a:r>
            <a:r>
              <a:rPr lang="en-US" dirty="0" err="1"/>
              <a:t>muddati</a:t>
            </a:r>
            <a:r>
              <a:rPr lang="en-US" dirty="0"/>
              <a:t> </a:t>
            </a:r>
            <a:r>
              <a:rPr lang="en-US" dirty="0" err="1"/>
              <a:t>turli</a:t>
            </a:r>
            <a:r>
              <a:rPr lang="en-US" dirty="0"/>
              <a:t> </a:t>
            </a:r>
            <a:r>
              <a:rPr lang="en-US" dirty="0" err="1"/>
              <a:t>bo‘lsa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828237" y="2768829"/>
            <a:ext cx="5127477" cy="75203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Komponent</a:t>
            </a:r>
            <a:r>
              <a:rPr lang="en-US" dirty="0"/>
              <a:t> </a:t>
            </a:r>
            <a:r>
              <a:rPr lang="en-US" dirty="0" err="1"/>
              <a:t>qiyamati</a:t>
            </a:r>
            <a:r>
              <a:rPr lang="en-US" dirty="0"/>
              <a:t> </a:t>
            </a:r>
            <a:r>
              <a:rPr lang="en-US" dirty="0" err="1"/>
              <a:t>ob’ekt</a:t>
            </a:r>
            <a:r>
              <a:rPr lang="en-US" dirty="0"/>
              <a:t> </a:t>
            </a:r>
            <a:r>
              <a:rPr lang="en-US" dirty="0" err="1"/>
              <a:t>umumiy</a:t>
            </a:r>
            <a:r>
              <a:rPr lang="en-US" dirty="0"/>
              <a:t> </a:t>
            </a:r>
            <a:r>
              <a:rPr lang="en-US" dirty="0" err="1"/>
              <a:t>summasiga</a:t>
            </a:r>
            <a:r>
              <a:rPr lang="en-US" dirty="0"/>
              <a:t> </a:t>
            </a:r>
            <a:r>
              <a:rPr lang="en-US" dirty="0" err="1"/>
              <a:t>nisbatan</a:t>
            </a:r>
            <a:r>
              <a:rPr lang="en-US" dirty="0"/>
              <a:t> </a:t>
            </a:r>
            <a:r>
              <a:rPr lang="en-US" dirty="0" err="1"/>
              <a:t>ahamiyatli</a:t>
            </a:r>
            <a:r>
              <a:rPr lang="en-US" dirty="0"/>
              <a:t> </a:t>
            </a:r>
            <a:r>
              <a:rPr lang="en-US" dirty="0" err="1"/>
              <a:t>bo‘lsa</a:t>
            </a:r>
            <a:endParaRPr lang="ru-RU" dirty="0"/>
          </a:p>
        </p:txBody>
      </p:sp>
      <p:cxnSp>
        <p:nvCxnSpPr>
          <p:cNvPr id="8" name="Прямая со стрелкой 7"/>
          <p:cNvCxnSpPr>
            <a:stCxn id="2" idx="3"/>
            <a:endCxn id="3" idx="1"/>
          </p:cNvCxnSpPr>
          <p:nvPr/>
        </p:nvCxnSpPr>
        <p:spPr>
          <a:xfrm flipV="1">
            <a:off x="4640372" y="1145128"/>
            <a:ext cx="1187865" cy="98276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>
            <a:stCxn id="2" idx="3"/>
            <a:endCxn id="4" idx="1"/>
          </p:cNvCxnSpPr>
          <p:nvPr/>
        </p:nvCxnSpPr>
        <p:spPr>
          <a:xfrm>
            <a:off x="4640372" y="2127894"/>
            <a:ext cx="1187865" cy="101695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5" name="Скругленный прямоугольник 14"/>
          <p:cNvSpPr/>
          <p:nvPr/>
        </p:nvSpPr>
        <p:spPr>
          <a:xfrm>
            <a:off x="1110959" y="4751452"/>
            <a:ext cx="3529413" cy="104258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AV </a:t>
            </a:r>
            <a:r>
              <a:rPr lang="en-US" dirty="0" err="1"/>
              <a:t>komponentlari</a:t>
            </a:r>
            <a:r>
              <a:rPr lang="en-US" dirty="0"/>
              <a:t> </a:t>
            </a:r>
            <a:r>
              <a:rPr lang="en-US" dirty="0" err="1"/>
              <a:t>birlashtiriladi</a:t>
            </a:r>
            <a:r>
              <a:rPr lang="en-US" dirty="0"/>
              <a:t>, agar</a:t>
            </a:r>
            <a:endParaRPr lang="ru-RU" dirty="0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5828237" y="4896730"/>
            <a:ext cx="5127477" cy="75203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Foydali</a:t>
            </a:r>
            <a:r>
              <a:rPr lang="en-US" dirty="0"/>
              <a:t> </a:t>
            </a:r>
            <a:r>
              <a:rPr lang="en-US" dirty="0" err="1"/>
              <a:t>xizmat</a:t>
            </a:r>
            <a:r>
              <a:rPr lang="en-US" dirty="0"/>
              <a:t> </a:t>
            </a:r>
            <a:r>
              <a:rPr lang="en-US" dirty="0" err="1"/>
              <a:t>muddatlari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eskirish</a:t>
            </a:r>
            <a:r>
              <a:rPr lang="en-US" dirty="0"/>
              <a:t> </a:t>
            </a:r>
            <a:r>
              <a:rPr lang="en-US" dirty="0" err="1"/>
              <a:t>hisoblash</a:t>
            </a:r>
            <a:r>
              <a:rPr lang="en-US" dirty="0"/>
              <a:t> </a:t>
            </a:r>
            <a:r>
              <a:rPr lang="en-US" dirty="0" err="1"/>
              <a:t>usullari</a:t>
            </a:r>
            <a:r>
              <a:rPr lang="en-US" dirty="0"/>
              <a:t> </a:t>
            </a:r>
            <a:r>
              <a:rPr lang="en-US" dirty="0" err="1"/>
              <a:t>mos</a:t>
            </a:r>
            <a:r>
              <a:rPr lang="en-US" dirty="0"/>
              <a:t> </a:t>
            </a:r>
            <a:r>
              <a:rPr lang="en-US" dirty="0" err="1"/>
              <a:t>kelsa</a:t>
            </a:r>
            <a:endParaRPr lang="ru-RU" dirty="0"/>
          </a:p>
        </p:txBody>
      </p:sp>
      <p:cxnSp>
        <p:nvCxnSpPr>
          <p:cNvPr id="19" name="Прямая со стрелкой 18"/>
          <p:cNvCxnSpPr>
            <a:stCxn id="15" idx="3"/>
            <a:endCxn id="17" idx="1"/>
          </p:cNvCxnSpPr>
          <p:nvPr/>
        </p:nvCxnSpPr>
        <p:spPr>
          <a:xfrm flipV="1">
            <a:off x="4640372" y="5272745"/>
            <a:ext cx="1187865" cy="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D3C247C-6F56-4489-AAAD-51FB46C68A46}"/>
              </a:ext>
            </a:extLst>
          </p:cNvPr>
          <p:cNvSpPr txBox="1"/>
          <p:nvPr/>
        </p:nvSpPr>
        <p:spPr>
          <a:xfrm>
            <a:off x="8127319" y="2024412"/>
            <a:ext cx="565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yoki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99126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15" grpId="0" animBg="1"/>
      <p:bldP spid="17" grpId="0" animBg="1"/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3FF7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63125" y="529839"/>
            <a:ext cx="1073351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/>
              <a:t>Tashkilot</a:t>
            </a:r>
            <a:r>
              <a:rPr lang="en-US" sz="2000" dirty="0"/>
              <a:t> </a:t>
            </a:r>
            <a:r>
              <a:rPr lang="en-US" sz="2000" dirty="0" err="1"/>
              <a:t>asosiy</a:t>
            </a:r>
            <a:r>
              <a:rPr lang="en-US" sz="2000" dirty="0"/>
              <a:t> </a:t>
            </a:r>
            <a:r>
              <a:rPr lang="en-US" sz="2000" dirty="0" err="1"/>
              <a:t>vosita</a:t>
            </a:r>
            <a:r>
              <a:rPr lang="en-US" sz="2000" dirty="0"/>
              <a:t> </a:t>
            </a:r>
            <a:r>
              <a:rPr lang="en-US" sz="2000" dirty="0" err="1"/>
              <a:t>ob’ekti</a:t>
            </a:r>
            <a:r>
              <a:rPr lang="en-US" sz="2000" dirty="0"/>
              <a:t> </a:t>
            </a:r>
            <a:r>
              <a:rPr lang="en-US" sz="2000" dirty="0" err="1"/>
              <a:t>bo‘yicha</a:t>
            </a:r>
            <a:r>
              <a:rPr lang="en-US" sz="2000" dirty="0"/>
              <a:t> </a:t>
            </a:r>
            <a:r>
              <a:rPr lang="en-US" sz="2000" dirty="0" err="1"/>
              <a:t>dastlab</a:t>
            </a:r>
            <a:r>
              <a:rPr lang="en-US" sz="2000" dirty="0"/>
              <a:t> tan </a:t>
            </a:r>
            <a:r>
              <a:rPr lang="en-US" sz="2000" dirty="0" err="1"/>
              <a:t>olingan</a:t>
            </a:r>
            <a:r>
              <a:rPr lang="en-US" sz="2000" dirty="0"/>
              <a:t> </a:t>
            </a:r>
            <a:r>
              <a:rPr lang="en-US" sz="2000" dirty="0" err="1"/>
              <a:t>umumiy</a:t>
            </a:r>
            <a:r>
              <a:rPr lang="en-US" sz="2000" dirty="0"/>
              <a:t> </a:t>
            </a:r>
            <a:r>
              <a:rPr lang="en-US" sz="2000" dirty="0" err="1"/>
              <a:t>summani</a:t>
            </a:r>
            <a:r>
              <a:rPr lang="en-US" sz="2000" dirty="0"/>
              <a:t> </a:t>
            </a:r>
            <a:r>
              <a:rPr lang="en-US" sz="2000" dirty="0" err="1"/>
              <a:t>uning</a:t>
            </a:r>
            <a:r>
              <a:rPr lang="en-US" sz="2000" dirty="0"/>
              <a:t> </a:t>
            </a:r>
            <a:r>
              <a:rPr lang="en-US" sz="2000" dirty="0" err="1"/>
              <a:t>ahamiyatli</a:t>
            </a:r>
            <a:r>
              <a:rPr lang="en-US" sz="2000" dirty="0"/>
              <a:t> </a:t>
            </a:r>
            <a:r>
              <a:rPr lang="en-US" sz="2000" dirty="0" err="1"/>
              <a:t>bo‘lgan</a:t>
            </a:r>
            <a:r>
              <a:rPr lang="en-US" sz="2000" dirty="0"/>
              <a:t> </a:t>
            </a:r>
            <a:r>
              <a:rPr lang="en-US" sz="2000" dirty="0" err="1"/>
              <a:t>komponentlari</a:t>
            </a:r>
            <a:r>
              <a:rPr lang="en-US" sz="2000" dirty="0"/>
              <a:t> </a:t>
            </a:r>
            <a:r>
              <a:rPr lang="en-US" sz="2000" dirty="0" err="1"/>
              <a:t>o‘rtasida</a:t>
            </a:r>
            <a:r>
              <a:rPr lang="en-US" sz="2000" dirty="0"/>
              <a:t> </a:t>
            </a:r>
            <a:r>
              <a:rPr lang="en-US" sz="2000" dirty="0" err="1"/>
              <a:t>taqsimlash</a:t>
            </a:r>
            <a:r>
              <a:rPr lang="en-US" sz="2000" dirty="0"/>
              <a:t> – </a:t>
            </a:r>
            <a:r>
              <a:rPr lang="en-US" sz="2000" dirty="0" err="1"/>
              <a:t>Mulohaza</a:t>
            </a:r>
            <a:r>
              <a:rPr lang="en-US" sz="2000" dirty="0"/>
              <a:t> </a:t>
            </a:r>
            <a:r>
              <a:rPr lang="en-US" sz="2000" dirty="0" err="1"/>
              <a:t>talab</a:t>
            </a:r>
            <a:r>
              <a:rPr lang="en-US" sz="2000" dirty="0"/>
              <a:t> </a:t>
            </a:r>
            <a:r>
              <a:rPr lang="en-US" sz="2000" dirty="0" err="1"/>
              <a:t>etadi</a:t>
            </a:r>
            <a:r>
              <a:rPr lang="en-US" sz="2000" dirty="0"/>
              <a:t>!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63125" y="1367327"/>
            <a:ext cx="10733518" cy="193899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Misol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000" dirty="0"/>
              <a:t/>
            </a:r>
            <a:br>
              <a:rPr lang="en-US" sz="2000" dirty="0"/>
            </a:br>
            <a:r>
              <a:rPr lang="en-US" sz="2000" dirty="0" err="1"/>
              <a:t>Bino</a:t>
            </a:r>
            <a:r>
              <a:rPr lang="en-US" sz="2000" dirty="0"/>
              <a:t> </a:t>
            </a:r>
            <a:r>
              <a:rPr lang="en-US" sz="2000" dirty="0" err="1"/>
              <a:t>ichida</a:t>
            </a:r>
            <a:r>
              <a:rPr lang="en-US" sz="2000" dirty="0"/>
              <a:t> </a:t>
            </a:r>
            <a:r>
              <a:rPr lang="en-US" sz="2000" dirty="0" err="1"/>
              <a:t>joylashgan</a:t>
            </a:r>
            <a:r>
              <a:rPr lang="en-US" sz="2000" dirty="0"/>
              <a:t> lift, </a:t>
            </a:r>
            <a:r>
              <a:rPr lang="en-US" sz="2000" dirty="0" err="1"/>
              <a:t>isitish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sovutish</a:t>
            </a:r>
            <a:r>
              <a:rPr lang="en-US" sz="2000" dirty="0"/>
              <a:t> </a:t>
            </a:r>
            <a:r>
              <a:rPr lang="en-US" sz="2000" dirty="0" err="1"/>
              <a:t>tizimi</a:t>
            </a:r>
            <a:r>
              <a:rPr lang="en-US" sz="2000" dirty="0"/>
              <a:t> </a:t>
            </a:r>
            <a:r>
              <a:rPr lang="en-US" sz="2000" dirty="0" err="1"/>
              <a:t>foydali</a:t>
            </a:r>
            <a:r>
              <a:rPr lang="en-US" sz="2000" dirty="0"/>
              <a:t> </a:t>
            </a:r>
            <a:r>
              <a:rPr lang="en-US" sz="2000" dirty="0" err="1"/>
              <a:t>xizmat</a:t>
            </a:r>
            <a:r>
              <a:rPr lang="en-US" sz="2000" dirty="0"/>
              <a:t> </a:t>
            </a:r>
            <a:r>
              <a:rPr lang="en-US" sz="2000" dirty="0" err="1"/>
              <a:t>muddati</a:t>
            </a:r>
            <a:r>
              <a:rPr lang="en-US" sz="2000" dirty="0"/>
              <a:t> – </a:t>
            </a:r>
            <a:r>
              <a:rPr lang="en-US" sz="2000" dirty="0" err="1"/>
              <a:t>binonikiga</a:t>
            </a:r>
            <a:r>
              <a:rPr lang="en-US" sz="2000" dirty="0"/>
              <a:t> </a:t>
            </a:r>
            <a:r>
              <a:rPr lang="en-US" sz="2000" dirty="0" err="1"/>
              <a:t>qaraganda</a:t>
            </a:r>
            <a:r>
              <a:rPr lang="en-US" sz="2000" dirty="0"/>
              <a:t> </a:t>
            </a:r>
            <a:r>
              <a:rPr lang="en-US" sz="2000" dirty="0" err="1"/>
              <a:t>kam</a:t>
            </a:r>
            <a:r>
              <a:rPr lang="en-US" sz="2000" dirty="0"/>
              <a:t>.</a:t>
            </a:r>
            <a:br>
              <a:rPr lang="en-US" sz="2000" dirty="0"/>
            </a:br>
            <a:r>
              <a:rPr lang="en-US" sz="2000" dirty="0" smtClean="0"/>
              <a:t>	</a:t>
            </a:r>
            <a:r>
              <a:rPr lang="en-US" sz="2000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sz="2000" u="sng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AVning</a:t>
            </a:r>
            <a:r>
              <a:rPr lang="en-US" sz="2000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u="sng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000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u="sng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komponentlari</a:t>
            </a:r>
            <a:r>
              <a:rPr lang="en-US" sz="2000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br>
              <a:rPr lang="en-US" sz="2000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smtClean="0"/>
              <a:t>Agar </a:t>
            </a:r>
            <a:r>
              <a:rPr lang="en-US" sz="2000" dirty="0" err="1"/>
              <a:t>istsish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sovutish</a:t>
            </a:r>
            <a:r>
              <a:rPr lang="en-US" sz="2000" dirty="0"/>
              <a:t> </a:t>
            </a:r>
            <a:r>
              <a:rPr lang="en-US" sz="2000" dirty="0" err="1"/>
              <a:t>tizimi</a:t>
            </a:r>
            <a:r>
              <a:rPr lang="en-US" sz="2000" dirty="0"/>
              <a:t> </a:t>
            </a:r>
            <a:r>
              <a:rPr lang="en-US" sz="2000" dirty="0" err="1"/>
              <a:t>foydalit</a:t>
            </a:r>
            <a:r>
              <a:rPr lang="en-US" sz="2000" dirty="0"/>
              <a:t> </a:t>
            </a:r>
            <a:r>
              <a:rPr lang="en-US" sz="2000" dirty="0" err="1"/>
              <a:t>xizmat</a:t>
            </a:r>
            <a:r>
              <a:rPr lang="en-US" sz="2000" dirty="0"/>
              <a:t> </a:t>
            </a:r>
            <a:r>
              <a:rPr lang="en-US" sz="2000" dirty="0" err="1"/>
              <a:t>muddati</a:t>
            </a:r>
            <a:r>
              <a:rPr lang="en-US" sz="2000" dirty="0"/>
              <a:t> </a:t>
            </a:r>
            <a:r>
              <a:rPr lang="en-US" sz="2000" dirty="0" err="1"/>
              <a:t>o‘xshash</a:t>
            </a:r>
            <a:r>
              <a:rPr lang="en-US" sz="2000" dirty="0"/>
              <a:t> </a:t>
            </a:r>
            <a:r>
              <a:rPr lang="en-US" sz="2000" dirty="0" err="1"/>
              <a:t>bo‘lsa</a:t>
            </a:r>
            <a:r>
              <a:rPr lang="en-US" sz="2000" dirty="0"/>
              <a:t>, </a:t>
            </a:r>
            <a:r>
              <a:rPr lang="en-US" sz="2000" dirty="0" err="1"/>
              <a:t>ularni</a:t>
            </a:r>
            <a:r>
              <a:rPr lang="en-US" sz="2000" dirty="0"/>
              <a:t> </a:t>
            </a:r>
            <a:r>
              <a:rPr lang="en-US" sz="2000" dirty="0" err="1"/>
              <a:t>yagona</a:t>
            </a:r>
            <a:r>
              <a:rPr lang="en-US" sz="2000" dirty="0"/>
              <a:t> </a:t>
            </a:r>
            <a:r>
              <a:rPr lang="en-US" sz="2000" dirty="0" err="1"/>
              <a:t>komponent</a:t>
            </a:r>
            <a:r>
              <a:rPr lang="en-US" sz="2000" dirty="0"/>
              <a:t> </a:t>
            </a:r>
            <a:r>
              <a:rPr lang="en-US" sz="2000" dirty="0" err="1"/>
              <a:t>sifatida</a:t>
            </a:r>
            <a:r>
              <a:rPr lang="en-US" sz="2000" dirty="0"/>
              <a:t> </a:t>
            </a:r>
            <a:r>
              <a:rPr lang="en-US" sz="2000" dirty="0" err="1"/>
              <a:t>birlashtirish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 smtClean="0"/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63122" y="3674218"/>
            <a:ext cx="106138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Ayrim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komponentlarni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davrdan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so‘ng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almashtirilishi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etilishi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63125" y="4234750"/>
            <a:ext cx="106138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Komponent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almashtirilganda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63124" y="4837465"/>
            <a:ext cx="106138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Eski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komponent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qiymati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hisobdan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chiqariladi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63123" y="5555325"/>
            <a:ext cx="106138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000" dirty="0"/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komponent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qiymati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summasiga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qo‘shiladi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kapitalizatsiya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4390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5" grpId="0"/>
      <p:bldP spid="6" grpId="0"/>
      <p:bldP spid="7" grpId="0"/>
      <p:bldP spid="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3FF7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4429" y="255033"/>
            <a:ext cx="1068224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Misol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/>
              <a:t>AV </a:t>
            </a:r>
            <a:r>
              <a:rPr lang="en-US" dirty="0" err="1"/>
              <a:t>ob’ekti</a:t>
            </a:r>
            <a:r>
              <a:rPr lang="en-US" dirty="0"/>
              <a:t> 3800 </a:t>
            </a:r>
            <a:r>
              <a:rPr lang="en-US" dirty="0" err="1"/>
              <a:t>sh.b</a:t>
            </a:r>
            <a:r>
              <a:rPr lang="en-US" dirty="0"/>
              <a:t>. </a:t>
            </a:r>
            <a:r>
              <a:rPr lang="en-US" dirty="0" err="1"/>
              <a:t>xarid</a:t>
            </a:r>
            <a:r>
              <a:rPr lang="en-US" dirty="0"/>
              <a:t> </a:t>
            </a:r>
            <a:r>
              <a:rPr lang="en-US" dirty="0" err="1"/>
              <a:t>qilingan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Foydali</a:t>
            </a:r>
            <a:r>
              <a:rPr lang="en-US" dirty="0"/>
              <a:t> </a:t>
            </a:r>
            <a:r>
              <a:rPr lang="en-US" dirty="0" err="1"/>
              <a:t>xizmat</a:t>
            </a:r>
            <a:r>
              <a:rPr lang="en-US" dirty="0"/>
              <a:t> </a:t>
            </a:r>
            <a:r>
              <a:rPr lang="en-US" dirty="0" err="1"/>
              <a:t>muddati</a:t>
            </a:r>
            <a:r>
              <a:rPr lang="en-US" dirty="0"/>
              <a:t> – 8 </a:t>
            </a:r>
            <a:r>
              <a:rPr lang="en-US" dirty="0" err="1"/>
              <a:t>yil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Aktivning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komponentlaridan</a:t>
            </a:r>
            <a:r>
              <a:rPr lang="en-US" dirty="0"/>
              <a:t> </a:t>
            </a:r>
            <a:r>
              <a:rPr lang="en-US" dirty="0" err="1"/>
              <a:t>biri</a:t>
            </a:r>
            <a:r>
              <a:rPr lang="en-US" dirty="0"/>
              <a:t> </a:t>
            </a:r>
            <a:r>
              <a:rPr lang="en-US" dirty="0" err="1"/>
              <a:t>xar</a:t>
            </a:r>
            <a:r>
              <a:rPr lang="en-US" dirty="0"/>
              <a:t> 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yilda</a:t>
            </a:r>
            <a:r>
              <a:rPr lang="en-US" dirty="0"/>
              <a:t> </a:t>
            </a:r>
            <a:r>
              <a:rPr lang="en-US" dirty="0" err="1"/>
              <a:t>almashtirladi</a:t>
            </a:r>
            <a:r>
              <a:rPr lang="en-US" dirty="0"/>
              <a:t>. </a:t>
            </a:r>
            <a:r>
              <a:rPr lang="en-US" dirty="0" err="1"/>
              <a:t>AVni</a:t>
            </a:r>
            <a:r>
              <a:rPr lang="en-US" dirty="0"/>
              <a:t> tan </a:t>
            </a:r>
            <a:r>
              <a:rPr lang="en-US" dirty="0" err="1"/>
              <a:t>olish</a:t>
            </a:r>
            <a:r>
              <a:rPr lang="en-US" dirty="0"/>
              <a:t> </a:t>
            </a:r>
            <a:r>
              <a:rPr lang="en-US" dirty="0" err="1"/>
              <a:t>sanasiga</a:t>
            </a:r>
            <a:r>
              <a:rPr lang="en-US" dirty="0"/>
              <a:t>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qiymati</a:t>
            </a:r>
            <a:r>
              <a:rPr lang="en-US" dirty="0"/>
              <a:t> – 600 </a:t>
            </a:r>
            <a:r>
              <a:rPr lang="en-US" dirty="0" err="1"/>
              <a:t>sh.b</a:t>
            </a:r>
            <a:r>
              <a:rPr lang="en-US" dirty="0"/>
              <a:t>.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64429" y="2152795"/>
            <a:ext cx="100966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Eskirish</a:t>
            </a:r>
            <a:r>
              <a:rPr lang="en-US" dirty="0"/>
              <a:t> </a:t>
            </a:r>
            <a:r>
              <a:rPr lang="en-US" dirty="0" err="1"/>
              <a:t>hisoblash</a:t>
            </a:r>
            <a:r>
              <a:rPr lang="en-US" dirty="0"/>
              <a:t> </a:t>
            </a:r>
            <a:r>
              <a:rPr lang="en-US" dirty="0" err="1"/>
              <a:t>maqsadida</a:t>
            </a:r>
            <a:r>
              <a:rPr lang="en-US" dirty="0"/>
              <a:t> AV </a:t>
            </a:r>
            <a:r>
              <a:rPr lang="en-US" dirty="0" err="1"/>
              <a:t>ikiita</a:t>
            </a:r>
            <a:r>
              <a:rPr lang="en-US" dirty="0"/>
              <a:t> </a:t>
            </a:r>
            <a:r>
              <a:rPr lang="en-US" dirty="0" err="1"/>
              <a:t>komponentga</a:t>
            </a:r>
            <a:r>
              <a:rPr lang="en-US" dirty="0"/>
              <a:t> </a:t>
            </a:r>
            <a:r>
              <a:rPr lang="en-US" dirty="0" err="1"/>
              <a:t>ajratilishi</a:t>
            </a:r>
            <a:r>
              <a:rPr lang="en-US" dirty="0"/>
              <a:t> </a:t>
            </a:r>
            <a:r>
              <a:rPr lang="en-US" dirty="0" err="1"/>
              <a:t>lozim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eskirish</a:t>
            </a:r>
            <a:r>
              <a:rPr lang="en-US" dirty="0"/>
              <a:t> </a:t>
            </a:r>
            <a:r>
              <a:rPr lang="en-US" dirty="0" err="1"/>
              <a:t>alohida</a:t>
            </a:r>
            <a:r>
              <a:rPr lang="en-US" dirty="0"/>
              <a:t> </a:t>
            </a:r>
            <a:r>
              <a:rPr lang="en-US" dirty="0" err="1"/>
              <a:t>hisoblanadi</a:t>
            </a:r>
            <a:r>
              <a:rPr lang="en-US" dirty="0"/>
              <a:t>.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683237" y="2885550"/>
            <a:ext cx="4520726" cy="57256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AV </a:t>
            </a:r>
            <a:r>
              <a:rPr lang="en-US" dirty="0" err="1" smtClean="0"/>
              <a:t>obyekti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3 800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632247" y="3819970"/>
            <a:ext cx="2050990" cy="6152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Komponent</a:t>
            </a:r>
            <a:endParaRPr lang="uz-Cyrl-UZ" dirty="0"/>
          </a:p>
          <a:p>
            <a:pPr algn="ctr"/>
            <a:r>
              <a:rPr lang="uz-Cyrl-UZ" dirty="0"/>
              <a:t>600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8203963" y="3819970"/>
            <a:ext cx="2050990" cy="6152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Qolgan</a:t>
            </a:r>
            <a:r>
              <a:rPr lang="en-US" dirty="0" smtClean="0"/>
              <a:t> </a:t>
            </a:r>
            <a:r>
              <a:rPr lang="en-US" dirty="0" err="1" smtClean="0"/>
              <a:t>qismi</a:t>
            </a:r>
            <a:endParaRPr lang="uz-Cyrl-UZ" dirty="0"/>
          </a:p>
          <a:p>
            <a:pPr algn="ctr"/>
            <a:r>
              <a:rPr lang="uz-Cyrl-UZ" dirty="0"/>
              <a:t>3200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632247" y="4825032"/>
            <a:ext cx="2050990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z-Cyrl-UZ" dirty="0"/>
              <a:t>600 / 2 </a:t>
            </a:r>
            <a:r>
              <a:rPr lang="en-US" dirty="0" smtClean="0"/>
              <a:t>y</a:t>
            </a:r>
            <a:r>
              <a:rPr lang="uz-Cyrl-UZ" dirty="0" smtClean="0"/>
              <a:t>. </a:t>
            </a:r>
            <a:r>
              <a:rPr lang="en-US" dirty="0"/>
              <a:t>= 300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8203963" y="4825032"/>
            <a:ext cx="2050990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3200</a:t>
            </a:r>
            <a:r>
              <a:rPr lang="uz-Cyrl-UZ" dirty="0"/>
              <a:t> / </a:t>
            </a:r>
            <a:r>
              <a:rPr lang="en-US" dirty="0"/>
              <a:t>8</a:t>
            </a:r>
            <a:r>
              <a:rPr lang="uz-Cyrl-UZ" dirty="0"/>
              <a:t> </a:t>
            </a:r>
            <a:r>
              <a:rPr lang="en-US" dirty="0" smtClean="0"/>
              <a:t>y</a:t>
            </a:r>
            <a:r>
              <a:rPr lang="uz-Cyrl-UZ" dirty="0" smtClean="0"/>
              <a:t>. </a:t>
            </a:r>
            <a:r>
              <a:rPr lang="en-US" dirty="0"/>
              <a:t>= 400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3683237" y="5688157"/>
            <a:ext cx="4520726" cy="369332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i-FI" dirty="0"/>
              <a:t>Yillik eskirish summasi – 700 sh.b.</a:t>
            </a:r>
            <a:endParaRPr lang="ru-RU" dirty="0"/>
          </a:p>
        </p:txBody>
      </p:sp>
      <p:cxnSp>
        <p:nvCxnSpPr>
          <p:cNvPr id="11" name="Прямая со стрелкой 10"/>
          <p:cNvCxnSpPr>
            <a:stCxn id="4" idx="2"/>
            <a:endCxn id="5" idx="3"/>
          </p:cNvCxnSpPr>
          <p:nvPr/>
        </p:nvCxnSpPr>
        <p:spPr>
          <a:xfrm flipH="1">
            <a:off x="3683237" y="3458119"/>
            <a:ext cx="2260363" cy="6695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stCxn id="4" idx="2"/>
            <a:endCxn id="6" idx="1"/>
          </p:cNvCxnSpPr>
          <p:nvPr/>
        </p:nvCxnSpPr>
        <p:spPr>
          <a:xfrm>
            <a:off x="5943600" y="3458119"/>
            <a:ext cx="2260363" cy="6695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4274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Placeholder 17"/>
          <p:cNvPicPr>
            <a:picLocks noGrp="1" noChangeAspect="1"/>
          </p:cNvPicPr>
          <p:nvPr>
            <p:ph type="pic" sz="quarter" idx="15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308931" y="0"/>
            <a:ext cx="7883069" cy="6858000"/>
          </a:xfr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01996-2D0B-4E1B-998A-4107E0F8DE91}" type="slidenum">
              <a:rPr lang="en-US" smtClean="0"/>
              <a:t>31</a:t>
            </a:fld>
            <a:endParaRPr lang="en-US"/>
          </a:p>
        </p:txBody>
      </p:sp>
      <p:pic>
        <p:nvPicPr>
          <p:cNvPr id="13" name="Picture Placeholder 12"/>
          <p:cNvPicPr>
            <a:picLocks noGrp="1" noChangeAspect="1"/>
          </p:cNvPicPr>
          <p:nvPr>
            <p:ph type="pic" sz="quarter" idx="13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47" y="0"/>
            <a:ext cx="4308284" cy="6858000"/>
          </a:xfrm>
        </p:spPr>
      </p:pic>
      <p:graphicFrame>
        <p:nvGraphicFramePr>
          <p:cNvPr id="8" name="Chart 102"/>
          <p:cNvGraphicFramePr/>
          <p:nvPr/>
        </p:nvGraphicFramePr>
        <p:xfrm>
          <a:off x="0" y="4460544"/>
          <a:ext cx="6540421" cy="26458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pSp>
        <p:nvGrpSpPr>
          <p:cNvPr id="14" name="Group 26">
            <a:extLst>
              <a:ext uri="{FF2B5EF4-FFF2-40B4-BE49-F238E27FC236}">
                <a16:creationId xmlns:a16="http://schemas.microsoft.com/office/drawing/2014/main" xmlns="" id="{D97B2FB0-2175-4A66-AB6B-8A17D23D1ED3}"/>
              </a:ext>
            </a:extLst>
          </p:cNvPr>
          <p:cNvGrpSpPr/>
          <p:nvPr/>
        </p:nvGrpSpPr>
        <p:grpSpPr>
          <a:xfrm>
            <a:off x="1026782" y="3429000"/>
            <a:ext cx="5794001" cy="790507"/>
            <a:chOff x="4745820" y="1482096"/>
            <a:chExt cx="5794001" cy="790507"/>
          </a:xfrm>
        </p:grpSpPr>
        <p:grpSp>
          <p:nvGrpSpPr>
            <p:cNvPr id="15" name="Group 27">
              <a:extLst>
                <a:ext uri="{FF2B5EF4-FFF2-40B4-BE49-F238E27FC236}">
                  <a16:creationId xmlns:a16="http://schemas.microsoft.com/office/drawing/2014/main" xmlns="" id="{B9893949-DB5F-469D-B257-E54C9FD5ED39}"/>
                </a:ext>
              </a:extLst>
            </p:cNvPr>
            <p:cNvGrpSpPr/>
            <p:nvPr/>
          </p:nvGrpSpPr>
          <p:grpSpPr>
            <a:xfrm>
              <a:off x="6032129" y="1482096"/>
              <a:ext cx="4507692" cy="646331"/>
              <a:chOff x="6557475" y="1411926"/>
              <a:chExt cx="4507692" cy="646331"/>
            </a:xfrm>
          </p:grpSpPr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xmlns="" id="{F8B36A92-2FEA-400C-B98E-E931377C8AA9}"/>
                  </a:ext>
                </a:extLst>
              </p:cNvPr>
              <p:cNvSpPr txBox="1"/>
              <p:nvPr/>
            </p:nvSpPr>
            <p:spPr>
              <a:xfrm>
                <a:off x="6557475" y="1750480"/>
                <a:ext cx="4507692" cy="307777"/>
              </a:xfrm>
              <a:prstGeom prst="rect">
                <a:avLst/>
              </a:prstGeom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en-US" sz="1400" dirty="0" err="1"/>
                  <a:t>Qadrsizlanishni</a:t>
                </a:r>
                <a:r>
                  <a:rPr lang="en-US" sz="1400" dirty="0"/>
                  <a:t> </a:t>
                </a:r>
                <a:r>
                  <a:rPr lang="en-US" sz="1400" dirty="0" err="1"/>
                  <a:t>qoplash</a:t>
                </a:r>
                <a:endParaRPr lang="uz-Cyrl-UZ" sz="1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xmlns="" id="{ACF8337E-8BA0-480F-AE6F-93F0C5C445DC}"/>
                  </a:ext>
                </a:extLst>
              </p:cNvPr>
              <p:cNvSpPr txBox="1"/>
              <p:nvPr/>
            </p:nvSpPr>
            <p:spPr>
              <a:xfrm>
                <a:off x="6557475" y="1411926"/>
                <a:ext cx="4507692" cy="400110"/>
              </a:xfrm>
              <a:prstGeom prst="rect">
                <a:avLst/>
              </a:prstGeom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  <p:txBody>
              <a:bodyPr wrap="square" lIns="108000" rIns="108000" rtlCol="0">
                <a:spAutoFit/>
              </a:bodyPr>
              <a:lstStyle/>
              <a:p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Qadrsizlanish</a:t>
                </a:r>
                <a:endParaRPr lang="ko-KR" altLang="en-US" sz="20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17" name="Group 28">
              <a:extLst>
                <a:ext uri="{FF2B5EF4-FFF2-40B4-BE49-F238E27FC236}">
                  <a16:creationId xmlns:a16="http://schemas.microsoft.com/office/drawing/2014/main" xmlns="" id="{6341AE61-960E-4D35-A88B-777B490C45FD}"/>
                </a:ext>
              </a:extLst>
            </p:cNvPr>
            <p:cNvGrpSpPr/>
            <p:nvPr/>
          </p:nvGrpSpPr>
          <p:grpSpPr>
            <a:xfrm>
              <a:off x="4745820" y="1491808"/>
              <a:ext cx="958096" cy="780795"/>
              <a:chOff x="5324331" y="1449052"/>
              <a:chExt cx="958096" cy="780795"/>
            </a:xfrm>
          </p:grpSpPr>
          <p:sp>
            <p:nvSpPr>
              <p:cNvPr id="23" name="Oval 29">
                <a:extLst>
                  <a:ext uri="{FF2B5EF4-FFF2-40B4-BE49-F238E27FC236}">
                    <a16:creationId xmlns:a16="http://schemas.microsoft.com/office/drawing/2014/main" xmlns="" id="{4C79B914-7534-4EB7-B74F-BBFC3C20E1B6}"/>
                  </a:ext>
                </a:extLst>
              </p:cNvPr>
              <p:cNvSpPr/>
              <p:nvPr/>
            </p:nvSpPr>
            <p:spPr>
              <a:xfrm>
                <a:off x="5412981" y="1449052"/>
                <a:ext cx="780795" cy="780795"/>
              </a:xfrm>
              <a:prstGeom prst="ellipse">
                <a:avLst/>
              </a:prstGeom>
              <a:ln/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xmlns="" id="{3B7D7DFA-3789-444A-90A1-752C9953EB72}"/>
                  </a:ext>
                </a:extLst>
              </p:cNvPr>
              <p:cNvSpPr txBox="1"/>
              <p:nvPr/>
            </p:nvSpPr>
            <p:spPr>
              <a:xfrm>
                <a:off x="5324331" y="1516285"/>
                <a:ext cx="958096" cy="707886"/>
              </a:xfrm>
              <a:prstGeom prst="rect">
                <a:avLst/>
              </a:prstGeom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  <p:txBody>
              <a:bodyPr wrap="square" lIns="108000" rIns="108000" rtlCol="0">
                <a:spAutoFit/>
              </a:bodyPr>
              <a:lstStyle/>
              <a:p>
                <a:pPr algn="ctr"/>
                <a:r>
                  <a:rPr lang="en-US" altLang="ko-KR" sz="40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04</a:t>
                </a:r>
                <a:endParaRPr lang="ko-KR" altLang="en-US" sz="40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94712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873">
        <p:fade/>
      </p:transition>
    </mc:Choice>
    <mc:Fallback xmlns="">
      <p:transition spd="med" advTm="87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3FF7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1428" y="764463"/>
            <a:ext cx="1182914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u="sng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Qoplanadigan</a:t>
            </a:r>
            <a:r>
              <a:rPr lang="en-US" sz="2800" u="sng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u="sng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qiymat</a:t>
            </a:r>
            <a:r>
              <a:rPr lang="en-US" sz="2800" u="sng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aktivning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quyidagi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qiymatlaridan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kattasidir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800" u="sng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sotish</a:t>
            </a:r>
            <a:r>
              <a:rPr lang="en-US" sz="2800" u="sng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u="sng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sarflari</a:t>
            </a:r>
            <a:r>
              <a:rPr lang="en-US" sz="2800" u="sng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u="sng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chegirilgan</a:t>
            </a:r>
            <a:r>
              <a:rPr lang="en-US" sz="2800" u="sng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u="sng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haqqoniy</a:t>
            </a:r>
            <a:r>
              <a:rPr lang="en-US" sz="2800" u="sng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u="sng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qiymati</a:t>
            </a:r>
            <a:r>
              <a:rPr lang="en-US" sz="2800" dirty="0"/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qiymati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algn="just"/>
            <a:endParaRPr lang="uz-Cyrl-UZ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vosita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ob’ekti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qadrsizlanganligini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aniqlash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tashkilot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36-son BHXS </a:t>
            </a:r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“</a:t>
            </a:r>
            <a:r>
              <a:rPr lang="en-US" sz="28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Aktivlarning</a:t>
            </a:r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qadrsizlanishi”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qo‘llaydi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Standartda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tashkilot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aktivlarining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balans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qiymatini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qilib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qayta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ko‘rib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chiqishi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aktivning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qoplash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qiymatini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qilib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aniqlashi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qadrsizlanishdan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zararlar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qachon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tan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olinishi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qayta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tiklanishi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izoxlangan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5222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Placeholder 7"/>
          <p:cNvPicPr>
            <a:picLocks noGrp="1"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-129"/>
            <a:ext cx="12192000" cy="6858129"/>
          </a:xfrm>
          <a:prstGeom prst="roundRect">
            <a:avLst>
              <a:gd name="adj" fmla="val 4127"/>
            </a:avLst>
          </a:prstGeom>
        </p:spPr>
      </p:pic>
      <p:grpSp>
        <p:nvGrpSpPr>
          <p:cNvPr id="10" name="Group 33">
            <a:extLst>
              <a:ext uri="{FF2B5EF4-FFF2-40B4-BE49-F238E27FC236}">
                <a16:creationId xmlns:a16="http://schemas.microsoft.com/office/drawing/2014/main" xmlns="" id="{B58AFBB7-77B1-4080-BC63-3236C25573C1}"/>
              </a:ext>
            </a:extLst>
          </p:cNvPr>
          <p:cNvGrpSpPr/>
          <p:nvPr/>
        </p:nvGrpSpPr>
        <p:grpSpPr>
          <a:xfrm>
            <a:off x="900275" y="712257"/>
            <a:ext cx="5794001" cy="800219"/>
            <a:chOff x="4745820" y="1482096"/>
            <a:chExt cx="5794001" cy="800219"/>
          </a:xfrm>
          <a:solidFill>
            <a:schemeClr val="accent1"/>
          </a:solidFill>
        </p:grpSpPr>
        <p:grpSp>
          <p:nvGrpSpPr>
            <p:cNvPr id="11" name="Group 34">
              <a:extLst>
                <a:ext uri="{FF2B5EF4-FFF2-40B4-BE49-F238E27FC236}">
                  <a16:creationId xmlns:a16="http://schemas.microsoft.com/office/drawing/2014/main" xmlns="" id="{8CBAFB34-CA93-443F-9A19-C54B6A61A3CB}"/>
                </a:ext>
              </a:extLst>
            </p:cNvPr>
            <p:cNvGrpSpPr/>
            <p:nvPr/>
          </p:nvGrpSpPr>
          <p:grpSpPr>
            <a:xfrm>
              <a:off x="6032129" y="1482096"/>
              <a:ext cx="4507692" cy="800219"/>
              <a:chOff x="6557475" y="1411926"/>
              <a:chExt cx="4507692" cy="800219"/>
            </a:xfrm>
            <a:grpFill/>
          </p:grpSpPr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xmlns="" id="{D7E5A325-4278-46B7-8D23-3B403667235E}"/>
                  </a:ext>
                </a:extLst>
              </p:cNvPr>
              <p:cNvSpPr txBox="1"/>
              <p:nvPr/>
            </p:nvSpPr>
            <p:spPr>
              <a:xfrm>
                <a:off x="6557475" y="1750480"/>
                <a:ext cx="4507692" cy="461665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Ma’lumotlarni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yoritib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berish</a:t>
                </a:r>
                <a:endParaRPr lang="en-US" altLang="ko-KR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xmlns="" id="{C83DB940-1F6F-45C7-B970-D993731CDE81}"/>
                  </a:ext>
                </a:extLst>
              </p:cNvPr>
              <p:cNvSpPr txBox="1"/>
              <p:nvPr/>
            </p:nvSpPr>
            <p:spPr>
              <a:xfrm>
                <a:off x="6557475" y="1411926"/>
                <a:ext cx="4507692" cy="461665"/>
              </a:xfrm>
              <a:prstGeom prst="rect">
                <a:avLst/>
              </a:prstGeom>
              <a:grpFill/>
            </p:spPr>
            <p:txBody>
              <a:bodyPr wrap="square" lIns="108000" rIns="108000" rtlCol="0">
                <a:spAutoFit/>
              </a:bodyPr>
              <a:lstStyle/>
              <a:p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Tan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olishni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bekor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qilish</a:t>
                </a:r>
                <a:endParaRPr lang="uz-Cyrl-UZ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2" name="Group 35">
              <a:extLst>
                <a:ext uri="{FF2B5EF4-FFF2-40B4-BE49-F238E27FC236}">
                  <a16:creationId xmlns:a16="http://schemas.microsoft.com/office/drawing/2014/main" xmlns="" id="{3B9C3DBE-B4BC-4EE4-A6C0-CE3D8B289154}"/>
                </a:ext>
              </a:extLst>
            </p:cNvPr>
            <p:cNvGrpSpPr/>
            <p:nvPr/>
          </p:nvGrpSpPr>
          <p:grpSpPr>
            <a:xfrm>
              <a:off x="4745820" y="1491808"/>
              <a:ext cx="958096" cy="780795"/>
              <a:chOff x="5324331" y="1449052"/>
              <a:chExt cx="958096" cy="780795"/>
            </a:xfrm>
            <a:grpFill/>
          </p:grpSpPr>
          <p:sp>
            <p:nvSpPr>
              <p:cNvPr id="13" name="Oval 36">
                <a:extLst>
                  <a:ext uri="{FF2B5EF4-FFF2-40B4-BE49-F238E27FC236}">
                    <a16:creationId xmlns:a16="http://schemas.microsoft.com/office/drawing/2014/main" xmlns="" id="{0123ACD1-578E-4639-9CFB-A7E96C5125FA}"/>
                  </a:ext>
                </a:extLst>
              </p:cNvPr>
              <p:cNvSpPr/>
              <p:nvPr/>
            </p:nvSpPr>
            <p:spPr>
              <a:xfrm>
                <a:off x="5412981" y="1449052"/>
                <a:ext cx="780795" cy="78079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>
                  <a:solidFill>
                    <a:schemeClr val="tx1">
                      <a:lumMod val="85000"/>
                      <a:lumOff val="1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xmlns="" id="{C3699418-448D-432D-BFC0-A3A9EA5714C4}"/>
                  </a:ext>
                </a:extLst>
              </p:cNvPr>
              <p:cNvSpPr txBox="1"/>
              <p:nvPr/>
            </p:nvSpPr>
            <p:spPr>
              <a:xfrm>
                <a:off x="5324331" y="1516285"/>
                <a:ext cx="958096" cy="461665"/>
              </a:xfrm>
              <a:prstGeom prst="rect">
                <a:avLst/>
              </a:prstGeom>
              <a:grpFill/>
            </p:spPr>
            <p:txBody>
              <a:bodyPr wrap="square" lIns="108000" rIns="108000" rtlCol="0">
                <a:spAutoFit/>
              </a:bodyPr>
              <a:lstStyle/>
              <a:p>
                <a:pPr algn="ctr"/>
                <a:r>
                  <a:rPr lang="en-US" altLang="ko-KR" sz="2400" b="1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</a:t>
                </a:r>
                <a:r>
                  <a:rPr lang="uz-Cyrl-UZ" altLang="ko-KR" sz="2400" b="1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</a:t>
                </a:r>
                <a:endParaRPr lang="ko-KR" altLang="en-US" sz="2400" b="1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65516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3FF7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75228" y="3730117"/>
            <a:ext cx="4695372" cy="120032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dirty="0"/>
              <a:t>5-son </a:t>
            </a:r>
            <a:r>
              <a:rPr lang="en-US" dirty="0" err="1"/>
              <a:t>MHXSga</a:t>
            </a:r>
            <a:r>
              <a:rPr lang="en-US" dirty="0"/>
              <a:t> </a:t>
            </a:r>
            <a:r>
              <a:rPr lang="en-US" dirty="0" err="1"/>
              <a:t>muvofiq</a:t>
            </a:r>
            <a:r>
              <a:rPr lang="en-US" dirty="0"/>
              <a:t> </a:t>
            </a:r>
            <a:r>
              <a:rPr lang="en-US" dirty="0" err="1"/>
              <a:t>sotish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mo‘ljallangan</a:t>
            </a:r>
            <a:r>
              <a:rPr lang="en-US" dirty="0"/>
              <a:t> (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sotish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mo‘ljallangan</a:t>
            </a:r>
            <a:r>
              <a:rPr lang="en-US" dirty="0"/>
              <a:t> </a:t>
            </a:r>
            <a:r>
              <a:rPr lang="en-US" dirty="0" err="1"/>
              <a:t>hisobdan</a:t>
            </a:r>
            <a:r>
              <a:rPr lang="en-US" dirty="0"/>
              <a:t> </a:t>
            </a:r>
            <a:r>
              <a:rPr lang="en-US" dirty="0" err="1"/>
              <a:t>chiqariladigan</a:t>
            </a:r>
            <a:r>
              <a:rPr lang="en-US" dirty="0"/>
              <a:t> </a:t>
            </a:r>
            <a:r>
              <a:rPr lang="en-US" dirty="0" err="1"/>
              <a:t>guruh</a:t>
            </a:r>
            <a:r>
              <a:rPr lang="en-US" dirty="0"/>
              <a:t> </a:t>
            </a:r>
            <a:r>
              <a:rPr lang="en-US" dirty="0" err="1"/>
              <a:t>tarkibidagi</a:t>
            </a:r>
            <a:r>
              <a:rPr lang="en-US" dirty="0"/>
              <a:t>) </a:t>
            </a:r>
            <a:r>
              <a:rPr lang="en-US" dirty="0" err="1"/>
              <a:t>aktiv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</a:t>
            </a:r>
            <a:r>
              <a:rPr lang="en-US" dirty="0" err="1"/>
              <a:t>tasniflangan</a:t>
            </a:r>
            <a:r>
              <a:rPr lang="en-US" dirty="0"/>
              <a:t> </a:t>
            </a:r>
            <a:r>
              <a:rPr lang="en-US" dirty="0" err="1"/>
              <a:t>sana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007970" y="3868617"/>
            <a:ext cx="2790659" cy="120032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uni</a:t>
            </a:r>
            <a:r>
              <a:rPr lang="en-US" dirty="0"/>
              <a:t> </a:t>
            </a:r>
            <a:r>
              <a:rPr lang="en-US" dirty="0" err="1"/>
              <a:t>aktiv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tan </a:t>
            </a:r>
            <a:r>
              <a:rPr lang="en-US" dirty="0" err="1"/>
              <a:t>olish</a:t>
            </a:r>
            <a:r>
              <a:rPr lang="en-US" dirty="0"/>
              <a:t> </a:t>
            </a:r>
            <a:r>
              <a:rPr lang="en-US" dirty="0" err="1"/>
              <a:t>bekor</a:t>
            </a:r>
            <a:r>
              <a:rPr lang="en-US" dirty="0"/>
              <a:t> </a:t>
            </a:r>
            <a:r>
              <a:rPr lang="en-US" dirty="0" err="1"/>
              <a:t>qilingan</a:t>
            </a:r>
            <a:r>
              <a:rPr lang="en-US" dirty="0"/>
              <a:t> </a:t>
            </a:r>
            <a:r>
              <a:rPr lang="en-US" dirty="0" err="1"/>
              <a:t>sana</a:t>
            </a:r>
            <a:r>
              <a:rPr lang="en-US" dirty="0" smtClean="0"/>
              <a:t>.</a:t>
            </a:r>
          </a:p>
          <a:p>
            <a:pPr algn="ctr"/>
            <a:endParaRPr lang="ru-RU" dirty="0"/>
          </a:p>
        </p:txBody>
      </p:sp>
      <p:sp>
        <p:nvSpPr>
          <p:cNvPr id="5" name="Блок-схема: типовой процесс 4"/>
          <p:cNvSpPr/>
          <p:nvPr/>
        </p:nvSpPr>
        <p:spPr>
          <a:xfrm>
            <a:off x="2815771" y="341922"/>
            <a:ext cx="7170057" cy="1393371"/>
          </a:xfrm>
          <a:prstGeom prst="flowChartPredefined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Eskirish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hisoblash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quyidagi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sanadan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oldingisida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to‘xtatiladi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endParaRPr lang="ru-RU" sz="2400" dirty="0"/>
          </a:p>
        </p:txBody>
      </p:sp>
      <p:sp>
        <p:nvSpPr>
          <p:cNvPr id="6" name="Штриховая стрелка вправо 5"/>
          <p:cNvSpPr/>
          <p:nvPr/>
        </p:nvSpPr>
        <p:spPr>
          <a:xfrm rot="5400000">
            <a:off x="2815771" y="2210191"/>
            <a:ext cx="1814286" cy="1045029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Штриховая стрелка вправо 6"/>
          <p:cNvSpPr/>
          <p:nvPr/>
        </p:nvSpPr>
        <p:spPr>
          <a:xfrm rot="5400000">
            <a:off x="8147813" y="2210191"/>
            <a:ext cx="1814286" cy="1045029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118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3FF7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312542"/>
              </p:ext>
            </p:extLst>
          </p:nvPr>
        </p:nvGraphicFramePr>
        <p:xfrm>
          <a:off x="1004806" y="619929"/>
          <a:ext cx="10182387" cy="5824486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3646715">
                  <a:extLst>
                    <a:ext uri="{9D8B030D-6E8A-4147-A177-3AD203B41FA5}">
                      <a16:colId xmlns:a16="http://schemas.microsoft.com/office/drawing/2014/main" xmlns="" val="941918248"/>
                    </a:ext>
                  </a:extLst>
                </a:gridCol>
                <a:gridCol w="1633918">
                  <a:extLst>
                    <a:ext uri="{9D8B030D-6E8A-4147-A177-3AD203B41FA5}">
                      <a16:colId xmlns:a16="http://schemas.microsoft.com/office/drawing/2014/main" xmlns="" val="1412087561"/>
                    </a:ext>
                  </a:extLst>
                </a:gridCol>
                <a:gridCol w="1633918">
                  <a:extLst>
                    <a:ext uri="{9D8B030D-6E8A-4147-A177-3AD203B41FA5}">
                      <a16:colId xmlns:a16="http://schemas.microsoft.com/office/drawing/2014/main" xmlns="" val="3161362645"/>
                    </a:ext>
                  </a:extLst>
                </a:gridCol>
                <a:gridCol w="1633918">
                  <a:extLst>
                    <a:ext uri="{9D8B030D-6E8A-4147-A177-3AD203B41FA5}">
                      <a16:colId xmlns:a16="http://schemas.microsoft.com/office/drawing/2014/main" xmlns="" val="2981790225"/>
                    </a:ext>
                  </a:extLst>
                </a:gridCol>
                <a:gridCol w="1633918">
                  <a:extLst>
                    <a:ext uri="{9D8B030D-6E8A-4147-A177-3AD203B41FA5}">
                      <a16:colId xmlns:a16="http://schemas.microsoft.com/office/drawing/2014/main" xmlns="" val="2261511380"/>
                    </a:ext>
                  </a:extLst>
                </a:gridCol>
              </a:tblGrid>
              <a:tr h="609751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Mashina</a:t>
                      </a:r>
                      <a:r>
                        <a:rPr lang="en-US" sz="16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16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uskunalar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Kompyuter</a:t>
                      </a:r>
                      <a:r>
                        <a:rPr lang="en-US" sz="16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16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uskunalar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Mebel</a:t>
                      </a:r>
                      <a:r>
                        <a:rPr lang="en-US" sz="16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16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ofis</a:t>
                      </a:r>
                      <a:r>
                        <a:rPr lang="en-US" sz="16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jihozlari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Jami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85053710"/>
                  </a:ext>
                </a:extLst>
              </a:tr>
              <a:tr h="24555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Boshlang’ich</a:t>
                      </a:r>
                      <a:r>
                        <a:rPr lang="en-US" sz="16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qiymat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12196076"/>
                  </a:ext>
                </a:extLst>
              </a:tr>
              <a:tr h="24555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2019 </a:t>
                      </a:r>
                      <a:r>
                        <a:rPr lang="en-US" sz="16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yil</a:t>
                      </a:r>
                      <a:r>
                        <a:rPr lang="en-US" sz="16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1 </a:t>
                      </a:r>
                      <a:r>
                        <a:rPr lang="en-US" sz="16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yanvar</a:t>
                      </a:r>
                      <a:r>
                        <a:rPr lang="en-US" sz="16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holatiga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-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-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-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-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56838792"/>
                  </a:ext>
                </a:extLst>
              </a:tr>
              <a:tr h="24555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Xarid</a:t>
                      </a:r>
                      <a:r>
                        <a:rPr lang="en-US" sz="16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qilingan</a:t>
                      </a:r>
                      <a:r>
                        <a:rPr lang="en-US" sz="16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asosiy</a:t>
                      </a:r>
                      <a:r>
                        <a:rPr lang="en-US" sz="16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vositalar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128793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18624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13943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161360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487584520"/>
                  </a:ext>
                </a:extLst>
              </a:tr>
              <a:tr h="40650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2019 </a:t>
                      </a:r>
                      <a:r>
                        <a:rPr lang="en-US" sz="16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yil</a:t>
                      </a:r>
                      <a:r>
                        <a:rPr lang="en-US" sz="16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6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 </a:t>
                      </a:r>
                      <a:r>
                        <a:rPr lang="en-US" sz="16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dekabr</a:t>
                      </a:r>
                      <a:r>
                        <a:rPr lang="en-US" sz="16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holatiga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128793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18624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13943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161360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994235920"/>
                  </a:ext>
                </a:extLst>
              </a:tr>
              <a:tr h="24555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Xarid</a:t>
                      </a:r>
                      <a:r>
                        <a:rPr lang="en-US" sz="16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qilingan</a:t>
                      </a:r>
                      <a:r>
                        <a:rPr lang="en-US" sz="16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asosiy</a:t>
                      </a:r>
                      <a:r>
                        <a:rPr lang="en-US" sz="16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vositalar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-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4779</a:t>
                      </a:r>
                      <a:r>
                        <a:rPr lang="en-US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11594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59393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067491279"/>
                  </a:ext>
                </a:extLst>
              </a:tr>
              <a:tr h="40650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2020 </a:t>
                      </a:r>
                      <a:r>
                        <a:rPr lang="en-US" sz="16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yil</a:t>
                      </a:r>
                      <a:r>
                        <a:rPr lang="en-US" sz="16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6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 </a:t>
                      </a:r>
                      <a:r>
                        <a:rPr lang="en-US" sz="16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dekabr</a:t>
                      </a:r>
                      <a:r>
                        <a:rPr lang="en-US" sz="16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holatiga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128793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66423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25537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220753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01163754"/>
                  </a:ext>
                </a:extLst>
              </a:tr>
              <a:tr h="24555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8637960"/>
                  </a:ext>
                </a:extLst>
              </a:tr>
              <a:tr h="24555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Jamg’arilgan</a:t>
                      </a:r>
                      <a:r>
                        <a:rPr lang="en-US" sz="16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u="none" strike="noStrike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eskirish</a:t>
                      </a:r>
                      <a:r>
                        <a:rPr lang="ru-RU" sz="1600" b="1" u="none" strike="noStrike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22829211"/>
                  </a:ext>
                </a:extLst>
              </a:tr>
              <a:tr h="24555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2019 </a:t>
                      </a:r>
                      <a:r>
                        <a:rPr lang="en-US" sz="16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yil</a:t>
                      </a:r>
                      <a:r>
                        <a:rPr lang="en-US" sz="16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6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</a:t>
                      </a:r>
                      <a:r>
                        <a:rPr lang="ru-RU" sz="1600" b="1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январ</a:t>
                      </a:r>
                      <a:r>
                        <a:rPr lang="ru-RU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600" b="1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ҳолатига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-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-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-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-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159532773"/>
                  </a:ext>
                </a:extLst>
              </a:tr>
              <a:tr h="24555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Yillik</a:t>
                      </a:r>
                      <a:r>
                        <a:rPr lang="en-US" sz="16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eskirish</a:t>
                      </a:r>
                      <a:r>
                        <a:rPr lang="en-US" sz="16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summasi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16373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4592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2521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23486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96071471"/>
                  </a:ext>
                </a:extLst>
              </a:tr>
              <a:tr h="40650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2019 </a:t>
                      </a:r>
                      <a:r>
                        <a:rPr lang="en-US" sz="16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yil</a:t>
                      </a:r>
                      <a:r>
                        <a:rPr lang="en-US" sz="16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6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 </a:t>
                      </a:r>
                      <a:r>
                        <a:rPr lang="en-US" sz="16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dekabr</a:t>
                      </a:r>
                      <a:r>
                        <a:rPr lang="en-US" sz="16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holatiga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16373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4592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2521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23486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999820427"/>
                  </a:ext>
                </a:extLst>
              </a:tr>
              <a:tr h="24555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Yillik</a:t>
                      </a:r>
                      <a:r>
                        <a:rPr lang="en-US" sz="16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eskirish</a:t>
                      </a:r>
                      <a:r>
                        <a:rPr lang="en-US" sz="16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summasi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25759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21399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5018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52176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050382314"/>
                  </a:ext>
                </a:extLst>
              </a:tr>
              <a:tr h="40650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2020 </a:t>
                      </a:r>
                      <a:r>
                        <a:rPr lang="en-US" sz="16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yil</a:t>
                      </a:r>
                      <a:r>
                        <a:rPr lang="en-US" sz="16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6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 </a:t>
                      </a:r>
                      <a:r>
                        <a:rPr lang="en-US" sz="16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dekabr</a:t>
                      </a:r>
                      <a:r>
                        <a:rPr lang="en-US" sz="16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holatiga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42131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25991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7540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75662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09068493"/>
                  </a:ext>
                </a:extLst>
              </a:tr>
              <a:tr h="24555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6433579"/>
                  </a:ext>
                </a:extLst>
              </a:tr>
              <a:tr h="24555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Balans</a:t>
                      </a:r>
                      <a:r>
                        <a:rPr lang="en-US" sz="16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qiymati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284420576"/>
                  </a:ext>
                </a:extLst>
              </a:tr>
              <a:tr h="40650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2019 </a:t>
                      </a:r>
                      <a:r>
                        <a:rPr lang="en-US" sz="16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yil</a:t>
                      </a:r>
                      <a:r>
                        <a:rPr lang="en-US" sz="16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6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 </a:t>
                      </a:r>
                      <a:r>
                        <a:rPr lang="en-US" sz="16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dekabr</a:t>
                      </a:r>
                      <a:r>
                        <a:rPr lang="en-US" sz="16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holatiga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112420</a:t>
                      </a:r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14032</a:t>
                      </a:r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11422</a:t>
                      </a:r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137874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129923150"/>
                  </a:ext>
                </a:extLst>
              </a:tr>
              <a:tr h="406501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2020 </a:t>
                      </a:r>
                      <a:r>
                        <a:rPr lang="en-US" sz="16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yil</a:t>
                      </a:r>
                      <a:r>
                        <a:rPr lang="en-US" sz="16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6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 </a:t>
                      </a:r>
                      <a:r>
                        <a:rPr lang="en-US" sz="16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dekabr</a:t>
                      </a:r>
                      <a:r>
                        <a:rPr lang="en-US" sz="16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holatiga</a:t>
                      </a:r>
                      <a:endParaRPr lang="ru-RU" sz="1600" b="1" i="0" u="none" strike="noStrike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86662</a:t>
                      </a:r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40432</a:t>
                      </a:r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17997</a:t>
                      </a:r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145091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99" marR="8499" marT="8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397080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72546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3FF7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2890954587"/>
              </p:ext>
            </p:extLst>
          </p:nvPr>
        </p:nvGraphicFramePr>
        <p:xfrm>
          <a:off x="511443" y="1456841"/>
          <a:ext cx="11003797" cy="505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2960177" y="325465"/>
            <a:ext cx="70827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Ma’lumotlarni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yoritib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4195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3FF7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0D5D7AF1-2EFD-4FD5-9556-796FE6AC3B18}"/>
              </a:ext>
            </a:extLst>
          </p:cNvPr>
          <p:cNvSpPr txBox="1"/>
          <p:nvPr/>
        </p:nvSpPr>
        <p:spPr>
          <a:xfrm>
            <a:off x="3204118" y="4011527"/>
            <a:ext cx="60960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800" dirty="0">
                <a:solidFill>
                  <a:srgbClr val="002060"/>
                </a:solidFill>
                <a:cs typeface="Arial" pitchFamily="34" charset="0"/>
              </a:rPr>
              <a:t>E’TIBORINGIZ </a:t>
            </a:r>
            <a:r>
              <a:rPr lang="en-US" sz="4800" dirty="0" err="1">
                <a:solidFill>
                  <a:srgbClr val="002060"/>
                </a:solidFill>
                <a:cs typeface="Arial" pitchFamily="34" charset="0"/>
              </a:rPr>
              <a:t>UChUN</a:t>
            </a:r>
            <a:r>
              <a:rPr lang="en-US" sz="4800" dirty="0">
                <a:solidFill>
                  <a:srgbClr val="002060"/>
                </a:solidFill>
                <a:cs typeface="Arial" pitchFamily="34" charset="0"/>
              </a:rPr>
              <a:t> </a:t>
            </a:r>
            <a:r>
              <a:rPr lang="en-US" sz="4800" dirty="0" smtClean="0">
                <a:solidFill>
                  <a:srgbClr val="002060"/>
                </a:solidFill>
                <a:cs typeface="Arial" pitchFamily="34" charset="0"/>
              </a:rPr>
              <a:t>RAHMAT</a:t>
            </a:r>
            <a:r>
              <a:rPr lang="en-US" sz="4800" dirty="0" smtClean="0">
                <a:solidFill>
                  <a:srgbClr val="002060"/>
                </a:solidFill>
                <a:cs typeface="Arial" pitchFamily="34" charset="0"/>
              </a:rPr>
              <a:t>!</a:t>
            </a:r>
            <a:endParaRPr lang="ko-KR" altLang="en-US" sz="4800" dirty="0">
              <a:solidFill>
                <a:srgbClr val="002060"/>
              </a:solidFill>
              <a:cs typeface="Arial" pitchFamily="34" charset="0"/>
            </a:endParaRPr>
          </a:p>
        </p:txBody>
      </p:sp>
      <p:pic>
        <p:nvPicPr>
          <p:cNvPr id="5" name="Рисунок 4" descr="Рукопожатие">
            <a:extLst>
              <a:ext uri="{FF2B5EF4-FFF2-40B4-BE49-F238E27FC236}">
                <a16:creationId xmlns:a16="http://schemas.microsoft.com/office/drawing/2014/main" xmlns="" id="{616FECD0-3D01-47E3-B9B7-9F7078CC63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4456770" y="1276813"/>
            <a:ext cx="2969941" cy="2969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956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2168</TotalTime>
  <Words>1658</Words>
  <Application>Microsoft Office PowerPoint</Application>
  <PresentationFormat>Широкоэкранный</PresentationFormat>
  <Paragraphs>376</Paragraphs>
  <Slides>37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37</vt:i4>
      </vt:variant>
    </vt:vector>
  </HeadingPairs>
  <TitlesOfParts>
    <vt:vector size="44" baseType="lpstr">
      <vt:lpstr>맑은 고딕</vt:lpstr>
      <vt:lpstr>Arial</vt:lpstr>
      <vt:lpstr>Calibri</vt:lpstr>
      <vt:lpstr>Calibri Light</vt:lpstr>
      <vt:lpstr>Times New Roman</vt:lpstr>
      <vt:lpstr>Тема Office</vt:lpstr>
      <vt:lpstr>Custom Design</vt:lpstr>
      <vt:lpstr> “Asosiy vositalar”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Qayta baholash davriyligi qayta baholanayotgan asosiy vosita obyektining haqqoniy qiymatidagi o‘zgarishlarga bog‘liq.</vt:lpstr>
      <vt:lpstr>Презентация PowerPoint</vt:lpstr>
      <vt:lpstr>Qayta baholashga misol</vt:lpstr>
      <vt:lpstr>Xususiy kapital tarkibidagi qayta baholash natijasida qiymat o‘sishining jamg‘arilgan summasi taqsimlanmagan foydaga olib borilishi mumkin,  bu 2 usul asosida malaga oshirilishi mumkin.</vt:lpstr>
      <vt:lpstr>Misol: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Inomjon Sherimbetov</dc:creator>
  <cp:lastModifiedBy>Пользователь Acer</cp:lastModifiedBy>
  <cp:revision>264</cp:revision>
  <dcterms:created xsi:type="dcterms:W3CDTF">2021-04-03T08:17:13Z</dcterms:created>
  <dcterms:modified xsi:type="dcterms:W3CDTF">2021-05-30T18:57:21Z</dcterms:modified>
</cp:coreProperties>
</file>