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9">
  <p:sldMasterIdLst>
    <p:sldMasterId id="2147483648" r:id="rId1"/>
  </p:sldMasterIdLst>
  <p:notesMasterIdLst>
    <p:notesMasterId r:id="rId23"/>
  </p:notesMasterIdLst>
  <p:sldIdLst>
    <p:sldId id="256" r:id="rId2"/>
    <p:sldId id="368" r:id="rId3"/>
    <p:sldId id="257" r:id="rId4"/>
    <p:sldId id="336" r:id="rId5"/>
    <p:sldId id="337" r:id="rId6"/>
    <p:sldId id="338" r:id="rId7"/>
    <p:sldId id="357" r:id="rId8"/>
    <p:sldId id="339" r:id="rId9"/>
    <p:sldId id="341" r:id="rId10"/>
    <p:sldId id="343" r:id="rId11"/>
    <p:sldId id="365" r:id="rId12"/>
    <p:sldId id="367" r:id="rId13"/>
    <p:sldId id="346" r:id="rId14"/>
    <p:sldId id="348" r:id="rId15"/>
    <p:sldId id="349" r:id="rId16"/>
    <p:sldId id="350" r:id="rId17"/>
    <p:sldId id="352" r:id="rId18"/>
    <p:sldId id="358" r:id="rId19"/>
    <p:sldId id="359" r:id="rId20"/>
    <p:sldId id="360" r:id="rId21"/>
    <p:sldId id="285" r:id="rId22"/>
  </p:sldIdLst>
  <p:sldSz cx="9144000" cy="6858000" type="screen4x3"/>
  <p:notesSz cx="6858000" cy="9144000"/>
  <p:defaultTextStyle>
    <a:defPPr>
      <a:defRPr lang="en-US"/>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A3B2"/>
    <a:srgbClr val="969696"/>
    <a:srgbClr val="808080"/>
    <a:srgbClr val="000000"/>
    <a:srgbClr val="1C1C1C"/>
    <a:srgbClr val="5F5F5F"/>
    <a:srgbClr val="FFFFFF"/>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94786" autoAdjust="0"/>
  </p:normalViewPr>
  <p:slideViewPr>
    <p:cSldViewPr>
      <p:cViewPr varScale="1">
        <p:scale>
          <a:sx n="68" d="100"/>
          <a:sy n="68" d="100"/>
        </p:scale>
        <p:origin x="1332" y="6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AAB48-ADB8-4CF9-A48F-48E7DFFB8CBF}"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ru-RU"/>
        </a:p>
      </dgm:t>
    </dgm:pt>
    <dgm:pt modelId="{C5F8B67C-9D05-440A-8019-BF3C5DF6FC7D}">
      <dgm:prSet phldrT="[Текст]"/>
      <dgm:spPr/>
      <dgm:t>
        <a:bodyPr/>
        <a:lstStyle/>
        <a:p>
          <a:r>
            <a:rPr lang="en-US" b="0" i="0" dirty="0" err="1" smtClean="0"/>
            <a:t>Quyidagi</a:t>
          </a:r>
          <a:r>
            <a:rPr lang="en-US" b="0" i="0" dirty="0" smtClean="0"/>
            <a:t> </a:t>
          </a:r>
          <a:r>
            <a:rPr lang="en-US" b="0" i="0" dirty="0" err="1" smtClean="0"/>
            <a:t>atamalar</a:t>
          </a:r>
          <a:r>
            <a:rPr lang="en-US" b="0" i="0" dirty="0" smtClean="0"/>
            <a:t> BHXS 27 “</a:t>
          </a:r>
          <a:r>
            <a:rPr lang="en-US" b="0" i="0" dirty="0" err="1" smtClean="0"/>
            <a:t>Alohida</a:t>
          </a:r>
          <a:r>
            <a:rPr lang="en-US" b="0" i="0" dirty="0" smtClean="0"/>
            <a:t> </a:t>
          </a:r>
          <a:r>
            <a:rPr lang="en-US" b="0" i="0" dirty="0" err="1" smtClean="0"/>
            <a:t>moliyaviy</a:t>
          </a:r>
          <a:r>
            <a:rPr lang="en-US" b="0" i="0" dirty="0" smtClean="0"/>
            <a:t> </a:t>
          </a:r>
          <a:r>
            <a:rPr lang="en-US" b="0" i="0" dirty="0" err="1" smtClean="0"/>
            <a:t>hisobotlar</a:t>
          </a:r>
          <a:r>
            <a:rPr lang="en-US" b="0" i="0" dirty="0" smtClean="0"/>
            <a:t>” </a:t>
          </a:r>
          <a:r>
            <a:rPr lang="en-US" b="0" i="0" dirty="0" err="1" smtClean="0"/>
            <a:t>ning</a:t>
          </a:r>
          <a:r>
            <a:rPr lang="en-US" b="0" i="0" dirty="0" smtClean="0"/>
            <a:t> 4-bandida </a:t>
          </a:r>
          <a:r>
            <a:rPr lang="en-US" b="0" i="0" dirty="0" err="1" smtClean="0"/>
            <a:t>va</a:t>
          </a:r>
          <a:r>
            <a:rPr lang="en-US" b="0" i="0" dirty="0" smtClean="0"/>
            <a:t> MHXS 10 “</a:t>
          </a:r>
          <a:r>
            <a:rPr lang="en-US" b="0" i="0" dirty="0" err="1" smtClean="0"/>
            <a:t>Jamlangan</a:t>
          </a:r>
          <a:r>
            <a:rPr lang="en-US" b="0" i="0" dirty="0" smtClean="0"/>
            <a:t> (</a:t>
          </a:r>
          <a:r>
            <a:rPr lang="en-US" b="0" i="0" dirty="0" err="1" smtClean="0"/>
            <a:t>konsolidatsiyalashgan</a:t>
          </a:r>
          <a:r>
            <a:rPr lang="en-US" b="0" i="0" dirty="0" smtClean="0"/>
            <a:t>) </a:t>
          </a:r>
          <a:r>
            <a:rPr lang="en-US" b="0" i="0" dirty="0" err="1" smtClean="0"/>
            <a:t>moliyaviy</a:t>
          </a:r>
          <a:r>
            <a:rPr lang="en-US" b="0" i="0" dirty="0" smtClean="0"/>
            <a:t> </a:t>
          </a:r>
          <a:r>
            <a:rPr lang="en-US" b="0" i="0" dirty="0" err="1" smtClean="0"/>
            <a:t>hisobotlar</a:t>
          </a:r>
          <a:r>
            <a:rPr lang="en-US" b="0" i="0" dirty="0" smtClean="0"/>
            <a:t>” </a:t>
          </a:r>
          <a:r>
            <a:rPr lang="en-US" b="0" i="0" dirty="0" err="1" smtClean="0"/>
            <a:t>ning</a:t>
          </a:r>
          <a:r>
            <a:rPr lang="en-US" b="0" i="0" dirty="0" smtClean="0"/>
            <a:t> A-</a:t>
          </a:r>
          <a:r>
            <a:rPr lang="en-US" b="0" i="0" dirty="0" err="1" smtClean="0"/>
            <a:t>ilovasida</a:t>
          </a:r>
          <a:r>
            <a:rPr lang="en-US" b="0" i="0" dirty="0" smtClean="0"/>
            <a:t> </a:t>
          </a:r>
          <a:r>
            <a:rPr lang="en-US" b="0" i="0" dirty="0" err="1" smtClean="0"/>
            <a:t>ta’riflangan</a:t>
          </a:r>
          <a:r>
            <a:rPr lang="en-US" b="0" i="0" dirty="0" smtClean="0"/>
            <a:t> </a:t>
          </a:r>
          <a:r>
            <a:rPr lang="en-US" b="0" i="0" dirty="0" err="1" smtClean="0"/>
            <a:t>hamda</a:t>
          </a:r>
          <a:r>
            <a:rPr lang="en-US" b="0" i="0" dirty="0" smtClean="0"/>
            <a:t> </a:t>
          </a:r>
          <a:r>
            <a:rPr lang="en-US" b="0" i="0" dirty="0" err="1" smtClean="0"/>
            <a:t>ular</a:t>
          </a:r>
          <a:r>
            <a:rPr lang="en-US" b="0" i="0" dirty="0" smtClean="0"/>
            <a:t> </a:t>
          </a:r>
          <a:r>
            <a:rPr lang="en-US" b="0" i="0" dirty="0" err="1" smtClean="0"/>
            <a:t>ta’riflangan</a:t>
          </a:r>
          <a:r>
            <a:rPr lang="en-US" b="0" i="0" dirty="0" smtClean="0"/>
            <a:t> </a:t>
          </a:r>
          <a:r>
            <a:rPr lang="en-US" b="0" i="0" dirty="0" err="1" smtClean="0"/>
            <a:t>MHXSlarda</a:t>
          </a:r>
          <a:r>
            <a:rPr lang="en-US" b="0" i="0" dirty="0" smtClean="0"/>
            <a:t> </a:t>
          </a:r>
          <a:r>
            <a:rPr lang="en-US" b="0" i="0" dirty="0" err="1" smtClean="0"/>
            <a:t>belgilangan</a:t>
          </a:r>
          <a:r>
            <a:rPr lang="en-US" b="0" i="0" dirty="0" smtClean="0"/>
            <a:t> </a:t>
          </a:r>
          <a:r>
            <a:rPr lang="en-US" b="0" i="0" dirty="0" err="1" smtClean="0"/>
            <a:t>ma’nolari</a:t>
          </a:r>
          <a:r>
            <a:rPr lang="en-US" b="0" i="0" dirty="0" smtClean="0"/>
            <a:t> </a:t>
          </a:r>
          <a:r>
            <a:rPr lang="en-US" b="0" i="0" dirty="0" err="1" smtClean="0"/>
            <a:t>bo‘yicha</a:t>
          </a:r>
          <a:r>
            <a:rPr lang="en-US" b="0" i="0" dirty="0" smtClean="0"/>
            <a:t> </a:t>
          </a:r>
          <a:r>
            <a:rPr lang="en-US" b="0" i="0" dirty="0" err="1" smtClean="0"/>
            <a:t>mazkur</a:t>
          </a:r>
          <a:r>
            <a:rPr lang="en-US" b="0" i="0" dirty="0" smtClean="0"/>
            <a:t> </a:t>
          </a:r>
          <a:r>
            <a:rPr lang="en-US" b="0" i="0" dirty="0" err="1" smtClean="0"/>
            <a:t>Standartda</a:t>
          </a:r>
          <a:r>
            <a:rPr lang="en-US" b="0" i="0" dirty="0" smtClean="0"/>
            <a:t> </a:t>
          </a:r>
          <a:r>
            <a:rPr lang="en-US" b="0" i="0" dirty="0" err="1" smtClean="0"/>
            <a:t>foydalaniladi</a:t>
          </a:r>
          <a:r>
            <a:rPr lang="en-US" b="0" i="0" dirty="0" smtClean="0"/>
            <a:t>:</a:t>
          </a:r>
          <a:endParaRPr lang="ru-RU" dirty="0"/>
        </a:p>
      </dgm:t>
    </dgm:pt>
    <dgm:pt modelId="{BF88B1DE-0F26-420D-9529-45E2FEAE8408}" type="parTrans" cxnId="{7CE72FAF-CAC5-4C30-887C-97983D76E93C}">
      <dgm:prSet/>
      <dgm:spPr/>
      <dgm:t>
        <a:bodyPr/>
        <a:lstStyle/>
        <a:p>
          <a:endParaRPr lang="ru-RU"/>
        </a:p>
      </dgm:t>
    </dgm:pt>
    <dgm:pt modelId="{ED17C47D-2E66-4109-8576-2D828969D590}" type="sibTrans" cxnId="{7CE72FAF-CAC5-4C30-887C-97983D76E93C}">
      <dgm:prSet/>
      <dgm:spPr/>
      <dgm:t>
        <a:bodyPr/>
        <a:lstStyle/>
        <a:p>
          <a:endParaRPr lang="ru-RU"/>
        </a:p>
      </dgm:t>
    </dgm:pt>
    <dgm:pt modelId="{7CC8CE42-591B-4468-966A-02065F84D3FF}">
      <dgm:prSet phldrT="[Текст]"/>
      <dgm:spPr/>
      <dgm:t>
        <a:bodyPr/>
        <a:lstStyle/>
        <a:p>
          <a:r>
            <a:rPr lang="uz-Cyrl-UZ" dirty="0" smtClean="0"/>
            <a:t>•	</a:t>
          </a:r>
          <a:r>
            <a:rPr lang="en-US" dirty="0" err="1" smtClean="0"/>
            <a:t>investitsiya</a:t>
          </a:r>
          <a:r>
            <a:rPr lang="en-US" dirty="0" smtClean="0"/>
            <a:t> </a:t>
          </a:r>
          <a:r>
            <a:rPr lang="en-US" dirty="0" err="1" smtClean="0"/>
            <a:t>obyekti</a:t>
          </a:r>
          <a:r>
            <a:rPr lang="en-US" dirty="0" smtClean="0"/>
            <a:t> </a:t>
          </a:r>
          <a:r>
            <a:rPr lang="en-US" dirty="0" err="1" smtClean="0"/>
            <a:t>ustidan</a:t>
          </a:r>
          <a:r>
            <a:rPr lang="en-US" dirty="0" smtClean="0"/>
            <a:t> </a:t>
          </a:r>
          <a:r>
            <a:rPr lang="en-US" dirty="0" err="1" smtClean="0"/>
            <a:t>nazorat</a:t>
          </a:r>
          <a:endParaRPr lang="ru-RU" dirty="0"/>
        </a:p>
      </dgm:t>
    </dgm:pt>
    <dgm:pt modelId="{B4D9EAF3-4ED6-4640-BD29-395551B5C379}" type="parTrans" cxnId="{F53A68E1-D5D3-438C-9F7A-CB6B705716B2}">
      <dgm:prSet/>
      <dgm:spPr/>
      <dgm:t>
        <a:bodyPr/>
        <a:lstStyle/>
        <a:p>
          <a:endParaRPr lang="ru-RU"/>
        </a:p>
      </dgm:t>
    </dgm:pt>
    <dgm:pt modelId="{2BD8DDAA-E6D7-47E9-B8D0-0DD4E3870571}" type="sibTrans" cxnId="{F53A68E1-D5D3-438C-9F7A-CB6B705716B2}">
      <dgm:prSet/>
      <dgm:spPr/>
      <dgm:t>
        <a:bodyPr/>
        <a:lstStyle/>
        <a:p>
          <a:endParaRPr lang="ru-RU"/>
        </a:p>
      </dgm:t>
    </dgm:pt>
    <dgm:pt modelId="{E06919B5-41CA-46D2-AD90-4084D4414E49}">
      <dgm:prSet/>
      <dgm:spPr/>
      <dgm:t>
        <a:bodyPr/>
        <a:lstStyle/>
        <a:p>
          <a:r>
            <a:rPr lang="uz-Cyrl-UZ" dirty="0" smtClean="0"/>
            <a:t>•	</a:t>
          </a:r>
          <a:r>
            <a:rPr lang="en-US" dirty="0" err="1" smtClean="0"/>
            <a:t>guruh</a:t>
          </a:r>
          <a:endParaRPr lang="ru-RU" dirty="0"/>
        </a:p>
      </dgm:t>
    </dgm:pt>
    <dgm:pt modelId="{1AD63422-BC34-4E8C-9483-A596A41B6DD4}" type="parTrans" cxnId="{F766F58E-BDDB-405F-9153-DC5CD2598DE0}">
      <dgm:prSet/>
      <dgm:spPr/>
      <dgm:t>
        <a:bodyPr/>
        <a:lstStyle/>
        <a:p>
          <a:endParaRPr lang="ru-RU"/>
        </a:p>
      </dgm:t>
    </dgm:pt>
    <dgm:pt modelId="{DFE38D90-331E-4E2B-8AF3-117AAE16A02B}" type="sibTrans" cxnId="{F766F58E-BDDB-405F-9153-DC5CD2598DE0}">
      <dgm:prSet/>
      <dgm:spPr/>
      <dgm:t>
        <a:bodyPr/>
        <a:lstStyle/>
        <a:p>
          <a:endParaRPr lang="ru-RU"/>
        </a:p>
      </dgm:t>
    </dgm:pt>
    <dgm:pt modelId="{39B3200B-1938-48E7-B8CE-E8299B1D05E7}">
      <dgm:prSet/>
      <dgm:spPr/>
      <dgm:t>
        <a:bodyPr/>
        <a:lstStyle/>
        <a:p>
          <a:r>
            <a:rPr lang="uz-Cyrl-UZ" dirty="0" smtClean="0"/>
            <a:t>•	</a:t>
          </a:r>
          <a:r>
            <a:rPr lang="en-US" dirty="0" smtClean="0"/>
            <a:t>bosh </a:t>
          </a:r>
          <a:r>
            <a:rPr lang="en-US" dirty="0" err="1" smtClean="0"/>
            <a:t>tashkilot</a:t>
          </a:r>
          <a:endParaRPr lang="ru-RU" dirty="0"/>
        </a:p>
      </dgm:t>
    </dgm:pt>
    <dgm:pt modelId="{EB9658E7-2C8B-47B7-A024-48D20A8AF119}" type="parTrans" cxnId="{CE34CFC3-F59A-4FA5-AB05-8AD8C7E5B5EE}">
      <dgm:prSet/>
      <dgm:spPr/>
      <dgm:t>
        <a:bodyPr/>
        <a:lstStyle/>
        <a:p>
          <a:endParaRPr lang="ru-RU"/>
        </a:p>
      </dgm:t>
    </dgm:pt>
    <dgm:pt modelId="{58AF4EA9-4D92-4028-923A-BB5F81B02F33}" type="sibTrans" cxnId="{CE34CFC3-F59A-4FA5-AB05-8AD8C7E5B5EE}">
      <dgm:prSet/>
      <dgm:spPr/>
      <dgm:t>
        <a:bodyPr/>
        <a:lstStyle/>
        <a:p>
          <a:endParaRPr lang="ru-RU"/>
        </a:p>
      </dgm:t>
    </dgm:pt>
    <dgm:pt modelId="{69948E54-6887-4895-99C0-6C13BDC896BD}">
      <dgm:prSet/>
      <dgm:spPr/>
      <dgm:t>
        <a:bodyPr/>
        <a:lstStyle/>
        <a:p>
          <a:r>
            <a:rPr lang="uz-Cyrl-UZ" dirty="0" smtClean="0"/>
            <a:t>•	</a:t>
          </a:r>
          <a:r>
            <a:rPr lang="en-US" dirty="0" err="1" smtClean="0"/>
            <a:t>alohida</a:t>
          </a:r>
          <a:r>
            <a:rPr lang="en-US" dirty="0" smtClean="0"/>
            <a:t> </a:t>
          </a:r>
          <a:r>
            <a:rPr lang="en-US" dirty="0" err="1" smtClean="0"/>
            <a:t>moliyaviy</a:t>
          </a:r>
          <a:r>
            <a:rPr lang="en-US" dirty="0" smtClean="0"/>
            <a:t> </a:t>
          </a:r>
          <a:r>
            <a:rPr lang="en-US" dirty="0" err="1" smtClean="0"/>
            <a:t>hisobotlar</a:t>
          </a:r>
          <a:endParaRPr lang="ru-RU" dirty="0"/>
        </a:p>
      </dgm:t>
    </dgm:pt>
    <dgm:pt modelId="{50C96F90-DE53-4BB8-8039-DF8AD977DE6A}" type="parTrans" cxnId="{5E1BDF47-4B02-46EF-9F73-5D60BE0661F0}">
      <dgm:prSet/>
      <dgm:spPr/>
      <dgm:t>
        <a:bodyPr/>
        <a:lstStyle/>
        <a:p>
          <a:endParaRPr lang="ru-RU"/>
        </a:p>
      </dgm:t>
    </dgm:pt>
    <dgm:pt modelId="{4B1F31BC-252C-4E08-B760-106FBABE6092}" type="sibTrans" cxnId="{5E1BDF47-4B02-46EF-9F73-5D60BE0661F0}">
      <dgm:prSet/>
      <dgm:spPr/>
      <dgm:t>
        <a:bodyPr/>
        <a:lstStyle/>
        <a:p>
          <a:endParaRPr lang="ru-RU"/>
        </a:p>
      </dgm:t>
    </dgm:pt>
    <dgm:pt modelId="{EAF6B604-0AA5-4025-823C-4EE71DB4F7C9}">
      <dgm:prSet/>
      <dgm:spPr/>
      <dgm:t>
        <a:bodyPr/>
        <a:lstStyle/>
        <a:p>
          <a:r>
            <a:rPr lang="uz-Cyrl-UZ" dirty="0" smtClean="0"/>
            <a:t>•	</a:t>
          </a:r>
          <a:r>
            <a:rPr lang="en-US" dirty="0" err="1" smtClean="0"/>
            <a:t>sho’ba</a:t>
          </a:r>
          <a:r>
            <a:rPr lang="en-US" dirty="0" smtClean="0"/>
            <a:t> </a:t>
          </a:r>
          <a:r>
            <a:rPr lang="en-US" dirty="0" err="1" smtClean="0"/>
            <a:t>tadbirkorlik</a:t>
          </a:r>
          <a:r>
            <a:rPr lang="en-US" dirty="0" smtClean="0"/>
            <a:t> </a:t>
          </a:r>
          <a:r>
            <a:rPr lang="en-US" dirty="0" err="1" smtClean="0"/>
            <a:t>subyekti</a:t>
          </a:r>
          <a:endParaRPr lang="ru-RU" dirty="0"/>
        </a:p>
      </dgm:t>
    </dgm:pt>
    <dgm:pt modelId="{ABBC74F2-AC95-440F-9F6C-F68CF7DBD4F2}" type="parTrans" cxnId="{24B7A7DD-C19E-498F-9B35-E8DF8C6F363F}">
      <dgm:prSet/>
      <dgm:spPr/>
      <dgm:t>
        <a:bodyPr/>
        <a:lstStyle/>
        <a:p>
          <a:endParaRPr lang="ru-RU"/>
        </a:p>
      </dgm:t>
    </dgm:pt>
    <dgm:pt modelId="{8FF42445-51D9-4D38-BD13-4BC51C48FF7D}" type="sibTrans" cxnId="{24B7A7DD-C19E-498F-9B35-E8DF8C6F363F}">
      <dgm:prSet/>
      <dgm:spPr/>
      <dgm:t>
        <a:bodyPr/>
        <a:lstStyle/>
        <a:p>
          <a:endParaRPr lang="ru-RU"/>
        </a:p>
      </dgm:t>
    </dgm:pt>
    <dgm:pt modelId="{318691D7-8A68-4D80-ADF8-1936646D4386}" type="pres">
      <dgm:prSet presAssocID="{81AAAB48-ADB8-4CF9-A48F-48E7DFFB8CBF}" presName="diagram" presStyleCnt="0">
        <dgm:presLayoutVars>
          <dgm:chPref val="1"/>
          <dgm:dir/>
          <dgm:animOne val="branch"/>
          <dgm:animLvl val="lvl"/>
          <dgm:resizeHandles/>
        </dgm:presLayoutVars>
      </dgm:prSet>
      <dgm:spPr/>
      <dgm:t>
        <a:bodyPr/>
        <a:lstStyle/>
        <a:p>
          <a:endParaRPr lang="ru-RU"/>
        </a:p>
      </dgm:t>
    </dgm:pt>
    <dgm:pt modelId="{FE45DACF-3CAD-4797-8A2B-0D8F5769D08A}" type="pres">
      <dgm:prSet presAssocID="{C5F8B67C-9D05-440A-8019-BF3C5DF6FC7D}" presName="root" presStyleCnt="0"/>
      <dgm:spPr/>
    </dgm:pt>
    <dgm:pt modelId="{4351770E-53A6-4C9E-A98B-E557285B73A9}" type="pres">
      <dgm:prSet presAssocID="{C5F8B67C-9D05-440A-8019-BF3C5DF6FC7D}" presName="rootComposite" presStyleCnt="0"/>
      <dgm:spPr/>
    </dgm:pt>
    <dgm:pt modelId="{A4D14B17-2F40-4991-BF1F-C7D00DCD751D}" type="pres">
      <dgm:prSet presAssocID="{C5F8B67C-9D05-440A-8019-BF3C5DF6FC7D}" presName="rootText" presStyleLbl="node1" presStyleIdx="0" presStyleCnt="1" custScaleX="260636" custScaleY="249035"/>
      <dgm:spPr/>
      <dgm:t>
        <a:bodyPr/>
        <a:lstStyle/>
        <a:p>
          <a:endParaRPr lang="ru-RU"/>
        </a:p>
      </dgm:t>
    </dgm:pt>
    <dgm:pt modelId="{94941BE4-E9AA-4E89-8608-12017B8A6A27}" type="pres">
      <dgm:prSet presAssocID="{C5F8B67C-9D05-440A-8019-BF3C5DF6FC7D}" presName="rootConnector" presStyleLbl="node1" presStyleIdx="0" presStyleCnt="1"/>
      <dgm:spPr/>
      <dgm:t>
        <a:bodyPr/>
        <a:lstStyle/>
        <a:p>
          <a:endParaRPr lang="ru-RU"/>
        </a:p>
      </dgm:t>
    </dgm:pt>
    <dgm:pt modelId="{4C8BEAFA-2B20-4B20-8A3A-AD50C1E8607F}" type="pres">
      <dgm:prSet presAssocID="{C5F8B67C-9D05-440A-8019-BF3C5DF6FC7D}" presName="childShape" presStyleCnt="0"/>
      <dgm:spPr/>
    </dgm:pt>
    <dgm:pt modelId="{F2EE5DCC-AEC5-4BD3-8047-BA8BFC441D30}" type="pres">
      <dgm:prSet presAssocID="{B4D9EAF3-4ED6-4640-BD29-395551B5C379}" presName="Name13" presStyleLbl="parChTrans1D2" presStyleIdx="0" presStyleCnt="5"/>
      <dgm:spPr/>
      <dgm:t>
        <a:bodyPr/>
        <a:lstStyle/>
        <a:p>
          <a:endParaRPr lang="ru-RU"/>
        </a:p>
      </dgm:t>
    </dgm:pt>
    <dgm:pt modelId="{00FDFEF4-070C-46C1-8460-6AB217950F57}" type="pres">
      <dgm:prSet presAssocID="{7CC8CE42-591B-4468-966A-02065F84D3FF}" presName="childText" presStyleLbl="bgAcc1" presStyleIdx="0" presStyleCnt="5" custScaleX="289315" custLinFactX="35348" custLinFactNeighborX="100000" custLinFactNeighborY="47981">
        <dgm:presLayoutVars>
          <dgm:bulletEnabled val="1"/>
        </dgm:presLayoutVars>
      </dgm:prSet>
      <dgm:spPr/>
      <dgm:t>
        <a:bodyPr/>
        <a:lstStyle/>
        <a:p>
          <a:endParaRPr lang="ru-RU"/>
        </a:p>
      </dgm:t>
    </dgm:pt>
    <dgm:pt modelId="{75F0FF48-F589-4039-8BFF-2FBFCA72EE03}" type="pres">
      <dgm:prSet presAssocID="{1AD63422-BC34-4E8C-9483-A596A41B6DD4}" presName="Name13" presStyleLbl="parChTrans1D2" presStyleIdx="1" presStyleCnt="5"/>
      <dgm:spPr/>
      <dgm:t>
        <a:bodyPr/>
        <a:lstStyle/>
        <a:p>
          <a:endParaRPr lang="ru-RU"/>
        </a:p>
      </dgm:t>
    </dgm:pt>
    <dgm:pt modelId="{F2A79A08-C484-4D34-92DA-FDEB9FD22C3C}" type="pres">
      <dgm:prSet presAssocID="{E06919B5-41CA-46D2-AD90-4084D4414E49}" presName="childText" presStyleLbl="bgAcc1" presStyleIdx="1" presStyleCnt="5" custScaleX="242152" custLinFactX="-130043" custLinFactNeighborX="-200000" custLinFactNeighborY="-77019">
        <dgm:presLayoutVars>
          <dgm:bulletEnabled val="1"/>
        </dgm:presLayoutVars>
      </dgm:prSet>
      <dgm:spPr/>
      <dgm:t>
        <a:bodyPr/>
        <a:lstStyle/>
        <a:p>
          <a:endParaRPr lang="ru-RU"/>
        </a:p>
      </dgm:t>
    </dgm:pt>
    <dgm:pt modelId="{A631ACDE-F7D2-4272-8CE8-DDAA2C10F24D}" type="pres">
      <dgm:prSet presAssocID="{EB9658E7-2C8B-47B7-A024-48D20A8AF119}" presName="Name13" presStyleLbl="parChTrans1D2" presStyleIdx="2" presStyleCnt="5"/>
      <dgm:spPr/>
      <dgm:t>
        <a:bodyPr/>
        <a:lstStyle/>
        <a:p>
          <a:endParaRPr lang="ru-RU"/>
        </a:p>
      </dgm:t>
    </dgm:pt>
    <dgm:pt modelId="{12E8F2E2-828B-4201-81A6-B48D0C18CF2C}" type="pres">
      <dgm:prSet presAssocID="{39B3200B-1938-48E7-B8CE-E8299B1D05E7}" presName="childText" presStyleLbl="bgAcc1" presStyleIdx="2" presStyleCnt="5" custScaleX="220333" custLinFactX="-106773" custLinFactNeighborX="-200000" custLinFactNeighborY="-15863">
        <dgm:presLayoutVars>
          <dgm:bulletEnabled val="1"/>
        </dgm:presLayoutVars>
      </dgm:prSet>
      <dgm:spPr/>
      <dgm:t>
        <a:bodyPr/>
        <a:lstStyle/>
        <a:p>
          <a:endParaRPr lang="ru-RU"/>
        </a:p>
      </dgm:t>
    </dgm:pt>
    <dgm:pt modelId="{2F7FD696-E31A-45AE-A01D-CE30FEA382A3}" type="pres">
      <dgm:prSet presAssocID="{50C96F90-DE53-4BB8-8039-DF8AD977DE6A}" presName="Name13" presStyleLbl="parChTrans1D2" presStyleIdx="3" presStyleCnt="5"/>
      <dgm:spPr/>
      <dgm:t>
        <a:bodyPr/>
        <a:lstStyle/>
        <a:p>
          <a:endParaRPr lang="ru-RU"/>
        </a:p>
      </dgm:t>
    </dgm:pt>
    <dgm:pt modelId="{B8301AB7-2580-47C5-A2A8-D2CF1635B7A8}" type="pres">
      <dgm:prSet presAssocID="{69948E54-6887-4895-99C0-6C13BDC896BD}" presName="childText" presStyleLbl="bgAcc1" presStyleIdx="3" presStyleCnt="5" custScaleX="221598" custLinFactX="7209" custLinFactY="-40243" custLinFactNeighborX="100000" custLinFactNeighborY="-100000">
        <dgm:presLayoutVars>
          <dgm:bulletEnabled val="1"/>
        </dgm:presLayoutVars>
      </dgm:prSet>
      <dgm:spPr/>
      <dgm:t>
        <a:bodyPr/>
        <a:lstStyle/>
        <a:p>
          <a:endParaRPr lang="ru-RU"/>
        </a:p>
      </dgm:t>
    </dgm:pt>
    <dgm:pt modelId="{26FD2ADC-468B-453B-9D3B-FF30EB97BBDC}" type="pres">
      <dgm:prSet presAssocID="{ABBC74F2-AC95-440F-9F6C-F68CF7DBD4F2}" presName="Name13" presStyleLbl="parChTrans1D2" presStyleIdx="4" presStyleCnt="5"/>
      <dgm:spPr/>
      <dgm:t>
        <a:bodyPr/>
        <a:lstStyle/>
        <a:p>
          <a:endParaRPr lang="ru-RU"/>
        </a:p>
      </dgm:t>
    </dgm:pt>
    <dgm:pt modelId="{1920ADBC-6D8C-439D-B628-450CC358321D}" type="pres">
      <dgm:prSet presAssocID="{EAF6B604-0AA5-4025-823C-4EE71DB4F7C9}" presName="childText" presStyleLbl="bgAcc1" presStyleIdx="4" presStyleCnt="5" custScaleX="234748" custLinFactNeighborX="30026" custLinFactNeighborY="-59420">
        <dgm:presLayoutVars>
          <dgm:bulletEnabled val="1"/>
        </dgm:presLayoutVars>
      </dgm:prSet>
      <dgm:spPr/>
      <dgm:t>
        <a:bodyPr/>
        <a:lstStyle/>
        <a:p>
          <a:endParaRPr lang="ru-RU"/>
        </a:p>
      </dgm:t>
    </dgm:pt>
  </dgm:ptLst>
  <dgm:cxnLst>
    <dgm:cxn modelId="{AE2A782F-5DCD-402E-AED9-BDA2B40FC617}" type="presOf" srcId="{EAF6B604-0AA5-4025-823C-4EE71DB4F7C9}" destId="{1920ADBC-6D8C-439D-B628-450CC358321D}" srcOrd="0" destOrd="0" presId="urn:microsoft.com/office/officeart/2005/8/layout/hierarchy3"/>
    <dgm:cxn modelId="{1D063BF7-3990-4155-9260-3151894EBA98}" type="presOf" srcId="{C5F8B67C-9D05-440A-8019-BF3C5DF6FC7D}" destId="{94941BE4-E9AA-4E89-8608-12017B8A6A27}" srcOrd="1" destOrd="0" presId="urn:microsoft.com/office/officeart/2005/8/layout/hierarchy3"/>
    <dgm:cxn modelId="{C926B6C2-6385-41DE-8150-D6E4BD642A73}" type="presOf" srcId="{B4D9EAF3-4ED6-4640-BD29-395551B5C379}" destId="{F2EE5DCC-AEC5-4BD3-8047-BA8BFC441D30}" srcOrd="0" destOrd="0" presId="urn:microsoft.com/office/officeart/2005/8/layout/hierarchy3"/>
    <dgm:cxn modelId="{65B59606-BB23-43A5-93C8-91382F4EB78C}" type="presOf" srcId="{ABBC74F2-AC95-440F-9F6C-F68CF7DBD4F2}" destId="{26FD2ADC-468B-453B-9D3B-FF30EB97BBDC}" srcOrd="0" destOrd="0" presId="urn:microsoft.com/office/officeart/2005/8/layout/hierarchy3"/>
    <dgm:cxn modelId="{F53A68E1-D5D3-438C-9F7A-CB6B705716B2}" srcId="{C5F8B67C-9D05-440A-8019-BF3C5DF6FC7D}" destId="{7CC8CE42-591B-4468-966A-02065F84D3FF}" srcOrd="0" destOrd="0" parTransId="{B4D9EAF3-4ED6-4640-BD29-395551B5C379}" sibTransId="{2BD8DDAA-E6D7-47E9-B8D0-0DD4E3870571}"/>
    <dgm:cxn modelId="{7CE72FAF-CAC5-4C30-887C-97983D76E93C}" srcId="{81AAAB48-ADB8-4CF9-A48F-48E7DFFB8CBF}" destId="{C5F8B67C-9D05-440A-8019-BF3C5DF6FC7D}" srcOrd="0" destOrd="0" parTransId="{BF88B1DE-0F26-420D-9529-45E2FEAE8408}" sibTransId="{ED17C47D-2E66-4109-8576-2D828969D590}"/>
    <dgm:cxn modelId="{5E1BDF47-4B02-46EF-9F73-5D60BE0661F0}" srcId="{C5F8B67C-9D05-440A-8019-BF3C5DF6FC7D}" destId="{69948E54-6887-4895-99C0-6C13BDC896BD}" srcOrd="3" destOrd="0" parTransId="{50C96F90-DE53-4BB8-8039-DF8AD977DE6A}" sibTransId="{4B1F31BC-252C-4E08-B760-106FBABE6092}"/>
    <dgm:cxn modelId="{649996CA-EC79-41A7-AE72-04951888AC78}" type="presOf" srcId="{81AAAB48-ADB8-4CF9-A48F-48E7DFFB8CBF}" destId="{318691D7-8A68-4D80-ADF8-1936646D4386}" srcOrd="0" destOrd="0" presId="urn:microsoft.com/office/officeart/2005/8/layout/hierarchy3"/>
    <dgm:cxn modelId="{6E7B6229-C9D7-4493-9126-2F66D920FA62}" type="presOf" srcId="{EB9658E7-2C8B-47B7-A024-48D20A8AF119}" destId="{A631ACDE-F7D2-4272-8CE8-DDAA2C10F24D}" srcOrd="0" destOrd="0" presId="urn:microsoft.com/office/officeart/2005/8/layout/hierarchy3"/>
    <dgm:cxn modelId="{67AAA919-457C-4818-B33D-A9E3B08F6F77}" type="presOf" srcId="{50C96F90-DE53-4BB8-8039-DF8AD977DE6A}" destId="{2F7FD696-E31A-45AE-A01D-CE30FEA382A3}" srcOrd="0" destOrd="0" presId="urn:microsoft.com/office/officeart/2005/8/layout/hierarchy3"/>
    <dgm:cxn modelId="{CE34CFC3-F59A-4FA5-AB05-8AD8C7E5B5EE}" srcId="{C5F8B67C-9D05-440A-8019-BF3C5DF6FC7D}" destId="{39B3200B-1938-48E7-B8CE-E8299B1D05E7}" srcOrd="2" destOrd="0" parTransId="{EB9658E7-2C8B-47B7-A024-48D20A8AF119}" sibTransId="{58AF4EA9-4D92-4028-923A-BB5F81B02F33}"/>
    <dgm:cxn modelId="{F766F58E-BDDB-405F-9153-DC5CD2598DE0}" srcId="{C5F8B67C-9D05-440A-8019-BF3C5DF6FC7D}" destId="{E06919B5-41CA-46D2-AD90-4084D4414E49}" srcOrd="1" destOrd="0" parTransId="{1AD63422-BC34-4E8C-9483-A596A41B6DD4}" sibTransId="{DFE38D90-331E-4E2B-8AF3-117AAE16A02B}"/>
    <dgm:cxn modelId="{C9B423A7-B2DE-4604-80F5-09BA5C2CC579}" type="presOf" srcId="{7CC8CE42-591B-4468-966A-02065F84D3FF}" destId="{00FDFEF4-070C-46C1-8460-6AB217950F57}" srcOrd="0" destOrd="0" presId="urn:microsoft.com/office/officeart/2005/8/layout/hierarchy3"/>
    <dgm:cxn modelId="{8CA38FDF-4A2A-4590-B22A-09EB7E2500BE}" type="presOf" srcId="{1AD63422-BC34-4E8C-9483-A596A41B6DD4}" destId="{75F0FF48-F589-4039-8BFF-2FBFCA72EE03}" srcOrd="0" destOrd="0" presId="urn:microsoft.com/office/officeart/2005/8/layout/hierarchy3"/>
    <dgm:cxn modelId="{24B7A7DD-C19E-498F-9B35-E8DF8C6F363F}" srcId="{C5F8B67C-9D05-440A-8019-BF3C5DF6FC7D}" destId="{EAF6B604-0AA5-4025-823C-4EE71DB4F7C9}" srcOrd="4" destOrd="0" parTransId="{ABBC74F2-AC95-440F-9F6C-F68CF7DBD4F2}" sibTransId="{8FF42445-51D9-4D38-BD13-4BC51C48FF7D}"/>
    <dgm:cxn modelId="{D15324EE-7171-4A8C-953B-F1C98F323617}" type="presOf" srcId="{C5F8B67C-9D05-440A-8019-BF3C5DF6FC7D}" destId="{A4D14B17-2F40-4991-BF1F-C7D00DCD751D}" srcOrd="0" destOrd="0" presId="urn:microsoft.com/office/officeart/2005/8/layout/hierarchy3"/>
    <dgm:cxn modelId="{D556F09E-E2E7-47B4-9048-8ACAC94DBB8A}" type="presOf" srcId="{39B3200B-1938-48E7-B8CE-E8299B1D05E7}" destId="{12E8F2E2-828B-4201-81A6-B48D0C18CF2C}" srcOrd="0" destOrd="0" presId="urn:microsoft.com/office/officeart/2005/8/layout/hierarchy3"/>
    <dgm:cxn modelId="{B4986931-97F7-4DB9-9AA0-3A9E3D147802}" type="presOf" srcId="{69948E54-6887-4895-99C0-6C13BDC896BD}" destId="{B8301AB7-2580-47C5-A2A8-D2CF1635B7A8}" srcOrd="0" destOrd="0" presId="urn:microsoft.com/office/officeart/2005/8/layout/hierarchy3"/>
    <dgm:cxn modelId="{26E83D8C-FBC6-4741-9479-C7DA30CCC4F6}" type="presOf" srcId="{E06919B5-41CA-46D2-AD90-4084D4414E49}" destId="{F2A79A08-C484-4D34-92DA-FDEB9FD22C3C}" srcOrd="0" destOrd="0" presId="urn:microsoft.com/office/officeart/2005/8/layout/hierarchy3"/>
    <dgm:cxn modelId="{A4C8C0F6-6F5F-4767-8CF6-485C3F89B46D}" type="presParOf" srcId="{318691D7-8A68-4D80-ADF8-1936646D4386}" destId="{FE45DACF-3CAD-4797-8A2B-0D8F5769D08A}" srcOrd="0" destOrd="0" presId="urn:microsoft.com/office/officeart/2005/8/layout/hierarchy3"/>
    <dgm:cxn modelId="{68A68F9B-0485-40FA-999A-CF640EA7195A}" type="presParOf" srcId="{FE45DACF-3CAD-4797-8A2B-0D8F5769D08A}" destId="{4351770E-53A6-4C9E-A98B-E557285B73A9}" srcOrd="0" destOrd="0" presId="urn:microsoft.com/office/officeart/2005/8/layout/hierarchy3"/>
    <dgm:cxn modelId="{33CDCC41-072A-430C-9FBB-FCC8ADE237E0}" type="presParOf" srcId="{4351770E-53A6-4C9E-A98B-E557285B73A9}" destId="{A4D14B17-2F40-4991-BF1F-C7D00DCD751D}" srcOrd="0" destOrd="0" presId="urn:microsoft.com/office/officeart/2005/8/layout/hierarchy3"/>
    <dgm:cxn modelId="{509D9A74-DEBF-4AD6-8022-8A318FBF1696}" type="presParOf" srcId="{4351770E-53A6-4C9E-A98B-E557285B73A9}" destId="{94941BE4-E9AA-4E89-8608-12017B8A6A27}" srcOrd="1" destOrd="0" presId="urn:microsoft.com/office/officeart/2005/8/layout/hierarchy3"/>
    <dgm:cxn modelId="{8EF9CCD0-9A3B-4B07-BFC5-532EB0A63858}" type="presParOf" srcId="{FE45DACF-3CAD-4797-8A2B-0D8F5769D08A}" destId="{4C8BEAFA-2B20-4B20-8A3A-AD50C1E8607F}" srcOrd="1" destOrd="0" presId="urn:microsoft.com/office/officeart/2005/8/layout/hierarchy3"/>
    <dgm:cxn modelId="{BCC1605B-1F18-4456-AFB8-516E70109297}" type="presParOf" srcId="{4C8BEAFA-2B20-4B20-8A3A-AD50C1E8607F}" destId="{F2EE5DCC-AEC5-4BD3-8047-BA8BFC441D30}" srcOrd="0" destOrd="0" presId="urn:microsoft.com/office/officeart/2005/8/layout/hierarchy3"/>
    <dgm:cxn modelId="{CE733D88-78C2-416C-AB7C-E45089A5FE9C}" type="presParOf" srcId="{4C8BEAFA-2B20-4B20-8A3A-AD50C1E8607F}" destId="{00FDFEF4-070C-46C1-8460-6AB217950F57}" srcOrd="1" destOrd="0" presId="urn:microsoft.com/office/officeart/2005/8/layout/hierarchy3"/>
    <dgm:cxn modelId="{BFF45EBD-B4D3-430A-8195-791127E1436A}" type="presParOf" srcId="{4C8BEAFA-2B20-4B20-8A3A-AD50C1E8607F}" destId="{75F0FF48-F589-4039-8BFF-2FBFCA72EE03}" srcOrd="2" destOrd="0" presId="urn:microsoft.com/office/officeart/2005/8/layout/hierarchy3"/>
    <dgm:cxn modelId="{73F5E100-81B3-49D4-9109-8E4CB471D144}" type="presParOf" srcId="{4C8BEAFA-2B20-4B20-8A3A-AD50C1E8607F}" destId="{F2A79A08-C484-4D34-92DA-FDEB9FD22C3C}" srcOrd="3" destOrd="0" presId="urn:microsoft.com/office/officeart/2005/8/layout/hierarchy3"/>
    <dgm:cxn modelId="{07EE96B0-6570-493B-9611-FDB7BF2DF8A4}" type="presParOf" srcId="{4C8BEAFA-2B20-4B20-8A3A-AD50C1E8607F}" destId="{A631ACDE-F7D2-4272-8CE8-DDAA2C10F24D}" srcOrd="4" destOrd="0" presId="urn:microsoft.com/office/officeart/2005/8/layout/hierarchy3"/>
    <dgm:cxn modelId="{6A70BF65-DB12-49D0-BE73-681DA45A8ADF}" type="presParOf" srcId="{4C8BEAFA-2B20-4B20-8A3A-AD50C1E8607F}" destId="{12E8F2E2-828B-4201-81A6-B48D0C18CF2C}" srcOrd="5" destOrd="0" presId="urn:microsoft.com/office/officeart/2005/8/layout/hierarchy3"/>
    <dgm:cxn modelId="{CAD6FFA2-E3E6-4346-9957-D38E8E38F931}" type="presParOf" srcId="{4C8BEAFA-2B20-4B20-8A3A-AD50C1E8607F}" destId="{2F7FD696-E31A-45AE-A01D-CE30FEA382A3}" srcOrd="6" destOrd="0" presId="urn:microsoft.com/office/officeart/2005/8/layout/hierarchy3"/>
    <dgm:cxn modelId="{DFDFD22F-DE42-40EE-BB9D-1C29CD38D20E}" type="presParOf" srcId="{4C8BEAFA-2B20-4B20-8A3A-AD50C1E8607F}" destId="{B8301AB7-2580-47C5-A2A8-D2CF1635B7A8}" srcOrd="7" destOrd="0" presId="urn:microsoft.com/office/officeart/2005/8/layout/hierarchy3"/>
    <dgm:cxn modelId="{228F52CF-4F26-4811-A266-BCBA327F9E67}" type="presParOf" srcId="{4C8BEAFA-2B20-4B20-8A3A-AD50C1E8607F}" destId="{26FD2ADC-468B-453B-9D3B-FF30EB97BBDC}" srcOrd="8" destOrd="0" presId="urn:microsoft.com/office/officeart/2005/8/layout/hierarchy3"/>
    <dgm:cxn modelId="{C2C14197-B630-4295-A0E0-97AFC2A1DBF7}" type="presParOf" srcId="{4C8BEAFA-2B20-4B20-8A3A-AD50C1E8607F}" destId="{1920ADBC-6D8C-439D-B628-450CC358321D}"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3F4475-A43C-4802-8927-3A92DC66A7CA}" type="doc">
      <dgm:prSet loTypeId="urn:microsoft.com/office/officeart/2005/8/layout/hList6" loCatId="list" qsTypeId="urn:microsoft.com/office/officeart/2005/8/quickstyle/3d2" qsCatId="3D" csTypeId="urn:microsoft.com/office/officeart/2005/8/colors/accent1_2" csCatId="accent1" phldr="1"/>
      <dgm:spPr/>
      <dgm:t>
        <a:bodyPr/>
        <a:lstStyle/>
        <a:p>
          <a:endParaRPr lang="ru-RU"/>
        </a:p>
      </dgm:t>
    </dgm:pt>
    <dgm:pt modelId="{D27FFE28-2695-476A-8C42-2F5C02618D7A}">
      <dgm:prSet/>
      <dgm:spPr/>
      <dgm:t>
        <a:bodyPr/>
        <a:lstStyle/>
        <a:p>
          <a:r>
            <a:rPr lang="en-US" b="0" i="0" dirty="0" err="1" smtClean="0"/>
            <a:t>Tadbirkorlik</a:t>
          </a:r>
          <a:r>
            <a:rPr lang="en-US" b="0" i="0" dirty="0" smtClean="0"/>
            <a:t> </a:t>
          </a:r>
          <a:r>
            <a:rPr lang="en-US" b="0" i="0" dirty="0" err="1" smtClean="0"/>
            <a:t>sub’ekti</a:t>
          </a:r>
          <a:r>
            <a:rPr lang="en-US" b="0" i="0" dirty="0" smtClean="0"/>
            <a:t> </a:t>
          </a:r>
          <a:r>
            <a:rPr lang="en-US" b="0" i="0" dirty="0" err="1" smtClean="0"/>
            <a:t>aksiya</a:t>
          </a:r>
          <a:r>
            <a:rPr lang="en-US" b="0" i="0" dirty="0" smtClean="0"/>
            <a:t> </a:t>
          </a:r>
          <a:r>
            <a:rPr lang="en-US" b="0" i="0" dirty="0" err="1" smtClean="0"/>
            <a:t>varrantlarini</a:t>
          </a:r>
          <a:r>
            <a:rPr lang="en-US" b="0" i="0" dirty="0" smtClean="0"/>
            <a:t>, </a:t>
          </a:r>
          <a:r>
            <a:rPr lang="en-US" b="0" i="0" dirty="0" err="1" smtClean="0"/>
            <a:t>aksiya</a:t>
          </a:r>
          <a:r>
            <a:rPr lang="en-US" b="0" i="0" dirty="0" smtClean="0"/>
            <a:t> “</a:t>
          </a:r>
          <a:r>
            <a:rPr lang="en-US" b="0" i="0" dirty="0" err="1" smtClean="0"/>
            <a:t>koll</a:t>
          </a:r>
          <a:r>
            <a:rPr lang="en-US" b="0" i="0" dirty="0" smtClean="0"/>
            <a:t>” </a:t>
          </a:r>
          <a:r>
            <a:rPr lang="en-US" b="0" i="0" dirty="0" err="1" smtClean="0"/>
            <a:t>opsionlarini</a:t>
          </a:r>
          <a:r>
            <a:rPr lang="en-US" b="0" i="0" dirty="0" smtClean="0"/>
            <a:t>, </a:t>
          </a:r>
          <a:r>
            <a:rPr lang="en-US" b="0" i="0" dirty="0" err="1" smtClean="0"/>
            <a:t>oddiy</a:t>
          </a:r>
          <a:r>
            <a:rPr lang="en-US" b="0" i="0" dirty="0" smtClean="0"/>
            <a:t> </a:t>
          </a:r>
          <a:r>
            <a:rPr lang="en-US" b="0" i="0" dirty="0" err="1" smtClean="0"/>
            <a:t>aksiyalarga</a:t>
          </a:r>
          <a:r>
            <a:rPr lang="en-US" b="0" i="0" dirty="0" smtClean="0"/>
            <a:t> </a:t>
          </a:r>
          <a:r>
            <a:rPr lang="en-US" b="0" i="0" dirty="0" err="1" smtClean="0"/>
            <a:t>konvertatsiya</a:t>
          </a:r>
          <a:r>
            <a:rPr lang="en-US" b="0" i="0" dirty="0" smtClean="0"/>
            <a:t> </a:t>
          </a:r>
          <a:r>
            <a:rPr lang="en-US" b="0" i="0" dirty="0" err="1" smtClean="0"/>
            <a:t>qilinadigan</a:t>
          </a:r>
          <a:r>
            <a:rPr lang="en-US" b="0" i="0" dirty="0" smtClean="0"/>
            <a:t> </a:t>
          </a:r>
          <a:r>
            <a:rPr lang="en-US" b="0" i="0" dirty="0" err="1" smtClean="0"/>
            <a:t>qarz</a:t>
          </a:r>
          <a:r>
            <a:rPr lang="en-US" b="0" i="0" dirty="0" smtClean="0"/>
            <a:t> </a:t>
          </a:r>
          <a:r>
            <a:rPr lang="en-US" b="0" i="0" dirty="0" err="1" smtClean="0"/>
            <a:t>yoki</a:t>
          </a:r>
          <a:r>
            <a:rPr lang="en-US" b="0" i="0" dirty="0" smtClean="0"/>
            <a:t> </a:t>
          </a:r>
          <a:r>
            <a:rPr lang="en-US" b="0" i="0" dirty="0" err="1" smtClean="0"/>
            <a:t>ulushli</a:t>
          </a:r>
          <a:r>
            <a:rPr lang="en-US" b="0" i="0" dirty="0" smtClean="0"/>
            <a:t> </a:t>
          </a:r>
          <a:r>
            <a:rPr lang="en-US" b="0" i="0" dirty="0" err="1" smtClean="0"/>
            <a:t>instrumentlar</a:t>
          </a:r>
          <a:r>
            <a:rPr lang="en-US" b="0" i="0" dirty="0" smtClean="0"/>
            <a:t>, </a:t>
          </a:r>
          <a:r>
            <a:rPr lang="en-US" b="0" i="0" dirty="0" err="1" smtClean="0"/>
            <a:t>yoki</a:t>
          </a:r>
          <a:r>
            <a:rPr lang="en-US" b="0" i="0" dirty="0" smtClean="0"/>
            <a:t>, </a:t>
          </a:r>
          <a:r>
            <a:rPr lang="en-US" b="0" i="0" dirty="0" err="1" smtClean="0"/>
            <a:t>agarda</a:t>
          </a:r>
          <a:r>
            <a:rPr lang="en-US" b="0" i="0" dirty="0" smtClean="0"/>
            <a:t> </a:t>
          </a:r>
          <a:r>
            <a:rPr lang="en-US" b="0" i="0" dirty="0" err="1" smtClean="0"/>
            <a:t>qo‘llanilganda</a:t>
          </a:r>
          <a:r>
            <a:rPr lang="en-US" b="0" i="0" dirty="0" smtClean="0"/>
            <a:t> </a:t>
          </a:r>
          <a:r>
            <a:rPr lang="en-US" b="0" i="0" dirty="0" err="1" smtClean="0"/>
            <a:t>yoki</a:t>
          </a:r>
          <a:r>
            <a:rPr lang="en-US" b="0" i="0" dirty="0" smtClean="0"/>
            <a:t> </a:t>
          </a:r>
          <a:r>
            <a:rPr lang="en-US" b="0" i="0" dirty="0" err="1" smtClean="0"/>
            <a:t>konvertatsiya</a:t>
          </a:r>
          <a:r>
            <a:rPr lang="en-US" b="0" i="0" dirty="0" smtClean="0"/>
            <a:t> </a:t>
          </a:r>
          <a:r>
            <a:rPr lang="en-US" b="0" i="0" dirty="0" err="1" smtClean="0"/>
            <a:t>qilinganda</a:t>
          </a:r>
          <a:r>
            <a:rPr lang="en-US" b="0" i="0" dirty="0" smtClean="0"/>
            <a:t>, </a:t>
          </a:r>
          <a:r>
            <a:rPr lang="en-US" b="0" i="0" dirty="0" err="1" smtClean="0"/>
            <a:t>tadbirkorlik</a:t>
          </a:r>
          <a:r>
            <a:rPr lang="en-US" b="0" i="0" dirty="0" smtClean="0"/>
            <a:t> </a:t>
          </a:r>
          <a:r>
            <a:rPr lang="en-US" b="0" i="0" dirty="0" err="1" smtClean="0"/>
            <a:t>sub’ektiga</a:t>
          </a:r>
          <a:r>
            <a:rPr lang="en-US" b="0" i="0" dirty="0" smtClean="0"/>
            <a:t> </a:t>
          </a:r>
          <a:r>
            <a:rPr lang="en-US" b="0" i="0" dirty="0" err="1" smtClean="0"/>
            <a:t>boshqa</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moliyaviy</a:t>
          </a:r>
          <a:r>
            <a:rPr lang="en-US" b="0" i="0" dirty="0" smtClean="0"/>
            <a:t> </a:t>
          </a:r>
          <a:r>
            <a:rPr lang="en-US" b="0" i="0" dirty="0" err="1" smtClean="0"/>
            <a:t>va</a:t>
          </a:r>
          <a:r>
            <a:rPr lang="en-US" b="0" i="0" dirty="0" smtClean="0"/>
            <a:t> </a:t>
          </a:r>
          <a:r>
            <a:rPr lang="en-US" b="0" i="0" dirty="0" err="1" smtClean="0"/>
            <a:t>operatsion</a:t>
          </a:r>
          <a:r>
            <a:rPr lang="en-US" b="0" i="0" dirty="0" smtClean="0"/>
            <a:t> </a:t>
          </a:r>
          <a:r>
            <a:rPr lang="en-US" b="0" i="0" dirty="0" err="1" smtClean="0"/>
            <a:t>siyosatlari</a:t>
          </a:r>
          <a:r>
            <a:rPr lang="en-US" b="0" i="0" dirty="0" smtClean="0"/>
            <a:t> </a:t>
          </a:r>
          <a:r>
            <a:rPr lang="en-US" b="0" i="0" dirty="0" err="1" smtClean="0"/>
            <a:t>bo‘yicha</a:t>
          </a:r>
          <a:r>
            <a:rPr lang="en-US" b="0" i="0" dirty="0" smtClean="0"/>
            <a:t> </a:t>
          </a:r>
          <a:r>
            <a:rPr lang="en-US" b="0" i="0" dirty="0" err="1" smtClean="0"/>
            <a:t>qo‘shimcha</a:t>
          </a:r>
          <a:r>
            <a:rPr lang="en-US" b="0" i="0" dirty="0" smtClean="0"/>
            <a:t> </a:t>
          </a:r>
          <a:r>
            <a:rPr lang="en-US" b="0" i="0" dirty="0" err="1" smtClean="0"/>
            <a:t>ovoz</a:t>
          </a:r>
          <a:r>
            <a:rPr lang="en-US" b="0" i="0" dirty="0" smtClean="0"/>
            <a:t> </a:t>
          </a:r>
          <a:r>
            <a:rPr lang="en-US" b="0" i="0" dirty="0" err="1" smtClean="0"/>
            <a:t>berish</a:t>
          </a:r>
          <a:r>
            <a:rPr lang="en-US" b="0" i="0" dirty="0" smtClean="0"/>
            <a:t> </a:t>
          </a:r>
          <a:r>
            <a:rPr lang="en-US" b="0" i="0" dirty="0" err="1" smtClean="0"/>
            <a:t>huquqini</a:t>
          </a:r>
          <a:r>
            <a:rPr lang="en-US" b="0" i="0" dirty="0" smtClean="0"/>
            <a:t> </a:t>
          </a:r>
          <a:r>
            <a:rPr lang="en-US" b="0" i="0" dirty="0" err="1" smtClean="0"/>
            <a:t>beradigan</a:t>
          </a:r>
          <a:r>
            <a:rPr lang="en-US" b="0" i="0" dirty="0" smtClean="0"/>
            <a:t> </a:t>
          </a:r>
          <a:r>
            <a:rPr lang="en-US" b="0" i="0" dirty="0" err="1" smtClean="0"/>
            <a:t>yoki</a:t>
          </a:r>
          <a:r>
            <a:rPr lang="en-US" b="0" i="0" dirty="0" smtClean="0"/>
            <a:t> </a:t>
          </a:r>
          <a:r>
            <a:rPr lang="en-US" b="0" i="0" dirty="0" err="1" smtClean="0"/>
            <a:t>boshqa</a:t>
          </a:r>
          <a:r>
            <a:rPr lang="en-US" b="0" i="0" dirty="0" smtClean="0"/>
            <a:t> </a:t>
          </a:r>
          <a:r>
            <a:rPr lang="en-US" b="0" i="0" dirty="0" err="1" smtClean="0"/>
            <a:t>tomonning</a:t>
          </a:r>
          <a:r>
            <a:rPr lang="en-US" b="0" i="0" dirty="0" smtClean="0"/>
            <a:t> </a:t>
          </a:r>
          <a:r>
            <a:rPr lang="en-US" b="0" i="0" dirty="0" err="1" smtClean="0"/>
            <a:t>ovoz</a:t>
          </a:r>
          <a:r>
            <a:rPr lang="en-US" b="0" i="0" dirty="0" smtClean="0"/>
            <a:t> </a:t>
          </a:r>
          <a:r>
            <a:rPr lang="en-US" b="0" i="0" dirty="0" err="1" smtClean="0"/>
            <a:t>berish</a:t>
          </a:r>
          <a:r>
            <a:rPr lang="en-US" b="0" i="0" dirty="0" smtClean="0"/>
            <a:t> </a:t>
          </a:r>
          <a:r>
            <a:rPr lang="en-US" b="0" i="0" dirty="0" err="1" smtClean="0"/>
            <a:t>huquqini</a:t>
          </a:r>
          <a:r>
            <a:rPr lang="en-US" b="0" i="0" dirty="0" smtClean="0"/>
            <a:t> </a:t>
          </a:r>
          <a:r>
            <a:rPr lang="en-US" b="0" i="0" dirty="0" err="1" smtClean="0"/>
            <a:t>kamaytiradigan</a:t>
          </a:r>
          <a:r>
            <a:rPr lang="en-US" b="0" i="0" dirty="0" smtClean="0"/>
            <a:t> </a:t>
          </a:r>
          <a:r>
            <a:rPr lang="en-US" b="0" i="0" dirty="0" err="1" smtClean="0"/>
            <a:t>salohiyatga</a:t>
          </a:r>
          <a:r>
            <a:rPr lang="en-US" b="0" i="0" dirty="0" smtClean="0"/>
            <a:t> </a:t>
          </a:r>
          <a:r>
            <a:rPr lang="en-US" b="0" i="0" dirty="0" err="1" smtClean="0"/>
            <a:t>ega</a:t>
          </a:r>
          <a:r>
            <a:rPr lang="en-US" b="0" i="0" dirty="0" smtClean="0"/>
            <a:t> </a:t>
          </a:r>
          <a:r>
            <a:rPr lang="en-US" b="0" i="0" dirty="0" err="1" smtClean="0"/>
            <a:t>boshqa</a:t>
          </a:r>
          <a:r>
            <a:rPr lang="en-US" b="0" i="0" dirty="0" smtClean="0"/>
            <a:t> </a:t>
          </a:r>
          <a:r>
            <a:rPr lang="en-US" b="0" i="0" dirty="0" err="1" smtClean="0"/>
            <a:t>sho‘nga</a:t>
          </a:r>
          <a:r>
            <a:rPr lang="en-US" b="0" i="0" dirty="0" smtClean="0"/>
            <a:t> </a:t>
          </a:r>
          <a:r>
            <a:rPr lang="en-US" b="0" i="0" dirty="0" err="1" smtClean="0"/>
            <a:t>o‘xshash</a:t>
          </a:r>
          <a:r>
            <a:rPr lang="en-US" b="0" i="0" dirty="0" smtClean="0"/>
            <a:t> </a:t>
          </a:r>
          <a:r>
            <a:rPr lang="en-US" b="0" i="0" dirty="0" err="1" smtClean="0"/>
            <a:t>instrumentlarga</a:t>
          </a:r>
          <a:r>
            <a:rPr lang="en-US" b="0" i="0" dirty="0" smtClean="0"/>
            <a:t> (</a:t>
          </a:r>
          <a:r>
            <a:rPr lang="en-US" b="0" i="0" dirty="0" err="1" smtClean="0"/>
            <a:t>ya’ni</a:t>
          </a:r>
          <a:r>
            <a:rPr lang="en-US" b="0" i="0" dirty="0" smtClean="0"/>
            <a:t> </a:t>
          </a:r>
          <a:r>
            <a:rPr lang="en-US" b="0" i="0" dirty="0" err="1" smtClean="0"/>
            <a:t>potensial</a:t>
          </a:r>
          <a:r>
            <a:rPr lang="en-US" b="0" i="0" dirty="0" smtClean="0"/>
            <a:t> </a:t>
          </a:r>
          <a:r>
            <a:rPr lang="en-US" b="0" i="0" dirty="0" err="1" smtClean="0"/>
            <a:t>ovoz</a:t>
          </a:r>
          <a:r>
            <a:rPr lang="en-US" b="0" i="0" dirty="0" smtClean="0"/>
            <a:t> </a:t>
          </a:r>
          <a:r>
            <a:rPr lang="en-US" b="0" i="0" dirty="0" err="1" smtClean="0"/>
            <a:t>berish</a:t>
          </a:r>
          <a:r>
            <a:rPr lang="en-US" b="0" i="0" dirty="0" smtClean="0"/>
            <a:t> </a:t>
          </a:r>
          <a:r>
            <a:rPr lang="en-US" b="0" i="0" dirty="0" err="1" smtClean="0"/>
            <a:t>huquqlariga</a:t>
          </a:r>
          <a:r>
            <a:rPr lang="en-US" b="0" i="0" dirty="0" smtClean="0"/>
            <a:t>) </a:t>
          </a:r>
          <a:r>
            <a:rPr lang="en-US" b="0" i="0" dirty="0" err="1" smtClean="0"/>
            <a:t>egalik</a:t>
          </a:r>
          <a:r>
            <a:rPr lang="en-US" b="0" i="0" dirty="0" smtClean="0"/>
            <a:t> </a:t>
          </a:r>
          <a:r>
            <a:rPr lang="en-US" b="0" i="0" dirty="0" err="1" smtClean="0"/>
            <a:t>qilishi</a:t>
          </a:r>
          <a:r>
            <a:rPr lang="en-US" b="0" i="0" dirty="0" smtClean="0"/>
            <a:t> </a:t>
          </a:r>
          <a:r>
            <a:rPr lang="en-US" b="0" i="0" dirty="0" err="1" smtClean="0"/>
            <a:t>mumkin</a:t>
          </a:r>
          <a:r>
            <a:rPr lang="en-US" b="0" i="0" dirty="0" smtClean="0"/>
            <a:t>. </a:t>
          </a:r>
          <a:r>
            <a:rPr lang="en-US" b="0" i="0" dirty="0" err="1" smtClean="0"/>
            <a:t>Joriy</a:t>
          </a:r>
          <a:r>
            <a:rPr lang="en-US" b="0" i="0" dirty="0" smtClean="0"/>
            <a:t> </a:t>
          </a:r>
          <a:r>
            <a:rPr lang="en-US" b="0" i="0" dirty="0" err="1" smtClean="0"/>
            <a:t>davrda</a:t>
          </a:r>
          <a:r>
            <a:rPr lang="en-US" b="0" i="0" dirty="0" smtClean="0"/>
            <a:t> </a:t>
          </a:r>
          <a:r>
            <a:rPr lang="en-US" b="0" i="0" dirty="0" err="1" smtClean="0"/>
            <a:t>qo‘llanilishi</a:t>
          </a:r>
          <a:r>
            <a:rPr lang="en-US" b="0" i="0" dirty="0" smtClean="0"/>
            <a:t> </a:t>
          </a:r>
          <a:r>
            <a:rPr lang="en-US" b="0" i="0" dirty="0" err="1" smtClean="0"/>
            <a:t>yoki</a:t>
          </a:r>
          <a:r>
            <a:rPr lang="en-US" b="0" i="0" dirty="0" smtClean="0"/>
            <a:t> </a:t>
          </a:r>
          <a:r>
            <a:rPr lang="en-US" b="0" i="0" dirty="0" err="1" smtClean="0"/>
            <a:t>konvertatsiyalanishi</a:t>
          </a:r>
          <a:r>
            <a:rPr lang="en-US" b="0" i="0" dirty="0" smtClean="0"/>
            <a:t> </a:t>
          </a:r>
          <a:r>
            <a:rPr lang="en-US" b="0" i="0" dirty="0" err="1" smtClean="0"/>
            <a:t>mumkin</a:t>
          </a:r>
          <a:r>
            <a:rPr lang="en-US" b="0" i="0" dirty="0" smtClean="0"/>
            <a:t> </a:t>
          </a:r>
          <a:r>
            <a:rPr lang="en-US" b="0" i="0" dirty="0" err="1" smtClean="0"/>
            <a:t>bo‘lgan</a:t>
          </a:r>
          <a:r>
            <a:rPr lang="en-US" b="0" i="0" dirty="0" smtClean="0"/>
            <a:t> </a:t>
          </a:r>
          <a:r>
            <a:rPr lang="en-US" b="0" i="0" dirty="0" err="1" smtClean="0"/>
            <a:t>potensial</a:t>
          </a:r>
          <a:r>
            <a:rPr lang="en-US" b="0" i="0" dirty="0" smtClean="0"/>
            <a:t> </a:t>
          </a:r>
          <a:r>
            <a:rPr lang="en-US" b="0" i="0" dirty="0" err="1" smtClean="0"/>
            <a:t>ovoz</a:t>
          </a:r>
          <a:r>
            <a:rPr lang="en-US" b="0" i="0" dirty="0" smtClean="0"/>
            <a:t> </a:t>
          </a:r>
          <a:r>
            <a:rPr lang="en-US" b="0" i="0" dirty="0" err="1" smtClean="0"/>
            <a:t>berish</a:t>
          </a:r>
          <a:r>
            <a:rPr lang="en-US" b="0" i="0" dirty="0" smtClean="0"/>
            <a:t> </a:t>
          </a:r>
          <a:r>
            <a:rPr lang="en-US" b="0" i="0" dirty="0" err="1" smtClean="0"/>
            <a:t>huquqlarining</a:t>
          </a:r>
          <a:r>
            <a:rPr lang="en-US" b="0" i="0" dirty="0" smtClean="0"/>
            <a:t>, </a:t>
          </a:r>
          <a:r>
            <a:rPr lang="en-US" b="0" i="0" dirty="0" err="1" smtClean="0"/>
            <a:t>jumladan</a:t>
          </a:r>
          <a:r>
            <a:rPr lang="en-US" b="0" i="0" dirty="0" smtClean="0"/>
            <a:t> </a:t>
          </a:r>
          <a:r>
            <a:rPr lang="en-US" b="0" i="0" dirty="0" err="1" smtClean="0"/>
            <a:t>boshqa</a:t>
          </a:r>
          <a:r>
            <a:rPr lang="en-US" b="0" i="0" dirty="0" smtClean="0"/>
            <a:t> </a:t>
          </a:r>
          <a:r>
            <a:rPr lang="en-US" b="0" i="0" dirty="0" err="1" smtClean="0"/>
            <a:t>tadbirkorlik</a:t>
          </a:r>
          <a:r>
            <a:rPr lang="en-US" b="0" i="0" dirty="0" smtClean="0"/>
            <a:t> </a:t>
          </a:r>
          <a:r>
            <a:rPr lang="en-US" b="0" i="0" dirty="0" err="1" smtClean="0"/>
            <a:t>sub’ektlar</a:t>
          </a:r>
          <a:r>
            <a:rPr lang="en-US" b="0" i="0" dirty="0" smtClean="0"/>
            <a:t> </a:t>
          </a:r>
          <a:r>
            <a:rPr lang="en-US" b="0" i="0" dirty="0" err="1" smtClean="0"/>
            <a:t>tomonidan</a:t>
          </a:r>
          <a:r>
            <a:rPr lang="en-US" b="0" i="0" dirty="0" smtClean="0"/>
            <a:t> </a:t>
          </a:r>
          <a:r>
            <a:rPr lang="en-US" b="0" i="0" dirty="0" err="1" smtClean="0"/>
            <a:t>egalik</a:t>
          </a:r>
          <a:r>
            <a:rPr lang="en-US" b="0" i="0" dirty="0" smtClean="0"/>
            <a:t> </a:t>
          </a:r>
          <a:r>
            <a:rPr lang="en-US" b="0" i="0" dirty="0" err="1" smtClean="0"/>
            <a:t>qilinadigan</a:t>
          </a:r>
          <a:r>
            <a:rPr lang="en-US" b="0" i="0" dirty="0" smtClean="0"/>
            <a:t> </a:t>
          </a:r>
          <a:r>
            <a:rPr lang="en-US" b="0" i="0" dirty="0" err="1" smtClean="0"/>
            <a:t>potensial</a:t>
          </a:r>
          <a:r>
            <a:rPr lang="en-US" b="0" i="0" dirty="0" smtClean="0"/>
            <a:t> </a:t>
          </a:r>
          <a:r>
            <a:rPr lang="en-US" b="0" i="0" dirty="0" err="1" smtClean="0"/>
            <a:t>ovoz</a:t>
          </a:r>
          <a:r>
            <a:rPr lang="en-US" b="0" i="0" dirty="0" smtClean="0"/>
            <a:t> </a:t>
          </a:r>
          <a:r>
            <a:rPr lang="en-US" b="0" i="0" dirty="0" err="1" smtClean="0"/>
            <a:t>berish</a:t>
          </a:r>
          <a:r>
            <a:rPr lang="en-US" b="0" i="0" dirty="0" smtClean="0"/>
            <a:t> </a:t>
          </a:r>
          <a:r>
            <a:rPr lang="en-US" b="0" i="0" dirty="0" err="1" smtClean="0"/>
            <a:t>huquqlarining</a:t>
          </a:r>
          <a:r>
            <a:rPr lang="en-US" b="0" i="0" dirty="0" smtClean="0"/>
            <a:t> </a:t>
          </a:r>
          <a:r>
            <a:rPr lang="en-US" b="0" i="0" dirty="0" err="1" smtClean="0"/>
            <a:t>mavjudligi</a:t>
          </a:r>
          <a:r>
            <a:rPr lang="en-US" b="0" i="0" dirty="0" smtClean="0"/>
            <a:t> </a:t>
          </a:r>
          <a:r>
            <a:rPr lang="en-US" b="0" i="0" dirty="0" err="1" smtClean="0"/>
            <a:t>va</a:t>
          </a:r>
          <a:r>
            <a:rPr lang="en-US" b="0" i="0" dirty="0" smtClean="0"/>
            <a:t> </a:t>
          </a:r>
          <a:r>
            <a:rPr lang="en-US" b="0" i="0" dirty="0" err="1" smtClean="0"/>
            <a:t>ta’siri</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ahamiyatli</a:t>
          </a:r>
          <a:r>
            <a:rPr lang="en-US" b="0" i="0" dirty="0" smtClean="0"/>
            <a:t> </a:t>
          </a:r>
          <a:r>
            <a:rPr lang="en-US" b="0" i="0" dirty="0" err="1" smtClean="0"/>
            <a:t>ta’sirga</a:t>
          </a:r>
          <a:r>
            <a:rPr lang="en-US" b="0" i="0" dirty="0" smtClean="0"/>
            <a:t> </a:t>
          </a:r>
          <a:r>
            <a:rPr lang="en-US" b="0" i="0" dirty="0" err="1" smtClean="0"/>
            <a:t>ega</a:t>
          </a:r>
          <a:r>
            <a:rPr lang="en-US" b="0" i="0" dirty="0" smtClean="0"/>
            <a:t> </a:t>
          </a:r>
          <a:r>
            <a:rPr lang="en-US" b="0" i="0" dirty="0" err="1" smtClean="0"/>
            <a:t>bo‘lishi</a:t>
          </a:r>
          <a:r>
            <a:rPr lang="en-US" b="0" i="0" dirty="0" smtClean="0"/>
            <a:t> </a:t>
          </a:r>
          <a:r>
            <a:rPr lang="en-US" b="0" i="0" dirty="0" err="1" smtClean="0"/>
            <a:t>yoki</a:t>
          </a:r>
          <a:r>
            <a:rPr lang="en-US" b="0" i="0" dirty="0" smtClean="0"/>
            <a:t> </a:t>
          </a:r>
          <a:r>
            <a:rPr lang="en-US" b="0" i="0" dirty="0" err="1" smtClean="0"/>
            <a:t>bo‘lmasligini</a:t>
          </a:r>
          <a:r>
            <a:rPr lang="en-US" b="0" i="0" dirty="0" smtClean="0"/>
            <a:t> </a:t>
          </a:r>
          <a:r>
            <a:rPr lang="en-US" b="0" i="0" dirty="0" err="1" smtClean="0"/>
            <a:t>baholashda</a:t>
          </a:r>
          <a:r>
            <a:rPr lang="en-US" b="0" i="0" dirty="0" smtClean="0"/>
            <a:t> </a:t>
          </a:r>
          <a:r>
            <a:rPr lang="en-US" b="0" i="0" dirty="0" err="1" smtClean="0"/>
            <a:t>inobatga</a:t>
          </a:r>
          <a:r>
            <a:rPr lang="en-US" b="0" i="0" dirty="0" smtClean="0"/>
            <a:t> </a:t>
          </a:r>
          <a:r>
            <a:rPr lang="en-US" b="0" i="0" dirty="0" err="1" smtClean="0"/>
            <a:t>olinadi</a:t>
          </a:r>
          <a:r>
            <a:rPr lang="en-US" b="0" i="0" dirty="0" smtClean="0"/>
            <a:t>. </a:t>
          </a:r>
          <a:r>
            <a:rPr lang="en-US" b="0" i="0" dirty="0" err="1" smtClean="0"/>
            <a:t>Potensial</a:t>
          </a:r>
          <a:r>
            <a:rPr lang="en-US" b="0" i="0" dirty="0" smtClean="0"/>
            <a:t> </a:t>
          </a:r>
          <a:r>
            <a:rPr lang="en-US" b="0" i="0" dirty="0" err="1" smtClean="0"/>
            <a:t>ovoz</a:t>
          </a:r>
          <a:r>
            <a:rPr lang="en-US" b="0" i="0" dirty="0" smtClean="0"/>
            <a:t> </a:t>
          </a:r>
          <a:r>
            <a:rPr lang="en-US" b="0" i="0" dirty="0" err="1" smtClean="0"/>
            <a:t>berish</a:t>
          </a:r>
          <a:r>
            <a:rPr lang="en-US" b="0" i="0" dirty="0" smtClean="0"/>
            <a:t> </a:t>
          </a:r>
          <a:r>
            <a:rPr lang="en-US" b="0" i="0" dirty="0" err="1" smtClean="0"/>
            <a:t>huquqlari</a:t>
          </a:r>
          <a:r>
            <a:rPr lang="en-US" b="0" i="0" dirty="0" smtClean="0"/>
            <a:t> </a:t>
          </a:r>
          <a:r>
            <a:rPr lang="en-US" b="0" i="0" dirty="0" err="1" smtClean="0"/>
            <a:t>joriy</a:t>
          </a:r>
          <a:r>
            <a:rPr lang="en-US" b="0" i="0" dirty="0" smtClean="0"/>
            <a:t> </a:t>
          </a:r>
          <a:r>
            <a:rPr lang="en-US" b="0" i="0" dirty="0" err="1" smtClean="0"/>
            <a:t>davrda</a:t>
          </a:r>
          <a:r>
            <a:rPr lang="en-US" b="0" i="0" dirty="0" smtClean="0"/>
            <a:t> </a:t>
          </a:r>
          <a:r>
            <a:rPr lang="en-US" b="0" i="0" dirty="0" err="1" smtClean="0"/>
            <a:t>qo‘llanilmaydi</a:t>
          </a:r>
          <a:r>
            <a:rPr lang="en-US" b="0" i="0" dirty="0" smtClean="0"/>
            <a:t> </a:t>
          </a:r>
          <a:r>
            <a:rPr lang="en-US" b="0" i="0" dirty="0" err="1" smtClean="0"/>
            <a:t>yoki</a:t>
          </a:r>
          <a:r>
            <a:rPr lang="en-US" b="0" i="0" dirty="0" smtClean="0"/>
            <a:t> </a:t>
          </a:r>
          <a:r>
            <a:rPr lang="en-US" b="0" i="0" dirty="0" err="1" smtClean="0"/>
            <a:t>konvertatsiya</a:t>
          </a:r>
          <a:r>
            <a:rPr lang="en-US" b="0" i="0" dirty="0" smtClean="0"/>
            <a:t> </a:t>
          </a:r>
          <a:r>
            <a:rPr lang="en-US" b="0" i="0" dirty="0" err="1" smtClean="0"/>
            <a:t>qilinmaydi</a:t>
          </a:r>
          <a:r>
            <a:rPr lang="en-US" b="0" i="0" dirty="0" smtClean="0"/>
            <a:t> deb </a:t>
          </a:r>
          <a:r>
            <a:rPr lang="en-US" b="0" i="0" dirty="0" err="1" smtClean="0"/>
            <a:t>hisoblanadi</a:t>
          </a:r>
          <a:r>
            <a:rPr lang="en-US" b="0" i="0" dirty="0" smtClean="0"/>
            <a:t>, </a:t>
          </a:r>
          <a:r>
            <a:rPr lang="en-US" b="0" i="0" dirty="0" err="1" smtClean="0"/>
            <a:t>qachonki</a:t>
          </a:r>
          <a:r>
            <a:rPr lang="en-US" b="0" i="0" dirty="0" smtClean="0"/>
            <a:t> </a:t>
          </a:r>
          <a:r>
            <a:rPr lang="en-US" b="0" i="0" dirty="0" err="1" smtClean="0"/>
            <a:t>ular</a:t>
          </a:r>
          <a:r>
            <a:rPr lang="en-US" b="0" i="0" dirty="0" smtClean="0"/>
            <a:t>, </a:t>
          </a:r>
          <a:r>
            <a:rPr lang="en-US" b="0" i="0" dirty="0" err="1" smtClean="0"/>
            <a:t>masalan</a:t>
          </a:r>
          <a:r>
            <a:rPr lang="en-US" b="0" i="0" dirty="0" smtClean="0"/>
            <a:t>, </a:t>
          </a:r>
          <a:r>
            <a:rPr lang="en-US" b="0" i="0" dirty="0" err="1" smtClean="0"/>
            <a:t>kelgusi</a:t>
          </a:r>
          <a:r>
            <a:rPr lang="en-US" b="0" i="0" dirty="0" smtClean="0"/>
            <a:t> </a:t>
          </a:r>
          <a:r>
            <a:rPr lang="en-US" b="0" i="0" dirty="0" err="1" smtClean="0"/>
            <a:t>sanagacha</a:t>
          </a:r>
          <a:r>
            <a:rPr lang="en-US" b="0" i="0" dirty="0" smtClean="0"/>
            <a:t> </a:t>
          </a:r>
          <a:r>
            <a:rPr lang="en-US" b="0" i="0" dirty="0" err="1" smtClean="0"/>
            <a:t>yoki</a:t>
          </a:r>
          <a:r>
            <a:rPr lang="en-US" b="0" i="0" dirty="0" smtClean="0"/>
            <a:t> </a:t>
          </a:r>
          <a:r>
            <a:rPr lang="en-US" b="0" i="0" dirty="0" err="1" smtClean="0"/>
            <a:t>kelgusi</a:t>
          </a:r>
          <a:r>
            <a:rPr lang="en-US" b="0" i="0" dirty="0" smtClean="0"/>
            <a:t> </a:t>
          </a:r>
          <a:r>
            <a:rPr lang="en-US" b="0" i="0" dirty="0" err="1" smtClean="0"/>
            <a:t>hodisagacha</a:t>
          </a:r>
          <a:r>
            <a:rPr lang="en-US" b="0" i="0" dirty="0" smtClean="0"/>
            <a:t> </a:t>
          </a:r>
          <a:r>
            <a:rPr lang="en-US" b="0" i="0" dirty="0" err="1" smtClean="0"/>
            <a:t>qo‘llanilmasa</a:t>
          </a:r>
          <a:r>
            <a:rPr lang="en-US" b="0" i="0" dirty="0" smtClean="0"/>
            <a:t> </a:t>
          </a:r>
          <a:r>
            <a:rPr lang="en-US" b="0" i="0" dirty="0" err="1" smtClean="0"/>
            <a:t>yoki</a:t>
          </a:r>
          <a:r>
            <a:rPr lang="en-US" b="0" i="0" dirty="0" smtClean="0"/>
            <a:t> </a:t>
          </a:r>
          <a:r>
            <a:rPr lang="en-US" b="0" i="0" dirty="0" err="1" smtClean="0"/>
            <a:t>konvertatsiya</a:t>
          </a:r>
          <a:r>
            <a:rPr lang="en-US" b="0" i="0" dirty="0" smtClean="0"/>
            <a:t> </a:t>
          </a:r>
          <a:r>
            <a:rPr lang="en-US" b="0" i="0" dirty="0" err="1" smtClean="0"/>
            <a:t>qilinmasa</a:t>
          </a:r>
          <a:r>
            <a:rPr lang="en-US" b="0" i="0" dirty="0" smtClean="0"/>
            <a:t>.</a:t>
          </a:r>
          <a:endParaRPr lang="ru-RU" dirty="0"/>
        </a:p>
      </dgm:t>
    </dgm:pt>
    <dgm:pt modelId="{50D22459-76F2-4012-8A7B-0FB31B867600}" type="parTrans" cxnId="{CE431E7E-4AB3-4C57-AFA9-5ED358A6ED84}">
      <dgm:prSet/>
      <dgm:spPr/>
      <dgm:t>
        <a:bodyPr/>
        <a:lstStyle/>
        <a:p>
          <a:endParaRPr lang="ru-RU"/>
        </a:p>
      </dgm:t>
    </dgm:pt>
    <dgm:pt modelId="{7DAD16C0-3DE8-4DC6-8CCF-C93180F097BE}" type="sibTrans" cxnId="{CE431E7E-4AB3-4C57-AFA9-5ED358A6ED84}">
      <dgm:prSet/>
      <dgm:spPr/>
      <dgm:t>
        <a:bodyPr/>
        <a:lstStyle/>
        <a:p>
          <a:endParaRPr lang="ru-RU"/>
        </a:p>
      </dgm:t>
    </dgm:pt>
    <dgm:pt modelId="{A38245ED-C9E0-41B9-AA93-87AD94194FF5}" type="pres">
      <dgm:prSet presAssocID="{1E3F4475-A43C-4802-8927-3A92DC66A7CA}" presName="Name0" presStyleCnt="0">
        <dgm:presLayoutVars>
          <dgm:dir/>
          <dgm:resizeHandles val="exact"/>
        </dgm:presLayoutVars>
      </dgm:prSet>
      <dgm:spPr/>
      <dgm:t>
        <a:bodyPr/>
        <a:lstStyle/>
        <a:p>
          <a:endParaRPr lang="ru-RU"/>
        </a:p>
      </dgm:t>
    </dgm:pt>
    <dgm:pt modelId="{925C4FF6-4AC3-44B3-94FF-BFA7DD1FD2A0}" type="pres">
      <dgm:prSet presAssocID="{D27FFE28-2695-476A-8C42-2F5C02618D7A}" presName="node" presStyleLbl="node1" presStyleIdx="0" presStyleCnt="1">
        <dgm:presLayoutVars>
          <dgm:bulletEnabled val="1"/>
        </dgm:presLayoutVars>
      </dgm:prSet>
      <dgm:spPr/>
      <dgm:t>
        <a:bodyPr/>
        <a:lstStyle/>
        <a:p>
          <a:endParaRPr lang="ru-RU"/>
        </a:p>
      </dgm:t>
    </dgm:pt>
  </dgm:ptLst>
  <dgm:cxnLst>
    <dgm:cxn modelId="{C60D9D04-721B-4C0B-9339-7885A20AB60A}" type="presOf" srcId="{1E3F4475-A43C-4802-8927-3A92DC66A7CA}" destId="{A38245ED-C9E0-41B9-AA93-87AD94194FF5}" srcOrd="0" destOrd="0" presId="urn:microsoft.com/office/officeart/2005/8/layout/hList6"/>
    <dgm:cxn modelId="{7BDEF61A-BB1D-49D5-986C-3C27B782D6E3}" type="presOf" srcId="{D27FFE28-2695-476A-8C42-2F5C02618D7A}" destId="{925C4FF6-4AC3-44B3-94FF-BFA7DD1FD2A0}" srcOrd="0" destOrd="0" presId="urn:microsoft.com/office/officeart/2005/8/layout/hList6"/>
    <dgm:cxn modelId="{CE431E7E-4AB3-4C57-AFA9-5ED358A6ED84}" srcId="{1E3F4475-A43C-4802-8927-3A92DC66A7CA}" destId="{D27FFE28-2695-476A-8C42-2F5C02618D7A}" srcOrd="0" destOrd="0" parTransId="{50D22459-76F2-4012-8A7B-0FB31B867600}" sibTransId="{7DAD16C0-3DE8-4DC6-8CCF-C93180F097BE}"/>
    <dgm:cxn modelId="{4AA9317A-5C38-4B79-AEF9-D9E01262F15F}" type="presParOf" srcId="{A38245ED-C9E0-41B9-AA93-87AD94194FF5}" destId="{925C4FF6-4AC3-44B3-94FF-BFA7DD1FD2A0}" srcOrd="0"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B765D56-BB66-4B65-A1F2-31EE7BE9F043}"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5A517661-5385-491A-A12C-5D2471148082}">
      <dgm:prSet phldrT="[Текст]"/>
      <dgm:spPr/>
      <dgm:t>
        <a:bodyPr/>
        <a:lstStyle/>
        <a:p>
          <a:endParaRPr lang="ru-RU" dirty="0"/>
        </a:p>
      </dgm:t>
    </dgm:pt>
    <dgm:pt modelId="{26893C0E-2B2A-4AE3-9438-347D0F6F5C79}" type="parTrans" cxnId="{68CAC705-66C5-4A59-BE1B-54EA3498BF92}">
      <dgm:prSet/>
      <dgm:spPr/>
      <dgm:t>
        <a:bodyPr/>
        <a:lstStyle/>
        <a:p>
          <a:endParaRPr lang="ru-RU"/>
        </a:p>
      </dgm:t>
    </dgm:pt>
    <dgm:pt modelId="{C950E6BF-51D9-40AE-A8DA-FD82851DD498}" type="sibTrans" cxnId="{68CAC705-66C5-4A59-BE1B-54EA3498BF92}">
      <dgm:prSet/>
      <dgm:spPr/>
      <dgm:t>
        <a:bodyPr/>
        <a:lstStyle/>
        <a:p>
          <a:endParaRPr lang="ru-RU"/>
        </a:p>
      </dgm:t>
    </dgm:pt>
    <dgm:pt modelId="{B578B969-7C5C-49B3-B71C-92EACFDDAC71}">
      <dgm:prSet phldrT="[Текст]"/>
      <dgm:spPr/>
      <dgm:t>
        <a:bodyPr/>
        <a:lstStyle/>
        <a:p>
          <a:r>
            <a:rPr lang="en-US" b="0" i="0" dirty="0" err="1" smtClean="0"/>
            <a:t>Qachonki</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investitsiya</a:t>
          </a:r>
          <a:r>
            <a:rPr lang="en-US" b="0" i="0" dirty="0" smtClean="0"/>
            <a:t> </a:t>
          </a:r>
          <a:r>
            <a:rPr lang="en-US" b="0" i="0" dirty="0" err="1" smtClean="0"/>
            <a:t>ob’ektining</a:t>
          </a:r>
          <a:r>
            <a:rPr lang="en-US" b="0" i="0" dirty="0" smtClean="0"/>
            <a:t> </a:t>
          </a:r>
          <a:r>
            <a:rPr lang="en-US" b="0" i="0" dirty="0" err="1" smtClean="0"/>
            <a:t>moliyaviy</a:t>
          </a:r>
          <a:r>
            <a:rPr lang="en-US" b="0" i="0" dirty="0" smtClean="0"/>
            <a:t> </a:t>
          </a:r>
          <a:r>
            <a:rPr lang="en-US" b="0" i="0" dirty="0" err="1" smtClean="0"/>
            <a:t>va</a:t>
          </a:r>
          <a:r>
            <a:rPr lang="en-US" b="0" i="0" dirty="0" smtClean="0"/>
            <a:t> </a:t>
          </a:r>
          <a:r>
            <a:rPr lang="en-US" b="0" i="0" dirty="0" err="1" smtClean="0"/>
            <a:t>operatsion</a:t>
          </a:r>
          <a:r>
            <a:rPr lang="en-US" b="0" i="0" dirty="0" smtClean="0"/>
            <a:t> </a:t>
          </a:r>
          <a:r>
            <a:rPr lang="en-US" b="0" i="0" dirty="0" err="1" smtClean="0"/>
            <a:t>siyosatining</a:t>
          </a:r>
          <a:r>
            <a:rPr lang="en-US" b="0" i="0" dirty="0" smtClean="0"/>
            <a:t> </a:t>
          </a:r>
          <a:r>
            <a:rPr lang="en-US" b="0" i="0" dirty="0" err="1" smtClean="0"/>
            <a:t>qarorlarida</a:t>
          </a:r>
          <a:r>
            <a:rPr lang="en-US" b="0" i="0" dirty="0" smtClean="0"/>
            <a:t> </a:t>
          </a:r>
          <a:r>
            <a:rPr lang="en-US" b="0" i="0" dirty="0" err="1" smtClean="0"/>
            <a:t>ishtirok</a:t>
          </a:r>
          <a:r>
            <a:rPr lang="en-US" b="0" i="0" dirty="0" smtClean="0"/>
            <a:t> </a:t>
          </a:r>
          <a:r>
            <a:rPr lang="en-US" b="0" i="0" dirty="0" err="1" smtClean="0"/>
            <a:t>etish</a:t>
          </a:r>
          <a:r>
            <a:rPr lang="en-US" b="0" i="0" dirty="0" smtClean="0"/>
            <a:t> </a:t>
          </a:r>
          <a:r>
            <a:rPr lang="en-US" b="0" i="0" dirty="0" err="1" smtClean="0"/>
            <a:t>huquqini</a:t>
          </a:r>
          <a:r>
            <a:rPr lang="en-US" b="0" i="0" dirty="0" smtClean="0"/>
            <a:t> </a:t>
          </a:r>
          <a:r>
            <a:rPr lang="en-US" b="0" i="0" dirty="0" err="1" smtClean="0"/>
            <a:t>yo‘qotsa</a:t>
          </a:r>
          <a:r>
            <a:rPr lang="en-US" b="0" i="0" dirty="0" smtClean="0"/>
            <a:t>, u </a:t>
          </a:r>
          <a:r>
            <a:rPr lang="en-US" b="0" i="0" dirty="0" err="1" smtClean="0"/>
            <a:t>ushbu</a:t>
          </a:r>
          <a:r>
            <a:rPr lang="en-US" b="0" i="0" dirty="0" smtClean="0"/>
            <a:t> </a:t>
          </a:r>
          <a:r>
            <a:rPr lang="en-US" b="0" i="0" dirty="0" err="1" smtClean="0"/>
            <a:t>investitsion</a:t>
          </a:r>
          <a:r>
            <a:rPr lang="en-US" b="0" i="0" dirty="0" smtClean="0"/>
            <a:t> </a:t>
          </a:r>
          <a:r>
            <a:rPr lang="en-US" b="0" i="0" dirty="0" err="1" smtClean="0"/>
            <a:t>ob’ekt</a:t>
          </a:r>
          <a:r>
            <a:rPr lang="en-US" b="0" i="0" dirty="0" smtClean="0"/>
            <a:t> </a:t>
          </a:r>
          <a:r>
            <a:rPr lang="en-US" b="0" i="0" dirty="0" err="1" smtClean="0"/>
            <a:t>ustidan</a:t>
          </a:r>
          <a:r>
            <a:rPr lang="en-US" b="0" i="0" dirty="0" smtClean="0"/>
            <a:t> </a:t>
          </a:r>
          <a:r>
            <a:rPr lang="en-US" b="0" i="0" dirty="0" err="1" smtClean="0"/>
            <a:t>ahamiyatli</a:t>
          </a:r>
          <a:r>
            <a:rPr lang="en-US" b="0" i="0" dirty="0" smtClean="0"/>
            <a:t> </a:t>
          </a:r>
          <a:r>
            <a:rPr lang="en-US" b="0" i="0" dirty="0" err="1" smtClean="0"/>
            <a:t>ta’sirni</a:t>
          </a:r>
          <a:r>
            <a:rPr lang="en-US" b="0" i="0" dirty="0" smtClean="0"/>
            <a:t> </a:t>
          </a:r>
          <a:r>
            <a:rPr lang="en-US" b="0" i="0" dirty="0" err="1" smtClean="0"/>
            <a:t>yo‘qotadi</a:t>
          </a:r>
          <a:r>
            <a:rPr lang="en-US" b="0" i="0" dirty="0" smtClean="0"/>
            <a:t>. </a:t>
          </a:r>
          <a:r>
            <a:rPr lang="en-US" b="0" i="0" dirty="0" err="1" smtClean="0"/>
            <a:t>Ahamiyatli</a:t>
          </a:r>
          <a:r>
            <a:rPr lang="en-US" b="0" i="0" dirty="0" smtClean="0"/>
            <a:t> </a:t>
          </a:r>
          <a:r>
            <a:rPr lang="en-US" b="0" i="0" dirty="0" err="1" smtClean="0"/>
            <a:t>ta’sirning</a:t>
          </a:r>
          <a:r>
            <a:rPr lang="en-US" b="0" i="0" dirty="0" smtClean="0"/>
            <a:t> </a:t>
          </a:r>
          <a:r>
            <a:rPr lang="en-US" b="0" i="0" dirty="0" err="1" smtClean="0"/>
            <a:t>yo‘qotilishi</a:t>
          </a:r>
          <a:r>
            <a:rPr lang="en-US" b="0" i="0" dirty="0" smtClean="0"/>
            <a:t> </a:t>
          </a:r>
          <a:r>
            <a:rPr lang="en-US" b="0" i="0" dirty="0" err="1" smtClean="0"/>
            <a:t>mutlaq</a:t>
          </a:r>
          <a:r>
            <a:rPr lang="en-US" b="0" i="0" dirty="0" smtClean="0"/>
            <a:t> </a:t>
          </a:r>
          <a:r>
            <a:rPr lang="en-US" b="0" i="0" dirty="0" err="1" smtClean="0"/>
            <a:t>yoki</a:t>
          </a:r>
          <a:r>
            <a:rPr lang="en-US" b="0" i="0" dirty="0" smtClean="0"/>
            <a:t> </a:t>
          </a:r>
          <a:r>
            <a:rPr lang="en-US" b="0" i="0" dirty="0" err="1" smtClean="0"/>
            <a:t>nisbiy</a:t>
          </a:r>
          <a:r>
            <a:rPr lang="en-US" b="0" i="0" dirty="0" smtClean="0"/>
            <a:t> </a:t>
          </a:r>
          <a:r>
            <a:rPr lang="en-US" b="0" i="0" dirty="0" err="1" smtClean="0"/>
            <a:t>egalik</a:t>
          </a:r>
          <a:r>
            <a:rPr lang="en-US" b="0" i="0" dirty="0" smtClean="0"/>
            <a:t> </a:t>
          </a:r>
          <a:r>
            <a:rPr lang="en-US" b="0" i="0" dirty="0" err="1" smtClean="0"/>
            <a:t>huquqining</a:t>
          </a:r>
          <a:r>
            <a:rPr lang="en-US" b="0" i="0" dirty="0" smtClean="0"/>
            <a:t> </a:t>
          </a:r>
          <a:r>
            <a:rPr lang="en-US" b="0" i="0" dirty="0" err="1" smtClean="0"/>
            <a:t>darajasidagi</a:t>
          </a:r>
          <a:r>
            <a:rPr lang="en-US" b="0" i="0" dirty="0" smtClean="0"/>
            <a:t> </a:t>
          </a:r>
          <a:r>
            <a:rPr lang="en-US" b="0" i="0" dirty="0" err="1" smtClean="0"/>
            <a:t>o‘zgarish</a:t>
          </a:r>
          <a:r>
            <a:rPr lang="en-US" b="0" i="0" dirty="0" smtClean="0"/>
            <a:t> </a:t>
          </a:r>
          <a:r>
            <a:rPr lang="en-US" b="0" i="0" dirty="0" err="1" smtClean="0"/>
            <a:t>bilan</a:t>
          </a:r>
          <a:r>
            <a:rPr lang="en-US" b="0" i="0" dirty="0" smtClean="0"/>
            <a:t> </a:t>
          </a:r>
          <a:r>
            <a:rPr lang="en-US" b="0" i="0" dirty="0" err="1" smtClean="0"/>
            <a:t>yoki</a:t>
          </a:r>
          <a:r>
            <a:rPr lang="en-US" b="0" i="0" dirty="0" smtClean="0"/>
            <a:t> </a:t>
          </a:r>
          <a:r>
            <a:rPr lang="en-US" b="0" i="0" dirty="0" err="1" smtClean="0"/>
            <a:t>ushbu</a:t>
          </a:r>
          <a:r>
            <a:rPr lang="en-US" b="0" i="0" dirty="0" smtClean="0"/>
            <a:t> </a:t>
          </a:r>
          <a:r>
            <a:rPr lang="en-US" b="0" i="0" dirty="0" err="1" smtClean="0"/>
            <a:t>o‘zgarishsiz</a:t>
          </a:r>
          <a:r>
            <a:rPr lang="en-US" b="0" i="0" dirty="0" smtClean="0"/>
            <a:t> </a:t>
          </a:r>
          <a:r>
            <a:rPr lang="en-US" b="0" i="0" dirty="0" err="1" smtClean="0"/>
            <a:t>sodir</a:t>
          </a:r>
          <a:r>
            <a:rPr lang="en-US" b="0" i="0" dirty="0" smtClean="0"/>
            <a:t> </a:t>
          </a:r>
          <a:r>
            <a:rPr lang="en-US" b="0" i="0" dirty="0" err="1" smtClean="0"/>
            <a:t>bo‘lishi</a:t>
          </a:r>
          <a:r>
            <a:rPr lang="en-US" b="0" i="0" dirty="0" smtClean="0"/>
            <a:t> </a:t>
          </a:r>
          <a:r>
            <a:rPr lang="en-US" b="0" i="0" dirty="0" err="1" smtClean="0"/>
            <a:t>mumkin</a:t>
          </a:r>
          <a:r>
            <a:rPr lang="en-US" b="0" i="0" dirty="0" smtClean="0"/>
            <a:t>. </a:t>
          </a:r>
          <a:r>
            <a:rPr lang="en-US" b="0" i="0" dirty="0" err="1" smtClean="0"/>
            <a:t>Bunday</a:t>
          </a:r>
          <a:r>
            <a:rPr lang="en-US" b="0" i="0" dirty="0" smtClean="0"/>
            <a:t> </a:t>
          </a:r>
          <a:r>
            <a:rPr lang="en-US" b="0" i="0" dirty="0" err="1" smtClean="0"/>
            <a:t>holat</a:t>
          </a:r>
          <a:r>
            <a:rPr lang="en-US" b="0" i="0" dirty="0" smtClean="0"/>
            <a:t>, </a:t>
          </a:r>
          <a:r>
            <a:rPr lang="en-US" b="0" i="0" dirty="0" err="1" smtClean="0"/>
            <a:t>masalan</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hukumat</a:t>
          </a:r>
          <a:r>
            <a:rPr lang="en-US" b="0" i="0" dirty="0" smtClean="0"/>
            <a:t>, </a:t>
          </a:r>
          <a:r>
            <a:rPr lang="en-US" b="0" i="0" dirty="0" err="1" smtClean="0"/>
            <a:t>sud</a:t>
          </a:r>
          <a:r>
            <a:rPr lang="en-US" b="0" i="0" dirty="0" smtClean="0"/>
            <a:t>, </a:t>
          </a:r>
          <a:r>
            <a:rPr lang="en-US" b="0" i="0" dirty="0" err="1" smtClean="0"/>
            <a:t>ma’muriyat</a:t>
          </a:r>
          <a:r>
            <a:rPr lang="en-US" b="0" i="0" dirty="0" smtClean="0"/>
            <a:t> </a:t>
          </a:r>
          <a:r>
            <a:rPr lang="en-US" b="0" i="0" dirty="0" err="1" smtClean="0"/>
            <a:t>yoki</a:t>
          </a:r>
          <a:r>
            <a:rPr lang="en-US" b="0" i="0" dirty="0" smtClean="0"/>
            <a:t> </a:t>
          </a:r>
          <a:r>
            <a:rPr lang="en-US" b="0" i="0" dirty="0" err="1" smtClean="0"/>
            <a:t>tartibga</a:t>
          </a:r>
          <a:r>
            <a:rPr lang="en-US" b="0" i="0" dirty="0" smtClean="0"/>
            <a:t> </a:t>
          </a:r>
          <a:r>
            <a:rPr lang="en-US" b="0" i="0" dirty="0" err="1" smtClean="0"/>
            <a:t>soluvchi</a:t>
          </a:r>
          <a:r>
            <a:rPr lang="en-US" b="0" i="0" dirty="0" smtClean="0"/>
            <a:t> organ </a:t>
          </a:r>
          <a:r>
            <a:rPr lang="en-US" b="0" i="0" dirty="0" err="1" smtClean="0"/>
            <a:t>nazorati</a:t>
          </a:r>
          <a:r>
            <a:rPr lang="en-US" b="0" i="0" dirty="0" smtClean="0"/>
            <a:t> </a:t>
          </a:r>
          <a:r>
            <a:rPr lang="en-US" b="0" i="0" dirty="0" err="1" smtClean="0"/>
            <a:t>ostida</a:t>
          </a:r>
          <a:r>
            <a:rPr lang="en-US" b="0" i="0" dirty="0" smtClean="0"/>
            <a:t> </a:t>
          </a:r>
          <a:r>
            <a:rPr lang="en-US" b="0" i="0" dirty="0" err="1" smtClean="0"/>
            <a:t>bo‘lganida</a:t>
          </a:r>
          <a:r>
            <a:rPr lang="en-US" b="0" i="0" dirty="0" smtClean="0"/>
            <a:t> </a:t>
          </a:r>
          <a:r>
            <a:rPr lang="en-US" b="0" i="0" dirty="0" err="1" smtClean="0"/>
            <a:t>sodir</a:t>
          </a:r>
          <a:r>
            <a:rPr lang="en-US" b="0" i="0" dirty="0" smtClean="0"/>
            <a:t> </a:t>
          </a:r>
          <a:r>
            <a:rPr lang="en-US" b="0" i="0" dirty="0" err="1" smtClean="0"/>
            <a:t>bo‘lishi</a:t>
          </a:r>
          <a:r>
            <a:rPr lang="en-US" b="0" i="0" dirty="0" smtClean="0"/>
            <a:t> </a:t>
          </a:r>
          <a:r>
            <a:rPr lang="en-US" b="0" i="0" dirty="0" err="1" smtClean="0"/>
            <a:t>mumkin</a:t>
          </a:r>
          <a:r>
            <a:rPr lang="en-US" b="0" i="0" dirty="0" smtClean="0"/>
            <a:t>. </a:t>
          </a:r>
          <a:r>
            <a:rPr lang="en-US" b="0" i="0" dirty="0" err="1" smtClean="0"/>
            <a:t>Bunday</a:t>
          </a:r>
          <a:r>
            <a:rPr lang="en-US" b="0" i="0" dirty="0" smtClean="0"/>
            <a:t> </a:t>
          </a:r>
          <a:r>
            <a:rPr lang="en-US" b="0" i="0" dirty="0" err="1" smtClean="0"/>
            <a:t>holat</a:t>
          </a:r>
          <a:r>
            <a:rPr lang="en-US" b="0" i="0" dirty="0" smtClean="0"/>
            <a:t> </a:t>
          </a:r>
          <a:r>
            <a:rPr lang="en-US" b="0" i="0" dirty="0" err="1" smtClean="0"/>
            <a:t>shartnomaviy</a:t>
          </a:r>
          <a:r>
            <a:rPr lang="en-US" b="0" i="0" dirty="0" smtClean="0"/>
            <a:t> </a:t>
          </a:r>
          <a:r>
            <a:rPr lang="en-US" b="0" i="0" dirty="0" err="1" smtClean="0"/>
            <a:t>kelishuv</a:t>
          </a:r>
          <a:r>
            <a:rPr lang="en-US" b="0" i="0" dirty="0" smtClean="0"/>
            <a:t> </a:t>
          </a:r>
          <a:r>
            <a:rPr lang="en-US" b="0" i="0" dirty="0" err="1" smtClean="0"/>
            <a:t>natijasida</a:t>
          </a:r>
          <a:r>
            <a:rPr lang="en-US" b="0" i="0" dirty="0" smtClean="0"/>
            <a:t> ham </a:t>
          </a:r>
          <a:r>
            <a:rPr lang="en-US" b="0" i="0" dirty="0" err="1" smtClean="0"/>
            <a:t>sodir</a:t>
          </a:r>
          <a:r>
            <a:rPr lang="en-US" b="0" i="0" dirty="0" smtClean="0"/>
            <a:t> </a:t>
          </a:r>
          <a:r>
            <a:rPr lang="en-US" b="0" i="0" dirty="0" err="1" smtClean="0"/>
            <a:t>bo‘lishi</a:t>
          </a:r>
          <a:r>
            <a:rPr lang="en-US" b="0" i="0" dirty="0" smtClean="0"/>
            <a:t> </a:t>
          </a:r>
          <a:r>
            <a:rPr lang="en-US" b="0" i="0" dirty="0" err="1" smtClean="0"/>
            <a:t>mumkin</a:t>
          </a:r>
          <a:r>
            <a:rPr lang="en-US" b="0" i="0" dirty="0" smtClean="0"/>
            <a:t>.</a:t>
          </a:r>
          <a:endParaRPr lang="ru-RU" dirty="0"/>
        </a:p>
      </dgm:t>
    </dgm:pt>
    <dgm:pt modelId="{2149ED39-EC75-49E2-A5F6-45FA366626D0}" type="parTrans" cxnId="{D367D83F-5812-4D66-A812-A10A5B4C6B43}">
      <dgm:prSet/>
      <dgm:spPr/>
      <dgm:t>
        <a:bodyPr/>
        <a:lstStyle/>
        <a:p>
          <a:endParaRPr lang="ru-RU"/>
        </a:p>
      </dgm:t>
    </dgm:pt>
    <dgm:pt modelId="{CC27DD4D-BB45-46C0-859C-F4C872682D59}" type="sibTrans" cxnId="{D367D83F-5812-4D66-A812-A10A5B4C6B43}">
      <dgm:prSet/>
      <dgm:spPr/>
      <dgm:t>
        <a:bodyPr/>
        <a:lstStyle/>
        <a:p>
          <a:endParaRPr lang="ru-RU"/>
        </a:p>
      </dgm:t>
    </dgm:pt>
    <dgm:pt modelId="{81AEE7B5-516F-4BD0-84EE-92716E92ED0A}">
      <dgm:prSet phldrT="[Текст]"/>
      <dgm:spPr/>
      <dgm:t>
        <a:bodyPr/>
        <a:lstStyle/>
        <a:p>
          <a:r>
            <a:rPr lang="en-US" b="0" i="0" dirty="0" err="1" smtClean="0"/>
            <a:t>Potensial</a:t>
          </a:r>
          <a:r>
            <a:rPr lang="en-US" b="0" i="0" dirty="0" smtClean="0"/>
            <a:t> </a:t>
          </a:r>
          <a:r>
            <a:rPr lang="en-US" b="0" i="0" dirty="0" err="1" smtClean="0"/>
            <a:t>ovoz</a:t>
          </a:r>
          <a:r>
            <a:rPr lang="en-US" b="0" i="0" dirty="0" smtClean="0"/>
            <a:t> </a:t>
          </a:r>
          <a:r>
            <a:rPr lang="en-US" b="0" i="0" dirty="0" err="1" smtClean="0"/>
            <a:t>berish</a:t>
          </a:r>
          <a:r>
            <a:rPr lang="en-US" b="0" i="0" dirty="0" smtClean="0"/>
            <a:t> </a:t>
          </a:r>
          <a:r>
            <a:rPr lang="en-US" b="0" i="0" dirty="0" err="1" smtClean="0"/>
            <a:t>huquqlari</a:t>
          </a:r>
          <a:r>
            <a:rPr lang="en-US" b="0" i="0" dirty="0" smtClean="0"/>
            <a:t> </a:t>
          </a:r>
          <a:r>
            <a:rPr lang="en-US" b="0" i="0" dirty="0" err="1" smtClean="0"/>
            <a:t>ahamiyatli</a:t>
          </a:r>
          <a:r>
            <a:rPr lang="en-US" b="0" i="0" dirty="0" smtClean="0"/>
            <a:t> </a:t>
          </a:r>
          <a:r>
            <a:rPr lang="en-US" b="0" i="0" dirty="0" err="1" smtClean="0"/>
            <a:t>ta’sirga</a:t>
          </a:r>
          <a:r>
            <a:rPr lang="en-US" b="0" i="0" dirty="0" smtClean="0"/>
            <a:t> </a:t>
          </a:r>
          <a:r>
            <a:rPr lang="en-US" b="0" i="0" dirty="0" err="1" smtClean="0"/>
            <a:t>olib</a:t>
          </a:r>
          <a:r>
            <a:rPr lang="en-US" b="0" i="0" dirty="0" smtClean="0"/>
            <a:t> </a:t>
          </a:r>
          <a:r>
            <a:rPr lang="en-US" b="0" i="0" dirty="0" err="1" smtClean="0"/>
            <a:t>kelishini</a:t>
          </a:r>
          <a:r>
            <a:rPr lang="en-US" b="0" i="0" dirty="0" smtClean="0"/>
            <a:t> </a:t>
          </a:r>
          <a:r>
            <a:rPr lang="en-US" b="0" i="0" dirty="0" err="1" smtClean="0"/>
            <a:t>baholashda</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potensial</a:t>
          </a:r>
          <a:r>
            <a:rPr lang="en-US" b="0" i="0" dirty="0" smtClean="0"/>
            <a:t> </a:t>
          </a:r>
          <a:r>
            <a:rPr lang="en-US" b="0" i="0" dirty="0" err="1" smtClean="0"/>
            <a:t>huquqlarga</a:t>
          </a:r>
          <a:r>
            <a:rPr lang="en-US" b="0" i="0" dirty="0" smtClean="0"/>
            <a:t> </a:t>
          </a:r>
          <a:r>
            <a:rPr lang="en-US" b="0" i="0" dirty="0" err="1" smtClean="0"/>
            <a:t>ta’sir</a:t>
          </a:r>
          <a:r>
            <a:rPr lang="en-US" b="0" i="0" dirty="0" smtClean="0"/>
            <a:t> </a:t>
          </a:r>
          <a:r>
            <a:rPr lang="en-US" b="0" i="0" dirty="0" err="1" smtClean="0"/>
            <a:t>etadigan</a:t>
          </a:r>
          <a:r>
            <a:rPr lang="en-US" b="0" i="0" dirty="0" smtClean="0"/>
            <a:t> </a:t>
          </a:r>
          <a:r>
            <a:rPr lang="en-US" b="0" i="0" dirty="0" err="1" smtClean="0"/>
            <a:t>barcha</a:t>
          </a:r>
          <a:r>
            <a:rPr lang="en-US" b="0" i="0" dirty="0" smtClean="0"/>
            <a:t> </a:t>
          </a:r>
          <a:r>
            <a:rPr lang="en-US" b="0" i="0" dirty="0" err="1" smtClean="0"/>
            <a:t>ma’lumotlarni</a:t>
          </a:r>
          <a:r>
            <a:rPr lang="en-US" b="0" i="0" dirty="0" smtClean="0"/>
            <a:t> </a:t>
          </a:r>
          <a:r>
            <a:rPr lang="en-US" b="0" i="0" dirty="0" err="1" smtClean="0"/>
            <a:t>va</a:t>
          </a:r>
          <a:r>
            <a:rPr lang="en-US" b="0" i="0" dirty="0" smtClean="0"/>
            <a:t> </a:t>
          </a:r>
          <a:r>
            <a:rPr lang="en-US" b="0" i="0" dirty="0" err="1" smtClean="0"/>
            <a:t>holatlarni</a:t>
          </a:r>
          <a:r>
            <a:rPr lang="en-US" b="0" i="0" dirty="0" smtClean="0"/>
            <a:t> (</a:t>
          </a:r>
          <a:r>
            <a:rPr lang="en-US" b="0" i="0" dirty="0" err="1" smtClean="0"/>
            <a:t>jumladan</a:t>
          </a:r>
          <a:r>
            <a:rPr lang="en-US" b="0" i="0" dirty="0" smtClean="0"/>
            <a:t>, </a:t>
          </a:r>
          <a:r>
            <a:rPr lang="en-US" b="0" i="0" dirty="0" err="1" smtClean="0"/>
            <a:t>potensial</a:t>
          </a:r>
          <a:r>
            <a:rPr lang="en-US" b="0" i="0" dirty="0" smtClean="0"/>
            <a:t> </a:t>
          </a:r>
          <a:r>
            <a:rPr lang="en-US" b="0" i="0" dirty="0" err="1" smtClean="0"/>
            <a:t>ovoz</a:t>
          </a:r>
          <a:r>
            <a:rPr lang="en-US" b="0" i="0" dirty="0" smtClean="0"/>
            <a:t> </a:t>
          </a:r>
          <a:r>
            <a:rPr lang="en-US" b="0" i="0" dirty="0" err="1" smtClean="0"/>
            <a:t>berish</a:t>
          </a:r>
          <a:r>
            <a:rPr lang="en-US" b="0" i="0" dirty="0" smtClean="0"/>
            <a:t> </a:t>
          </a:r>
          <a:r>
            <a:rPr lang="en-US" b="0" i="0" dirty="0" err="1" smtClean="0"/>
            <a:t>huquqlarini</a:t>
          </a:r>
          <a:r>
            <a:rPr lang="en-US" b="0" i="0" dirty="0" smtClean="0"/>
            <a:t> </a:t>
          </a:r>
          <a:r>
            <a:rPr lang="en-US" b="0" i="0" dirty="0" err="1" smtClean="0"/>
            <a:t>qo‘llash</a:t>
          </a:r>
          <a:r>
            <a:rPr lang="en-US" b="0" i="0" dirty="0" smtClean="0"/>
            <a:t> </a:t>
          </a:r>
          <a:r>
            <a:rPr lang="en-US" b="0" i="0" dirty="0" err="1" smtClean="0"/>
            <a:t>shartlari</a:t>
          </a:r>
          <a:r>
            <a:rPr lang="en-US" b="0" i="0" dirty="0" smtClean="0"/>
            <a:t> </a:t>
          </a:r>
          <a:r>
            <a:rPr lang="en-US" b="0" i="0" dirty="0" err="1" smtClean="0"/>
            <a:t>hamda</a:t>
          </a:r>
          <a:r>
            <a:rPr lang="en-US" b="0" i="0" dirty="0" smtClean="0"/>
            <a:t> </a:t>
          </a:r>
          <a:r>
            <a:rPr lang="en-US" b="0" i="0" dirty="0" err="1" smtClean="0"/>
            <a:t>alohida</a:t>
          </a:r>
          <a:r>
            <a:rPr lang="en-US" b="0" i="0" dirty="0" smtClean="0"/>
            <a:t> </a:t>
          </a:r>
          <a:r>
            <a:rPr lang="en-US" b="0" i="0" dirty="0" err="1" smtClean="0"/>
            <a:t>yoki</a:t>
          </a:r>
          <a:r>
            <a:rPr lang="en-US" b="0" i="0" dirty="0" smtClean="0"/>
            <a:t> </a:t>
          </a:r>
          <a:r>
            <a:rPr lang="en-US" b="0" i="0" dirty="0" err="1" smtClean="0"/>
            <a:t>birgalikda</a:t>
          </a:r>
          <a:r>
            <a:rPr lang="en-US" b="0" i="0" dirty="0" smtClean="0"/>
            <a:t> </a:t>
          </a:r>
          <a:r>
            <a:rPr lang="en-US" b="0" i="0" dirty="0" err="1" smtClean="0"/>
            <a:t>inobatga</a:t>
          </a:r>
          <a:r>
            <a:rPr lang="en-US" b="0" i="0" dirty="0" smtClean="0"/>
            <a:t> </a:t>
          </a:r>
          <a:r>
            <a:rPr lang="en-US" b="0" i="0" dirty="0" err="1" smtClean="0"/>
            <a:t>olinishidan</a:t>
          </a:r>
          <a:r>
            <a:rPr lang="en-US" b="0" i="0" dirty="0" smtClean="0"/>
            <a:t> </a:t>
          </a:r>
          <a:r>
            <a:rPr lang="en-US" b="0" i="0" dirty="0" err="1" smtClean="0"/>
            <a:t>qat’iy</a:t>
          </a:r>
          <a:r>
            <a:rPr lang="en-US" b="0" i="0" dirty="0" smtClean="0"/>
            <a:t> </a:t>
          </a:r>
          <a:r>
            <a:rPr lang="en-US" b="0" i="0" dirty="0" err="1" smtClean="0"/>
            <a:t>nazar</a:t>
          </a:r>
          <a:r>
            <a:rPr lang="en-US" b="0" i="0" dirty="0" smtClean="0"/>
            <a:t>, </a:t>
          </a:r>
          <a:r>
            <a:rPr lang="en-US" b="0" i="0" dirty="0" err="1" smtClean="0"/>
            <a:t>har</a:t>
          </a:r>
          <a:r>
            <a:rPr lang="en-US" b="0" i="0" dirty="0" smtClean="0"/>
            <a:t> </a:t>
          </a:r>
          <a:r>
            <a:rPr lang="en-US" b="0" i="0" dirty="0" err="1" smtClean="0"/>
            <a:t>qanday</a:t>
          </a:r>
          <a:r>
            <a:rPr lang="en-US" b="0" i="0" dirty="0" smtClean="0"/>
            <a:t> </a:t>
          </a:r>
          <a:r>
            <a:rPr lang="en-US" b="0" i="0" dirty="0" err="1" smtClean="0"/>
            <a:t>boshqa</a:t>
          </a:r>
          <a:r>
            <a:rPr lang="en-US" b="0" i="0" dirty="0" smtClean="0"/>
            <a:t> </a:t>
          </a:r>
          <a:r>
            <a:rPr lang="en-US" b="0" i="0" dirty="0" err="1" smtClean="0"/>
            <a:t>shartnomaviy</a:t>
          </a:r>
          <a:r>
            <a:rPr lang="en-US" b="0" i="0" dirty="0" smtClean="0"/>
            <a:t> </a:t>
          </a:r>
          <a:r>
            <a:rPr lang="en-US" b="0" i="0" dirty="0" err="1" smtClean="0"/>
            <a:t>kelishuvlarni</a:t>
          </a:r>
          <a:r>
            <a:rPr lang="en-US" b="0" i="0" dirty="0" smtClean="0"/>
            <a:t>) </a:t>
          </a:r>
          <a:r>
            <a:rPr lang="en-US" b="0" i="0" dirty="0" err="1" smtClean="0"/>
            <a:t>tahlil</a:t>
          </a:r>
          <a:r>
            <a:rPr lang="en-US" b="0" i="0" dirty="0" smtClean="0"/>
            <a:t> </a:t>
          </a:r>
          <a:r>
            <a:rPr lang="en-US" b="0" i="0" dirty="0" err="1" smtClean="0"/>
            <a:t>qiladi</a:t>
          </a:r>
          <a:r>
            <a:rPr lang="en-US" b="0" i="0" dirty="0" smtClean="0"/>
            <a:t>, </a:t>
          </a:r>
          <a:r>
            <a:rPr lang="en-US" b="0" i="0" dirty="0" err="1" smtClean="0"/>
            <a:t>bundan</a:t>
          </a:r>
          <a:r>
            <a:rPr lang="en-US" b="0" i="0" dirty="0" smtClean="0"/>
            <a:t> </a:t>
          </a:r>
          <a:r>
            <a:rPr lang="en-US" b="0" i="0" dirty="0" err="1" smtClean="0"/>
            <a:t>ushbu</a:t>
          </a:r>
          <a:r>
            <a:rPr lang="en-US" b="0" i="0" dirty="0" smtClean="0"/>
            <a:t> </a:t>
          </a:r>
          <a:r>
            <a:rPr lang="en-US" b="0" i="0" dirty="0" err="1" smtClean="0"/>
            <a:t>potensial</a:t>
          </a:r>
          <a:r>
            <a:rPr lang="en-US" b="0" i="0" dirty="0" smtClean="0"/>
            <a:t> </a:t>
          </a:r>
          <a:r>
            <a:rPr lang="en-US" b="0" i="0" dirty="0" err="1" smtClean="0"/>
            <a:t>huquqlarni</a:t>
          </a:r>
          <a:r>
            <a:rPr lang="en-US" b="0" i="0" dirty="0" smtClean="0"/>
            <a:t> </a:t>
          </a:r>
          <a:r>
            <a:rPr lang="en-US" b="0" i="0" dirty="0" err="1" smtClean="0"/>
            <a:t>qo‘llash</a:t>
          </a:r>
          <a:r>
            <a:rPr lang="en-US" b="0" i="0" dirty="0" smtClean="0"/>
            <a:t> </a:t>
          </a:r>
          <a:r>
            <a:rPr lang="en-US" b="0" i="0" dirty="0" err="1" smtClean="0"/>
            <a:t>yoki</a:t>
          </a:r>
          <a:r>
            <a:rPr lang="en-US" b="0" i="0" dirty="0" smtClean="0"/>
            <a:t> </a:t>
          </a:r>
          <a:r>
            <a:rPr lang="en-US" b="0" i="0" dirty="0" err="1" smtClean="0"/>
            <a:t>konvertatsiya</a:t>
          </a:r>
          <a:r>
            <a:rPr lang="en-US" b="0" i="0" dirty="0" smtClean="0"/>
            <a:t> </a:t>
          </a:r>
          <a:r>
            <a:rPr lang="en-US" b="0" i="0" dirty="0" err="1" smtClean="0"/>
            <a:t>qilish</a:t>
          </a:r>
          <a:r>
            <a:rPr lang="en-US" b="0" i="0" dirty="0" smtClean="0"/>
            <a:t> </a:t>
          </a:r>
          <a:r>
            <a:rPr lang="en-US" b="0" i="0" dirty="0" err="1" smtClean="0"/>
            <a:t>bo‘yicha</a:t>
          </a:r>
          <a:r>
            <a:rPr lang="en-US" b="0" i="0" dirty="0" smtClean="0"/>
            <a:t> </a:t>
          </a:r>
          <a:r>
            <a:rPr lang="en-US" b="0" i="0" dirty="0" err="1" smtClean="0"/>
            <a:t>rahbariyatning</a:t>
          </a:r>
          <a:r>
            <a:rPr lang="en-US" b="0" i="0" dirty="0" smtClean="0"/>
            <a:t> </a:t>
          </a:r>
          <a:r>
            <a:rPr lang="en-US" b="0" i="0" dirty="0" err="1" smtClean="0"/>
            <a:t>hohishi</a:t>
          </a:r>
          <a:r>
            <a:rPr lang="en-US" b="0" i="0" dirty="0" smtClean="0"/>
            <a:t> </a:t>
          </a:r>
          <a:r>
            <a:rPr lang="en-US" b="0" i="0" dirty="0" err="1" smtClean="0"/>
            <a:t>va</a:t>
          </a:r>
          <a:r>
            <a:rPr lang="en-US" b="0" i="0" dirty="0" smtClean="0"/>
            <a:t> </a:t>
          </a:r>
          <a:r>
            <a:rPr lang="en-US" b="0" i="0" dirty="0" err="1" smtClean="0"/>
            <a:t>moliyaviy</a:t>
          </a:r>
          <a:r>
            <a:rPr lang="en-US" b="0" i="0" dirty="0" smtClean="0"/>
            <a:t> </a:t>
          </a:r>
          <a:r>
            <a:rPr lang="en-US" b="0" i="0" dirty="0" err="1" smtClean="0"/>
            <a:t>imkoniyatlar</a:t>
          </a:r>
          <a:r>
            <a:rPr lang="en-US" b="0" i="0" dirty="0" smtClean="0"/>
            <a:t> </a:t>
          </a:r>
          <a:r>
            <a:rPr lang="en-US" b="0" i="0" dirty="0" err="1" smtClean="0"/>
            <a:t>istisno</a:t>
          </a:r>
          <a:r>
            <a:rPr lang="en-US" b="0" i="0" dirty="0" smtClean="0"/>
            <a:t>.</a:t>
          </a:r>
          <a:endParaRPr lang="ru-RU" dirty="0"/>
        </a:p>
      </dgm:t>
    </dgm:pt>
    <dgm:pt modelId="{88575F0F-9ABA-40C2-96A7-2DFBC18AE05C}" type="sibTrans" cxnId="{7E61288A-6564-42AC-B378-CC2E777C5ED8}">
      <dgm:prSet/>
      <dgm:spPr/>
      <dgm:t>
        <a:bodyPr/>
        <a:lstStyle/>
        <a:p>
          <a:endParaRPr lang="ru-RU"/>
        </a:p>
      </dgm:t>
    </dgm:pt>
    <dgm:pt modelId="{ADE1AC48-FDEC-410C-833B-2B3B5892750A}" type="parTrans" cxnId="{7E61288A-6564-42AC-B378-CC2E777C5ED8}">
      <dgm:prSet/>
      <dgm:spPr/>
      <dgm:t>
        <a:bodyPr/>
        <a:lstStyle/>
        <a:p>
          <a:endParaRPr lang="ru-RU"/>
        </a:p>
      </dgm:t>
    </dgm:pt>
    <dgm:pt modelId="{CA5EF6FD-99FC-482B-9048-E14929B7668F}">
      <dgm:prSet phldrT="[Текст]"/>
      <dgm:spPr/>
      <dgm:t>
        <a:bodyPr/>
        <a:lstStyle/>
        <a:p>
          <a:r>
            <a:rPr lang="en-US" dirty="0" smtClean="0"/>
            <a:t> </a:t>
          </a:r>
          <a:endParaRPr lang="ru-RU" dirty="0"/>
        </a:p>
      </dgm:t>
    </dgm:pt>
    <dgm:pt modelId="{30323E40-DD51-46C2-B06B-F5356388EFF0}" type="sibTrans" cxnId="{8ACE41B1-3F81-4C89-BCC0-85BD94B7DCE0}">
      <dgm:prSet/>
      <dgm:spPr/>
      <dgm:t>
        <a:bodyPr/>
        <a:lstStyle/>
        <a:p>
          <a:endParaRPr lang="ru-RU"/>
        </a:p>
      </dgm:t>
    </dgm:pt>
    <dgm:pt modelId="{7F663EEA-43F0-432B-8F69-1F3383EA93A5}" type="parTrans" cxnId="{8ACE41B1-3F81-4C89-BCC0-85BD94B7DCE0}">
      <dgm:prSet/>
      <dgm:spPr/>
      <dgm:t>
        <a:bodyPr/>
        <a:lstStyle/>
        <a:p>
          <a:endParaRPr lang="ru-RU"/>
        </a:p>
      </dgm:t>
    </dgm:pt>
    <dgm:pt modelId="{B87A0AA3-A27E-4311-9598-2201149EFAD2}" type="pres">
      <dgm:prSet presAssocID="{6B765D56-BB66-4B65-A1F2-31EE7BE9F043}" presName="linearFlow" presStyleCnt="0">
        <dgm:presLayoutVars>
          <dgm:dir/>
          <dgm:animLvl val="lvl"/>
          <dgm:resizeHandles val="exact"/>
        </dgm:presLayoutVars>
      </dgm:prSet>
      <dgm:spPr/>
      <dgm:t>
        <a:bodyPr/>
        <a:lstStyle/>
        <a:p>
          <a:endParaRPr lang="ru-RU"/>
        </a:p>
      </dgm:t>
    </dgm:pt>
    <dgm:pt modelId="{3961FFB4-B042-477E-A871-9A6D661B715B}" type="pres">
      <dgm:prSet presAssocID="{CA5EF6FD-99FC-482B-9048-E14929B7668F}" presName="composite" presStyleCnt="0"/>
      <dgm:spPr/>
    </dgm:pt>
    <dgm:pt modelId="{9F3BD278-97CD-4409-9690-AF1EB5B35C66}" type="pres">
      <dgm:prSet presAssocID="{CA5EF6FD-99FC-482B-9048-E14929B7668F}" presName="parentText" presStyleLbl="alignNode1" presStyleIdx="0" presStyleCnt="2">
        <dgm:presLayoutVars>
          <dgm:chMax val="1"/>
          <dgm:bulletEnabled val="1"/>
        </dgm:presLayoutVars>
      </dgm:prSet>
      <dgm:spPr/>
      <dgm:t>
        <a:bodyPr/>
        <a:lstStyle/>
        <a:p>
          <a:endParaRPr lang="ru-RU"/>
        </a:p>
      </dgm:t>
    </dgm:pt>
    <dgm:pt modelId="{46B9E952-7687-4261-8F23-D249B94F8E6B}" type="pres">
      <dgm:prSet presAssocID="{CA5EF6FD-99FC-482B-9048-E14929B7668F}" presName="descendantText" presStyleLbl="alignAcc1" presStyleIdx="0" presStyleCnt="2">
        <dgm:presLayoutVars>
          <dgm:bulletEnabled val="1"/>
        </dgm:presLayoutVars>
      </dgm:prSet>
      <dgm:spPr/>
      <dgm:t>
        <a:bodyPr/>
        <a:lstStyle/>
        <a:p>
          <a:endParaRPr lang="ru-RU"/>
        </a:p>
      </dgm:t>
    </dgm:pt>
    <dgm:pt modelId="{936651C6-90DB-46D7-BFB7-71060A4F85D1}" type="pres">
      <dgm:prSet presAssocID="{30323E40-DD51-46C2-B06B-F5356388EFF0}" presName="sp" presStyleCnt="0"/>
      <dgm:spPr/>
    </dgm:pt>
    <dgm:pt modelId="{7F6B3D8D-F149-4422-A2BA-90556702F9B4}" type="pres">
      <dgm:prSet presAssocID="{5A517661-5385-491A-A12C-5D2471148082}" presName="composite" presStyleCnt="0"/>
      <dgm:spPr/>
    </dgm:pt>
    <dgm:pt modelId="{FA156AE0-6518-4D66-BF00-E8B0DD2FBDF1}" type="pres">
      <dgm:prSet presAssocID="{5A517661-5385-491A-A12C-5D2471148082}" presName="parentText" presStyleLbl="alignNode1" presStyleIdx="1" presStyleCnt="2" custLinFactNeighborX="2447" custLinFactNeighborY="-1377">
        <dgm:presLayoutVars>
          <dgm:chMax val="1"/>
          <dgm:bulletEnabled val="1"/>
        </dgm:presLayoutVars>
      </dgm:prSet>
      <dgm:spPr/>
      <dgm:t>
        <a:bodyPr/>
        <a:lstStyle/>
        <a:p>
          <a:endParaRPr lang="ru-RU"/>
        </a:p>
      </dgm:t>
    </dgm:pt>
    <dgm:pt modelId="{018EF12A-8A15-4899-BCA8-C9BC1D3AC662}" type="pres">
      <dgm:prSet presAssocID="{5A517661-5385-491A-A12C-5D2471148082}" presName="descendantText" presStyleLbl="alignAcc1" presStyleIdx="1" presStyleCnt="2" custLinFactNeighborX="107" custLinFactNeighborY="2276">
        <dgm:presLayoutVars>
          <dgm:bulletEnabled val="1"/>
        </dgm:presLayoutVars>
      </dgm:prSet>
      <dgm:spPr/>
      <dgm:t>
        <a:bodyPr/>
        <a:lstStyle/>
        <a:p>
          <a:endParaRPr lang="ru-RU"/>
        </a:p>
      </dgm:t>
    </dgm:pt>
  </dgm:ptLst>
  <dgm:cxnLst>
    <dgm:cxn modelId="{7E61288A-6564-42AC-B378-CC2E777C5ED8}" srcId="{CA5EF6FD-99FC-482B-9048-E14929B7668F}" destId="{81AEE7B5-516F-4BD0-84EE-92716E92ED0A}" srcOrd="0" destOrd="0" parTransId="{ADE1AC48-FDEC-410C-833B-2B3B5892750A}" sibTransId="{88575F0F-9ABA-40C2-96A7-2DFBC18AE05C}"/>
    <dgm:cxn modelId="{4DC98CCD-4A7A-4751-B64C-3ABD203BE72A}" type="presOf" srcId="{81AEE7B5-516F-4BD0-84EE-92716E92ED0A}" destId="{46B9E952-7687-4261-8F23-D249B94F8E6B}" srcOrd="0" destOrd="0" presId="urn:microsoft.com/office/officeart/2005/8/layout/chevron2"/>
    <dgm:cxn modelId="{68CAC705-66C5-4A59-BE1B-54EA3498BF92}" srcId="{6B765D56-BB66-4B65-A1F2-31EE7BE9F043}" destId="{5A517661-5385-491A-A12C-5D2471148082}" srcOrd="1" destOrd="0" parTransId="{26893C0E-2B2A-4AE3-9438-347D0F6F5C79}" sibTransId="{C950E6BF-51D9-40AE-A8DA-FD82851DD498}"/>
    <dgm:cxn modelId="{2558B2A8-57B8-418B-B5CA-ED399F39BDA0}" type="presOf" srcId="{5A517661-5385-491A-A12C-5D2471148082}" destId="{FA156AE0-6518-4D66-BF00-E8B0DD2FBDF1}" srcOrd="0" destOrd="0" presId="urn:microsoft.com/office/officeart/2005/8/layout/chevron2"/>
    <dgm:cxn modelId="{94D12996-F5AA-4E7C-B3C5-6AF099EC36DC}" type="presOf" srcId="{6B765D56-BB66-4B65-A1F2-31EE7BE9F043}" destId="{B87A0AA3-A27E-4311-9598-2201149EFAD2}" srcOrd="0" destOrd="0" presId="urn:microsoft.com/office/officeart/2005/8/layout/chevron2"/>
    <dgm:cxn modelId="{C59DF6F6-7DA1-4C27-A7B8-52598DC3241B}" type="presOf" srcId="{B578B969-7C5C-49B3-B71C-92EACFDDAC71}" destId="{018EF12A-8A15-4899-BCA8-C9BC1D3AC662}" srcOrd="0" destOrd="0" presId="urn:microsoft.com/office/officeart/2005/8/layout/chevron2"/>
    <dgm:cxn modelId="{8ACE41B1-3F81-4C89-BCC0-85BD94B7DCE0}" srcId="{6B765D56-BB66-4B65-A1F2-31EE7BE9F043}" destId="{CA5EF6FD-99FC-482B-9048-E14929B7668F}" srcOrd="0" destOrd="0" parTransId="{7F663EEA-43F0-432B-8F69-1F3383EA93A5}" sibTransId="{30323E40-DD51-46C2-B06B-F5356388EFF0}"/>
    <dgm:cxn modelId="{C228844A-BE6D-4CBE-8582-4A0E56ACB930}" type="presOf" srcId="{CA5EF6FD-99FC-482B-9048-E14929B7668F}" destId="{9F3BD278-97CD-4409-9690-AF1EB5B35C66}" srcOrd="0" destOrd="0" presId="urn:microsoft.com/office/officeart/2005/8/layout/chevron2"/>
    <dgm:cxn modelId="{D367D83F-5812-4D66-A812-A10A5B4C6B43}" srcId="{5A517661-5385-491A-A12C-5D2471148082}" destId="{B578B969-7C5C-49B3-B71C-92EACFDDAC71}" srcOrd="0" destOrd="0" parTransId="{2149ED39-EC75-49E2-A5F6-45FA366626D0}" sibTransId="{CC27DD4D-BB45-46C0-859C-F4C872682D59}"/>
    <dgm:cxn modelId="{35A14235-5079-43AE-87D3-D666ACEE4E88}" type="presParOf" srcId="{B87A0AA3-A27E-4311-9598-2201149EFAD2}" destId="{3961FFB4-B042-477E-A871-9A6D661B715B}" srcOrd="0" destOrd="0" presId="urn:microsoft.com/office/officeart/2005/8/layout/chevron2"/>
    <dgm:cxn modelId="{3E518C3A-E764-4CE3-BC1B-8C8AD8A5D1F0}" type="presParOf" srcId="{3961FFB4-B042-477E-A871-9A6D661B715B}" destId="{9F3BD278-97CD-4409-9690-AF1EB5B35C66}" srcOrd="0" destOrd="0" presId="urn:microsoft.com/office/officeart/2005/8/layout/chevron2"/>
    <dgm:cxn modelId="{D8AD4D57-83F6-40DE-83A5-DE287B7B1089}" type="presParOf" srcId="{3961FFB4-B042-477E-A871-9A6D661B715B}" destId="{46B9E952-7687-4261-8F23-D249B94F8E6B}" srcOrd="1" destOrd="0" presId="urn:microsoft.com/office/officeart/2005/8/layout/chevron2"/>
    <dgm:cxn modelId="{9DE0D672-8729-4E15-AFB4-AFD05F257C5A}" type="presParOf" srcId="{B87A0AA3-A27E-4311-9598-2201149EFAD2}" destId="{936651C6-90DB-46D7-BFB7-71060A4F85D1}" srcOrd="1" destOrd="0" presId="urn:microsoft.com/office/officeart/2005/8/layout/chevron2"/>
    <dgm:cxn modelId="{86FE23F8-76CC-4A8F-BA61-9E44EC366C0E}" type="presParOf" srcId="{B87A0AA3-A27E-4311-9598-2201149EFAD2}" destId="{7F6B3D8D-F149-4422-A2BA-90556702F9B4}" srcOrd="2" destOrd="0" presId="urn:microsoft.com/office/officeart/2005/8/layout/chevron2"/>
    <dgm:cxn modelId="{CBE4D11E-DE20-4BC8-9839-24A49132A707}" type="presParOf" srcId="{7F6B3D8D-F149-4422-A2BA-90556702F9B4}" destId="{FA156AE0-6518-4D66-BF00-E8B0DD2FBDF1}" srcOrd="0" destOrd="0" presId="urn:microsoft.com/office/officeart/2005/8/layout/chevron2"/>
    <dgm:cxn modelId="{44C4C527-17AD-4563-9085-F662F71F81DF}" type="presParOf" srcId="{7F6B3D8D-F149-4422-A2BA-90556702F9B4}" destId="{018EF12A-8A15-4899-BCA8-C9BC1D3AC662}"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691876E-2C4B-4EDF-8624-0A433B5B5FA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FE992C3E-E607-4523-93D5-05BC86DCB80E}">
      <dgm:prSet phldrT="[Текст]"/>
      <dgm:spPr/>
      <dgm:t>
        <a:bodyPr/>
        <a:lstStyle/>
        <a:p>
          <a:r>
            <a:rPr lang="en-US" b="0" i="0" dirty="0" err="1" smtClean="0"/>
            <a:t>Qachonki</a:t>
          </a:r>
          <a:r>
            <a:rPr lang="en-US" b="0" i="0" dirty="0" smtClean="0"/>
            <a:t> </a:t>
          </a:r>
          <a:r>
            <a:rPr lang="en-US" b="0" i="0" dirty="0" err="1" smtClean="0"/>
            <a:t>potensial</a:t>
          </a:r>
          <a:r>
            <a:rPr lang="en-US" b="0" i="0" dirty="0" smtClean="0"/>
            <a:t> </a:t>
          </a:r>
          <a:r>
            <a:rPr lang="en-US" b="0" i="0" dirty="0" err="1" smtClean="0"/>
            <a:t>ovoz</a:t>
          </a:r>
          <a:r>
            <a:rPr lang="en-US" b="0" i="0" dirty="0" smtClean="0"/>
            <a:t> </a:t>
          </a:r>
          <a:r>
            <a:rPr lang="en-US" b="0" i="0" dirty="0" err="1" smtClean="0"/>
            <a:t>berish</a:t>
          </a:r>
          <a:r>
            <a:rPr lang="en-US" b="0" i="0" dirty="0" smtClean="0"/>
            <a:t> </a:t>
          </a:r>
          <a:r>
            <a:rPr lang="en-US" b="0" i="0" dirty="0" err="1" smtClean="0"/>
            <a:t>huquqlari</a:t>
          </a:r>
          <a:r>
            <a:rPr lang="en-US" b="0" i="0" dirty="0" smtClean="0"/>
            <a:t> </a:t>
          </a:r>
          <a:r>
            <a:rPr lang="en-US" b="0" i="0" dirty="0" err="1" smtClean="0"/>
            <a:t>yoki</a:t>
          </a:r>
          <a:r>
            <a:rPr lang="en-US" b="0" i="0" dirty="0" smtClean="0"/>
            <a:t> </a:t>
          </a:r>
          <a:r>
            <a:rPr lang="en-US" b="0" i="0" dirty="0" err="1" smtClean="0"/>
            <a:t>potensial</a:t>
          </a:r>
          <a:r>
            <a:rPr lang="en-US" b="0" i="0" dirty="0" smtClean="0"/>
            <a:t> </a:t>
          </a:r>
          <a:r>
            <a:rPr lang="en-US" b="0" i="0" dirty="0" err="1" smtClean="0"/>
            <a:t>ovoz</a:t>
          </a:r>
          <a:r>
            <a:rPr lang="en-US" b="0" i="0" dirty="0" smtClean="0"/>
            <a:t> </a:t>
          </a:r>
          <a:r>
            <a:rPr lang="en-US" b="0" i="0" dirty="0" err="1" smtClean="0"/>
            <a:t>berish</a:t>
          </a:r>
          <a:r>
            <a:rPr lang="en-US" b="0" i="0" dirty="0" smtClean="0"/>
            <a:t> </a:t>
          </a:r>
          <a:r>
            <a:rPr lang="en-US" b="0" i="0" dirty="0" err="1" smtClean="0"/>
            <a:t>huquqlarini</a:t>
          </a:r>
          <a:r>
            <a:rPr lang="en-US" b="0" i="0" dirty="0" smtClean="0"/>
            <a:t> </a:t>
          </a:r>
          <a:r>
            <a:rPr lang="en-US" b="0" i="0" dirty="0" err="1" smtClean="0"/>
            <a:t>qamrab</a:t>
          </a:r>
          <a:r>
            <a:rPr lang="en-US" b="0" i="0" dirty="0" smtClean="0"/>
            <a:t> </a:t>
          </a:r>
          <a:r>
            <a:rPr lang="en-US" b="0" i="0" dirty="0" err="1" smtClean="0"/>
            <a:t>olgan</a:t>
          </a:r>
          <a:r>
            <a:rPr lang="en-US" b="0" i="0" dirty="0" smtClean="0"/>
            <a:t> </a:t>
          </a:r>
          <a:r>
            <a:rPr lang="en-US" b="0" i="0" dirty="0" err="1" smtClean="0"/>
            <a:t>boshqa</a:t>
          </a:r>
          <a:r>
            <a:rPr lang="en-US" b="0" i="0" dirty="0" smtClean="0"/>
            <a:t> </a:t>
          </a:r>
          <a:r>
            <a:rPr lang="en-US" b="0" i="0" dirty="0" err="1" smtClean="0"/>
            <a:t>derivativlar</a:t>
          </a:r>
          <a:r>
            <a:rPr lang="en-US" b="0" i="0" dirty="0" smtClean="0"/>
            <a:t> </a:t>
          </a:r>
          <a:r>
            <a:rPr lang="en-US" b="0" i="0" dirty="0" err="1" smtClean="0"/>
            <a:t>mavjud</a:t>
          </a:r>
          <a:r>
            <a:rPr lang="en-US" b="0" i="0" dirty="0" smtClean="0"/>
            <a:t> </a:t>
          </a:r>
          <a:r>
            <a:rPr lang="en-US" b="0" i="0" dirty="0" err="1" smtClean="0"/>
            <a:t>bo‘lsa</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sub’ektidagi</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korxonadagi</a:t>
          </a:r>
          <a:r>
            <a:rPr lang="en-US" b="0" i="0" dirty="0" smtClean="0"/>
            <a:t> </a:t>
          </a:r>
          <a:r>
            <a:rPr lang="en-US" b="0" i="0" dirty="0" err="1" smtClean="0"/>
            <a:t>ulushi</a:t>
          </a:r>
          <a:r>
            <a:rPr lang="en-US" b="0" i="0" dirty="0" smtClean="0"/>
            <a:t> </a:t>
          </a:r>
          <a:r>
            <a:rPr lang="en-US" b="0" i="0" dirty="0" err="1" smtClean="0"/>
            <a:t>faqatgina</a:t>
          </a:r>
          <a:r>
            <a:rPr lang="en-US" b="0" i="0" dirty="0" smtClean="0"/>
            <a:t> </a:t>
          </a:r>
          <a:r>
            <a:rPr lang="en-US" b="0" i="0" dirty="0" err="1" smtClean="0"/>
            <a:t>mavjud</a:t>
          </a:r>
          <a:r>
            <a:rPr lang="en-US" b="0" i="0" dirty="0" smtClean="0"/>
            <a:t> </a:t>
          </a:r>
          <a:r>
            <a:rPr lang="en-US" b="0" i="0" dirty="0" err="1" smtClean="0"/>
            <a:t>egalik</a:t>
          </a:r>
          <a:r>
            <a:rPr lang="en-US" b="0" i="0" dirty="0" smtClean="0"/>
            <a:t> </a:t>
          </a:r>
          <a:r>
            <a:rPr lang="en-US" b="0" i="0" dirty="0" err="1" smtClean="0"/>
            <a:t>ulushlari</a:t>
          </a:r>
          <a:r>
            <a:rPr lang="en-US" b="0" i="0" dirty="0" smtClean="0"/>
            <a:t> </a:t>
          </a:r>
          <a:r>
            <a:rPr lang="en-US" b="0" i="0" dirty="0" err="1" smtClean="0"/>
            <a:t>asosida</a:t>
          </a:r>
          <a:r>
            <a:rPr lang="en-US" b="0" i="0" dirty="0" smtClean="0"/>
            <a:t> </a:t>
          </a:r>
          <a:r>
            <a:rPr lang="en-US" b="0" i="0" dirty="0" err="1" smtClean="0"/>
            <a:t>aniqlanadi</a:t>
          </a:r>
          <a:r>
            <a:rPr lang="en-US" b="0" i="0" dirty="0" smtClean="0"/>
            <a:t>.</a:t>
          </a:r>
          <a:endParaRPr lang="ru-RU" dirty="0"/>
        </a:p>
      </dgm:t>
    </dgm:pt>
    <dgm:pt modelId="{ABFA78F2-F8AF-42EC-931F-18E0E44D83A7}" type="parTrans" cxnId="{E246E9F7-CBC1-458A-A238-8C95A8FEAA96}">
      <dgm:prSet/>
      <dgm:spPr/>
      <dgm:t>
        <a:bodyPr/>
        <a:lstStyle/>
        <a:p>
          <a:endParaRPr lang="ru-RU"/>
        </a:p>
      </dgm:t>
    </dgm:pt>
    <dgm:pt modelId="{5FE7A4A9-0811-4497-BB15-4A5E6BACD010}" type="sibTrans" cxnId="{E246E9F7-CBC1-458A-A238-8C95A8FEAA96}">
      <dgm:prSet/>
      <dgm:spPr/>
      <dgm:t>
        <a:bodyPr/>
        <a:lstStyle/>
        <a:p>
          <a:endParaRPr lang="ru-RU"/>
        </a:p>
      </dgm:t>
    </dgm:pt>
    <dgm:pt modelId="{6FE05120-CD35-438B-BB47-49C926D5E309}">
      <dgm:prSet phldrT="[Текст]"/>
      <dgm:spPr/>
      <dgm:t>
        <a:bodyPr/>
        <a:lstStyle/>
        <a:p>
          <a:r>
            <a:rPr lang="en-US" b="0" i="0" dirty="0" err="1" smtClean="0"/>
            <a:t>Investitsiya</a:t>
          </a:r>
          <a:r>
            <a:rPr lang="en-US" b="0" i="0" dirty="0" smtClean="0"/>
            <a:t> </a:t>
          </a:r>
          <a:r>
            <a:rPr lang="en-US" b="0" i="0" dirty="0" err="1" smtClean="0"/>
            <a:t>ob’ekti</a:t>
          </a:r>
          <a:r>
            <a:rPr lang="en-US" b="0" i="0" dirty="0" smtClean="0"/>
            <a:t> </a:t>
          </a:r>
          <a:r>
            <a:rPr lang="en-US" b="0" i="0" dirty="0" err="1" smtClean="0"/>
            <a:t>tomonidan</a:t>
          </a:r>
          <a:r>
            <a:rPr lang="en-US" b="0" i="0" dirty="0" smtClean="0"/>
            <a:t> </a:t>
          </a:r>
          <a:r>
            <a:rPr lang="en-US" b="0" i="0" dirty="0" err="1" smtClean="0"/>
            <a:t>taqsimlangan</a:t>
          </a:r>
          <a:r>
            <a:rPr lang="en-US" b="0" i="0" dirty="0" smtClean="0"/>
            <a:t> </a:t>
          </a:r>
          <a:r>
            <a:rPr lang="en-US" b="0" i="0" dirty="0" err="1" smtClean="0"/>
            <a:t>summalarni</a:t>
          </a:r>
          <a:r>
            <a:rPr lang="en-US" b="0" i="0" dirty="0" smtClean="0"/>
            <a:t> </a:t>
          </a:r>
          <a:r>
            <a:rPr lang="en-US" b="0" i="0" dirty="0" err="1" smtClean="0"/>
            <a:t>olish</a:t>
          </a:r>
          <a:r>
            <a:rPr lang="en-US" b="0" i="0" dirty="0" smtClean="0"/>
            <a:t> </a:t>
          </a:r>
          <a:r>
            <a:rPr lang="en-US" b="0" i="0" dirty="0" err="1" smtClean="0"/>
            <a:t>natijasida</a:t>
          </a:r>
          <a:r>
            <a:rPr lang="en-US" b="0" i="0" dirty="0" smtClean="0"/>
            <a:t> tan </a:t>
          </a:r>
          <a:r>
            <a:rPr lang="en-US" b="0" i="0" dirty="0" err="1" smtClean="0"/>
            <a:t>olinadigan</a:t>
          </a:r>
          <a:r>
            <a:rPr lang="en-US" b="0" i="0" dirty="0" smtClean="0"/>
            <a:t> </a:t>
          </a:r>
          <a:r>
            <a:rPr lang="en-US" b="0" i="0" dirty="0" err="1" smtClean="0"/>
            <a:t>daromad</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sub’ektidagi</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korxonadagi</a:t>
          </a:r>
          <a:r>
            <a:rPr lang="en-US" b="0" i="0" dirty="0" smtClean="0"/>
            <a:t> </a:t>
          </a:r>
          <a:r>
            <a:rPr lang="en-US" b="0" i="0" dirty="0" err="1" smtClean="0"/>
            <a:t>investitsiyadan</a:t>
          </a:r>
          <a:r>
            <a:rPr lang="en-US" b="0" i="0" dirty="0" smtClean="0"/>
            <a:t> investor </a:t>
          </a:r>
          <a:r>
            <a:rPr lang="en-US" b="0" i="0" dirty="0" err="1" smtClean="0"/>
            <a:t>tomonidan</a:t>
          </a:r>
          <a:r>
            <a:rPr lang="en-US" b="0" i="0" dirty="0" smtClean="0"/>
            <a:t> </a:t>
          </a:r>
          <a:r>
            <a:rPr lang="en-US" b="0" i="0" dirty="0" err="1" smtClean="0"/>
            <a:t>ishlab</a:t>
          </a:r>
          <a:r>
            <a:rPr lang="en-US" b="0" i="0" dirty="0" smtClean="0"/>
            <a:t> </a:t>
          </a:r>
          <a:r>
            <a:rPr lang="en-US" b="0" i="0" dirty="0" err="1" smtClean="0"/>
            <a:t>topilgan</a:t>
          </a:r>
          <a:r>
            <a:rPr lang="en-US" b="0" i="0" dirty="0" smtClean="0"/>
            <a:t> </a:t>
          </a:r>
          <a:r>
            <a:rPr lang="en-US" b="0" i="0" dirty="0" err="1" smtClean="0"/>
            <a:t>daromadning</a:t>
          </a:r>
          <a:r>
            <a:rPr lang="en-US" b="0" i="0" dirty="0" smtClean="0"/>
            <a:t> </a:t>
          </a:r>
          <a:r>
            <a:rPr lang="en-US" b="0" i="0" dirty="0" err="1" smtClean="0"/>
            <a:t>maqbul</a:t>
          </a:r>
          <a:r>
            <a:rPr lang="en-US" b="0" i="0" dirty="0" smtClean="0"/>
            <a:t> </a:t>
          </a:r>
          <a:r>
            <a:rPr lang="en-US" b="0" i="0" dirty="0" err="1" smtClean="0"/>
            <a:t>o‘lchovini</a:t>
          </a:r>
          <a:r>
            <a:rPr lang="en-US" b="0" i="0" dirty="0" smtClean="0"/>
            <a:t> </a:t>
          </a:r>
          <a:r>
            <a:rPr lang="en-US" b="0" i="0" dirty="0" err="1" smtClean="0"/>
            <a:t>anglatmasligi</a:t>
          </a:r>
          <a:r>
            <a:rPr lang="en-US" b="0" i="0" dirty="0" smtClean="0"/>
            <a:t> </a:t>
          </a:r>
          <a:r>
            <a:rPr lang="en-US" b="0" i="0" dirty="0" err="1" smtClean="0"/>
            <a:t>mumkin</a:t>
          </a:r>
          <a:r>
            <a:rPr lang="en-US" b="0" i="0" dirty="0" smtClean="0"/>
            <a:t>, </a:t>
          </a:r>
          <a:r>
            <a:rPr lang="en-US" b="0" i="0" dirty="0" err="1" smtClean="0"/>
            <a:t>chunki</a:t>
          </a:r>
          <a:r>
            <a:rPr lang="en-US" b="0" i="0" dirty="0" smtClean="0"/>
            <a:t> </a:t>
          </a:r>
          <a:r>
            <a:rPr lang="en-US" b="0" i="0" dirty="0" err="1" smtClean="0"/>
            <a:t>olingan</a:t>
          </a:r>
          <a:r>
            <a:rPr lang="en-US" b="0" i="0" dirty="0" smtClean="0"/>
            <a:t> </a:t>
          </a:r>
          <a:r>
            <a:rPr lang="en-US" b="0" i="0" dirty="0" err="1" smtClean="0"/>
            <a:t>summalar</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korxonaning</a:t>
          </a:r>
          <a:r>
            <a:rPr lang="en-US" b="0" i="0" dirty="0" smtClean="0"/>
            <a:t> </a:t>
          </a:r>
          <a:r>
            <a:rPr lang="en-US" b="0" i="0" dirty="0" err="1" smtClean="0"/>
            <a:t>faoliyati</a:t>
          </a:r>
          <a:r>
            <a:rPr lang="en-US" b="0" i="0" dirty="0" smtClean="0"/>
            <a:t> </a:t>
          </a:r>
          <a:r>
            <a:rPr lang="en-US" b="0" i="0" dirty="0" err="1" smtClean="0"/>
            <a:t>natijalariga</a:t>
          </a:r>
          <a:r>
            <a:rPr lang="en-US" b="0" i="0" dirty="0" smtClean="0"/>
            <a:t> </a:t>
          </a:r>
          <a:r>
            <a:rPr lang="en-US" b="0" i="0" dirty="0" err="1" smtClean="0"/>
            <a:t>ozgina</a:t>
          </a:r>
          <a:r>
            <a:rPr lang="en-US" b="0" i="0" dirty="0" smtClean="0"/>
            <a:t> </a:t>
          </a:r>
          <a:r>
            <a:rPr lang="en-US" b="0" i="0" dirty="0" err="1" smtClean="0"/>
            <a:t>aloqaga</a:t>
          </a:r>
          <a:r>
            <a:rPr lang="en-US" b="0" i="0" dirty="0" smtClean="0"/>
            <a:t> </a:t>
          </a:r>
          <a:r>
            <a:rPr lang="en-US" b="0" i="0" dirty="0" err="1" smtClean="0"/>
            <a:t>ega</a:t>
          </a:r>
          <a:r>
            <a:rPr lang="en-US" b="0" i="0" dirty="0" smtClean="0"/>
            <a:t> </a:t>
          </a:r>
          <a:r>
            <a:rPr lang="en-US" b="0" i="0" dirty="0" err="1" smtClean="0"/>
            <a:t>bo‘lishi</a:t>
          </a:r>
          <a:r>
            <a:rPr lang="en-US" b="0" i="0" dirty="0" smtClean="0"/>
            <a:t> </a:t>
          </a:r>
          <a:r>
            <a:rPr lang="en-US" b="0" i="0" dirty="0" err="1" smtClean="0"/>
            <a:t>mumkin</a:t>
          </a:r>
          <a:r>
            <a:rPr lang="en-US" b="0" i="0" dirty="0" smtClean="0"/>
            <a:t>.</a:t>
          </a:r>
          <a:endParaRPr lang="ru-RU" dirty="0"/>
        </a:p>
      </dgm:t>
    </dgm:pt>
    <dgm:pt modelId="{7DEC8E39-97BA-4FC7-9D24-689CF9B3F6FA}" type="sibTrans" cxnId="{36CB42C6-03C6-491C-92F1-420E70F2A5EA}">
      <dgm:prSet/>
      <dgm:spPr/>
      <dgm:t>
        <a:bodyPr/>
        <a:lstStyle/>
        <a:p>
          <a:endParaRPr lang="ru-RU"/>
        </a:p>
      </dgm:t>
    </dgm:pt>
    <dgm:pt modelId="{1D02D98C-2885-4CA8-8D0D-A229624A59E4}" type="parTrans" cxnId="{36CB42C6-03C6-491C-92F1-420E70F2A5EA}">
      <dgm:prSet/>
      <dgm:spPr/>
      <dgm:t>
        <a:bodyPr/>
        <a:lstStyle/>
        <a:p>
          <a:endParaRPr lang="ru-RU"/>
        </a:p>
      </dgm:t>
    </dgm:pt>
    <dgm:pt modelId="{7B2B1D19-FCC0-4377-8D42-A866984FEF09}">
      <dgm:prSet phldrT="[Текст]" custT="1"/>
      <dgm:spPr/>
      <dgm:t>
        <a:bodyPr/>
        <a:lstStyle/>
        <a:p>
          <a:r>
            <a:rPr lang="en-US" sz="1600" b="0" i="0" dirty="0" err="1" smtClean="0"/>
            <a:t>Ulush</a:t>
          </a:r>
          <a:r>
            <a:rPr lang="en-US" sz="1600" b="0" i="0" dirty="0" smtClean="0"/>
            <a:t> </a:t>
          </a:r>
          <a:r>
            <a:rPr lang="en-US" sz="1600" b="0" i="0" dirty="0" err="1" smtClean="0"/>
            <a:t>bo‘yicha</a:t>
          </a:r>
          <a:r>
            <a:rPr lang="en-US" sz="1600" b="0" i="0" dirty="0" smtClean="0"/>
            <a:t> </a:t>
          </a:r>
          <a:r>
            <a:rPr lang="en-US" sz="1600" b="0" i="0" dirty="0" err="1" smtClean="0"/>
            <a:t>hisobga</a:t>
          </a:r>
          <a:r>
            <a:rPr lang="en-US" sz="1600" b="0" i="0" dirty="0" smtClean="0"/>
            <a:t> </a:t>
          </a:r>
          <a:r>
            <a:rPr lang="en-US" sz="1600" b="0" i="0" dirty="0" err="1" smtClean="0"/>
            <a:t>olish</a:t>
          </a:r>
          <a:r>
            <a:rPr lang="en-US" sz="1600" b="0" i="0" dirty="0" smtClean="0"/>
            <a:t> </a:t>
          </a:r>
          <a:r>
            <a:rPr lang="en-US" sz="1600" b="0" i="0" dirty="0" err="1" smtClean="0"/>
            <a:t>usulida</a:t>
          </a:r>
          <a:r>
            <a:rPr lang="en-US" sz="1600" b="0" i="0" dirty="0" smtClean="0"/>
            <a:t>, </a:t>
          </a:r>
          <a:r>
            <a:rPr lang="en-US" sz="1600" b="0" i="0" dirty="0" err="1" smtClean="0"/>
            <a:t>dastlabki</a:t>
          </a:r>
          <a:r>
            <a:rPr lang="en-US" sz="1600" b="0" i="0" dirty="0" smtClean="0"/>
            <a:t> tan </a:t>
          </a:r>
          <a:r>
            <a:rPr lang="en-US" sz="1600" b="0" i="0" dirty="0" err="1" smtClean="0"/>
            <a:t>olishda</a:t>
          </a:r>
          <a:r>
            <a:rPr lang="en-US" sz="1600" b="0" i="0" dirty="0" smtClean="0"/>
            <a:t> </a:t>
          </a:r>
          <a:r>
            <a:rPr lang="en-US" sz="1600" b="0" i="0" dirty="0" err="1" smtClean="0"/>
            <a:t>qaram</a:t>
          </a:r>
          <a:r>
            <a:rPr lang="en-US" sz="1600" b="0" i="0" dirty="0" smtClean="0"/>
            <a:t> </a:t>
          </a:r>
          <a:r>
            <a:rPr lang="en-US" sz="1600" b="0" i="0" dirty="0" err="1" smtClean="0"/>
            <a:t>tadbirkorlik</a:t>
          </a:r>
          <a:r>
            <a:rPr lang="en-US" sz="1600" b="0" i="0" dirty="0" smtClean="0"/>
            <a:t> </a:t>
          </a:r>
          <a:r>
            <a:rPr lang="en-US" sz="1600" b="0" i="0" dirty="0" err="1" smtClean="0"/>
            <a:t>sub’ektidagi</a:t>
          </a:r>
          <a:r>
            <a:rPr lang="en-US" sz="1600" b="0" i="0" dirty="0" smtClean="0"/>
            <a:t> </a:t>
          </a:r>
          <a:r>
            <a:rPr lang="en-US" sz="1600" b="0" i="0" dirty="0" err="1" smtClean="0"/>
            <a:t>yoki</a:t>
          </a:r>
          <a:r>
            <a:rPr lang="en-US" sz="1600" b="0" i="0" dirty="0" smtClean="0"/>
            <a:t> </a:t>
          </a:r>
          <a:r>
            <a:rPr lang="en-US" sz="1600" b="0" i="0" dirty="0" err="1" smtClean="0"/>
            <a:t>qo‘shma</a:t>
          </a:r>
          <a:r>
            <a:rPr lang="en-US" sz="1600" b="0" i="0" dirty="0" smtClean="0"/>
            <a:t> </a:t>
          </a:r>
          <a:r>
            <a:rPr lang="en-US" sz="1600" b="0" i="0" dirty="0" err="1" smtClean="0"/>
            <a:t>korxonadagi</a:t>
          </a:r>
          <a:r>
            <a:rPr lang="en-US" sz="1600" b="0" i="0" dirty="0" smtClean="0"/>
            <a:t> </a:t>
          </a:r>
          <a:r>
            <a:rPr lang="en-US" sz="1600" b="0" i="0" dirty="0" err="1" smtClean="0"/>
            <a:t>investitsiya</a:t>
          </a:r>
          <a:r>
            <a:rPr lang="en-US" sz="1600" b="0" i="0" dirty="0" smtClean="0"/>
            <a:t> </a:t>
          </a:r>
          <a:r>
            <a:rPr lang="en-US" sz="1600" b="0" i="0" dirty="0" err="1" smtClean="0"/>
            <a:t>tannarxda</a:t>
          </a:r>
          <a:r>
            <a:rPr lang="en-US" sz="1600" b="0" i="0" dirty="0" smtClean="0"/>
            <a:t> tan </a:t>
          </a:r>
          <a:r>
            <a:rPr lang="en-US" sz="1600" b="0" i="0" dirty="0" err="1" smtClean="0"/>
            <a:t>olinadi</a:t>
          </a:r>
          <a:r>
            <a:rPr lang="en-US" sz="1600" b="0" i="0" dirty="0" smtClean="0"/>
            <a:t>, </a:t>
          </a:r>
          <a:r>
            <a:rPr lang="en-US" sz="1600" b="0" i="0" dirty="0" err="1" smtClean="0"/>
            <a:t>va</a:t>
          </a:r>
          <a:r>
            <a:rPr lang="en-US" sz="1600" b="0" i="0" dirty="0" smtClean="0"/>
            <a:t> </a:t>
          </a:r>
          <a:r>
            <a:rPr lang="en-US" sz="1600" b="0" i="0" dirty="0" err="1" smtClean="0"/>
            <a:t>uning</a:t>
          </a:r>
          <a:r>
            <a:rPr lang="en-US" sz="1600" b="0" i="0" dirty="0" smtClean="0"/>
            <a:t> </a:t>
          </a:r>
          <a:r>
            <a:rPr lang="en-US" sz="1600" b="0" i="0" dirty="0" err="1" smtClean="0"/>
            <a:t>balans</a:t>
          </a:r>
          <a:r>
            <a:rPr lang="en-US" sz="1600" b="0" i="0" dirty="0" smtClean="0"/>
            <a:t> </a:t>
          </a:r>
          <a:r>
            <a:rPr lang="en-US" sz="1600" b="0" i="0" dirty="0" err="1" smtClean="0"/>
            <a:t>qiymati</a:t>
          </a:r>
          <a:r>
            <a:rPr lang="en-US" sz="1600" b="0" i="0" dirty="0" smtClean="0"/>
            <a:t> </a:t>
          </a:r>
          <a:r>
            <a:rPr lang="en-US" sz="1600" b="0" i="0" dirty="0" err="1" smtClean="0"/>
            <a:t>xarid</a:t>
          </a:r>
          <a:r>
            <a:rPr lang="en-US" sz="1600" b="0" i="0" dirty="0" smtClean="0"/>
            <a:t> </a:t>
          </a:r>
          <a:r>
            <a:rPr lang="en-US" sz="1600" b="0" i="0" dirty="0" err="1" smtClean="0"/>
            <a:t>sanasidan</a:t>
          </a:r>
          <a:r>
            <a:rPr lang="en-US" sz="1600" b="0" i="0" dirty="0" smtClean="0"/>
            <a:t> </a:t>
          </a:r>
          <a:r>
            <a:rPr lang="en-US" sz="1600" b="0" i="0" dirty="0" err="1" smtClean="0"/>
            <a:t>so‘ng</a:t>
          </a:r>
          <a:r>
            <a:rPr lang="en-US" sz="1600" b="0" i="0" dirty="0" smtClean="0"/>
            <a:t> </a:t>
          </a:r>
          <a:r>
            <a:rPr lang="en-US" sz="1600" b="0" i="0" dirty="0" err="1" smtClean="0"/>
            <a:t>investitsiya</a:t>
          </a:r>
          <a:r>
            <a:rPr lang="en-US" sz="1600" b="0" i="0" dirty="0" smtClean="0"/>
            <a:t> </a:t>
          </a:r>
          <a:r>
            <a:rPr lang="en-US" sz="1600" b="0" i="0" dirty="0" err="1" smtClean="0"/>
            <a:t>ob’ektining</a:t>
          </a:r>
          <a:r>
            <a:rPr lang="en-US" sz="1600" b="0" i="0" dirty="0" smtClean="0"/>
            <a:t> </a:t>
          </a:r>
          <a:r>
            <a:rPr lang="en-US" sz="1600" b="0" i="0" dirty="0" err="1" smtClean="0"/>
            <a:t>foyda</a:t>
          </a:r>
          <a:r>
            <a:rPr lang="en-US" sz="1600" b="0" i="0" dirty="0" smtClean="0"/>
            <a:t> </a:t>
          </a:r>
          <a:r>
            <a:rPr lang="en-US" sz="1600" b="0" i="0" dirty="0" err="1" smtClean="0"/>
            <a:t>yoki</a:t>
          </a:r>
          <a:r>
            <a:rPr lang="en-US" sz="1600" b="0" i="0" dirty="0" smtClean="0"/>
            <a:t> </a:t>
          </a:r>
          <a:r>
            <a:rPr lang="en-US" sz="1600" b="0" i="0" dirty="0" err="1" smtClean="0"/>
            <a:t>zararidagi</a:t>
          </a:r>
          <a:r>
            <a:rPr lang="en-US" sz="1600" b="0" i="0" dirty="0" smtClean="0"/>
            <a:t> </a:t>
          </a:r>
          <a:r>
            <a:rPr lang="en-US" sz="1600" b="0" i="0" dirty="0" err="1" smtClean="0"/>
            <a:t>investorning</a:t>
          </a:r>
          <a:r>
            <a:rPr lang="en-US" sz="1600" b="0" i="0" dirty="0" smtClean="0"/>
            <a:t> </a:t>
          </a:r>
          <a:r>
            <a:rPr lang="en-US" sz="1600" b="0" i="0" dirty="0" err="1" smtClean="0"/>
            <a:t>ulushini</a:t>
          </a:r>
          <a:r>
            <a:rPr lang="en-US" sz="1600" b="0" i="0" dirty="0" smtClean="0"/>
            <a:t> tan </a:t>
          </a:r>
          <a:r>
            <a:rPr lang="en-US" sz="1600" b="0" i="0" dirty="0" err="1" smtClean="0"/>
            <a:t>olish</a:t>
          </a:r>
          <a:r>
            <a:rPr lang="en-US" sz="1600" b="0" i="0" dirty="0" smtClean="0"/>
            <a:t> </a:t>
          </a:r>
          <a:r>
            <a:rPr lang="en-US" sz="1600" b="0" i="0" dirty="0" err="1" smtClean="0"/>
            <a:t>paytida</a:t>
          </a:r>
          <a:r>
            <a:rPr lang="en-US" sz="1600" b="0" i="0" dirty="0" smtClean="0"/>
            <a:t> </a:t>
          </a:r>
          <a:r>
            <a:rPr lang="en-US" sz="1600" b="0" i="0" dirty="0" err="1" smtClean="0"/>
            <a:t>ko‘payadi</a:t>
          </a:r>
          <a:r>
            <a:rPr lang="en-US" sz="1600" b="0" i="0" dirty="0" smtClean="0"/>
            <a:t> </a:t>
          </a:r>
          <a:r>
            <a:rPr lang="en-US" sz="1600" b="0" i="0" dirty="0" err="1" smtClean="0"/>
            <a:t>yoki</a:t>
          </a:r>
          <a:r>
            <a:rPr lang="en-US" sz="1600" b="0" i="0" dirty="0" smtClean="0"/>
            <a:t> </a:t>
          </a:r>
          <a:r>
            <a:rPr lang="en-US" sz="1600" b="0" i="0" dirty="0" err="1" smtClean="0"/>
            <a:t>kamayadi</a:t>
          </a:r>
          <a:r>
            <a:rPr lang="en-US" sz="1600" b="0" i="0" dirty="0" smtClean="0"/>
            <a:t>. </a:t>
          </a:r>
          <a:r>
            <a:rPr lang="en-US" sz="1600" b="0" i="0" dirty="0" err="1" smtClean="0"/>
            <a:t>Investitsiya</a:t>
          </a:r>
          <a:r>
            <a:rPr lang="en-US" sz="1600" b="0" i="0" dirty="0" smtClean="0"/>
            <a:t> </a:t>
          </a:r>
          <a:r>
            <a:rPr lang="en-US" sz="1600" b="0" i="0" dirty="0" err="1" smtClean="0"/>
            <a:t>ob’ektining</a:t>
          </a:r>
          <a:r>
            <a:rPr lang="en-US" sz="1600" b="0" i="0" dirty="0" smtClean="0"/>
            <a:t> </a:t>
          </a:r>
          <a:r>
            <a:rPr lang="en-US" sz="1600" b="0" i="0" dirty="0" err="1" smtClean="0"/>
            <a:t>foyda</a:t>
          </a:r>
          <a:r>
            <a:rPr lang="en-US" sz="1600" b="0" i="0" dirty="0" smtClean="0"/>
            <a:t> </a:t>
          </a:r>
          <a:r>
            <a:rPr lang="en-US" sz="1600" b="0" i="0" dirty="0" err="1" smtClean="0"/>
            <a:t>yoki</a:t>
          </a:r>
          <a:r>
            <a:rPr lang="en-US" sz="1600" b="0" i="0" dirty="0" smtClean="0"/>
            <a:t> </a:t>
          </a:r>
          <a:r>
            <a:rPr lang="en-US" sz="1600" b="0" i="0" dirty="0" err="1" smtClean="0"/>
            <a:t>zararidagi</a:t>
          </a:r>
          <a:r>
            <a:rPr lang="en-US" sz="1600" b="0" i="0" dirty="0" smtClean="0"/>
            <a:t> </a:t>
          </a:r>
          <a:r>
            <a:rPr lang="en-US" sz="1600" b="0" i="0" dirty="0" err="1" smtClean="0"/>
            <a:t>investorning</a:t>
          </a:r>
          <a:r>
            <a:rPr lang="en-US" sz="1600" b="0" i="0" dirty="0" smtClean="0"/>
            <a:t> </a:t>
          </a:r>
          <a:r>
            <a:rPr lang="en-US" sz="1600" b="0" i="0" dirty="0" err="1" smtClean="0"/>
            <a:t>ulushi</a:t>
          </a:r>
          <a:r>
            <a:rPr lang="en-US" sz="1600" b="0" i="0" dirty="0" smtClean="0"/>
            <a:t> </a:t>
          </a:r>
          <a:r>
            <a:rPr lang="en-US" sz="1600" b="0" i="0" dirty="0" err="1" smtClean="0"/>
            <a:t>investorning</a:t>
          </a:r>
          <a:r>
            <a:rPr lang="en-US" sz="1600" b="0" i="0" dirty="0" smtClean="0"/>
            <a:t> </a:t>
          </a:r>
          <a:r>
            <a:rPr lang="en-US" sz="1600" b="0" i="0" dirty="0" err="1" smtClean="0"/>
            <a:t>foyda</a:t>
          </a:r>
          <a:r>
            <a:rPr lang="en-US" sz="1600" b="0" i="0" dirty="0" smtClean="0"/>
            <a:t> </a:t>
          </a:r>
          <a:r>
            <a:rPr lang="en-US" sz="1600" b="0" i="0" dirty="0" err="1" smtClean="0"/>
            <a:t>yoki</a:t>
          </a:r>
          <a:r>
            <a:rPr lang="en-US" sz="1600" b="0" i="0" dirty="0" smtClean="0"/>
            <a:t> </a:t>
          </a:r>
          <a:r>
            <a:rPr lang="en-US" sz="1600" b="0" i="0" dirty="0" err="1" smtClean="0"/>
            <a:t>zarari</a:t>
          </a:r>
          <a:r>
            <a:rPr lang="en-US" sz="1600" b="0" i="0" dirty="0" smtClean="0"/>
            <a:t> </a:t>
          </a:r>
          <a:r>
            <a:rPr lang="en-US" sz="1600" b="0" i="0" dirty="0" err="1" smtClean="0"/>
            <a:t>tarkibida</a:t>
          </a:r>
          <a:r>
            <a:rPr lang="en-US" sz="1600" b="0" i="0" dirty="0" smtClean="0"/>
            <a:t> tan </a:t>
          </a:r>
          <a:r>
            <a:rPr lang="en-US" sz="1600" b="0" i="0" dirty="0" err="1" smtClean="0"/>
            <a:t>olinadi</a:t>
          </a:r>
          <a:r>
            <a:rPr lang="en-US" sz="1600" b="0" i="0" dirty="0" smtClean="0"/>
            <a:t>.</a:t>
          </a:r>
          <a:endParaRPr lang="ru-RU" sz="1600" dirty="0"/>
        </a:p>
      </dgm:t>
    </dgm:pt>
    <dgm:pt modelId="{6BA62999-F8D9-4AAE-A1F9-51A7D4E61121}" type="sibTrans" cxnId="{56E33775-2F98-44A9-8B93-B7AD75A83BD9}">
      <dgm:prSet/>
      <dgm:spPr/>
      <dgm:t>
        <a:bodyPr/>
        <a:lstStyle/>
        <a:p>
          <a:endParaRPr lang="ru-RU"/>
        </a:p>
      </dgm:t>
    </dgm:pt>
    <dgm:pt modelId="{4869C61B-4CA5-4147-9A56-3466A695C66F}" type="parTrans" cxnId="{56E33775-2F98-44A9-8B93-B7AD75A83BD9}">
      <dgm:prSet/>
      <dgm:spPr/>
      <dgm:t>
        <a:bodyPr/>
        <a:lstStyle/>
        <a:p>
          <a:endParaRPr lang="ru-RU"/>
        </a:p>
      </dgm:t>
    </dgm:pt>
    <dgm:pt modelId="{E90129E5-0761-4016-AC9C-BB859AFE28A0}" type="pres">
      <dgm:prSet presAssocID="{E691876E-2C4B-4EDF-8624-0A433B5B5FAE}" presName="Name0" presStyleCnt="0">
        <dgm:presLayoutVars>
          <dgm:chMax val="7"/>
          <dgm:dir/>
          <dgm:animLvl val="lvl"/>
          <dgm:resizeHandles val="exact"/>
        </dgm:presLayoutVars>
      </dgm:prSet>
      <dgm:spPr/>
      <dgm:t>
        <a:bodyPr/>
        <a:lstStyle/>
        <a:p>
          <a:endParaRPr lang="ru-RU"/>
        </a:p>
      </dgm:t>
    </dgm:pt>
    <dgm:pt modelId="{1B4C0860-5518-4BD2-A0FF-58A044D109BE}" type="pres">
      <dgm:prSet presAssocID="{7B2B1D19-FCC0-4377-8D42-A866984FEF09}" presName="circle1" presStyleLbl="node1" presStyleIdx="0" presStyleCnt="3"/>
      <dgm:spPr/>
    </dgm:pt>
    <dgm:pt modelId="{D3AA932B-F527-4241-9A5D-4539341C7655}" type="pres">
      <dgm:prSet presAssocID="{7B2B1D19-FCC0-4377-8D42-A866984FEF09}" presName="space" presStyleCnt="0"/>
      <dgm:spPr/>
    </dgm:pt>
    <dgm:pt modelId="{4A005032-167E-4F1B-96EA-C399AA5611E0}" type="pres">
      <dgm:prSet presAssocID="{7B2B1D19-FCC0-4377-8D42-A866984FEF09}" presName="rect1" presStyleLbl="alignAcc1" presStyleIdx="0" presStyleCnt="3"/>
      <dgm:spPr/>
      <dgm:t>
        <a:bodyPr/>
        <a:lstStyle/>
        <a:p>
          <a:endParaRPr lang="ru-RU"/>
        </a:p>
      </dgm:t>
    </dgm:pt>
    <dgm:pt modelId="{08FAD539-3D52-48A6-940A-2511647DF798}" type="pres">
      <dgm:prSet presAssocID="{6FE05120-CD35-438B-BB47-49C926D5E309}" presName="vertSpace2" presStyleLbl="node1" presStyleIdx="0" presStyleCnt="3"/>
      <dgm:spPr/>
    </dgm:pt>
    <dgm:pt modelId="{FDFBBDFF-8D1E-498A-BA24-A02D79EC9758}" type="pres">
      <dgm:prSet presAssocID="{6FE05120-CD35-438B-BB47-49C926D5E309}" presName="circle2" presStyleLbl="node1" presStyleIdx="1" presStyleCnt="3"/>
      <dgm:spPr/>
    </dgm:pt>
    <dgm:pt modelId="{5929A216-BEB8-4AC8-A5D1-3CD5C0795E03}" type="pres">
      <dgm:prSet presAssocID="{6FE05120-CD35-438B-BB47-49C926D5E309}" presName="rect2" presStyleLbl="alignAcc1" presStyleIdx="1" presStyleCnt="3"/>
      <dgm:spPr/>
      <dgm:t>
        <a:bodyPr/>
        <a:lstStyle/>
        <a:p>
          <a:endParaRPr lang="ru-RU"/>
        </a:p>
      </dgm:t>
    </dgm:pt>
    <dgm:pt modelId="{4CD06124-6E9C-4C47-8B72-308DDEC25B95}" type="pres">
      <dgm:prSet presAssocID="{FE992C3E-E607-4523-93D5-05BC86DCB80E}" presName="vertSpace3" presStyleLbl="node1" presStyleIdx="1" presStyleCnt="3"/>
      <dgm:spPr/>
    </dgm:pt>
    <dgm:pt modelId="{E280FD5F-29EF-4CBD-ABE6-8F66018C96C3}" type="pres">
      <dgm:prSet presAssocID="{FE992C3E-E607-4523-93D5-05BC86DCB80E}" presName="circle3" presStyleLbl="node1" presStyleIdx="2" presStyleCnt="3"/>
      <dgm:spPr/>
    </dgm:pt>
    <dgm:pt modelId="{3DAC05B9-1A9B-440D-A7C6-224767A7AE3B}" type="pres">
      <dgm:prSet presAssocID="{FE992C3E-E607-4523-93D5-05BC86DCB80E}" presName="rect3" presStyleLbl="alignAcc1" presStyleIdx="2" presStyleCnt="3"/>
      <dgm:spPr/>
      <dgm:t>
        <a:bodyPr/>
        <a:lstStyle/>
        <a:p>
          <a:endParaRPr lang="ru-RU"/>
        </a:p>
      </dgm:t>
    </dgm:pt>
    <dgm:pt modelId="{69D589B2-2DBC-4C7B-A612-89BE203438C0}" type="pres">
      <dgm:prSet presAssocID="{7B2B1D19-FCC0-4377-8D42-A866984FEF09}" presName="rect1ParTxNoCh" presStyleLbl="alignAcc1" presStyleIdx="2" presStyleCnt="3">
        <dgm:presLayoutVars>
          <dgm:chMax val="1"/>
          <dgm:bulletEnabled val="1"/>
        </dgm:presLayoutVars>
      </dgm:prSet>
      <dgm:spPr/>
      <dgm:t>
        <a:bodyPr/>
        <a:lstStyle/>
        <a:p>
          <a:endParaRPr lang="ru-RU"/>
        </a:p>
      </dgm:t>
    </dgm:pt>
    <dgm:pt modelId="{37BD58DD-FC39-41E2-949B-C26D81DCDDB6}" type="pres">
      <dgm:prSet presAssocID="{6FE05120-CD35-438B-BB47-49C926D5E309}" presName="rect2ParTxNoCh" presStyleLbl="alignAcc1" presStyleIdx="2" presStyleCnt="3">
        <dgm:presLayoutVars>
          <dgm:chMax val="1"/>
          <dgm:bulletEnabled val="1"/>
        </dgm:presLayoutVars>
      </dgm:prSet>
      <dgm:spPr/>
      <dgm:t>
        <a:bodyPr/>
        <a:lstStyle/>
        <a:p>
          <a:endParaRPr lang="ru-RU"/>
        </a:p>
      </dgm:t>
    </dgm:pt>
    <dgm:pt modelId="{B1B998B2-78C8-4382-902D-67F8ADDDE139}" type="pres">
      <dgm:prSet presAssocID="{FE992C3E-E607-4523-93D5-05BC86DCB80E}" presName="rect3ParTxNoCh" presStyleLbl="alignAcc1" presStyleIdx="2" presStyleCnt="3">
        <dgm:presLayoutVars>
          <dgm:chMax val="1"/>
          <dgm:bulletEnabled val="1"/>
        </dgm:presLayoutVars>
      </dgm:prSet>
      <dgm:spPr/>
      <dgm:t>
        <a:bodyPr/>
        <a:lstStyle/>
        <a:p>
          <a:endParaRPr lang="ru-RU"/>
        </a:p>
      </dgm:t>
    </dgm:pt>
  </dgm:ptLst>
  <dgm:cxnLst>
    <dgm:cxn modelId="{56E33775-2F98-44A9-8B93-B7AD75A83BD9}" srcId="{E691876E-2C4B-4EDF-8624-0A433B5B5FAE}" destId="{7B2B1D19-FCC0-4377-8D42-A866984FEF09}" srcOrd="0" destOrd="0" parTransId="{4869C61B-4CA5-4147-9A56-3466A695C66F}" sibTransId="{6BA62999-F8D9-4AAE-A1F9-51A7D4E61121}"/>
    <dgm:cxn modelId="{36CB42C6-03C6-491C-92F1-420E70F2A5EA}" srcId="{E691876E-2C4B-4EDF-8624-0A433B5B5FAE}" destId="{6FE05120-CD35-438B-BB47-49C926D5E309}" srcOrd="1" destOrd="0" parTransId="{1D02D98C-2885-4CA8-8D0D-A229624A59E4}" sibTransId="{7DEC8E39-97BA-4FC7-9D24-689CF9B3F6FA}"/>
    <dgm:cxn modelId="{C4FA7137-A99D-4BA8-A0A6-E36AE02D136B}" type="presOf" srcId="{E691876E-2C4B-4EDF-8624-0A433B5B5FAE}" destId="{E90129E5-0761-4016-AC9C-BB859AFE28A0}" srcOrd="0" destOrd="0" presId="urn:microsoft.com/office/officeart/2005/8/layout/target3"/>
    <dgm:cxn modelId="{84E8FCAE-6E86-4A76-91C4-E33A7B618CEA}" type="presOf" srcId="{FE992C3E-E607-4523-93D5-05BC86DCB80E}" destId="{3DAC05B9-1A9B-440D-A7C6-224767A7AE3B}" srcOrd="0" destOrd="0" presId="urn:microsoft.com/office/officeart/2005/8/layout/target3"/>
    <dgm:cxn modelId="{E2367762-6453-49C8-AC69-4E944A725EF6}" type="presOf" srcId="{7B2B1D19-FCC0-4377-8D42-A866984FEF09}" destId="{69D589B2-2DBC-4C7B-A612-89BE203438C0}" srcOrd="1" destOrd="0" presId="urn:microsoft.com/office/officeart/2005/8/layout/target3"/>
    <dgm:cxn modelId="{5B3160E2-03A0-4B35-AE26-01FD6CF32D37}" type="presOf" srcId="{7B2B1D19-FCC0-4377-8D42-A866984FEF09}" destId="{4A005032-167E-4F1B-96EA-C399AA5611E0}" srcOrd="0" destOrd="0" presId="urn:microsoft.com/office/officeart/2005/8/layout/target3"/>
    <dgm:cxn modelId="{F027F2A2-0124-4C49-A7A5-0C892789EE97}" type="presOf" srcId="{FE992C3E-E607-4523-93D5-05BC86DCB80E}" destId="{B1B998B2-78C8-4382-902D-67F8ADDDE139}" srcOrd="1" destOrd="0" presId="urn:microsoft.com/office/officeart/2005/8/layout/target3"/>
    <dgm:cxn modelId="{B793E801-A2B4-4F89-974B-AF9D0B530A5A}" type="presOf" srcId="{6FE05120-CD35-438B-BB47-49C926D5E309}" destId="{37BD58DD-FC39-41E2-949B-C26D81DCDDB6}" srcOrd="1" destOrd="0" presId="urn:microsoft.com/office/officeart/2005/8/layout/target3"/>
    <dgm:cxn modelId="{12A751E1-4E0F-4736-A77F-83341E993E16}" type="presOf" srcId="{6FE05120-CD35-438B-BB47-49C926D5E309}" destId="{5929A216-BEB8-4AC8-A5D1-3CD5C0795E03}" srcOrd="0" destOrd="0" presId="urn:microsoft.com/office/officeart/2005/8/layout/target3"/>
    <dgm:cxn modelId="{E246E9F7-CBC1-458A-A238-8C95A8FEAA96}" srcId="{E691876E-2C4B-4EDF-8624-0A433B5B5FAE}" destId="{FE992C3E-E607-4523-93D5-05BC86DCB80E}" srcOrd="2" destOrd="0" parTransId="{ABFA78F2-F8AF-42EC-931F-18E0E44D83A7}" sibTransId="{5FE7A4A9-0811-4497-BB15-4A5E6BACD010}"/>
    <dgm:cxn modelId="{3E8AC523-1D46-4C39-B49B-38FDF31EE596}" type="presParOf" srcId="{E90129E5-0761-4016-AC9C-BB859AFE28A0}" destId="{1B4C0860-5518-4BD2-A0FF-58A044D109BE}" srcOrd="0" destOrd="0" presId="urn:microsoft.com/office/officeart/2005/8/layout/target3"/>
    <dgm:cxn modelId="{615793F2-E028-4B25-817A-2D409681B1B4}" type="presParOf" srcId="{E90129E5-0761-4016-AC9C-BB859AFE28A0}" destId="{D3AA932B-F527-4241-9A5D-4539341C7655}" srcOrd="1" destOrd="0" presId="urn:microsoft.com/office/officeart/2005/8/layout/target3"/>
    <dgm:cxn modelId="{317CADEE-D4D0-461A-B470-FEDD32D5494A}" type="presParOf" srcId="{E90129E5-0761-4016-AC9C-BB859AFE28A0}" destId="{4A005032-167E-4F1B-96EA-C399AA5611E0}" srcOrd="2" destOrd="0" presId="urn:microsoft.com/office/officeart/2005/8/layout/target3"/>
    <dgm:cxn modelId="{8D0990F2-BB44-4415-99E3-2C3473272291}" type="presParOf" srcId="{E90129E5-0761-4016-AC9C-BB859AFE28A0}" destId="{08FAD539-3D52-48A6-940A-2511647DF798}" srcOrd="3" destOrd="0" presId="urn:microsoft.com/office/officeart/2005/8/layout/target3"/>
    <dgm:cxn modelId="{2C69CA89-70D1-44E4-AA3E-B18D25CE618A}" type="presParOf" srcId="{E90129E5-0761-4016-AC9C-BB859AFE28A0}" destId="{FDFBBDFF-8D1E-498A-BA24-A02D79EC9758}" srcOrd="4" destOrd="0" presId="urn:microsoft.com/office/officeart/2005/8/layout/target3"/>
    <dgm:cxn modelId="{9FE639F0-9A18-46D1-8C65-0C703FBE4F2A}" type="presParOf" srcId="{E90129E5-0761-4016-AC9C-BB859AFE28A0}" destId="{5929A216-BEB8-4AC8-A5D1-3CD5C0795E03}" srcOrd="5" destOrd="0" presId="urn:microsoft.com/office/officeart/2005/8/layout/target3"/>
    <dgm:cxn modelId="{B9C07AE4-96E8-4BBD-82F6-B1A6A7E978F9}" type="presParOf" srcId="{E90129E5-0761-4016-AC9C-BB859AFE28A0}" destId="{4CD06124-6E9C-4C47-8B72-308DDEC25B95}" srcOrd="6" destOrd="0" presId="urn:microsoft.com/office/officeart/2005/8/layout/target3"/>
    <dgm:cxn modelId="{A1FB5CEE-FE95-498F-A067-D707E5F82990}" type="presParOf" srcId="{E90129E5-0761-4016-AC9C-BB859AFE28A0}" destId="{E280FD5F-29EF-4CBD-ABE6-8F66018C96C3}" srcOrd="7" destOrd="0" presId="urn:microsoft.com/office/officeart/2005/8/layout/target3"/>
    <dgm:cxn modelId="{964C9253-85DA-4BAF-91B8-C497C26B91FE}" type="presParOf" srcId="{E90129E5-0761-4016-AC9C-BB859AFE28A0}" destId="{3DAC05B9-1A9B-440D-A7C6-224767A7AE3B}" srcOrd="8" destOrd="0" presId="urn:microsoft.com/office/officeart/2005/8/layout/target3"/>
    <dgm:cxn modelId="{B3DBE99D-0335-406B-B9C7-6ED333DAD602}" type="presParOf" srcId="{E90129E5-0761-4016-AC9C-BB859AFE28A0}" destId="{69D589B2-2DBC-4C7B-A612-89BE203438C0}" srcOrd="9" destOrd="0" presId="urn:microsoft.com/office/officeart/2005/8/layout/target3"/>
    <dgm:cxn modelId="{474F1966-306E-4920-8E17-9169BFA51DE9}" type="presParOf" srcId="{E90129E5-0761-4016-AC9C-BB859AFE28A0}" destId="{37BD58DD-FC39-41E2-949B-C26D81DCDDB6}" srcOrd="10" destOrd="0" presId="urn:microsoft.com/office/officeart/2005/8/layout/target3"/>
    <dgm:cxn modelId="{BEA58705-826B-4A07-903B-8701C5EF32A5}" type="presParOf" srcId="{E90129E5-0761-4016-AC9C-BB859AFE28A0}" destId="{B1B998B2-78C8-4382-902D-67F8ADDDE139}"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23D6403-E102-49B9-8210-87978928CE38}" type="doc">
      <dgm:prSet loTypeId="urn:microsoft.com/office/officeart/2009/layout/ReverseList" loCatId="relationship" qsTypeId="urn:microsoft.com/office/officeart/2005/8/quickstyle/simple3" qsCatId="simple" csTypeId="urn:microsoft.com/office/officeart/2005/8/colors/accent2_1" csCatId="accent2" phldr="1"/>
      <dgm:spPr/>
      <dgm:t>
        <a:bodyPr/>
        <a:lstStyle/>
        <a:p>
          <a:endParaRPr lang="ru-RU"/>
        </a:p>
      </dgm:t>
    </dgm:pt>
    <dgm:pt modelId="{A6E40564-A1A5-4C70-89C8-DC9CE5E556A7}">
      <dgm:prSet/>
      <dgm:spPr/>
      <dgm:t>
        <a:bodyPr/>
        <a:lstStyle/>
        <a:p>
          <a:pPr rtl="0"/>
          <a:r>
            <a:rPr lang="en-US" b="0" i="0" dirty="0" err="1" smtClean="0"/>
            <a:t>Agarda</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sub’ektidagi</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korxonadagi</a:t>
          </a:r>
          <a:r>
            <a:rPr lang="en-US" b="0" i="0" dirty="0" smtClean="0"/>
            <a:t> </a:t>
          </a:r>
          <a:r>
            <a:rPr lang="en-US" b="0" i="0" dirty="0" err="1" smtClean="0"/>
            <a:t>egalik</a:t>
          </a:r>
          <a:r>
            <a:rPr lang="en-US" b="0" i="0" dirty="0" smtClean="0"/>
            <a:t> </a:t>
          </a:r>
          <a:r>
            <a:rPr lang="en-US" b="0" i="0" dirty="0" err="1" smtClean="0"/>
            <a:t>ulushi</a:t>
          </a:r>
          <a:r>
            <a:rPr lang="en-US" b="0" i="0" dirty="0" smtClean="0"/>
            <a:t> </a:t>
          </a:r>
          <a:r>
            <a:rPr lang="en-US" b="0" i="0" dirty="0" err="1" smtClean="0"/>
            <a:t>kamaysa</a:t>
          </a:r>
          <a:r>
            <a:rPr lang="en-US" b="0" i="0" dirty="0" smtClean="0"/>
            <a:t>, ammo </a:t>
          </a:r>
          <a:r>
            <a:rPr lang="en-US" b="0" i="0" dirty="0" err="1" smtClean="0"/>
            <a:t>tadbirkorlik</a:t>
          </a:r>
          <a:r>
            <a:rPr lang="en-US" b="0" i="0" dirty="0" smtClean="0"/>
            <a:t> </a:t>
          </a:r>
          <a:r>
            <a:rPr lang="en-US" b="0" i="0" dirty="0" err="1" smtClean="0"/>
            <a:t>sub’ekti</a:t>
          </a:r>
          <a:r>
            <a:rPr lang="en-US" b="0" i="0" dirty="0" smtClean="0"/>
            <a:t> </a:t>
          </a:r>
          <a:r>
            <a:rPr lang="en-US" b="0" i="0" dirty="0" err="1" smtClean="0"/>
            <a:t>ulush</a:t>
          </a:r>
          <a:r>
            <a:rPr lang="en-US" b="0" i="0" dirty="0" smtClean="0"/>
            <a:t> </a:t>
          </a:r>
          <a:r>
            <a:rPr lang="en-US" b="0" i="0" dirty="0" err="1" smtClean="0"/>
            <a:t>bo‘yicha</a:t>
          </a:r>
          <a:r>
            <a:rPr lang="en-US" b="0" i="0" dirty="0" smtClean="0"/>
            <a:t> </a:t>
          </a:r>
          <a:r>
            <a:rPr lang="en-US" b="0" i="0" dirty="0" err="1" smtClean="0"/>
            <a:t>hisobga</a:t>
          </a:r>
          <a:r>
            <a:rPr lang="en-US" b="0" i="0" dirty="0" smtClean="0"/>
            <a:t> </a:t>
          </a:r>
          <a:r>
            <a:rPr lang="en-US" b="0" i="0" dirty="0" err="1" smtClean="0"/>
            <a:t>olish</a:t>
          </a:r>
          <a:r>
            <a:rPr lang="en-US" b="0" i="0" dirty="0" smtClean="0"/>
            <a:t> </a:t>
          </a:r>
          <a:r>
            <a:rPr lang="en-US" b="0" i="0" dirty="0" err="1" smtClean="0"/>
            <a:t>usulini</a:t>
          </a:r>
          <a:r>
            <a:rPr lang="en-US" b="0" i="0" dirty="0" smtClean="0"/>
            <a:t> </a:t>
          </a:r>
          <a:r>
            <a:rPr lang="en-US" b="0" i="0" dirty="0" err="1" smtClean="0"/>
            <a:t>qo‘llashni</a:t>
          </a:r>
          <a:r>
            <a:rPr lang="en-US" b="0" i="0" dirty="0" smtClean="0"/>
            <a:t> </a:t>
          </a:r>
          <a:r>
            <a:rPr lang="en-US" b="0" i="0" dirty="0" err="1" smtClean="0"/>
            <a:t>davom</a:t>
          </a:r>
          <a:r>
            <a:rPr lang="en-US" b="0" i="0" dirty="0" smtClean="0"/>
            <a:t> </a:t>
          </a:r>
          <a:r>
            <a:rPr lang="en-US" b="0" i="0" dirty="0" err="1" smtClean="0"/>
            <a:t>ettirsa</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egalik</a:t>
          </a:r>
          <a:r>
            <a:rPr lang="en-US" b="0" i="0" dirty="0" smtClean="0"/>
            <a:t> </a:t>
          </a:r>
          <a:r>
            <a:rPr lang="en-US" b="0" i="0" dirty="0" err="1" smtClean="0"/>
            <a:t>ulushidagi</a:t>
          </a:r>
          <a:r>
            <a:rPr lang="en-US" b="0" i="0" dirty="0" smtClean="0"/>
            <a:t> </a:t>
          </a:r>
          <a:r>
            <a:rPr lang="en-US" b="0" i="0" dirty="0" err="1" smtClean="0"/>
            <a:t>ushbu</a:t>
          </a:r>
          <a:r>
            <a:rPr lang="en-US" b="0" i="0" dirty="0" smtClean="0"/>
            <a:t> </a:t>
          </a:r>
          <a:r>
            <a:rPr lang="en-US" b="0" i="0" dirty="0" err="1" smtClean="0"/>
            <a:t>kamayishga</a:t>
          </a:r>
          <a:r>
            <a:rPr lang="en-US" b="0" i="0" dirty="0" smtClean="0"/>
            <a:t> </a:t>
          </a:r>
          <a:r>
            <a:rPr lang="en-US" b="0" i="0" dirty="0" err="1" smtClean="0"/>
            <a:t>nisbatan</a:t>
          </a:r>
          <a:r>
            <a:rPr lang="en-US" b="0" i="0" dirty="0" smtClean="0"/>
            <a:t> </a:t>
          </a:r>
          <a:r>
            <a:rPr lang="en-US" b="0" i="0" dirty="0" err="1" smtClean="0"/>
            <a:t>oldin</a:t>
          </a:r>
          <a:r>
            <a:rPr lang="en-US" b="0" i="0" dirty="0" smtClean="0"/>
            <a:t> </a:t>
          </a:r>
          <a:r>
            <a:rPr lang="en-US" b="0" i="0" dirty="0" err="1" smtClean="0"/>
            <a:t>boshqa</a:t>
          </a:r>
          <a:r>
            <a:rPr lang="en-US" b="0" i="0" dirty="0" smtClean="0"/>
            <a:t> </a:t>
          </a:r>
          <a:r>
            <a:rPr lang="en-US" b="0" i="0" dirty="0" err="1" smtClean="0"/>
            <a:t>umumlashgan</a:t>
          </a:r>
          <a:r>
            <a:rPr lang="en-US" b="0" i="0" dirty="0" smtClean="0"/>
            <a:t> </a:t>
          </a:r>
          <a:r>
            <a:rPr lang="en-US" b="0" i="0" dirty="0" err="1" smtClean="0"/>
            <a:t>daromadda</a:t>
          </a:r>
          <a:r>
            <a:rPr lang="en-US" b="0" i="0" dirty="0" smtClean="0"/>
            <a:t> tan </a:t>
          </a:r>
          <a:r>
            <a:rPr lang="en-US" b="0" i="0" dirty="0" err="1" smtClean="0"/>
            <a:t>olingan</a:t>
          </a:r>
          <a:r>
            <a:rPr lang="en-US" b="0" i="0" dirty="0" smtClean="0"/>
            <a:t> </a:t>
          </a:r>
          <a:r>
            <a:rPr lang="en-US" b="0" i="0" dirty="0" err="1" smtClean="0"/>
            <a:t>foyda</a:t>
          </a:r>
          <a:r>
            <a:rPr lang="en-US" b="0" i="0" dirty="0" smtClean="0"/>
            <a:t> </a:t>
          </a:r>
          <a:r>
            <a:rPr lang="en-US" b="0" i="0" dirty="0" err="1" smtClean="0"/>
            <a:t>yoki</a:t>
          </a:r>
          <a:r>
            <a:rPr lang="en-US" b="0" i="0" dirty="0" smtClean="0"/>
            <a:t> </a:t>
          </a:r>
          <a:r>
            <a:rPr lang="en-US" b="0" i="0" dirty="0" err="1" smtClean="0"/>
            <a:t>zararning</a:t>
          </a:r>
          <a:r>
            <a:rPr lang="en-US" b="0" i="0" dirty="0" smtClean="0"/>
            <a:t> </a:t>
          </a:r>
          <a:r>
            <a:rPr lang="en-US" b="0" i="0" dirty="0" err="1" smtClean="0"/>
            <a:t>qismini</a:t>
          </a:r>
          <a:r>
            <a:rPr lang="en-US" b="0" i="0" dirty="0" smtClean="0"/>
            <a:t> </a:t>
          </a:r>
          <a:r>
            <a:rPr lang="en-US" b="0" i="0" dirty="0" err="1" smtClean="0"/>
            <a:t>foyda</a:t>
          </a:r>
          <a:r>
            <a:rPr lang="en-US" b="0" i="0" dirty="0" smtClean="0"/>
            <a:t> </a:t>
          </a:r>
          <a:r>
            <a:rPr lang="en-US" b="0" i="0" dirty="0" err="1" smtClean="0"/>
            <a:t>yoki</a:t>
          </a:r>
          <a:r>
            <a:rPr lang="en-US" b="0" i="0" dirty="0" smtClean="0"/>
            <a:t> </a:t>
          </a:r>
          <a:r>
            <a:rPr lang="en-US" b="0" i="0" dirty="0" err="1" smtClean="0"/>
            <a:t>zararga</a:t>
          </a:r>
          <a:r>
            <a:rPr lang="en-US" b="0" i="0" dirty="0" smtClean="0"/>
            <a:t> </a:t>
          </a:r>
          <a:r>
            <a:rPr lang="en-US" b="0" i="0" dirty="0" err="1" smtClean="0"/>
            <a:t>o‘tkazishi</a:t>
          </a:r>
          <a:r>
            <a:rPr lang="en-US" b="0" i="0" dirty="0" smtClean="0"/>
            <a:t> (</a:t>
          </a:r>
          <a:r>
            <a:rPr lang="en-US" b="0" i="0" dirty="0" err="1" smtClean="0"/>
            <a:t>qayta</a:t>
          </a:r>
          <a:r>
            <a:rPr lang="en-US" b="0" i="0" dirty="0" smtClean="0"/>
            <a:t> </a:t>
          </a:r>
          <a:r>
            <a:rPr lang="en-US" b="0" i="0" dirty="0" err="1" smtClean="0"/>
            <a:t>tasniflashi</a:t>
          </a:r>
          <a:r>
            <a:rPr lang="en-US" b="0" i="0" dirty="0" smtClean="0"/>
            <a:t>) </a:t>
          </a:r>
          <a:r>
            <a:rPr lang="en-US" b="0" i="0" dirty="0" err="1" smtClean="0"/>
            <a:t>lozim</a:t>
          </a:r>
          <a:r>
            <a:rPr lang="en-US" b="0" i="0" dirty="0" smtClean="0"/>
            <a:t>, </a:t>
          </a:r>
          <a:r>
            <a:rPr lang="en-US" b="0" i="0" dirty="0" err="1" smtClean="0"/>
            <a:t>xuddiki</a:t>
          </a:r>
          <a:r>
            <a:rPr lang="en-US" b="0" i="0" dirty="0" smtClean="0"/>
            <a:t> </a:t>
          </a:r>
          <a:r>
            <a:rPr lang="en-US" b="0" i="0" dirty="0" err="1" smtClean="0"/>
            <a:t>ushbu</a:t>
          </a:r>
          <a:r>
            <a:rPr lang="en-US" b="0" i="0" dirty="0" smtClean="0"/>
            <a:t> </a:t>
          </a:r>
          <a:r>
            <a:rPr lang="en-US" b="0" i="0" dirty="0" err="1" smtClean="0"/>
            <a:t>foyda</a:t>
          </a:r>
          <a:r>
            <a:rPr lang="en-US" b="0" i="0" dirty="0" smtClean="0"/>
            <a:t> </a:t>
          </a:r>
          <a:r>
            <a:rPr lang="en-US" b="0" i="0" dirty="0" err="1" smtClean="0"/>
            <a:t>yoki</a:t>
          </a:r>
          <a:r>
            <a:rPr lang="en-US" b="0" i="0" dirty="0" smtClean="0"/>
            <a:t> </a:t>
          </a:r>
          <a:r>
            <a:rPr lang="en-US" b="0" i="0" dirty="0" err="1" smtClean="0"/>
            <a:t>zarar</a:t>
          </a:r>
          <a:r>
            <a:rPr lang="en-US" b="0" i="0" dirty="0" smtClean="0"/>
            <a:t> </a:t>
          </a:r>
          <a:r>
            <a:rPr lang="en-US" b="0" i="0" dirty="0" err="1" smtClean="0"/>
            <a:t>tegishli</a:t>
          </a:r>
          <a:r>
            <a:rPr lang="en-US" b="0" i="0" dirty="0" smtClean="0"/>
            <a:t> </a:t>
          </a:r>
          <a:r>
            <a:rPr lang="en-US" b="0" i="0" dirty="0" err="1" smtClean="0"/>
            <a:t>aktivlar</a:t>
          </a:r>
          <a:r>
            <a:rPr lang="en-US" b="0" i="0" dirty="0" smtClean="0"/>
            <a:t> </a:t>
          </a:r>
          <a:r>
            <a:rPr lang="en-US" b="0" i="0" dirty="0" err="1" smtClean="0"/>
            <a:t>yoki</a:t>
          </a:r>
          <a:r>
            <a:rPr lang="en-US" b="0" i="0" dirty="0" smtClean="0"/>
            <a:t> </a:t>
          </a:r>
          <a:r>
            <a:rPr lang="en-US" b="0" i="0" dirty="0" err="1" smtClean="0"/>
            <a:t>majburiyatlarning</a:t>
          </a:r>
          <a:r>
            <a:rPr lang="en-US" b="0" i="0" dirty="0" smtClean="0"/>
            <a:t> </a:t>
          </a:r>
          <a:r>
            <a:rPr lang="en-US" b="0" i="0" dirty="0" err="1" smtClean="0"/>
            <a:t>chiqib</a:t>
          </a:r>
          <a:r>
            <a:rPr lang="en-US" b="0" i="0" dirty="0" smtClean="0"/>
            <a:t> </a:t>
          </a:r>
          <a:r>
            <a:rPr lang="en-US" b="0" i="0" dirty="0" err="1" smtClean="0"/>
            <a:t>ketishida</a:t>
          </a:r>
          <a:r>
            <a:rPr lang="en-US" b="0" i="0" dirty="0" smtClean="0"/>
            <a:t> </a:t>
          </a:r>
          <a:r>
            <a:rPr lang="en-US" b="0" i="0" dirty="0" err="1" smtClean="0"/>
            <a:t>foyda</a:t>
          </a:r>
          <a:r>
            <a:rPr lang="en-US" b="0" i="0" dirty="0" smtClean="0"/>
            <a:t> </a:t>
          </a:r>
          <a:r>
            <a:rPr lang="en-US" b="0" i="0" dirty="0" err="1" smtClean="0"/>
            <a:t>yoki</a:t>
          </a:r>
          <a:r>
            <a:rPr lang="en-US" b="0" i="0" dirty="0" smtClean="0"/>
            <a:t> </a:t>
          </a:r>
          <a:r>
            <a:rPr lang="en-US" b="0" i="0" dirty="0" err="1" smtClean="0"/>
            <a:t>zararga</a:t>
          </a:r>
          <a:r>
            <a:rPr lang="en-US" b="0" i="0" dirty="0" smtClean="0"/>
            <a:t> </a:t>
          </a:r>
          <a:r>
            <a:rPr lang="en-US" b="0" i="0" dirty="0" err="1" smtClean="0"/>
            <a:t>o‘tkazilishi</a:t>
          </a:r>
          <a:r>
            <a:rPr lang="en-US" b="0" i="0" dirty="0" smtClean="0"/>
            <a:t> (</a:t>
          </a:r>
          <a:r>
            <a:rPr lang="en-US" b="0" i="0" dirty="0" err="1" smtClean="0"/>
            <a:t>qayta</a:t>
          </a:r>
          <a:r>
            <a:rPr lang="en-US" b="0" i="0" dirty="0" smtClean="0"/>
            <a:t> </a:t>
          </a:r>
          <a:r>
            <a:rPr lang="en-US" b="0" i="0" dirty="0" err="1" smtClean="0"/>
            <a:t>tasniflanishi</a:t>
          </a:r>
          <a:r>
            <a:rPr lang="en-US" b="0" i="0" dirty="0" smtClean="0"/>
            <a:t>) </a:t>
          </a:r>
          <a:r>
            <a:rPr lang="en-US" b="0" i="0" dirty="0" err="1" smtClean="0"/>
            <a:t>talab</a:t>
          </a:r>
          <a:r>
            <a:rPr lang="en-US" b="0" i="0" dirty="0" smtClean="0"/>
            <a:t> </a:t>
          </a:r>
          <a:r>
            <a:rPr lang="en-US" b="0" i="0" dirty="0" err="1" smtClean="0"/>
            <a:t>etilganidek</a:t>
          </a:r>
          <a:r>
            <a:rPr lang="en-US" b="0" i="0" dirty="0" smtClean="0"/>
            <a:t>.</a:t>
          </a:r>
          <a:endParaRPr lang="ru-RU" dirty="0"/>
        </a:p>
      </dgm:t>
    </dgm:pt>
    <dgm:pt modelId="{82B6667F-1A40-49C4-A7A4-AD423E9A5720}" type="parTrans" cxnId="{995D96C9-BB64-4CE3-A896-9E783F3E344F}">
      <dgm:prSet/>
      <dgm:spPr/>
      <dgm:t>
        <a:bodyPr/>
        <a:lstStyle/>
        <a:p>
          <a:endParaRPr lang="ru-RU"/>
        </a:p>
      </dgm:t>
    </dgm:pt>
    <dgm:pt modelId="{7035B0BE-1251-44CB-AF5C-66DB38A14659}" type="sibTrans" cxnId="{995D96C9-BB64-4CE3-A896-9E783F3E344F}">
      <dgm:prSet/>
      <dgm:spPr/>
      <dgm:t>
        <a:bodyPr/>
        <a:lstStyle/>
        <a:p>
          <a:endParaRPr lang="ru-RU"/>
        </a:p>
      </dgm:t>
    </dgm:pt>
    <dgm:pt modelId="{38045AEC-CD4F-4949-BB12-D174F7161EF8}" type="pres">
      <dgm:prSet presAssocID="{E23D6403-E102-49B9-8210-87978928CE38}" presName="Name0" presStyleCnt="0">
        <dgm:presLayoutVars>
          <dgm:chMax val="2"/>
          <dgm:chPref val="2"/>
          <dgm:animLvl val="lvl"/>
        </dgm:presLayoutVars>
      </dgm:prSet>
      <dgm:spPr/>
      <dgm:t>
        <a:bodyPr/>
        <a:lstStyle/>
        <a:p>
          <a:endParaRPr lang="ru-RU"/>
        </a:p>
      </dgm:t>
    </dgm:pt>
    <dgm:pt modelId="{691597A0-687C-49D9-B3F7-4F3ABF839CC1}" type="pres">
      <dgm:prSet presAssocID="{E23D6403-E102-49B9-8210-87978928CE38}" presName="LeftText" presStyleLbl="revTx" presStyleIdx="0" presStyleCnt="0">
        <dgm:presLayoutVars>
          <dgm:bulletEnabled val="1"/>
        </dgm:presLayoutVars>
      </dgm:prSet>
      <dgm:spPr/>
      <dgm:t>
        <a:bodyPr/>
        <a:lstStyle/>
        <a:p>
          <a:endParaRPr lang="ru-RU"/>
        </a:p>
      </dgm:t>
    </dgm:pt>
    <dgm:pt modelId="{3C52583F-49C3-4FE8-8C8B-B243DB474FA7}" type="pres">
      <dgm:prSet presAssocID="{E23D6403-E102-49B9-8210-87978928CE38}" presName="LeftNode" presStyleLbl="bgImgPlace1" presStyleIdx="0" presStyleCnt="1" custScaleX="329452">
        <dgm:presLayoutVars>
          <dgm:chMax val="2"/>
          <dgm:chPref val="2"/>
        </dgm:presLayoutVars>
      </dgm:prSet>
      <dgm:spPr/>
      <dgm:t>
        <a:bodyPr/>
        <a:lstStyle/>
        <a:p>
          <a:endParaRPr lang="ru-RU"/>
        </a:p>
      </dgm:t>
    </dgm:pt>
  </dgm:ptLst>
  <dgm:cxnLst>
    <dgm:cxn modelId="{65A2530A-3AB9-4B29-A2AB-7A491A78F8E3}" type="presOf" srcId="{A6E40564-A1A5-4C70-89C8-DC9CE5E556A7}" destId="{691597A0-687C-49D9-B3F7-4F3ABF839CC1}" srcOrd="0" destOrd="0" presId="urn:microsoft.com/office/officeart/2009/layout/ReverseList"/>
    <dgm:cxn modelId="{B477AB3A-E9E7-4950-9AAE-DDC92CF74399}" type="presOf" srcId="{E23D6403-E102-49B9-8210-87978928CE38}" destId="{38045AEC-CD4F-4949-BB12-D174F7161EF8}" srcOrd="0" destOrd="0" presId="urn:microsoft.com/office/officeart/2009/layout/ReverseList"/>
    <dgm:cxn modelId="{995D96C9-BB64-4CE3-A896-9E783F3E344F}" srcId="{E23D6403-E102-49B9-8210-87978928CE38}" destId="{A6E40564-A1A5-4C70-89C8-DC9CE5E556A7}" srcOrd="0" destOrd="0" parTransId="{82B6667F-1A40-49C4-A7A4-AD423E9A5720}" sibTransId="{7035B0BE-1251-44CB-AF5C-66DB38A14659}"/>
    <dgm:cxn modelId="{124677B1-5228-4A72-BF06-0BAEE963174D}" type="presOf" srcId="{A6E40564-A1A5-4C70-89C8-DC9CE5E556A7}" destId="{3C52583F-49C3-4FE8-8C8B-B243DB474FA7}" srcOrd="1" destOrd="0" presId="urn:microsoft.com/office/officeart/2009/layout/ReverseList"/>
    <dgm:cxn modelId="{7194049C-EFA0-4339-86D6-A90DDD0A460D}" type="presParOf" srcId="{38045AEC-CD4F-4949-BB12-D174F7161EF8}" destId="{691597A0-687C-49D9-B3F7-4F3ABF839CC1}" srcOrd="0" destOrd="0" presId="urn:microsoft.com/office/officeart/2009/layout/ReverseList"/>
    <dgm:cxn modelId="{C5D44EC0-7153-49D2-ABCE-4B8F66239AE6}" type="presParOf" srcId="{38045AEC-CD4F-4949-BB12-D174F7161EF8}" destId="{3C52583F-49C3-4FE8-8C8B-B243DB474FA7}" srcOrd="1" destOrd="0" presId="urn:microsoft.com/office/officeart/2009/layout/Revers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007463E-CA9D-4FF8-8B0E-29066981F5C5}"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ru-RU"/>
        </a:p>
      </dgm:t>
    </dgm:pt>
    <dgm:pt modelId="{9F12A775-4F04-4F87-8528-146167BFCD0E}">
      <dgm:prSet/>
      <dgm:spPr/>
      <dgm:t>
        <a:bodyPr/>
        <a:lstStyle/>
        <a:p>
          <a:pPr rtl="0"/>
          <a:r>
            <a:rPr lang="en-US" b="0" i="0" dirty="0" err="1" smtClean="0"/>
            <a:t>Ulush</a:t>
          </a:r>
          <a:r>
            <a:rPr lang="en-US" b="0" i="0" dirty="0" smtClean="0"/>
            <a:t> </a:t>
          </a:r>
          <a:r>
            <a:rPr lang="en-US" b="0" i="0" dirty="0" err="1" smtClean="0"/>
            <a:t>bo‘yicha</a:t>
          </a:r>
          <a:r>
            <a:rPr lang="en-US" b="0" i="0" dirty="0" smtClean="0"/>
            <a:t> </a:t>
          </a:r>
          <a:r>
            <a:rPr lang="en-US" b="0" i="0" dirty="0" err="1" smtClean="0"/>
            <a:t>hisobga</a:t>
          </a:r>
          <a:r>
            <a:rPr lang="en-US" b="0" i="0" dirty="0" smtClean="0"/>
            <a:t> </a:t>
          </a:r>
          <a:r>
            <a:rPr lang="en-US" b="0" i="0" dirty="0" err="1" smtClean="0"/>
            <a:t>olish</a:t>
          </a:r>
          <a:r>
            <a:rPr lang="en-US" b="0" i="0" dirty="0" smtClean="0"/>
            <a:t> </a:t>
          </a:r>
          <a:r>
            <a:rPr lang="en-US" b="0" i="0" dirty="0" err="1" smtClean="0"/>
            <a:t>usulini</a:t>
          </a:r>
          <a:r>
            <a:rPr lang="en-US" b="0" i="0" dirty="0" smtClean="0"/>
            <a:t> </a:t>
          </a:r>
          <a:r>
            <a:rPr lang="en-US" b="0" i="0" dirty="0" err="1" smtClean="0"/>
            <a:t>qo‘llash</a:t>
          </a:r>
          <a:r>
            <a:rPr lang="en-US" b="0" i="0" dirty="0" smtClean="0"/>
            <a:t> </a:t>
          </a:r>
          <a:r>
            <a:rPr lang="en-US" b="0" i="0" dirty="0" err="1" smtClean="0"/>
            <a:t>uchun</a:t>
          </a:r>
          <a:r>
            <a:rPr lang="en-US" b="0" i="0" dirty="0" smtClean="0"/>
            <a:t> </a:t>
          </a:r>
          <a:r>
            <a:rPr lang="en-US" b="0" i="0" dirty="0" err="1" smtClean="0"/>
            <a:t>o‘rinli</a:t>
          </a:r>
          <a:r>
            <a:rPr lang="en-US" b="0" i="0" dirty="0" smtClean="0"/>
            <a:t> </a:t>
          </a:r>
          <a:r>
            <a:rPr lang="en-US" b="0" i="0" dirty="0" err="1" smtClean="0"/>
            <a:t>bo‘lgan</a:t>
          </a:r>
          <a:r>
            <a:rPr lang="en-US" b="0" i="0" dirty="0" smtClean="0"/>
            <a:t> </a:t>
          </a:r>
          <a:r>
            <a:rPr lang="en-US" b="0" i="0" dirty="0" err="1" smtClean="0"/>
            <a:t>amallarning</a:t>
          </a:r>
          <a:r>
            <a:rPr lang="en-US" b="0" i="0" dirty="0" smtClean="0"/>
            <a:t> </a:t>
          </a:r>
          <a:r>
            <a:rPr lang="en-US" b="0" i="0" dirty="0" err="1" smtClean="0"/>
            <a:t>ko‘pchiligi</a:t>
          </a:r>
          <a:r>
            <a:rPr lang="en-US" b="0" i="0" dirty="0" smtClean="0"/>
            <a:t> MHXS 10 da </a:t>
          </a:r>
          <a:r>
            <a:rPr lang="en-US" b="0" i="0" dirty="0" err="1" smtClean="0"/>
            <a:t>izohlangan</a:t>
          </a:r>
          <a:r>
            <a:rPr lang="en-US" b="0" i="0" dirty="0" smtClean="0"/>
            <a:t> </a:t>
          </a:r>
          <a:r>
            <a:rPr lang="en-US" b="0" i="0" dirty="0" err="1" smtClean="0"/>
            <a:t>jamlash</a:t>
          </a:r>
          <a:r>
            <a:rPr lang="en-US" b="0" i="0" dirty="0" smtClean="0"/>
            <a:t> (</a:t>
          </a:r>
          <a:r>
            <a:rPr lang="en-US" b="0" i="0" dirty="0" err="1" smtClean="0"/>
            <a:t>konsolidatsiyalash</a:t>
          </a:r>
          <a:r>
            <a:rPr lang="en-US" b="0" i="0" dirty="0" smtClean="0"/>
            <a:t>) </a:t>
          </a:r>
          <a:r>
            <a:rPr lang="en-US" b="0" i="0" dirty="0" err="1" smtClean="0"/>
            <a:t>amallariga</a:t>
          </a:r>
          <a:r>
            <a:rPr lang="en-US" b="0" i="0" dirty="0" smtClean="0"/>
            <a:t> </a:t>
          </a:r>
          <a:r>
            <a:rPr lang="en-US" b="0" i="0" dirty="0" err="1" smtClean="0"/>
            <a:t>o‘xshashdir</a:t>
          </a:r>
          <a:r>
            <a:rPr lang="en-US" b="0" i="0" dirty="0" smtClean="0"/>
            <a:t>. </a:t>
          </a:r>
          <a:r>
            <a:rPr lang="en-US" b="0" i="0" dirty="0" err="1" smtClean="0"/>
            <a:t>Bundan</a:t>
          </a:r>
          <a:r>
            <a:rPr lang="en-US" b="0" i="0" dirty="0" smtClean="0"/>
            <a:t> </a:t>
          </a:r>
          <a:r>
            <a:rPr lang="en-US" b="0" i="0" dirty="0" err="1" smtClean="0"/>
            <a:t>tashqari</a:t>
          </a:r>
          <a:r>
            <a:rPr lang="en-US" b="0" i="0" dirty="0" smtClean="0"/>
            <a:t>, </a:t>
          </a:r>
          <a:r>
            <a:rPr lang="en-US" b="0" i="0" dirty="0" err="1" smtClean="0"/>
            <a:t>shu’ba</a:t>
          </a:r>
          <a:r>
            <a:rPr lang="en-US" b="0" i="0" dirty="0" smtClean="0"/>
            <a:t> </a:t>
          </a:r>
          <a:r>
            <a:rPr lang="en-US" b="0" i="0" dirty="0" err="1" smtClean="0"/>
            <a:t>tadbirkorlik</a:t>
          </a:r>
          <a:r>
            <a:rPr lang="en-US" b="0" i="0" dirty="0" smtClean="0"/>
            <a:t> </a:t>
          </a:r>
          <a:r>
            <a:rPr lang="en-US" b="0" i="0" dirty="0" err="1" smtClean="0"/>
            <a:t>sub’ektini</a:t>
          </a:r>
          <a:r>
            <a:rPr lang="en-US" b="0" i="0" dirty="0" smtClean="0"/>
            <a:t> </a:t>
          </a:r>
          <a:r>
            <a:rPr lang="en-US" b="0" i="0" dirty="0" err="1" smtClean="0"/>
            <a:t>sotib</a:t>
          </a:r>
          <a:r>
            <a:rPr lang="en-US" b="0" i="0" dirty="0" smtClean="0"/>
            <a:t> </a:t>
          </a:r>
          <a:r>
            <a:rPr lang="en-US" b="0" i="0" dirty="0" err="1" smtClean="0"/>
            <a:t>olishni</a:t>
          </a:r>
          <a:r>
            <a:rPr lang="en-US" b="0" i="0" dirty="0" smtClean="0"/>
            <a:t> </a:t>
          </a:r>
          <a:r>
            <a:rPr lang="en-US" b="0" i="0" dirty="0" err="1" smtClean="0"/>
            <a:t>hisobga</a:t>
          </a:r>
          <a:r>
            <a:rPr lang="en-US" b="0" i="0" dirty="0" smtClean="0"/>
            <a:t> </a:t>
          </a:r>
          <a:r>
            <a:rPr lang="en-US" b="0" i="0" dirty="0" err="1" smtClean="0"/>
            <a:t>olishda</a:t>
          </a:r>
          <a:r>
            <a:rPr lang="en-US" b="0" i="0" dirty="0" smtClean="0"/>
            <a:t> </a:t>
          </a:r>
          <a:r>
            <a:rPr lang="en-US" b="0" i="0" dirty="0" err="1" smtClean="0"/>
            <a:t>qo‘llaniladigan</a:t>
          </a:r>
          <a:r>
            <a:rPr lang="en-US" b="0" i="0" dirty="0" smtClean="0"/>
            <a:t> </a:t>
          </a:r>
          <a:r>
            <a:rPr lang="en-US" b="0" i="0" dirty="0" err="1" smtClean="0"/>
            <a:t>amallarni</a:t>
          </a:r>
          <a:r>
            <a:rPr lang="en-US" b="0" i="0" dirty="0" smtClean="0"/>
            <a:t> </a:t>
          </a:r>
          <a:r>
            <a:rPr lang="en-US" b="0" i="0" dirty="0" err="1" smtClean="0"/>
            <a:t>belgilaydigan</a:t>
          </a:r>
          <a:r>
            <a:rPr lang="en-US" b="0" i="0" dirty="0" smtClean="0"/>
            <a:t> </a:t>
          </a:r>
          <a:r>
            <a:rPr lang="en-US" b="0" i="0" dirty="0" err="1" smtClean="0"/>
            <a:t>tushunchalar</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sub’ektidagi</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korxonadagi</a:t>
          </a:r>
          <a:r>
            <a:rPr lang="en-US" b="0" i="0" dirty="0" smtClean="0"/>
            <a:t> </a:t>
          </a:r>
          <a:r>
            <a:rPr lang="en-US" b="0" i="0" dirty="0" err="1" smtClean="0"/>
            <a:t>investitsiyani</a:t>
          </a:r>
          <a:r>
            <a:rPr lang="en-US" b="0" i="0" dirty="0" smtClean="0"/>
            <a:t> </a:t>
          </a:r>
          <a:r>
            <a:rPr lang="en-US" b="0" i="0" dirty="0" err="1" smtClean="0"/>
            <a:t>sotib</a:t>
          </a:r>
          <a:r>
            <a:rPr lang="en-US" b="0" i="0" dirty="0" smtClean="0"/>
            <a:t> </a:t>
          </a:r>
          <a:r>
            <a:rPr lang="en-US" b="0" i="0" dirty="0" err="1" smtClean="0"/>
            <a:t>olishni</a:t>
          </a:r>
          <a:r>
            <a:rPr lang="en-US" b="0" i="0" dirty="0" smtClean="0"/>
            <a:t> </a:t>
          </a:r>
          <a:r>
            <a:rPr lang="en-US" b="0" i="0" dirty="0" err="1" smtClean="0"/>
            <a:t>hisobga</a:t>
          </a:r>
          <a:r>
            <a:rPr lang="en-US" b="0" i="0" dirty="0" smtClean="0"/>
            <a:t> </a:t>
          </a:r>
          <a:r>
            <a:rPr lang="en-US" b="0" i="0" dirty="0" err="1" smtClean="0"/>
            <a:t>olishda</a:t>
          </a:r>
          <a:r>
            <a:rPr lang="en-US" b="0" i="0" dirty="0" smtClean="0"/>
            <a:t> ham </a:t>
          </a:r>
          <a:r>
            <a:rPr lang="en-US" b="0" i="0" dirty="0" err="1" smtClean="0"/>
            <a:t>qabul</a:t>
          </a:r>
          <a:r>
            <a:rPr lang="en-US" b="0" i="0" dirty="0" smtClean="0"/>
            <a:t> </a:t>
          </a:r>
          <a:r>
            <a:rPr lang="en-US" b="0" i="0" dirty="0" err="1" smtClean="0"/>
            <a:t>qilinadi</a:t>
          </a:r>
          <a:r>
            <a:rPr lang="en-US" b="0" i="0" dirty="0" smtClean="0"/>
            <a:t>.</a:t>
          </a:r>
          <a:endParaRPr lang="ru-RU" dirty="0"/>
        </a:p>
      </dgm:t>
    </dgm:pt>
    <dgm:pt modelId="{7FD937EF-1E74-47BD-BB62-73E9B871666D}" type="parTrans" cxnId="{4A3A6797-6B99-427D-86A9-4D0F106A167E}">
      <dgm:prSet/>
      <dgm:spPr/>
      <dgm:t>
        <a:bodyPr/>
        <a:lstStyle/>
        <a:p>
          <a:endParaRPr lang="ru-RU"/>
        </a:p>
      </dgm:t>
    </dgm:pt>
    <dgm:pt modelId="{83AB0537-15E3-4243-9860-9F08C37FB4D2}" type="sibTrans" cxnId="{4A3A6797-6B99-427D-86A9-4D0F106A167E}">
      <dgm:prSet/>
      <dgm:spPr/>
      <dgm:t>
        <a:bodyPr/>
        <a:lstStyle/>
        <a:p>
          <a:endParaRPr lang="ru-RU"/>
        </a:p>
      </dgm:t>
    </dgm:pt>
    <dgm:pt modelId="{076F1C05-9246-4C34-A9C2-889889D9E561}">
      <dgm:prSet/>
      <dgm:spPr/>
      <dgm:t>
        <a:bodyPr/>
        <a:lstStyle/>
        <a:p>
          <a:pPr rtl="0"/>
          <a:endParaRPr lang="ru-RU" dirty="0"/>
        </a:p>
      </dgm:t>
    </dgm:pt>
    <dgm:pt modelId="{339DEE49-BD1E-46D3-B053-AEF555507BBB}" type="parTrans" cxnId="{59D46AD6-BB86-4939-A225-7C97EB7DE482}">
      <dgm:prSet/>
      <dgm:spPr/>
      <dgm:t>
        <a:bodyPr/>
        <a:lstStyle/>
        <a:p>
          <a:endParaRPr lang="ru-RU"/>
        </a:p>
      </dgm:t>
    </dgm:pt>
    <dgm:pt modelId="{5315D54C-7B13-41B0-A835-13B28D0022A2}" type="sibTrans" cxnId="{59D46AD6-BB86-4939-A225-7C97EB7DE482}">
      <dgm:prSet/>
      <dgm:spPr/>
      <dgm:t>
        <a:bodyPr/>
        <a:lstStyle/>
        <a:p>
          <a:endParaRPr lang="ru-RU"/>
        </a:p>
      </dgm:t>
    </dgm:pt>
    <dgm:pt modelId="{D656F724-E7D8-42D8-A93F-874EE80FE3F0}" type="pres">
      <dgm:prSet presAssocID="{7007463E-CA9D-4FF8-8B0E-29066981F5C5}" presName="linear" presStyleCnt="0">
        <dgm:presLayoutVars>
          <dgm:animLvl val="lvl"/>
          <dgm:resizeHandles val="exact"/>
        </dgm:presLayoutVars>
      </dgm:prSet>
      <dgm:spPr/>
      <dgm:t>
        <a:bodyPr/>
        <a:lstStyle/>
        <a:p>
          <a:endParaRPr lang="ru-RU"/>
        </a:p>
      </dgm:t>
    </dgm:pt>
    <dgm:pt modelId="{3409FA44-DA7F-4DAF-957F-73EE792BF111}" type="pres">
      <dgm:prSet presAssocID="{9F12A775-4F04-4F87-8528-146167BFCD0E}" presName="parentText" presStyleLbl="node1" presStyleIdx="0" presStyleCnt="1" custScaleY="56332" custLinFactNeighborX="1348" custLinFactNeighborY="-80650">
        <dgm:presLayoutVars>
          <dgm:chMax val="0"/>
          <dgm:bulletEnabled val="1"/>
        </dgm:presLayoutVars>
      </dgm:prSet>
      <dgm:spPr/>
      <dgm:t>
        <a:bodyPr/>
        <a:lstStyle/>
        <a:p>
          <a:endParaRPr lang="ru-RU"/>
        </a:p>
      </dgm:t>
    </dgm:pt>
    <dgm:pt modelId="{05A4505E-C5E8-45D6-AACC-B112467BC04D}" type="pres">
      <dgm:prSet presAssocID="{9F12A775-4F04-4F87-8528-146167BFCD0E}" presName="childText" presStyleLbl="revTx" presStyleIdx="0" presStyleCnt="1" custScaleY="1056629">
        <dgm:presLayoutVars>
          <dgm:bulletEnabled val="1"/>
        </dgm:presLayoutVars>
      </dgm:prSet>
      <dgm:spPr/>
      <dgm:t>
        <a:bodyPr/>
        <a:lstStyle/>
        <a:p>
          <a:endParaRPr lang="ru-RU"/>
        </a:p>
      </dgm:t>
    </dgm:pt>
  </dgm:ptLst>
  <dgm:cxnLst>
    <dgm:cxn modelId="{14731C95-EE28-4104-8D36-D9D6385C90E7}" type="presOf" srcId="{9F12A775-4F04-4F87-8528-146167BFCD0E}" destId="{3409FA44-DA7F-4DAF-957F-73EE792BF111}" srcOrd="0" destOrd="0" presId="urn:microsoft.com/office/officeart/2005/8/layout/vList2"/>
    <dgm:cxn modelId="{59D46AD6-BB86-4939-A225-7C97EB7DE482}" srcId="{9F12A775-4F04-4F87-8528-146167BFCD0E}" destId="{076F1C05-9246-4C34-A9C2-889889D9E561}" srcOrd="0" destOrd="0" parTransId="{339DEE49-BD1E-46D3-B053-AEF555507BBB}" sibTransId="{5315D54C-7B13-41B0-A835-13B28D0022A2}"/>
    <dgm:cxn modelId="{0BFE1B45-4113-442A-A895-90A2004CA482}" type="presOf" srcId="{076F1C05-9246-4C34-A9C2-889889D9E561}" destId="{05A4505E-C5E8-45D6-AACC-B112467BC04D}" srcOrd="0" destOrd="0" presId="urn:microsoft.com/office/officeart/2005/8/layout/vList2"/>
    <dgm:cxn modelId="{4A3A6797-6B99-427D-86A9-4D0F106A167E}" srcId="{7007463E-CA9D-4FF8-8B0E-29066981F5C5}" destId="{9F12A775-4F04-4F87-8528-146167BFCD0E}" srcOrd="0" destOrd="0" parTransId="{7FD937EF-1E74-47BD-BB62-73E9B871666D}" sibTransId="{83AB0537-15E3-4243-9860-9F08C37FB4D2}"/>
    <dgm:cxn modelId="{0E88EC06-D3DA-4E32-820A-FA9130D7B532}" type="presOf" srcId="{7007463E-CA9D-4FF8-8B0E-29066981F5C5}" destId="{D656F724-E7D8-42D8-A93F-874EE80FE3F0}" srcOrd="0" destOrd="0" presId="urn:microsoft.com/office/officeart/2005/8/layout/vList2"/>
    <dgm:cxn modelId="{DE5D2436-561F-443F-B9A0-693FFC10D332}" type="presParOf" srcId="{D656F724-E7D8-42D8-A93F-874EE80FE3F0}" destId="{3409FA44-DA7F-4DAF-957F-73EE792BF111}" srcOrd="0" destOrd="0" presId="urn:microsoft.com/office/officeart/2005/8/layout/vList2"/>
    <dgm:cxn modelId="{1950A75B-9602-41B6-B3C1-37040F9BB1DF}" type="presParOf" srcId="{D656F724-E7D8-42D8-A93F-874EE80FE3F0}" destId="{05A4505E-C5E8-45D6-AACC-B112467BC04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5FA8874-0BB2-4EA9-B642-1A60BA80868C}"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ru-RU"/>
        </a:p>
      </dgm:t>
    </dgm:pt>
    <dgm:pt modelId="{CD36A4C2-F750-4AFA-8E2F-582CFB5DED8B}">
      <dgm:prSet/>
      <dgm:spPr/>
      <dgm:t>
        <a:bodyPr/>
        <a:lstStyle/>
        <a:p>
          <a:pPr rtl="0"/>
          <a:r>
            <a:rPr lang="en-US" b="0" i="0" dirty="0" smtClean="0"/>
            <a:t>(a)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sub’ektiga</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korxonaga</a:t>
          </a:r>
          <a:r>
            <a:rPr lang="en-US" b="0" i="0" dirty="0" smtClean="0"/>
            <a:t> </a:t>
          </a:r>
          <a:r>
            <a:rPr lang="en-US" b="0" i="0" dirty="0" err="1" smtClean="0"/>
            <a:t>tegishli</a:t>
          </a:r>
          <a:r>
            <a:rPr lang="en-US" b="0" i="0" dirty="0" smtClean="0"/>
            <a:t> </a:t>
          </a:r>
          <a:r>
            <a:rPr lang="en-US" b="0" i="0" dirty="0" err="1" smtClean="0"/>
            <a:t>gudvill</a:t>
          </a:r>
          <a:r>
            <a:rPr lang="en-US" b="0" i="0" dirty="0" smtClean="0"/>
            <a:t> </a:t>
          </a:r>
          <a:r>
            <a:rPr lang="en-US" b="0" i="0" dirty="0" err="1" smtClean="0"/>
            <a:t>investitsiyaning</a:t>
          </a:r>
          <a:r>
            <a:rPr lang="en-US" b="0" i="0" dirty="0" smtClean="0"/>
            <a:t> </a:t>
          </a:r>
          <a:r>
            <a:rPr lang="en-US" b="0" i="0" dirty="0" err="1" smtClean="0"/>
            <a:t>balans</a:t>
          </a:r>
          <a:r>
            <a:rPr lang="en-US" b="0" i="0" dirty="0" smtClean="0"/>
            <a:t> </a:t>
          </a:r>
          <a:r>
            <a:rPr lang="en-US" b="0" i="0" dirty="0" err="1" smtClean="0"/>
            <a:t>qiymatiga</a:t>
          </a:r>
          <a:r>
            <a:rPr lang="en-US" b="0" i="0" dirty="0" smtClean="0"/>
            <a:t> </a:t>
          </a:r>
          <a:r>
            <a:rPr lang="en-US" b="0" i="0" dirty="0" err="1" smtClean="0"/>
            <a:t>kiritiladi</a:t>
          </a:r>
          <a:r>
            <a:rPr lang="en-US" b="0" i="0" dirty="0" smtClean="0"/>
            <a:t>. </a:t>
          </a:r>
          <a:r>
            <a:rPr lang="en-US" b="0" i="0" dirty="0" err="1" smtClean="0"/>
            <a:t>Ushbu</a:t>
          </a:r>
          <a:r>
            <a:rPr lang="en-US" b="0" i="0" dirty="0" smtClean="0"/>
            <a:t> </a:t>
          </a:r>
          <a:r>
            <a:rPr lang="en-US" b="0" i="0" dirty="0" err="1" smtClean="0"/>
            <a:t>gudvillni</a:t>
          </a:r>
          <a:r>
            <a:rPr lang="en-US" b="0" i="0" dirty="0" smtClean="0"/>
            <a:t> </a:t>
          </a:r>
          <a:r>
            <a:rPr lang="en-US" b="0" i="0" dirty="0" err="1" smtClean="0"/>
            <a:t>amortizatsiya</a:t>
          </a:r>
          <a:r>
            <a:rPr lang="en-US" b="0" i="0" dirty="0" smtClean="0"/>
            <a:t> </a:t>
          </a:r>
          <a:r>
            <a:rPr lang="en-US" b="0" i="0" dirty="0" err="1" smtClean="0"/>
            <a:t>qilishga</a:t>
          </a:r>
          <a:r>
            <a:rPr lang="en-US" b="0" i="0" dirty="0" smtClean="0"/>
            <a:t> </a:t>
          </a:r>
          <a:r>
            <a:rPr lang="en-US" b="0" i="0" dirty="0" err="1" smtClean="0"/>
            <a:t>ruxsat</a:t>
          </a:r>
          <a:r>
            <a:rPr lang="en-US" b="0" i="0" dirty="0" smtClean="0"/>
            <a:t> </a:t>
          </a:r>
          <a:r>
            <a:rPr lang="en-US" b="0" i="0" dirty="0" err="1" smtClean="0"/>
            <a:t>etilmaydi</a:t>
          </a:r>
          <a:r>
            <a:rPr lang="en-US" b="0" i="0" dirty="0" smtClean="0"/>
            <a:t>.</a:t>
          </a:r>
          <a:endParaRPr lang="ru-RU" dirty="0"/>
        </a:p>
      </dgm:t>
    </dgm:pt>
    <dgm:pt modelId="{880E33B1-48BF-438F-977B-E9F912A30CFF}" type="parTrans" cxnId="{81E8E1AF-CA7D-4955-A15B-2B6F8741C5C1}">
      <dgm:prSet/>
      <dgm:spPr/>
      <dgm:t>
        <a:bodyPr/>
        <a:lstStyle/>
        <a:p>
          <a:endParaRPr lang="ru-RU"/>
        </a:p>
      </dgm:t>
    </dgm:pt>
    <dgm:pt modelId="{98B64127-E34E-4744-B957-B96169B412EF}" type="sibTrans" cxnId="{81E8E1AF-CA7D-4955-A15B-2B6F8741C5C1}">
      <dgm:prSet/>
      <dgm:spPr/>
      <dgm:t>
        <a:bodyPr/>
        <a:lstStyle/>
        <a:p>
          <a:endParaRPr lang="ru-RU"/>
        </a:p>
      </dgm:t>
    </dgm:pt>
    <dgm:pt modelId="{9527F71A-9D32-40F5-95E0-3702D5DB6800}">
      <dgm:prSet/>
      <dgm:spPr/>
      <dgm:t>
        <a:bodyPr/>
        <a:lstStyle/>
        <a:p>
          <a:pPr rtl="0"/>
          <a:r>
            <a:rPr lang="en-US" b="0" i="0" dirty="0" smtClean="0"/>
            <a:t>(b) </a:t>
          </a:r>
          <a:r>
            <a:rPr lang="en-US" b="0" i="0" dirty="0" err="1" smtClean="0"/>
            <a:t>investitsiya</a:t>
          </a:r>
          <a:r>
            <a:rPr lang="en-US" b="0" i="0" dirty="0" smtClean="0"/>
            <a:t> </a:t>
          </a:r>
          <a:r>
            <a:rPr lang="en-US" b="0" i="0" dirty="0" err="1" smtClean="0"/>
            <a:t>ob’ektining</a:t>
          </a:r>
          <a:r>
            <a:rPr lang="en-US" b="0" i="0" dirty="0" smtClean="0"/>
            <a:t> </a:t>
          </a:r>
          <a:r>
            <a:rPr lang="en-US" b="0" i="0" dirty="0" err="1" smtClean="0"/>
            <a:t>aniqlanadigan</a:t>
          </a:r>
          <a:r>
            <a:rPr lang="en-US" b="0" i="0" dirty="0" smtClean="0"/>
            <a:t> </a:t>
          </a:r>
          <a:r>
            <a:rPr lang="en-US" b="0" i="0" dirty="0" err="1" smtClean="0"/>
            <a:t>aktivlari</a:t>
          </a:r>
          <a:r>
            <a:rPr lang="en-US" b="0" i="0" dirty="0" smtClean="0"/>
            <a:t> </a:t>
          </a:r>
          <a:r>
            <a:rPr lang="en-US" b="0" i="0" dirty="0" err="1" smtClean="0"/>
            <a:t>va</a:t>
          </a:r>
          <a:r>
            <a:rPr lang="en-US" b="0" i="0" dirty="0" smtClean="0"/>
            <a:t> </a:t>
          </a:r>
          <a:r>
            <a:rPr lang="en-US" b="0" i="0" dirty="0" err="1" smtClean="0"/>
            <a:t>majburiyatlarining</a:t>
          </a:r>
          <a:r>
            <a:rPr lang="en-US" b="0" i="0" dirty="0" smtClean="0"/>
            <a:t> </a:t>
          </a:r>
          <a:r>
            <a:rPr lang="en-US" b="0" i="0" dirty="0" err="1" smtClean="0"/>
            <a:t>sof</a:t>
          </a:r>
          <a:r>
            <a:rPr lang="en-US" b="0" i="0" dirty="0" smtClean="0"/>
            <a:t> </a:t>
          </a:r>
          <a:r>
            <a:rPr lang="en-US" b="0" i="0" dirty="0" err="1" smtClean="0"/>
            <a:t>haqqoniy</a:t>
          </a:r>
          <a:r>
            <a:rPr lang="en-US" b="0" i="0" dirty="0" smtClean="0"/>
            <a:t> </a:t>
          </a:r>
          <a:r>
            <a:rPr lang="en-US" b="0" i="0" dirty="0" err="1" smtClean="0"/>
            <a:t>qiymatidagi</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ulushining</a:t>
          </a:r>
          <a:r>
            <a:rPr lang="en-US" b="0" i="0" dirty="0" smtClean="0"/>
            <a:t> </a:t>
          </a:r>
          <a:r>
            <a:rPr lang="en-US" b="0" i="0" dirty="0" err="1" smtClean="0"/>
            <a:t>investitsiya</a:t>
          </a:r>
          <a:r>
            <a:rPr lang="en-US" b="0" i="0" dirty="0" smtClean="0"/>
            <a:t> </a:t>
          </a:r>
          <a:r>
            <a:rPr lang="en-US" b="0" i="0" dirty="0" err="1" smtClean="0"/>
            <a:t>tannarxidan</a:t>
          </a:r>
          <a:r>
            <a:rPr lang="en-US" b="0" i="0" dirty="0" smtClean="0"/>
            <a:t> </a:t>
          </a:r>
          <a:r>
            <a:rPr lang="en-US" b="0" i="0" dirty="0" err="1" smtClean="0"/>
            <a:t>har</a:t>
          </a:r>
          <a:r>
            <a:rPr lang="en-US" b="0" i="0" dirty="0" smtClean="0"/>
            <a:t> </a:t>
          </a:r>
          <a:r>
            <a:rPr lang="en-US" b="0" i="0" dirty="0" err="1" smtClean="0"/>
            <a:t>qanday</a:t>
          </a:r>
          <a:r>
            <a:rPr lang="en-US" b="0" i="0" dirty="0" smtClean="0"/>
            <a:t> </a:t>
          </a:r>
          <a:r>
            <a:rPr lang="en-US" b="0" i="0" dirty="0" err="1" smtClean="0"/>
            <a:t>ortiq</a:t>
          </a:r>
          <a:r>
            <a:rPr lang="en-US" b="0" i="0" dirty="0" smtClean="0"/>
            <a:t> </a:t>
          </a:r>
          <a:r>
            <a:rPr lang="en-US" b="0" i="0" dirty="0" err="1" smtClean="0"/>
            <a:t>qismi</a:t>
          </a:r>
          <a:r>
            <a:rPr lang="en-US" b="0" i="0" dirty="0" smtClean="0"/>
            <a:t> </a:t>
          </a:r>
          <a:r>
            <a:rPr lang="en-US" b="0" i="0" dirty="0" err="1" smtClean="0"/>
            <a:t>investitsiya</a:t>
          </a:r>
          <a:r>
            <a:rPr lang="en-US" b="0" i="0" dirty="0" smtClean="0"/>
            <a:t> </a:t>
          </a:r>
          <a:r>
            <a:rPr lang="en-US" b="0" i="0" dirty="0" err="1" smtClean="0"/>
            <a:t>sotib</a:t>
          </a:r>
          <a:r>
            <a:rPr lang="en-US" b="0" i="0" dirty="0" smtClean="0"/>
            <a:t> </a:t>
          </a:r>
          <a:r>
            <a:rPr lang="en-US" b="0" i="0" dirty="0" err="1" smtClean="0"/>
            <a:t>olingan</a:t>
          </a:r>
          <a:r>
            <a:rPr lang="en-US" b="0" i="0" dirty="0" smtClean="0"/>
            <a:t> </a:t>
          </a:r>
          <a:r>
            <a:rPr lang="en-US" b="0" i="0" dirty="0" err="1" smtClean="0"/>
            <a:t>davrda</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korxonaning</a:t>
          </a:r>
          <a:r>
            <a:rPr lang="en-US" b="0" i="0" dirty="0" smtClean="0"/>
            <a:t> </a:t>
          </a:r>
          <a:r>
            <a:rPr lang="en-US" b="0" i="0" dirty="0" err="1" smtClean="0"/>
            <a:t>foyda</a:t>
          </a:r>
          <a:r>
            <a:rPr lang="en-US" b="0" i="0" dirty="0" smtClean="0"/>
            <a:t> </a:t>
          </a:r>
          <a:r>
            <a:rPr lang="en-US" b="0" i="0" dirty="0" err="1" smtClean="0"/>
            <a:t>yoki</a:t>
          </a:r>
          <a:r>
            <a:rPr lang="en-US" b="0" i="0" dirty="0" smtClean="0"/>
            <a:t> </a:t>
          </a:r>
          <a:r>
            <a:rPr lang="en-US" b="0" i="0" dirty="0" err="1" smtClean="0"/>
            <a:t>zararidagi</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ulushini</a:t>
          </a:r>
          <a:r>
            <a:rPr lang="en-US" b="0" i="0" dirty="0" smtClean="0"/>
            <a:t> </a:t>
          </a:r>
          <a:r>
            <a:rPr lang="en-US" b="0" i="0" dirty="0" err="1" smtClean="0"/>
            <a:t>aniqlashda</a:t>
          </a:r>
          <a:r>
            <a:rPr lang="en-US" b="0" i="0" dirty="0" smtClean="0"/>
            <a:t> </a:t>
          </a:r>
          <a:r>
            <a:rPr lang="en-US" b="0" i="0" dirty="0" err="1" smtClean="0"/>
            <a:t>daromad</a:t>
          </a:r>
          <a:r>
            <a:rPr lang="en-US" b="0" i="0" dirty="0" smtClean="0"/>
            <a:t> </a:t>
          </a:r>
          <a:r>
            <a:rPr lang="en-US" b="0" i="0" dirty="0" err="1" smtClean="0"/>
            <a:t>sifatida</a:t>
          </a:r>
          <a:r>
            <a:rPr lang="en-US" b="0" i="0" dirty="0" smtClean="0"/>
            <a:t> </a:t>
          </a:r>
          <a:r>
            <a:rPr lang="en-US" b="0" i="0" dirty="0" err="1" smtClean="0"/>
            <a:t>hisobga</a:t>
          </a:r>
          <a:r>
            <a:rPr lang="en-US" b="0" i="0" dirty="0" smtClean="0"/>
            <a:t> </a:t>
          </a:r>
          <a:r>
            <a:rPr lang="en-US" b="0" i="0" dirty="0" err="1" smtClean="0"/>
            <a:t>olinadi</a:t>
          </a:r>
          <a:r>
            <a:rPr lang="en-US" b="0" i="0" dirty="0" smtClean="0"/>
            <a:t>.</a:t>
          </a:r>
          <a:endParaRPr lang="ru-RU" dirty="0"/>
        </a:p>
      </dgm:t>
    </dgm:pt>
    <dgm:pt modelId="{87EA4B4F-9209-4F7C-8355-22A7F22D18F5}" type="parTrans" cxnId="{75BF2418-BACB-4D0F-AE08-4B558D02878D}">
      <dgm:prSet/>
      <dgm:spPr/>
      <dgm:t>
        <a:bodyPr/>
        <a:lstStyle/>
        <a:p>
          <a:endParaRPr lang="ru-RU"/>
        </a:p>
      </dgm:t>
    </dgm:pt>
    <dgm:pt modelId="{6D7E144B-3FDB-4CB1-B31E-8164DD997646}" type="sibTrans" cxnId="{75BF2418-BACB-4D0F-AE08-4B558D02878D}">
      <dgm:prSet/>
      <dgm:spPr/>
      <dgm:t>
        <a:bodyPr/>
        <a:lstStyle/>
        <a:p>
          <a:endParaRPr lang="ru-RU"/>
        </a:p>
      </dgm:t>
    </dgm:pt>
    <dgm:pt modelId="{29F1B8D9-B48A-40B3-A7CC-FC52EB209E89}" type="pres">
      <dgm:prSet presAssocID="{65FA8874-0BB2-4EA9-B642-1A60BA80868C}" presName="linear" presStyleCnt="0">
        <dgm:presLayoutVars>
          <dgm:animLvl val="lvl"/>
          <dgm:resizeHandles val="exact"/>
        </dgm:presLayoutVars>
      </dgm:prSet>
      <dgm:spPr/>
      <dgm:t>
        <a:bodyPr/>
        <a:lstStyle/>
        <a:p>
          <a:endParaRPr lang="ru-RU"/>
        </a:p>
      </dgm:t>
    </dgm:pt>
    <dgm:pt modelId="{1AA17F96-1A6F-4960-8FE0-56F4F3D2EB97}" type="pres">
      <dgm:prSet presAssocID="{CD36A4C2-F750-4AFA-8E2F-582CFB5DED8B}" presName="parentText" presStyleLbl="node1" presStyleIdx="0" presStyleCnt="2">
        <dgm:presLayoutVars>
          <dgm:chMax val="0"/>
          <dgm:bulletEnabled val="1"/>
        </dgm:presLayoutVars>
      </dgm:prSet>
      <dgm:spPr/>
      <dgm:t>
        <a:bodyPr/>
        <a:lstStyle/>
        <a:p>
          <a:endParaRPr lang="ru-RU"/>
        </a:p>
      </dgm:t>
    </dgm:pt>
    <dgm:pt modelId="{BBAC5966-8B12-472F-AEC7-1A68873BE487}" type="pres">
      <dgm:prSet presAssocID="{98B64127-E34E-4744-B957-B96169B412EF}" presName="spacer" presStyleCnt="0"/>
      <dgm:spPr/>
    </dgm:pt>
    <dgm:pt modelId="{BD64BF39-7B03-4D03-B6AE-ABA71FF6ACA5}" type="pres">
      <dgm:prSet presAssocID="{9527F71A-9D32-40F5-95E0-3702D5DB6800}" presName="parentText" presStyleLbl="node1" presStyleIdx="1" presStyleCnt="2">
        <dgm:presLayoutVars>
          <dgm:chMax val="0"/>
          <dgm:bulletEnabled val="1"/>
        </dgm:presLayoutVars>
      </dgm:prSet>
      <dgm:spPr/>
      <dgm:t>
        <a:bodyPr/>
        <a:lstStyle/>
        <a:p>
          <a:endParaRPr lang="ru-RU"/>
        </a:p>
      </dgm:t>
    </dgm:pt>
  </dgm:ptLst>
  <dgm:cxnLst>
    <dgm:cxn modelId="{B11C55BE-9654-490F-9831-E6A5B92C7F20}" type="presOf" srcId="{CD36A4C2-F750-4AFA-8E2F-582CFB5DED8B}" destId="{1AA17F96-1A6F-4960-8FE0-56F4F3D2EB97}" srcOrd="0" destOrd="0" presId="urn:microsoft.com/office/officeart/2005/8/layout/vList2"/>
    <dgm:cxn modelId="{12A7DCC5-49DB-49D1-A123-1947595A4426}" type="presOf" srcId="{9527F71A-9D32-40F5-95E0-3702D5DB6800}" destId="{BD64BF39-7B03-4D03-B6AE-ABA71FF6ACA5}" srcOrd="0" destOrd="0" presId="urn:microsoft.com/office/officeart/2005/8/layout/vList2"/>
    <dgm:cxn modelId="{81E8E1AF-CA7D-4955-A15B-2B6F8741C5C1}" srcId="{65FA8874-0BB2-4EA9-B642-1A60BA80868C}" destId="{CD36A4C2-F750-4AFA-8E2F-582CFB5DED8B}" srcOrd="0" destOrd="0" parTransId="{880E33B1-48BF-438F-977B-E9F912A30CFF}" sibTransId="{98B64127-E34E-4744-B957-B96169B412EF}"/>
    <dgm:cxn modelId="{75BF2418-BACB-4D0F-AE08-4B558D02878D}" srcId="{65FA8874-0BB2-4EA9-B642-1A60BA80868C}" destId="{9527F71A-9D32-40F5-95E0-3702D5DB6800}" srcOrd="1" destOrd="0" parTransId="{87EA4B4F-9209-4F7C-8355-22A7F22D18F5}" sibTransId="{6D7E144B-3FDB-4CB1-B31E-8164DD997646}"/>
    <dgm:cxn modelId="{892004D1-C1E4-41B1-92E1-AB13ACEEA5A8}" type="presOf" srcId="{65FA8874-0BB2-4EA9-B642-1A60BA80868C}" destId="{29F1B8D9-B48A-40B3-A7CC-FC52EB209E89}" srcOrd="0" destOrd="0" presId="urn:microsoft.com/office/officeart/2005/8/layout/vList2"/>
    <dgm:cxn modelId="{6677363D-EE36-4BF7-A13D-C4C73BF1B8C5}" type="presParOf" srcId="{29F1B8D9-B48A-40B3-A7CC-FC52EB209E89}" destId="{1AA17F96-1A6F-4960-8FE0-56F4F3D2EB97}" srcOrd="0" destOrd="0" presId="urn:microsoft.com/office/officeart/2005/8/layout/vList2"/>
    <dgm:cxn modelId="{483F233B-F8F3-4347-8B8F-592D41228C29}" type="presParOf" srcId="{29F1B8D9-B48A-40B3-A7CC-FC52EB209E89}" destId="{BBAC5966-8B12-472F-AEC7-1A68873BE487}" srcOrd="1" destOrd="0" presId="urn:microsoft.com/office/officeart/2005/8/layout/vList2"/>
    <dgm:cxn modelId="{96D0EC5E-A4B3-48A4-A7C2-25B9010E1854}" type="presParOf" srcId="{29F1B8D9-B48A-40B3-A7CC-FC52EB209E89}" destId="{BD64BF39-7B03-4D03-B6AE-ABA71FF6ACA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5E41226-2B3B-4BD8-AAED-5B88406E12B2}"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ru-RU"/>
        </a:p>
      </dgm:t>
    </dgm:pt>
    <dgm:pt modelId="{0B90008C-E751-421C-AE39-CAC663A54C2E}">
      <dgm:prSet phldrT="[Текст]">
        <dgm:style>
          <a:lnRef idx="3">
            <a:schemeClr val="lt1"/>
          </a:lnRef>
          <a:fillRef idx="1">
            <a:schemeClr val="accent2"/>
          </a:fillRef>
          <a:effectRef idx="1">
            <a:schemeClr val="accent2"/>
          </a:effectRef>
          <a:fontRef idx="minor">
            <a:schemeClr val="lt1"/>
          </a:fontRef>
        </dgm:style>
      </dgm:prSet>
      <dgm:spPr/>
      <dgm:t>
        <a:bodyPr/>
        <a:lstStyle/>
        <a:p>
          <a:r>
            <a:rPr lang="en-US" b="0" i="0" dirty="0" err="1" smtClean="0"/>
            <a:t>Qaram</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korxonaning</a:t>
          </a:r>
          <a:r>
            <a:rPr lang="en-US" b="0" i="0" dirty="0" smtClean="0"/>
            <a:t> </a:t>
          </a:r>
          <a:r>
            <a:rPr lang="en-US" b="0" i="0" dirty="0" err="1" smtClean="0"/>
            <a:t>foyda</a:t>
          </a:r>
          <a:r>
            <a:rPr lang="en-US" b="0" i="0" dirty="0" smtClean="0"/>
            <a:t> </a:t>
          </a:r>
          <a:r>
            <a:rPr lang="en-US" b="0" i="0" dirty="0" err="1" smtClean="0"/>
            <a:t>yoki</a:t>
          </a:r>
          <a:r>
            <a:rPr lang="en-US" b="0" i="0" dirty="0" smtClean="0"/>
            <a:t> </a:t>
          </a:r>
          <a:r>
            <a:rPr lang="en-US" b="0" i="0" dirty="0" err="1" smtClean="0"/>
            <a:t>zararidagi</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ulushiga</a:t>
          </a:r>
          <a:r>
            <a:rPr lang="en-US" b="0" i="0" dirty="0" smtClean="0"/>
            <a:t> </a:t>
          </a:r>
          <a:r>
            <a:rPr lang="en-US" b="0" i="0" dirty="0" err="1" smtClean="0"/>
            <a:t>xarid</a:t>
          </a:r>
          <a:r>
            <a:rPr lang="en-US" b="0" i="0" dirty="0" smtClean="0"/>
            <a:t> </a:t>
          </a:r>
          <a:r>
            <a:rPr lang="en-US" b="0" i="0" dirty="0" err="1" smtClean="0"/>
            <a:t>sanasidan</a:t>
          </a:r>
          <a:r>
            <a:rPr lang="en-US" b="0" i="0" dirty="0" smtClean="0"/>
            <a:t> </a:t>
          </a:r>
          <a:r>
            <a:rPr lang="en-US" b="0" i="0" dirty="0" err="1" smtClean="0"/>
            <a:t>so‘nggi</a:t>
          </a:r>
          <a:r>
            <a:rPr lang="en-US" b="0" i="0" dirty="0" smtClean="0"/>
            <a:t> </a:t>
          </a:r>
          <a:r>
            <a:rPr lang="en-US" b="0" i="0" dirty="0" err="1" smtClean="0"/>
            <a:t>tegishli</a:t>
          </a:r>
          <a:r>
            <a:rPr lang="en-US" b="0" i="0" dirty="0" smtClean="0"/>
            <a:t> </a:t>
          </a:r>
          <a:r>
            <a:rPr lang="en-US" b="0" i="0" dirty="0" err="1" smtClean="0"/>
            <a:t>tuzatishlar</a:t>
          </a:r>
          <a:r>
            <a:rPr lang="en-US" b="0" i="0" dirty="0" smtClean="0"/>
            <a:t>, </a:t>
          </a:r>
          <a:r>
            <a:rPr lang="en-US" b="0" i="0" dirty="0" err="1" smtClean="0"/>
            <a:t>masalan</a:t>
          </a:r>
          <a:r>
            <a:rPr lang="en-US" b="0" i="0" dirty="0" smtClean="0"/>
            <a:t>, </a:t>
          </a:r>
          <a:r>
            <a:rPr lang="en-US" b="0" i="0" dirty="0" err="1" smtClean="0"/>
            <a:t>xarid</a:t>
          </a:r>
          <a:r>
            <a:rPr lang="en-US" b="0" i="0" dirty="0" smtClean="0"/>
            <a:t> </a:t>
          </a:r>
          <a:r>
            <a:rPr lang="en-US" b="0" i="0" dirty="0" err="1" smtClean="0"/>
            <a:t>sanasidagi</a:t>
          </a:r>
          <a:r>
            <a:rPr lang="en-US" b="0" i="0" dirty="0" smtClean="0"/>
            <a:t> </a:t>
          </a:r>
          <a:r>
            <a:rPr lang="en-US" b="0" i="0" dirty="0" err="1" smtClean="0"/>
            <a:t>eskirish</a:t>
          </a:r>
          <a:r>
            <a:rPr lang="en-US" b="0" i="0" dirty="0" smtClean="0"/>
            <a:t> </a:t>
          </a:r>
          <a:r>
            <a:rPr lang="en-US" b="0" i="0" dirty="0" err="1" smtClean="0"/>
            <a:t>hisoblanadigan</a:t>
          </a:r>
          <a:r>
            <a:rPr lang="en-US" b="0" i="0" dirty="0" smtClean="0"/>
            <a:t> </a:t>
          </a:r>
          <a:r>
            <a:rPr lang="en-US" b="0" i="0" dirty="0" err="1" smtClean="0"/>
            <a:t>aktivlarning</a:t>
          </a:r>
          <a:r>
            <a:rPr lang="en-US" b="0" i="0" dirty="0" smtClean="0"/>
            <a:t> </a:t>
          </a:r>
          <a:r>
            <a:rPr lang="en-US" b="0" i="0" dirty="0" err="1" smtClean="0"/>
            <a:t>haqqoniy</a:t>
          </a:r>
          <a:r>
            <a:rPr lang="en-US" b="0" i="0" dirty="0" smtClean="0"/>
            <a:t> </a:t>
          </a:r>
          <a:r>
            <a:rPr lang="en-US" b="0" i="0" dirty="0" err="1" smtClean="0"/>
            <a:t>qiymatlariga</a:t>
          </a:r>
          <a:r>
            <a:rPr lang="en-US" b="0" i="0" dirty="0" smtClean="0"/>
            <a:t> </a:t>
          </a:r>
          <a:r>
            <a:rPr lang="en-US" b="0" i="0" dirty="0" err="1" smtClean="0"/>
            <a:t>asoslangan</a:t>
          </a:r>
          <a:r>
            <a:rPr lang="en-US" b="0" i="0" dirty="0" smtClean="0"/>
            <a:t> </a:t>
          </a:r>
          <a:r>
            <a:rPr lang="en-US" b="0" i="0" dirty="0" err="1" smtClean="0"/>
            <a:t>ularning</a:t>
          </a:r>
          <a:r>
            <a:rPr lang="en-US" b="0" i="0" dirty="0" smtClean="0"/>
            <a:t> </a:t>
          </a:r>
          <a:r>
            <a:rPr lang="en-US" b="0" i="0" dirty="0" err="1" smtClean="0"/>
            <a:t>eskirishini</a:t>
          </a:r>
          <a:r>
            <a:rPr lang="en-US" b="0" i="0" dirty="0" smtClean="0"/>
            <a:t> </a:t>
          </a:r>
          <a:r>
            <a:rPr lang="en-US" b="0" i="0" dirty="0" err="1" smtClean="0"/>
            <a:t>hisobga</a:t>
          </a:r>
          <a:r>
            <a:rPr lang="en-US" b="0" i="0" dirty="0" smtClean="0"/>
            <a:t> </a:t>
          </a:r>
          <a:r>
            <a:rPr lang="en-US" b="0" i="0" dirty="0" err="1" smtClean="0"/>
            <a:t>olish</a:t>
          </a:r>
          <a:r>
            <a:rPr lang="en-US" b="0" i="0" dirty="0" smtClean="0"/>
            <a:t> </a:t>
          </a:r>
          <a:r>
            <a:rPr lang="en-US" b="0" i="0" dirty="0" err="1" smtClean="0"/>
            <a:t>maqsadida</a:t>
          </a:r>
          <a:r>
            <a:rPr lang="en-US" b="0" i="0" dirty="0" smtClean="0"/>
            <a:t> </a:t>
          </a:r>
          <a:r>
            <a:rPr lang="en-US" b="0" i="0" dirty="0" err="1" smtClean="0"/>
            <a:t>amalga</a:t>
          </a:r>
          <a:r>
            <a:rPr lang="en-US" b="0" i="0" dirty="0" smtClean="0"/>
            <a:t> </a:t>
          </a:r>
          <a:r>
            <a:rPr lang="en-US" b="0" i="0" dirty="0" err="1" smtClean="0"/>
            <a:t>oshiriladi</a:t>
          </a:r>
          <a:r>
            <a:rPr lang="en-US" b="0" i="0" dirty="0" smtClean="0"/>
            <a:t>. </a:t>
          </a:r>
          <a:r>
            <a:rPr lang="en-US" b="0" i="0" dirty="0" err="1" smtClean="0"/>
            <a:t>Xuddi</a:t>
          </a:r>
          <a:r>
            <a:rPr lang="en-US" b="0" i="0" dirty="0" smtClean="0"/>
            <a:t> </a:t>
          </a:r>
          <a:r>
            <a:rPr lang="en-US" b="0" i="0" dirty="0" err="1" smtClean="0"/>
            <a:t>shuningdek</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korxonaning</a:t>
          </a:r>
          <a:r>
            <a:rPr lang="en-US" b="0" i="0" dirty="0" smtClean="0"/>
            <a:t> </a:t>
          </a:r>
          <a:r>
            <a:rPr lang="en-US" b="0" i="0" dirty="0" err="1" smtClean="0"/>
            <a:t>foyda</a:t>
          </a:r>
          <a:r>
            <a:rPr lang="en-US" b="0" i="0" dirty="0" smtClean="0"/>
            <a:t> </a:t>
          </a:r>
          <a:r>
            <a:rPr lang="en-US" b="0" i="0" dirty="0" err="1" smtClean="0"/>
            <a:t>yoki</a:t>
          </a:r>
          <a:r>
            <a:rPr lang="en-US" b="0" i="0" dirty="0" smtClean="0"/>
            <a:t> </a:t>
          </a:r>
          <a:r>
            <a:rPr lang="en-US" b="0" i="0" dirty="0" err="1" smtClean="0"/>
            <a:t>zararidagi</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ulushiga</a:t>
          </a:r>
          <a:r>
            <a:rPr lang="en-US" b="0" i="0" dirty="0" smtClean="0"/>
            <a:t> </a:t>
          </a:r>
          <a:r>
            <a:rPr lang="en-US" b="0" i="0" dirty="0" err="1" smtClean="0"/>
            <a:t>xarid</a:t>
          </a:r>
          <a:r>
            <a:rPr lang="en-US" b="0" i="0" dirty="0" smtClean="0"/>
            <a:t> </a:t>
          </a:r>
          <a:r>
            <a:rPr lang="en-US" b="0" i="0" dirty="0" err="1" smtClean="0"/>
            <a:t>sanasidan</a:t>
          </a:r>
          <a:r>
            <a:rPr lang="en-US" b="0" i="0" dirty="0" smtClean="0"/>
            <a:t> </a:t>
          </a:r>
          <a:r>
            <a:rPr lang="en-US" b="0" i="0" dirty="0" err="1" smtClean="0"/>
            <a:t>so‘nggi</a:t>
          </a:r>
          <a:r>
            <a:rPr lang="en-US" b="0" i="0" dirty="0" smtClean="0"/>
            <a:t> </a:t>
          </a:r>
          <a:r>
            <a:rPr lang="en-US" b="0" i="0" dirty="0" err="1" smtClean="0"/>
            <a:t>tegishli</a:t>
          </a:r>
          <a:r>
            <a:rPr lang="en-US" b="0" i="0" dirty="0" smtClean="0"/>
            <a:t> </a:t>
          </a:r>
          <a:r>
            <a:rPr lang="en-US" b="0" i="0" dirty="0" err="1" smtClean="0"/>
            <a:t>tuzatishlar</a:t>
          </a:r>
          <a:r>
            <a:rPr lang="en-US" b="0" i="0" dirty="0" smtClean="0"/>
            <a:t> </a:t>
          </a:r>
          <a:r>
            <a:rPr lang="en-US" b="0" i="0" dirty="0" err="1" smtClean="0"/>
            <a:t>gudvill</a:t>
          </a:r>
          <a:r>
            <a:rPr lang="en-US" b="0" i="0" dirty="0" smtClean="0"/>
            <a:t> </a:t>
          </a:r>
          <a:r>
            <a:rPr lang="en-US" b="0" i="0" dirty="0" err="1" smtClean="0"/>
            <a:t>yoki</a:t>
          </a:r>
          <a:r>
            <a:rPr lang="en-US" b="0" i="0" dirty="0" smtClean="0"/>
            <a:t> </a:t>
          </a:r>
          <a:r>
            <a:rPr lang="en-US" b="0" i="0" dirty="0" err="1" smtClean="0"/>
            <a:t>asosiy</a:t>
          </a:r>
          <a:r>
            <a:rPr lang="en-US" b="0" i="0" dirty="0" smtClean="0"/>
            <a:t> </a:t>
          </a:r>
          <a:r>
            <a:rPr lang="en-US" b="0" i="0" dirty="0" err="1" smtClean="0"/>
            <a:t>vositalar</a:t>
          </a:r>
          <a:r>
            <a:rPr lang="en-US" b="0" i="0" dirty="0" smtClean="0"/>
            <a:t> </a:t>
          </a:r>
          <a:r>
            <a:rPr lang="en-US" b="0" i="0" dirty="0" err="1" smtClean="0"/>
            <a:t>kabilar</a:t>
          </a:r>
          <a:r>
            <a:rPr lang="en-US" b="0" i="0" dirty="0" smtClean="0"/>
            <a:t> </a:t>
          </a:r>
          <a:r>
            <a:rPr lang="en-US" b="0" i="0" dirty="0" err="1" smtClean="0"/>
            <a:t>uchun</a:t>
          </a:r>
          <a:r>
            <a:rPr lang="en-US" b="0" i="0" dirty="0" smtClean="0"/>
            <a:t> </a:t>
          </a:r>
          <a:r>
            <a:rPr lang="en-US" b="0" i="0" dirty="0" err="1" smtClean="0"/>
            <a:t>qadrsizlanishdan</a:t>
          </a:r>
          <a:r>
            <a:rPr lang="en-US" b="0" i="0" dirty="0" smtClean="0"/>
            <a:t> </a:t>
          </a:r>
          <a:r>
            <a:rPr lang="en-US" b="0" i="0" dirty="0" err="1" smtClean="0"/>
            <a:t>olingan</a:t>
          </a:r>
          <a:r>
            <a:rPr lang="en-US" b="0" i="0" dirty="0" smtClean="0"/>
            <a:t> </a:t>
          </a:r>
          <a:r>
            <a:rPr lang="en-US" b="0" i="0" dirty="0" err="1" smtClean="0"/>
            <a:t>zararlarni</a:t>
          </a:r>
          <a:r>
            <a:rPr lang="en-US" b="0" i="0" dirty="0" smtClean="0"/>
            <a:t> </a:t>
          </a:r>
          <a:r>
            <a:rPr lang="en-US" b="0" i="0" dirty="0" err="1" smtClean="0"/>
            <a:t>hisobga</a:t>
          </a:r>
          <a:r>
            <a:rPr lang="en-US" b="0" i="0" dirty="0" smtClean="0"/>
            <a:t> </a:t>
          </a:r>
          <a:r>
            <a:rPr lang="en-US" b="0" i="0" dirty="0" err="1" smtClean="0"/>
            <a:t>olish</a:t>
          </a:r>
          <a:r>
            <a:rPr lang="en-US" b="0" i="0" dirty="0" smtClean="0"/>
            <a:t> </a:t>
          </a:r>
          <a:r>
            <a:rPr lang="en-US" b="0" i="0" dirty="0" err="1" smtClean="0"/>
            <a:t>maqsadida</a:t>
          </a:r>
          <a:r>
            <a:rPr lang="en-US" b="0" i="0" dirty="0" smtClean="0"/>
            <a:t> </a:t>
          </a:r>
          <a:r>
            <a:rPr lang="en-US" b="0" i="0" dirty="0" err="1" smtClean="0"/>
            <a:t>amalga</a:t>
          </a:r>
          <a:r>
            <a:rPr lang="en-US" b="0" i="0" dirty="0" smtClean="0"/>
            <a:t> </a:t>
          </a:r>
          <a:r>
            <a:rPr lang="en-US" b="0" i="0" dirty="0" err="1" smtClean="0"/>
            <a:t>oshiriladi</a:t>
          </a:r>
          <a:r>
            <a:rPr lang="en-US" b="0" i="0" dirty="0" smtClean="0"/>
            <a:t>.</a:t>
          </a:r>
          <a:endParaRPr lang="ru-RU" dirty="0"/>
        </a:p>
      </dgm:t>
    </dgm:pt>
    <dgm:pt modelId="{C8A4A446-9106-448D-B1F6-92B4FC0B80D7}" type="parTrans" cxnId="{F5514CCD-07E1-42F0-BFBC-95B7A45BDEA6}">
      <dgm:prSet/>
      <dgm:spPr/>
      <dgm:t>
        <a:bodyPr/>
        <a:lstStyle/>
        <a:p>
          <a:endParaRPr lang="ru-RU"/>
        </a:p>
      </dgm:t>
    </dgm:pt>
    <dgm:pt modelId="{4867DE78-629B-475A-8406-5038FA30990B}" type="sibTrans" cxnId="{F5514CCD-07E1-42F0-BFBC-95B7A45BDEA6}">
      <dgm:prSet/>
      <dgm:spPr/>
      <dgm:t>
        <a:bodyPr/>
        <a:lstStyle/>
        <a:p>
          <a:endParaRPr lang="ru-RU"/>
        </a:p>
      </dgm:t>
    </dgm:pt>
    <dgm:pt modelId="{286CC2C0-CE79-42AE-9766-62C9F0DC8168}">
      <dgm:prSet phldrT="[Текст]"/>
      <dgm:spPr/>
      <dgm:t>
        <a:bodyPr/>
        <a:lstStyle/>
        <a:p>
          <a:r>
            <a:rPr lang="en-US" b="0" i="0" dirty="0" err="1" smtClean="0"/>
            <a:t>Qaram</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korxonaning</a:t>
          </a:r>
          <a:r>
            <a:rPr lang="en-US" b="0" i="0" dirty="0" smtClean="0"/>
            <a:t> </a:t>
          </a:r>
          <a:r>
            <a:rPr lang="en-US" b="0" i="0" dirty="0" err="1" smtClean="0"/>
            <a:t>eng</a:t>
          </a:r>
          <a:r>
            <a:rPr lang="en-US" b="0" i="0" dirty="0" smtClean="0"/>
            <a:t> </a:t>
          </a:r>
          <a:r>
            <a:rPr lang="en-US" b="0" i="0" dirty="0" err="1" smtClean="0"/>
            <a:t>yaqin</a:t>
          </a:r>
          <a:r>
            <a:rPr lang="en-US" b="0" i="0" dirty="0" smtClean="0"/>
            <a:t> </a:t>
          </a:r>
          <a:r>
            <a:rPr lang="en-US" b="0" i="0" dirty="0" err="1" smtClean="0"/>
            <a:t>oradagi</a:t>
          </a:r>
          <a:r>
            <a:rPr lang="en-US" b="0" i="0" dirty="0" smtClean="0"/>
            <a:t> </a:t>
          </a:r>
          <a:r>
            <a:rPr lang="en-US" b="0" i="0" dirty="0" err="1" smtClean="0"/>
            <a:t>oldingi</a:t>
          </a:r>
          <a:r>
            <a:rPr lang="en-US" b="0" i="0" dirty="0" smtClean="0"/>
            <a:t> </a:t>
          </a:r>
          <a:r>
            <a:rPr lang="en-US" b="0" i="0" dirty="0" err="1" smtClean="0"/>
            <a:t>davr</a:t>
          </a:r>
          <a:r>
            <a:rPr lang="en-US" b="0" i="0" dirty="0" smtClean="0"/>
            <a:t> </a:t>
          </a:r>
          <a:r>
            <a:rPr lang="en-US" b="0" i="0" dirty="0" err="1" smtClean="0"/>
            <a:t>uchun</a:t>
          </a:r>
          <a:r>
            <a:rPr lang="en-US" b="0" i="0" dirty="0" smtClean="0"/>
            <a:t> </a:t>
          </a:r>
          <a:r>
            <a:rPr lang="en-US" b="0" i="0" dirty="0" err="1" smtClean="0"/>
            <a:t>moliyaviy</a:t>
          </a:r>
          <a:r>
            <a:rPr lang="en-US" b="0" i="0" dirty="0" smtClean="0"/>
            <a:t> </a:t>
          </a:r>
          <a:r>
            <a:rPr lang="en-US" b="0" i="0" dirty="0" err="1" smtClean="0"/>
            <a:t>hisobotlari</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tomonidan</a:t>
          </a:r>
          <a:r>
            <a:rPr lang="en-US" b="0" i="0" dirty="0" smtClean="0"/>
            <a:t> </a:t>
          </a:r>
          <a:r>
            <a:rPr lang="en-US" b="0" i="0" dirty="0" err="1" smtClean="0"/>
            <a:t>ulush</a:t>
          </a:r>
          <a:r>
            <a:rPr lang="en-US" b="0" i="0" dirty="0" smtClean="0"/>
            <a:t> </a:t>
          </a:r>
          <a:r>
            <a:rPr lang="en-US" b="0" i="0" dirty="0" err="1" smtClean="0"/>
            <a:t>bo‘yicha</a:t>
          </a:r>
          <a:r>
            <a:rPr lang="en-US" b="0" i="0" dirty="0" smtClean="0"/>
            <a:t> </a:t>
          </a:r>
          <a:r>
            <a:rPr lang="en-US" b="0" i="0" dirty="0" err="1" smtClean="0"/>
            <a:t>hisobga</a:t>
          </a:r>
          <a:r>
            <a:rPr lang="en-US" b="0" i="0" dirty="0" smtClean="0"/>
            <a:t> </a:t>
          </a:r>
          <a:r>
            <a:rPr lang="en-US" b="0" i="0" dirty="0" err="1" smtClean="0"/>
            <a:t>olish</a:t>
          </a:r>
          <a:r>
            <a:rPr lang="en-US" b="0" i="0" dirty="0" smtClean="0"/>
            <a:t> </a:t>
          </a:r>
          <a:r>
            <a:rPr lang="en-US" b="0" i="0" dirty="0" err="1" smtClean="0"/>
            <a:t>usulini</a:t>
          </a:r>
          <a:r>
            <a:rPr lang="en-US" b="0" i="0" dirty="0" smtClean="0"/>
            <a:t> </a:t>
          </a:r>
          <a:r>
            <a:rPr lang="en-US" b="0" i="0" dirty="0" err="1" smtClean="0"/>
            <a:t>qo‘llashda</a:t>
          </a:r>
          <a:r>
            <a:rPr lang="en-US" b="0" i="0" dirty="0" smtClean="0"/>
            <a:t> </a:t>
          </a:r>
          <a:r>
            <a:rPr lang="en-US" b="0" i="0" dirty="0" err="1" smtClean="0"/>
            <a:t>foydalaniladi</a:t>
          </a:r>
          <a:r>
            <a:rPr lang="en-US" b="0" i="0" dirty="0" smtClean="0"/>
            <a:t>. </a:t>
          </a:r>
          <a:r>
            <a:rPr lang="en-US" b="0" i="0" dirty="0" err="1" smtClean="0"/>
            <a:t>Qachonki</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hisobot</a:t>
          </a:r>
          <a:r>
            <a:rPr lang="en-US" b="0" i="0" dirty="0" smtClean="0"/>
            <a:t> </a:t>
          </a:r>
          <a:r>
            <a:rPr lang="en-US" b="0" i="0" dirty="0" err="1" smtClean="0"/>
            <a:t>davrining</a:t>
          </a:r>
          <a:r>
            <a:rPr lang="en-US" b="0" i="0" dirty="0" smtClean="0"/>
            <a:t> </a:t>
          </a:r>
          <a:r>
            <a:rPr lang="en-US" b="0" i="0" dirty="0" err="1" smtClean="0"/>
            <a:t>oxiri</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korxonanining</a:t>
          </a:r>
          <a:r>
            <a:rPr lang="en-US" b="0" i="0" dirty="0" smtClean="0"/>
            <a:t> </a:t>
          </a:r>
          <a:r>
            <a:rPr lang="en-US" b="0" i="0" dirty="0" err="1" smtClean="0"/>
            <a:t>hisobot</a:t>
          </a:r>
          <a:r>
            <a:rPr lang="en-US" b="0" i="0" dirty="0" smtClean="0"/>
            <a:t> </a:t>
          </a:r>
          <a:r>
            <a:rPr lang="en-US" b="0" i="0" dirty="0" err="1" smtClean="0"/>
            <a:t>davri</a:t>
          </a:r>
          <a:r>
            <a:rPr lang="en-US" b="0" i="0" dirty="0" smtClean="0"/>
            <a:t> </a:t>
          </a:r>
          <a:r>
            <a:rPr lang="en-US" b="0" i="0" dirty="0" err="1" smtClean="0"/>
            <a:t>oxiridan</a:t>
          </a:r>
          <a:r>
            <a:rPr lang="en-US" b="0" i="0" dirty="0" smtClean="0"/>
            <a:t> </a:t>
          </a:r>
          <a:r>
            <a:rPr lang="en-US" b="0" i="0" dirty="0" err="1" smtClean="0"/>
            <a:t>farq</a:t>
          </a:r>
          <a:r>
            <a:rPr lang="en-US" b="0" i="0" dirty="0" smtClean="0"/>
            <a:t> </a:t>
          </a:r>
          <a:r>
            <a:rPr lang="en-US" b="0" i="0" dirty="0" err="1" smtClean="0"/>
            <a:t>qilsa</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foydalanishi</a:t>
          </a:r>
          <a:r>
            <a:rPr lang="en-US" b="0" i="0" dirty="0" smtClean="0"/>
            <a:t> </a:t>
          </a:r>
          <a:r>
            <a:rPr lang="en-US" b="0" i="0" dirty="0" err="1" smtClean="0"/>
            <a:t>uchun</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moliyaviy</a:t>
          </a:r>
          <a:r>
            <a:rPr lang="en-US" b="0" i="0" dirty="0" smtClean="0"/>
            <a:t> </a:t>
          </a:r>
          <a:r>
            <a:rPr lang="en-US" b="0" i="0" dirty="0" err="1" smtClean="0"/>
            <a:t>hisobotlarining</a:t>
          </a:r>
          <a:r>
            <a:rPr lang="en-US" b="0" i="0" dirty="0" smtClean="0"/>
            <a:t> </a:t>
          </a:r>
          <a:r>
            <a:rPr lang="en-US" b="0" i="0" dirty="0" err="1" smtClean="0"/>
            <a:t>sanasi</a:t>
          </a:r>
          <a:r>
            <a:rPr lang="en-US" b="0" i="0" dirty="0" smtClean="0"/>
            <a:t> </a:t>
          </a:r>
          <a:r>
            <a:rPr lang="en-US" b="0" i="0" dirty="0" err="1" smtClean="0"/>
            <a:t>bilan</a:t>
          </a:r>
          <a:r>
            <a:rPr lang="en-US" b="0" i="0" dirty="0" smtClean="0"/>
            <a:t> </a:t>
          </a:r>
          <a:r>
            <a:rPr lang="en-US" b="0" i="0" dirty="0" err="1" smtClean="0"/>
            <a:t>bir</a:t>
          </a:r>
          <a:r>
            <a:rPr lang="en-US" b="0" i="0" dirty="0" smtClean="0"/>
            <a:t> </a:t>
          </a:r>
          <a:r>
            <a:rPr lang="en-US" b="0" i="0" dirty="0" err="1" smtClean="0"/>
            <a:t>xil</a:t>
          </a:r>
          <a:r>
            <a:rPr lang="en-US" b="0" i="0" dirty="0" smtClean="0"/>
            <a:t> </a:t>
          </a:r>
          <a:r>
            <a:rPr lang="en-US" b="0" i="0" dirty="0" err="1" smtClean="0"/>
            <a:t>bo‘lgan</a:t>
          </a:r>
          <a:r>
            <a:rPr lang="en-US" b="0" i="0" dirty="0" smtClean="0"/>
            <a:t> </a:t>
          </a:r>
          <a:r>
            <a:rPr lang="en-US" b="0" i="0" dirty="0" err="1" smtClean="0"/>
            <a:t>sana</a:t>
          </a:r>
          <a:r>
            <a:rPr lang="en-US" b="0" i="0" dirty="0" smtClean="0"/>
            <a:t> </a:t>
          </a:r>
          <a:r>
            <a:rPr lang="en-US" b="0" i="0" dirty="0" err="1" smtClean="0"/>
            <a:t>holatiga</a:t>
          </a:r>
          <a:r>
            <a:rPr lang="en-US" b="0" i="0" dirty="0" smtClean="0"/>
            <a:t> </a:t>
          </a:r>
          <a:r>
            <a:rPr lang="en-US" b="0" i="0" dirty="0" err="1" smtClean="0"/>
            <a:t>o‘z</a:t>
          </a:r>
          <a:r>
            <a:rPr lang="en-US" b="0" i="0" dirty="0" smtClean="0"/>
            <a:t> </a:t>
          </a:r>
          <a:r>
            <a:rPr lang="en-US" b="0" i="0" dirty="0" err="1" smtClean="0"/>
            <a:t>moliyaviy</a:t>
          </a:r>
          <a:r>
            <a:rPr lang="en-US" b="0" i="0" dirty="0" smtClean="0"/>
            <a:t> </a:t>
          </a:r>
          <a:r>
            <a:rPr lang="en-US" b="0" i="0" dirty="0" err="1" smtClean="0"/>
            <a:t>hisobotlarini</a:t>
          </a:r>
          <a:r>
            <a:rPr lang="en-US" b="0" i="0" dirty="0" smtClean="0"/>
            <a:t> </a:t>
          </a:r>
          <a:r>
            <a:rPr lang="en-US" b="0" i="0" dirty="0" err="1" smtClean="0"/>
            <a:t>tayyorlaydi</a:t>
          </a:r>
          <a:r>
            <a:rPr lang="en-US" b="0" i="0" dirty="0" smtClean="0"/>
            <a:t>, </a:t>
          </a:r>
          <a:r>
            <a:rPr lang="en-US" b="0" i="0" dirty="0" err="1" smtClean="0"/>
            <a:t>bunda</a:t>
          </a:r>
          <a:r>
            <a:rPr lang="en-US" b="0" i="0" dirty="0" smtClean="0"/>
            <a:t> </a:t>
          </a:r>
          <a:r>
            <a:rPr lang="en-US" b="0" i="0" dirty="0" err="1" smtClean="0"/>
            <a:t>uni</a:t>
          </a:r>
          <a:r>
            <a:rPr lang="en-US" b="0" i="0" dirty="0" smtClean="0"/>
            <a:t> </a:t>
          </a:r>
          <a:r>
            <a:rPr lang="en-US" b="0" i="0" dirty="0" err="1" smtClean="0"/>
            <a:t>tayyorlash</a:t>
          </a:r>
          <a:r>
            <a:rPr lang="en-US" b="0" i="0" dirty="0" smtClean="0"/>
            <a:t> </a:t>
          </a:r>
          <a:r>
            <a:rPr lang="en-US" b="0" i="0" dirty="0" err="1" smtClean="0"/>
            <a:t>amaliy</a:t>
          </a:r>
          <a:r>
            <a:rPr lang="en-US" b="0" i="0" dirty="0" smtClean="0"/>
            <a:t> </a:t>
          </a:r>
          <a:r>
            <a:rPr lang="en-US" b="0" i="0" dirty="0" err="1" smtClean="0"/>
            <a:t>imkonsiz</a:t>
          </a:r>
          <a:r>
            <a:rPr lang="en-US" b="0" i="0" dirty="0" smtClean="0"/>
            <a:t> </a:t>
          </a:r>
          <a:r>
            <a:rPr lang="en-US" b="0" i="0" dirty="0" err="1" smtClean="0"/>
            <a:t>bo‘lmaguncha</a:t>
          </a:r>
          <a:r>
            <a:rPr lang="en-US" b="0" i="0" dirty="0" smtClean="0"/>
            <a:t>.</a:t>
          </a:r>
          <a:endParaRPr lang="ru-RU" dirty="0"/>
        </a:p>
      </dgm:t>
    </dgm:pt>
    <dgm:pt modelId="{65113D8C-6D0C-4610-A89E-DC04C4F3F07C}" type="parTrans" cxnId="{629A6C87-3331-455E-A87E-F2205A3E50DD}">
      <dgm:prSet/>
      <dgm:spPr/>
      <dgm:t>
        <a:bodyPr/>
        <a:lstStyle/>
        <a:p>
          <a:endParaRPr lang="ru-RU"/>
        </a:p>
      </dgm:t>
    </dgm:pt>
    <dgm:pt modelId="{9DEB133A-9291-462D-966C-08B3BCD1E0CF}" type="sibTrans" cxnId="{629A6C87-3331-455E-A87E-F2205A3E50DD}">
      <dgm:prSet/>
      <dgm:spPr/>
      <dgm:t>
        <a:bodyPr/>
        <a:lstStyle/>
        <a:p>
          <a:endParaRPr lang="ru-RU"/>
        </a:p>
      </dgm:t>
    </dgm:pt>
    <dgm:pt modelId="{BA933415-418B-42C5-82D6-03264B5CEFD1}" type="pres">
      <dgm:prSet presAssocID="{A5E41226-2B3B-4BD8-AAED-5B88406E12B2}" presName="Name0" presStyleCnt="0">
        <dgm:presLayoutVars>
          <dgm:dir/>
          <dgm:resizeHandles val="exact"/>
        </dgm:presLayoutVars>
      </dgm:prSet>
      <dgm:spPr/>
      <dgm:t>
        <a:bodyPr/>
        <a:lstStyle/>
        <a:p>
          <a:endParaRPr lang="ru-RU"/>
        </a:p>
      </dgm:t>
    </dgm:pt>
    <dgm:pt modelId="{957C20E6-7318-4565-8A37-12E1B5EDF299}" type="pres">
      <dgm:prSet presAssocID="{0B90008C-E751-421C-AE39-CAC663A54C2E}" presName="node" presStyleLbl="node1" presStyleIdx="0" presStyleCnt="2">
        <dgm:presLayoutVars>
          <dgm:bulletEnabled val="1"/>
        </dgm:presLayoutVars>
      </dgm:prSet>
      <dgm:spPr/>
      <dgm:t>
        <a:bodyPr/>
        <a:lstStyle/>
        <a:p>
          <a:endParaRPr lang="ru-RU"/>
        </a:p>
      </dgm:t>
    </dgm:pt>
    <dgm:pt modelId="{F7EAF4D3-97E3-4DA4-B183-906D7F0F50E6}" type="pres">
      <dgm:prSet presAssocID="{4867DE78-629B-475A-8406-5038FA30990B}" presName="sibTrans" presStyleCnt="0"/>
      <dgm:spPr/>
    </dgm:pt>
    <dgm:pt modelId="{6D4F7CB2-9F74-428A-85A5-2F114E48BD50}" type="pres">
      <dgm:prSet presAssocID="{286CC2C0-CE79-42AE-9766-62C9F0DC8168}" presName="node" presStyleLbl="node1" presStyleIdx="1" presStyleCnt="2">
        <dgm:presLayoutVars>
          <dgm:bulletEnabled val="1"/>
        </dgm:presLayoutVars>
      </dgm:prSet>
      <dgm:spPr/>
      <dgm:t>
        <a:bodyPr/>
        <a:lstStyle/>
        <a:p>
          <a:endParaRPr lang="ru-RU"/>
        </a:p>
      </dgm:t>
    </dgm:pt>
  </dgm:ptLst>
  <dgm:cxnLst>
    <dgm:cxn modelId="{F5514CCD-07E1-42F0-BFBC-95B7A45BDEA6}" srcId="{A5E41226-2B3B-4BD8-AAED-5B88406E12B2}" destId="{0B90008C-E751-421C-AE39-CAC663A54C2E}" srcOrd="0" destOrd="0" parTransId="{C8A4A446-9106-448D-B1F6-92B4FC0B80D7}" sibTransId="{4867DE78-629B-475A-8406-5038FA30990B}"/>
    <dgm:cxn modelId="{6AD2A241-DFD7-459C-9FAF-03197F1FC4A0}" type="presOf" srcId="{0B90008C-E751-421C-AE39-CAC663A54C2E}" destId="{957C20E6-7318-4565-8A37-12E1B5EDF299}" srcOrd="0" destOrd="0" presId="urn:microsoft.com/office/officeart/2005/8/layout/hList6"/>
    <dgm:cxn modelId="{629A6C87-3331-455E-A87E-F2205A3E50DD}" srcId="{A5E41226-2B3B-4BD8-AAED-5B88406E12B2}" destId="{286CC2C0-CE79-42AE-9766-62C9F0DC8168}" srcOrd="1" destOrd="0" parTransId="{65113D8C-6D0C-4610-A89E-DC04C4F3F07C}" sibTransId="{9DEB133A-9291-462D-966C-08B3BCD1E0CF}"/>
    <dgm:cxn modelId="{E7B66C7D-057A-4349-9C97-E32098238C96}" type="presOf" srcId="{286CC2C0-CE79-42AE-9766-62C9F0DC8168}" destId="{6D4F7CB2-9F74-428A-85A5-2F114E48BD50}" srcOrd="0" destOrd="0" presId="urn:microsoft.com/office/officeart/2005/8/layout/hList6"/>
    <dgm:cxn modelId="{6354F95A-A618-4A69-A04F-07F97B302ECA}" type="presOf" srcId="{A5E41226-2B3B-4BD8-AAED-5B88406E12B2}" destId="{BA933415-418B-42C5-82D6-03264B5CEFD1}" srcOrd="0" destOrd="0" presId="urn:microsoft.com/office/officeart/2005/8/layout/hList6"/>
    <dgm:cxn modelId="{E0A49403-DCF9-4009-B45E-D9B1063CFFD7}" type="presParOf" srcId="{BA933415-418B-42C5-82D6-03264B5CEFD1}" destId="{957C20E6-7318-4565-8A37-12E1B5EDF299}" srcOrd="0" destOrd="0" presId="urn:microsoft.com/office/officeart/2005/8/layout/hList6"/>
    <dgm:cxn modelId="{31E06C57-BA67-43AD-9372-C5E24BDBD1CF}" type="presParOf" srcId="{BA933415-418B-42C5-82D6-03264B5CEFD1}" destId="{F7EAF4D3-97E3-4DA4-B183-906D7F0F50E6}" srcOrd="1" destOrd="0" presId="urn:microsoft.com/office/officeart/2005/8/layout/hList6"/>
    <dgm:cxn modelId="{07B3F0C4-7627-45E0-B3F6-FBB8728CDAB1}" type="presParOf" srcId="{BA933415-418B-42C5-82D6-03264B5CEFD1}" destId="{6D4F7CB2-9F74-428A-85A5-2F114E48BD50}" srcOrd="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8BB23C3-7806-4729-93E2-4FC1E6FE6E91}" type="doc">
      <dgm:prSet loTypeId="urn:microsoft.com/office/officeart/2005/8/layout/hList6" loCatId="list" qsTypeId="urn:microsoft.com/office/officeart/2005/8/quickstyle/3d3" qsCatId="3D" csTypeId="urn:microsoft.com/office/officeart/2005/8/colors/accent1_2" csCatId="accent1" phldr="1"/>
      <dgm:spPr/>
      <dgm:t>
        <a:bodyPr/>
        <a:lstStyle/>
        <a:p>
          <a:endParaRPr lang="ru-RU"/>
        </a:p>
      </dgm:t>
    </dgm:pt>
    <dgm:pt modelId="{E0DA0783-87BB-4BE4-B904-980B9B05355D}">
      <dgm:prSet phldrT="[Текст]"/>
      <dgm:spPr/>
      <dgm:t>
        <a:bodyPr/>
        <a:lstStyle/>
        <a:p>
          <a:r>
            <a:rPr lang="en-US" b="0" i="0" dirty="0" err="1" smtClean="0"/>
            <a:t>Agarda</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a:t>
          </a:r>
          <a:r>
            <a:rPr lang="en-US" b="0" i="0" dirty="0" smtClean="0"/>
            <a:t> </a:t>
          </a:r>
          <a:r>
            <a:rPr lang="en-US" b="0" i="0" dirty="0" err="1" smtClean="0"/>
            <a:t>bir</a:t>
          </a:r>
          <a:r>
            <a:rPr lang="en-US" b="0" i="0" dirty="0" smtClean="0"/>
            <a:t> </a:t>
          </a:r>
          <a:r>
            <a:rPr lang="en-US" b="0" i="0" dirty="0" err="1" smtClean="0"/>
            <a:t>xil</a:t>
          </a:r>
          <a:r>
            <a:rPr lang="en-US" b="0" i="0" dirty="0" smtClean="0"/>
            <a:t> </a:t>
          </a:r>
          <a:r>
            <a:rPr lang="en-US" b="0" i="0" dirty="0" err="1" smtClean="0"/>
            <a:t>operatsiyalar</a:t>
          </a:r>
          <a:r>
            <a:rPr lang="en-US" b="0" i="0" dirty="0" smtClean="0"/>
            <a:t> </a:t>
          </a:r>
          <a:r>
            <a:rPr lang="en-US" b="0" i="0" dirty="0" err="1" smtClean="0"/>
            <a:t>va</a:t>
          </a:r>
          <a:r>
            <a:rPr lang="en-US" b="0" i="0" dirty="0" smtClean="0"/>
            <a:t> </a:t>
          </a:r>
          <a:r>
            <a:rPr lang="en-US" b="0" i="0" dirty="0" err="1" smtClean="0"/>
            <a:t>hodisalar</a:t>
          </a:r>
          <a:r>
            <a:rPr lang="en-US" b="0" i="0" dirty="0" smtClean="0"/>
            <a:t> </a:t>
          </a:r>
          <a:r>
            <a:rPr lang="en-US" b="0" i="0" dirty="0" err="1" smtClean="0"/>
            <a:t>uchun</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hisob</a:t>
          </a:r>
          <a:r>
            <a:rPr lang="en-US" b="0" i="0" dirty="0" smtClean="0"/>
            <a:t> </a:t>
          </a:r>
          <a:r>
            <a:rPr lang="en-US" b="0" i="0" dirty="0" err="1" smtClean="0"/>
            <a:t>siyosatlaridan</a:t>
          </a:r>
          <a:r>
            <a:rPr lang="en-US" b="0" i="0" dirty="0" smtClean="0"/>
            <a:t> </a:t>
          </a:r>
          <a:r>
            <a:rPr lang="en-US" b="0" i="0" dirty="0" err="1" smtClean="0"/>
            <a:t>farq</a:t>
          </a:r>
          <a:r>
            <a:rPr lang="en-US" b="0" i="0" dirty="0" smtClean="0"/>
            <a:t> </a:t>
          </a:r>
          <a:r>
            <a:rPr lang="en-US" b="0" i="0" dirty="0" err="1" smtClean="0"/>
            <a:t>qiladigan</a:t>
          </a:r>
          <a:r>
            <a:rPr lang="en-US" b="0" i="0" dirty="0" smtClean="0"/>
            <a:t> </a:t>
          </a:r>
          <a:r>
            <a:rPr lang="en-US" b="0" i="0" dirty="0" err="1" smtClean="0"/>
            <a:t>siyosatlardan</a:t>
          </a:r>
          <a:r>
            <a:rPr lang="en-US" b="0" i="0" dirty="0" smtClean="0"/>
            <a:t> </a:t>
          </a:r>
          <a:r>
            <a:rPr lang="en-US" b="0" i="0" dirty="0" err="1" smtClean="0"/>
            <a:t>foydalansa</a:t>
          </a:r>
          <a:r>
            <a:rPr lang="en-US" b="0" i="0" dirty="0" smtClean="0"/>
            <a:t>, </a:t>
          </a:r>
          <a:r>
            <a:rPr lang="en-US" b="0" i="0" dirty="0" err="1" smtClean="0"/>
            <a:t>tuzatishlar</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korxonaning</a:t>
          </a:r>
          <a:r>
            <a:rPr lang="en-US" b="0" i="0" dirty="0" smtClean="0"/>
            <a:t> </a:t>
          </a:r>
          <a:r>
            <a:rPr lang="en-US" b="0" i="0" dirty="0" err="1" smtClean="0"/>
            <a:t>hisob</a:t>
          </a:r>
          <a:r>
            <a:rPr lang="en-US" b="0" i="0" dirty="0" smtClean="0"/>
            <a:t> </a:t>
          </a:r>
          <a:r>
            <a:rPr lang="en-US" b="0" i="0" dirty="0" err="1" smtClean="0"/>
            <a:t>siyosatlarini</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siyosatlariga</a:t>
          </a:r>
          <a:r>
            <a:rPr lang="en-US" b="0" i="0" dirty="0" smtClean="0"/>
            <a:t> </a:t>
          </a:r>
          <a:r>
            <a:rPr lang="en-US" b="0" i="0" dirty="0" err="1" smtClean="0"/>
            <a:t>mos</a:t>
          </a:r>
          <a:r>
            <a:rPr lang="en-US" b="0" i="0" dirty="0" smtClean="0"/>
            <a:t> </a:t>
          </a:r>
          <a:r>
            <a:rPr lang="en-US" b="0" i="0" dirty="0" err="1" smtClean="0"/>
            <a:t>kelishini</a:t>
          </a:r>
          <a:r>
            <a:rPr lang="en-US" b="0" i="0" dirty="0" smtClean="0"/>
            <a:t> </a:t>
          </a:r>
          <a:r>
            <a:rPr lang="en-US" b="0" i="0" dirty="0" err="1" smtClean="0"/>
            <a:t>ta’minlash</a:t>
          </a:r>
          <a:r>
            <a:rPr lang="en-US" b="0" i="0" dirty="0" smtClean="0"/>
            <a:t> </a:t>
          </a:r>
          <a:r>
            <a:rPr lang="en-US" b="0" i="0" dirty="0" err="1" smtClean="0"/>
            <a:t>uchun</a:t>
          </a:r>
          <a:r>
            <a:rPr lang="en-US" b="0" i="0" dirty="0" smtClean="0"/>
            <a:t> </a:t>
          </a:r>
          <a:r>
            <a:rPr lang="en-US" b="0" i="0" dirty="0" err="1" smtClean="0"/>
            <a:t>amalga</a:t>
          </a:r>
          <a:r>
            <a:rPr lang="en-US" b="0" i="0" dirty="0" smtClean="0"/>
            <a:t> </a:t>
          </a:r>
          <a:r>
            <a:rPr lang="en-US" b="0" i="0" dirty="0" err="1" smtClean="0"/>
            <a:t>oshiriladi</a:t>
          </a:r>
          <a:r>
            <a:rPr lang="en-US" b="0" i="0" dirty="0" smtClean="0"/>
            <a:t>, </a:t>
          </a:r>
          <a:r>
            <a:rPr lang="en-US" b="0" i="0" dirty="0" err="1" smtClean="0"/>
            <a:t>qachonki</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korxonaning</a:t>
          </a:r>
          <a:r>
            <a:rPr lang="en-US" b="0" i="0" dirty="0" smtClean="0"/>
            <a:t> </a:t>
          </a:r>
          <a:r>
            <a:rPr lang="en-US" b="0" i="0" dirty="0" err="1" smtClean="0"/>
            <a:t>moliyaviy</a:t>
          </a:r>
          <a:r>
            <a:rPr lang="en-US" b="0" i="0" dirty="0" smtClean="0"/>
            <a:t> </a:t>
          </a:r>
          <a:r>
            <a:rPr lang="en-US" b="0" i="0" dirty="0" err="1" smtClean="0"/>
            <a:t>hisobotlari</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tomonidan</a:t>
          </a:r>
          <a:r>
            <a:rPr lang="en-US" b="0" i="0" dirty="0" smtClean="0"/>
            <a:t> </a:t>
          </a:r>
          <a:r>
            <a:rPr lang="en-US" b="0" i="0" dirty="0" err="1" smtClean="0"/>
            <a:t>ulush</a:t>
          </a:r>
          <a:r>
            <a:rPr lang="en-US" b="0" i="0" dirty="0" smtClean="0"/>
            <a:t> </a:t>
          </a:r>
          <a:r>
            <a:rPr lang="en-US" b="0" i="0" dirty="0" err="1" smtClean="0"/>
            <a:t>bo‘yicha</a:t>
          </a:r>
          <a:r>
            <a:rPr lang="en-US" b="0" i="0" dirty="0" smtClean="0"/>
            <a:t> </a:t>
          </a:r>
          <a:r>
            <a:rPr lang="en-US" b="0" i="0" dirty="0" err="1" smtClean="0"/>
            <a:t>hisobga</a:t>
          </a:r>
          <a:r>
            <a:rPr lang="en-US" b="0" i="0" dirty="0" smtClean="0"/>
            <a:t> </a:t>
          </a:r>
          <a:r>
            <a:rPr lang="en-US" b="0" i="0" dirty="0" err="1" smtClean="0"/>
            <a:t>olish</a:t>
          </a:r>
          <a:r>
            <a:rPr lang="en-US" b="0" i="0" dirty="0" smtClean="0"/>
            <a:t> </a:t>
          </a:r>
          <a:r>
            <a:rPr lang="en-US" b="0" i="0" dirty="0" err="1" smtClean="0"/>
            <a:t>usulini</a:t>
          </a:r>
          <a:r>
            <a:rPr lang="en-US" b="0" i="0" dirty="0" smtClean="0"/>
            <a:t> </a:t>
          </a:r>
          <a:r>
            <a:rPr lang="en-US" b="0" i="0" dirty="0" err="1" smtClean="0"/>
            <a:t>qo‘llashda</a:t>
          </a:r>
          <a:r>
            <a:rPr lang="en-US" b="0" i="0" dirty="0" smtClean="0"/>
            <a:t> </a:t>
          </a:r>
          <a:r>
            <a:rPr lang="en-US" b="0" i="0" dirty="0" err="1" smtClean="0"/>
            <a:t>foydalanilsa</a:t>
          </a:r>
          <a:r>
            <a:rPr lang="en-US" b="0" i="0" dirty="0" smtClean="0"/>
            <a:t>.</a:t>
          </a:r>
          <a:endParaRPr lang="ru-RU" dirty="0"/>
        </a:p>
      </dgm:t>
    </dgm:pt>
    <dgm:pt modelId="{FC2F2F76-0314-4266-9FBE-B076098BB200}" type="parTrans" cxnId="{9A6220A8-FF02-45A7-8F5E-95E2B91EF8DD}">
      <dgm:prSet/>
      <dgm:spPr/>
      <dgm:t>
        <a:bodyPr/>
        <a:lstStyle/>
        <a:p>
          <a:endParaRPr lang="ru-RU"/>
        </a:p>
      </dgm:t>
    </dgm:pt>
    <dgm:pt modelId="{0F17C3CC-08B2-4D94-BD66-4F232CA7360E}" type="sibTrans" cxnId="{9A6220A8-FF02-45A7-8F5E-95E2B91EF8DD}">
      <dgm:prSet/>
      <dgm:spPr/>
      <dgm:t>
        <a:bodyPr/>
        <a:lstStyle/>
        <a:p>
          <a:endParaRPr lang="ru-RU"/>
        </a:p>
      </dgm:t>
    </dgm:pt>
    <dgm:pt modelId="{BA83DB39-7120-408D-920B-079554222A6A}">
      <dgm:prSet/>
      <dgm:spPr/>
      <dgm:t>
        <a:bodyPr/>
        <a:lstStyle/>
        <a:p>
          <a:r>
            <a:rPr lang="en-US" b="0" i="0" dirty="0" err="1" smtClean="0"/>
            <a:t>Agarda</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a:t>
          </a:r>
          <a:r>
            <a:rPr lang="en-US" b="0" i="0" dirty="0" smtClean="0"/>
            <a:t> </a:t>
          </a:r>
          <a:r>
            <a:rPr lang="en-US" b="0" i="0" dirty="0" err="1" smtClean="0"/>
            <a:t>tadbirkorlik</a:t>
          </a:r>
          <a:r>
            <a:rPr lang="en-US" b="0" i="0" dirty="0" smtClean="0"/>
            <a:t> </a:t>
          </a:r>
          <a:r>
            <a:rPr lang="en-US" b="0" i="0" dirty="0" err="1" smtClean="0"/>
            <a:t>sub’ektidan</a:t>
          </a:r>
          <a:r>
            <a:rPr lang="en-US" b="0" i="0" dirty="0" smtClean="0"/>
            <a:t> </a:t>
          </a:r>
          <a:r>
            <a:rPr lang="en-US" b="0" i="0" dirty="0" err="1" smtClean="0"/>
            <a:t>tashqari</a:t>
          </a:r>
          <a:r>
            <a:rPr lang="en-US" b="0" i="0" dirty="0" smtClean="0"/>
            <a:t> </a:t>
          </a:r>
          <a:r>
            <a:rPr lang="en-US" b="0" i="0" dirty="0" err="1" smtClean="0"/>
            <a:t>boshqa</a:t>
          </a:r>
          <a:r>
            <a:rPr lang="en-US" b="0" i="0" dirty="0" smtClean="0"/>
            <a:t> </a:t>
          </a:r>
          <a:r>
            <a:rPr lang="en-US" b="0" i="0" dirty="0" err="1" smtClean="0"/>
            <a:t>tomonlar</a:t>
          </a:r>
          <a:r>
            <a:rPr lang="en-US" b="0" i="0" dirty="0" smtClean="0"/>
            <a:t> </a:t>
          </a:r>
          <a:r>
            <a:rPr lang="en-US" b="0" i="0" dirty="0" err="1" smtClean="0"/>
            <a:t>tomonidan</a:t>
          </a:r>
          <a:r>
            <a:rPr lang="en-US" b="0" i="0" dirty="0" smtClean="0"/>
            <a:t> </a:t>
          </a:r>
          <a:r>
            <a:rPr lang="en-US" b="0" i="0" dirty="0" err="1" smtClean="0"/>
            <a:t>egalik</a:t>
          </a:r>
          <a:r>
            <a:rPr lang="en-US" b="0" i="0" dirty="0" smtClean="0"/>
            <a:t> </a:t>
          </a:r>
          <a:r>
            <a:rPr lang="en-US" b="0" i="0" dirty="0" err="1" smtClean="0"/>
            <a:t>qilinadigan</a:t>
          </a:r>
          <a:r>
            <a:rPr lang="en-US" b="0" i="0" dirty="0" smtClean="0"/>
            <a:t> </a:t>
          </a:r>
          <a:r>
            <a:rPr lang="en-US" b="0" i="0" dirty="0" err="1" smtClean="0"/>
            <a:t>amaldagi</a:t>
          </a:r>
          <a:r>
            <a:rPr lang="en-US" b="0" i="0" dirty="0" smtClean="0"/>
            <a:t> </a:t>
          </a:r>
          <a:r>
            <a:rPr lang="en-US" b="0" i="0" dirty="0" err="1" smtClean="0"/>
            <a:t>kumulyativ</a:t>
          </a:r>
          <a:r>
            <a:rPr lang="en-US" b="0" i="0" dirty="0" smtClean="0"/>
            <a:t> </a:t>
          </a:r>
          <a:r>
            <a:rPr lang="en-US" b="0" i="0" dirty="0" err="1" smtClean="0"/>
            <a:t>imtiyozli</a:t>
          </a:r>
          <a:r>
            <a:rPr lang="en-US" b="0" i="0" dirty="0" smtClean="0"/>
            <a:t> </a:t>
          </a:r>
          <a:r>
            <a:rPr lang="en-US" b="0" i="0" dirty="0" err="1" smtClean="0"/>
            <a:t>aksiyalarga</a:t>
          </a:r>
          <a:r>
            <a:rPr lang="en-US" b="0" i="0" dirty="0" smtClean="0"/>
            <a:t> </a:t>
          </a:r>
          <a:r>
            <a:rPr lang="en-US" b="0" i="0" dirty="0" err="1" smtClean="0"/>
            <a:t>ega</a:t>
          </a:r>
          <a:r>
            <a:rPr lang="en-US" b="0" i="0" dirty="0" smtClean="0"/>
            <a:t> </a:t>
          </a:r>
          <a:r>
            <a:rPr lang="en-US" b="0" i="0" dirty="0" err="1" smtClean="0"/>
            <a:t>bo‘lsa</a:t>
          </a:r>
          <a:r>
            <a:rPr lang="en-US" b="0" i="0" dirty="0" smtClean="0"/>
            <a:t> </a:t>
          </a:r>
          <a:r>
            <a:rPr lang="en-US" b="0" i="0" dirty="0" err="1" smtClean="0"/>
            <a:t>va</a:t>
          </a:r>
          <a:r>
            <a:rPr lang="en-US" b="0" i="0" dirty="0" smtClean="0"/>
            <a:t> </a:t>
          </a:r>
          <a:r>
            <a:rPr lang="en-US" b="0" i="0" dirty="0" err="1" smtClean="0"/>
            <a:t>ular</a:t>
          </a:r>
          <a:r>
            <a:rPr lang="en-US" b="0" i="0" dirty="0" smtClean="0"/>
            <a:t> </a:t>
          </a:r>
          <a:r>
            <a:rPr lang="en-US" b="0" i="0" dirty="0" err="1" smtClean="0"/>
            <a:t>kapital</a:t>
          </a:r>
          <a:r>
            <a:rPr lang="en-US" b="0" i="0" dirty="0" smtClean="0"/>
            <a:t> </a:t>
          </a:r>
          <a:r>
            <a:rPr lang="en-US" b="0" i="0" dirty="0" err="1" smtClean="0"/>
            <a:t>sifatida</a:t>
          </a:r>
          <a:r>
            <a:rPr lang="en-US" b="0" i="0" dirty="0" smtClean="0"/>
            <a:t> </a:t>
          </a:r>
          <a:r>
            <a:rPr lang="en-US" b="0" i="0" dirty="0" err="1" smtClean="0"/>
            <a:t>tasniflangan</a:t>
          </a:r>
          <a:r>
            <a:rPr lang="en-US" b="0" i="0" dirty="0" smtClean="0"/>
            <a:t> </a:t>
          </a:r>
          <a:r>
            <a:rPr lang="en-US" b="0" i="0" dirty="0" err="1" smtClean="0"/>
            <a:t>bo‘lsa</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foyda</a:t>
          </a:r>
          <a:r>
            <a:rPr lang="en-US" b="0" i="0" dirty="0" smtClean="0"/>
            <a:t> </a:t>
          </a:r>
          <a:r>
            <a:rPr lang="en-US" b="0" i="0" dirty="0" err="1" smtClean="0"/>
            <a:t>yoki</a:t>
          </a:r>
          <a:r>
            <a:rPr lang="en-US" b="0" i="0" dirty="0" smtClean="0"/>
            <a:t> </a:t>
          </a:r>
          <a:r>
            <a:rPr lang="en-US" b="0" i="0" dirty="0" err="1" smtClean="0"/>
            <a:t>zarardagi</a:t>
          </a:r>
          <a:r>
            <a:rPr lang="en-US" b="0" i="0" dirty="0" smtClean="0"/>
            <a:t> </a:t>
          </a:r>
          <a:r>
            <a:rPr lang="en-US" b="0" i="0" dirty="0" err="1" smtClean="0"/>
            <a:t>o‘zining</a:t>
          </a:r>
          <a:r>
            <a:rPr lang="en-US" b="0" i="0" dirty="0" smtClean="0"/>
            <a:t> </a:t>
          </a:r>
          <a:r>
            <a:rPr lang="en-US" b="0" i="0" dirty="0" err="1" smtClean="0"/>
            <a:t>ulushini</a:t>
          </a:r>
          <a:r>
            <a:rPr lang="en-US" b="0" i="0" dirty="0" smtClean="0"/>
            <a:t> </a:t>
          </a:r>
          <a:r>
            <a:rPr lang="en-US" b="0" i="0" dirty="0" err="1" smtClean="0"/>
            <a:t>bunday</a:t>
          </a:r>
          <a:r>
            <a:rPr lang="en-US" b="0" i="0" dirty="0" smtClean="0"/>
            <a:t> </a:t>
          </a:r>
          <a:r>
            <a:rPr lang="en-US" b="0" i="0" dirty="0" err="1" smtClean="0"/>
            <a:t>aksiyalar</a:t>
          </a:r>
          <a:r>
            <a:rPr lang="en-US" b="0" i="0" dirty="0" smtClean="0"/>
            <a:t> </a:t>
          </a:r>
          <a:r>
            <a:rPr lang="en-US" b="0" i="0" dirty="0" err="1" smtClean="0"/>
            <a:t>bo‘yicha</a:t>
          </a:r>
          <a:r>
            <a:rPr lang="en-US" b="0" i="0" dirty="0" smtClean="0"/>
            <a:t> </a:t>
          </a:r>
          <a:r>
            <a:rPr lang="en-US" b="0" i="0" dirty="0" err="1" smtClean="0"/>
            <a:t>dividendlarga</a:t>
          </a:r>
          <a:r>
            <a:rPr lang="en-US" b="0" i="0" dirty="0" smtClean="0"/>
            <a:t> </a:t>
          </a:r>
          <a:r>
            <a:rPr lang="en-US" b="0" i="0" dirty="0" err="1" smtClean="0"/>
            <a:t>nisbatan</a:t>
          </a:r>
          <a:r>
            <a:rPr lang="en-US" b="0" i="0" dirty="0" smtClean="0"/>
            <a:t> </a:t>
          </a:r>
          <a:r>
            <a:rPr lang="en-US" b="0" i="0" dirty="0" err="1" smtClean="0"/>
            <a:t>to‘g‘rilagandan</a:t>
          </a:r>
          <a:r>
            <a:rPr lang="en-US" b="0" i="0" dirty="0" smtClean="0"/>
            <a:t> </a:t>
          </a:r>
          <a:r>
            <a:rPr lang="en-US" b="0" i="0" dirty="0" err="1" smtClean="0"/>
            <a:t>so‘ng</a:t>
          </a:r>
          <a:r>
            <a:rPr lang="en-US" b="0" i="0" dirty="0" smtClean="0"/>
            <a:t> </a:t>
          </a:r>
          <a:r>
            <a:rPr lang="en-US" b="0" i="0" dirty="0" err="1" smtClean="0"/>
            <a:t>hisoblaydi</a:t>
          </a:r>
          <a:r>
            <a:rPr lang="en-US" b="0" i="0" dirty="0" smtClean="0"/>
            <a:t>, </a:t>
          </a:r>
          <a:r>
            <a:rPr lang="en-US" b="0" i="0" dirty="0" err="1" smtClean="0"/>
            <a:t>bunda</a:t>
          </a:r>
          <a:r>
            <a:rPr lang="en-US" b="0" i="0" dirty="0" smtClean="0"/>
            <a:t> </a:t>
          </a:r>
          <a:r>
            <a:rPr lang="en-US" b="0" i="0" dirty="0" err="1" smtClean="0"/>
            <a:t>dividendlar</a:t>
          </a:r>
          <a:r>
            <a:rPr lang="en-US" b="0" i="0" dirty="0" smtClean="0"/>
            <a:t> </a:t>
          </a:r>
          <a:r>
            <a:rPr lang="en-US" b="0" i="0" dirty="0" err="1" smtClean="0"/>
            <a:t>e’lon</a:t>
          </a:r>
          <a:r>
            <a:rPr lang="en-US" b="0" i="0" dirty="0" smtClean="0"/>
            <a:t> </a:t>
          </a:r>
          <a:r>
            <a:rPr lang="en-US" b="0" i="0" dirty="0" err="1" smtClean="0"/>
            <a:t>qilingan</a:t>
          </a:r>
          <a:r>
            <a:rPr lang="en-US" b="0" i="0" dirty="0" smtClean="0"/>
            <a:t> </a:t>
          </a:r>
          <a:r>
            <a:rPr lang="en-US" b="0" i="0" dirty="0" err="1" smtClean="0"/>
            <a:t>yoki</a:t>
          </a:r>
          <a:r>
            <a:rPr lang="en-US" b="0" i="0" dirty="0" smtClean="0"/>
            <a:t> </a:t>
          </a:r>
          <a:r>
            <a:rPr lang="en-US" b="0" i="0" dirty="0" err="1" smtClean="0"/>
            <a:t>qilinmaganligidan</a:t>
          </a:r>
          <a:r>
            <a:rPr lang="en-US" b="0" i="0" dirty="0" smtClean="0"/>
            <a:t> </a:t>
          </a:r>
          <a:r>
            <a:rPr lang="en-US" b="0" i="0" dirty="0" err="1" smtClean="0"/>
            <a:t>qat’iy</a:t>
          </a:r>
          <a:r>
            <a:rPr lang="en-US" b="0" i="0" dirty="0" smtClean="0"/>
            <a:t> </a:t>
          </a:r>
          <a:r>
            <a:rPr lang="en-US" b="0" i="0" dirty="0" err="1" smtClean="0"/>
            <a:t>nazar</a:t>
          </a:r>
          <a:r>
            <a:rPr lang="en-US" b="0" i="0" dirty="0" smtClean="0"/>
            <a:t>.</a:t>
          </a:r>
          <a:endParaRPr lang="ru-RU" dirty="0"/>
        </a:p>
      </dgm:t>
    </dgm:pt>
    <dgm:pt modelId="{86FC3CF1-F5B5-440E-9755-DCEA2499416C}" type="parTrans" cxnId="{3EBABEDC-3075-4947-BD9E-3E3BA5FBC580}">
      <dgm:prSet/>
      <dgm:spPr/>
      <dgm:t>
        <a:bodyPr/>
        <a:lstStyle/>
        <a:p>
          <a:endParaRPr lang="ru-RU"/>
        </a:p>
      </dgm:t>
    </dgm:pt>
    <dgm:pt modelId="{37D4B6D9-52A1-423D-A66C-A6FA8D1A7CF5}" type="sibTrans" cxnId="{3EBABEDC-3075-4947-BD9E-3E3BA5FBC580}">
      <dgm:prSet/>
      <dgm:spPr/>
      <dgm:t>
        <a:bodyPr/>
        <a:lstStyle/>
        <a:p>
          <a:endParaRPr lang="ru-RU"/>
        </a:p>
      </dgm:t>
    </dgm:pt>
    <dgm:pt modelId="{44BE6870-BADF-4D94-8FA9-958B4011A382}" type="pres">
      <dgm:prSet presAssocID="{58BB23C3-7806-4729-93E2-4FC1E6FE6E91}" presName="Name0" presStyleCnt="0">
        <dgm:presLayoutVars>
          <dgm:dir/>
          <dgm:resizeHandles val="exact"/>
        </dgm:presLayoutVars>
      </dgm:prSet>
      <dgm:spPr/>
      <dgm:t>
        <a:bodyPr/>
        <a:lstStyle/>
        <a:p>
          <a:endParaRPr lang="ru-RU"/>
        </a:p>
      </dgm:t>
    </dgm:pt>
    <dgm:pt modelId="{19977DC0-9ECD-49A0-A301-D1010A844775}" type="pres">
      <dgm:prSet presAssocID="{E0DA0783-87BB-4BE4-B904-980B9B05355D}" presName="node" presStyleLbl="node1" presStyleIdx="0" presStyleCnt="2">
        <dgm:presLayoutVars>
          <dgm:bulletEnabled val="1"/>
        </dgm:presLayoutVars>
      </dgm:prSet>
      <dgm:spPr/>
      <dgm:t>
        <a:bodyPr/>
        <a:lstStyle/>
        <a:p>
          <a:endParaRPr lang="ru-RU"/>
        </a:p>
      </dgm:t>
    </dgm:pt>
    <dgm:pt modelId="{56E54172-F278-4399-A3A8-19EEBAB05C68}" type="pres">
      <dgm:prSet presAssocID="{0F17C3CC-08B2-4D94-BD66-4F232CA7360E}" presName="sibTrans" presStyleCnt="0"/>
      <dgm:spPr/>
    </dgm:pt>
    <dgm:pt modelId="{D3177CFE-D22E-41AA-B955-C3A384FDDD78}" type="pres">
      <dgm:prSet presAssocID="{BA83DB39-7120-408D-920B-079554222A6A}" presName="node" presStyleLbl="node1" presStyleIdx="1" presStyleCnt="2">
        <dgm:presLayoutVars>
          <dgm:bulletEnabled val="1"/>
        </dgm:presLayoutVars>
      </dgm:prSet>
      <dgm:spPr/>
      <dgm:t>
        <a:bodyPr/>
        <a:lstStyle/>
        <a:p>
          <a:endParaRPr lang="ru-RU"/>
        </a:p>
      </dgm:t>
    </dgm:pt>
  </dgm:ptLst>
  <dgm:cxnLst>
    <dgm:cxn modelId="{3EBABEDC-3075-4947-BD9E-3E3BA5FBC580}" srcId="{58BB23C3-7806-4729-93E2-4FC1E6FE6E91}" destId="{BA83DB39-7120-408D-920B-079554222A6A}" srcOrd="1" destOrd="0" parTransId="{86FC3CF1-F5B5-440E-9755-DCEA2499416C}" sibTransId="{37D4B6D9-52A1-423D-A66C-A6FA8D1A7CF5}"/>
    <dgm:cxn modelId="{C31ECD12-152C-48B7-8DD6-37CB6878739B}" type="presOf" srcId="{58BB23C3-7806-4729-93E2-4FC1E6FE6E91}" destId="{44BE6870-BADF-4D94-8FA9-958B4011A382}" srcOrd="0" destOrd="0" presId="urn:microsoft.com/office/officeart/2005/8/layout/hList6"/>
    <dgm:cxn modelId="{9A6220A8-FF02-45A7-8F5E-95E2B91EF8DD}" srcId="{58BB23C3-7806-4729-93E2-4FC1E6FE6E91}" destId="{E0DA0783-87BB-4BE4-B904-980B9B05355D}" srcOrd="0" destOrd="0" parTransId="{FC2F2F76-0314-4266-9FBE-B076098BB200}" sibTransId="{0F17C3CC-08B2-4D94-BD66-4F232CA7360E}"/>
    <dgm:cxn modelId="{1528E6F1-FE9F-49CA-B095-A1DEDA3BC6C4}" type="presOf" srcId="{BA83DB39-7120-408D-920B-079554222A6A}" destId="{D3177CFE-D22E-41AA-B955-C3A384FDDD78}" srcOrd="0" destOrd="0" presId="urn:microsoft.com/office/officeart/2005/8/layout/hList6"/>
    <dgm:cxn modelId="{7D47B3EE-B356-4B09-A520-7CFC2A6A29B5}" type="presOf" srcId="{E0DA0783-87BB-4BE4-B904-980B9B05355D}" destId="{19977DC0-9ECD-49A0-A301-D1010A844775}" srcOrd="0" destOrd="0" presId="urn:microsoft.com/office/officeart/2005/8/layout/hList6"/>
    <dgm:cxn modelId="{AAD0F006-4A0C-460E-9953-6DE29C4DEF38}" type="presParOf" srcId="{44BE6870-BADF-4D94-8FA9-958B4011A382}" destId="{19977DC0-9ECD-49A0-A301-D1010A844775}" srcOrd="0" destOrd="0" presId="urn:microsoft.com/office/officeart/2005/8/layout/hList6"/>
    <dgm:cxn modelId="{EE0632F8-353D-482F-9BC3-1AF2A5AF2288}" type="presParOf" srcId="{44BE6870-BADF-4D94-8FA9-958B4011A382}" destId="{56E54172-F278-4399-A3A8-19EEBAB05C68}" srcOrd="1" destOrd="0" presId="urn:microsoft.com/office/officeart/2005/8/layout/hList6"/>
    <dgm:cxn modelId="{18C42683-6924-45B2-BF93-404923626C27}" type="presParOf" srcId="{44BE6870-BADF-4D94-8FA9-958B4011A382}" destId="{D3177CFE-D22E-41AA-B955-C3A384FDDD78}" srcOrd="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65EA3D0-8875-48FA-B710-8FD876E93DA0}" type="doc">
      <dgm:prSet loTypeId="urn:microsoft.com/office/officeart/2005/8/layout/hProcess9" loCatId="process" qsTypeId="urn:microsoft.com/office/officeart/2005/8/quickstyle/simple1" qsCatId="simple" csTypeId="urn:microsoft.com/office/officeart/2005/8/colors/accent1_1" csCatId="accent1" phldr="1"/>
      <dgm:spPr/>
      <dgm:t>
        <a:bodyPr/>
        <a:lstStyle/>
        <a:p>
          <a:endParaRPr lang="ru-RU"/>
        </a:p>
      </dgm:t>
    </dgm:pt>
    <dgm:pt modelId="{CF07EC5F-08C6-4E58-AE6D-247490D3EC84}">
      <dgm:prSet/>
      <dgm:spPr/>
      <dgm:t>
        <a:bodyPr/>
        <a:lstStyle/>
        <a:p>
          <a:pPr rtl="0"/>
          <a:r>
            <a:rPr lang="en-US" b="0" i="0" dirty="0" err="1" smtClean="0"/>
            <a:t>Ulush</a:t>
          </a:r>
          <a:r>
            <a:rPr lang="en-US" b="0" i="0" dirty="0" smtClean="0"/>
            <a:t> </a:t>
          </a:r>
          <a:r>
            <a:rPr lang="en-US" b="0" i="0" dirty="0" err="1" smtClean="0"/>
            <a:t>bo‘yicha</a:t>
          </a:r>
          <a:r>
            <a:rPr lang="en-US" b="0" i="0" dirty="0" smtClean="0"/>
            <a:t> </a:t>
          </a:r>
          <a:r>
            <a:rPr lang="en-US" b="0" i="0" dirty="0" err="1" smtClean="0"/>
            <a:t>hisobga</a:t>
          </a:r>
          <a:r>
            <a:rPr lang="en-US" b="0" i="0" dirty="0" smtClean="0"/>
            <a:t> </a:t>
          </a:r>
          <a:r>
            <a:rPr lang="en-US" b="0" i="0" dirty="0" err="1" smtClean="0"/>
            <a:t>olish</a:t>
          </a:r>
          <a:r>
            <a:rPr lang="en-US" b="0" i="0" dirty="0" smtClean="0"/>
            <a:t> </a:t>
          </a:r>
          <a:r>
            <a:rPr lang="en-US" b="0" i="0" dirty="0" err="1" smtClean="0"/>
            <a:t>usulini</a:t>
          </a:r>
          <a:r>
            <a:rPr lang="en-US" b="0" i="0" dirty="0" smtClean="0"/>
            <a:t> </a:t>
          </a:r>
          <a:r>
            <a:rPr lang="en-US" b="0" i="0" dirty="0" err="1" smtClean="0"/>
            <a:t>qo‘llashdan</a:t>
          </a:r>
          <a:r>
            <a:rPr lang="en-US" b="0" i="0" dirty="0" smtClean="0"/>
            <a:t>, </a:t>
          </a:r>
          <a:r>
            <a:rPr lang="en-US" b="0" i="0" dirty="0" err="1" smtClean="0"/>
            <a:t>jumladan</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sub’ektining</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korxonaning</a:t>
          </a:r>
          <a:r>
            <a:rPr lang="en-US" b="0" i="0" dirty="0" smtClean="0"/>
            <a:t> </a:t>
          </a:r>
          <a:r>
            <a:rPr lang="en-US" b="0" i="0" dirty="0" err="1" smtClean="0"/>
            <a:t>zararlarini</a:t>
          </a:r>
          <a:r>
            <a:rPr lang="en-US" b="0" i="0" dirty="0" smtClean="0"/>
            <a:t> 38-bandga </a:t>
          </a:r>
          <a:r>
            <a:rPr lang="en-US" b="0" i="0" dirty="0" err="1" smtClean="0"/>
            <a:t>muvofiq</a:t>
          </a:r>
          <a:r>
            <a:rPr lang="en-US" b="0" i="0" dirty="0" smtClean="0"/>
            <a:t> tan </a:t>
          </a:r>
          <a:r>
            <a:rPr lang="en-US" b="0" i="0" dirty="0" err="1" smtClean="0"/>
            <a:t>olishdan</a:t>
          </a:r>
          <a:r>
            <a:rPr lang="en-US" b="0" i="0" dirty="0" smtClean="0"/>
            <a:t>, </a:t>
          </a:r>
          <a:r>
            <a:rPr lang="en-US" b="0" i="0" dirty="0" err="1" smtClean="0"/>
            <a:t>so‘ng</a:t>
          </a:r>
          <a:r>
            <a:rPr lang="en-US" b="0" i="0" dirty="0" smtClean="0"/>
            <a:t> </a:t>
          </a:r>
          <a:r>
            <a:rPr lang="en-US" b="0" i="0" dirty="0" err="1" smtClean="0"/>
            <a:t>tadbirkorlik</a:t>
          </a:r>
          <a:r>
            <a:rPr lang="en-US" b="0" i="0" dirty="0" smtClean="0"/>
            <a:t> </a:t>
          </a:r>
          <a:r>
            <a:rPr lang="en-US" b="0" i="0" dirty="0" err="1" smtClean="0"/>
            <a:t>sub’ekti</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sub’ektidagi</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korxonadagi</a:t>
          </a:r>
          <a:r>
            <a:rPr lang="en-US" b="0" i="0" dirty="0" smtClean="0"/>
            <a:t> </a:t>
          </a:r>
          <a:r>
            <a:rPr lang="en-US" b="0" i="0" dirty="0" err="1" smtClean="0"/>
            <a:t>o‘zining</a:t>
          </a:r>
          <a:r>
            <a:rPr lang="en-US" b="0" i="0" dirty="0" smtClean="0"/>
            <a:t> </a:t>
          </a:r>
          <a:r>
            <a:rPr lang="en-US" b="0" i="0" dirty="0" err="1" smtClean="0"/>
            <a:t>sof</a:t>
          </a:r>
          <a:r>
            <a:rPr lang="en-US" b="0" i="0" dirty="0" smtClean="0"/>
            <a:t> </a:t>
          </a:r>
          <a:r>
            <a:rPr lang="en-US" b="0" i="0" dirty="0" err="1" smtClean="0"/>
            <a:t>investitsiyasining</a:t>
          </a:r>
          <a:r>
            <a:rPr lang="en-US" b="0" i="0" dirty="0" smtClean="0"/>
            <a:t> </a:t>
          </a:r>
          <a:r>
            <a:rPr lang="en-US" b="0" i="0" dirty="0" err="1" smtClean="0"/>
            <a:t>qo‘shimcha</a:t>
          </a:r>
          <a:r>
            <a:rPr lang="en-US" b="0" i="0" dirty="0" smtClean="0"/>
            <a:t> </a:t>
          </a:r>
          <a:r>
            <a:rPr lang="en-US" b="0" i="0" dirty="0" err="1" smtClean="0"/>
            <a:t>qadrsizlanishi</a:t>
          </a:r>
          <a:r>
            <a:rPr lang="en-US" b="0" i="0" dirty="0" smtClean="0"/>
            <a:t> </a:t>
          </a:r>
          <a:r>
            <a:rPr lang="en-US" b="0" i="0" dirty="0" err="1" smtClean="0"/>
            <a:t>bo‘yicha</a:t>
          </a:r>
          <a:r>
            <a:rPr lang="en-US" b="0" i="0" dirty="0" smtClean="0"/>
            <a:t> </a:t>
          </a:r>
          <a:r>
            <a:rPr lang="en-US" b="0" i="0" dirty="0" err="1" smtClean="0"/>
            <a:t>zararni</a:t>
          </a:r>
          <a:r>
            <a:rPr lang="en-US" b="0" i="0" dirty="0" smtClean="0"/>
            <a:t> tan </a:t>
          </a:r>
          <a:r>
            <a:rPr lang="en-US" b="0" i="0" dirty="0" err="1" smtClean="0"/>
            <a:t>olishi</a:t>
          </a:r>
          <a:r>
            <a:rPr lang="en-US" b="0" i="0" dirty="0" smtClean="0"/>
            <a:t> </a:t>
          </a:r>
          <a:r>
            <a:rPr lang="en-US" b="0" i="0" dirty="0" err="1" smtClean="0"/>
            <a:t>kerak</a:t>
          </a:r>
          <a:r>
            <a:rPr lang="en-US" b="0" i="0" dirty="0" smtClean="0"/>
            <a:t> </a:t>
          </a:r>
          <a:r>
            <a:rPr lang="en-US" b="0" i="0" dirty="0" err="1" smtClean="0"/>
            <a:t>yoki</a:t>
          </a:r>
          <a:r>
            <a:rPr lang="en-US" b="0" i="0" dirty="0" smtClean="0"/>
            <a:t> </a:t>
          </a:r>
          <a:r>
            <a:rPr lang="en-US" b="0" i="0" dirty="0" err="1" smtClean="0"/>
            <a:t>kerak</a:t>
          </a:r>
          <a:r>
            <a:rPr lang="en-US" b="0" i="0" dirty="0" smtClean="0"/>
            <a:t> </a:t>
          </a:r>
          <a:r>
            <a:rPr lang="en-US" b="0" i="0" dirty="0" err="1" smtClean="0"/>
            <a:t>emasligini</a:t>
          </a:r>
          <a:r>
            <a:rPr lang="en-US" b="0" i="0" dirty="0" smtClean="0"/>
            <a:t> </a:t>
          </a:r>
          <a:r>
            <a:rPr lang="en-US" b="0" i="0" dirty="0" err="1" smtClean="0"/>
            <a:t>aniqlash</a:t>
          </a:r>
          <a:r>
            <a:rPr lang="en-US" b="0" i="0" dirty="0" smtClean="0"/>
            <a:t> </a:t>
          </a:r>
          <a:r>
            <a:rPr lang="en-US" b="0" i="0" dirty="0" err="1" smtClean="0"/>
            <a:t>uchun</a:t>
          </a:r>
          <a:r>
            <a:rPr lang="en-US" b="0" i="0" dirty="0" smtClean="0"/>
            <a:t> BHXS 39 “</a:t>
          </a:r>
          <a:r>
            <a:rPr lang="en-US" b="0" i="0" dirty="0" err="1" smtClean="0"/>
            <a:t>Moliyaviy</a:t>
          </a:r>
          <a:r>
            <a:rPr lang="en-US" b="0" i="0" dirty="0" smtClean="0"/>
            <a:t> </a:t>
          </a:r>
          <a:r>
            <a:rPr lang="en-US" b="0" i="0" dirty="0" err="1" smtClean="0"/>
            <a:t>instrumentlar</a:t>
          </a:r>
          <a:r>
            <a:rPr lang="en-US" b="0" i="0" dirty="0" smtClean="0"/>
            <a:t>: tan </a:t>
          </a:r>
          <a:r>
            <a:rPr lang="en-US" b="0" i="0" dirty="0" err="1" smtClean="0"/>
            <a:t>olish</a:t>
          </a:r>
          <a:r>
            <a:rPr lang="en-US" b="0" i="0" dirty="0" smtClean="0"/>
            <a:t> </a:t>
          </a:r>
          <a:r>
            <a:rPr lang="en-US" b="0" i="0" dirty="0" err="1" smtClean="0"/>
            <a:t>va</a:t>
          </a:r>
          <a:r>
            <a:rPr lang="en-US" b="0" i="0" dirty="0" smtClean="0"/>
            <a:t> </a:t>
          </a:r>
          <a:r>
            <a:rPr lang="en-US" b="0" i="0" dirty="0" err="1" smtClean="0"/>
            <a:t>baholash</a:t>
          </a:r>
          <a:r>
            <a:rPr lang="en-US" b="0" i="0" dirty="0" smtClean="0"/>
            <a:t>” </a:t>
          </a:r>
          <a:r>
            <a:rPr lang="en-US" b="0" i="0" dirty="0" err="1" smtClean="0"/>
            <a:t>ni</a:t>
          </a:r>
          <a:r>
            <a:rPr lang="en-US" b="0" i="0" dirty="0" smtClean="0"/>
            <a:t> </a:t>
          </a:r>
          <a:r>
            <a:rPr lang="en-US" b="0" i="0" dirty="0" err="1" smtClean="0"/>
            <a:t>qo‘llaydi</a:t>
          </a:r>
          <a:r>
            <a:rPr lang="en-US" b="0" i="0" dirty="0" smtClean="0"/>
            <a:t>.</a:t>
          </a:r>
          <a:endParaRPr lang="ru-RU" dirty="0"/>
        </a:p>
      </dgm:t>
    </dgm:pt>
    <dgm:pt modelId="{C8C74448-C219-4236-A889-6BE6368701C9}" type="parTrans" cxnId="{1B85920C-1294-499E-B9EE-37683A573767}">
      <dgm:prSet/>
      <dgm:spPr/>
      <dgm:t>
        <a:bodyPr/>
        <a:lstStyle/>
        <a:p>
          <a:endParaRPr lang="ru-RU"/>
        </a:p>
      </dgm:t>
    </dgm:pt>
    <dgm:pt modelId="{802C3129-6BC7-4E32-85CB-BECC26F85DE1}" type="sibTrans" cxnId="{1B85920C-1294-499E-B9EE-37683A573767}">
      <dgm:prSet/>
      <dgm:spPr/>
      <dgm:t>
        <a:bodyPr/>
        <a:lstStyle/>
        <a:p>
          <a:endParaRPr lang="ru-RU"/>
        </a:p>
      </dgm:t>
    </dgm:pt>
    <dgm:pt modelId="{BFF01016-F757-48B4-A664-B5AAC012EFB1}">
      <dgm:prSet/>
      <dgm:spPr/>
      <dgm:t>
        <a:bodyPr/>
        <a:lstStyle/>
        <a:p>
          <a:pPr rtl="0"/>
          <a:r>
            <a:rPr lang="en-US" b="0" i="0" dirty="0" err="1" smtClean="0"/>
            <a:t>Tadbirkorlik</a:t>
          </a:r>
          <a:r>
            <a:rPr lang="en-US" b="0" i="0" dirty="0" smtClean="0"/>
            <a:t> </a:t>
          </a:r>
          <a:r>
            <a:rPr lang="en-US" b="0" i="0" dirty="0" err="1" smtClean="0"/>
            <a:t>sub’ekti</a:t>
          </a:r>
          <a:r>
            <a:rPr lang="en-US" b="0" i="0" dirty="0" smtClean="0"/>
            <a:t> </a:t>
          </a:r>
          <a:r>
            <a:rPr lang="en-US" b="0" i="0" dirty="0" err="1" smtClean="0"/>
            <a:t>sof</a:t>
          </a:r>
          <a:r>
            <a:rPr lang="en-US" b="0" i="0" dirty="0" smtClean="0"/>
            <a:t> </a:t>
          </a:r>
          <a:r>
            <a:rPr lang="en-US" b="0" i="0" dirty="0" err="1" smtClean="0"/>
            <a:t>investitsiyaning</a:t>
          </a:r>
          <a:r>
            <a:rPr lang="en-US" b="0" i="0" dirty="0" smtClean="0"/>
            <a:t> </a:t>
          </a:r>
          <a:r>
            <a:rPr lang="en-US" b="0" i="0" dirty="0" err="1" smtClean="0"/>
            <a:t>ma’lum</a:t>
          </a:r>
          <a:r>
            <a:rPr lang="en-US" b="0" i="0" dirty="0" smtClean="0"/>
            <a:t> </a:t>
          </a:r>
          <a:r>
            <a:rPr lang="en-US" b="0" i="0" dirty="0" err="1" smtClean="0"/>
            <a:t>qismini</a:t>
          </a:r>
          <a:r>
            <a:rPr lang="en-US" b="0" i="0" dirty="0" smtClean="0"/>
            <a:t> </a:t>
          </a:r>
          <a:r>
            <a:rPr lang="en-US" b="0" i="0" dirty="0" err="1" smtClean="0"/>
            <a:t>va</a:t>
          </a:r>
          <a:r>
            <a:rPr lang="en-US" b="0" i="0" dirty="0" smtClean="0"/>
            <a:t> </a:t>
          </a:r>
          <a:r>
            <a:rPr lang="en-US" b="0" i="0" dirty="0" err="1" smtClean="0"/>
            <a:t>qadrsizlanish</a:t>
          </a:r>
          <a:r>
            <a:rPr lang="en-US" b="0" i="0" dirty="0" smtClean="0"/>
            <a:t> </a:t>
          </a:r>
          <a:r>
            <a:rPr lang="en-US" b="0" i="0" dirty="0" err="1" smtClean="0"/>
            <a:t>bo‘yicha</a:t>
          </a:r>
          <a:r>
            <a:rPr lang="en-US" b="0" i="0" dirty="0" smtClean="0"/>
            <a:t> </a:t>
          </a:r>
          <a:r>
            <a:rPr lang="en-US" b="0" i="0" dirty="0" err="1" smtClean="0"/>
            <a:t>zarar</a:t>
          </a:r>
          <a:r>
            <a:rPr lang="en-US" b="0" i="0" dirty="0" smtClean="0"/>
            <a:t> </a:t>
          </a:r>
          <a:r>
            <a:rPr lang="en-US" b="0" i="0" dirty="0" err="1" smtClean="0"/>
            <a:t>miqdorini</a:t>
          </a:r>
          <a:r>
            <a:rPr lang="en-US" b="0" i="0" dirty="0" smtClean="0"/>
            <a:t> </a:t>
          </a:r>
          <a:r>
            <a:rPr lang="en-US" b="0" i="0" dirty="0" err="1" smtClean="0"/>
            <a:t>tashkil</a:t>
          </a:r>
          <a:r>
            <a:rPr lang="en-US" b="0" i="0" dirty="0" smtClean="0"/>
            <a:t> </a:t>
          </a:r>
          <a:r>
            <a:rPr lang="en-US" b="0" i="0" dirty="0" err="1" smtClean="0"/>
            <a:t>etmaydigan</a:t>
          </a:r>
          <a:r>
            <a:rPr lang="en-US" b="0" i="0" dirty="0" smtClean="0"/>
            <a:t> </a:t>
          </a:r>
          <a:r>
            <a:rPr lang="en-US" b="0" i="0" dirty="0" err="1" smtClean="0"/>
            <a:t>qaram</a:t>
          </a:r>
          <a:r>
            <a:rPr lang="en-US" b="0" i="0" dirty="0" smtClean="0"/>
            <a:t> </a:t>
          </a:r>
          <a:r>
            <a:rPr lang="en-US" b="0" i="0" dirty="0" err="1" smtClean="0"/>
            <a:t>tadbirkorlik</a:t>
          </a:r>
          <a:r>
            <a:rPr lang="en-US" b="0" i="0" dirty="0" smtClean="0"/>
            <a:t> </a:t>
          </a:r>
          <a:r>
            <a:rPr lang="en-US" b="0" i="0" dirty="0" err="1" smtClean="0"/>
            <a:t>sub’ektidagi</a:t>
          </a:r>
          <a:r>
            <a:rPr lang="en-US" b="0" i="0" dirty="0" smtClean="0"/>
            <a:t> </a:t>
          </a:r>
          <a:r>
            <a:rPr lang="en-US" b="0" i="0" dirty="0" err="1" smtClean="0"/>
            <a:t>yoki</a:t>
          </a:r>
          <a:r>
            <a:rPr lang="en-US" b="0" i="0" dirty="0" smtClean="0"/>
            <a:t> </a:t>
          </a:r>
          <a:r>
            <a:rPr lang="en-US" b="0" i="0" dirty="0" err="1" smtClean="0"/>
            <a:t>qo‘shma</a:t>
          </a:r>
          <a:r>
            <a:rPr lang="en-US" b="0" i="0" dirty="0" smtClean="0"/>
            <a:t> </a:t>
          </a:r>
          <a:r>
            <a:rPr lang="en-US" b="0" i="0" dirty="0" err="1" smtClean="0"/>
            <a:t>korxonadagi</a:t>
          </a:r>
          <a:r>
            <a:rPr lang="en-US" b="0" i="0" dirty="0" smtClean="0"/>
            <a:t> </a:t>
          </a:r>
          <a:r>
            <a:rPr lang="en-US" b="0" i="0" dirty="0" err="1" smtClean="0"/>
            <a:t>o‘zining</a:t>
          </a:r>
          <a:r>
            <a:rPr lang="en-US" b="0" i="0" dirty="0" smtClean="0"/>
            <a:t> </a:t>
          </a:r>
          <a:r>
            <a:rPr lang="en-US" b="0" i="0" dirty="0" err="1" smtClean="0"/>
            <a:t>sof</a:t>
          </a:r>
          <a:r>
            <a:rPr lang="en-US" b="0" i="0" dirty="0" smtClean="0"/>
            <a:t> </a:t>
          </a:r>
          <a:r>
            <a:rPr lang="en-US" b="0" i="0" dirty="0" err="1" smtClean="0"/>
            <a:t>investitsiyasiga</a:t>
          </a:r>
          <a:r>
            <a:rPr lang="en-US" b="0" i="0" dirty="0" smtClean="0"/>
            <a:t> </a:t>
          </a:r>
          <a:r>
            <a:rPr lang="en-US" b="0" i="0" dirty="0" err="1" smtClean="0"/>
            <a:t>nisbatan</a:t>
          </a:r>
          <a:r>
            <a:rPr lang="en-US" b="0" i="0" dirty="0" smtClean="0"/>
            <a:t> </a:t>
          </a:r>
          <a:r>
            <a:rPr lang="en-US" b="0" i="0" dirty="0" err="1" smtClean="0"/>
            <a:t>har</a:t>
          </a:r>
          <a:r>
            <a:rPr lang="en-US" b="0" i="0" dirty="0" smtClean="0"/>
            <a:t> </a:t>
          </a:r>
          <a:r>
            <a:rPr lang="en-US" b="0" i="0" dirty="0" err="1" smtClean="0"/>
            <a:t>qanday</a:t>
          </a:r>
          <a:r>
            <a:rPr lang="en-US" b="0" i="0" dirty="0" smtClean="0"/>
            <a:t> </a:t>
          </a:r>
          <a:r>
            <a:rPr lang="en-US" b="0" i="0" dirty="0" err="1" smtClean="0"/>
            <a:t>qo‘shimcha</a:t>
          </a:r>
          <a:r>
            <a:rPr lang="en-US" b="0" i="0" dirty="0" smtClean="0"/>
            <a:t> </a:t>
          </a:r>
          <a:r>
            <a:rPr lang="en-US" b="0" i="0" dirty="0" err="1" smtClean="0"/>
            <a:t>qadrsizlanish</a:t>
          </a:r>
          <a:r>
            <a:rPr lang="en-US" b="0" i="0" dirty="0" smtClean="0"/>
            <a:t> </a:t>
          </a:r>
          <a:r>
            <a:rPr lang="en-US" b="0" i="0" dirty="0" err="1" smtClean="0"/>
            <a:t>zararini</a:t>
          </a:r>
          <a:r>
            <a:rPr lang="en-US" b="0" i="0" dirty="0" smtClean="0"/>
            <a:t> tan </a:t>
          </a:r>
          <a:r>
            <a:rPr lang="en-US" b="0" i="0" dirty="0" err="1" smtClean="0"/>
            <a:t>olishi</a:t>
          </a:r>
          <a:r>
            <a:rPr lang="en-US" b="0" i="0" dirty="0" smtClean="0"/>
            <a:t> </a:t>
          </a:r>
          <a:r>
            <a:rPr lang="en-US" b="0" i="0" dirty="0" err="1" smtClean="0"/>
            <a:t>zarurligini</a:t>
          </a:r>
          <a:r>
            <a:rPr lang="en-US" b="0" i="0" dirty="0" smtClean="0"/>
            <a:t> </a:t>
          </a:r>
          <a:r>
            <a:rPr lang="en-US" b="0" i="0" dirty="0" err="1" smtClean="0"/>
            <a:t>aniqlash</a:t>
          </a:r>
          <a:r>
            <a:rPr lang="en-US" b="0" i="0" dirty="0" smtClean="0"/>
            <a:t> </a:t>
          </a:r>
          <a:r>
            <a:rPr lang="en-US" b="0" i="0" dirty="0" err="1" smtClean="0"/>
            <a:t>uchun</a:t>
          </a:r>
          <a:r>
            <a:rPr lang="en-US" b="0" i="0" dirty="0" smtClean="0"/>
            <a:t> BHXS 39 </a:t>
          </a:r>
          <a:r>
            <a:rPr lang="en-US" b="0" i="0" dirty="0" err="1" smtClean="0"/>
            <a:t>ni</a:t>
          </a:r>
          <a:r>
            <a:rPr lang="en-US" b="0" i="0" dirty="0" smtClean="0"/>
            <a:t> </a:t>
          </a:r>
          <a:r>
            <a:rPr lang="en-US" b="0" i="0" dirty="0" err="1" smtClean="0"/>
            <a:t>qo‘llaydi</a:t>
          </a:r>
          <a:r>
            <a:rPr lang="en-US" b="0" i="0" dirty="0" smtClean="0"/>
            <a:t>.</a:t>
          </a:r>
          <a:endParaRPr lang="ru-RU" dirty="0"/>
        </a:p>
      </dgm:t>
    </dgm:pt>
    <dgm:pt modelId="{3B27C34E-6BF0-43FC-A09E-A4BA8D8251BE}" type="parTrans" cxnId="{BCAD3079-160E-4D85-B8D7-2CC73A743D82}">
      <dgm:prSet/>
      <dgm:spPr/>
      <dgm:t>
        <a:bodyPr/>
        <a:lstStyle/>
        <a:p>
          <a:endParaRPr lang="ru-RU"/>
        </a:p>
      </dgm:t>
    </dgm:pt>
    <dgm:pt modelId="{F2AA59D0-9C06-441F-AE15-060827710DBB}" type="sibTrans" cxnId="{BCAD3079-160E-4D85-B8D7-2CC73A743D82}">
      <dgm:prSet/>
      <dgm:spPr/>
      <dgm:t>
        <a:bodyPr/>
        <a:lstStyle/>
        <a:p>
          <a:endParaRPr lang="ru-RU"/>
        </a:p>
      </dgm:t>
    </dgm:pt>
    <dgm:pt modelId="{5110BC48-4C42-4382-9F48-D4792EF929F2}" type="pres">
      <dgm:prSet presAssocID="{665EA3D0-8875-48FA-B710-8FD876E93DA0}" presName="CompostProcess" presStyleCnt="0">
        <dgm:presLayoutVars>
          <dgm:dir/>
          <dgm:resizeHandles val="exact"/>
        </dgm:presLayoutVars>
      </dgm:prSet>
      <dgm:spPr/>
      <dgm:t>
        <a:bodyPr/>
        <a:lstStyle/>
        <a:p>
          <a:endParaRPr lang="ru-RU"/>
        </a:p>
      </dgm:t>
    </dgm:pt>
    <dgm:pt modelId="{AAE52463-D91F-42A7-A6D1-AA94C434237F}" type="pres">
      <dgm:prSet presAssocID="{665EA3D0-8875-48FA-B710-8FD876E93DA0}" presName="arrow" presStyleLbl="bgShp" presStyleIdx="0" presStyleCnt="1"/>
      <dgm:spPr/>
    </dgm:pt>
    <dgm:pt modelId="{00E6314A-29F8-4AE6-A081-04620FC2074F}" type="pres">
      <dgm:prSet presAssocID="{665EA3D0-8875-48FA-B710-8FD876E93DA0}" presName="linearProcess" presStyleCnt="0"/>
      <dgm:spPr/>
    </dgm:pt>
    <dgm:pt modelId="{BA5B7571-73B7-48E1-9E58-BB6E87481A0F}" type="pres">
      <dgm:prSet presAssocID="{CF07EC5F-08C6-4E58-AE6D-247490D3EC84}" presName="textNode" presStyleLbl="node1" presStyleIdx="0" presStyleCnt="2">
        <dgm:presLayoutVars>
          <dgm:bulletEnabled val="1"/>
        </dgm:presLayoutVars>
      </dgm:prSet>
      <dgm:spPr/>
      <dgm:t>
        <a:bodyPr/>
        <a:lstStyle/>
        <a:p>
          <a:endParaRPr lang="ru-RU"/>
        </a:p>
      </dgm:t>
    </dgm:pt>
    <dgm:pt modelId="{DDDA9BE9-0FA2-4572-9799-8047AB2656E3}" type="pres">
      <dgm:prSet presAssocID="{802C3129-6BC7-4E32-85CB-BECC26F85DE1}" presName="sibTrans" presStyleCnt="0"/>
      <dgm:spPr/>
    </dgm:pt>
    <dgm:pt modelId="{3B93FB50-0D6C-4C67-A7EC-3FF5179CF73F}" type="pres">
      <dgm:prSet presAssocID="{BFF01016-F757-48B4-A664-B5AAC012EFB1}" presName="textNode" presStyleLbl="node1" presStyleIdx="1" presStyleCnt="2">
        <dgm:presLayoutVars>
          <dgm:bulletEnabled val="1"/>
        </dgm:presLayoutVars>
      </dgm:prSet>
      <dgm:spPr/>
      <dgm:t>
        <a:bodyPr/>
        <a:lstStyle/>
        <a:p>
          <a:endParaRPr lang="ru-RU"/>
        </a:p>
      </dgm:t>
    </dgm:pt>
  </dgm:ptLst>
  <dgm:cxnLst>
    <dgm:cxn modelId="{1B85920C-1294-499E-B9EE-37683A573767}" srcId="{665EA3D0-8875-48FA-B710-8FD876E93DA0}" destId="{CF07EC5F-08C6-4E58-AE6D-247490D3EC84}" srcOrd="0" destOrd="0" parTransId="{C8C74448-C219-4236-A889-6BE6368701C9}" sibTransId="{802C3129-6BC7-4E32-85CB-BECC26F85DE1}"/>
    <dgm:cxn modelId="{BCAD3079-160E-4D85-B8D7-2CC73A743D82}" srcId="{665EA3D0-8875-48FA-B710-8FD876E93DA0}" destId="{BFF01016-F757-48B4-A664-B5AAC012EFB1}" srcOrd="1" destOrd="0" parTransId="{3B27C34E-6BF0-43FC-A09E-A4BA8D8251BE}" sibTransId="{F2AA59D0-9C06-441F-AE15-060827710DBB}"/>
    <dgm:cxn modelId="{E358AFEC-AB47-45B1-8E49-F95B4955E706}" type="presOf" srcId="{665EA3D0-8875-48FA-B710-8FD876E93DA0}" destId="{5110BC48-4C42-4382-9F48-D4792EF929F2}" srcOrd="0" destOrd="0" presId="urn:microsoft.com/office/officeart/2005/8/layout/hProcess9"/>
    <dgm:cxn modelId="{67A09E19-E825-4B18-8891-8C9CADE3F57F}" type="presOf" srcId="{CF07EC5F-08C6-4E58-AE6D-247490D3EC84}" destId="{BA5B7571-73B7-48E1-9E58-BB6E87481A0F}" srcOrd="0" destOrd="0" presId="urn:microsoft.com/office/officeart/2005/8/layout/hProcess9"/>
    <dgm:cxn modelId="{7E19800A-15B2-47D1-8021-7C7C5D2F5FB4}" type="presOf" srcId="{BFF01016-F757-48B4-A664-B5AAC012EFB1}" destId="{3B93FB50-0D6C-4C67-A7EC-3FF5179CF73F}" srcOrd="0" destOrd="0" presId="urn:microsoft.com/office/officeart/2005/8/layout/hProcess9"/>
    <dgm:cxn modelId="{F8F3D72A-7EDF-4B98-803F-A485C5A00E12}" type="presParOf" srcId="{5110BC48-4C42-4382-9F48-D4792EF929F2}" destId="{AAE52463-D91F-42A7-A6D1-AA94C434237F}" srcOrd="0" destOrd="0" presId="urn:microsoft.com/office/officeart/2005/8/layout/hProcess9"/>
    <dgm:cxn modelId="{9B78AC06-855B-4165-B65C-62E1D432453A}" type="presParOf" srcId="{5110BC48-4C42-4382-9F48-D4792EF929F2}" destId="{00E6314A-29F8-4AE6-A081-04620FC2074F}" srcOrd="1" destOrd="0" presId="urn:microsoft.com/office/officeart/2005/8/layout/hProcess9"/>
    <dgm:cxn modelId="{9A3E3FB2-F22E-408C-ABC0-31DE152AD08A}" type="presParOf" srcId="{00E6314A-29F8-4AE6-A081-04620FC2074F}" destId="{BA5B7571-73B7-48E1-9E58-BB6E87481A0F}" srcOrd="0" destOrd="0" presId="urn:microsoft.com/office/officeart/2005/8/layout/hProcess9"/>
    <dgm:cxn modelId="{1C911F0E-E1CC-4557-868F-A7F766B4E55E}" type="presParOf" srcId="{00E6314A-29F8-4AE6-A081-04620FC2074F}" destId="{DDDA9BE9-0FA2-4572-9799-8047AB2656E3}" srcOrd="1" destOrd="0" presId="urn:microsoft.com/office/officeart/2005/8/layout/hProcess9"/>
    <dgm:cxn modelId="{5EC13179-3CEA-472B-AE80-FFFCC1980F5B}" type="presParOf" srcId="{00E6314A-29F8-4AE6-A081-04620FC2074F}" destId="{3B93FB50-0D6C-4C67-A7EC-3FF5179CF73F}" srcOrd="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D14B17-2F40-4991-BF1F-C7D00DCD751D}">
      <dsp:nvSpPr>
        <dsp:cNvPr id="0" name=""/>
        <dsp:cNvSpPr/>
      </dsp:nvSpPr>
      <dsp:spPr>
        <a:xfrm>
          <a:off x="2387402" y="3393"/>
          <a:ext cx="3818089" cy="182407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19050" rIns="28575" bIns="19050" numCol="1" spcCol="1270" anchor="ctr" anchorCtr="0">
          <a:noAutofit/>
        </a:bodyPr>
        <a:lstStyle/>
        <a:p>
          <a:pPr lvl="0" algn="ctr" defTabSz="666750">
            <a:lnSpc>
              <a:spcPct val="90000"/>
            </a:lnSpc>
            <a:spcBef>
              <a:spcPct val="0"/>
            </a:spcBef>
            <a:spcAft>
              <a:spcPct val="35000"/>
            </a:spcAft>
          </a:pPr>
          <a:r>
            <a:rPr lang="en-US" sz="1500" b="0" i="0" kern="1200" dirty="0" err="1" smtClean="0"/>
            <a:t>Quyidagi</a:t>
          </a:r>
          <a:r>
            <a:rPr lang="en-US" sz="1500" b="0" i="0" kern="1200" dirty="0" smtClean="0"/>
            <a:t> </a:t>
          </a:r>
          <a:r>
            <a:rPr lang="en-US" sz="1500" b="0" i="0" kern="1200" dirty="0" err="1" smtClean="0"/>
            <a:t>atamalar</a:t>
          </a:r>
          <a:r>
            <a:rPr lang="en-US" sz="1500" b="0" i="0" kern="1200" dirty="0" smtClean="0"/>
            <a:t> BHXS 27 “</a:t>
          </a:r>
          <a:r>
            <a:rPr lang="en-US" sz="1500" b="0" i="0" kern="1200" dirty="0" err="1" smtClean="0"/>
            <a:t>Alohida</a:t>
          </a:r>
          <a:r>
            <a:rPr lang="en-US" sz="1500" b="0" i="0" kern="1200" dirty="0" smtClean="0"/>
            <a:t> </a:t>
          </a:r>
          <a:r>
            <a:rPr lang="en-US" sz="1500" b="0" i="0" kern="1200" dirty="0" err="1" smtClean="0"/>
            <a:t>moliyaviy</a:t>
          </a:r>
          <a:r>
            <a:rPr lang="en-US" sz="1500" b="0" i="0" kern="1200" dirty="0" smtClean="0"/>
            <a:t> </a:t>
          </a:r>
          <a:r>
            <a:rPr lang="en-US" sz="1500" b="0" i="0" kern="1200" dirty="0" err="1" smtClean="0"/>
            <a:t>hisobotlar</a:t>
          </a:r>
          <a:r>
            <a:rPr lang="en-US" sz="1500" b="0" i="0" kern="1200" dirty="0" smtClean="0"/>
            <a:t>” </a:t>
          </a:r>
          <a:r>
            <a:rPr lang="en-US" sz="1500" b="0" i="0" kern="1200" dirty="0" err="1" smtClean="0"/>
            <a:t>ning</a:t>
          </a:r>
          <a:r>
            <a:rPr lang="en-US" sz="1500" b="0" i="0" kern="1200" dirty="0" smtClean="0"/>
            <a:t> 4-bandida </a:t>
          </a:r>
          <a:r>
            <a:rPr lang="en-US" sz="1500" b="0" i="0" kern="1200" dirty="0" err="1" smtClean="0"/>
            <a:t>va</a:t>
          </a:r>
          <a:r>
            <a:rPr lang="en-US" sz="1500" b="0" i="0" kern="1200" dirty="0" smtClean="0"/>
            <a:t> MHXS 10 “</a:t>
          </a:r>
          <a:r>
            <a:rPr lang="en-US" sz="1500" b="0" i="0" kern="1200" dirty="0" err="1" smtClean="0"/>
            <a:t>Jamlangan</a:t>
          </a:r>
          <a:r>
            <a:rPr lang="en-US" sz="1500" b="0" i="0" kern="1200" dirty="0" smtClean="0"/>
            <a:t> (</a:t>
          </a:r>
          <a:r>
            <a:rPr lang="en-US" sz="1500" b="0" i="0" kern="1200" dirty="0" err="1" smtClean="0"/>
            <a:t>konsolidatsiyalashgan</a:t>
          </a:r>
          <a:r>
            <a:rPr lang="en-US" sz="1500" b="0" i="0" kern="1200" dirty="0" smtClean="0"/>
            <a:t>) </a:t>
          </a:r>
          <a:r>
            <a:rPr lang="en-US" sz="1500" b="0" i="0" kern="1200" dirty="0" err="1" smtClean="0"/>
            <a:t>moliyaviy</a:t>
          </a:r>
          <a:r>
            <a:rPr lang="en-US" sz="1500" b="0" i="0" kern="1200" dirty="0" smtClean="0"/>
            <a:t> </a:t>
          </a:r>
          <a:r>
            <a:rPr lang="en-US" sz="1500" b="0" i="0" kern="1200" dirty="0" err="1" smtClean="0"/>
            <a:t>hisobotlar</a:t>
          </a:r>
          <a:r>
            <a:rPr lang="en-US" sz="1500" b="0" i="0" kern="1200" dirty="0" smtClean="0"/>
            <a:t>” </a:t>
          </a:r>
          <a:r>
            <a:rPr lang="en-US" sz="1500" b="0" i="0" kern="1200" dirty="0" err="1" smtClean="0"/>
            <a:t>ning</a:t>
          </a:r>
          <a:r>
            <a:rPr lang="en-US" sz="1500" b="0" i="0" kern="1200" dirty="0" smtClean="0"/>
            <a:t> A-</a:t>
          </a:r>
          <a:r>
            <a:rPr lang="en-US" sz="1500" b="0" i="0" kern="1200" dirty="0" err="1" smtClean="0"/>
            <a:t>ilovasida</a:t>
          </a:r>
          <a:r>
            <a:rPr lang="en-US" sz="1500" b="0" i="0" kern="1200" dirty="0" smtClean="0"/>
            <a:t> </a:t>
          </a:r>
          <a:r>
            <a:rPr lang="en-US" sz="1500" b="0" i="0" kern="1200" dirty="0" err="1" smtClean="0"/>
            <a:t>ta’riflangan</a:t>
          </a:r>
          <a:r>
            <a:rPr lang="en-US" sz="1500" b="0" i="0" kern="1200" dirty="0" smtClean="0"/>
            <a:t> </a:t>
          </a:r>
          <a:r>
            <a:rPr lang="en-US" sz="1500" b="0" i="0" kern="1200" dirty="0" err="1" smtClean="0"/>
            <a:t>hamda</a:t>
          </a:r>
          <a:r>
            <a:rPr lang="en-US" sz="1500" b="0" i="0" kern="1200" dirty="0" smtClean="0"/>
            <a:t> </a:t>
          </a:r>
          <a:r>
            <a:rPr lang="en-US" sz="1500" b="0" i="0" kern="1200" dirty="0" err="1" smtClean="0"/>
            <a:t>ular</a:t>
          </a:r>
          <a:r>
            <a:rPr lang="en-US" sz="1500" b="0" i="0" kern="1200" dirty="0" smtClean="0"/>
            <a:t> </a:t>
          </a:r>
          <a:r>
            <a:rPr lang="en-US" sz="1500" b="0" i="0" kern="1200" dirty="0" err="1" smtClean="0"/>
            <a:t>ta’riflangan</a:t>
          </a:r>
          <a:r>
            <a:rPr lang="en-US" sz="1500" b="0" i="0" kern="1200" dirty="0" smtClean="0"/>
            <a:t> </a:t>
          </a:r>
          <a:r>
            <a:rPr lang="en-US" sz="1500" b="0" i="0" kern="1200" dirty="0" err="1" smtClean="0"/>
            <a:t>MHXSlarda</a:t>
          </a:r>
          <a:r>
            <a:rPr lang="en-US" sz="1500" b="0" i="0" kern="1200" dirty="0" smtClean="0"/>
            <a:t> </a:t>
          </a:r>
          <a:r>
            <a:rPr lang="en-US" sz="1500" b="0" i="0" kern="1200" dirty="0" err="1" smtClean="0"/>
            <a:t>belgilangan</a:t>
          </a:r>
          <a:r>
            <a:rPr lang="en-US" sz="1500" b="0" i="0" kern="1200" dirty="0" smtClean="0"/>
            <a:t> </a:t>
          </a:r>
          <a:r>
            <a:rPr lang="en-US" sz="1500" b="0" i="0" kern="1200" dirty="0" err="1" smtClean="0"/>
            <a:t>ma’nolari</a:t>
          </a:r>
          <a:r>
            <a:rPr lang="en-US" sz="1500" b="0" i="0" kern="1200" dirty="0" smtClean="0"/>
            <a:t> </a:t>
          </a:r>
          <a:r>
            <a:rPr lang="en-US" sz="1500" b="0" i="0" kern="1200" dirty="0" err="1" smtClean="0"/>
            <a:t>bo‘yicha</a:t>
          </a:r>
          <a:r>
            <a:rPr lang="en-US" sz="1500" b="0" i="0" kern="1200" dirty="0" smtClean="0"/>
            <a:t> </a:t>
          </a:r>
          <a:r>
            <a:rPr lang="en-US" sz="1500" b="0" i="0" kern="1200" dirty="0" err="1" smtClean="0"/>
            <a:t>mazkur</a:t>
          </a:r>
          <a:r>
            <a:rPr lang="en-US" sz="1500" b="0" i="0" kern="1200" dirty="0" smtClean="0"/>
            <a:t> </a:t>
          </a:r>
          <a:r>
            <a:rPr lang="en-US" sz="1500" b="0" i="0" kern="1200" dirty="0" err="1" smtClean="0"/>
            <a:t>Standartda</a:t>
          </a:r>
          <a:r>
            <a:rPr lang="en-US" sz="1500" b="0" i="0" kern="1200" dirty="0" smtClean="0"/>
            <a:t> </a:t>
          </a:r>
          <a:r>
            <a:rPr lang="en-US" sz="1500" b="0" i="0" kern="1200" dirty="0" err="1" smtClean="0"/>
            <a:t>foydalaniladi</a:t>
          </a:r>
          <a:r>
            <a:rPr lang="en-US" sz="1500" b="0" i="0" kern="1200" dirty="0" smtClean="0"/>
            <a:t>:</a:t>
          </a:r>
          <a:endParaRPr lang="ru-RU" sz="1500" kern="1200" dirty="0"/>
        </a:p>
      </dsp:txBody>
      <dsp:txXfrm>
        <a:off x="2440827" y="56818"/>
        <a:ext cx="3711239" cy="1717222"/>
      </dsp:txXfrm>
    </dsp:sp>
    <dsp:sp modelId="{F2EE5DCC-AEC5-4BD3-8047-BA8BFC441D30}">
      <dsp:nvSpPr>
        <dsp:cNvPr id="0" name=""/>
        <dsp:cNvSpPr/>
      </dsp:nvSpPr>
      <dsp:spPr>
        <a:xfrm>
          <a:off x="2769211" y="1827466"/>
          <a:ext cx="1967993" cy="900782"/>
        </a:xfrm>
        <a:custGeom>
          <a:avLst/>
          <a:gdLst/>
          <a:ahLst/>
          <a:cxnLst/>
          <a:rect l="0" t="0" r="0" b="0"/>
          <a:pathLst>
            <a:path>
              <a:moveTo>
                <a:pt x="0" y="0"/>
              </a:moveTo>
              <a:lnTo>
                <a:pt x="0" y="900782"/>
              </a:lnTo>
              <a:lnTo>
                <a:pt x="1967993" y="90078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FDFEF4-070C-46C1-8460-6AB217950F57}">
      <dsp:nvSpPr>
        <dsp:cNvPr id="0" name=""/>
        <dsp:cNvSpPr/>
      </dsp:nvSpPr>
      <dsp:spPr>
        <a:xfrm>
          <a:off x="4737204" y="2362020"/>
          <a:ext cx="3390569" cy="7324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uz-Cyrl-UZ" sz="2200" kern="1200" dirty="0" smtClean="0"/>
            <a:t>•	</a:t>
          </a:r>
          <a:r>
            <a:rPr lang="en-US" sz="2200" kern="1200" dirty="0" err="1" smtClean="0"/>
            <a:t>investitsiya</a:t>
          </a:r>
          <a:r>
            <a:rPr lang="en-US" sz="2200" kern="1200" dirty="0" smtClean="0"/>
            <a:t> </a:t>
          </a:r>
          <a:r>
            <a:rPr lang="en-US" sz="2200" kern="1200" dirty="0" err="1" smtClean="0"/>
            <a:t>obyekti</a:t>
          </a:r>
          <a:r>
            <a:rPr lang="en-US" sz="2200" kern="1200" dirty="0" smtClean="0"/>
            <a:t> </a:t>
          </a:r>
          <a:r>
            <a:rPr lang="en-US" sz="2200" kern="1200" dirty="0" err="1" smtClean="0"/>
            <a:t>ustidan</a:t>
          </a:r>
          <a:r>
            <a:rPr lang="en-US" sz="2200" kern="1200" dirty="0" smtClean="0"/>
            <a:t> </a:t>
          </a:r>
          <a:r>
            <a:rPr lang="en-US" sz="2200" kern="1200" dirty="0" err="1" smtClean="0"/>
            <a:t>nazorat</a:t>
          </a:r>
          <a:endParaRPr lang="ru-RU" sz="2200" kern="1200" dirty="0"/>
        </a:p>
      </dsp:txBody>
      <dsp:txXfrm>
        <a:off x="4758657" y="2383473"/>
        <a:ext cx="3347663" cy="689550"/>
      </dsp:txXfrm>
    </dsp:sp>
    <dsp:sp modelId="{75F0FF48-F589-4039-8BFF-2FBFCA72EE03}">
      <dsp:nvSpPr>
        <dsp:cNvPr id="0" name=""/>
        <dsp:cNvSpPr/>
      </dsp:nvSpPr>
      <dsp:spPr>
        <a:xfrm>
          <a:off x="0" y="1827466"/>
          <a:ext cx="2769211" cy="900782"/>
        </a:xfrm>
        <a:custGeom>
          <a:avLst/>
          <a:gdLst/>
          <a:ahLst/>
          <a:cxnLst/>
          <a:rect l="0" t="0" r="0" b="0"/>
          <a:pathLst>
            <a:path>
              <a:moveTo>
                <a:pt x="2769211" y="0"/>
              </a:moveTo>
              <a:lnTo>
                <a:pt x="0" y="90078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A79A08-C484-4D34-92DA-FDEB9FD22C3C}">
      <dsp:nvSpPr>
        <dsp:cNvPr id="0" name=""/>
        <dsp:cNvSpPr/>
      </dsp:nvSpPr>
      <dsp:spPr>
        <a:xfrm>
          <a:off x="0" y="2362020"/>
          <a:ext cx="2837852" cy="7324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uz-Cyrl-UZ" sz="2200" kern="1200" dirty="0" smtClean="0"/>
            <a:t>•	</a:t>
          </a:r>
          <a:r>
            <a:rPr lang="en-US" sz="2200" kern="1200" dirty="0" err="1" smtClean="0"/>
            <a:t>guruh</a:t>
          </a:r>
          <a:endParaRPr lang="ru-RU" sz="2200" kern="1200" dirty="0"/>
        </a:p>
      </dsp:txBody>
      <dsp:txXfrm>
        <a:off x="21453" y="2383473"/>
        <a:ext cx="2794946" cy="689550"/>
      </dsp:txXfrm>
    </dsp:sp>
    <dsp:sp modelId="{A631ACDE-F7D2-4272-8CE8-DDAA2C10F24D}">
      <dsp:nvSpPr>
        <dsp:cNvPr id="0" name=""/>
        <dsp:cNvSpPr/>
      </dsp:nvSpPr>
      <dsp:spPr>
        <a:xfrm>
          <a:off x="0" y="1827466"/>
          <a:ext cx="2769211" cy="2264293"/>
        </a:xfrm>
        <a:custGeom>
          <a:avLst/>
          <a:gdLst/>
          <a:ahLst/>
          <a:cxnLst/>
          <a:rect l="0" t="0" r="0" b="0"/>
          <a:pathLst>
            <a:path>
              <a:moveTo>
                <a:pt x="2769211" y="0"/>
              </a:moveTo>
              <a:lnTo>
                <a:pt x="0" y="226429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E8F2E2-828B-4201-81A6-B48D0C18CF2C}">
      <dsp:nvSpPr>
        <dsp:cNvPr id="0" name=""/>
        <dsp:cNvSpPr/>
      </dsp:nvSpPr>
      <dsp:spPr>
        <a:xfrm>
          <a:off x="0" y="3725531"/>
          <a:ext cx="2582148" cy="7324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uz-Cyrl-UZ" sz="2200" kern="1200" dirty="0" smtClean="0"/>
            <a:t>•	</a:t>
          </a:r>
          <a:r>
            <a:rPr lang="en-US" sz="2200" kern="1200" dirty="0" smtClean="0"/>
            <a:t>bosh </a:t>
          </a:r>
          <a:r>
            <a:rPr lang="en-US" sz="2200" kern="1200" dirty="0" err="1" smtClean="0"/>
            <a:t>tashkilot</a:t>
          </a:r>
          <a:endParaRPr lang="ru-RU" sz="2200" kern="1200" dirty="0"/>
        </a:p>
      </dsp:txBody>
      <dsp:txXfrm>
        <a:off x="21453" y="3746984"/>
        <a:ext cx="2539242" cy="689550"/>
      </dsp:txXfrm>
    </dsp:sp>
    <dsp:sp modelId="{2F7FD696-E31A-45AE-A01D-CE30FEA382A3}">
      <dsp:nvSpPr>
        <dsp:cNvPr id="0" name=""/>
        <dsp:cNvSpPr/>
      </dsp:nvSpPr>
      <dsp:spPr>
        <a:xfrm>
          <a:off x="2769211" y="1827466"/>
          <a:ext cx="1638223" cy="2268834"/>
        </a:xfrm>
        <a:custGeom>
          <a:avLst/>
          <a:gdLst/>
          <a:ahLst/>
          <a:cxnLst/>
          <a:rect l="0" t="0" r="0" b="0"/>
          <a:pathLst>
            <a:path>
              <a:moveTo>
                <a:pt x="0" y="0"/>
              </a:moveTo>
              <a:lnTo>
                <a:pt x="0" y="2268834"/>
              </a:lnTo>
              <a:lnTo>
                <a:pt x="1638223" y="22688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8301AB7-2580-47C5-A2A8-D2CF1635B7A8}">
      <dsp:nvSpPr>
        <dsp:cNvPr id="0" name=""/>
        <dsp:cNvSpPr/>
      </dsp:nvSpPr>
      <dsp:spPr>
        <a:xfrm>
          <a:off x="4407434" y="3730072"/>
          <a:ext cx="2596973" cy="7324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uz-Cyrl-UZ" sz="2200" kern="1200" dirty="0" smtClean="0"/>
            <a:t>•	</a:t>
          </a:r>
          <a:r>
            <a:rPr lang="en-US" sz="2200" kern="1200" dirty="0" err="1" smtClean="0"/>
            <a:t>alohida</a:t>
          </a:r>
          <a:r>
            <a:rPr lang="en-US" sz="2200" kern="1200" dirty="0" smtClean="0"/>
            <a:t> </a:t>
          </a:r>
          <a:r>
            <a:rPr lang="en-US" sz="2200" kern="1200" dirty="0" err="1" smtClean="0"/>
            <a:t>moliyaviy</a:t>
          </a:r>
          <a:r>
            <a:rPr lang="en-US" sz="2200" kern="1200" dirty="0" smtClean="0"/>
            <a:t> </a:t>
          </a:r>
          <a:r>
            <a:rPr lang="en-US" sz="2200" kern="1200" dirty="0" err="1" smtClean="0"/>
            <a:t>hisobotlar</a:t>
          </a:r>
          <a:endParaRPr lang="ru-RU" sz="2200" kern="1200" dirty="0"/>
        </a:p>
      </dsp:txBody>
      <dsp:txXfrm>
        <a:off x="4428887" y="3751525"/>
        <a:ext cx="2554067" cy="689550"/>
      </dsp:txXfrm>
    </dsp:sp>
    <dsp:sp modelId="{26FD2ADC-468B-453B-9D3B-FF30EB97BBDC}">
      <dsp:nvSpPr>
        <dsp:cNvPr id="0" name=""/>
        <dsp:cNvSpPr/>
      </dsp:nvSpPr>
      <dsp:spPr>
        <a:xfrm>
          <a:off x="2769211" y="1827466"/>
          <a:ext cx="733692" cy="3776398"/>
        </a:xfrm>
        <a:custGeom>
          <a:avLst/>
          <a:gdLst/>
          <a:ahLst/>
          <a:cxnLst/>
          <a:rect l="0" t="0" r="0" b="0"/>
          <a:pathLst>
            <a:path>
              <a:moveTo>
                <a:pt x="0" y="0"/>
              </a:moveTo>
              <a:lnTo>
                <a:pt x="0" y="3776398"/>
              </a:lnTo>
              <a:lnTo>
                <a:pt x="733692" y="377639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20ADBC-6D8C-439D-B628-450CC358321D}">
      <dsp:nvSpPr>
        <dsp:cNvPr id="0" name=""/>
        <dsp:cNvSpPr/>
      </dsp:nvSpPr>
      <dsp:spPr>
        <a:xfrm>
          <a:off x="3502903" y="5237636"/>
          <a:ext cx="2751082" cy="7324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uz-Cyrl-UZ" sz="2200" kern="1200" dirty="0" smtClean="0"/>
            <a:t>•	</a:t>
          </a:r>
          <a:r>
            <a:rPr lang="en-US" sz="2200" kern="1200" dirty="0" err="1" smtClean="0"/>
            <a:t>sho’ba</a:t>
          </a:r>
          <a:r>
            <a:rPr lang="en-US" sz="2200" kern="1200" dirty="0" smtClean="0"/>
            <a:t> </a:t>
          </a:r>
          <a:r>
            <a:rPr lang="en-US" sz="2200" kern="1200" dirty="0" err="1" smtClean="0"/>
            <a:t>tadbirkorlik</a:t>
          </a:r>
          <a:r>
            <a:rPr lang="en-US" sz="2200" kern="1200" dirty="0" smtClean="0"/>
            <a:t> </a:t>
          </a:r>
          <a:r>
            <a:rPr lang="en-US" sz="2200" kern="1200" dirty="0" err="1" smtClean="0"/>
            <a:t>subyekti</a:t>
          </a:r>
          <a:endParaRPr lang="ru-RU" sz="2200" kern="1200" dirty="0"/>
        </a:p>
      </dsp:txBody>
      <dsp:txXfrm>
        <a:off x="3524356" y="5259089"/>
        <a:ext cx="2708176" cy="6895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C4FF6-4AC3-44B3-94FF-BFA7DD1FD2A0}">
      <dsp:nvSpPr>
        <dsp:cNvPr id="0" name=""/>
        <dsp:cNvSpPr/>
      </dsp:nvSpPr>
      <dsp:spPr>
        <a:xfrm rot="16200000">
          <a:off x="1104155" y="-1104155"/>
          <a:ext cx="6021288" cy="8229600"/>
        </a:xfrm>
        <a:prstGeom prst="flowChartManualOperation">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0" rIns="115094" bIns="0" numCol="1" spcCol="1270" anchor="ctr" anchorCtr="0">
          <a:noAutofit/>
        </a:bodyPr>
        <a:lstStyle/>
        <a:p>
          <a:pPr lvl="0" algn="ctr" defTabSz="800100">
            <a:lnSpc>
              <a:spcPct val="90000"/>
            </a:lnSpc>
            <a:spcBef>
              <a:spcPct val="0"/>
            </a:spcBef>
            <a:spcAft>
              <a:spcPct val="35000"/>
            </a:spcAft>
          </a:pPr>
          <a:r>
            <a:rPr lang="en-US" sz="1800" b="0" i="0" kern="1200" dirty="0" err="1" smtClean="0"/>
            <a:t>Tadbirkorlik</a:t>
          </a:r>
          <a:r>
            <a:rPr lang="en-US" sz="1800" b="0" i="0" kern="1200" dirty="0" smtClean="0"/>
            <a:t> </a:t>
          </a:r>
          <a:r>
            <a:rPr lang="en-US" sz="1800" b="0" i="0" kern="1200" dirty="0" err="1" smtClean="0"/>
            <a:t>sub’ekti</a:t>
          </a:r>
          <a:r>
            <a:rPr lang="en-US" sz="1800" b="0" i="0" kern="1200" dirty="0" smtClean="0"/>
            <a:t> </a:t>
          </a:r>
          <a:r>
            <a:rPr lang="en-US" sz="1800" b="0" i="0" kern="1200" dirty="0" err="1" smtClean="0"/>
            <a:t>aksiya</a:t>
          </a:r>
          <a:r>
            <a:rPr lang="en-US" sz="1800" b="0" i="0" kern="1200" dirty="0" smtClean="0"/>
            <a:t> </a:t>
          </a:r>
          <a:r>
            <a:rPr lang="en-US" sz="1800" b="0" i="0" kern="1200" dirty="0" err="1" smtClean="0"/>
            <a:t>varrantlarini</a:t>
          </a:r>
          <a:r>
            <a:rPr lang="en-US" sz="1800" b="0" i="0" kern="1200" dirty="0" smtClean="0"/>
            <a:t>, </a:t>
          </a:r>
          <a:r>
            <a:rPr lang="en-US" sz="1800" b="0" i="0" kern="1200" dirty="0" err="1" smtClean="0"/>
            <a:t>aksiya</a:t>
          </a:r>
          <a:r>
            <a:rPr lang="en-US" sz="1800" b="0" i="0" kern="1200" dirty="0" smtClean="0"/>
            <a:t> “</a:t>
          </a:r>
          <a:r>
            <a:rPr lang="en-US" sz="1800" b="0" i="0" kern="1200" dirty="0" err="1" smtClean="0"/>
            <a:t>koll</a:t>
          </a:r>
          <a:r>
            <a:rPr lang="en-US" sz="1800" b="0" i="0" kern="1200" dirty="0" smtClean="0"/>
            <a:t>” </a:t>
          </a:r>
          <a:r>
            <a:rPr lang="en-US" sz="1800" b="0" i="0" kern="1200" dirty="0" err="1" smtClean="0"/>
            <a:t>opsionlarini</a:t>
          </a:r>
          <a:r>
            <a:rPr lang="en-US" sz="1800" b="0" i="0" kern="1200" dirty="0" smtClean="0"/>
            <a:t>, </a:t>
          </a:r>
          <a:r>
            <a:rPr lang="en-US" sz="1800" b="0" i="0" kern="1200" dirty="0" err="1" smtClean="0"/>
            <a:t>oddiy</a:t>
          </a:r>
          <a:r>
            <a:rPr lang="en-US" sz="1800" b="0" i="0" kern="1200" dirty="0" smtClean="0"/>
            <a:t> </a:t>
          </a:r>
          <a:r>
            <a:rPr lang="en-US" sz="1800" b="0" i="0" kern="1200" dirty="0" err="1" smtClean="0"/>
            <a:t>aksiyalarga</a:t>
          </a:r>
          <a:r>
            <a:rPr lang="en-US" sz="1800" b="0" i="0" kern="1200" dirty="0" smtClean="0"/>
            <a:t> </a:t>
          </a:r>
          <a:r>
            <a:rPr lang="en-US" sz="1800" b="0" i="0" kern="1200" dirty="0" err="1" smtClean="0"/>
            <a:t>konvertatsiya</a:t>
          </a:r>
          <a:r>
            <a:rPr lang="en-US" sz="1800" b="0" i="0" kern="1200" dirty="0" smtClean="0"/>
            <a:t> </a:t>
          </a:r>
          <a:r>
            <a:rPr lang="en-US" sz="1800" b="0" i="0" kern="1200" dirty="0" err="1" smtClean="0"/>
            <a:t>qilinadigan</a:t>
          </a:r>
          <a:r>
            <a:rPr lang="en-US" sz="1800" b="0" i="0" kern="1200" dirty="0" smtClean="0"/>
            <a:t> </a:t>
          </a:r>
          <a:r>
            <a:rPr lang="en-US" sz="1800" b="0" i="0" kern="1200" dirty="0" err="1" smtClean="0"/>
            <a:t>qarz</a:t>
          </a:r>
          <a:r>
            <a:rPr lang="en-US" sz="1800" b="0" i="0" kern="1200" dirty="0" smtClean="0"/>
            <a:t> </a:t>
          </a:r>
          <a:r>
            <a:rPr lang="en-US" sz="1800" b="0" i="0" kern="1200" dirty="0" err="1" smtClean="0"/>
            <a:t>yoki</a:t>
          </a:r>
          <a:r>
            <a:rPr lang="en-US" sz="1800" b="0" i="0" kern="1200" dirty="0" smtClean="0"/>
            <a:t> </a:t>
          </a:r>
          <a:r>
            <a:rPr lang="en-US" sz="1800" b="0" i="0" kern="1200" dirty="0" err="1" smtClean="0"/>
            <a:t>ulushli</a:t>
          </a:r>
          <a:r>
            <a:rPr lang="en-US" sz="1800" b="0" i="0" kern="1200" dirty="0" smtClean="0"/>
            <a:t> </a:t>
          </a:r>
          <a:r>
            <a:rPr lang="en-US" sz="1800" b="0" i="0" kern="1200" dirty="0" err="1" smtClean="0"/>
            <a:t>instrumentlar</a:t>
          </a:r>
          <a:r>
            <a:rPr lang="en-US" sz="1800" b="0" i="0" kern="1200" dirty="0" smtClean="0"/>
            <a:t>, </a:t>
          </a:r>
          <a:r>
            <a:rPr lang="en-US" sz="1800" b="0" i="0" kern="1200" dirty="0" err="1" smtClean="0"/>
            <a:t>yoki</a:t>
          </a:r>
          <a:r>
            <a:rPr lang="en-US" sz="1800" b="0" i="0" kern="1200" dirty="0" smtClean="0"/>
            <a:t>, </a:t>
          </a:r>
          <a:r>
            <a:rPr lang="en-US" sz="1800" b="0" i="0" kern="1200" dirty="0" err="1" smtClean="0"/>
            <a:t>agarda</a:t>
          </a:r>
          <a:r>
            <a:rPr lang="en-US" sz="1800" b="0" i="0" kern="1200" dirty="0" smtClean="0"/>
            <a:t> </a:t>
          </a:r>
          <a:r>
            <a:rPr lang="en-US" sz="1800" b="0" i="0" kern="1200" dirty="0" err="1" smtClean="0"/>
            <a:t>qo‘llanilganda</a:t>
          </a:r>
          <a:r>
            <a:rPr lang="en-US" sz="1800" b="0" i="0" kern="1200" dirty="0" smtClean="0"/>
            <a:t> </a:t>
          </a:r>
          <a:r>
            <a:rPr lang="en-US" sz="1800" b="0" i="0" kern="1200" dirty="0" err="1" smtClean="0"/>
            <a:t>yoki</a:t>
          </a:r>
          <a:r>
            <a:rPr lang="en-US" sz="1800" b="0" i="0" kern="1200" dirty="0" smtClean="0"/>
            <a:t> </a:t>
          </a:r>
          <a:r>
            <a:rPr lang="en-US" sz="1800" b="0" i="0" kern="1200" dirty="0" err="1" smtClean="0"/>
            <a:t>konvertatsiya</a:t>
          </a:r>
          <a:r>
            <a:rPr lang="en-US" sz="1800" b="0" i="0" kern="1200" dirty="0" smtClean="0"/>
            <a:t> </a:t>
          </a:r>
          <a:r>
            <a:rPr lang="en-US" sz="1800" b="0" i="0" kern="1200" dirty="0" err="1" smtClean="0"/>
            <a:t>qilinganda</a:t>
          </a:r>
          <a:r>
            <a:rPr lang="en-US" sz="1800" b="0" i="0" kern="1200" dirty="0" smtClean="0"/>
            <a:t>, </a:t>
          </a:r>
          <a:r>
            <a:rPr lang="en-US" sz="1800" b="0" i="0" kern="1200" dirty="0" err="1" smtClean="0"/>
            <a:t>tadbirkorlik</a:t>
          </a:r>
          <a:r>
            <a:rPr lang="en-US" sz="1800" b="0" i="0" kern="1200" dirty="0" smtClean="0"/>
            <a:t> </a:t>
          </a:r>
          <a:r>
            <a:rPr lang="en-US" sz="1800" b="0" i="0" kern="1200" dirty="0" err="1" smtClean="0"/>
            <a:t>sub’ektiga</a:t>
          </a:r>
          <a:r>
            <a:rPr lang="en-US" sz="1800" b="0" i="0" kern="1200" dirty="0" smtClean="0"/>
            <a:t> </a:t>
          </a:r>
          <a:r>
            <a:rPr lang="en-US" sz="1800" b="0" i="0" kern="1200" dirty="0" err="1" smtClean="0"/>
            <a:t>boshqa</a:t>
          </a:r>
          <a:r>
            <a:rPr lang="en-US" sz="1800" b="0" i="0" kern="1200" dirty="0" smtClean="0"/>
            <a:t> </a:t>
          </a:r>
          <a:r>
            <a:rPr lang="en-US" sz="1800" b="0" i="0" kern="1200" dirty="0" err="1" smtClean="0"/>
            <a:t>tadbirkorlik</a:t>
          </a:r>
          <a:r>
            <a:rPr lang="en-US" sz="1800" b="0" i="0" kern="1200" dirty="0" smtClean="0"/>
            <a:t> </a:t>
          </a:r>
          <a:r>
            <a:rPr lang="en-US" sz="1800" b="0" i="0" kern="1200" dirty="0" err="1" smtClean="0"/>
            <a:t>sub’ektining</a:t>
          </a:r>
          <a:r>
            <a:rPr lang="en-US" sz="1800" b="0" i="0" kern="1200" dirty="0" smtClean="0"/>
            <a:t> </a:t>
          </a:r>
          <a:r>
            <a:rPr lang="en-US" sz="1800" b="0" i="0" kern="1200" dirty="0" err="1" smtClean="0"/>
            <a:t>moliyaviy</a:t>
          </a:r>
          <a:r>
            <a:rPr lang="en-US" sz="1800" b="0" i="0" kern="1200" dirty="0" smtClean="0"/>
            <a:t> </a:t>
          </a:r>
          <a:r>
            <a:rPr lang="en-US" sz="1800" b="0" i="0" kern="1200" dirty="0" err="1" smtClean="0"/>
            <a:t>va</a:t>
          </a:r>
          <a:r>
            <a:rPr lang="en-US" sz="1800" b="0" i="0" kern="1200" dirty="0" smtClean="0"/>
            <a:t> </a:t>
          </a:r>
          <a:r>
            <a:rPr lang="en-US" sz="1800" b="0" i="0" kern="1200" dirty="0" err="1" smtClean="0"/>
            <a:t>operatsion</a:t>
          </a:r>
          <a:r>
            <a:rPr lang="en-US" sz="1800" b="0" i="0" kern="1200" dirty="0" smtClean="0"/>
            <a:t> </a:t>
          </a:r>
          <a:r>
            <a:rPr lang="en-US" sz="1800" b="0" i="0" kern="1200" dirty="0" err="1" smtClean="0"/>
            <a:t>siyosatlari</a:t>
          </a:r>
          <a:r>
            <a:rPr lang="en-US" sz="1800" b="0" i="0" kern="1200" dirty="0" smtClean="0"/>
            <a:t> </a:t>
          </a:r>
          <a:r>
            <a:rPr lang="en-US" sz="1800" b="0" i="0" kern="1200" dirty="0" err="1" smtClean="0"/>
            <a:t>bo‘yicha</a:t>
          </a:r>
          <a:r>
            <a:rPr lang="en-US" sz="1800" b="0" i="0" kern="1200" dirty="0" smtClean="0"/>
            <a:t> </a:t>
          </a:r>
          <a:r>
            <a:rPr lang="en-US" sz="1800" b="0" i="0" kern="1200" dirty="0" err="1" smtClean="0"/>
            <a:t>qo‘shimcha</a:t>
          </a:r>
          <a:r>
            <a:rPr lang="en-US" sz="1800" b="0" i="0" kern="1200" dirty="0" smtClean="0"/>
            <a:t> </a:t>
          </a:r>
          <a:r>
            <a:rPr lang="en-US" sz="1800" b="0" i="0" kern="1200" dirty="0" err="1" smtClean="0"/>
            <a:t>ovoz</a:t>
          </a:r>
          <a:r>
            <a:rPr lang="en-US" sz="1800" b="0" i="0" kern="1200" dirty="0" smtClean="0"/>
            <a:t> </a:t>
          </a:r>
          <a:r>
            <a:rPr lang="en-US" sz="1800" b="0" i="0" kern="1200" dirty="0" err="1" smtClean="0"/>
            <a:t>berish</a:t>
          </a:r>
          <a:r>
            <a:rPr lang="en-US" sz="1800" b="0" i="0" kern="1200" dirty="0" smtClean="0"/>
            <a:t> </a:t>
          </a:r>
          <a:r>
            <a:rPr lang="en-US" sz="1800" b="0" i="0" kern="1200" dirty="0" err="1" smtClean="0"/>
            <a:t>huquqini</a:t>
          </a:r>
          <a:r>
            <a:rPr lang="en-US" sz="1800" b="0" i="0" kern="1200" dirty="0" smtClean="0"/>
            <a:t> </a:t>
          </a:r>
          <a:r>
            <a:rPr lang="en-US" sz="1800" b="0" i="0" kern="1200" dirty="0" err="1" smtClean="0"/>
            <a:t>beradigan</a:t>
          </a:r>
          <a:r>
            <a:rPr lang="en-US" sz="1800" b="0" i="0" kern="1200" dirty="0" smtClean="0"/>
            <a:t> </a:t>
          </a:r>
          <a:r>
            <a:rPr lang="en-US" sz="1800" b="0" i="0" kern="1200" dirty="0" err="1" smtClean="0"/>
            <a:t>yoki</a:t>
          </a:r>
          <a:r>
            <a:rPr lang="en-US" sz="1800" b="0" i="0" kern="1200" dirty="0" smtClean="0"/>
            <a:t> </a:t>
          </a:r>
          <a:r>
            <a:rPr lang="en-US" sz="1800" b="0" i="0" kern="1200" dirty="0" err="1" smtClean="0"/>
            <a:t>boshqa</a:t>
          </a:r>
          <a:r>
            <a:rPr lang="en-US" sz="1800" b="0" i="0" kern="1200" dirty="0" smtClean="0"/>
            <a:t> </a:t>
          </a:r>
          <a:r>
            <a:rPr lang="en-US" sz="1800" b="0" i="0" kern="1200" dirty="0" err="1" smtClean="0"/>
            <a:t>tomonning</a:t>
          </a:r>
          <a:r>
            <a:rPr lang="en-US" sz="1800" b="0" i="0" kern="1200" dirty="0" smtClean="0"/>
            <a:t> </a:t>
          </a:r>
          <a:r>
            <a:rPr lang="en-US" sz="1800" b="0" i="0" kern="1200" dirty="0" err="1" smtClean="0"/>
            <a:t>ovoz</a:t>
          </a:r>
          <a:r>
            <a:rPr lang="en-US" sz="1800" b="0" i="0" kern="1200" dirty="0" smtClean="0"/>
            <a:t> </a:t>
          </a:r>
          <a:r>
            <a:rPr lang="en-US" sz="1800" b="0" i="0" kern="1200" dirty="0" err="1" smtClean="0"/>
            <a:t>berish</a:t>
          </a:r>
          <a:r>
            <a:rPr lang="en-US" sz="1800" b="0" i="0" kern="1200" dirty="0" smtClean="0"/>
            <a:t> </a:t>
          </a:r>
          <a:r>
            <a:rPr lang="en-US" sz="1800" b="0" i="0" kern="1200" dirty="0" err="1" smtClean="0"/>
            <a:t>huquqini</a:t>
          </a:r>
          <a:r>
            <a:rPr lang="en-US" sz="1800" b="0" i="0" kern="1200" dirty="0" smtClean="0"/>
            <a:t> </a:t>
          </a:r>
          <a:r>
            <a:rPr lang="en-US" sz="1800" b="0" i="0" kern="1200" dirty="0" err="1" smtClean="0"/>
            <a:t>kamaytiradigan</a:t>
          </a:r>
          <a:r>
            <a:rPr lang="en-US" sz="1800" b="0" i="0" kern="1200" dirty="0" smtClean="0"/>
            <a:t> </a:t>
          </a:r>
          <a:r>
            <a:rPr lang="en-US" sz="1800" b="0" i="0" kern="1200" dirty="0" err="1" smtClean="0"/>
            <a:t>salohiyatga</a:t>
          </a:r>
          <a:r>
            <a:rPr lang="en-US" sz="1800" b="0" i="0" kern="1200" dirty="0" smtClean="0"/>
            <a:t> </a:t>
          </a:r>
          <a:r>
            <a:rPr lang="en-US" sz="1800" b="0" i="0" kern="1200" dirty="0" err="1" smtClean="0"/>
            <a:t>ega</a:t>
          </a:r>
          <a:r>
            <a:rPr lang="en-US" sz="1800" b="0" i="0" kern="1200" dirty="0" smtClean="0"/>
            <a:t> </a:t>
          </a:r>
          <a:r>
            <a:rPr lang="en-US" sz="1800" b="0" i="0" kern="1200" dirty="0" err="1" smtClean="0"/>
            <a:t>boshqa</a:t>
          </a:r>
          <a:r>
            <a:rPr lang="en-US" sz="1800" b="0" i="0" kern="1200" dirty="0" smtClean="0"/>
            <a:t> </a:t>
          </a:r>
          <a:r>
            <a:rPr lang="en-US" sz="1800" b="0" i="0" kern="1200" dirty="0" err="1" smtClean="0"/>
            <a:t>sho‘nga</a:t>
          </a:r>
          <a:r>
            <a:rPr lang="en-US" sz="1800" b="0" i="0" kern="1200" dirty="0" smtClean="0"/>
            <a:t> </a:t>
          </a:r>
          <a:r>
            <a:rPr lang="en-US" sz="1800" b="0" i="0" kern="1200" dirty="0" err="1" smtClean="0"/>
            <a:t>o‘xshash</a:t>
          </a:r>
          <a:r>
            <a:rPr lang="en-US" sz="1800" b="0" i="0" kern="1200" dirty="0" smtClean="0"/>
            <a:t> </a:t>
          </a:r>
          <a:r>
            <a:rPr lang="en-US" sz="1800" b="0" i="0" kern="1200" dirty="0" err="1" smtClean="0"/>
            <a:t>instrumentlarga</a:t>
          </a:r>
          <a:r>
            <a:rPr lang="en-US" sz="1800" b="0" i="0" kern="1200" dirty="0" smtClean="0"/>
            <a:t> (</a:t>
          </a:r>
          <a:r>
            <a:rPr lang="en-US" sz="1800" b="0" i="0" kern="1200" dirty="0" err="1" smtClean="0"/>
            <a:t>ya’ni</a:t>
          </a:r>
          <a:r>
            <a:rPr lang="en-US" sz="1800" b="0" i="0" kern="1200" dirty="0" smtClean="0"/>
            <a:t> </a:t>
          </a:r>
          <a:r>
            <a:rPr lang="en-US" sz="1800" b="0" i="0" kern="1200" dirty="0" err="1" smtClean="0"/>
            <a:t>potensial</a:t>
          </a:r>
          <a:r>
            <a:rPr lang="en-US" sz="1800" b="0" i="0" kern="1200" dirty="0" smtClean="0"/>
            <a:t> </a:t>
          </a:r>
          <a:r>
            <a:rPr lang="en-US" sz="1800" b="0" i="0" kern="1200" dirty="0" err="1" smtClean="0"/>
            <a:t>ovoz</a:t>
          </a:r>
          <a:r>
            <a:rPr lang="en-US" sz="1800" b="0" i="0" kern="1200" dirty="0" smtClean="0"/>
            <a:t> </a:t>
          </a:r>
          <a:r>
            <a:rPr lang="en-US" sz="1800" b="0" i="0" kern="1200" dirty="0" err="1" smtClean="0"/>
            <a:t>berish</a:t>
          </a:r>
          <a:r>
            <a:rPr lang="en-US" sz="1800" b="0" i="0" kern="1200" dirty="0" smtClean="0"/>
            <a:t> </a:t>
          </a:r>
          <a:r>
            <a:rPr lang="en-US" sz="1800" b="0" i="0" kern="1200" dirty="0" err="1" smtClean="0"/>
            <a:t>huquqlariga</a:t>
          </a:r>
          <a:r>
            <a:rPr lang="en-US" sz="1800" b="0" i="0" kern="1200" dirty="0" smtClean="0"/>
            <a:t>) </a:t>
          </a:r>
          <a:r>
            <a:rPr lang="en-US" sz="1800" b="0" i="0" kern="1200" dirty="0" err="1" smtClean="0"/>
            <a:t>egalik</a:t>
          </a:r>
          <a:r>
            <a:rPr lang="en-US" sz="1800" b="0" i="0" kern="1200" dirty="0" smtClean="0"/>
            <a:t> </a:t>
          </a:r>
          <a:r>
            <a:rPr lang="en-US" sz="1800" b="0" i="0" kern="1200" dirty="0" err="1" smtClean="0"/>
            <a:t>qilishi</a:t>
          </a:r>
          <a:r>
            <a:rPr lang="en-US" sz="1800" b="0" i="0" kern="1200" dirty="0" smtClean="0"/>
            <a:t> </a:t>
          </a:r>
          <a:r>
            <a:rPr lang="en-US" sz="1800" b="0" i="0" kern="1200" dirty="0" err="1" smtClean="0"/>
            <a:t>mumkin</a:t>
          </a:r>
          <a:r>
            <a:rPr lang="en-US" sz="1800" b="0" i="0" kern="1200" dirty="0" smtClean="0"/>
            <a:t>. </a:t>
          </a:r>
          <a:r>
            <a:rPr lang="en-US" sz="1800" b="0" i="0" kern="1200" dirty="0" err="1" smtClean="0"/>
            <a:t>Joriy</a:t>
          </a:r>
          <a:r>
            <a:rPr lang="en-US" sz="1800" b="0" i="0" kern="1200" dirty="0" smtClean="0"/>
            <a:t> </a:t>
          </a:r>
          <a:r>
            <a:rPr lang="en-US" sz="1800" b="0" i="0" kern="1200" dirty="0" err="1" smtClean="0"/>
            <a:t>davrda</a:t>
          </a:r>
          <a:r>
            <a:rPr lang="en-US" sz="1800" b="0" i="0" kern="1200" dirty="0" smtClean="0"/>
            <a:t> </a:t>
          </a:r>
          <a:r>
            <a:rPr lang="en-US" sz="1800" b="0" i="0" kern="1200" dirty="0" err="1" smtClean="0"/>
            <a:t>qo‘llanilishi</a:t>
          </a:r>
          <a:r>
            <a:rPr lang="en-US" sz="1800" b="0" i="0" kern="1200" dirty="0" smtClean="0"/>
            <a:t> </a:t>
          </a:r>
          <a:r>
            <a:rPr lang="en-US" sz="1800" b="0" i="0" kern="1200" dirty="0" err="1" smtClean="0"/>
            <a:t>yoki</a:t>
          </a:r>
          <a:r>
            <a:rPr lang="en-US" sz="1800" b="0" i="0" kern="1200" dirty="0" smtClean="0"/>
            <a:t> </a:t>
          </a:r>
          <a:r>
            <a:rPr lang="en-US" sz="1800" b="0" i="0" kern="1200" dirty="0" err="1" smtClean="0"/>
            <a:t>konvertatsiyalanishi</a:t>
          </a:r>
          <a:r>
            <a:rPr lang="en-US" sz="1800" b="0" i="0" kern="1200" dirty="0" smtClean="0"/>
            <a:t> </a:t>
          </a:r>
          <a:r>
            <a:rPr lang="en-US" sz="1800" b="0" i="0" kern="1200" dirty="0" err="1" smtClean="0"/>
            <a:t>mumkin</a:t>
          </a:r>
          <a:r>
            <a:rPr lang="en-US" sz="1800" b="0" i="0" kern="1200" dirty="0" smtClean="0"/>
            <a:t> </a:t>
          </a:r>
          <a:r>
            <a:rPr lang="en-US" sz="1800" b="0" i="0" kern="1200" dirty="0" err="1" smtClean="0"/>
            <a:t>bo‘lgan</a:t>
          </a:r>
          <a:r>
            <a:rPr lang="en-US" sz="1800" b="0" i="0" kern="1200" dirty="0" smtClean="0"/>
            <a:t> </a:t>
          </a:r>
          <a:r>
            <a:rPr lang="en-US" sz="1800" b="0" i="0" kern="1200" dirty="0" err="1" smtClean="0"/>
            <a:t>potensial</a:t>
          </a:r>
          <a:r>
            <a:rPr lang="en-US" sz="1800" b="0" i="0" kern="1200" dirty="0" smtClean="0"/>
            <a:t> </a:t>
          </a:r>
          <a:r>
            <a:rPr lang="en-US" sz="1800" b="0" i="0" kern="1200" dirty="0" err="1" smtClean="0"/>
            <a:t>ovoz</a:t>
          </a:r>
          <a:r>
            <a:rPr lang="en-US" sz="1800" b="0" i="0" kern="1200" dirty="0" smtClean="0"/>
            <a:t> </a:t>
          </a:r>
          <a:r>
            <a:rPr lang="en-US" sz="1800" b="0" i="0" kern="1200" dirty="0" err="1" smtClean="0"/>
            <a:t>berish</a:t>
          </a:r>
          <a:r>
            <a:rPr lang="en-US" sz="1800" b="0" i="0" kern="1200" dirty="0" smtClean="0"/>
            <a:t> </a:t>
          </a:r>
          <a:r>
            <a:rPr lang="en-US" sz="1800" b="0" i="0" kern="1200" dirty="0" err="1" smtClean="0"/>
            <a:t>huquqlarining</a:t>
          </a:r>
          <a:r>
            <a:rPr lang="en-US" sz="1800" b="0" i="0" kern="1200" dirty="0" smtClean="0"/>
            <a:t>, </a:t>
          </a:r>
          <a:r>
            <a:rPr lang="en-US" sz="1800" b="0" i="0" kern="1200" dirty="0" err="1" smtClean="0"/>
            <a:t>jumladan</a:t>
          </a:r>
          <a:r>
            <a:rPr lang="en-US" sz="1800" b="0" i="0" kern="1200" dirty="0" smtClean="0"/>
            <a:t> </a:t>
          </a:r>
          <a:r>
            <a:rPr lang="en-US" sz="1800" b="0" i="0" kern="1200" dirty="0" err="1" smtClean="0"/>
            <a:t>boshqa</a:t>
          </a:r>
          <a:r>
            <a:rPr lang="en-US" sz="1800" b="0" i="0" kern="1200" dirty="0" smtClean="0"/>
            <a:t> </a:t>
          </a:r>
          <a:r>
            <a:rPr lang="en-US" sz="1800" b="0" i="0" kern="1200" dirty="0" err="1" smtClean="0"/>
            <a:t>tadbirkorlik</a:t>
          </a:r>
          <a:r>
            <a:rPr lang="en-US" sz="1800" b="0" i="0" kern="1200" dirty="0" smtClean="0"/>
            <a:t> </a:t>
          </a:r>
          <a:r>
            <a:rPr lang="en-US" sz="1800" b="0" i="0" kern="1200" dirty="0" err="1" smtClean="0"/>
            <a:t>sub’ektlar</a:t>
          </a:r>
          <a:r>
            <a:rPr lang="en-US" sz="1800" b="0" i="0" kern="1200" dirty="0" smtClean="0"/>
            <a:t> </a:t>
          </a:r>
          <a:r>
            <a:rPr lang="en-US" sz="1800" b="0" i="0" kern="1200" dirty="0" err="1" smtClean="0"/>
            <a:t>tomonidan</a:t>
          </a:r>
          <a:r>
            <a:rPr lang="en-US" sz="1800" b="0" i="0" kern="1200" dirty="0" smtClean="0"/>
            <a:t> </a:t>
          </a:r>
          <a:r>
            <a:rPr lang="en-US" sz="1800" b="0" i="0" kern="1200" dirty="0" err="1" smtClean="0"/>
            <a:t>egalik</a:t>
          </a:r>
          <a:r>
            <a:rPr lang="en-US" sz="1800" b="0" i="0" kern="1200" dirty="0" smtClean="0"/>
            <a:t> </a:t>
          </a:r>
          <a:r>
            <a:rPr lang="en-US" sz="1800" b="0" i="0" kern="1200" dirty="0" err="1" smtClean="0"/>
            <a:t>qilinadigan</a:t>
          </a:r>
          <a:r>
            <a:rPr lang="en-US" sz="1800" b="0" i="0" kern="1200" dirty="0" smtClean="0"/>
            <a:t> </a:t>
          </a:r>
          <a:r>
            <a:rPr lang="en-US" sz="1800" b="0" i="0" kern="1200" dirty="0" err="1" smtClean="0"/>
            <a:t>potensial</a:t>
          </a:r>
          <a:r>
            <a:rPr lang="en-US" sz="1800" b="0" i="0" kern="1200" dirty="0" smtClean="0"/>
            <a:t> </a:t>
          </a:r>
          <a:r>
            <a:rPr lang="en-US" sz="1800" b="0" i="0" kern="1200" dirty="0" err="1" smtClean="0"/>
            <a:t>ovoz</a:t>
          </a:r>
          <a:r>
            <a:rPr lang="en-US" sz="1800" b="0" i="0" kern="1200" dirty="0" smtClean="0"/>
            <a:t> </a:t>
          </a:r>
          <a:r>
            <a:rPr lang="en-US" sz="1800" b="0" i="0" kern="1200" dirty="0" err="1" smtClean="0"/>
            <a:t>berish</a:t>
          </a:r>
          <a:r>
            <a:rPr lang="en-US" sz="1800" b="0" i="0" kern="1200" dirty="0" smtClean="0"/>
            <a:t> </a:t>
          </a:r>
          <a:r>
            <a:rPr lang="en-US" sz="1800" b="0" i="0" kern="1200" dirty="0" err="1" smtClean="0"/>
            <a:t>huquqlarining</a:t>
          </a:r>
          <a:r>
            <a:rPr lang="en-US" sz="1800" b="0" i="0" kern="1200" dirty="0" smtClean="0"/>
            <a:t> </a:t>
          </a:r>
          <a:r>
            <a:rPr lang="en-US" sz="1800" b="0" i="0" kern="1200" dirty="0" err="1" smtClean="0"/>
            <a:t>mavjudligi</a:t>
          </a:r>
          <a:r>
            <a:rPr lang="en-US" sz="1800" b="0" i="0" kern="1200" dirty="0" smtClean="0"/>
            <a:t> </a:t>
          </a:r>
          <a:r>
            <a:rPr lang="en-US" sz="1800" b="0" i="0" kern="1200" dirty="0" err="1" smtClean="0"/>
            <a:t>va</a:t>
          </a:r>
          <a:r>
            <a:rPr lang="en-US" sz="1800" b="0" i="0" kern="1200" dirty="0" smtClean="0"/>
            <a:t> </a:t>
          </a:r>
          <a:r>
            <a:rPr lang="en-US" sz="1800" b="0" i="0" kern="1200" dirty="0" err="1" smtClean="0"/>
            <a:t>ta’siri</a:t>
          </a:r>
          <a:r>
            <a:rPr lang="en-US" sz="1800" b="0" i="0" kern="1200" dirty="0" smtClean="0"/>
            <a:t> </a:t>
          </a:r>
          <a:r>
            <a:rPr lang="en-US" sz="1800" b="0" i="0" kern="1200" dirty="0" err="1" smtClean="0"/>
            <a:t>tadbirkorlik</a:t>
          </a:r>
          <a:r>
            <a:rPr lang="en-US" sz="1800" b="0" i="0" kern="1200" dirty="0" smtClean="0"/>
            <a:t> </a:t>
          </a:r>
          <a:r>
            <a:rPr lang="en-US" sz="1800" b="0" i="0" kern="1200" dirty="0" err="1" smtClean="0"/>
            <a:t>sub’ekti</a:t>
          </a:r>
          <a:r>
            <a:rPr lang="en-US" sz="1800" b="0" i="0" kern="1200" dirty="0" smtClean="0"/>
            <a:t> </a:t>
          </a:r>
          <a:r>
            <a:rPr lang="en-US" sz="1800" b="0" i="0" kern="1200" dirty="0" err="1" smtClean="0"/>
            <a:t>ahamiyatli</a:t>
          </a:r>
          <a:r>
            <a:rPr lang="en-US" sz="1800" b="0" i="0" kern="1200" dirty="0" smtClean="0"/>
            <a:t> </a:t>
          </a:r>
          <a:r>
            <a:rPr lang="en-US" sz="1800" b="0" i="0" kern="1200" dirty="0" err="1" smtClean="0"/>
            <a:t>ta’sirga</a:t>
          </a:r>
          <a:r>
            <a:rPr lang="en-US" sz="1800" b="0" i="0" kern="1200" dirty="0" smtClean="0"/>
            <a:t> </a:t>
          </a:r>
          <a:r>
            <a:rPr lang="en-US" sz="1800" b="0" i="0" kern="1200" dirty="0" err="1" smtClean="0"/>
            <a:t>ega</a:t>
          </a:r>
          <a:r>
            <a:rPr lang="en-US" sz="1800" b="0" i="0" kern="1200" dirty="0" smtClean="0"/>
            <a:t> </a:t>
          </a:r>
          <a:r>
            <a:rPr lang="en-US" sz="1800" b="0" i="0" kern="1200" dirty="0" err="1" smtClean="0"/>
            <a:t>bo‘lishi</a:t>
          </a:r>
          <a:r>
            <a:rPr lang="en-US" sz="1800" b="0" i="0" kern="1200" dirty="0" smtClean="0"/>
            <a:t> </a:t>
          </a:r>
          <a:r>
            <a:rPr lang="en-US" sz="1800" b="0" i="0" kern="1200" dirty="0" err="1" smtClean="0"/>
            <a:t>yoki</a:t>
          </a:r>
          <a:r>
            <a:rPr lang="en-US" sz="1800" b="0" i="0" kern="1200" dirty="0" smtClean="0"/>
            <a:t> </a:t>
          </a:r>
          <a:r>
            <a:rPr lang="en-US" sz="1800" b="0" i="0" kern="1200" dirty="0" err="1" smtClean="0"/>
            <a:t>bo‘lmasligini</a:t>
          </a:r>
          <a:r>
            <a:rPr lang="en-US" sz="1800" b="0" i="0" kern="1200" dirty="0" smtClean="0"/>
            <a:t> </a:t>
          </a:r>
          <a:r>
            <a:rPr lang="en-US" sz="1800" b="0" i="0" kern="1200" dirty="0" err="1" smtClean="0"/>
            <a:t>baholashda</a:t>
          </a:r>
          <a:r>
            <a:rPr lang="en-US" sz="1800" b="0" i="0" kern="1200" dirty="0" smtClean="0"/>
            <a:t> </a:t>
          </a:r>
          <a:r>
            <a:rPr lang="en-US" sz="1800" b="0" i="0" kern="1200" dirty="0" err="1" smtClean="0"/>
            <a:t>inobatga</a:t>
          </a:r>
          <a:r>
            <a:rPr lang="en-US" sz="1800" b="0" i="0" kern="1200" dirty="0" smtClean="0"/>
            <a:t> </a:t>
          </a:r>
          <a:r>
            <a:rPr lang="en-US" sz="1800" b="0" i="0" kern="1200" dirty="0" err="1" smtClean="0"/>
            <a:t>olinadi</a:t>
          </a:r>
          <a:r>
            <a:rPr lang="en-US" sz="1800" b="0" i="0" kern="1200" dirty="0" smtClean="0"/>
            <a:t>. </a:t>
          </a:r>
          <a:r>
            <a:rPr lang="en-US" sz="1800" b="0" i="0" kern="1200" dirty="0" err="1" smtClean="0"/>
            <a:t>Potensial</a:t>
          </a:r>
          <a:r>
            <a:rPr lang="en-US" sz="1800" b="0" i="0" kern="1200" dirty="0" smtClean="0"/>
            <a:t> </a:t>
          </a:r>
          <a:r>
            <a:rPr lang="en-US" sz="1800" b="0" i="0" kern="1200" dirty="0" err="1" smtClean="0"/>
            <a:t>ovoz</a:t>
          </a:r>
          <a:r>
            <a:rPr lang="en-US" sz="1800" b="0" i="0" kern="1200" dirty="0" smtClean="0"/>
            <a:t> </a:t>
          </a:r>
          <a:r>
            <a:rPr lang="en-US" sz="1800" b="0" i="0" kern="1200" dirty="0" err="1" smtClean="0"/>
            <a:t>berish</a:t>
          </a:r>
          <a:r>
            <a:rPr lang="en-US" sz="1800" b="0" i="0" kern="1200" dirty="0" smtClean="0"/>
            <a:t> </a:t>
          </a:r>
          <a:r>
            <a:rPr lang="en-US" sz="1800" b="0" i="0" kern="1200" dirty="0" err="1" smtClean="0"/>
            <a:t>huquqlari</a:t>
          </a:r>
          <a:r>
            <a:rPr lang="en-US" sz="1800" b="0" i="0" kern="1200" dirty="0" smtClean="0"/>
            <a:t> </a:t>
          </a:r>
          <a:r>
            <a:rPr lang="en-US" sz="1800" b="0" i="0" kern="1200" dirty="0" err="1" smtClean="0"/>
            <a:t>joriy</a:t>
          </a:r>
          <a:r>
            <a:rPr lang="en-US" sz="1800" b="0" i="0" kern="1200" dirty="0" smtClean="0"/>
            <a:t> </a:t>
          </a:r>
          <a:r>
            <a:rPr lang="en-US" sz="1800" b="0" i="0" kern="1200" dirty="0" err="1" smtClean="0"/>
            <a:t>davrda</a:t>
          </a:r>
          <a:r>
            <a:rPr lang="en-US" sz="1800" b="0" i="0" kern="1200" dirty="0" smtClean="0"/>
            <a:t> </a:t>
          </a:r>
          <a:r>
            <a:rPr lang="en-US" sz="1800" b="0" i="0" kern="1200" dirty="0" err="1" smtClean="0"/>
            <a:t>qo‘llanilmaydi</a:t>
          </a:r>
          <a:r>
            <a:rPr lang="en-US" sz="1800" b="0" i="0" kern="1200" dirty="0" smtClean="0"/>
            <a:t> </a:t>
          </a:r>
          <a:r>
            <a:rPr lang="en-US" sz="1800" b="0" i="0" kern="1200" dirty="0" err="1" smtClean="0"/>
            <a:t>yoki</a:t>
          </a:r>
          <a:r>
            <a:rPr lang="en-US" sz="1800" b="0" i="0" kern="1200" dirty="0" smtClean="0"/>
            <a:t> </a:t>
          </a:r>
          <a:r>
            <a:rPr lang="en-US" sz="1800" b="0" i="0" kern="1200" dirty="0" err="1" smtClean="0"/>
            <a:t>konvertatsiya</a:t>
          </a:r>
          <a:r>
            <a:rPr lang="en-US" sz="1800" b="0" i="0" kern="1200" dirty="0" smtClean="0"/>
            <a:t> </a:t>
          </a:r>
          <a:r>
            <a:rPr lang="en-US" sz="1800" b="0" i="0" kern="1200" dirty="0" err="1" smtClean="0"/>
            <a:t>qilinmaydi</a:t>
          </a:r>
          <a:r>
            <a:rPr lang="en-US" sz="1800" b="0" i="0" kern="1200" dirty="0" smtClean="0"/>
            <a:t> deb </a:t>
          </a:r>
          <a:r>
            <a:rPr lang="en-US" sz="1800" b="0" i="0" kern="1200" dirty="0" err="1" smtClean="0"/>
            <a:t>hisoblanadi</a:t>
          </a:r>
          <a:r>
            <a:rPr lang="en-US" sz="1800" b="0" i="0" kern="1200" dirty="0" smtClean="0"/>
            <a:t>, </a:t>
          </a:r>
          <a:r>
            <a:rPr lang="en-US" sz="1800" b="0" i="0" kern="1200" dirty="0" err="1" smtClean="0"/>
            <a:t>qachonki</a:t>
          </a:r>
          <a:r>
            <a:rPr lang="en-US" sz="1800" b="0" i="0" kern="1200" dirty="0" smtClean="0"/>
            <a:t> </a:t>
          </a:r>
          <a:r>
            <a:rPr lang="en-US" sz="1800" b="0" i="0" kern="1200" dirty="0" err="1" smtClean="0"/>
            <a:t>ular</a:t>
          </a:r>
          <a:r>
            <a:rPr lang="en-US" sz="1800" b="0" i="0" kern="1200" dirty="0" smtClean="0"/>
            <a:t>, </a:t>
          </a:r>
          <a:r>
            <a:rPr lang="en-US" sz="1800" b="0" i="0" kern="1200" dirty="0" err="1" smtClean="0"/>
            <a:t>masalan</a:t>
          </a:r>
          <a:r>
            <a:rPr lang="en-US" sz="1800" b="0" i="0" kern="1200" dirty="0" smtClean="0"/>
            <a:t>, </a:t>
          </a:r>
          <a:r>
            <a:rPr lang="en-US" sz="1800" b="0" i="0" kern="1200" dirty="0" err="1" smtClean="0"/>
            <a:t>kelgusi</a:t>
          </a:r>
          <a:r>
            <a:rPr lang="en-US" sz="1800" b="0" i="0" kern="1200" dirty="0" smtClean="0"/>
            <a:t> </a:t>
          </a:r>
          <a:r>
            <a:rPr lang="en-US" sz="1800" b="0" i="0" kern="1200" dirty="0" err="1" smtClean="0"/>
            <a:t>sanagacha</a:t>
          </a:r>
          <a:r>
            <a:rPr lang="en-US" sz="1800" b="0" i="0" kern="1200" dirty="0" smtClean="0"/>
            <a:t> </a:t>
          </a:r>
          <a:r>
            <a:rPr lang="en-US" sz="1800" b="0" i="0" kern="1200" dirty="0" err="1" smtClean="0"/>
            <a:t>yoki</a:t>
          </a:r>
          <a:r>
            <a:rPr lang="en-US" sz="1800" b="0" i="0" kern="1200" dirty="0" smtClean="0"/>
            <a:t> </a:t>
          </a:r>
          <a:r>
            <a:rPr lang="en-US" sz="1800" b="0" i="0" kern="1200" dirty="0" err="1" smtClean="0"/>
            <a:t>kelgusi</a:t>
          </a:r>
          <a:r>
            <a:rPr lang="en-US" sz="1800" b="0" i="0" kern="1200" dirty="0" smtClean="0"/>
            <a:t> </a:t>
          </a:r>
          <a:r>
            <a:rPr lang="en-US" sz="1800" b="0" i="0" kern="1200" dirty="0" err="1" smtClean="0"/>
            <a:t>hodisagacha</a:t>
          </a:r>
          <a:r>
            <a:rPr lang="en-US" sz="1800" b="0" i="0" kern="1200" dirty="0" smtClean="0"/>
            <a:t> </a:t>
          </a:r>
          <a:r>
            <a:rPr lang="en-US" sz="1800" b="0" i="0" kern="1200" dirty="0" err="1" smtClean="0"/>
            <a:t>qo‘llanilmasa</a:t>
          </a:r>
          <a:r>
            <a:rPr lang="en-US" sz="1800" b="0" i="0" kern="1200" dirty="0" smtClean="0"/>
            <a:t> </a:t>
          </a:r>
          <a:r>
            <a:rPr lang="en-US" sz="1800" b="0" i="0" kern="1200" dirty="0" err="1" smtClean="0"/>
            <a:t>yoki</a:t>
          </a:r>
          <a:r>
            <a:rPr lang="en-US" sz="1800" b="0" i="0" kern="1200" dirty="0" smtClean="0"/>
            <a:t> </a:t>
          </a:r>
          <a:r>
            <a:rPr lang="en-US" sz="1800" b="0" i="0" kern="1200" dirty="0" err="1" smtClean="0"/>
            <a:t>konvertatsiya</a:t>
          </a:r>
          <a:r>
            <a:rPr lang="en-US" sz="1800" b="0" i="0" kern="1200" dirty="0" smtClean="0"/>
            <a:t> </a:t>
          </a:r>
          <a:r>
            <a:rPr lang="en-US" sz="1800" b="0" i="0" kern="1200" dirty="0" err="1" smtClean="0"/>
            <a:t>qilinmasa</a:t>
          </a:r>
          <a:r>
            <a:rPr lang="en-US" sz="1800" b="0" i="0" kern="1200" dirty="0" smtClean="0"/>
            <a:t>.</a:t>
          </a:r>
          <a:endParaRPr lang="ru-RU" sz="1800" kern="1200" dirty="0"/>
        </a:p>
      </dsp:txBody>
      <dsp:txXfrm rot="5400000">
        <a:off x="-1" y="1204259"/>
        <a:ext cx="8229600" cy="36127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3BD278-97CD-4409-9690-AF1EB5B35C66}">
      <dsp:nvSpPr>
        <dsp:cNvPr id="0" name=""/>
        <dsp:cNvSpPr/>
      </dsp:nvSpPr>
      <dsp:spPr>
        <a:xfrm rot="5400000">
          <a:off x="-477526" y="480601"/>
          <a:ext cx="3183509" cy="22284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lvl="0" algn="ctr" defTabSz="2755900">
            <a:lnSpc>
              <a:spcPct val="90000"/>
            </a:lnSpc>
            <a:spcBef>
              <a:spcPct val="0"/>
            </a:spcBef>
            <a:spcAft>
              <a:spcPct val="35000"/>
            </a:spcAft>
          </a:pPr>
          <a:r>
            <a:rPr lang="en-US" sz="6200" kern="1200" dirty="0" smtClean="0"/>
            <a:t> </a:t>
          </a:r>
          <a:endParaRPr lang="ru-RU" sz="6200" kern="1200" dirty="0"/>
        </a:p>
      </dsp:txBody>
      <dsp:txXfrm rot="-5400000">
        <a:off x="1" y="1117302"/>
        <a:ext cx="2228456" cy="955053"/>
      </dsp:txXfrm>
    </dsp:sp>
    <dsp:sp modelId="{46B9E952-7687-4261-8F23-D249B94F8E6B}">
      <dsp:nvSpPr>
        <dsp:cNvPr id="0" name=""/>
        <dsp:cNvSpPr/>
      </dsp:nvSpPr>
      <dsp:spPr>
        <a:xfrm rot="5400000">
          <a:off x="4472075" y="-2240544"/>
          <a:ext cx="2069280" cy="6556519"/>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b="0" i="0" kern="1200" dirty="0" err="1" smtClean="0"/>
            <a:t>Potensial</a:t>
          </a:r>
          <a:r>
            <a:rPr lang="en-US" sz="1600" b="0" i="0" kern="1200" dirty="0" smtClean="0"/>
            <a:t> </a:t>
          </a:r>
          <a:r>
            <a:rPr lang="en-US" sz="1600" b="0" i="0" kern="1200" dirty="0" err="1" smtClean="0"/>
            <a:t>ovoz</a:t>
          </a:r>
          <a:r>
            <a:rPr lang="en-US" sz="1600" b="0" i="0" kern="1200" dirty="0" smtClean="0"/>
            <a:t> </a:t>
          </a:r>
          <a:r>
            <a:rPr lang="en-US" sz="1600" b="0" i="0" kern="1200" dirty="0" err="1" smtClean="0"/>
            <a:t>berish</a:t>
          </a:r>
          <a:r>
            <a:rPr lang="en-US" sz="1600" b="0" i="0" kern="1200" dirty="0" smtClean="0"/>
            <a:t> </a:t>
          </a:r>
          <a:r>
            <a:rPr lang="en-US" sz="1600" b="0" i="0" kern="1200" dirty="0" err="1" smtClean="0"/>
            <a:t>huquqlari</a:t>
          </a:r>
          <a:r>
            <a:rPr lang="en-US" sz="1600" b="0" i="0" kern="1200" dirty="0" smtClean="0"/>
            <a:t> </a:t>
          </a:r>
          <a:r>
            <a:rPr lang="en-US" sz="1600" b="0" i="0" kern="1200" dirty="0" err="1" smtClean="0"/>
            <a:t>ahamiyatli</a:t>
          </a:r>
          <a:r>
            <a:rPr lang="en-US" sz="1600" b="0" i="0" kern="1200" dirty="0" smtClean="0"/>
            <a:t> </a:t>
          </a:r>
          <a:r>
            <a:rPr lang="en-US" sz="1600" b="0" i="0" kern="1200" dirty="0" err="1" smtClean="0"/>
            <a:t>ta’sirga</a:t>
          </a:r>
          <a:r>
            <a:rPr lang="en-US" sz="1600" b="0" i="0" kern="1200" dirty="0" smtClean="0"/>
            <a:t> </a:t>
          </a:r>
          <a:r>
            <a:rPr lang="en-US" sz="1600" b="0" i="0" kern="1200" dirty="0" err="1" smtClean="0"/>
            <a:t>olib</a:t>
          </a:r>
          <a:r>
            <a:rPr lang="en-US" sz="1600" b="0" i="0" kern="1200" dirty="0" smtClean="0"/>
            <a:t> </a:t>
          </a:r>
          <a:r>
            <a:rPr lang="en-US" sz="1600" b="0" i="0" kern="1200" dirty="0" err="1" smtClean="0"/>
            <a:t>kelishini</a:t>
          </a:r>
          <a:r>
            <a:rPr lang="en-US" sz="1600" b="0" i="0" kern="1200" dirty="0" smtClean="0"/>
            <a:t> </a:t>
          </a:r>
          <a:r>
            <a:rPr lang="en-US" sz="1600" b="0" i="0" kern="1200" dirty="0" err="1" smtClean="0"/>
            <a:t>baholashda</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a:t>
          </a:r>
          <a:r>
            <a:rPr lang="en-US" sz="1600" b="0" i="0" kern="1200" dirty="0" smtClean="0"/>
            <a:t> </a:t>
          </a:r>
          <a:r>
            <a:rPr lang="en-US" sz="1600" b="0" i="0" kern="1200" dirty="0" err="1" smtClean="0"/>
            <a:t>potensial</a:t>
          </a:r>
          <a:r>
            <a:rPr lang="en-US" sz="1600" b="0" i="0" kern="1200" dirty="0" smtClean="0"/>
            <a:t> </a:t>
          </a:r>
          <a:r>
            <a:rPr lang="en-US" sz="1600" b="0" i="0" kern="1200" dirty="0" err="1" smtClean="0"/>
            <a:t>huquqlarga</a:t>
          </a:r>
          <a:r>
            <a:rPr lang="en-US" sz="1600" b="0" i="0" kern="1200" dirty="0" smtClean="0"/>
            <a:t> </a:t>
          </a:r>
          <a:r>
            <a:rPr lang="en-US" sz="1600" b="0" i="0" kern="1200" dirty="0" err="1" smtClean="0"/>
            <a:t>ta’sir</a:t>
          </a:r>
          <a:r>
            <a:rPr lang="en-US" sz="1600" b="0" i="0" kern="1200" dirty="0" smtClean="0"/>
            <a:t> </a:t>
          </a:r>
          <a:r>
            <a:rPr lang="en-US" sz="1600" b="0" i="0" kern="1200" dirty="0" err="1" smtClean="0"/>
            <a:t>etadigan</a:t>
          </a:r>
          <a:r>
            <a:rPr lang="en-US" sz="1600" b="0" i="0" kern="1200" dirty="0" smtClean="0"/>
            <a:t> </a:t>
          </a:r>
          <a:r>
            <a:rPr lang="en-US" sz="1600" b="0" i="0" kern="1200" dirty="0" err="1" smtClean="0"/>
            <a:t>barcha</a:t>
          </a:r>
          <a:r>
            <a:rPr lang="en-US" sz="1600" b="0" i="0" kern="1200" dirty="0" smtClean="0"/>
            <a:t> </a:t>
          </a:r>
          <a:r>
            <a:rPr lang="en-US" sz="1600" b="0" i="0" kern="1200" dirty="0" err="1" smtClean="0"/>
            <a:t>ma’lumotlarni</a:t>
          </a:r>
          <a:r>
            <a:rPr lang="en-US" sz="1600" b="0" i="0" kern="1200" dirty="0" smtClean="0"/>
            <a:t> </a:t>
          </a:r>
          <a:r>
            <a:rPr lang="en-US" sz="1600" b="0" i="0" kern="1200" dirty="0" err="1" smtClean="0"/>
            <a:t>va</a:t>
          </a:r>
          <a:r>
            <a:rPr lang="en-US" sz="1600" b="0" i="0" kern="1200" dirty="0" smtClean="0"/>
            <a:t> </a:t>
          </a:r>
          <a:r>
            <a:rPr lang="en-US" sz="1600" b="0" i="0" kern="1200" dirty="0" err="1" smtClean="0"/>
            <a:t>holatlarni</a:t>
          </a:r>
          <a:r>
            <a:rPr lang="en-US" sz="1600" b="0" i="0" kern="1200" dirty="0" smtClean="0"/>
            <a:t> (</a:t>
          </a:r>
          <a:r>
            <a:rPr lang="en-US" sz="1600" b="0" i="0" kern="1200" dirty="0" err="1" smtClean="0"/>
            <a:t>jumladan</a:t>
          </a:r>
          <a:r>
            <a:rPr lang="en-US" sz="1600" b="0" i="0" kern="1200" dirty="0" smtClean="0"/>
            <a:t>, </a:t>
          </a:r>
          <a:r>
            <a:rPr lang="en-US" sz="1600" b="0" i="0" kern="1200" dirty="0" err="1" smtClean="0"/>
            <a:t>potensial</a:t>
          </a:r>
          <a:r>
            <a:rPr lang="en-US" sz="1600" b="0" i="0" kern="1200" dirty="0" smtClean="0"/>
            <a:t> </a:t>
          </a:r>
          <a:r>
            <a:rPr lang="en-US" sz="1600" b="0" i="0" kern="1200" dirty="0" err="1" smtClean="0"/>
            <a:t>ovoz</a:t>
          </a:r>
          <a:r>
            <a:rPr lang="en-US" sz="1600" b="0" i="0" kern="1200" dirty="0" smtClean="0"/>
            <a:t> </a:t>
          </a:r>
          <a:r>
            <a:rPr lang="en-US" sz="1600" b="0" i="0" kern="1200" dirty="0" err="1" smtClean="0"/>
            <a:t>berish</a:t>
          </a:r>
          <a:r>
            <a:rPr lang="en-US" sz="1600" b="0" i="0" kern="1200" dirty="0" smtClean="0"/>
            <a:t> </a:t>
          </a:r>
          <a:r>
            <a:rPr lang="en-US" sz="1600" b="0" i="0" kern="1200" dirty="0" err="1" smtClean="0"/>
            <a:t>huquqlarini</a:t>
          </a:r>
          <a:r>
            <a:rPr lang="en-US" sz="1600" b="0" i="0" kern="1200" dirty="0" smtClean="0"/>
            <a:t> </a:t>
          </a:r>
          <a:r>
            <a:rPr lang="en-US" sz="1600" b="0" i="0" kern="1200" dirty="0" err="1" smtClean="0"/>
            <a:t>qo‘llash</a:t>
          </a:r>
          <a:r>
            <a:rPr lang="en-US" sz="1600" b="0" i="0" kern="1200" dirty="0" smtClean="0"/>
            <a:t> </a:t>
          </a:r>
          <a:r>
            <a:rPr lang="en-US" sz="1600" b="0" i="0" kern="1200" dirty="0" err="1" smtClean="0"/>
            <a:t>shartlari</a:t>
          </a:r>
          <a:r>
            <a:rPr lang="en-US" sz="1600" b="0" i="0" kern="1200" dirty="0" smtClean="0"/>
            <a:t> </a:t>
          </a:r>
          <a:r>
            <a:rPr lang="en-US" sz="1600" b="0" i="0" kern="1200" dirty="0" err="1" smtClean="0"/>
            <a:t>hamda</a:t>
          </a:r>
          <a:r>
            <a:rPr lang="en-US" sz="1600" b="0" i="0" kern="1200" dirty="0" smtClean="0"/>
            <a:t> </a:t>
          </a:r>
          <a:r>
            <a:rPr lang="en-US" sz="1600" b="0" i="0" kern="1200" dirty="0" err="1" smtClean="0"/>
            <a:t>alohida</a:t>
          </a:r>
          <a:r>
            <a:rPr lang="en-US" sz="1600" b="0" i="0" kern="1200" dirty="0" smtClean="0"/>
            <a:t> </a:t>
          </a:r>
          <a:r>
            <a:rPr lang="en-US" sz="1600" b="0" i="0" kern="1200" dirty="0" err="1" smtClean="0"/>
            <a:t>yoki</a:t>
          </a:r>
          <a:r>
            <a:rPr lang="en-US" sz="1600" b="0" i="0" kern="1200" dirty="0" smtClean="0"/>
            <a:t> </a:t>
          </a:r>
          <a:r>
            <a:rPr lang="en-US" sz="1600" b="0" i="0" kern="1200" dirty="0" err="1" smtClean="0"/>
            <a:t>birgalikda</a:t>
          </a:r>
          <a:r>
            <a:rPr lang="en-US" sz="1600" b="0" i="0" kern="1200" dirty="0" smtClean="0"/>
            <a:t> </a:t>
          </a:r>
          <a:r>
            <a:rPr lang="en-US" sz="1600" b="0" i="0" kern="1200" dirty="0" err="1" smtClean="0"/>
            <a:t>inobatga</a:t>
          </a:r>
          <a:r>
            <a:rPr lang="en-US" sz="1600" b="0" i="0" kern="1200" dirty="0" smtClean="0"/>
            <a:t> </a:t>
          </a:r>
          <a:r>
            <a:rPr lang="en-US" sz="1600" b="0" i="0" kern="1200" dirty="0" err="1" smtClean="0"/>
            <a:t>olinishidan</a:t>
          </a:r>
          <a:r>
            <a:rPr lang="en-US" sz="1600" b="0" i="0" kern="1200" dirty="0" smtClean="0"/>
            <a:t> </a:t>
          </a:r>
          <a:r>
            <a:rPr lang="en-US" sz="1600" b="0" i="0" kern="1200" dirty="0" err="1" smtClean="0"/>
            <a:t>qat’iy</a:t>
          </a:r>
          <a:r>
            <a:rPr lang="en-US" sz="1600" b="0" i="0" kern="1200" dirty="0" smtClean="0"/>
            <a:t> </a:t>
          </a:r>
          <a:r>
            <a:rPr lang="en-US" sz="1600" b="0" i="0" kern="1200" dirty="0" err="1" smtClean="0"/>
            <a:t>nazar</a:t>
          </a:r>
          <a:r>
            <a:rPr lang="en-US" sz="1600" b="0" i="0" kern="1200" dirty="0" smtClean="0"/>
            <a:t>, </a:t>
          </a:r>
          <a:r>
            <a:rPr lang="en-US" sz="1600" b="0" i="0" kern="1200" dirty="0" err="1" smtClean="0"/>
            <a:t>har</a:t>
          </a:r>
          <a:r>
            <a:rPr lang="en-US" sz="1600" b="0" i="0" kern="1200" dirty="0" smtClean="0"/>
            <a:t> </a:t>
          </a:r>
          <a:r>
            <a:rPr lang="en-US" sz="1600" b="0" i="0" kern="1200" dirty="0" err="1" smtClean="0"/>
            <a:t>qanday</a:t>
          </a:r>
          <a:r>
            <a:rPr lang="en-US" sz="1600" b="0" i="0" kern="1200" dirty="0" smtClean="0"/>
            <a:t> </a:t>
          </a:r>
          <a:r>
            <a:rPr lang="en-US" sz="1600" b="0" i="0" kern="1200" dirty="0" err="1" smtClean="0"/>
            <a:t>boshqa</a:t>
          </a:r>
          <a:r>
            <a:rPr lang="en-US" sz="1600" b="0" i="0" kern="1200" dirty="0" smtClean="0"/>
            <a:t> </a:t>
          </a:r>
          <a:r>
            <a:rPr lang="en-US" sz="1600" b="0" i="0" kern="1200" dirty="0" err="1" smtClean="0"/>
            <a:t>shartnomaviy</a:t>
          </a:r>
          <a:r>
            <a:rPr lang="en-US" sz="1600" b="0" i="0" kern="1200" dirty="0" smtClean="0"/>
            <a:t> </a:t>
          </a:r>
          <a:r>
            <a:rPr lang="en-US" sz="1600" b="0" i="0" kern="1200" dirty="0" err="1" smtClean="0"/>
            <a:t>kelishuvlarni</a:t>
          </a:r>
          <a:r>
            <a:rPr lang="en-US" sz="1600" b="0" i="0" kern="1200" dirty="0" smtClean="0"/>
            <a:t>) </a:t>
          </a:r>
          <a:r>
            <a:rPr lang="en-US" sz="1600" b="0" i="0" kern="1200" dirty="0" err="1" smtClean="0"/>
            <a:t>tahlil</a:t>
          </a:r>
          <a:r>
            <a:rPr lang="en-US" sz="1600" b="0" i="0" kern="1200" dirty="0" smtClean="0"/>
            <a:t> </a:t>
          </a:r>
          <a:r>
            <a:rPr lang="en-US" sz="1600" b="0" i="0" kern="1200" dirty="0" err="1" smtClean="0"/>
            <a:t>qiladi</a:t>
          </a:r>
          <a:r>
            <a:rPr lang="en-US" sz="1600" b="0" i="0" kern="1200" dirty="0" smtClean="0"/>
            <a:t>, </a:t>
          </a:r>
          <a:r>
            <a:rPr lang="en-US" sz="1600" b="0" i="0" kern="1200" dirty="0" err="1" smtClean="0"/>
            <a:t>bundan</a:t>
          </a:r>
          <a:r>
            <a:rPr lang="en-US" sz="1600" b="0" i="0" kern="1200" dirty="0" smtClean="0"/>
            <a:t> </a:t>
          </a:r>
          <a:r>
            <a:rPr lang="en-US" sz="1600" b="0" i="0" kern="1200" dirty="0" err="1" smtClean="0"/>
            <a:t>ushbu</a:t>
          </a:r>
          <a:r>
            <a:rPr lang="en-US" sz="1600" b="0" i="0" kern="1200" dirty="0" smtClean="0"/>
            <a:t> </a:t>
          </a:r>
          <a:r>
            <a:rPr lang="en-US" sz="1600" b="0" i="0" kern="1200" dirty="0" err="1" smtClean="0"/>
            <a:t>potensial</a:t>
          </a:r>
          <a:r>
            <a:rPr lang="en-US" sz="1600" b="0" i="0" kern="1200" dirty="0" smtClean="0"/>
            <a:t> </a:t>
          </a:r>
          <a:r>
            <a:rPr lang="en-US" sz="1600" b="0" i="0" kern="1200" dirty="0" err="1" smtClean="0"/>
            <a:t>huquqlarni</a:t>
          </a:r>
          <a:r>
            <a:rPr lang="en-US" sz="1600" b="0" i="0" kern="1200" dirty="0" smtClean="0"/>
            <a:t> </a:t>
          </a:r>
          <a:r>
            <a:rPr lang="en-US" sz="1600" b="0" i="0" kern="1200" dirty="0" err="1" smtClean="0"/>
            <a:t>qo‘llash</a:t>
          </a:r>
          <a:r>
            <a:rPr lang="en-US" sz="1600" b="0" i="0" kern="1200" dirty="0" smtClean="0"/>
            <a:t> </a:t>
          </a:r>
          <a:r>
            <a:rPr lang="en-US" sz="1600" b="0" i="0" kern="1200" dirty="0" err="1" smtClean="0"/>
            <a:t>yoki</a:t>
          </a:r>
          <a:r>
            <a:rPr lang="en-US" sz="1600" b="0" i="0" kern="1200" dirty="0" smtClean="0"/>
            <a:t> </a:t>
          </a:r>
          <a:r>
            <a:rPr lang="en-US" sz="1600" b="0" i="0" kern="1200" dirty="0" err="1" smtClean="0"/>
            <a:t>konvertatsiya</a:t>
          </a:r>
          <a:r>
            <a:rPr lang="en-US" sz="1600" b="0" i="0" kern="1200" dirty="0" smtClean="0"/>
            <a:t> </a:t>
          </a:r>
          <a:r>
            <a:rPr lang="en-US" sz="1600" b="0" i="0" kern="1200" dirty="0" err="1" smtClean="0"/>
            <a:t>qilish</a:t>
          </a:r>
          <a:r>
            <a:rPr lang="en-US" sz="1600" b="0" i="0" kern="1200" dirty="0" smtClean="0"/>
            <a:t> </a:t>
          </a:r>
          <a:r>
            <a:rPr lang="en-US" sz="1600" b="0" i="0" kern="1200" dirty="0" err="1" smtClean="0"/>
            <a:t>bo‘yicha</a:t>
          </a:r>
          <a:r>
            <a:rPr lang="en-US" sz="1600" b="0" i="0" kern="1200" dirty="0" smtClean="0"/>
            <a:t> </a:t>
          </a:r>
          <a:r>
            <a:rPr lang="en-US" sz="1600" b="0" i="0" kern="1200" dirty="0" err="1" smtClean="0"/>
            <a:t>rahbariyatning</a:t>
          </a:r>
          <a:r>
            <a:rPr lang="en-US" sz="1600" b="0" i="0" kern="1200" dirty="0" smtClean="0"/>
            <a:t> </a:t>
          </a:r>
          <a:r>
            <a:rPr lang="en-US" sz="1600" b="0" i="0" kern="1200" dirty="0" err="1" smtClean="0"/>
            <a:t>hohishi</a:t>
          </a:r>
          <a:r>
            <a:rPr lang="en-US" sz="1600" b="0" i="0" kern="1200" dirty="0" smtClean="0"/>
            <a:t> </a:t>
          </a:r>
          <a:r>
            <a:rPr lang="en-US" sz="1600" b="0" i="0" kern="1200" dirty="0" err="1" smtClean="0"/>
            <a:t>va</a:t>
          </a:r>
          <a:r>
            <a:rPr lang="en-US" sz="1600" b="0" i="0" kern="1200" dirty="0" smtClean="0"/>
            <a:t> </a:t>
          </a:r>
          <a:r>
            <a:rPr lang="en-US" sz="1600" b="0" i="0" kern="1200" dirty="0" err="1" smtClean="0"/>
            <a:t>moliyaviy</a:t>
          </a:r>
          <a:r>
            <a:rPr lang="en-US" sz="1600" b="0" i="0" kern="1200" dirty="0" smtClean="0"/>
            <a:t> </a:t>
          </a:r>
          <a:r>
            <a:rPr lang="en-US" sz="1600" b="0" i="0" kern="1200" dirty="0" err="1" smtClean="0"/>
            <a:t>imkoniyatlar</a:t>
          </a:r>
          <a:r>
            <a:rPr lang="en-US" sz="1600" b="0" i="0" kern="1200" dirty="0" smtClean="0"/>
            <a:t> </a:t>
          </a:r>
          <a:r>
            <a:rPr lang="en-US" sz="1600" b="0" i="0" kern="1200" dirty="0" err="1" smtClean="0"/>
            <a:t>istisno</a:t>
          </a:r>
          <a:r>
            <a:rPr lang="en-US" sz="1600" b="0" i="0" kern="1200" dirty="0" smtClean="0"/>
            <a:t>.</a:t>
          </a:r>
          <a:endParaRPr lang="ru-RU" sz="1600" kern="1200" dirty="0"/>
        </a:p>
      </dsp:txBody>
      <dsp:txXfrm rot="-5400000">
        <a:off x="2228456" y="104089"/>
        <a:ext cx="6455505" cy="1867252"/>
      </dsp:txXfrm>
    </dsp:sp>
    <dsp:sp modelId="{FA156AE0-6518-4D66-BF00-E8B0DD2FBDF1}">
      <dsp:nvSpPr>
        <dsp:cNvPr id="0" name=""/>
        <dsp:cNvSpPr/>
      </dsp:nvSpPr>
      <dsp:spPr>
        <a:xfrm rot="5400000">
          <a:off x="-422996" y="3340401"/>
          <a:ext cx="3183509" cy="22284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lvl="0" algn="ctr" defTabSz="2755900">
            <a:lnSpc>
              <a:spcPct val="90000"/>
            </a:lnSpc>
            <a:spcBef>
              <a:spcPct val="0"/>
            </a:spcBef>
            <a:spcAft>
              <a:spcPct val="35000"/>
            </a:spcAft>
          </a:pPr>
          <a:endParaRPr lang="ru-RU" sz="6200" kern="1200" dirty="0"/>
        </a:p>
      </dsp:txBody>
      <dsp:txXfrm rot="-5400000">
        <a:off x="54531" y="3977102"/>
        <a:ext cx="2228456" cy="955053"/>
      </dsp:txXfrm>
    </dsp:sp>
    <dsp:sp modelId="{018EF12A-8A15-4899-BCA8-C9BC1D3AC662}">
      <dsp:nvSpPr>
        <dsp:cNvPr id="0" name=""/>
        <dsp:cNvSpPr/>
      </dsp:nvSpPr>
      <dsp:spPr>
        <a:xfrm rot="5400000">
          <a:off x="4472075" y="710189"/>
          <a:ext cx="2069280" cy="6556519"/>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b="0" i="0" kern="1200" dirty="0" err="1" smtClean="0"/>
            <a:t>Qachonki</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a:t>
          </a:r>
          <a:r>
            <a:rPr lang="en-US" sz="1600" b="0" i="0" kern="1200" dirty="0" smtClean="0"/>
            <a:t> </a:t>
          </a:r>
          <a:r>
            <a:rPr lang="en-US" sz="1600" b="0" i="0" kern="1200" dirty="0" err="1" smtClean="0"/>
            <a:t>investitsiya</a:t>
          </a:r>
          <a:r>
            <a:rPr lang="en-US" sz="1600" b="0" i="0" kern="1200" dirty="0" smtClean="0"/>
            <a:t> </a:t>
          </a:r>
          <a:r>
            <a:rPr lang="en-US" sz="1600" b="0" i="0" kern="1200" dirty="0" err="1" smtClean="0"/>
            <a:t>ob’ektining</a:t>
          </a:r>
          <a:r>
            <a:rPr lang="en-US" sz="1600" b="0" i="0" kern="1200" dirty="0" smtClean="0"/>
            <a:t> </a:t>
          </a:r>
          <a:r>
            <a:rPr lang="en-US" sz="1600" b="0" i="0" kern="1200" dirty="0" err="1" smtClean="0"/>
            <a:t>moliyaviy</a:t>
          </a:r>
          <a:r>
            <a:rPr lang="en-US" sz="1600" b="0" i="0" kern="1200" dirty="0" smtClean="0"/>
            <a:t> </a:t>
          </a:r>
          <a:r>
            <a:rPr lang="en-US" sz="1600" b="0" i="0" kern="1200" dirty="0" err="1" smtClean="0"/>
            <a:t>va</a:t>
          </a:r>
          <a:r>
            <a:rPr lang="en-US" sz="1600" b="0" i="0" kern="1200" dirty="0" smtClean="0"/>
            <a:t> </a:t>
          </a:r>
          <a:r>
            <a:rPr lang="en-US" sz="1600" b="0" i="0" kern="1200" dirty="0" err="1" smtClean="0"/>
            <a:t>operatsion</a:t>
          </a:r>
          <a:r>
            <a:rPr lang="en-US" sz="1600" b="0" i="0" kern="1200" dirty="0" smtClean="0"/>
            <a:t> </a:t>
          </a:r>
          <a:r>
            <a:rPr lang="en-US" sz="1600" b="0" i="0" kern="1200" dirty="0" err="1" smtClean="0"/>
            <a:t>siyosatining</a:t>
          </a:r>
          <a:r>
            <a:rPr lang="en-US" sz="1600" b="0" i="0" kern="1200" dirty="0" smtClean="0"/>
            <a:t> </a:t>
          </a:r>
          <a:r>
            <a:rPr lang="en-US" sz="1600" b="0" i="0" kern="1200" dirty="0" err="1" smtClean="0"/>
            <a:t>qarorlarida</a:t>
          </a:r>
          <a:r>
            <a:rPr lang="en-US" sz="1600" b="0" i="0" kern="1200" dirty="0" smtClean="0"/>
            <a:t> </a:t>
          </a:r>
          <a:r>
            <a:rPr lang="en-US" sz="1600" b="0" i="0" kern="1200" dirty="0" err="1" smtClean="0"/>
            <a:t>ishtirok</a:t>
          </a:r>
          <a:r>
            <a:rPr lang="en-US" sz="1600" b="0" i="0" kern="1200" dirty="0" smtClean="0"/>
            <a:t> </a:t>
          </a:r>
          <a:r>
            <a:rPr lang="en-US" sz="1600" b="0" i="0" kern="1200" dirty="0" err="1" smtClean="0"/>
            <a:t>etish</a:t>
          </a:r>
          <a:r>
            <a:rPr lang="en-US" sz="1600" b="0" i="0" kern="1200" dirty="0" smtClean="0"/>
            <a:t> </a:t>
          </a:r>
          <a:r>
            <a:rPr lang="en-US" sz="1600" b="0" i="0" kern="1200" dirty="0" err="1" smtClean="0"/>
            <a:t>huquqini</a:t>
          </a:r>
          <a:r>
            <a:rPr lang="en-US" sz="1600" b="0" i="0" kern="1200" dirty="0" smtClean="0"/>
            <a:t> </a:t>
          </a:r>
          <a:r>
            <a:rPr lang="en-US" sz="1600" b="0" i="0" kern="1200" dirty="0" err="1" smtClean="0"/>
            <a:t>yo‘qotsa</a:t>
          </a:r>
          <a:r>
            <a:rPr lang="en-US" sz="1600" b="0" i="0" kern="1200" dirty="0" smtClean="0"/>
            <a:t>, u </a:t>
          </a:r>
          <a:r>
            <a:rPr lang="en-US" sz="1600" b="0" i="0" kern="1200" dirty="0" err="1" smtClean="0"/>
            <a:t>ushbu</a:t>
          </a:r>
          <a:r>
            <a:rPr lang="en-US" sz="1600" b="0" i="0" kern="1200" dirty="0" smtClean="0"/>
            <a:t> </a:t>
          </a:r>
          <a:r>
            <a:rPr lang="en-US" sz="1600" b="0" i="0" kern="1200" dirty="0" err="1" smtClean="0"/>
            <a:t>investitsion</a:t>
          </a:r>
          <a:r>
            <a:rPr lang="en-US" sz="1600" b="0" i="0" kern="1200" dirty="0" smtClean="0"/>
            <a:t> </a:t>
          </a:r>
          <a:r>
            <a:rPr lang="en-US" sz="1600" b="0" i="0" kern="1200" dirty="0" err="1" smtClean="0"/>
            <a:t>ob’ekt</a:t>
          </a:r>
          <a:r>
            <a:rPr lang="en-US" sz="1600" b="0" i="0" kern="1200" dirty="0" smtClean="0"/>
            <a:t> </a:t>
          </a:r>
          <a:r>
            <a:rPr lang="en-US" sz="1600" b="0" i="0" kern="1200" dirty="0" err="1" smtClean="0"/>
            <a:t>ustidan</a:t>
          </a:r>
          <a:r>
            <a:rPr lang="en-US" sz="1600" b="0" i="0" kern="1200" dirty="0" smtClean="0"/>
            <a:t> </a:t>
          </a:r>
          <a:r>
            <a:rPr lang="en-US" sz="1600" b="0" i="0" kern="1200" dirty="0" err="1" smtClean="0"/>
            <a:t>ahamiyatli</a:t>
          </a:r>
          <a:r>
            <a:rPr lang="en-US" sz="1600" b="0" i="0" kern="1200" dirty="0" smtClean="0"/>
            <a:t> </a:t>
          </a:r>
          <a:r>
            <a:rPr lang="en-US" sz="1600" b="0" i="0" kern="1200" dirty="0" err="1" smtClean="0"/>
            <a:t>ta’sirni</a:t>
          </a:r>
          <a:r>
            <a:rPr lang="en-US" sz="1600" b="0" i="0" kern="1200" dirty="0" smtClean="0"/>
            <a:t> </a:t>
          </a:r>
          <a:r>
            <a:rPr lang="en-US" sz="1600" b="0" i="0" kern="1200" dirty="0" err="1" smtClean="0"/>
            <a:t>yo‘qotadi</a:t>
          </a:r>
          <a:r>
            <a:rPr lang="en-US" sz="1600" b="0" i="0" kern="1200" dirty="0" smtClean="0"/>
            <a:t>. </a:t>
          </a:r>
          <a:r>
            <a:rPr lang="en-US" sz="1600" b="0" i="0" kern="1200" dirty="0" err="1" smtClean="0"/>
            <a:t>Ahamiyatli</a:t>
          </a:r>
          <a:r>
            <a:rPr lang="en-US" sz="1600" b="0" i="0" kern="1200" dirty="0" smtClean="0"/>
            <a:t> </a:t>
          </a:r>
          <a:r>
            <a:rPr lang="en-US" sz="1600" b="0" i="0" kern="1200" dirty="0" err="1" smtClean="0"/>
            <a:t>ta’sirning</a:t>
          </a:r>
          <a:r>
            <a:rPr lang="en-US" sz="1600" b="0" i="0" kern="1200" dirty="0" smtClean="0"/>
            <a:t> </a:t>
          </a:r>
          <a:r>
            <a:rPr lang="en-US" sz="1600" b="0" i="0" kern="1200" dirty="0" err="1" smtClean="0"/>
            <a:t>yo‘qotilishi</a:t>
          </a:r>
          <a:r>
            <a:rPr lang="en-US" sz="1600" b="0" i="0" kern="1200" dirty="0" smtClean="0"/>
            <a:t> </a:t>
          </a:r>
          <a:r>
            <a:rPr lang="en-US" sz="1600" b="0" i="0" kern="1200" dirty="0" err="1" smtClean="0"/>
            <a:t>mutlaq</a:t>
          </a:r>
          <a:r>
            <a:rPr lang="en-US" sz="1600" b="0" i="0" kern="1200" dirty="0" smtClean="0"/>
            <a:t> </a:t>
          </a:r>
          <a:r>
            <a:rPr lang="en-US" sz="1600" b="0" i="0" kern="1200" dirty="0" err="1" smtClean="0"/>
            <a:t>yoki</a:t>
          </a:r>
          <a:r>
            <a:rPr lang="en-US" sz="1600" b="0" i="0" kern="1200" dirty="0" smtClean="0"/>
            <a:t> </a:t>
          </a:r>
          <a:r>
            <a:rPr lang="en-US" sz="1600" b="0" i="0" kern="1200" dirty="0" err="1" smtClean="0"/>
            <a:t>nisbiy</a:t>
          </a:r>
          <a:r>
            <a:rPr lang="en-US" sz="1600" b="0" i="0" kern="1200" dirty="0" smtClean="0"/>
            <a:t> </a:t>
          </a:r>
          <a:r>
            <a:rPr lang="en-US" sz="1600" b="0" i="0" kern="1200" dirty="0" err="1" smtClean="0"/>
            <a:t>egalik</a:t>
          </a:r>
          <a:r>
            <a:rPr lang="en-US" sz="1600" b="0" i="0" kern="1200" dirty="0" smtClean="0"/>
            <a:t> </a:t>
          </a:r>
          <a:r>
            <a:rPr lang="en-US" sz="1600" b="0" i="0" kern="1200" dirty="0" err="1" smtClean="0"/>
            <a:t>huquqining</a:t>
          </a:r>
          <a:r>
            <a:rPr lang="en-US" sz="1600" b="0" i="0" kern="1200" dirty="0" smtClean="0"/>
            <a:t> </a:t>
          </a:r>
          <a:r>
            <a:rPr lang="en-US" sz="1600" b="0" i="0" kern="1200" dirty="0" err="1" smtClean="0"/>
            <a:t>darajasidagi</a:t>
          </a:r>
          <a:r>
            <a:rPr lang="en-US" sz="1600" b="0" i="0" kern="1200" dirty="0" smtClean="0"/>
            <a:t> </a:t>
          </a:r>
          <a:r>
            <a:rPr lang="en-US" sz="1600" b="0" i="0" kern="1200" dirty="0" err="1" smtClean="0"/>
            <a:t>o‘zgarish</a:t>
          </a:r>
          <a:r>
            <a:rPr lang="en-US" sz="1600" b="0" i="0" kern="1200" dirty="0" smtClean="0"/>
            <a:t> </a:t>
          </a:r>
          <a:r>
            <a:rPr lang="en-US" sz="1600" b="0" i="0" kern="1200" dirty="0" err="1" smtClean="0"/>
            <a:t>bilan</a:t>
          </a:r>
          <a:r>
            <a:rPr lang="en-US" sz="1600" b="0" i="0" kern="1200" dirty="0" smtClean="0"/>
            <a:t> </a:t>
          </a:r>
          <a:r>
            <a:rPr lang="en-US" sz="1600" b="0" i="0" kern="1200" dirty="0" err="1" smtClean="0"/>
            <a:t>yoki</a:t>
          </a:r>
          <a:r>
            <a:rPr lang="en-US" sz="1600" b="0" i="0" kern="1200" dirty="0" smtClean="0"/>
            <a:t> </a:t>
          </a:r>
          <a:r>
            <a:rPr lang="en-US" sz="1600" b="0" i="0" kern="1200" dirty="0" err="1" smtClean="0"/>
            <a:t>ushbu</a:t>
          </a:r>
          <a:r>
            <a:rPr lang="en-US" sz="1600" b="0" i="0" kern="1200" dirty="0" smtClean="0"/>
            <a:t> </a:t>
          </a:r>
          <a:r>
            <a:rPr lang="en-US" sz="1600" b="0" i="0" kern="1200" dirty="0" err="1" smtClean="0"/>
            <a:t>o‘zgarishsiz</a:t>
          </a:r>
          <a:r>
            <a:rPr lang="en-US" sz="1600" b="0" i="0" kern="1200" dirty="0" smtClean="0"/>
            <a:t> </a:t>
          </a:r>
          <a:r>
            <a:rPr lang="en-US" sz="1600" b="0" i="0" kern="1200" dirty="0" err="1" smtClean="0"/>
            <a:t>sodir</a:t>
          </a:r>
          <a:r>
            <a:rPr lang="en-US" sz="1600" b="0" i="0" kern="1200" dirty="0" smtClean="0"/>
            <a:t> </a:t>
          </a:r>
          <a:r>
            <a:rPr lang="en-US" sz="1600" b="0" i="0" kern="1200" dirty="0" err="1" smtClean="0"/>
            <a:t>bo‘lishi</a:t>
          </a:r>
          <a:r>
            <a:rPr lang="en-US" sz="1600" b="0" i="0" kern="1200" dirty="0" smtClean="0"/>
            <a:t> </a:t>
          </a:r>
          <a:r>
            <a:rPr lang="en-US" sz="1600" b="0" i="0" kern="1200" dirty="0" err="1" smtClean="0"/>
            <a:t>mumkin</a:t>
          </a:r>
          <a:r>
            <a:rPr lang="en-US" sz="1600" b="0" i="0" kern="1200" dirty="0" smtClean="0"/>
            <a:t>. </a:t>
          </a:r>
          <a:r>
            <a:rPr lang="en-US" sz="1600" b="0" i="0" kern="1200" dirty="0" err="1" smtClean="0"/>
            <a:t>Bunday</a:t>
          </a:r>
          <a:r>
            <a:rPr lang="en-US" sz="1600" b="0" i="0" kern="1200" dirty="0" smtClean="0"/>
            <a:t> </a:t>
          </a:r>
          <a:r>
            <a:rPr lang="en-US" sz="1600" b="0" i="0" kern="1200" dirty="0" err="1" smtClean="0"/>
            <a:t>holat</a:t>
          </a:r>
          <a:r>
            <a:rPr lang="en-US" sz="1600" b="0" i="0" kern="1200" dirty="0" smtClean="0"/>
            <a:t>, </a:t>
          </a:r>
          <a:r>
            <a:rPr lang="en-US" sz="1600" b="0" i="0" kern="1200" dirty="0" err="1" smtClean="0"/>
            <a:t>masalan</a:t>
          </a:r>
          <a:r>
            <a:rPr lang="en-US" sz="1600" b="0" i="0" kern="1200" dirty="0" smtClean="0"/>
            <a:t>, </a:t>
          </a:r>
          <a:r>
            <a:rPr lang="en-US" sz="1600" b="0" i="0" kern="1200" dirty="0" err="1" smtClean="0"/>
            <a:t>qaram</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a:t>
          </a:r>
          <a:r>
            <a:rPr lang="en-US" sz="1600" b="0" i="0" kern="1200" dirty="0" smtClean="0"/>
            <a:t> </a:t>
          </a:r>
          <a:r>
            <a:rPr lang="en-US" sz="1600" b="0" i="0" kern="1200" dirty="0" err="1" smtClean="0"/>
            <a:t>hukumat</a:t>
          </a:r>
          <a:r>
            <a:rPr lang="en-US" sz="1600" b="0" i="0" kern="1200" dirty="0" smtClean="0"/>
            <a:t>, </a:t>
          </a:r>
          <a:r>
            <a:rPr lang="en-US" sz="1600" b="0" i="0" kern="1200" dirty="0" err="1" smtClean="0"/>
            <a:t>sud</a:t>
          </a:r>
          <a:r>
            <a:rPr lang="en-US" sz="1600" b="0" i="0" kern="1200" dirty="0" smtClean="0"/>
            <a:t>, </a:t>
          </a:r>
          <a:r>
            <a:rPr lang="en-US" sz="1600" b="0" i="0" kern="1200" dirty="0" err="1" smtClean="0"/>
            <a:t>ma’muriyat</a:t>
          </a:r>
          <a:r>
            <a:rPr lang="en-US" sz="1600" b="0" i="0" kern="1200" dirty="0" smtClean="0"/>
            <a:t> </a:t>
          </a:r>
          <a:r>
            <a:rPr lang="en-US" sz="1600" b="0" i="0" kern="1200" dirty="0" err="1" smtClean="0"/>
            <a:t>yoki</a:t>
          </a:r>
          <a:r>
            <a:rPr lang="en-US" sz="1600" b="0" i="0" kern="1200" dirty="0" smtClean="0"/>
            <a:t> </a:t>
          </a:r>
          <a:r>
            <a:rPr lang="en-US" sz="1600" b="0" i="0" kern="1200" dirty="0" err="1" smtClean="0"/>
            <a:t>tartibga</a:t>
          </a:r>
          <a:r>
            <a:rPr lang="en-US" sz="1600" b="0" i="0" kern="1200" dirty="0" smtClean="0"/>
            <a:t> </a:t>
          </a:r>
          <a:r>
            <a:rPr lang="en-US" sz="1600" b="0" i="0" kern="1200" dirty="0" err="1" smtClean="0"/>
            <a:t>soluvchi</a:t>
          </a:r>
          <a:r>
            <a:rPr lang="en-US" sz="1600" b="0" i="0" kern="1200" dirty="0" smtClean="0"/>
            <a:t> organ </a:t>
          </a:r>
          <a:r>
            <a:rPr lang="en-US" sz="1600" b="0" i="0" kern="1200" dirty="0" err="1" smtClean="0"/>
            <a:t>nazorati</a:t>
          </a:r>
          <a:r>
            <a:rPr lang="en-US" sz="1600" b="0" i="0" kern="1200" dirty="0" smtClean="0"/>
            <a:t> </a:t>
          </a:r>
          <a:r>
            <a:rPr lang="en-US" sz="1600" b="0" i="0" kern="1200" dirty="0" err="1" smtClean="0"/>
            <a:t>ostida</a:t>
          </a:r>
          <a:r>
            <a:rPr lang="en-US" sz="1600" b="0" i="0" kern="1200" dirty="0" smtClean="0"/>
            <a:t> </a:t>
          </a:r>
          <a:r>
            <a:rPr lang="en-US" sz="1600" b="0" i="0" kern="1200" dirty="0" err="1" smtClean="0"/>
            <a:t>bo‘lganida</a:t>
          </a:r>
          <a:r>
            <a:rPr lang="en-US" sz="1600" b="0" i="0" kern="1200" dirty="0" smtClean="0"/>
            <a:t> </a:t>
          </a:r>
          <a:r>
            <a:rPr lang="en-US" sz="1600" b="0" i="0" kern="1200" dirty="0" err="1" smtClean="0"/>
            <a:t>sodir</a:t>
          </a:r>
          <a:r>
            <a:rPr lang="en-US" sz="1600" b="0" i="0" kern="1200" dirty="0" smtClean="0"/>
            <a:t> </a:t>
          </a:r>
          <a:r>
            <a:rPr lang="en-US" sz="1600" b="0" i="0" kern="1200" dirty="0" err="1" smtClean="0"/>
            <a:t>bo‘lishi</a:t>
          </a:r>
          <a:r>
            <a:rPr lang="en-US" sz="1600" b="0" i="0" kern="1200" dirty="0" smtClean="0"/>
            <a:t> </a:t>
          </a:r>
          <a:r>
            <a:rPr lang="en-US" sz="1600" b="0" i="0" kern="1200" dirty="0" err="1" smtClean="0"/>
            <a:t>mumkin</a:t>
          </a:r>
          <a:r>
            <a:rPr lang="en-US" sz="1600" b="0" i="0" kern="1200" dirty="0" smtClean="0"/>
            <a:t>. </a:t>
          </a:r>
          <a:r>
            <a:rPr lang="en-US" sz="1600" b="0" i="0" kern="1200" dirty="0" err="1" smtClean="0"/>
            <a:t>Bunday</a:t>
          </a:r>
          <a:r>
            <a:rPr lang="en-US" sz="1600" b="0" i="0" kern="1200" dirty="0" smtClean="0"/>
            <a:t> </a:t>
          </a:r>
          <a:r>
            <a:rPr lang="en-US" sz="1600" b="0" i="0" kern="1200" dirty="0" err="1" smtClean="0"/>
            <a:t>holat</a:t>
          </a:r>
          <a:r>
            <a:rPr lang="en-US" sz="1600" b="0" i="0" kern="1200" dirty="0" smtClean="0"/>
            <a:t> </a:t>
          </a:r>
          <a:r>
            <a:rPr lang="en-US" sz="1600" b="0" i="0" kern="1200" dirty="0" err="1" smtClean="0"/>
            <a:t>shartnomaviy</a:t>
          </a:r>
          <a:r>
            <a:rPr lang="en-US" sz="1600" b="0" i="0" kern="1200" dirty="0" smtClean="0"/>
            <a:t> </a:t>
          </a:r>
          <a:r>
            <a:rPr lang="en-US" sz="1600" b="0" i="0" kern="1200" dirty="0" err="1" smtClean="0"/>
            <a:t>kelishuv</a:t>
          </a:r>
          <a:r>
            <a:rPr lang="en-US" sz="1600" b="0" i="0" kern="1200" dirty="0" smtClean="0"/>
            <a:t> </a:t>
          </a:r>
          <a:r>
            <a:rPr lang="en-US" sz="1600" b="0" i="0" kern="1200" dirty="0" err="1" smtClean="0"/>
            <a:t>natijasida</a:t>
          </a:r>
          <a:r>
            <a:rPr lang="en-US" sz="1600" b="0" i="0" kern="1200" dirty="0" smtClean="0"/>
            <a:t> ham </a:t>
          </a:r>
          <a:r>
            <a:rPr lang="en-US" sz="1600" b="0" i="0" kern="1200" dirty="0" err="1" smtClean="0"/>
            <a:t>sodir</a:t>
          </a:r>
          <a:r>
            <a:rPr lang="en-US" sz="1600" b="0" i="0" kern="1200" dirty="0" smtClean="0"/>
            <a:t> </a:t>
          </a:r>
          <a:r>
            <a:rPr lang="en-US" sz="1600" b="0" i="0" kern="1200" dirty="0" err="1" smtClean="0"/>
            <a:t>bo‘lishi</a:t>
          </a:r>
          <a:r>
            <a:rPr lang="en-US" sz="1600" b="0" i="0" kern="1200" dirty="0" smtClean="0"/>
            <a:t> </a:t>
          </a:r>
          <a:r>
            <a:rPr lang="en-US" sz="1600" b="0" i="0" kern="1200" dirty="0" err="1" smtClean="0"/>
            <a:t>mumkin</a:t>
          </a:r>
          <a:r>
            <a:rPr lang="en-US" sz="1600" b="0" i="0" kern="1200" dirty="0" smtClean="0"/>
            <a:t>.</a:t>
          </a:r>
          <a:endParaRPr lang="ru-RU" sz="1600" kern="1200" dirty="0"/>
        </a:p>
      </dsp:txBody>
      <dsp:txXfrm rot="-5400000">
        <a:off x="2228456" y="3054822"/>
        <a:ext cx="6455505" cy="18672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4C0860-5518-4BD2-A0FF-58A044D109BE}">
      <dsp:nvSpPr>
        <dsp:cNvPr id="0" name=""/>
        <dsp:cNvSpPr/>
      </dsp:nvSpPr>
      <dsp:spPr>
        <a:xfrm>
          <a:off x="0" y="85725"/>
          <a:ext cx="5186398" cy="5186398"/>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005032-167E-4F1B-96EA-C399AA5611E0}">
      <dsp:nvSpPr>
        <dsp:cNvPr id="0" name=""/>
        <dsp:cNvSpPr/>
      </dsp:nvSpPr>
      <dsp:spPr>
        <a:xfrm>
          <a:off x="2593199" y="85725"/>
          <a:ext cx="6050798" cy="518639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0" i="0" kern="1200" dirty="0" err="1" smtClean="0"/>
            <a:t>Ulush</a:t>
          </a:r>
          <a:r>
            <a:rPr lang="en-US" sz="1600" b="0" i="0" kern="1200" dirty="0" smtClean="0"/>
            <a:t> </a:t>
          </a:r>
          <a:r>
            <a:rPr lang="en-US" sz="1600" b="0" i="0" kern="1200" dirty="0" err="1" smtClean="0"/>
            <a:t>bo‘yicha</a:t>
          </a:r>
          <a:r>
            <a:rPr lang="en-US" sz="1600" b="0" i="0" kern="1200" dirty="0" smtClean="0"/>
            <a:t> </a:t>
          </a:r>
          <a:r>
            <a:rPr lang="en-US" sz="1600" b="0" i="0" kern="1200" dirty="0" err="1" smtClean="0"/>
            <a:t>hisobga</a:t>
          </a:r>
          <a:r>
            <a:rPr lang="en-US" sz="1600" b="0" i="0" kern="1200" dirty="0" smtClean="0"/>
            <a:t> </a:t>
          </a:r>
          <a:r>
            <a:rPr lang="en-US" sz="1600" b="0" i="0" kern="1200" dirty="0" err="1" smtClean="0"/>
            <a:t>olish</a:t>
          </a:r>
          <a:r>
            <a:rPr lang="en-US" sz="1600" b="0" i="0" kern="1200" dirty="0" smtClean="0"/>
            <a:t> </a:t>
          </a:r>
          <a:r>
            <a:rPr lang="en-US" sz="1600" b="0" i="0" kern="1200" dirty="0" err="1" smtClean="0"/>
            <a:t>usulida</a:t>
          </a:r>
          <a:r>
            <a:rPr lang="en-US" sz="1600" b="0" i="0" kern="1200" dirty="0" smtClean="0"/>
            <a:t>, </a:t>
          </a:r>
          <a:r>
            <a:rPr lang="en-US" sz="1600" b="0" i="0" kern="1200" dirty="0" err="1" smtClean="0"/>
            <a:t>dastlabki</a:t>
          </a:r>
          <a:r>
            <a:rPr lang="en-US" sz="1600" b="0" i="0" kern="1200" dirty="0" smtClean="0"/>
            <a:t> tan </a:t>
          </a:r>
          <a:r>
            <a:rPr lang="en-US" sz="1600" b="0" i="0" kern="1200" dirty="0" err="1" smtClean="0"/>
            <a:t>olishda</a:t>
          </a:r>
          <a:r>
            <a:rPr lang="en-US" sz="1600" b="0" i="0" kern="1200" dirty="0" smtClean="0"/>
            <a:t> </a:t>
          </a:r>
          <a:r>
            <a:rPr lang="en-US" sz="1600" b="0" i="0" kern="1200" dirty="0" err="1" smtClean="0"/>
            <a:t>qaram</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sub’ektidagi</a:t>
          </a:r>
          <a:r>
            <a:rPr lang="en-US" sz="1600" b="0" i="0" kern="1200" dirty="0" smtClean="0"/>
            <a:t> </a:t>
          </a:r>
          <a:r>
            <a:rPr lang="en-US" sz="1600" b="0" i="0" kern="1200" dirty="0" err="1" smtClean="0"/>
            <a:t>yoki</a:t>
          </a:r>
          <a:r>
            <a:rPr lang="en-US" sz="1600" b="0" i="0" kern="1200" dirty="0" smtClean="0"/>
            <a:t> </a:t>
          </a:r>
          <a:r>
            <a:rPr lang="en-US" sz="1600" b="0" i="0" kern="1200" dirty="0" err="1" smtClean="0"/>
            <a:t>qo‘shma</a:t>
          </a:r>
          <a:r>
            <a:rPr lang="en-US" sz="1600" b="0" i="0" kern="1200" dirty="0" smtClean="0"/>
            <a:t> </a:t>
          </a:r>
          <a:r>
            <a:rPr lang="en-US" sz="1600" b="0" i="0" kern="1200" dirty="0" err="1" smtClean="0"/>
            <a:t>korxonadagi</a:t>
          </a:r>
          <a:r>
            <a:rPr lang="en-US" sz="1600" b="0" i="0" kern="1200" dirty="0" smtClean="0"/>
            <a:t> </a:t>
          </a:r>
          <a:r>
            <a:rPr lang="en-US" sz="1600" b="0" i="0" kern="1200" dirty="0" err="1" smtClean="0"/>
            <a:t>investitsiya</a:t>
          </a:r>
          <a:r>
            <a:rPr lang="en-US" sz="1600" b="0" i="0" kern="1200" dirty="0" smtClean="0"/>
            <a:t> </a:t>
          </a:r>
          <a:r>
            <a:rPr lang="en-US" sz="1600" b="0" i="0" kern="1200" dirty="0" err="1" smtClean="0"/>
            <a:t>tannarxda</a:t>
          </a:r>
          <a:r>
            <a:rPr lang="en-US" sz="1600" b="0" i="0" kern="1200" dirty="0" smtClean="0"/>
            <a:t> tan </a:t>
          </a:r>
          <a:r>
            <a:rPr lang="en-US" sz="1600" b="0" i="0" kern="1200" dirty="0" err="1" smtClean="0"/>
            <a:t>olinadi</a:t>
          </a:r>
          <a:r>
            <a:rPr lang="en-US" sz="1600" b="0" i="0" kern="1200" dirty="0" smtClean="0"/>
            <a:t>, </a:t>
          </a:r>
          <a:r>
            <a:rPr lang="en-US" sz="1600" b="0" i="0" kern="1200" dirty="0" err="1" smtClean="0"/>
            <a:t>va</a:t>
          </a:r>
          <a:r>
            <a:rPr lang="en-US" sz="1600" b="0" i="0" kern="1200" dirty="0" smtClean="0"/>
            <a:t> </a:t>
          </a:r>
          <a:r>
            <a:rPr lang="en-US" sz="1600" b="0" i="0" kern="1200" dirty="0" err="1" smtClean="0"/>
            <a:t>uning</a:t>
          </a:r>
          <a:r>
            <a:rPr lang="en-US" sz="1600" b="0" i="0" kern="1200" dirty="0" smtClean="0"/>
            <a:t> </a:t>
          </a:r>
          <a:r>
            <a:rPr lang="en-US" sz="1600" b="0" i="0" kern="1200" dirty="0" err="1" smtClean="0"/>
            <a:t>balans</a:t>
          </a:r>
          <a:r>
            <a:rPr lang="en-US" sz="1600" b="0" i="0" kern="1200" dirty="0" smtClean="0"/>
            <a:t> </a:t>
          </a:r>
          <a:r>
            <a:rPr lang="en-US" sz="1600" b="0" i="0" kern="1200" dirty="0" err="1" smtClean="0"/>
            <a:t>qiymati</a:t>
          </a:r>
          <a:r>
            <a:rPr lang="en-US" sz="1600" b="0" i="0" kern="1200" dirty="0" smtClean="0"/>
            <a:t> </a:t>
          </a:r>
          <a:r>
            <a:rPr lang="en-US" sz="1600" b="0" i="0" kern="1200" dirty="0" err="1" smtClean="0"/>
            <a:t>xarid</a:t>
          </a:r>
          <a:r>
            <a:rPr lang="en-US" sz="1600" b="0" i="0" kern="1200" dirty="0" smtClean="0"/>
            <a:t> </a:t>
          </a:r>
          <a:r>
            <a:rPr lang="en-US" sz="1600" b="0" i="0" kern="1200" dirty="0" err="1" smtClean="0"/>
            <a:t>sanasidan</a:t>
          </a:r>
          <a:r>
            <a:rPr lang="en-US" sz="1600" b="0" i="0" kern="1200" dirty="0" smtClean="0"/>
            <a:t> </a:t>
          </a:r>
          <a:r>
            <a:rPr lang="en-US" sz="1600" b="0" i="0" kern="1200" dirty="0" err="1" smtClean="0"/>
            <a:t>so‘ng</a:t>
          </a:r>
          <a:r>
            <a:rPr lang="en-US" sz="1600" b="0" i="0" kern="1200" dirty="0" smtClean="0"/>
            <a:t> </a:t>
          </a:r>
          <a:r>
            <a:rPr lang="en-US" sz="1600" b="0" i="0" kern="1200" dirty="0" err="1" smtClean="0"/>
            <a:t>investitsiya</a:t>
          </a:r>
          <a:r>
            <a:rPr lang="en-US" sz="1600" b="0" i="0" kern="1200" dirty="0" smtClean="0"/>
            <a:t> </a:t>
          </a:r>
          <a:r>
            <a:rPr lang="en-US" sz="1600" b="0" i="0" kern="1200" dirty="0" err="1" smtClean="0"/>
            <a:t>ob’ektining</a:t>
          </a:r>
          <a:r>
            <a:rPr lang="en-US" sz="1600" b="0" i="0" kern="1200" dirty="0" smtClean="0"/>
            <a:t> </a:t>
          </a:r>
          <a:r>
            <a:rPr lang="en-US" sz="1600" b="0" i="0" kern="1200" dirty="0" err="1" smtClean="0"/>
            <a:t>foyda</a:t>
          </a:r>
          <a:r>
            <a:rPr lang="en-US" sz="1600" b="0" i="0" kern="1200" dirty="0" smtClean="0"/>
            <a:t> </a:t>
          </a:r>
          <a:r>
            <a:rPr lang="en-US" sz="1600" b="0" i="0" kern="1200" dirty="0" err="1" smtClean="0"/>
            <a:t>yoki</a:t>
          </a:r>
          <a:r>
            <a:rPr lang="en-US" sz="1600" b="0" i="0" kern="1200" dirty="0" smtClean="0"/>
            <a:t> </a:t>
          </a:r>
          <a:r>
            <a:rPr lang="en-US" sz="1600" b="0" i="0" kern="1200" dirty="0" err="1" smtClean="0"/>
            <a:t>zararidagi</a:t>
          </a:r>
          <a:r>
            <a:rPr lang="en-US" sz="1600" b="0" i="0" kern="1200" dirty="0" smtClean="0"/>
            <a:t> </a:t>
          </a:r>
          <a:r>
            <a:rPr lang="en-US" sz="1600" b="0" i="0" kern="1200" dirty="0" err="1" smtClean="0"/>
            <a:t>investorning</a:t>
          </a:r>
          <a:r>
            <a:rPr lang="en-US" sz="1600" b="0" i="0" kern="1200" dirty="0" smtClean="0"/>
            <a:t> </a:t>
          </a:r>
          <a:r>
            <a:rPr lang="en-US" sz="1600" b="0" i="0" kern="1200" dirty="0" err="1" smtClean="0"/>
            <a:t>ulushini</a:t>
          </a:r>
          <a:r>
            <a:rPr lang="en-US" sz="1600" b="0" i="0" kern="1200" dirty="0" smtClean="0"/>
            <a:t> tan </a:t>
          </a:r>
          <a:r>
            <a:rPr lang="en-US" sz="1600" b="0" i="0" kern="1200" dirty="0" err="1" smtClean="0"/>
            <a:t>olish</a:t>
          </a:r>
          <a:r>
            <a:rPr lang="en-US" sz="1600" b="0" i="0" kern="1200" dirty="0" smtClean="0"/>
            <a:t> </a:t>
          </a:r>
          <a:r>
            <a:rPr lang="en-US" sz="1600" b="0" i="0" kern="1200" dirty="0" err="1" smtClean="0"/>
            <a:t>paytida</a:t>
          </a:r>
          <a:r>
            <a:rPr lang="en-US" sz="1600" b="0" i="0" kern="1200" dirty="0" smtClean="0"/>
            <a:t> </a:t>
          </a:r>
          <a:r>
            <a:rPr lang="en-US" sz="1600" b="0" i="0" kern="1200" dirty="0" err="1" smtClean="0"/>
            <a:t>ko‘payadi</a:t>
          </a:r>
          <a:r>
            <a:rPr lang="en-US" sz="1600" b="0" i="0" kern="1200" dirty="0" smtClean="0"/>
            <a:t> </a:t>
          </a:r>
          <a:r>
            <a:rPr lang="en-US" sz="1600" b="0" i="0" kern="1200" dirty="0" err="1" smtClean="0"/>
            <a:t>yoki</a:t>
          </a:r>
          <a:r>
            <a:rPr lang="en-US" sz="1600" b="0" i="0" kern="1200" dirty="0" smtClean="0"/>
            <a:t> </a:t>
          </a:r>
          <a:r>
            <a:rPr lang="en-US" sz="1600" b="0" i="0" kern="1200" dirty="0" err="1" smtClean="0"/>
            <a:t>kamayadi</a:t>
          </a:r>
          <a:r>
            <a:rPr lang="en-US" sz="1600" b="0" i="0" kern="1200" dirty="0" smtClean="0"/>
            <a:t>. </a:t>
          </a:r>
          <a:r>
            <a:rPr lang="en-US" sz="1600" b="0" i="0" kern="1200" dirty="0" err="1" smtClean="0"/>
            <a:t>Investitsiya</a:t>
          </a:r>
          <a:r>
            <a:rPr lang="en-US" sz="1600" b="0" i="0" kern="1200" dirty="0" smtClean="0"/>
            <a:t> </a:t>
          </a:r>
          <a:r>
            <a:rPr lang="en-US" sz="1600" b="0" i="0" kern="1200" dirty="0" err="1" smtClean="0"/>
            <a:t>ob’ektining</a:t>
          </a:r>
          <a:r>
            <a:rPr lang="en-US" sz="1600" b="0" i="0" kern="1200" dirty="0" smtClean="0"/>
            <a:t> </a:t>
          </a:r>
          <a:r>
            <a:rPr lang="en-US" sz="1600" b="0" i="0" kern="1200" dirty="0" err="1" smtClean="0"/>
            <a:t>foyda</a:t>
          </a:r>
          <a:r>
            <a:rPr lang="en-US" sz="1600" b="0" i="0" kern="1200" dirty="0" smtClean="0"/>
            <a:t> </a:t>
          </a:r>
          <a:r>
            <a:rPr lang="en-US" sz="1600" b="0" i="0" kern="1200" dirty="0" err="1" smtClean="0"/>
            <a:t>yoki</a:t>
          </a:r>
          <a:r>
            <a:rPr lang="en-US" sz="1600" b="0" i="0" kern="1200" dirty="0" smtClean="0"/>
            <a:t> </a:t>
          </a:r>
          <a:r>
            <a:rPr lang="en-US" sz="1600" b="0" i="0" kern="1200" dirty="0" err="1" smtClean="0"/>
            <a:t>zararidagi</a:t>
          </a:r>
          <a:r>
            <a:rPr lang="en-US" sz="1600" b="0" i="0" kern="1200" dirty="0" smtClean="0"/>
            <a:t> </a:t>
          </a:r>
          <a:r>
            <a:rPr lang="en-US" sz="1600" b="0" i="0" kern="1200" dirty="0" err="1" smtClean="0"/>
            <a:t>investorning</a:t>
          </a:r>
          <a:r>
            <a:rPr lang="en-US" sz="1600" b="0" i="0" kern="1200" dirty="0" smtClean="0"/>
            <a:t> </a:t>
          </a:r>
          <a:r>
            <a:rPr lang="en-US" sz="1600" b="0" i="0" kern="1200" dirty="0" err="1" smtClean="0"/>
            <a:t>ulushi</a:t>
          </a:r>
          <a:r>
            <a:rPr lang="en-US" sz="1600" b="0" i="0" kern="1200" dirty="0" smtClean="0"/>
            <a:t> </a:t>
          </a:r>
          <a:r>
            <a:rPr lang="en-US" sz="1600" b="0" i="0" kern="1200" dirty="0" err="1" smtClean="0"/>
            <a:t>investorning</a:t>
          </a:r>
          <a:r>
            <a:rPr lang="en-US" sz="1600" b="0" i="0" kern="1200" dirty="0" smtClean="0"/>
            <a:t> </a:t>
          </a:r>
          <a:r>
            <a:rPr lang="en-US" sz="1600" b="0" i="0" kern="1200" dirty="0" err="1" smtClean="0"/>
            <a:t>foyda</a:t>
          </a:r>
          <a:r>
            <a:rPr lang="en-US" sz="1600" b="0" i="0" kern="1200" dirty="0" smtClean="0"/>
            <a:t> </a:t>
          </a:r>
          <a:r>
            <a:rPr lang="en-US" sz="1600" b="0" i="0" kern="1200" dirty="0" err="1" smtClean="0"/>
            <a:t>yoki</a:t>
          </a:r>
          <a:r>
            <a:rPr lang="en-US" sz="1600" b="0" i="0" kern="1200" dirty="0" smtClean="0"/>
            <a:t> </a:t>
          </a:r>
          <a:r>
            <a:rPr lang="en-US" sz="1600" b="0" i="0" kern="1200" dirty="0" err="1" smtClean="0"/>
            <a:t>zarari</a:t>
          </a:r>
          <a:r>
            <a:rPr lang="en-US" sz="1600" b="0" i="0" kern="1200" dirty="0" smtClean="0"/>
            <a:t> </a:t>
          </a:r>
          <a:r>
            <a:rPr lang="en-US" sz="1600" b="0" i="0" kern="1200" dirty="0" err="1" smtClean="0"/>
            <a:t>tarkibida</a:t>
          </a:r>
          <a:r>
            <a:rPr lang="en-US" sz="1600" b="0" i="0" kern="1200" dirty="0" smtClean="0"/>
            <a:t> tan </a:t>
          </a:r>
          <a:r>
            <a:rPr lang="en-US" sz="1600" b="0" i="0" kern="1200" dirty="0" err="1" smtClean="0"/>
            <a:t>olinadi</a:t>
          </a:r>
          <a:r>
            <a:rPr lang="en-US" sz="1600" b="0" i="0" kern="1200" dirty="0" smtClean="0"/>
            <a:t>.</a:t>
          </a:r>
          <a:endParaRPr lang="ru-RU" sz="1600" kern="1200" dirty="0"/>
        </a:p>
      </dsp:txBody>
      <dsp:txXfrm>
        <a:off x="2593199" y="85725"/>
        <a:ext cx="6050798" cy="1555923"/>
      </dsp:txXfrm>
    </dsp:sp>
    <dsp:sp modelId="{FDFBBDFF-8D1E-498A-BA24-A02D79EC9758}">
      <dsp:nvSpPr>
        <dsp:cNvPr id="0" name=""/>
        <dsp:cNvSpPr/>
      </dsp:nvSpPr>
      <dsp:spPr>
        <a:xfrm>
          <a:off x="907621" y="1641648"/>
          <a:ext cx="3371155" cy="3371155"/>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29A216-BEB8-4AC8-A5D1-3CD5C0795E03}">
      <dsp:nvSpPr>
        <dsp:cNvPr id="0" name=""/>
        <dsp:cNvSpPr/>
      </dsp:nvSpPr>
      <dsp:spPr>
        <a:xfrm>
          <a:off x="2593199" y="1641648"/>
          <a:ext cx="6050798" cy="3371155"/>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0" i="0" kern="1200" dirty="0" err="1" smtClean="0"/>
            <a:t>Investitsiya</a:t>
          </a:r>
          <a:r>
            <a:rPr lang="en-US" sz="1600" b="0" i="0" kern="1200" dirty="0" smtClean="0"/>
            <a:t> </a:t>
          </a:r>
          <a:r>
            <a:rPr lang="en-US" sz="1600" b="0" i="0" kern="1200" dirty="0" err="1" smtClean="0"/>
            <a:t>ob’ekti</a:t>
          </a:r>
          <a:r>
            <a:rPr lang="en-US" sz="1600" b="0" i="0" kern="1200" dirty="0" smtClean="0"/>
            <a:t> </a:t>
          </a:r>
          <a:r>
            <a:rPr lang="en-US" sz="1600" b="0" i="0" kern="1200" dirty="0" err="1" smtClean="0"/>
            <a:t>tomonidan</a:t>
          </a:r>
          <a:r>
            <a:rPr lang="en-US" sz="1600" b="0" i="0" kern="1200" dirty="0" smtClean="0"/>
            <a:t> </a:t>
          </a:r>
          <a:r>
            <a:rPr lang="en-US" sz="1600" b="0" i="0" kern="1200" dirty="0" err="1" smtClean="0"/>
            <a:t>taqsimlangan</a:t>
          </a:r>
          <a:r>
            <a:rPr lang="en-US" sz="1600" b="0" i="0" kern="1200" dirty="0" smtClean="0"/>
            <a:t> </a:t>
          </a:r>
          <a:r>
            <a:rPr lang="en-US" sz="1600" b="0" i="0" kern="1200" dirty="0" err="1" smtClean="0"/>
            <a:t>summalarni</a:t>
          </a:r>
          <a:r>
            <a:rPr lang="en-US" sz="1600" b="0" i="0" kern="1200" dirty="0" smtClean="0"/>
            <a:t> </a:t>
          </a:r>
          <a:r>
            <a:rPr lang="en-US" sz="1600" b="0" i="0" kern="1200" dirty="0" err="1" smtClean="0"/>
            <a:t>olish</a:t>
          </a:r>
          <a:r>
            <a:rPr lang="en-US" sz="1600" b="0" i="0" kern="1200" dirty="0" smtClean="0"/>
            <a:t> </a:t>
          </a:r>
          <a:r>
            <a:rPr lang="en-US" sz="1600" b="0" i="0" kern="1200" dirty="0" err="1" smtClean="0"/>
            <a:t>natijasida</a:t>
          </a:r>
          <a:r>
            <a:rPr lang="en-US" sz="1600" b="0" i="0" kern="1200" dirty="0" smtClean="0"/>
            <a:t> tan </a:t>
          </a:r>
          <a:r>
            <a:rPr lang="en-US" sz="1600" b="0" i="0" kern="1200" dirty="0" err="1" smtClean="0"/>
            <a:t>olinadigan</a:t>
          </a:r>
          <a:r>
            <a:rPr lang="en-US" sz="1600" b="0" i="0" kern="1200" dirty="0" smtClean="0"/>
            <a:t> </a:t>
          </a:r>
          <a:r>
            <a:rPr lang="en-US" sz="1600" b="0" i="0" kern="1200" dirty="0" err="1" smtClean="0"/>
            <a:t>daromad</a:t>
          </a:r>
          <a:r>
            <a:rPr lang="en-US" sz="1600" b="0" i="0" kern="1200" dirty="0" smtClean="0"/>
            <a:t> </a:t>
          </a:r>
          <a:r>
            <a:rPr lang="en-US" sz="1600" b="0" i="0" kern="1200" dirty="0" err="1" smtClean="0"/>
            <a:t>qaram</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sub’ektidagi</a:t>
          </a:r>
          <a:r>
            <a:rPr lang="en-US" sz="1600" b="0" i="0" kern="1200" dirty="0" smtClean="0"/>
            <a:t> </a:t>
          </a:r>
          <a:r>
            <a:rPr lang="en-US" sz="1600" b="0" i="0" kern="1200" dirty="0" err="1" smtClean="0"/>
            <a:t>yoki</a:t>
          </a:r>
          <a:r>
            <a:rPr lang="en-US" sz="1600" b="0" i="0" kern="1200" dirty="0" smtClean="0"/>
            <a:t> </a:t>
          </a:r>
          <a:r>
            <a:rPr lang="en-US" sz="1600" b="0" i="0" kern="1200" dirty="0" err="1" smtClean="0"/>
            <a:t>qo‘shma</a:t>
          </a:r>
          <a:r>
            <a:rPr lang="en-US" sz="1600" b="0" i="0" kern="1200" dirty="0" smtClean="0"/>
            <a:t> </a:t>
          </a:r>
          <a:r>
            <a:rPr lang="en-US" sz="1600" b="0" i="0" kern="1200" dirty="0" err="1" smtClean="0"/>
            <a:t>korxonadagi</a:t>
          </a:r>
          <a:r>
            <a:rPr lang="en-US" sz="1600" b="0" i="0" kern="1200" dirty="0" smtClean="0"/>
            <a:t> </a:t>
          </a:r>
          <a:r>
            <a:rPr lang="en-US" sz="1600" b="0" i="0" kern="1200" dirty="0" err="1" smtClean="0"/>
            <a:t>investitsiyadan</a:t>
          </a:r>
          <a:r>
            <a:rPr lang="en-US" sz="1600" b="0" i="0" kern="1200" dirty="0" smtClean="0"/>
            <a:t> investor </a:t>
          </a:r>
          <a:r>
            <a:rPr lang="en-US" sz="1600" b="0" i="0" kern="1200" dirty="0" err="1" smtClean="0"/>
            <a:t>tomonidan</a:t>
          </a:r>
          <a:r>
            <a:rPr lang="en-US" sz="1600" b="0" i="0" kern="1200" dirty="0" smtClean="0"/>
            <a:t> </a:t>
          </a:r>
          <a:r>
            <a:rPr lang="en-US" sz="1600" b="0" i="0" kern="1200" dirty="0" err="1" smtClean="0"/>
            <a:t>ishlab</a:t>
          </a:r>
          <a:r>
            <a:rPr lang="en-US" sz="1600" b="0" i="0" kern="1200" dirty="0" smtClean="0"/>
            <a:t> </a:t>
          </a:r>
          <a:r>
            <a:rPr lang="en-US" sz="1600" b="0" i="0" kern="1200" dirty="0" err="1" smtClean="0"/>
            <a:t>topilgan</a:t>
          </a:r>
          <a:r>
            <a:rPr lang="en-US" sz="1600" b="0" i="0" kern="1200" dirty="0" smtClean="0"/>
            <a:t> </a:t>
          </a:r>
          <a:r>
            <a:rPr lang="en-US" sz="1600" b="0" i="0" kern="1200" dirty="0" err="1" smtClean="0"/>
            <a:t>daromadning</a:t>
          </a:r>
          <a:r>
            <a:rPr lang="en-US" sz="1600" b="0" i="0" kern="1200" dirty="0" smtClean="0"/>
            <a:t> </a:t>
          </a:r>
          <a:r>
            <a:rPr lang="en-US" sz="1600" b="0" i="0" kern="1200" dirty="0" err="1" smtClean="0"/>
            <a:t>maqbul</a:t>
          </a:r>
          <a:r>
            <a:rPr lang="en-US" sz="1600" b="0" i="0" kern="1200" dirty="0" smtClean="0"/>
            <a:t> </a:t>
          </a:r>
          <a:r>
            <a:rPr lang="en-US" sz="1600" b="0" i="0" kern="1200" dirty="0" err="1" smtClean="0"/>
            <a:t>o‘lchovini</a:t>
          </a:r>
          <a:r>
            <a:rPr lang="en-US" sz="1600" b="0" i="0" kern="1200" dirty="0" smtClean="0"/>
            <a:t> </a:t>
          </a:r>
          <a:r>
            <a:rPr lang="en-US" sz="1600" b="0" i="0" kern="1200" dirty="0" err="1" smtClean="0"/>
            <a:t>anglatmasligi</a:t>
          </a:r>
          <a:r>
            <a:rPr lang="en-US" sz="1600" b="0" i="0" kern="1200" dirty="0" smtClean="0"/>
            <a:t> </a:t>
          </a:r>
          <a:r>
            <a:rPr lang="en-US" sz="1600" b="0" i="0" kern="1200" dirty="0" err="1" smtClean="0"/>
            <a:t>mumkin</a:t>
          </a:r>
          <a:r>
            <a:rPr lang="en-US" sz="1600" b="0" i="0" kern="1200" dirty="0" smtClean="0"/>
            <a:t>, </a:t>
          </a:r>
          <a:r>
            <a:rPr lang="en-US" sz="1600" b="0" i="0" kern="1200" dirty="0" err="1" smtClean="0"/>
            <a:t>chunki</a:t>
          </a:r>
          <a:r>
            <a:rPr lang="en-US" sz="1600" b="0" i="0" kern="1200" dirty="0" smtClean="0"/>
            <a:t> </a:t>
          </a:r>
          <a:r>
            <a:rPr lang="en-US" sz="1600" b="0" i="0" kern="1200" dirty="0" err="1" smtClean="0"/>
            <a:t>olingan</a:t>
          </a:r>
          <a:r>
            <a:rPr lang="en-US" sz="1600" b="0" i="0" kern="1200" dirty="0" smtClean="0"/>
            <a:t> </a:t>
          </a:r>
          <a:r>
            <a:rPr lang="en-US" sz="1600" b="0" i="0" kern="1200" dirty="0" err="1" smtClean="0"/>
            <a:t>summalar</a:t>
          </a:r>
          <a:r>
            <a:rPr lang="en-US" sz="1600" b="0" i="0" kern="1200" dirty="0" smtClean="0"/>
            <a:t> </a:t>
          </a:r>
          <a:r>
            <a:rPr lang="en-US" sz="1600" b="0" i="0" kern="1200" dirty="0" err="1" smtClean="0"/>
            <a:t>qaram</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sub’ektining</a:t>
          </a:r>
          <a:r>
            <a:rPr lang="en-US" sz="1600" b="0" i="0" kern="1200" dirty="0" smtClean="0"/>
            <a:t> </a:t>
          </a:r>
          <a:r>
            <a:rPr lang="en-US" sz="1600" b="0" i="0" kern="1200" dirty="0" err="1" smtClean="0"/>
            <a:t>yoki</a:t>
          </a:r>
          <a:r>
            <a:rPr lang="en-US" sz="1600" b="0" i="0" kern="1200" dirty="0" smtClean="0"/>
            <a:t> </a:t>
          </a:r>
          <a:r>
            <a:rPr lang="en-US" sz="1600" b="0" i="0" kern="1200" dirty="0" err="1" smtClean="0"/>
            <a:t>qo‘shma</a:t>
          </a:r>
          <a:r>
            <a:rPr lang="en-US" sz="1600" b="0" i="0" kern="1200" dirty="0" smtClean="0"/>
            <a:t> </a:t>
          </a:r>
          <a:r>
            <a:rPr lang="en-US" sz="1600" b="0" i="0" kern="1200" dirty="0" err="1" smtClean="0"/>
            <a:t>korxonaning</a:t>
          </a:r>
          <a:r>
            <a:rPr lang="en-US" sz="1600" b="0" i="0" kern="1200" dirty="0" smtClean="0"/>
            <a:t> </a:t>
          </a:r>
          <a:r>
            <a:rPr lang="en-US" sz="1600" b="0" i="0" kern="1200" dirty="0" err="1" smtClean="0"/>
            <a:t>faoliyati</a:t>
          </a:r>
          <a:r>
            <a:rPr lang="en-US" sz="1600" b="0" i="0" kern="1200" dirty="0" smtClean="0"/>
            <a:t> </a:t>
          </a:r>
          <a:r>
            <a:rPr lang="en-US" sz="1600" b="0" i="0" kern="1200" dirty="0" err="1" smtClean="0"/>
            <a:t>natijalariga</a:t>
          </a:r>
          <a:r>
            <a:rPr lang="en-US" sz="1600" b="0" i="0" kern="1200" dirty="0" smtClean="0"/>
            <a:t> </a:t>
          </a:r>
          <a:r>
            <a:rPr lang="en-US" sz="1600" b="0" i="0" kern="1200" dirty="0" err="1" smtClean="0"/>
            <a:t>ozgina</a:t>
          </a:r>
          <a:r>
            <a:rPr lang="en-US" sz="1600" b="0" i="0" kern="1200" dirty="0" smtClean="0"/>
            <a:t> </a:t>
          </a:r>
          <a:r>
            <a:rPr lang="en-US" sz="1600" b="0" i="0" kern="1200" dirty="0" err="1" smtClean="0"/>
            <a:t>aloqaga</a:t>
          </a:r>
          <a:r>
            <a:rPr lang="en-US" sz="1600" b="0" i="0" kern="1200" dirty="0" smtClean="0"/>
            <a:t> </a:t>
          </a:r>
          <a:r>
            <a:rPr lang="en-US" sz="1600" b="0" i="0" kern="1200" dirty="0" err="1" smtClean="0"/>
            <a:t>ega</a:t>
          </a:r>
          <a:r>
            <a:rPr lang="en-US" sz="1600" b="0" i="0" kern="1200" dirty="0" smtClean="0"/>
            <a:t> </a:t>
          </a:r>
          <a:r>
            <a:rPr lang="en-US" sz="1600" b="0" i="0" kern="1200" dirty="0" err="1" smtClean="0"/>
            <a:t>bo‘lishi</a:t>
          </a:r>
          <a:r>
            <a:rPr lang="en-US" sz="1600" b="0" i="0" kern="1200" dirty="0" smtClean="0"/>
            <a:t> </a:t>
          </a:r>
          <a:r>
            <a:rPr lang="en-US" sz="1600" b="0" i="0" kern="1200" dirty="0" err="1" smtClean="0"/>
            <a:t>mumkin</a:t>
          </a:r>
          <a:r>
            <a:rPr lang="en-US" sz="1600" b="0" i="0" kern="1200" dirty="0" smtClean="0"/>
            <a:t>.</a:t>
          </a:r>
          <a:endParaRPr lang="ru-RU" sz="1600" kern="1200" dirty="0"/>
        </a:p>
      </dsp:txBody>
      <dsp:txXfrm>
        <a:off x="2593199" y="1641648"/>
        <a:ext cx="6050798" cy="1555917"/>
      </dsp:txXfrm>
    </dsp:sp>
    <dsp:sp modelId="{E280FD5F-29EF-4CBD-ABE6-8F66018C96C3}">
      <dsp:nvSpPr>
        <dsp:cNvPr id="0" name=""/>
        <dsp:cNvSpPr/>
      </dsp:nvSpPr>
      <dsp:spPr>
        <a:xfrm>
          <a:off x="1815240" y="3197566"/>
          <a:ext cx="1555918" cy="1555918"/>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AC05B9-1A9B-440D-A7C6-224767A7AE3B}">
      <dsp:nvSpPr>
        <dsp:cNvPr id="0" name=""/>
        <dsp:cNvSpPr/>
      </dsp:nvSpPr>
      <dsp:spPr>
        <a:xfrm>
          <a:off x="2593199" y="3197566"/>
          <a:ext cx="6050798" cy="155591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0" i="0" kern="1200" dirty="0" err="1" smtClean="0"/>
            <a:t>Qachonki</a:t>
          </a:r>
          <a:r>
            <a:rPr lang="en-US" sz="1600" b="0" i="0" kern="1200" dirty="0" smtClean="0"/>
            <a:t> </a:t>
          </a:r>
          <a:r>
            <a:rPr lang="en-US" sz="1600" b="0" i="0" kern="1200" dirty="0" err="1" smtClean="0"/>
            <a:t>potensial</a:t>
          </a:r>
          <a:r>
            <a:rPr lang="en-US" sz="1600" b="0" i="0" kern="1200" dirty="0" smtClean="0"/>
            <a:t> </a:t>
          </a:r>
          <a:r>
            <a:rPr lang="en-US" sz="1600" b="0" i="0" kern="1200" dirty="0" err="1" smtClean="0"/>
            <a:t>ovoz</a:t>
          </a:r>
          <a:r>
            <a:rPr lang="en-US" sz="1600" b="0" i="0" kern="1200" dirty="0" smtClean="0"/>
            <a:t> </a:t>
          </a:r>
          <a:r>
            <a:rPr lang="en-US" sz="1600" b="0" i="0" kern="1200" dirty="0" err="1" smtClean="0"/>
            <a:t>berish</a:t>
          </a:r>
          <a:r>
            <a:rPr lang="en-US" sz="1600" b="0" i="0" kern="1200" dirty="0" smtClean="0"/>
            <a:t> </a:t>
          </a:r>
          <a:r>
            <a:rPr lang="en-US" sz="1600" b="0" i="0" kern="1200" dirty="0" err="1" smtClean="0"/>
            <a:t>huquqlari</a:t>
          </a:r>
          <a:r>
            <a:rPr lang="en-US" sz="1600" b="0" i="0" kern="1200" dirty="0" smtClean="0"/>
            <a:t> </a:t>
          </a:r>
          <a:r>
            <a:rPr lang="en-US" sz="1600" b="0" i="0" kern="1200" dirty="0" err="1" smtClean="0"/>
            <a:t>yoki</a:t>
          </a:r>
          <a:r>
            <a:rPr lang="en-US" sz="1600" b="0" i="0" kern="1200" dirty="0" smtClean="0"/>
            <a:t> </a:t>
          </a:r>
          <a:r>
            <a:rPr lang="en-US" sz="1600" b="0" i="0" kern="1200" dirty="0" err="1" smtClean="0"/>
            <a:t>potensial</a:t>
          </a:r>
          <a:r>
            <a:rPr lang="en-US" sz="1600" b="0" i="0" kern="1200" dirty="0" smtClean="0"/>
            <a:t> </a:t>
          </a:r>
          <a:r>
            <a:rPr lang="en-US" sz="1600" b="0" i="0" kern="1200" dirty="0" err="1" smtClean="0"/>
            <a:t>ovoz</a:t>
          </a:r>
          <a:r>
            <a:rPr lang="en-US" sz="1600" b="0" i="0" kern="1200" dirty="0" smtClean="0"/>
            <a:t> </a:t>
          </a:r>
          <a:r>
            <a:rPr lang="en-US" sz="1600" b="0" i="0" kern="1200" dirty="0" err="1" smtClean="0"/>
            <a:t>berish</a:t>
          </a:r>
          <a:r>
            <a:rPr lang="en-US" sz="1600" b="0" i="0" kern="1200" dirty="0" smtClean="0"/>
            <a:t> </a:t>
          </a:r>
          <a:r>
            <a:rPr lang="en-US" sz="1600" b="0" i="0" kern="1200" dirty="0" err="1" smtClean="0"/>
            <a:t>huquqlarini</a:t>
          </a:r>
          <a:r>
            <a:rPr lang="en-US" sz="1600" b="0" i="0" kern="1200" dirty="0" smtClean="0"/>
            <a:t> </a:t>
          </a:r>
          <a:r>
            <a:rPr lang="en-US" sz="1600" b="0" i="0" kern="1200" dirty="0" err="1" smtClean="0"/>
            <a:t>qamrab</a:t>
          </a:r>
          <a:r>
            <a:rPr lang="en-US" sz="1600" b="0" i="0" kern="1200" dirty="0" smtClean="0"/>
            <a:t> </a:t>
          </a:r>
          <a:r>
            <a:rPr lang="en-US" sz="1600" b="0" i="0" kern="1200" dirty="0" err="1" smtClean="0"/>
            <a:t>olgan</a:t>
          </a:r>
          <a:r>
            <a:rPr lang="en-US" sz="1600" b="0" i="0" kern="1200" dirty="0" smtClean="0"/>
            <a:t> </a:t>
          </a:r>
          <a:r>
            <a:rPr lang="en-US" sz="1600" b="0" i="0" kern="1200" dirty="0" err="1" smtClean="0"/>
            <a:t>boshqa</a:t>
          </a:r>
          <a:r>
            <a:rPr lang="en-US" sz="1600" b="0" i="0" kern="1200" dirty="0" smtClean="0"/>
            <a:t> </a:t>
          </a:r>
          <a:r>
            <a:rPr lang="en-US" sz="1600" b="0" i="0" kern="1200" dirty="0" err="1" smtClean="0"/>
            <a:t>derivativlar</a:t>
          </a:r>
          <a:r>
            <a:rPr lang="en-US" sz="1600" b="0" i="0" kern="1200" dirty="0" smtClean="0"/>
            <a:t> </a:t>
          </a:r>
          <a:r>
            <a:rPr lang="en-US" sz="1600" b="0" i="0" kern="1200" dirty="0" err="1" smtClean="0"/>
            <a:t>mavjud</a:t>
          </a:r>
          <a:r>
            <a:rPr lang="en-US" sz="1600" b="0" i="0" kern="1200" dirty="0" smtClean="0"/>
            <a:t> </a:t>
          </a:r>
          <a:r>
            <a:rPr lang="en-US" sz="1600" b="0" i="0" kern="1200" dirty="0" err="1" smtClean="0"/>
            <a:t>bo‘lsa</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sub’ektining</a:t>
          </a:r>
          <a:r>
            <a:rPr lang="en-US" sz="1600" b="0" i="0" kern="1200" dirty="0" smtClean="0"/>
            <a:t> </a:t>
          </a:r>
          <a:r>
            <a:rPr lang="en-US" sz="1600" b="0" i="0" kern="1200" dirty="0" err="1" smtClean="0"/>
            <a:t>qaram</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sub’ektidagi</a:t>
          </a:r>
          <a:r>
            <a:rPr lang="en-US" sz="1600" b="0" i="0" kern="1200" dirty="0" smtClean="0"/>
            <a:t> </a:t>
          </a:r>
          <a:r>
            <a:rPr lang="en-US" sz="1600" b="0" i="0" kern="1200" dirty="0" err="1" smtClean="0"/>
            <a:t>yoki</a:t>
          </a:r>
          <a:r>
            <a:rPr lang="en-US" sz="1600" b="0" i="0" kern="1200" dirty="0" smtClean="0"/>
            <a:t> </a:t>
          </a:r>
          <a:r>
            <a:rPr lang="en-US" sz="1600" b="0" i="0" kern="1200" dirty="0" err="1" smtClean="0"/>
            <a:t>qo‘shma</a:t>
          </a:r>
          <a:r>
            <a:rPr lang="en-US" sz="1600" b="0" i="0" kern="1200" dirty="0" smtClean="0"/>
            <a:t> </a:t>
          </a:r>
          <a:r>
            <a:rPr lang="en-US" sz="1600" b="0" i="0" kern="1200" dirty="0" err="1" smtClean="0"/>
            <a:t>korxonadagi</a:t>
          </a:r>
          <a:r>
            <a:rPr lang="en-US" sz="1600" b="0" i="0" kern="1200" dirty="0" smtClean="0"/>
            <a:t> </a:t>
          </a:r>
          <a:r>
            <a:rPr lang="en-US" sz="1600" b="0" i="0" kern="1200" dirty="0" err="1" smtClean="0"/>
            <a:t>ulushi</a:t>
          </a:r>
          <a:r>
            <a:rPr lang="en-US" sz="1600" b="0" i="0" kern="1200" dirty="0" smtClean="0"/>
            <a:t> </a:t>
          </a:r>
          <a:r>
            <a:rPr lang="en-US" sz="1600" b="0" i="0" kern="1200" dirty="0" err="1" smtClean="0"/>
            <a:t>faqatgina</a:t>
          </a:r>
          <a:r>
            <a:rPr lang="en-US" sz="1600" b="0" i="0" kern="1200" dirty="0" smtClean="0"/>
            <a:t> </a:t>
          </a:r>
          <a:r>
            <a:rPr lang="en-US" sz="1600" b="0" i="0" kern="1200" dirty="0" err="1" smtClean="0"/>
            <a:t>mavjud</a:t>
          </a:r>
          <a:r>
            <a:rPr lang="en-US" sz="1600" b="0" i="0" kern="1200" dirty="0" smtClean="0"/>
            <a:t> </a:t>
          </a:r>
          <a:r>
            <a:rPr lang="en-US" sz="1600" b="0" i="0" kern="1200" dirty="0" err="1" smtClean="0"/>
            <a:t>egalik</a:t>
          </a:r>
          <a:r>
            <a:rPr lang="en-US" sz="1600" b="0" i="0" kern="1200" dirty="0" smtClean="0"/>
            <a:t> </a:t>
          </a:r>
          <a:r>
            <a:rPr lang="en-US" sz="1600" b="0" i="0" kern="1200" dirty="0" err="1" smtClean="0"/>
            <a:t>ulushlari</a:t>
          </a:r>
          <a:r>
            <a:rPr lang="en-US" sz="1600" b="0" i="0" kern="1200" dirty="0" smtClean="0"/>
            <a:t> </a:t>
          </a:r>
          <a:r>
            <a:rPr lang="en-US" sz="1600" b="0" i="0" kern="1200" dirty="0" err="1" smtClean="0"/>
            <a:t>asosida</a:t>
          </a:r>
          <a:r>
            <a:rPr lang="en-US" sz="1600" b="0" i="0" kern="1200" dirty="0" smtClean="0"/>
            <a:t> </a:t>
          </a:r>
          <a:r>
            <a:rPr lang="en-US" sz="1600" b="0" i="0" kern="1200" dirty="0" err="1" smtClean="0"/>
            <a:t>aniqlanadi</a:t>
          </a:r>
          <a:r>
            <a:rPr lang="en-US" sz="1600" b="0" i="0" kern="1200" dirty="0" smtClean="0"/>
            <a:t>.</a:t>
          </a:r>
          <a:endParaRPr lang="ru-RU" sz="1600" kern="1200" dirty="0"/>
        </a:p>
      </dsp:txBody>
      <dsp:txXfrm>
        <a:off x="2593199" y="3197566"/>
        <a:ext cx="6050798" cy="155591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52583F-49C3-4FE8-8C8B-B243DB474FA7}">
      <dsp:nvSpPr>
        <dsp:cNvPr id="0" name=""/>
        <dsp:cNvSpPr/>
      </dsp:nvSpPr>
      <dsp:spPr>
        <a:xfrm>
          <a:off x="243560" y="0"/>
          <a:ext cx="8225846" cy="4997152"/>
        </a:xfrm>
        <a:prstGeom prst="roundRect">
          <a:avLst>
            <a:gd name="adj" fmla="val 16670"/>
          </a:avLst>
        </a:prstGeom>
        <a:solidFill>
          <a:schemeClr val="accent2">
            <a:tint val="40000"/>
            <a:hueOff val="0"/>
            <a:satOff val="0"/>
            <a:lumOff val="0"/>
            <a:alphaOff val="0"/>
          </a:schemeClr>
        </a:solidFill>
        <a:ln w="9525" cap="flat" cmpd="sng" algn="ctr">
          <a:solidFill>
            <a:schemeClr val="accent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txBody>
        <a:bodyPr spcFirstLastPara="0" vert="horz" wrap="square" lIns="102870" tIns="171450" rIns="102870" bIns="171450" numCol="1" spcCol="1270" anchor="t" anchorCtr="0">
          <a:noAutofit/>
        </a:bodyPr>
        <a:lstStyle/>
        <a:p>
          <a:pPr lvl="0" algn="l" defTabSz="1200150" rtl="0">
            <a:lnSpc>
              <a:spcPct val="90000"/>
            </a:lnSpc>
            <a:spcBef>
              <a:spcPct val="0"/>
            </a:spcBef>
            <a:spcAft>
              <a:spcPct val="35000"/>
            </a:spcAft>
          </a:pPr>
          <a:r>
            <a:rPr lang="en-US" sz="2700" b="0" i="0" kern="1200" dirty="0" err="1" smtClean="0"/>
            <a:t>Agarda</a:t>
          </a:r>
          <a:r>
            <a:rPr lang="en-US" sz="2700" b="0" i="0" kern="1200" dirty="0" smtClean="0"/>
            <a:t> </a:t>
          </a:r>
          <a:r>
            <a:rPr lang="en-US" sz="2700" b="0" i="0" kern="1200" dirty="0" err="1" smtClean="0"/>
            <a:t>tadbirkorlik</a:t>
          </a:r>
          <a:r>
            <a:rPr lang="en-US" sz="2700" b="0" i="0" kern="1200" dirty="0" smtClean="0"/>
            <a:t> </a:t>
          </a:r>
          <a:r>
            <a:rPr lang="en-US" sz="2700" b="0" i="0" kern="1200" dirty="0" err="1" smtClean="0"/>
            <a:t>sub’ektining</a:t>
          </a:r>
          <a:r>
            <a:rPr lang="en-US" sz="2700" b="0" i="0" kern="1200" dirty="0" smtClean="0"/>
            <a:t> </a:t>
          </a:r>
          <a:r>
            <a:rPr lang="en-US" sz="2700" b="0" i="0" kern="1200" dirty="0" err="1" smtClean="0"/>
            <a:t>qaram</a:t>
          </a:r>
          <a:r>
            <a:rPr lang="en-US" sz="2700" b="0" i="0" kern="1200" dirty="0" smtClean="0"/>
            <a:t> </a:t>
          </a:r>
          <a:r>
            <a:rPr lang="en-US" sz="2700" b="0" i="0" kern="1200" dirty="0" err="1" smtClean="0"/>
            <a:t>tadbirkorlik</a:t>
          </a:r>
          <a:r>
            <a:rPr lang="en-US" sz="2700" b="0" i="0" kern="1200" dirty="0" smtClean="0"/>
            <a:t> </a:t>
          </a:r>
          <a:r>
            <a:rPr lang="en-US" sz="2700" b="0" i="0" kern="1200" dirty="0" err="1" smtClean="0"/>
            <a:t>sub’ektidagi</a:t>
          </a:r>
          <a:r>
            <a:rPr lang="en-US" sz="2700" b="0" i="0" kern="1200" dirty="0" smtClean="0"/>
            <a:t> </a:t>
          </a:r>
          <a:r>
            <a:rPr lang="en-US" sz="2700" b="0" i="0" kern="1200" dirty="0" err="1" smtClean="0"/>
            <a:t>yoki</a:t>
          </a:r>
          <a:r>
            <a:rPr lang="en-US" sz="2700" b="0" i="0" kern="1200" dirty="0" smtClean="0"/>
            <a:t> </a:t>
          </a:r>
          <a:r>
            <a:rPr lang="en-US" sz="2700" b="0" i="0" kern="1200" dirty="0" err="1" smtClean="0"/>
            <a:t>qo‘shma</a:t>
          </a:r>
          <a:r>
            <a:rPr lang="en-US" sz="2700" b="0" i="0" kern="1200" dirty="0" smtClean="0"/>
            <a:t> </a:t>
          </a:r>
          <a:r>
            <a:rPr lang="en-US" sz="2700" b="0" i="0" kern="1200" dirty="0" err="1" smtClean="0"/>
            <a:t>korxonadagi</a:t>
          </a:r>
          <a:r>
            <a:rPr lang="en-US" sz="2700" b="0" i="0" kern="1200" dirty="0" smtClean="0"/>
            <a:t> </a:t>
          </a:r>
          <a:r>
            <a:rPr lang="en-US" sz="2700" b="0" i="0" kern="1200" dirty="0" err="1" smtClean="0"/>
            <a:t>egalik</a:t>
          </a:r>
          <a:r>
            <a:rPr lang="en-US" sz="2700" b="0" i="0" kern="1200" dirty="0" smtClean="0"/>
            <a:t> </a:t>
          </a:r>
          <a:r>
            <a:rPr lang="en-US" sz="2700" b="0" i="0" kern="1200" dirty="0" err="1" smtClean="0"/>
            <a:t>ulushi</a:t>
          </a:r>
          <a:r>
            <a:rPr lang="en-US" sz="2700" b="0" i="0" kern="1200" dirty="0" smtClean="0"/>
            <a:t> </a:t>
          </a:r>
          <a:r>
            <a:rPr lang="en-US" sz="2700" b="0" i="0" kern="1200" dirty="0" err="1" smtClean="0"/>
            <a:t>kamaysa</a:t>
          </a:r>
          <a:r>
            <a:rPr lang="en-US" sz="2700" b="0" i="0" kern="1200" dirty="0" smtClean="0"/>
            <a:t>, ammo </a:t>
          </a:r>
          <a:r>
            <a:rPr lang="en-US" sz="2700" b="0" i="0" kern="1200" dirty="0" err="1" smtClean="0"/>
            <a:t>tadbirkorlik</a:t>
          </a:r>
          <a:r>
            <a:rPr lang="en-US" sz="2700" b="0" i="0" kern="1200" dirty="0" smtClean="0"/>
            <a:t> </a:t>
          </a:r>
          <a:r>
            <a:rPr lang="en-US" sz="2700" b="0" i="0" kern="1200" dirty="0" err="1" smtClean="0"/>
            <a:t>sub’ekti</a:t>
          </a:r>
          <a:r>
            <a:rPr lang="en-US" sz="2700" b="0" i="0" kern="1200" dirty="0" smtClean="0"/>
            <a:t> </a:t>
          </a:r>
          <a:r>
            <a:rPr lang="en-US" sz="2700" b="0" i="0" kern="1200" dirty="0" err="1" smtClean="0"/>
            <a:t>ulush</a:t>
          </a:r>
          <a:r>
            <a:rPr lang="en-US" sz="2700" b="0" i="0" kern="1200" dirty="0" smtClean="0"/>
            <a:t> </a:t>
          </a:r>
          <a:r>
            <a:rPr lang="en-US" sz="2700" b="0" i="0" kern="1200" dirty="0" err="1" smtClean="0"/>
            <a:t>bo‘yicha</a:t>
          </a:r>
          <a:r>
            <a:rPr lang="en-US" sz="2700" b="0" i="0" kern="1200" dirty="0" smtClean="0"/>
            <a:t> </a:t>
          </a:r>
          <a:r>
            <a:rPr lang="en-US" sz="2700" b="0" i="0" kern="1200" dirty="0" err="1" smtClean="0"/>
            <a:t>hisobga</a:t>
          </a:r>
          <a:r>
            <a:rPr lang="en-US" sz="2700" b="0" i="0" kern="1200" dirty="0" smtClean="0"/>
            <a:t> </a:t>
          </a:r>
          <a:r>
            <a:rPr lang="en-US" sz="2700" b="0" i="0" kern="1200" dirty="0" err="1" smtClean="0"/>
            <a:t>olish</a:t>
          </a:r>
          <a:r>
            <a:rPr lang="en-US" sz="2700" b="0" i="0" kern="1200" dirty="0" smtClean="0"/>
            <a:t> </a:t>
          </a:r>
          <a:r>
            <a:rPr lang="en-US" sz="2700" b="0" i="0" kern="1200" dirty="0" err="1" smtClean="0"/>
            <a:t>usulini</a:t>
          </a:r>
          <a:r>
            <a:rPr lang="en-US" sz="2700" b="0" i="0" kern="1200" dirty="0" smtClean="0"/>
            <a:t> </a:t>
          </a:r>
          <a:r>
            <a:rPr lang="en-US" sz="2700" b="0" i="0" kern="1200" dirty="0" err="1" smtClean="0"/>
            <a:t>qo‘llashni</a:t>
          </a:r>
          <a:r>
            <a:rPr lang="en-US" sz="2700" b="0" i="0" kern="1200" dirty="0" smtClean="0"/>
            <a:t> </a:t>
          </a:r>
          <a:r>
            <a:rPr lang="en-US" sz="2700" b="0" i="0" kern="1200" dirty="0" err="1" smtClean="0"/>
            <a:t>davom</a:t>
          </a:r>
          <a:r>
            <a:rPr lang="en-US" sz="2700" b="0" i="0" kern="1200" dirty="0" smtClean="0"/>
            <a:t> </a:t>
          </a:r>
          <a:r>
            <a:rPr lang="en-US" sz="2700" b="0" i="0" kern="1200" dirty="0" err="1" smtClean="0"/>
            <a:t>ettirsa</a:t>
          </a:r>
          <a:r>
            <a:rPr lang="en-US" sz="2700" b="0" i="0" kern="1200" dirty="0" smtClean="0"/>
            <a:t>, </a:t>
          </a:r>
          <a:r>
            <a:rPr lang="en-US" sz="2700" b="0" i="0" kern="1200" dirty="0" err="1" smtClean="0"/>
            <a:t>tadbirkorlik</a:t>
          </a:r>
          <a:r>
            <a:rPr lang="en-US" sz="2700" b="0" i="0" kern="1200" dirty="0" smtClean="0"/>
            <a:t> </a:t>
          </a:r>
          <a:r>
            <a:rPr lang="en-US" sz="2700" b="0" i="0" kern="1200" dirty="0" err="1" smtClean="0"/>
            <a:t>sub’ekti</a:t>
          </a:r>
          <a:r>
            <a:rPr lang="en-US" sz="2700" b="0" i="0" kern="1200" dirty="0" smtClean="0"/>
            <a:t> </a:t>
          </a:r>
          <a:r>
            <a:rPr lang="en-US" sz="2700" b="0" i="0" kern="1200" dirty="0" err="1" smtClean="0"/>
            <a:t>egalik</a:t>
          </a:r>
          <a:r>
            <a:rPr lang="en-US" sz="2700" b="0" i="0" kern="1200" dirty="0" smtClean="0"/>
            <a:t> </a:t>
          </a:r>
          <a:r>
            <a:rPr lang="en-US" sz="2700" b="0" i="0" kern="1200" dirty="0" err="1" smtClean="0"/>
            <a:t>ulushidagi</a:t>
          </a:r>
          <a:r>
            <a:rPr lang="en-US" sz="2700" b="0" i="0" kern="1200" dirty="0" smtClean="0"/>
            <a:t> </a:t>
          </a:r>
          <a:r>
            <a:rPr lang="en-US" sz="2700" b="0" i="0" kern="1200" dirty="0" err="1" smtClean="0"/>
            <a:t>ushbu</a:t>
          </a:r>
          <a:r>
            <a:rPr lang="en-US" sz="2700" b="0" i="0" kern="1200" dirty="0" smtClean="0"/>
            <a:t> </a:t>
          </a:r>
          <a:r>
            <a:rPr lang="en-US" sz="2700" b="0" i="0" kern="1200" dirty="0" err="1" smtClean="0"/>
            <a:t>kamayishga</a:t>
          </a:r>
          <a:r>
            <a:rPr lang="en-US" sz="2700" b="0" i="0" kern="1200" dirty="0" smtClean="0"/>
            <a:t> </a:t>
          </a:r>
          <a:r>
            <a:rPr lang="en-US" sz="2700" b="0" i="0" kern="1200" dirty="0" err="1" smtClean="0"/>
            <a:t>nisbatan</a:t>
          </a:r>
          <a:r>
            <a:rPr lang="en-US" sz="2700" b="0" i="0" kern="1200" dirty="0" smtClean="0"/>
            <a:t> </a:t>
          </a:r>
          <a:r>
            <a:rPr lang="en-US" sz="2700" b="0" i="0" kern="1200" dirty="0" err="1" smtClean="0"/>
            <a:t>oldin</a:t>
          </a:r>
          <a:r>
            <a:rPr lang="en-US" sz="2700" b="0" i="0" kern="1200" dirty="0" smtClean="0"/>
            <a:t> </a:t>
          </a:r>
          <a:r>
            <a:rPr lang="en-US" sz="2700" b="0" i="0" kern="1200" dirty="0" err="1" smtClean="0"/>
            <a:t>boshqa</a:t>
          </a:r>
          <a:r>
            <a:rPr lang="en-US" sz="2700" b="0" i="0" kern="1200" dirty="0" smtClean="0"/>
            <a:t> </a:t>
          </a:r>
          <a:r>
            <a:rPr lang="en-US" sz="2700" b="0" i="0" kern="1200" dirty="0" err="1" smtClean="0"/>
            <a:t>umumlashgan</a:t>
          </a:r>
          <a:r>
            <a:rPr lang="en-US" sz="2700" b="0" i="0" kern="1200" dirty="0" smtClean="0"/>
            <a:t> </a:t>
          </a:r>
          <a:r>
            <a:rPr lang="en-US" sz="2700" b="0" i="0" kern="1200" dirty="0" err="1" smtClean="0"/>
            <a:t>daromadda</a:t>
          </a:r>
          <a:r>
            <a:rPr lang="en-US" sz="2700" b="0" i="0" kern="1200" dirty="0" smtClean="0"/>
            <a:t> tan </a:t>
          </a:r>
          <a:r>
            <a:rPr lang="en-US" sz="2700" b="0" i="0" kern="1200" dirty="0" err="1" smtClean="0"/>
            <a:t>olingan</a:t>
          </a:r>
          <a:r>
            <a:rPr lang="en-US" sz="2700" b="0" i="0" kern="1200" dirty="0" smtClean="0"/>
            <a:t> </a:t>
          </a:r>
          <a:r>
            <a:rPr lang="en-US" sz="2700" b="0" i="0" kern="1200" dirty="0" err="1" smtClean="0"/>
            <a:t>foyda</a:t>
          </a:r>
          <a:r>
            <a:rPr lang="en-US" sz="2700" b="0" i="0" kern="1200" dirty="0" smtClean="0"/>
            <a:t> </a:t>
          </a:r>
          <a:r>
            <a:rPr lang="en-US" sz="2700" b="0" i="0" kern="1200" dirty="0" err="1" smtClean="0"/>
            <a:t>yoki</a:t>
          </a:r>
          <a:r>
            <a:rPr lang="en-US" sz="2700" b="0" i="0" kern="1200" dirty="0" smtClean="0"/>
            <a:t> </a:t>
          </a:r>
          <a:r>
            <a:rPr lang="en-US" sz="2700" b="0" i="0" kern="1200" dirty="0" err="1" smtClean="0"/>
            <a:t>zararning</a:t>
          </a:r>
          <a:r>
            <a:rPr lang="en-US" sz="2700" b="0" i="0" kern="1200" dirty="0" smtClean="0"/>
            <a:t> </a:t>
          </a:r>
          <a:r>
            <a:rPr lang="en-US" sz="2700" b="0" i="0" kern="1200" dirty="0" err="1" smtClean="0"/>
            <a:t>qismini</a:t>
          </a:r>
          <a:r>
            <a:rPr lang="en-US" sz="2700" b="0" i="0" kern="1200" dirty="0" smtClean="0"/>
            <a:t> </a:t>
          </a:r>
          <a:r>
            <a:rPr lang="en-US" sz="2700" b="0" i="0" kern="1200" dirty="0" err="1" smtClean="0"/>
            <a:t>foyda</a:t>
          </a:r>
          <a:r>
            <a:rPr lang="en-US" sz="2700" b="0" i="0" kern="1200" dirty="0" smtClean="0"/>
            <a:t> </a:t>
          </a:r>
          <a:r>
            <a:rPr lang="en-US" sz="2700" b="0" i="0" kern="1200" dirty="0" err="1" smtClean="0"/>
            <a:t>yoki</a:t>
          </a:r>
          <a:r>
            <a:rPr lang="en-US" sz="2700" b="0" i="0" kern="1200" dirty="0" smtClean="0"/>
            <a:t> </a:t>
          </a:r>
          <a:r>
            <a:rPr lang="en-US" sz="2700" b="0" i="0" kern="1200" dirty="0" err="1" smtClean="0"/>
            <a:t>zararga</a:t>
          </a:r>
          <a:r>
            <a:rPr lang="en-US" sz="2700" b="0" i="0" kern="1200" dirty="0" smtClean="0"/>
            <a:t> </a:t>
          </a:r>
          <a:r>
            <a:rPr lang="en-US" sz="2700" b="0" i="0" kern="1200" dirty="0" err="1" smtClean="0"/>
            <a:t>o‘tkazishi</a:t>
          </a:r>
          <a:r>
            <a:rPr lang="en-US" sz="2700" b="0" i="0" kern="1200" dirty="0" smtClean="0"/>
            <a:t> (</a:t>
          </a:r>
          <a:r>
            <a:rPr lang="en-US" sz="2700" b="0" i="0" kern="1200" dirty="0" err="1" smtClean="0"/>
            <a:t>qayta</a:t>
          </a:r>
          <a:r>
            <a:rPr lang="en-US" sz="2700" b="0" i="0" kern="1200" dirty="0" smtClean="0"/>
            <a:t> </a:t>
          </a:r>
          <a:r>
            <a:rPr lang="en-US" sz="2700" b="0" i="0" kern="1200" dirty="0" err="1" smtClean="0"/>
            <a:t>tasniflashi</a:t>
          </a:r>
          <a:r>
            <a:rPr lang="en-US" sz="2700" b="0" i="0" kern="1200" dirty="0" smtClean="0"/>
            <a:t>) </a:t>
          </a:r>
          <a:r>
            <a:rPr lang="en-US" sz="2700" b="0" i="0" kern="1200" dirty="0" err="1" smtClean="0"/>
            <a:t>lozim</a:t>
          </a:r>
          <a:r>
            <a:rPr lang="en-US" sz="2700" b="0" i="0" kern="1200" dirty="0" smtClean="0"/>
            <a:t>, </a:t>
          </a:r>
          <a:r>
            <a:rPr lang="en-US" sz="2700" b="0" i="0" kern="1200" dirty="0" err="1" smtClean="0"/>
            <a:t>xuddiki</a:t>
          </a:r>
          <a:r>
            <a:rPr lang="en-US" sz="2700" b="0" i="0" kern="1200" dirty="0" smtClean="0"/>
            <a:t> </a:t>
          </a:r>
          <a:r>
            <a:rPr lang="en-US" sz="2700" b="0" i="0" kern="1200" dirty="0" err="1" smtClean="0"/>
            <a:t>ushbu</a:t>
          </a:r>
          <a:r>
            <a:rPr lang="en-US" sz="2700" b="0" i="0" kern="1200" dirty="0" smtClean="0"/>
            <a:t> </a:t>
          </a:r>
          <a:r>
            <a:rPr lang="en-US" sz="2700" b="0" i="0" kern="1200" dirty="0" err="1" smtClean="0"/>
            <a:t>foyda</a:t>
          </a:r>
          <a:r>
            <a:rPr lang="en-US" sz="2700" b="0" i="0" kern="1200" dirty="0" smtClean="0"/>
            <a:t> </a:t>
          </a:r>
          <a:r>
            <a:rPr lang="en-US" sz="2700" b="0" i="0" kern="1200" dirty="0" err="1" smtClean="0"/>
            <a:t>yoki</a:t>
          </a:r>
          <a:r>
            <a:rPr lang="en-US" sz="2700" b="0" i="0" kern="1200" dirty="0" smtClean="0"/>
            <a:t> </a:t>
          </a:r>
          <a:r>
            <a:rPr lang="en-US" sz="2700" b="0" i="0" kern="1200" dirty="0" err="1" smtClean="0"/>
            <a:t>zarar</a:t>
          </a:r>
          <a:r>
            <a:rPr lang="en-US" sz="2700" b="0" i="0" kern="1200" dirty="0" smtClean="0"/>
            <a:t> </a:t>
          </a:r>
          <a:r>
            <a:rPr lang="en-US" sz="2700" b="0" i="0" kern="1200" dirty="0" err="1" smtClean="0"/>
            <a:t>tegishli</a:t>
          </a:r>
          <a:r>
            <a:rPr lang="en-US" sz="2700" b="0" i="0" kern="1200" dirty="0" smtClean="0"/>
            <a:t> </a:t>
          </a:r>
          <a:r>
            <a:rPr lang="en-US" sz="2700" b="0" i="0" kern="1200" dirty="0" err="1" smtClean="0"/>
            <a:t>aktivlar</a:t>
          </a:r>
          <a:r>
            <a:rPr lang="en-US" sz="2700" b="0" i="0" kern="1200" dirty="0" smtClean="0"/>
            <a:t> </a:t>
          </a:r>
          <a:r>
            <a:rPr lang="en-US" sz="2700" b="0" i="0" kern="1200" dirty="0" err="1" smtClean="0"/>
            <a:t>yoki</a:t>
          </a:r>
          <a:r>
            <a:rPr lang="en-US" sz="2700" b="0" i="0" kern="1200" dirty="0" smtClean="0"/>
            <a:t> </a:t>
          </a:r>
          <a:r>
            <a:rPr lang="en-US" sz="2700" b="0" i="0" kern="1200" dirty="0" err="1" smtClean="0"/>
            <a:t>majburiyatlarning</a:t>
          </a:r>
          <a:r>
            <a:rPr lang="en-US" sz="2700" b="0" i="0" kern="1200" dirty="0" smtClean="0"/>
            <a:t> </a:t>
          </a:r>
          <a:r>
            <a:rPr lang="en-US" sz="2700" b="0" i="0" kern="1200" dirty="0" err="1" smtClean="0"/>
            <a:t>chiqib</a:t>
          </a:r>
          <a:r>
            <a:rPr lang="en-US" sz="2700" b="0" i="0" kern="1200" dirty="0" smtClean="0"/>
            <a:t> </a:t>
          </a:r>
          <a:r>
            <a:rPr lang="en-US" sz="2700" b="0" i="0" kern="1200" dirty="0" err="1" smtClean="0"/>
            <a:t>ketishida</a:t>
          </a:r>
          <a:r>
            <a:rPr lang="en-US" sz="2700" b="0" i="0" kern="1200" dirty="0" smtClean="0"/>
            <a:t> </a:t>
          </a:r>
          <a:r>
            <a:rPr lang="en-US" sz="2700" b="0" i="0" kern="1200" dirty="0" err="1" smtClean="0"/>
            <a:t>foyda</a:t>
          </a:r>
          <a:r>
            <a:rPr lang="en-US" sz="2700" b="0" i="0" kern="1200" dirty="0" smtClean="0"/>
            <a:t> </a:t>
          </a:r>
          <a:r>
            <a:rPr lang="en-US" sz="2700" b="0" i="0" kern="1200" dirty="0" err="1" smtClean="0"/>
            <a:t>yoki</a:t>
          </a:r>
          <a:r>
            <a:rPr lang="en-US" sz="2700" b="0" i="0" kern="1200" dirty="0" smtClean="0"/>
            <a:t> </a:t>
          </a:r>
          <a:r>
            <a:rPr lang="en-US" sz="2700" b="0" i="0" kern="1200" dirty="0" err="1" smtClean="0"/>
            <a:t>zararga</a:t>
          </a:r>
          <a:r>
            <a:rPr lang="en-US" sz="2700" b="0" i="0" kern="1200" dirty="0" smtClean="0"/>
            <a:t> </a:t>
          </a:r>
          <a:r>
            <a:rPr lang="en-US" sz="2700" b="0" i="0" kern="1200" dirty="0" err="1" smtClean="0"/>
            <a:t>o‘tkazilishi</a:t>
          </a:r>
          <a:r>
            <a:rPr lang="en-US" sz="2700" b="0" i="0" kern="1200" dirty="0" smtClean="0"/>
            <a:t> (</a:t>
          </a:r>
          <a:r>
            <a:rPr lang="en-US" sz="2700" b="0" i="0" kern="1200" dirty="0" err="1" smtClean="0"/>
            <a:t>qayta</a:t>
          </a:r>
          <a:r>
            <a:rPr lang="en-US" sz="2700" b="0" i="0" kern="1200" dirty="0" smtClean="0"/>
            <a:t> </a:t>
          </a:r>
          <a:r>
            <a:rPr lang="en-US" sz="2700" b="0" i="0" kern="1200" dirty="0" err="1" smtClean="0"/>
            <a:t>tasniflanishi</a:t>
          </a:r>
          <a:r>
            <a:rPr lang="en-US" sz="2700" b="0" i="0" kern="1200" dirty="0" smtClean="0"/>
            <a:t>) </a:t>
          </a:r>
          <a:r>
            <a:rPr lang="en-US" sz="2700" b="0" i="0" kern="1200" dirty="0" err="1" smtClean="0"/>
            <a:t>talab</a:t>
          </a:r>
          <a:r>
            <a:rPr lang="en-US" sz="2700" b="0" i="0" kern="1200" dirty="0" smtClean="0"/>
            <a:t> </a:t>
          </a:r>
          <a:r>
            <a:rPr lang="en-US" sz="2700" b="0" i="0" kern="1200" dirty="0" err="1" smtClean="0"/>
            <a:t>etilganidek</a:t>
          </a:r>
          <a:r>
            <a:rPr lang="en-US" sz="2700" b="0" i="0" kern="1200" dirty="0" smtClean="0"/>
            <a:t>.</a:t>
          </a:r>
          <a:endParaRPr lang="ru-RU" sz="2700" kern="1200" dirty="0"/>
        </a:p>
      </dsp:txBody>
      <dsp:txXfrm>
        <a:off x="487545" y="243985"/>
        <a:ext cx="7737876" cy="45091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09FA44-DA7F-4DAF-957F-73EE792BF111}">
      <dsp:nvSpPr>
        <dsp:cNvPr id="0" name=""/>
        <dsp:cNvSpPr/>
      </dsp:nvSpPr>
      <dsp:spPr>
        <a:xfrm>
          <a:off x="0" y="0"/>
          <a:ext cx="8229600" cy="1384077"/>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b="0" i="0" kern="1200" dirty="0" err="1" smtClean="0"/>
            <a:t>Ulush</a:t>
          </a:r>
          <a:r>
            <a:rPr lang="en-US" sz="1600" b="0" i="0" kern="1200" dirty="0" smtClean="0"/>
            <a:t> </a:t>
          </a:r>
          <a:r>
            <a:rPr lang="en-US" sz="1600" b="0" i="0" kern="1200" dirty="0" err="1" smtClean="0"/>
            <a:t>bo‘yicha</a:t>
          </a:r>
          <a:r>
            <a:rPr lang="en-US" sz="1600" b="0" i="0" kern="1200" dirty="0" smtClean="0"/>
            <a:t> </a:t>
          </a:r>
          <a:r>
            <a:rPr lang="en-US" sz="1600" b="0" i="0" kern="1200" dirty="0" err="1" smtClean="0"/>
            <a:t>hisobga</a:t>
          </a:r>
          <a:r>
            <a:rPr lang="en-US" sz="1600" b="0" i="0" kern="1200" dirty="0" smtClean="0"/>
            <a:t> </a:t>
          </a:r>
          <a:r>
            <a:rPr lang="en-US" sz="1600" b="0" i="0" kern="1200" dirty="0" err="1" smtClean="0"/>
            <a:t>olish</a:t>
          </a:r>
          <a:r>
            <a:rPr lang="en-US" sz="1600" b="0" i="0" kern="1200" dirty="0" smtClean="0"/>
            <a:t> </a:t>
          </a:r>
          <a:r>
            <a:rPr lang="en-US" sz="1600" b="0" i="0" kern="1200" dirty="0" err="1" smtClean="0"/>
            <a:t>usulini</a:t>
          </a:r>
          <a:r>
            <a:rPr lang="en-US" sz="1600" b="0" i="0" kern="1200" dirty="0" smtClean="0"/>
            <a:t> </a:t>
          </a:r>
          <a:r>
            <a:rPr lang="en-US" sz="1600" b="0" i="0" kern="1200" dirty="0" err="1" smtClean="0"/>
            <a:t>qo‘llash</a:t>
          </a:r>
          <a:r>
            <a:rPr lang="en-US" sz="1600" b="0" i="0" kern="1200" dirty="0" smtClean="0"/>
            <a:t> </a:t>
          </a:r>
          <a:r>
            <a:rPr lang="en-US" sz="1600" b="0" i="0" kern="1200" dirty="0" err="1" smtClean="0"/>
            <a:t>uchun</a:t>
          </a:r>
          <a:r>
            <a:rPr lang="en-US" sz="1600" b="0" i="0" kern="1200" dirty="0" smtClean="0"/>
            <a:t> </a:t>
          </a:r>
          <a:r>
            <a:rPr lang="en-US" sz="1600" b="0" i="0" kern="1200" dirty="0" err="1" smtClean="0"/>
            <a:t>o‘rinli</a:t>
          </a:r>
          <a:r>
            <a:rPr lang="en-US" sz="1600" b="0" i="0" kern="1200" dirty="0" smtClean="0"/>
            <a:t> </a:t>
          </a:r>
          <a:r>
            <a:rPr lang="en-US" sz="1600" b="0" i="0" kern="1200" dirty="0" err="1" smtClean="0"/>
            <a:t>bo‘lgan</a:t>
          </a:r>
          <a:r>
            <a:rPr lang="en-US" sz="1600" b="0" i="0" kern="1200" dirty="0" smtClean="0"/>
            <a:t> </a:t>
          </a:r>
          <a:r>
            <a:rPr lang="en-US" sz="1600" b="0" i="0" kern="1200" dirty="0" err="1" smtClean="0"/>
            <a:t>amallarning</a:t>
          </a:r>
          <a:r>
            <a:rPr lang="en-US" sz="1600" b="0" i="0" kern="1200" dirty="0" smtClean="0"/>
            <a:t> </a:t>
          </a:r>
          <a:r>
            <a:rPr lang="en-US" sz="1600" b="0" i="0" kern="1200" dirty="0" err="1" smtClean="0"/>
            <a:t>ko‘pchiligi</a:t>
          </a:r>
          <a:r>
            <a:rPr lang="en-US" sz="1600" b="0" i="0" kern="1200" dirty="0" smtClean="0"/>
            <a:t> MHXS 10 da </a:t>
          </a:r>
          <a:r>
            <a:rPr lang="en-US" sz="1600" b="0" i="0" kern="1200" dirty="0" err="1" smtClean="0"/>
            <a:t>izohlangan</a:t>
          </a:r>
          <a:r>
            <a:rPr lang="en-US" sz="1600" b="0" i="0" kern="1200" dirty="0" smtClean="0"/>
            <a:t> </a:t>
          </a:r>
          <a:r>
            <a:rPr lang="en-US" sz="1600" b="0" i="0" kern="1200" dirty="0" err="1" smtClean="0"/>
            <a:t>jamlash</a:t>
          </a:r>
          <a:r>
            <a:rPr lang="en-US" sz="1600" b="0" i="0" kern="1200" dirty="0" smtClean="0"/>
            <a:t> (</a:t>
          </a:r>
          <a:r>
            <a:rPr lang="en-US" sz="1600" b="0" i="0" kern="1200" dirty="0" err="1" smtClean="0"/>
            <a:t>konsolidatsiyalash</a:t>
          </a:r>
          <a:r>
            <a:rPr lang="en-US" sz="1600" b="0" i="0" kern="1200" dirty="0" smtClean="0"/>
            <a:t>) </a:t>
          </a:r>
          <a:r>
            <a:rPr lang="en-US" sz="1600" b="0" i="0" kern="1200" dirty="0" err="1" smtClean="0"/>
            <a:t>amallariga</a:t>
          </a:r>
          <a:r>
            <a:rPr lang="en-US" sz="1600" b="0" i="0" kern="1200" dirty="0" smtClean="0"/>
            <a:t> </a:t>
          </a:r>
          <a:r>
            <a:rPr lang="en-US" sz="1600" b="0" i="0" kern="1200" dirty="0" err="1" smtClean="0"/>
            <a:t>o‘xshashdir</a:t>
          </a:r>
          <a:r>
            <a:rPr lang="en-US" sz="1600" b="0" i="0" kern="1200" dirty="0" smtClean="0"/>
            <a:t>. </a:t>
          </a:r>
          <a:r>
            <a:rPr lang="en-US" sz="1600" b="0" i="0" kern="1200" dirty="0" err="1" smtClean="0"/>
            <a:t>Bundan</a:t>
          </a:r>
          <a:r>
            <a:rPr lang="en-US" sz="1600" b="0" i="0" kern="1200" dirty="0" smtClean="0"/>
            <a:t> </a:t>
          </a:r>
          <a:r>
            <a:rPr lang="en-US" sz="1600" b="0" i="0" kern="1200" dirty="0" err="1" smtClean="0"/>
            <a:t>tashqari</a:t>
          </a:r>
          <a:r>
            <a:rPr lang="en-US" sz="1600" b="0" i="0" kern="1200" dirty="0" smtClean="0"/>
            <a:t>, </a:t>
          </a:r>
          <a:r>
            <a:rPr lang="en-US" sz="1600" b="0" i="0" kern="1200" dirty="0" err="1" smtClean="0"/>
            <a:t>shu’ba</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sub’ektini</a:t>
          </a:r>
          <a:r>
            <a:rPr lang="en-US" sz="1600" b="0" i="0" kern="1200" dirty="0" smtClean="0"/>
            <a:t> </a:t>
          </a:r>
          <a:r>
            <a:rPr lang="en-US" sz="1600" b="0" i="0" kern="1200" dirty="0" err="1" smtClean="0"/>
            <a:t>sotib</a:t>
          </a:r>
          <a:r>
            <a:rPr lang="en-US" sz="1600" b="0" i="0" kern="1200" dirty="0" smtClean="0"/>
            <a:t> </a:t>
          </a:r>
          <a:r>
            <a:rPr lang="en-US" sz="1600" b="0" i="0" kern="1200" dirty="0" err="1" smtClean="0"/>
            <a:t>olishni</a:t>
          </a:r>
          <a:r>
            <a:rPr lang="en-US" sz="1600" b="0" i="0" kern="1200" dirty="0" smtClean="0"/>
            <a:t> </a:t>
          </a:r>
          <a:r>
            <a:rPr lang="en-US" sz="1600" b="0" i="0" kern="1200" dirty="0" err="1" smtClean="0"/>
            <a:t>hisobga</a:t>
          </a:r>
          <a:r>
            <a:rPr lang="en-US" sz="1600" b="0" i="0" kern="1200" dirty="0" smtClean="0"/>
            <a:t> </a:t>
          </a:r>
          <a:r>
            <a:rPr lang="en-US" sz="1600" b="0" i="0" kern="1200" dirty="0" err="1" smtClean="0"/>
            <a:t>olishda</a:t>
          </a:r>
          <a:r>
            <a:rPr lang="en-US" sz="1600" b="0" i="0" kern="1200" dirty="0" smtClean="0"/>
            <a:t> </a:t>
          </a:r>
          <a:r>
            <a:rPr lang="en-US" sz="1600" b="0" i="0" kern="1200" dirty="0" err="1" smtClean="0"/>
            <a:t>qo‘llaniladigan</a:t>
          </a:r>
          <a:r>
            <a:rPr lang="en-US" sz="1600" b="0" i="0" kern="1200" dirty="0" smtClean="0"/>
            <a:t> </a:t>
          </a:r>
          <a:r>
            <a:rPr lang="en-US" sz="1600" b="0" i="0" kern="1200" dirty="0" err="1" smtClean="0"/>
            <a:t>amallarni</a:t>
          </a:r>
          <a:r>
            <a:rPr lang="en-US" sz="1600" b="0" i="0" kern="1200" dirty="0" smtClean="0"/>
            <a:t> </a:t>
          </a:r>
          <a:r>
            <a:rPr lang="en-US" sz="1600" b="0" i="0" kern="1200" dirty="0" err="1" smtClean="0"/>
            <a:t>belgilaydigan</a:t>
          </a:r>
          <a:r>
            <a:rPr lang="en-US" sz="1600" b="0" i="0" kern="1200" dirty="0" smtClean="0"/>
            <a:t> </a:t>
          </a:r>
          <a:r>
            <a:rPr lang="en-US" sz="1600" b="0" i="0" kern="1200" dirty="0" err="1" smtClean="0"/>
            <a:t>tushunchalar</a:t>
          </a:r>
          <a:r>
            <a:rPr lang="en-US" sz="1600" b="0" i="0" kern="1200" dirty="0" smtClean="0"/>
            <a:t> </a:t>
          </a:r>
          <a:r>
            <a:rPr lang="en-US" sz="1600" b="0" i="0" kern="1200" dirty="0" err="1" smtClean="0"/>
            <a:t>qaram</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sub’ektidagi</a:t>
          </a:r>
          <a:r>
            <a:rPr lang="en-US" sz="1600" b="0" i="0" kern="1200" dirty="0" smtClean="0"/>
            <a:t> </a:t>
          </a:r>
          <a:r>
            <a:rPr lang="en-US" sz="1600" b="0" i="0" kern="1200" dirty="0" err="1" smtClean="0"/>
            <a:t>yoki</a:t>
          </a:r>
          <a:r>
            <a:rPr lang="en-US" sz="1600" b="0" i="0" kern="1200" dirty="0" smtClean="0"/>
            <a:t> </a:t>
          </a:r>
          <a:r>
            <a:rPr lang="en-US" sz="1600" b="0" i="0" kern="1200" dirty="0" err="1" smtClean="0"/>
            <a:t>qo‘shma</a:t>
          </a:r>
          <a:r>
            <a:rPr lang="en-US" sz="1600" b="0" i="0" kern="1200" dirty="0" smtClean="0"/>
            <a:t> </a:t>
          </a:r>
          <a:r>
            <a:rPr lang="en-US" sz="1600" b="0" i="0" kern="1200" dirty="0" err="1" smtClean="0"/>
            <a:t>korxonadagi</a:t>
          </a:r>
          <a:r>
            <a:rPr lang="en-US" sz="1600" b="0" i="0" kern="1200" dirty="0" smtClean="0"/>
            <a:t> </a:t>
          </a:r>
          <a:r>
            <a:rPr lang="en-US" sz="1600" b="0" i="0" kern="1200" dirty="0" err="1" smtClean="0"/>
            <a:t>investitsiyani</a:t>
          </a:r>
          <a:r>
            <a:rPr lang="en-US" sz="1600" b="0" i="0" kern="1200" dirty="0" smtClean="0"/>
            <a:t> </a:t>
          </a:r>
          <a:r>
            <a:rPr lang="en-US" sz="1600" b="0" i="0" kern="1200" dirty="0" err="1" smtClean="0"/>
            <a:t>sotib</a:t>
          </a:r>
          <a:r>
            <a:rPr lang="en-US" sz="1600" b="0" i="0" kern="1200" dirty="0" smtClean="0"/>
            <a:t> </a:t>
          </a:r>
          <a:r>
            <a:rPr lang="en-US" sz="1600" b="0" i="0" kern="1200" dirty="0" err="1" smtClean="0"/>
            <a:t>olishni</a:t>
          </a:r>
          <a:r>
            <a:rPr lang="en-US" sz="1600" b="0" i="0" kern="1200" dirty="0" smtClean="0"/>
            <a:t> </a:t>
          </a:r>
          <a:r>
            <a:rPr lang="en-US" sz="1600" b="0" i="0" kern="1200" dirty="0" err="1" smtClean="0"/>
            <a:t>hisobga</a:t>
          </a:r>
          <a:r>
            <a:rPr lang="en-US" sz="1600" b="0" i="0" kern="1200" dirty="0" smtClean="0"/>
            <a:t> </a:t>
          </a:r>
          <a:r>
            <a:rPr lang="en-US" sz="1600" b="0" i="0" kern="1200" dirty="0" err="1" smtClean="0"/>
            <a:t>olishda</a:t>
          </a:r>
          <a:r>
            <a:rPr lang="en-US" sz="1600" b="0" i="0" kern="1200" dirty="0" smtClean="0"/>
            <a:t> ham </a:t>
          </a:r>
          <a:r>
            <a:rPr lang="en-US" sz="1600" b="0" i="0" kern="1200" dirty="0" err="1" smtClean="0"/>
            <a:t>qabul</a:t>
          </a:r>
          <a:r>
            <a:rPr lang="en-US" sz="1600" b="0" i="0" kern="1200" dirty="0" smtClean="0"/>
            <a:t> </a:t>
          </a:r>
          <a:r>
            <a:rPr lang="en-US" sz="1600" b="0" i="0" kern="1200" dirty="0" err="1" smtClean="0"/>
            <a:t>qilinadi</a:t>
          </a:r>
          <a:r>
            <a:rPr lang="en-US" sz="1600" b="0" i="0" kern="1200" dirty="0" smtClean="0"/>
            <a:t>.</a:t>
          </a:r>
          <a:endParaRPr lang="ru-RU" sz="1600" kern="1200" dirty="0"/>
        </a:p>
      </dsp:txBody>
      <dsp:txXfrm>
        <a:off x="67565" y="67565"/>
        <a:ext cx="8094470" cy="1248947"/>
      </dsp:txXfrm>
    </dsp:sp>
    <dsp:sp modelId="{05A4505E-C5E8-45D6-AACC-B112467BC04D}">
      <dsp:nvSpPr>
        <dsp:cNvPr id="0" name=""/>
        <dsp:cNvSpPr/>
      </dsp:nvSpPr>
      <dsp:spPr>
        <a:xfrm>
          <a:off x="0" y="1411056"/>
          <a:ext cx="8229600" cy="3674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0320" rIns="113792" bIns="20320" numCol="1" spcCol="1270" anchor="t" anchorCtr="0">
          <a:noAutofit/>
        </a:bodyPr>
        <a:lstStyle/>
        <a:p>
          <a:pPr marL="114300" lvl="1" indent="-114300" algn="l" defTabSz="533400" rtl="0">
            <a:lnSpc>
              <a:spcPct val="90000"/>
            </a:lnSpc>
            <a:spcBef>
              <a:spcPct val="0"/>
            </a:spcBef>
            <a:spcAft>
              <a:spcPct val="20000"/>
            </a:spcAft>
            <a:buChar char="••"/>
          </a:pPr>
          <a:endParaRPr lang="ru-RU" sz="1200" kern="1200" dirty="0"/>
        </a:p>
      </dsp:txBody>
      <dsp:txXfrm>
        <a:off x="0" y="1411056"/>
        <a:ext cx="8229600" cy="367453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A17F96-1A6F-4960-8FE0-56F4F3D2EB97}">
      <dsp:nvSpPr>
        <dsp:cNvPr id="0" name=""/>
        <dsp:cNvSpPr/>
      </dsp:nvSpPr>
      <dsp:spPr>
        <a:xfrm>
          <a:off x="0" y="119236"/>
          <a:ext cx="8435280" cy="2331919"/>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0" i="0" kern="1200" dirty="0" smtClean="0"/>
            <a:t>(a) </a:t>
          </a:r>
          <a:r>
            <a:rPr lang="en-US" sz="2300" b="0" i="0" kern="1200" dirty="0" err="1" smtClean="0"/>
            <a:t>Qaram</a:t>
          </a:r>
          <a:r>
            <a:rPr lang="en-US" sz="2300" b="0" i="0" kern="1200" dirty="0" smtClean="0"/>
            <a:t> </a:t>
          </a:r>
          <a:r>
            <a:rPr lang="en-US" sz="2300" b="0" i="0" kern="1200" dirty="0" err="1" smtClean="0"/>
            <a:t>tadbirkorlik</a:t>
          </a:r>
          <a:r>
            <a:rPr lang="en-US" sz="2300" b="0" i="0" kern="1200" dirty="0" smtClean="0"/>
            <a:t> </a:t>
          </a:r>
          <a:r>
            <a:rPr lang="en-US" sz="2300" b="0" i="0" kern="1200" dirty="0" err="1" smtClean="0"/>
            <a:t>sub’ektiga</a:t>
          </a:r>
          <a:r>
            <a:rPr lang="en-US" sz="2300" b="0" i="0" kern="1200" dirty="0" smtClean="0"/>
            <a:t> </a:t>
          </a:r>
          <a:r>
            <a:rPr lang="en-US" sz="2300" b="0" i="0" kern="1200" dirty="0" err="1" smtClean="0"/>
            <a:t>yoki</a:t>
          </a:r>
          <a:r>
            <a:rPr lang="en-US" sz="2300" b="0" i="0" kern="1200" dirty="0" smtClean="0"/>
            <a:t> </a:t>
          </a:r>
          <a:r>
            <a:rPr lang="en-US" sz="2300" b="0" i="0" kern="1200" dirty="0" err="1" smtClean="0"/>
            <a:t>qo‘shma</a:t>
          </a:r>
          <a:r>
            <a:rPr lang="en-US" sz="2300" b="0" i="0" kern="1200" dirty="0" smtClean="0"/>
            <a:t> </a:t>
          </a:r>
          <a:r>
            <a:rPr lang="en-US" sz="2300" b="0" i="0" kern="1200" dirty="0" err="1" smtClean="0"/>
            <a:t>korxonaga</a:t>
          </a:r>
          <a:r>
            <a:rPr lang="en-US" sz="2300" b="0" i="0" kern="1200" dirty="0" smtClean="0"/>
            <a:t> </a:t>
          </a:r>
          <a:r>
            <a:rPr lang="en-US" sz="2300" b="0" i="0" kern="1200" dirty="0" err="1" smtClean="0"/>
            <a:t>tegishli</a:t>
          </a:r>
          <a:r>
            <a:rPr lang="en-US" sz="2300" b="0" i="0" kern="1200" dirty="0" smtClean="0"/>
            <a:t> </a:t>
          </a:r>
          <a:r>
            <a:rPr lang="en-US" sz="2300" b="0" i="0" kern="1200" dirty="0" err="1" smtClean="0"/>
            <a:t>gudvill</a:t>
          </a:r>
          <a:r>
            <a:rPr lang="en-US" sz="2300" b="0" i="0" kern="1200" dirty="0" smtClean="0"/>
            <a:t> </a:t>
          </a:r>
          <a:r>
            <a:rPr lang="en-US" sz="2300" b="0" i="0" kern="1200" dirty="0" err="1" smtClean="0"/>
            <a:t>investitsiyaning</a:t>
          </a:r>
          <a:r>
            <a:rPr lang="en-US" sz="2300" b="0" i="0" kern="1200" dirty="0" smtClean="0"/>
            <a:t> </a:t>
          </a:r>
          <a:r>
            <a:rPr lang="en-US" sz="2300" b="0" i="0" kern="1200" dirty="0" err="1" smtClean="0"/>
            <a:t>balans</a:t>
          </a:r>
          <a:r>
            <a:rPr lang="en-US" sz="2300" b="0" i="0" kern="1200" dirty="0" smtClean="0"/>
            <a:t> </a:t>
          </a:r>
          <a:r>
            <a:rPr lang="en-US" sz="2300" b="0" i="0" kern="1200" dirty="0" err="1" smtClean="0"/>
            <a:t>qiymatiga</a:t>
          </a:r>
          <a:r>
            <a:rPr lang="en-US" sz="2300" b="0" i="0" kern="1200" dirty="0" smtClean="0"/>
            <a:t> </a:t>
          </a:r>
          <a:r>
            <a:rPr lang="en-US" sz="2300" b="0" i="0" kern="1200" dirty="0" err="1" smtClean="0"/>
            <a:t>kiritiladi</a:t>
          </a:r>
          <a:r>
            <a:rPr lang="en-US" sz="2300" b="0" i="0" kern="1200" dirty="0" smtClean="0"/>
            <a:t>. </a:t>
          </a:r>
          <a:r>
            <a:rPr lang="en-US" sz="2300" b="0" i="0" kern="1200" dirty="0" err="1" smtClean="0"/>
            <a:t>Ushbu</a:t>
          </a:r>
          <a:r>
            <a:rPr lang="en-US" sz="2300" b="0" i="0" kern="1200" dirty="0" smtClean="0"/>
            <a:t> </a:t>
          </a:r>
          <a:r>
            <a:rPr lang="en-US" sz="2300" b="0" i="0" kern="1200" dirty="0" err="1" smtClean="0"/>
            <a:t>gudvillni</a:t>
          </a:r>
          <a:r>
            <a:rPr lang="en-US" sz="2300" b="0" i="0" kern="1200" dirty="0" smtClean="0"/>
            <a:t> </a:t>
          </a:r>
          <a:r>
            <a:rPr lang="en-US" sz="2300" b="0" i="0" kern="1200" dirty="0" err="1" smtClean="0"/>
            <a:t>amortizatsiya</a:t>
          </a:r>
          <a:r>
            <a:rPr lang="en-US" sz="2300" b="0" i="0" kern="1200" dirty="0" smtClean="0"/>
            <a:t> </a:t>
          </a:r>
          <a:r>
            <a:rPr lang="en-US" sz="2300" b="0" i="0" kern="1200" dirty="0" err="1" smtClean="0"/>
            <a:t>qilishga</a:t>
          </a:r>
          <a:r>
            <a:rPr lang="en-US" sz="2300" b="0" i="0" kern="1200" dirty="0" smtClean="0"/>
            <a:t> </a:t>
          </a:r>
          <a:r>
            <a:rPr lang="en-US" sz="2300" b="0" i="0" kern="1200" dirty="0" err="1" smtClean="0"/>
            <a:t>ruxsat</a:t>
          </a:r>
          <a:r>
            <a:rPr lang="en-US" sz="2300" b="0" i="0" kern="1200" dirty="0" smtClean="0"/>
            <a:t> </a:t>
          </a:r>
          <a:r>
            <a:rPr lang="en-US" sz="2300" b="0" i="0" kern="1200" dirty="0" err="1" smtClean="0"/>
            <a:t>etilmaydi</a:t>
          </a:r>
          <a:r>
            <a:rPr lang="en-US" sz="2300" b="0" i="0" kern="1200" dirty="0" smtClean="0"/>
            <a:t>.</a:t>
          </a:r>
          <a:endParaRPr lang="ru-RU" sz="2300" kern="1200" dirty="0"/>
        </a:p>
      </dsp:txBody>
      <dsp:txXfrm>
        <a:off x="113835" y="233071"/>
        <a:ext cx="8207610" cy="2104249"/>
      </dsp:txXfrm>
    </dsp:sp>
    <dsp:sp modelId="{BD64BF39-7B03-4D03-B6AE-ABA71FF6ACA5}">
      <dsp:nvSpPr>
        <dsp:cNvPr id="0" name=""/>
        <dsp:cNvSpPr/>
      </dsp:nvSpPr>
      <dsp:spPr>
        <a:xfrm>
          <a:off x="0" y="2517396"/>
          <a:ext cx="8435280" cy="2331919"/>
        </a:xfrm>
        <a:prstGeom prst="roundRect">
          <a:avLst/>
        </a:prstGeom>
        <a:gradFill rotWithShape="0">
          <a:gsLst>
            <a:gs pos="0">
              <a:schemeClr val="accent5">
                <a:hueOff val="-7645286"/>
                <a:satOff val="10241"/>
                <a:lumOff val="-31961"/>
                <a:alphaOff val="0"/>
                <a:shade val="51000"/>
                <a:satMod val="130000"/>
              </a:schemeClr>
            </a:gs>
            <a:gs pos="80000">
              <a:schemeClr val="accent5">
                <a:hueOff val="-7645286"/>
                <a:satOff val="10241"/>
                <a:lumOff val="-31961"/>
                <a:alphaOff val="0"/>
                <a:shade val="93000"/>
                <a:satMod val="130000"/>
              </a:schemeClr>
            </a:gs>
            <a:gs pos="100000">
              <a:schemeClr val="accent5">
                <a:hueOff val="-7645286"/>
                <a:satOff val="10241"/>
                <a:lumOff val="-31961"/>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0" i="0" kern="1200" dirty="0" smtClean="0"/>
            <a:t>(b) </a:t>
          </a:r>
          <a:r>
            <a:rPr lang="en-US" sz="2300" b="0" i="0" kern="1200" dirty="0" err="1" smtClean="0"/>
            <a:t>investitsiya</a:t>
          </a:r>
          <a:r>
            <a:rPr lang="en-US" sz="2300" b="0" i="0" kern="1200" dirty="0" smtClean="0"/>
            <a:t> </a:t>
          </a:r>
          <a:r>
            <a:rPr lang="en-US" sz="2300" b="0" i="0" kern="1200" dirty="0" err="1" smtClean="0"/>
            <a:t>ob’ektining</a:t>
          </a:r>
          <a:r>
            <a:rPr lang="en-US" sz="2300" b="0" i="0" kern="1200" dirty="0" smtClean="0"/>
            <a:t> </a:t>
          </a:r>
          <a:r>
            <a:rPr lang="en-US" sz="2300" b="0" i="0" kern="1200" dirty="0" err="1" smtClean="0"/>
            <a:t>aniqlanadigan</a:t>
          </a:r>
          <a:r>
            <a:rPr lang="en-US" sz="2300" b="0" i="0" kern="1200" dirty="0" smtClean="0"/>
            <a:t> </a:t>
          </a:r>
          <a:r>
            <a:rPr lang="en-US" sz="2300" b="0" i="0" kern="1200" dirty="0" err="1" smtClean="0"/>
            <a:t>aktivlari</a:t>
          </a:r>
          <a:r>
            <a:rPr lang="en-US" sz="2300" b="0" i="0" kern="1200" dirty="0" smtClean="0"/>
            <a:t> </a:t>
          </a:r>
          <a:r>
            <a:rPr lang="en-US" sz="2300" b="0" i="0" kern="1200" dirty="0" err="1" smtClean="0"/>
            <a:t>va</a:t>
          </a:r>
          <a:r>
            <a:rPr lang="en-US" sz="2300" b="0" i="0" kern="1200" dirty="0" smtClean="0"/>
            <a:t> </a:t>
          </a:r>
          <a:r>
            <a:rPr lang="en-US" sz="2300" b="0" i="0" kern="1200" dirty="0" err="1" smtClean="0"/>
            <a:t>majburiyatlarining</a:t>
          </a:r>
          <a:r>
            <a:rPr lang="en-US" sz="2300" b="0" i="0" kern="1200" dirty="0" smtClean="0"/>
            <a:t> </a:t>
          </a:r>
          <a:r>
            <a:rPr lang="en-US" sz="2300" b="0" i="0" kern="1200" dirty="0" err="1" smtClean="0"/>
            <a:t>sof</a:t>
          </a:r>
          <a:r>
            <a:rPr lang="en-US" sz="2300" b="0" i="0" kern="1200" dirty="0" smtClean="0"/>
            <a:t> </a:t>
          </a:r>
          <a:r>
            <a:rPr lang="en-US" sz="2300" b="0" i="0" kern="1200" dirty="0" err="1" smtClean="0"/>
            <a:t>haqqoniy</a:t>
          </a:r>
          <a:r>
            <a:rPr lang="en-US" sz="2300" b="0" i="0" kern="1200" dirty="0" smtClean="0"/>
            <a:t> </a:t>
          </a:r>
          <a:r>
            <a:rPr lang="en-US" sz="2300" b="0" i="0" kern="1200" dirty="0" err="1" smtClean="0"/>
            <a:t>qiymatidagi</a:t>
          </a:r>
          <a:r>
            <a:rPr lang="en-US" sz="2300" b="0" i="0" kern="1200" dirty="0" smtClean="0"/>
            <a:t> </a:t>
          </a:r>
          <a:r>
            <a:rPr lang="en-US" sz="2300" b="0" i="0" kern="1200" dirty="0" err="1" smtClean="0"/>
            <a:t>tadbirkorlik</a:t>
          </a:r>
          <a:r>
            <a:rPr lang="en-US" sz="2300" b="0" i="0" kern="1200" dirty="0" smtClean="0"/>
            <a:t> </a:t>
          </a:r>
          <a:r>
            <a:rPr lang="en-US" sz="2300" b="0" i="0" kern="1200" dirty="0" err="1" smtClean="0"/>
            <a:t>sub’ekti</a:t>
          </a:r>
          <a:r>
            <a:rPr lang="en-US" sz="2300" b="0" i="0" kern="1200" dirty="0" smtClean="0"/>
            <a:t> </a:t>
          </a:r>
          <a:r>
            <a:rPr lang="en-US" sz="2300" b="0" i="0" kern="1200" dirty="0" err="1" smtClean="0"/>
            <a:t>ulushining</a:t>
          </a:r>
          <a:r>
            <a:rPr lang="en-US" sz="2300" b="0" i="0" kern="1200" dirty="0" smtClean="0"/>
            <a:t> </a:t>
          </a:r>
          <a:r>
            <a:rPr lang="en-US" sz="2300" b="0" i="0" kern="1200" dirty="0" err="1" smtClean="0"/>
            <a:t>investitsiya</a:t>
          </a:r>
          <a:r>
            <a:rPr lang="en-US" sz="2300" b="0" i="0" kern="1200" dirty="0" smtClean="0"/>
            <a:t> </a:t>
          </a:r>
          <a:r>
            <a:rPr lang="en-US" sz="2300" b="0" i="0" kern="1200" dirty="0" err="1" smtClean="0"/>
            <a:t>tannarxidan</a:t>
          </a:r>
          <a:r>
            <a:rPr lang="en-US" sz="2300" b="0" i="0" kern="1200" dirty="0" smtClean="0"/>
            <a:t> </a:t>
          </a:r>
          <a:r>
            <a:rPr lang="en-US" sz="2300" b="0" i="0" kern="1200" dirty="0" err="1" smtClean="0"/>
            <a:t>har</a:t>
          </a:r>
          <a:r>
            <a:rPr lang="en-US" sz="2300" b="0" i="0" kern="1200" dirty="0" smtClean="0"/>
            <a:t> </a:t>
          </a:r>
          <a:r>
            <a:rPr lang="en-US" sz="2300" b="0" i="0" kern="1200" dirty="0" err="1" smtClean="0"/>
            <a:t>qanday</a:t>
          </a:r>
          <a:r>
            <a:rPr lang="en-US" sz="2300" b="0" i="0" kern="1200" dirty="0" smtClean="0"/>
            <a:t> </a:t>
          </a:r>
          <a:r>
            <a:rPr lang="en-US" sz="2300" b="0" i="0" kern="1200" dirty="0" err="1" smtClean="0"/>
            <a:t>ortiq</a:t>
          </a:r>
          <a:r>
            <a:rPr lang="en-US" sz="2300" b="0" i="0" kern="1200" dirty="0" smtClean="0"/>
            <a:t> </a:t>
          </a:r>
          <a:r>
            <a:rPr lang="en-US" sz="2300" b="0" i="0" kern="1200" dirty="0" err="1" smtClean="0"/>
            <a:t>qismi</a:t>
          </a:r>
          <a:r>
            <a:rPr lang="en-US" sz="2300" b="0" i="0" kern="1200" dirty="0" smtClean="0"/>
            <a:t> </a:t>
          </a:r>
          <a:r>
            <a:rPr lang="en-US" sz="2300" b="0" i="0" kern="1200" dirty="0" err="1" smtClean="0"/>
            <a:t>investitsiya</a:t>
          </a:r>
          <a:r>
            <a:rPr lang="en-US" sz="2300" b="0" i="0" kern="1200" dirty="0" smtClean="0"/>
            <a:t> </a:t>
          </a:r>
          <a:r>
            <a:rPr lang="en-US" sz="2300" b="0" i="0" kern="1200" dirty="0" err="1" smtClean="0"/>
            <a:t>sotib</a:t>
          </a:r>
          <a:r>
            <a:rPr lang="en-US" sz="2300" b="0" i="0" kern="1200" dirty="0" smtClean="0"/>
            <a:t> </a:t>
          </a:r>
          <a:r>
            <a:rPr lang="en-US" sz="2300" b="0" i="0" kern="1200" dirty="0" err="1" smtClean="0"/>
            <a:t>olingan</a:t>
          </a:r>
          <a:r>
            <a:rPr lang="en-US" sz="2300" b="0" i="0" kern="1200" dirty="0" smtClean="0"/>
            <a:t> </a:t>
          </a:r>
          <a:r>
            <a:rPr lang="en-US" sz="2300" b="0" i="0" kern="1200" dirty="0" err="1" smtClean="0"/>
            <a:t>davrda</a:t>
          </a:r>
          <a:r>
            <a:rPr lang="en-US" sz="2300" b="0" i="0" kern="1200" dirty="0" smtClean="0"/>
            <a:t> </a:t>
          </a:r>
          <a:r>
            <a:rPr lang="en-US" sz="2300" b="0" i="0" kern="1200" dirty="0" err="1" smtClean="0"/>
            <a:t>qaram</a:t>
          </a:r>
          <a:r>
            <a:rPr lang="en-US" sz="2300" b="0" i="0" kern="1200" dirty="0" smtClean="0"/>
            <a:t> </a:t>
          </a:r>
          <a:r>
            <a:rPr lang="en-US" sz="2300" b="0" i="0" kern="1200" dirty="0" err="1" smtClean="0"/>
            <a:t>tadbirkorlik</a:t>
          </a:r>
          <a:r>
            <a:rPr lang="en-US" sz="2300" b="0" i="0" kern="1200" dirty="0" smtClean="0"/>
            <a:t> </a:t>
          </a:r>
          <a:r>
            <a:rPr lang="en-US" sz="2300" b="0" i="0" kern="1200" dirty="0" err="1" smtClean="0"/>
            <a:t>sub’ektining</a:t>
          </a:r>
          <a:r>
            <a:rPr lang="en-US" sz="2300" b="0" i="0" kern="1200" dirty="0" smtClean="0"/>
            <a:t> </a:t>
          </a:r>
          <a:r>
            <a:rPr lang="en-US" sz="2300" b="0" i="0" kern="1200" dirty="0" err="1" smtClean="0"/>
            <a:t>yoki</a:t>
          </a:r>
          <a:r>
            <a:rPr lang="en-US" sz="2300" b="0" i="0" kern="1200" dirty="0" smtClean="0"/>
            <a:t> </a:t>
          </a:r>
          <a:r>
            <a:rPr lang="en-US" sz="2300" b="0" i="0" kern="1200" dirty="0" err="1" smtClean="0"/>
            <a:t>qo‘shma</a:t>
          </a:r>
          <a:r>
            <a:rPr lang="en-US" sz="2300" b="0" i="0" kern="1200" dirty="0" smtClean="0"/>
            <a:t> </a:t>
          </a:r>
          <a:r>
            <a:rPr lang="en-US" sz="2300" b="0" i="0" kern="1200" dirty="0" err="1" smtClean="0"/>
            <a:t>korxonaning</a:t>
          </a:r>
          <a:r>
            <a:rPr lang="en-US" sz="2300" b="0" i="0" kern="1200" dirty="0" smtClean="0"/>
            <a:t> </a:t>
          </a:r>
          <a:r>
            <a:rPr lang="en-US" sz="2300" b="0" i="0" kern="1200" dirty="0" err="1" smtClean="0"/>
            <a:t>foyda</a:t>
          </a:r>
          <a:r>
            <a:rPr lang="en-US" sz="2300" b="0" i="0" kern="1200" dirty="0" smtClean="0"/>
            <a:t> </a:t>
          </a:r>
          <a:r>
            <a:rPr lang="en-US" sz="2300" b="0" i="0" kern="1200" dirty="0" err="1" smtClean="0"/>
            <a:t>yoki</a:t>
          </a:r>
          <a:r>
            <a:rPr lang="en-US" sz="2300" b="0" i="0" kern="1200" dirty="0" smtClean="0"/>
            <a:t> </a:t>
          </a:r>
          <a:r>
            <a:rPr lang="en-US" sz="2300" b="0" i="0" kern="1200" dirty="0" err="1" smtClean="0"/>
            <a:t>zararidagi</a:t>
          </a:r>
          <a:r>
            <a:rPr lang="en-US" sz="2300" b="0" i="0" kern="1200" dirty="0" smtClean="0"/>
            <a:t> </a:t>
          </a:r>
          <a:r>
            <a:rPr lang="en-US" sz="2300" b="0" i="0" kern="1200" dirty="0" err="1" smtClean="0"/>
            <a:t>tadbirkorlik</a:t>
          </a:r>
          <a:r>
            <a:rPr lang="en-US" sz="2300" b="0" i="0" kern="1200" dirty="0" smtClean="0"/>
            <a:t> </a:t>
          </a:r>
          <a:r>
            <a:rPr lang="en-US" sz="2300" b="0" i="0" kern="1200" dirty="0" err="1" smtClean="0"/>
            <a:t>sub’ektining</a:t>
          </a:r>
          <a:r>
            <a:rPr lang="en-US" sz="2300" b="0" i="0" kern="1200" dirty="0" smtClean="0"/>
            <a:t> </a:t>
          </a:r>
          <a:r>
            <a:rPr lang="en-US" sz="2300" b="0" i="0" kern="1200" dirty="0" err="1" smtClean="0"/>
            <a:t>ulushini</a:t>
          </a:r>
          <a:r>
            <a:rPr lang="en-US" sz="2300" b="0" i="0" kern="1200" dirty="0" smtClean="0"/>
            <a:t> </a:t>
          </a:r>
          <a:r>
            <a:rPr lang="en-US" sz="2300" b="0" i="0" kern="1200" dirty="0" err="1" smtClean="0"/>
            <a:t>aniqlashda</a:t>
          </a:r>
          <a:r>
            <a:rPr lang="en-US" sz="2300" b="0" i="0" kern="1200" dirty="0" smtClean="0"/>
            <a:t> </a:t>
          </a:r>
          <a:r>
            <a:rPr lang="en-US" sz="2300" b="0" i="0" kern="1200" dirty="0" err="1" smtClean="0"/>
            <a:t>daromad</a:t>
          </a:r>
          <a:r>
            <a:rPr lang="en-US" sz="2300" b="0" i="0" kern="1200" dirty="0" smtClean="0"/>
            <a:t> </a:t>
          </a:r>
          <a:r>
            <a:rPr lang="en-US" sz="2300" b="0" i="0" kern="1200" dirty="0" err="1" smtClean="0"/>
            <a:t>sifatida</a:t>
          </a:r>
          <a:r>
            <a:rPr lang="en-US" sz="2300" b="0" i="0" kern="1200" dirty="0" smtClean="0"/>
            <a:t> </a:t>
          </a:r>
          <a:r>
            <a:rPr lang="en-US" sz="2300" b="0" i="0" kern="1200" dirty="0" err="1" smtClean="0"/>
            <a:t>hisobga</a:t>
          </a:r>
          <a:r>
            <a:rPr lang="en-US" sz="2300" b="0" i="0" kern="1200" dirty="0" smtClean="0"/>
            <a:t> </a:t>
          </a:r>
          <a:r>
            <a:rPr lang="en-US" sz="2300" b="0" i="0" kern="1200" dirty="0" err="1" smtClean="0"/>
            <a:t>olinadi</a:t>
          </a:r>
          <a:r>
            <a:rPr lang="en-US" sz="2300" b="0" i="0" kern="1200" dirty="0" smtClean="0"/>
            <a:t>.</a:t>
          </a:r>
          <a:endParaRPr lang="ru-RU" sz="2300" kern="1200" dirty="0"/>
        </a:p>
      </dsp:txBody>
      <dsp:txXfrm>
        <a:off x="113835" y="2631231"/>
        <a:ext cx="8207610" cy="210424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7C20E6-7318-4565-8A37-12E1B5EDF299}">
      <dsp:nvSpPr>
        <dsp:cNvPr id="0" name=""/>
        <dsp:cNvSpPr/>
      </dsp:nvSpPr>
      <dsp:spPr>
        <a:xfrm rot="16200000">
          <a:off x="-872338" y="876456"/>
          <a:ext cx="5715016" cy="3962102"/>
        </a:xfrm>
        <a:prstGeom prst="flowChartManualOperation">
          <a:avLst/>
        </a:prstGeom>
        <a:solidFill>
          <a:schemeClr val="accent2"/>
        </a:soli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2"/>
        </a:fillRef>
        <a:effectRef idx="1">
          <a:schemeClr val="accent2"/>
        </a:effectRef>
        <a:fontRef idx="minor">
          <a:schemeClr val="lt1"/>
        </a:fontRef>
      </dsp:style>
      <dsp:txBody>
        <a:bodyPr spcFirstLastPara="0" vert="horz" wrap="square" lIns="95250" tIns="0" rIns="94828" bIns="0" numCol="1" spcCol="1270" anchor="ctr" anchorCtr="0">
          <a:noAutofit/>
        </a:bodyPr>
        <a:lstStyle/>
        <a:p>
          <a:pPr lvl="0" algn="ctr" defTabSz="666750">
            <a:lnSpc>
              <a:spcPct val="90000"/>
            </a:lnSpc>
            <a:spcBef>
              <a:spcPct val="0"/>
            </a:spcBef>
            <a:spcAft>
              <a:spcPct val="35000"/>
            </a:spcAft>
          </a:pPr>
          <a:r>
            <a:rPr lang="en-US" sz="1500" b="0" i="0" kern="1200" dirty="0" err="1" smtClean="0"/>
            <a:t>Qaram</a:t>
          </a:r>
          <a:r>
            <a:rPr lang="en-US" sz="1500" b="0" i="0" kern="1200" dirty="0" smtClean="0"/>
            <a:t> </a:t>
          </a:r>
          <a:r>
            <a:rPr lang="en-US" sz="1500" b="0" i="0" kern="1200" dirty="0" err="1" smtClean="0"/>
            <a:t>tadbirkorlik</a:t>
          </a:r>
          <a:r>
            <a:rPr lang="en-US" sz="1500" b="0" i="0" kern="1200" dirty="0" smtClean="0"/>
            <a:t> </a:t>
          </a:r>
          <a:r>
            <a:rPr lang="en-US" sz="1500" b="0" i="0" kern="1200" dirty="0" err="1" smtClean="0"/>
            <a:t>sub’ektining</a:t>
          </a:r>
          <a:r>
            <a:rPr lang="en-US" sz="1500" b="0" i="0" kern="1200" dirty="0" smtClean="0"/>
            <a:t> </a:t>
          </a:r>
          <a:r>
            <a:rPr lang="en-US" sz="1500" b="0" i="0" kern="1200" dirty="0" err="1" smtClean="0"/>
            <a:t>yoki</a:t>
          </a:r>
          <a:r>
            <a:rPr lang="en-US" sz="1500" b="0" i="0" kern="1200" dirty="0" smtClean="0"/>
            <a:t> </a:t>
          </a:r>
          <a:r>
            <a:rPr lang="en-US" sz="1500" b="0" i="0" kern="1200" dirty="0" err="1" smtClean="0"/>
            <a:t>qo‘shma</a:t>
          </a:r>
          <a:r>
            <a:rPr lang="en-US" sz="1500" b="0" i="0" kern="1200" dirty="0" smtClean="0"/>
            <a:t> </a:t>
          </a:r>
          <a:r>
            <a:rPr lang="en-US" sz="1500" b="0" i="0" kern="1200" dirty="0" err="1" smtClean="0"/>
            <a:t>korxonaning</a:t>
          </a:r>
          <a:r>
            <a:rPr lang="en-US" sz="1500" b="0" i="0" kern="1200" dirty="0" smtClean="0"/>
            <a:t> </a:t>
          </a:r>
          <a:r>
            <a:rPr lang="en-US" sz="1500" b="0" i="0" kern="1200" dirty="0" err="1" smtClean="0"/>
            <a:t>foyda</a:t>
          </a:r>
          <a:r>
            <a:rPr lang="en-US" sz="1500" b="0" i="0" kern="1200" dirty="0" smtClean="0"/>
            <a:t> </a:t>
          </a:r>
          <a:r>
            <a:rPr lang="en-US" sz="1500" b="0" i="0" kern="1200" dirty="0" err="1" smtClean="0"/>
            <a:t>yoki</a:t>
          </a:r>
          <a:r>
            <a:rPr lang="en-US" sz="1500" b="0" i="0" kern="1200" dirty="0" smtClean="0"/>
            <a:t> </a:t>
          </a:r>
          <a:r>
            <a:rPr lang="en-US" sz="1500" b="0" i="0" kern="1200" dirty="0" err="1" smtClean="0"/>
            <a:t>zararidagi</a:t>
          </a:r>
          <a:r>
            <a:rPr lang="en-US" sz="1500" b="0" i="0" kern="1200" dirty="0" smtClean="0"/>
            <a:t> </a:t>
          </a:r>
          <a:r>
            <a:rPr lang="en-US" sz="1500" b="0" i="0" kern="1200" dirty="0" err="1" smtClean="0"/>
            <a:t>tadbirkorlik</a:t>
          </a:r>
          <a:r>
            <a:rPr lang="en-US" sz="1500" b="0" i="0" kern="1200" dirty="0" smtClean="0"/>
            <a:t> </a:t>
          </a:r>
          <a:r>
            <a:rPr lang="en-US" sz="1500" b="0" i="0" kern="1200" dirty="0" err="1" smtClean="0"/>
            <a:t>sub’ektining</a:t>
          </a:r>
          <a:r>
            <a:rPr lang="en-US" sz="1500" b="0" i="0" kern="1200" dirty="0" smtClean="0"/>
            <a:t> </a:t>
          </a:r>
          <a:r>
            <a:rPr lang="en-US" sz="1500" b="0" i="0" kern="1200" dirty="0" err="1" smtClean="0"/>
            <a:t>ulushiga</a:t>
          </a:r>
          <a:r>
            <a:rPr lang="en-US" sz="1500" b="0" i="0" kern="1200" dirty="0" smtClean="0"/>
            <a:t> </a:t>
          </a:r>
          <a:r>
            <a:rPr lang="en-US" sz="1500" b="0" i="0" kern="1200" dirty="0" err="1" smtClean="0"/>
            <a:t>xarid</a:t>
          </a:r>
          <a:r>
            <a:rPr lang="en-US" sz="1500" b="0" i="0" kern="1200" dirty="0" smtClean="0"/>
            <a:t> </a:t>
          </a:r>
          <a:r>
            <a:rPr lang="en-US" sz="1500" b="0" i="0" kern="1200" dirty="0" err="1" smtClean="0"/>
            <a:t>sanasidan</a:t>
          </a:r>
          <a:r>
            <a:rPr lang="en-US" sz="1500" b="0" i="0" kern="1200" dirty="0" smtClean="0"/>
            <a:t> </a:t>
          </a:r>
          <a:r>
            <a:rPr lang="en-US" sz="1500" b="0" i="0" kern="1200" dirty="0" err="1" smtClean="0"/>
            <a:t>so‘nggi</a:t>
          </a:r>
          <a:r>
            <a:rPr lang="en-US" sz="1500" b="0" i="0" kern="1200" dirty="0" smtClean="0"/>
            <a:t> </a:t>
          </a:r>
          <a:r>
            <a:rPr lang="en-US" sz="1500" b="0" i="0" kern="1200" dirty="0" err="1" smtClean="0"/>
            <a:t>tegishli</a:t>
          </a:r>
          <a:r>
            <a:rPr lang="en-US" sz="1500" b="0" i="0" kern="1200" dirty="0" smtClean="0"/>
            <a:t> </a:t>
          </a:r>
          <a:r>
            <a:rPr lang="en-US" sz="1500" b="0" i="0" kern="1200" dirty="0" err="1" smtClean="0"/>
            <a:t>tuzatishlar</a:t>
          </a:r>
          <a:r>
            <a:rPr lang="en-US" sz="1500" b="0" i="0" kern="1200" dirty="0" smtClean="0"/>
            <a:t>, </a:t>
          </a:r>
          <a:r>
            <a:rPr lang="en-US" sz="1500" b="0" i="0" kern="1200" dirty="0" err="1" smtClean="0"/>
            <a:t>masalan</a:t>
          </a:r>
          <a:r>
            <a:rPr lang="en-US" sz="1500" b="0" i="0" kern="1200" dirty="0" smtClean="0"/>
            <a:t>, </a:t>
          </a:r>
          <a:r>
            <a:rPr lang="en-US" sz="1500" b="0" i="0" kern="1200" dirty="0" err="1" smtClean="0"/>
            <a:t>xarid</a:t>
          </a:r>
          <a:r>
            <a:rPr lang="en-US" sz="1500" b="0" i="0" kern="1200" dirty="0" smtClean="0"/>
            <a:t> </a:t>
          </a:r>
          <a:r>
            <a:rPr lang="en-US" sz="1500" b="0" i="0" kern="1200" dirty="0" err="1" smtClean="0"/>
            <a:t>sanasidagi</a:t>
          </a:r>
          <a:r>
            <a:rPr lang="en-US" sz="1500" b="0" i="0" kern="1200" dirty="0" smtClean="0"/>
            <a:t> </a:t>
          </a:r>
          <a:r>
            <a:rPr lang="en-US" sz="1500" b="0" i="0" kern="1200" dirty="0" err="1" smtClean="0"/>
            <a:t>eskirish</a:t>
          </a:r>
          <a:r>
            <a:rPr lang="en-US" sz="1500" b="0" i="0" kern="1200" dirty="0" smtClean="0"/>
            <a:t> </a:t>
          </a:r>
          <a:r>
            <a:rPr lang="en-US" sz="1500" b="0" i="0" kern="1200" dirty="0" err="1" smtClean="0"/>
            <a:t>hisoblanadigan</a:t>
          </a:r>
          <a:r>
            <a:rPr lang="en-US" sz="1500" b="0" i="0" kern="1200" dirty="0" smtClean="0"/>
            <a:t> </a:t>
          </a:r>
          <a:r>
            <a:rPr lang="en-US" sz="1500" b="0" i="0" kern="1200" dirty="0" err="1" smtClean="0"/>
            <a:t>aktivlarning</a:t>
          </a:r>
          <a:r>
            <a:rPr lang="en-US" sz="1500" b="0" i="0" kern="1200" dirty="0" smtClean="0"/>
            <a:t> </a:t>
          </a:r>
          <a:r>
            <a:rPr lang="en-US" sz="1500" b="0" i="0" kern="1200" dirty="0" err="1" smtClean="0"/>
            <a:t>haqqoniy</a:t>
          </a:r>
          <a:r>
            <a:rPr lang="en-US" sz="1500" b="0" i="0" kern="1200" dirty="0" smtClean="0"/>
            <a:t> </a:t>
          </a:r>
          <a:r>
            <a:rPr lang="en-US" sz="1500" b="0" i="0" kern="1200" dirty="0" err="1" smtClean="0"/>
            <a:t>qiymatlariga</a:t>
          </a:r>
          <a:r>
            <a:rPr lang="en-US" sz="1500" b="0" i="0" kern="1200" dirty="0" smtClean="0"/>
            <a:t> </a:t>
          </a:r>
          <a:r>
            <a:rPr lang="en-US" sz="1500" b="0" i="0" kern="1200" dirty="0" err="1" smtClean="0"/>
            <a:t>asoslangan</a:t>
          </a:r>
          <a:r>
            <a:rPr lang="en-US" sz="1500" b="0" i="0" kern="1200" dirty="0" smtClean="0"/>
            <a:t> </a:t>
          </a:r>
          <a:r>
            <a:rPr lang="en-US" sz="1500" b="0" i="0" kern="1200" dirty="0" err="1" smtClean="0"/>
            <a:t>ularning</a:t>
          </a:r>
          <a:r>
            <a:rPr lang="en-US" sz="1500" b="0" i="0" kern="1200" dirty="0" smtClean="0"/>
            <a:t> </a:t>
          </a:r>
          <a:r>
            <a:rPr lang="en-US" sz="1500" b="0" i="0" kern="1200" dirty="0" err="1" smtClean="0"/>
            <a:t>eskirishini</a:t>
          </a:r>
          <a:r>
            <a:rPr lang="en-US" sz="1500" b="0" i="0" kern="1200" dirty="0" smtClean="0"/>
            <a:t> </a:t>
          </a:r>
          <a:r>
            <a:rPr lang="en-US" sz="1500" b="0" i="0" kern="1200" dirty="0" err="1" smtClean="0"/>
            <a:t>hisobga</a:t>
          </a:r>
          <a:r>
            <a:rPr lang="en-US" sz="1500" b="0" i="0" kern="1200" dirty="0" smtClean="0"/>
            <a:t> </a:t>
          </a:r>
          <a:r>
            <a:rPr lang="en-US" sz="1500" b="0" i="0" kern="1200" dirty="0" err="1" smtClean="0"/>
            <a:t>olish</a:t>
          </a:r>
          <a:r>
            <a:rPr lang="en-US" sz="1500" b="0" i="0" kern="1200" dirty="0" smtClean="0"/>
            <a:t> </a:t>
          </a:r>
          <a:r>
            <a:rPr lang="en-US" sz="1500" b="0" i="0" kern="1200" dirty="0" err="1" smtClean="0"/>
            <a:t>maqsadida</a:t>
          </a:r>
          <a:r>
            <a:rPr lang="en-US" sz="1500" b="0" i="0" kern="1200" dirty="0" smtClean="0"/>
            <a:t> </a:t>
          </a:r>
          <a:r>
            <a:rPr lang="en-US" sz="1500" b="0" i="0" kern="1200" dirty="0" err="1" smtClean="0"/>
            <a:t>amalga</a:t>
          </a:r>
          <a:r>
            <a:rPr lang="en-US" sz="1500" b="0" i="0" kern="1200" dirty="0" smtClean="0"/>
            <a:t> </a:t>
          </a:r>
          <a:r>
            <a:rPr lang="en-US" sz="1500" b="0" i="0" kern="1200" dirty="0" err="1" smtClean="0"/>
            <a:t>oshiriladi</a:t>
          </a:r>
          <a:r>
            <a:rPr lang="en-US" sz="1500" b="0" i="0" kern="1200" dirty="0" smtClean="0"/>
            <a:t>. </a:t>
          </a:r>
          <a:r>
            <a:rPr lang="en-US" sz="1500" b="0" i="0" kern="1200" dirty="0" err="1" smtClean="0"/>
            <a:t>Xuddi</a:t>
          </a:r>
          <a:r>
            <a:rPr lang="en-US" sz="1500" b="0" i="0" kern="1200" dirty="0" smtClean="0"/>
            <a:t> </a:t>
          </a:r>
          <a:r>
            <a:rPr lang="en-US" sz="1500" b="0" i="0" kern="1200" dirty="0" err="1" smtClean="0"/>
            <a:t>shuningdek</a:t>
          </a:r>
          <a:r>
            <a:rPr lang="en-US" sz="1500" b="0" i="0" kern="1200" dirty="0" smtClean="0"/>
            <a:t>, </a:t>
          </a:r>
          <a:r>
            <a:rPr lang="en-US" sz="1500" b="0" i="0" kern="1200" dirty="0" err="1" smtClean="0"/>
            <a:t>qaram</a:t>
          </a:r>
          <a:r>
            <a:rPr lang="en-US" sz="1500" b="0" i="0" kern="1200" dirty="0" smtClean="0"/>
            <a:t> </a:t>
          </a:r>
          <a:r>
            <a:rPr lang="en-US" sz="1500" b="0" i="0" kern="1200" dirty="0" err="1" smtClean="0"/>
            <a:t>tadbirkorlik</a:t>
          </a:r>
          <a:r>
            <a:rPr lang="en-US" sz="1500" b="0" i="0" kern="1200" dirty="0" smtClean="0"/>
            <a:t> </a:t>
          </a:r>
          <a:r>
            <a:rPr lang="en-US" sz="1500" b="0" i="0" kern="1200" dirty="0" err="1" smtClean="0"/>
            <a:t>sub’ektining</a:t>
          </a:r>
          <a:r>
            <a:rPr lang="en-US" sz="1500" b="0" i="0" kern="1200" dirty="0" smtClean="0"/>
            <a:t> </a:t>
          </a:r>
          <a:r>
            <a:rPr lang="en-US" sz="1500" b="0" i="0" kern="1200" dirty="0" err="1" smtClean="0"/>
            <a:t>yoki</a:t>
          </a:r>
          <a:r>
            <a:rPr lang="en-US" sz="1500" b="0" i="0" kern="1200" dirty="0" smtClean="0"/>
            <a:t> </a:t>
          </a:r>
          <a:r>
            <a:rPr lang="en-US" sz="1500" b="0" i="0" kern="1200" dirty="0" err="1" smtClean="0"/>
            <a:t>qo‘shma</a:t>
          </a:r>
          <a:r>
            <a:rPr lang="en-US" sz="1500" b="0" i="0" kern="1200" dirty="0" smtClean="0"/>
            <a:t> </a:t>
          </a:r>
          <a:r>
            <a:rPr lang="en-US" sz="1500" b="0" i="0" kern="1200" dirty="0" err="1" smtClean="0"/>
            <a:t>korxonaning</a:t>
          </a:r>
          <a:r>
            <a:rPr lang="en-US" sz="1500" b="0" i="0" kern="1200" dirty="0" smtClean="0"/>
            <a:t> </a:t>
          </a:r>
          <a:r>
            <a:rPr lang="en-US" sz="1500" b="0" i="0" kern="1200" dirty="0" err="1" smtClean="0"/>
            <a:t>foyda</a:t>
          </a:r>
          <a:r>
            <a:rPr lang="en-US" sz="1500" b="0" i="0" kern="1200" dirty="0" smtClean="0"/>
            <a:t> </a:t>
          </a:r>
          <a:r>
            <a:rPr lang="en-US" sz="1500" b="0" i="0" kern="1200" dirty="0" err="1" smtClean="0"/>
            <a:t>yoki</a:t>
          </a:r>
          <a:r>
            <a:rPr lang="en-US" sz="1500" b="0" i="0" kern="1200" dirty="0" smtClean="0"/>
            <a:t> </a:t>
          </a:r>
          <a:r>
            <a:rPr lang="en-US" sz="1500" b="0" i="0" kern="1200" dirty="0" err="1" smtClean="0"/>
            <a:t>zararidagi</a:t>
          </a:r>
          <a:r>
            <a:rPr lang="en-US" sz="1500" b="0" i="0" kern="1200" dirty="0" smtClean="0"/>
            <a:t> </a:t>
          </a:r>
          <a:r>
            <a:rPr lang="en-US" sz="1500" b="0" i="0" kern="1200" dirty="0" err="1" smtClean="0"/>
            <a:t>tadbirkorlik</a:t>
          </a:r>
          <a:r>
            <a:rPr lang="en-US" sz="1500" b="0" i="0" kern="1200" dirty="0" smtClean="0"/>
            <a:t> </a:t>
          </a:r>
          <a:r>
            <a:rPr lang="en-US" sz="1500" b="0" i="0" kern="1200" dirty="0" err="1" smtClean="0"/>
            <a:t>sub’ektining</a:t>
          </a:r>
          <a:r>
            <a:rPr lang="en-US" sz="1500" b="0" i="0" kern="1200" dirty="0" smtClean="0"/>
            <a:t> </a:t>
          </a:r>
          <a:r>
            <a:rPr lang="en-US" sz="1500" b="0" i="0" kern="1200" dirty="0" err="1" smtClean="0"/>
            <a:t>ulushiga</a:t>
          </a:r>
          <a:r>
            <a:rPr lang="en-US" sz="1500" b="0" i="0" kern="1200" dirty="0" smtClean="0"/>
            <a:t> </a:t>
          </a:r>
          <a:r>
            <a:rPr lang="en-US" sz="1500" b="0" i="0" kern="1200" dirty="0" err="1" smtClean="0"/>
            <a:t>xarid</a:t>
          </a:r>
          <a:r>
            <a:rPr lang="en-US" sz="1500" b="0" i="0" kern="1200" dirty="0" smtClean="0"/>
            <a:t> </a:t>
          </a:r>
          <a:r>
            <a:rPr lang="en-US" sz="1500" b="0" i="0" kern="1200" dirty="0" err="1" smtClean="0"/>
            <a:t>sanasidan</a:t>
          </a:r>
          <a:r>
            <a:rPr lang="en-US" sz="1500" b="0" i="0" kern="1200" dirty="0" smtClean="0"/>
            <a:t> </a:t>
          </a:r>
          <a:r>
            <a:rPr lang="en-US" sz="1500" b="0" i="0" kern="1200" dirty="0" err="1" smtClean="0"/>
            <a:t>so‘nggi</a:t>
          </a:r>
          <a:r>
            <a:rPr lang="en-US" sz="1500" b="0" i="0" kern="1200" dirty="0" smtClean="0"/>
            <a:t> </a:t>
          </a:r>
          <a:r>
            <a:rPr lang="en-US" sz="1500" b="0" i="0" kern="1200" dirty="0" err="1" smtClean="0"/>
            <a:t>tegishli</a:t>
          </a:r>
          <a:r>
            <a:rPr lang="en-US" sz="1500" b="0" i="0" kern="1200" dirty="0" smtClean="0"/>
            <a:t> </a:t>
          </a:r>
          <a:r>
            <a:rPr lang="en-US" sz="1500" b="0" i="0" kern="1200" dirty="0" err="1" smtClean="0"/>
            <a:t>tuzatishlar</a:t>
          </a:r>
          <a:r>
            <a:rPr lang="en-US" sz="1500" b="0" i="0" kern="1200" dirty="0" smtClean="0"/>
            <a:t> </a:t>
          </a:r>
          <a:r>
            <a:rPr lang="en-US" sz="1500" b="0" i="0" kern="1200" dirty="0" err="1" smtClean="0"/>
            <a:t>gudvill</a:t>
          </a:r>
          <a:r>
            <a:rPr lang="en-US" sz="1500" b="0" i="0" kern="1200" dirty="0" smtClean="0"/>
            <a:t> </a:t>
          </a:r>
          <a:r>
            <a:rPr lang="en-US" sz="1500" b="0" i="0" kern="1200" dirty="0" err="1" smtClean="0"/>
            <a:t>yoki</a:t>
          </a:r>
          <a:r>
            <a:rPr lang="en-US" sz="1500" b="0" i="0" kern="1200" dirty="0" smtClean="0"/>
            <a:t> </a:t>
          </a:r>
          <a:r>
            <a:rPr lang="en-US" sz="1500" b="0" i="0" kern="1200" dirty="0" err="1" smtClean="0"/>
            <a:t>asosiy</a:t>
          </a:r>
          <a:r>
            <a:rPr lang="en-US" sz="1500" b="0" i="0" kern="1200" dirty="0" smtClean="0"/>
            <a:t> </a:t>
          </a:r>
          <a:r>
            <a:rPr lang="en-US" sz="1500" b="0" i="0" kern="1200" dirty="0" err="1" smtClean="0"/>
            <a:t>vositalar</a:t>
          </a:r>
          <a:r>
            <a:rPr lang="en-US" sz="1500" b="0" i="0" kern="1200" dirty="0" smtClean="0"/>
            <a:t> </a:t>
          </a:r>
          <a:r>
            <a:rPr lang="en-US" sz="1500" b="0" i="0" kern="1200" dirty="0" err="1" smtClean="0"/>
            <a:t>kabilar</a:t>
          </a:r>
          <a:r>
            <a:rPr lang="en-US" sz="1500" b="0" i="0" kern="1200" dirty="0" smtClean="0"/>
            <a:t> </a:t>
          </a:r>
          <a:r>
            <a:rPr lang="en-US" sz="1500" b="0" i="0" kern="1200" dirty="0" err="1" smtClean="0"/>
            <a:t>uchun</a:t>
          </a:r>
          <a:r>
            <a:rPr lang="en-US" sz="1500" b="0" i="0" kern="1200" dirty="0" smtClean="0"/>
            <a:t> </a:t>
          </a:r>
          <a:r>
            <a:rPr lang="en-US" sz="1500" b="0" i="0" kern="1200" dirty="0" err="1" smtClean="0"/>
            <a:t>qadrsizlanishdan</a:t>
          </a:r>
          <a:r>
            <a:rPr lang="en-US" sz="1500" b="0" i="0" kern="1200" dirty="0" smtClean="0"/>
            <a:t> </a:t>
          </a:r>
          <a:r>
            <a:rPr lang="en-US" sz="1500" b="0" i="0" kern="1200" dirty="0" err="1" smtClean="0"/>
            <a:t>olingan</a:t>
          </a:r>
          <a:r>
            <a:rPr lang="en-US" sz="1500" b="0" i="0" kern="1200" dirty="0" smtClean="0"/>
            <a:t> </a:t>
          </a:r>
          <a:r>
            <a:rPr lang="en-US" sz="1500" b="0" i="0" kern="1200" dirty="0" err="1" smtClean="0"/>
            <a:t>zararlarni</a:t>
          </a:r>
          <a:r>
            <a:rPr lang="en-US" sz="1500" b="0" i="0" kern="1200" dirty="0" smtClean="0"/>
            <a:t> </a:t>
          </a:r>
          <a:r>
            <a:rPr lang="en-US" sz="1500" b="0" i="0" kern="1200" dirty="0" err="1" smtClean="0"/>
            <a:t>hisobga</a:t>
          </a:r>
          <a:r>
            <a:rPr lang="en-US" sz="1500" b="0" i="0" kern="1200" dirty="0" smtClean="0"/>
            <a:t> </a:t>
          </a:r>
          <a:r>
            <a:rPr lang="en-US" sz="1500" b="0" i="0" kern="1200" dirty="0" err="1" smtClean="0"/>
            <a:t>olish</a:t>
          </a:r>
          <a:r>
            <a:rPr lang="en-US" sz="1500" b="0" i="0" kern="1200" dirty="0" smtClean="0"/>
            <a:t> </a:t>
          </a:r>
          <a:r>
            <a:rPr lang="en-US" sz="1500" b="0" i="0" kern="1200" dirty="0" err="1" smtClean="0"/>
            <a:t>maqsadida</a:t>
          </a:r>
          <a:r>
            <a:rPr lang="en-US" sz="1500" b="0" i="0" kern="1200" dirty="0" smtClean="0"/>
            <a:t> </a:t>
          </a:r>
          <a:r>
            <a:rPr lang="en-US" sz="1500" b="0" i="0" kern="1200" dirty="0" err="1" smtClean="0"/>
            <a:t>amalga</a:t>
          </a:r>
          <a:r>
            <a:rPr lang="en-US" sz="1500" b="0" i="0" kern="1200" dirty="0" smtClean="0"/>
            <a:t> </a:t>
          </a:r>
          <a:r>
            <a:rPr lang="en-US" sz="1500" b="0" i="0" kern="1200" dirty="0" err="1" smtClean="0"/>
            <a:t>oshiriladi</a:t>
          </a:r>
          <a:r>
            <a:rPr lang="en-US" sz="1500" b="0" i="0" kern="1200" dirty="0" smtClean="0"/>
            <a:t>.</a:t>
          </a:r>
          <a:endParaRPr lang="ru-RU" sz="1500" kern="1200" dirty="0"/>
        </a:p>
      </dsp:txBody>
      <dsp:txXfrm rot="5400000">
        <a:off x="4119" y="1143002"/>
        <a:ext cx="3962102" cy="3429010"/>
      </dsp:txXfrm>
    </dsp:sp>
    <dsp:sp modelId="{6D4F7CB2-9F74-428A-85A5-2F114E48BD50}">
      <dsp:nvSpPr>
        <dsp:cNvPr id="0" name=""/>
        <dsp:cNvSpPr/>
      </dsp:nvSpPr>
      <dsp:spPr>
        <a:xfrm rot="16200000">
          <a:off x="3386922" y="876456"/>
          <a:ext cx="5715016" cy="3962102"/>
        </a:xfrm>
        <a:prstGeom prst="flowChartManualOperati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0" rIns="94828" bIns="0" numCol="1" spcCol="1270" anchor="ctr" anchorCtr="0">
          <a:noAutofit/>
        </a:bodyPr>
        <a:lstStyle/>
        <a:p>
          <a:pPr lvl="0" algn="ctr" defTabSz="666750">
            <a:lnSpc>
              <a:spcPct val="90000"/>
            </a:lnSpc>
            <a:spcBef>
              <a:spcPct val="0"/>
            </a:spcBef>
            <a:spcAft>
              <a:spcPct val="35000"/>
            </a:spcAft>
          </a:pPr>
          <a:r>
            <a:rPr lang="en-US" sz="1500" b="0" i="0" kern="1200" dirty="0" err="1" smtClean="0"/>
            <a:t>Qaram</a:t>
          </a:r>
          <a:r>
            <a:rPr lang="en-US" sz="1500" b="0" i="0" kern="1200" dirty="0" smtClean="0"/>
            <a:t> </a:t>
          </a:r>
          <a:r>
            <a:rPr lang="en-US" sz="1500" b="0" i="0" kern="1200" dirty="0" err="1" smtClean="0"/>
            <a:t>tadbirkorlik</a:t>
          </a:r>
          <a:r>
            <a:rPr lang="en-US" sz="1500" b="0" i="0" kern="1200" dirty="0" smtClean="0"/>
            <a:t> </a:t>
          </a:r>
          <a:r>
            <a:rPr lang="en-US" sz="1500" b="0" i="0" kern="1200" dirty="0" err="1" smtClean="0"/>
            <a:t>sub’ektining</a:t>
          </a:r>
          <a:r>
            <a:rPr lang="en-US" sz="1500" b="0" i="0" kern="1200" dirty="0" smtClean="0"/>
            <a:t> </a:t>
          </a:r>
          <a:r>
            <a:rPr lang="en-US" sz="1500" b="0" i="0" kern="1200" dirty="0" err="1" smtClean="0"/>
            <a:t>yoki</a:t>
          </a:r>
          <a:r>
            <a:rPr lang="en-US" sz="1500" b="0" i="0" kern="1200" dirty="0" smtClean="0"/>
            <a:t> </a:t>
          </a:r>
          <a:r>
            <a:rPr lang="en-US" sz="1500" b="0" i="0" kern="1200" dirty="0" err="1" smtClean="0"/>
            <a:t>qo‘shma</a:t>
          </a:r>
          <a:r>
            <a:rPr lang="en-US" sz="1500" b="0" i="0" kern="1200" dirty="0" smtClean="0"/>
            <a:t> </a:t>
          </a:r>
          <a:r>
            <a:rPr lang="en-US" sz="1500" b="0" i="0" kern="1200" dirty="0" err="1" smtClean="0"/>
            <a:t>korxonaning</a:t>
          </a:r>
          <a:r>
            <a:rPr lang="en-US" sz="1500" b="0" i="0" kern="1200" dirty="0" smtClean="0"/>
            <a:t> </a:t>
          </a:r>
          <a:r>
            <a:rPr lang="en-US" sz="1500" b="0" i="0" kern="1200" dirty="0" err="1" smtClean="0"/>
            <a:t>eng</a:t>
          </a:r>
          <a:r>
            <a:rPr lang="en-US" sz="1500" b="0" i="0" kern="1200" dirty="0" smtClean="0"/>
            <a:t> </a:t>
          </a:r>
          <a:r>
            <a:rPr lang="en-US" sz="1500" b="0" i="0" kern="1200" dirty="0" err="1" smtClean="0"/>
            <a:t>yaqin</a:t>
          </a:r>
          <a:r>
            <a:rPr lang="en-US" sz="1500" b="0" i="0" kern="1200" dirty="0" smtClean="0"/>
            <a:t> </a:t>
          </a:r>
          <a:r>
            <a:rPr lang="en-US" sz="1500" b="0" i="0" kern="1200" dirty="0" err="1" smtClean="0"/>
            <a:t>oradagi</a:t>
          </a:r>
          <a:r>
            <a:rPr lang="en-US" sz="1500" b="0" i="0" kern="1200" dirty="0" smtClean="0"/>
            <a:t> </a:t>
          </a:r>
          <a:r>
            <a:rPr lang="en-US" sz="1500" b="0" i="0" kern="1200" dirty="0" err="1" smtClean="0"/>
            <a:t>oldingi</a:t>
          </a:r>
          <a:r>
            <a:rPr lang="en-US" sz="1500" b="0" i="0" kern="1200" dirty="0" smtClean="0"/>
            <a:t> </a:t>
          </a:r>
          <a:r>
            <a:rPr lang="en-US" sz="1500" b="0" i="0" kern="1200" dirty="0" err="1" smtClean="0"/>
            <a:t>davr</a:t>
          </a:r>
          <a:r>
            <a:rPr lang="en-US" sz="1500" b="0" i="0" kern="1200" dirty="0" smtClean="0"/>
            <a:t> </a:t>
          </a:r>
          <a:r>
            <a:rPr lang="en-US" sz="1500" b="0" i="0" kern="1200" dirty="0" err="1" smtClean="0"/>
            <a:t>uchun</a:t>
          </a:r>
          <a:r>
            <a:rPr lang="en-US" sz="1500" b="0" i="0" kern="1200" dirty="0" smtClean="0"/>
            <a:t> </a:t>
          </a:r>
          <a:r>
            <a:rPr lang="en-US" sz="1500" b="0" i="0" kern="1200" dirty="0" err="1" smtClean="0"/>
            <a:t>moliyaviy</a:t>
          </a:r>
          <a:r>
            <a:rPr lang="en-US" sz="1500" b="0" i="0" kern="1200" dirty="0" smtClean="0"/>
            <a:t> </a:t>
          </a:r>
          <a:r>
            <a:rPr lang="en-US" sz="1500" b="0" i="0" kern="1200" dirty="0" err="1" smtClean="0"/>
            <a:t>hisobotlari</a:t>
          </a:r>
          <a:r>
            <a:rPr lang="en-US" sz="1500" b="0" i="0" kern="1200" dirty="0" smtClean="0"/>
            <a:t> </a:t>
          </a:r>
          <a:r>
            <a:rPr lang="en-US" sz="1500" b="0" i="0" kern="1200" dirty="0" err="1" smtClean="0"/>
            <a:t>tadbirkorlik</a:t>
          </a:r>
          <a:r>
            <a:rPr lang="en-US" sz="1500" b="0" i="0" kern="1200" dirty="0" smtClean="0"/>
            <a:t> </a:t>
          </a:r>
          <a:r>
            <a:rPr lang="en-US" sz="1500" b="0" i="0" kern="1200" dirty="0" err="1" smtClean="0"/>
            <a:t>sub’ekti</a:t>
          </a:r>
          <a:r>
            <a:rPr lang="en-US" sz="1500" b="0" i="0" kern="1200" dirty="0" smtClean="0"/>
            <a:t> </a:t>
          </a:r>
          <a:r>
            <a:rPr lang="en-US" sz="1500" b="0" i="0" kern="1200" dirty="0" err="1" smtClean="0"/>
            <a:t>tomonidan</a:t>
          </a:r>
          <a:r>
            <a:rPr lang="en-US" sz="1500" b="0" i="0" kern="1200" dirty="0" smtClean="0"/>
            <a:t> </a:t>
          </a:r>
          <a:r>
            <a:rPr lang="en-US" sz="1500" b="0" i="0" kern="1200" dirty="0" err="1" smtClean="0"/>
            <a:t>ulush</a:t>
          </a:r>
          <a:r>
            <a:rPr lang="en-US" sz="1500" b="0" i="0" kern="1200" dirty="0" smtClean="0"/>
            <a:t> </a:t>
          </a:r>
          <a:r>
            <a:rPr lang="en-US" sz="1500" b="0" i="0" kern="1200" dirty="0" err="1" smtClean="0"/>
            <a:t>bo‘yicha</a:t>
          </a:r>
          <a:r>
            <a:rPr lang="en-US" sz="1500" b="0" i="0" kern="1200" dirty="0" smtClean="0"/>
            <a:t> </a:t>
          </a:r>
          <a:r>
            <a:rPr lang="en-US" sz="1500" b="0" i="0" kern="1200" dirty="0" err="1" smtClean="0"/>
            <a:t>hisobga</a:t>
          </a:r>
          <a:r>
            <a:rPr lang="en-US" sz="1500" b="0" i="0" kern="1200" dirty="0" smtClean="0"/>
            <a:t> </a:t>
          </a:r>
          <a:r>
            <a:rPr lang="en-US" sz="1500" b="0" i="0" kern="1200" dirty="0" err="1" smtClean="0"/>
            <a:t>olish</a:t>
          </a:r>
          <a:r>
            <a:rPr lang="en-US" sz="1500" b="0" i="0" kern="1200" dirty="0" smtClean="0"/>
            <a:t> </a:t>
          </a:r>
          <a:r>
            <a:rPr lang="en-US" sz="1500" b="0" i="0" kern="1200" dirty="0" err="1" smtClean="0"/>
            <a:t>usulini</a:t>
          </a:r>
          <a:r>
            <a:rPr lang="en-US" sz="1500" b="0" i="0" kern="1200" dirty="0" smtClean="0"/>
            <a:t> </a:t>
          </a:r>
          <a:r>
            <a:rPr lang="en-US" sz="1500" b="0" i="0" kern="1200" dirty="0" err="1" smtClean="0"/>
            <a:t>qo‘llashda</a:t>
          </a:r>
          <a:r>
            <a:rPr lang="en-US" sz="1500" b="0" i="0" kern="1200" dirty="0" smtClean="0"/>
            <a:t> </a:t>
          </a:r>
          <a:r>
            <a:rPr lang="en-US" sz="1500" b="0" i="0" kern="1200" dirty="0" err="1" smtClean="0"/>
            <a:t>foydalaniladi</a:t>
          </a:r>
          <a:r>
            <a:rPr lang="en-US" sz="1500" b="0" i="0" kern="1200" dirty="0" smtClean="0"/>
            <a:t>. </a:t>
          </a:r>
          <a:r>
            <a:rPr lang="en-US" sz="1500" b="0" i="0" kern="1200" dirty="0" err="1" smtClean="0"/>
            <a:t>Qachonki</a:t>
          </a:r>
          <a:r>
            <a:rPr lang="en-US" sz="1500" b="0" i="0" kern="1200" dirty="0" smtClean="0"/>
            <a:t> </a:t>
          </a:r>
          <a:r>
            <a:rPr lang="en-US" sz="1500" b="0" i="0" kern="1200" dirty="0" err="1" smtClean="0"/>
            <a:t>tadbirkorlik</a:t>
          </a:r>
          <a:r>
            <a:rPr lang="en-US" sz="1500" b="0" i="0" kern="1200" dirty="0" smtClean="0"/>
            <a:t> </a:t>
          </a:r>
          <a:r>
            <a:rPr lang="en-US" sz="1500" b="0" i="0" kern="1200" dirty="0" err="1" smtClean="0"/>
            <a:t>sub’ektining</a:t>
          </a:r>
          <a:r>
            <a:rPr lang="en-US" sz="1500" b="0" i="0" kern="1200" dirty="0" smtClean="0"/>
            <a:t> </a:t>
          </a:r>
          <a:r>
            <a:rPr lang="en-US" sz="1500" b="0" i="0" kern="1200" dirty="0" err="1" smtClean="0"/>
            <a:t>hisobot</a:t>
          </a:r>
          <a:r>
            <a:rPr lang="en-US" sz="1500" b="0" i="0" kern="1200" dirty="0" smtClean="0"/>
            <a:t> </a:t>
          </a:r>
          <a:r>
            <a:rPr lang="en-US" sz="1500" b="0" i="0" kern="1200" dirty="0" err="1" smtClean="0"/>
            <a:t>davrining</a:t>
          </a:r>
          <a:r>
            <a:rPr lang="en-US" sz="1500" b="0" i="0" kern="1200" dirty="0" smtClean="0"/>
            <a:t> </a:t>
          </a:r>
          <a:r>
            <a:rPr lang="en-US" sz="1500" b="0" i="0" kern="1200" dirty="0" err="1" smtClean="0"/>
            <a:t>oxiri</a:t>
          </a:r>
          <a:r>
            <a:rPr lang="en-US" sz="1500" b="0" i="0" kern="1200" dirty="0" smtClean="0"/>
            <a:t> </a:t>
          </a:r>
          <a:r>
            <a:rPr lang="en-US" sz="1500" b="0" i="0" kern="1200" dirty="0" err="1" smtClean="0"/>
            <a:t>qaram</a:t>
          </a:r>
          <a:r>
            <a:rPr lang="en-US" sz="1500" b="0" i="0" kern="1200" dirty="0" smtClean="0"/>
            <a:t> </a:t>
          </a:r>
          <a:r>
            <a:rPr lang="en-US" sz="1500" b="0" i="0" kern="1200" dirty="0" err="1" smtClean="0"/>
            <a:t>tadbirkorlik</a:t>
          </a:r>
          <a:r>
            <a:rPr lang="en-US" sz="1500" b="0" i="0" kern="1200" dirty="0" smtClean="0"/>
            <a:t> </a:t>
          </a:r>
          <a:r>
            <a:rPr lang="en-US" sz="1500" b="0" i="0" kern="1200" dirty="0" err="1" smtClean="0"/>
            <a:t>sub’ektining</a:t>
          </a:r>
          <a:r>
            <a:rPr lang="en-US" sz="1500" b="0" i="0" kern="1200" dirty="0" smtClean="0"/>
            <a:t> </a:t>
          </a:r>
          <a:r>
            <a:rPr lang="en-US" sz="1500" b="0" i="0" kern="1200" dirty="0" err="1" smtClean="0"/>
            <a:t>yoki</a:t>
          </a:r>
          <a:r>
            <a:rPr lang="en-US" sz="1500" b="0" i="0" kern="1200" dirty="0" smtClean="0"/>
            <a:t> </a:t>
          </a:r>
          <a:r>
            <a:rPr lang="en-US" sz="1500" b="0" i="0" kern="1200" dirty="0" err="1" smtClean="0"/>
            <a:t>qo‘shma</a:t>
          </a:r>
          <a:r>
            <a:rPr lang="en-US" sz="1500" b="0" i="0" kern="1200" dirty="0" smtClean="0"/>
            <a:t> </a:t>
          </a:r>
          <a:r>
            <a:rPr lang="en-US" sz="1500" b="0" i="0" kern="1200" dirty="0" err="1" smtClean="0"/>
            <a:t>korxonanining</a:t>
          </a:r>
          <a:r>
            <a:rPr lang="en-US" sz="1500" b="0" i="0" kern="1200" dirty="0" smtClean="0"/>
            <a:t> </a:t>
          </a:r>
          <a:r>
            <a:rPr lang="en-US" sz="1500" b="0" i="0" kern="1200" dirty="0" err="1" smtClean="0"/>
            <a:t>hisobot</a:t>
          </a:r>
          <a:r>
            <a:rPr lang="en-US" sz="1500" b="0" i="0" kern="1200" dirty="0" smtClean="0"/>
            <a:t> </a:t>
          </a:r>
          <a:r>
            <a:rPr lang="en-US" sz="1500" b="0" i="0" kern="1200" dirty="0" err="1" smtClean="0"/>
            <a:t>davri</a:t>
          </a:r>
          <a:r>
            <a:rPr lang="en-US" sz="1500" b="0" i="0" kern="1200" dirty="0" smtClean="0"/>
            <a:t> </a:t>
          </a:r>
          <a:r>
            <a:rPr lang="en-US" sz="1500" b="0" i="0" kern="1200" dirty="0" err="1" smtClean="0"/>
            <a:t>oxiridan</a:t>
          </a:r>
          <a:r>
            <a:rPr lang="en-US" sz="1500" b="0" i="0" kern="1200" dirty="0" smtClean="0"/>
            <a:t> </a:t>
          </a:r>
          <a:r>
            <a:rPr lang="en-US" sz="1500" b="0" i="0" kern="1200" dirty="0" err="1" smtClean="0"/>
            <a:t>farq</a:t>
          </a:r>
          <a:r>
            <a:rPr lang="en-US" sz="1500" b="0" i="0" kern="1200" dirty="0" smtClean="0"/>
            <a:t> </a:t>
          </a:r>
          <a:r>
            <a:rPr lang="en-US" sz="1500" b="0" i="0" kern="1200" dirty="0" err="1" smtClean="0"/>
            <a:t>qilsa</a:t>
          </a:r>
          <a:r>
            <a:rPr lang="en-US" sz="1500" b="0" i="0" kern="1200" dirty="0" smtClean="0"/>
            <a:t>, </a:t>
          </a:r>
          <a:r>
            <a:rPr lang="en-US" sz="1500" b="0" i="0" kern="1200" dirty="0" err="1" smtClean="0"/>
            <a:t>qaram</a:t>
          </a:r>
          <a:r>
            <a:rPr lang="en-US" sz="1500" b="0" i="0" kern="1200" dirty="0" smtClean="0"/>
            <a:t> </a:t>
          </a:r>
          <a:r>
            <a:rPr lang="en-US" sz="1500" b="0" i="0" kern="1200" dirty="0" err="1" smtClean="0"/>
            <a:t>tadbirkorlik</a:t>
          </a:r>
          <a:r>
            <a:rPr lang="en-US" sz="1500" b="0" i="0" kern="1200" dirty="0" smtClean="0"/>
            <a:t> </a:t>
          </a:r>
          <a:r>
            <a:rPr lang="en-US" sz="1500" b="0" i="0" kern="1200" dirty="0" err="1" smtClean="0"/>
            <a:t>sub’ekti</a:t>
          </a:r>
          <a:r>
            <a:rPr lang="en-US" sz="1500" b="0" i="0" kern="1200" dirty="0" smtClean="0"/>
            <a:t> </a:t>
          </a:r>
          <a:r>
            <a:rPr lang="en-US" sz="1500" b="0" i="0" kern="1200" dirty="0" err="1" smtClean="0"/>
            <a:t>yoki</a:t>
          </a:r>
          <a:r>
            <a:rPr lang="en-US" sz="1500" b="0" i="0" kern="1200" dirty="0" smtClean="0"/>
            <a:t> </a:t>
          </a:r>
          <a:r>
            <a:rPr lang="en-US" sz="1500" b="0" i="0" kern="1200" dirty="0" err="1" smtClean="0"/>
            <a:t>qo‘shma</a:t>
          </a:r>
          <a:r>
            <a:rPr lang="en-US" sz="1500" b="0" i="0" kern="1200" dirty="0" smtClean="0"/>
            <a:t> </a:t>
          </a:r>
          <a:r>
            <a:rPr lang="en-US" sz="1500" b="0" i="0" kern="1200" dirty="0" err="1" smtClean="0"/>
            <a:t>korxona</a:t>
          </a:r>
          <a:r>
            <a:rPr lang="en-US" sz="1500" b="0" i="0" kern="1200" dirty="0" smtClean="0"/>
            <a:t> </a:t>
          </a:r>
          <a:r>
            <a:rPr lang="en-US" sz="1500" b="0" i="0" kern="1200" dirty="0" err="1" smtClean="0"/>
            <a:t>tadbirkorlik</a:t>
          </a:r>
          <a:r>
            <a:rPr lang="en-US" sz="1500" b="0" i="0" kern="1200" dirty="0" smtClean="0"/>
            <a:t> </a:t>
          </a:r>
          <a:r>
            <a:rPr lang="en-US" sz="1500" b="0" i="0" kern="1200" dirty="0" err="1" smtClean="0"/>
            <a:t>sub’ektining</a:t>
          </a:r>
          <a:r>
            <a:rPr lang="en-US" sz="1500" b="0" i="0" kern="1200" dirty="0" smtClean="0"/>
            <a:t> </a:t>
          </a:r>
          <a:r>
            <a:rPr lang="en-US" sz="1500" b="0" i="0" kern="1200" dirty="0" err="1" smtClean="0"/>
            <a:t>foydalanishi</a:t>
          </a:r>
          <a:r>
            <a:rPr lang="en-US" sz="1500" b="0" i="0" kern="1200" dirty="0" smtClean="0"/>
            <a:t> </a:t>
          </a:r>
          <a:r>
            <a:rPr lang="en-US" sz="1500" b="0" i="0" kern="1200" dirty="0" err="1" smtClean="0"/>
            <a:t>uchun</a:t>
          </a:r>
          <a:r>
            <a:rPr lang="en-US" sz="1500" b="0" i="0" kern="1200" dirty="0" smtClean="0"/>
            <a:t> </a:t>
          </a:r>
          <a:r>
            <a:rPr lang="en-US" sz="1500" b="0" i="0" kern="1200" dirty="0" err="1" smtClean="0"/>
            <a:t>tadbirkorlik</a:t>
          </a:r>
          <a:r>
            <a:rPr lang="en-US" sz="1500" b="0" i="0" kern="1200" dirty="0" smtClean="0"/>
            <a:t> </a:t>
          </a:r>
          <a:r>
            <a:rPr lang="en-US" sz="1500" b="0" i="0" kern="1200" dirty="0" err="1" smtClean="0"/>
            <a:t>sub’ektining</a:t>
          </a:r>
          <a:r>
            <a:rPr lang="en-US" sz="1500" b="0" i="0" kern="1200" dirty="0" smtClean="0"/>
            <a:t> </a:t>
          </a:r>
          <a:r>
            <a:rPr lang="en-US" sz="1500" b="0" i="0" kern="1200" dirty="0" err="1" smtClean="0"/>
            <a:t>moliyaviy</a:t>
          </a:r>
          <a:r>
            <a:rPr lang="en-US" sz="1500" b="0" i="0" kern="1200" dirty="0" smtClean="0"/>
            <a:t> </a:t>
          </a:r>
          <a:r>
            <a:rPr lang="en-US" sz="1500" b="0" i="0" kern="1200" dirty="0" err="1" smtClean="0"/>
            <a:t>hisobotlarining</a:t>
          </a:r>
          <a:r>
            <a:rPr lang="en-US" sz="1500" b="0" i="0" kern="1200" dirty="0" smtClean="0"/>
            <a:t> </a:t>
          </a:r>
          <a:r>
            <a:rPr lang="en-US" sz="1500" b="0" i="0" kern="1200" dirty="0" err="1" smtClean="0"/>
            <a:t>sanasi</a:t>
          </a:r>
          <a:r>
            <a:rPr lang="en-US" sz="1500" b="0" i="0" kern="1200" dirty="0" smtClean="0"/>
            <a:t> </a:t>
          </a:r>
          <a:r>
            <a:rPr lang="en-US" sz="1500" b="0" i="0" kern="1200" dirty="0" err="1" smtClean="0"/>
            <a:t>bilan</a:t>
          </a:r>
          <a:r>
            <a:rPr lang="en-US" sz="1500" b="0" i="0" kern="1200" dirty="0" smtClean="0"/>
            <a:t> </a:t>
          </a:r>
          <a:r>
            <a:rPr lang="en-US" sz="1500" b="0" i="0" kern="1200" dirty="0" err="1" smtClean="0"/>
            <a:t>bir</a:t>
          </a:r>
          <a:r>
            <a:rPr lang="en-US" sz="1500" b="0" i="0" kern="1200" dirty="0" smtClean="0"/>
            <a:t> </a:t>
          </a:r>
          <a:r>
            <a:rPr lang="en-US" sz="1500" b="0" i="0" kern="1200" dirty="0" err="1" smtClean="0"/>
            <a:t>xil</a:t>
          </a:r>
          <a:r>
            <a:rPr lang="en-US" sz="1500" b="0" i="0" kern="1200" dirty="0" smtClean="0"/>
            <a:t> </a:t>
          </a:r>
          <a:r>
            <a:rPr lang="en-US" sz="1500" b="0" i="0" kern="1200" dirty="0" err="1" smtClean="0"/>
            <a:t>bo‘lgan</a:t>
          </a:r>
          <a:r>
            <a:rPr lang="en-US" sz="1500" b="0" i="0" kern="1200" dirty="0" smtClean="0"/>
            <a:t> </a:t>
          </a:r>
          <a:r>
            <a:rPr lang="en-US" sz="1500" b="0" i="0" kern="1200" dirty="0" err="1" smtClean="0"/>
            <a:t>sana</a:t>
          </a:r>
          <a:r>
            <a:rPr lang="en-US" sz="1500" b="0" i="0" kern="1200" dirty="0" smtClean="0"/>
            <a:t> </a:t>
          </a:r>
          <a:r>
            <a:rPr lang="en-US" sz="1500" b="0" i="0" kern="1200" dirty="0" err="1" smtClean="0"/>
            <a:t>holatiga</a:t>
          </a:r>
          <a:r>
            <a:rPr lang="en-US" sz="1500" b="0" i="0" kern="1200" dirty="0" smtClean="0"/>
            <a:t> </a:t>
          </a:r>
          <a:r>
            <a:rPr lang="en-US" sz="1500" b="0" i="0" kern="1200" dirty="0" err="1" smtClean="0"/>
            <a:t>o‘z</a:t>
          </a:r>
          <a:r>
            <a:rPr lang="en-US" sz="1500" b="0" i="0" kern="1200" dirty="0" smtClean="0"/>
            <a:t> </a:t>
          </a:r>
          <a:r>
            <a:rPr lang="en-US" sz="1500" b="0" i="0" kern="1200" dirty="0" err="1" smtClean="0"/>
            <a:t>moliyaviy</a:t>
          </a:r>
          <a:r>
            <a:rPr lang="en-US" sz="1500" b="0" i="0" kern="1200" dirty="0" smtClean="0"/>
            <a:t> </a:t>
          </a:r>
          <a:r>
            <a:rPr lang="en-US" sz="1500" b="0" i="0" kern="1200" dirty="0" err="1" smtClean="0"/>
            <a:t>hisobotlarini</a:t>
          </a:r>
          <a:r>
            <a:rPr lang="en-US" sz="1500" b="0" i="0" kern="1200" dirty="0" smtClean="0"/>
            <a:t> </a:t>
          </a:r>
          <a:r>
            <a:rPr lang="en-US" sz="1500" b="0" i="0" kern="1200" dirty="0" err="1" smtClean="0"/>
            <a:t>tayyorlaydi</a:t>
          </a:r>
          <a:r>
            <a:rPr lang="en-US" sz="1500" b="0" i="0" kern="1200" dirty="0" smtClean="0"/>
            <a:t>, </a:t>
          </a:r>
          <a:r>
            <a:rPr lang="en-US" sz="1500" b="0" i="0" kern="1200" dirty="0" err="1" smtClean="0"/>
            <a:t>bunda</a:t>
          </a:r>
          <a:r>
            <a:rPr lang="en-US" sz="1500" b="0" i="0" kern="1200" dirty="0" smtClean="0"/>
            <a:t> </a:t>
          </a:r>
          <a:r>
            <a:rPr lang="en-US" sz="1500" b="0" i="0" kern="1200" dirty="0" err="1" smtClean="0"/>
            <a:t>uni</a:t>
          </a:r>
          <a:r>
            <a:rPr lang="en-US" sz="1500" b="0" i="0" kern="1200" dirty="0" smtClean="0"/>
            <a:t> </a:t>
          </a:r>
          <a:r>
            <a:rPr lang="en-US" sz="1500" b="0" i="0" kern="1200" dirty="0" err="1" smtClean="0"/>
            <a:t>tayyorlash</a:t>
          </a:r>
          <a:r>
            <a:rPr lang="en-US" sz="1500" b="0" i="0" kern="1200" dirty="0" smtClean="0"/>
            <a:t> </a:t>
          </a:r>
          <a:r>
            <a:rPr lang="en-US" sz="1500" b="0" i="0" kern="1200" dirty="0" err="1" smtClean="0"/>
            <a:t>amaliy</a:t>
          </a:r>
          <a:r>
            <a:rPr lang="en-US" sz="1500" b="0" i="0" kern="1200" dirty="0" smtClean="0"/>
            <a:t> </a:t>
          </a:r>
          <a:r>
            <a:rPr lang="en-US" sz="1500" b="0" i="0" kern="1200" dirty="0" err="1" smtClean="0"/>
            <a:t>imkonsiz</a:t>
          </a:r>
          <a:r>
            <a:rPr lang="en-US" sz="1500" b="0" i="0" kern="1200" dirty="0" smtClean="0"/>
            <a:t> </a:t>
          </a:r>
          <a:r>
            <a:rPr lang="en-US" sz="1500" b="0" i="0" kern="1200" dirty="0" err="1" smtClean="0"/>
            <a:t>bo‘lmaguncha</a:t>
          </a:r>
          <a:r>
            <a:rPr lang="en-US" sz="1500" b="0" i="0" kern="1200" dirty="0" smtClean="0"/>
            <a:t>.</a:t>
          </a:r>
          <a:endParaRPr lang="ru-RU" sz="1500" kern="1200" dirty="0"/>
        </a:p>
      </dsp:txBody>
      <dsp:txXfrm rot="5400000">
        <a:off x="4263379" y="1143002"/>
        <a:ext cx="3962102" cy="342901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977DC0-9ECD-49A0-A301-D1010A844775}">
      <dsp:nvSpPr>
        <dsp:cNvPr id="0" name=""/>
        <dsp:cNvSpPr/>
      </dsp:nvSpPr>
      <dsp:spPr>
        <a:xfrm rot="16200000">
          <a:off x="-729474" y="733592"/>
          <a:ext cx="5429288" cy="3962102"/>
        </a:xfrm>
        <a:prstGeom prst="flowChartManualOperati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443" bIns="0" numCol="1" spcCol="1270" anchor="ctr" anchorCtr="0">
          <a:noAutofit/>
        </a:bodyPr>
        <a:lstStyle/>
        <a:p>
          <a:pPr lvl="0" algn="ctr" defTabSz="711200">
            <a:lnSpc>
              <a:spcPct val="90000"/>
            </a:lnSpc>
            <a:spcBef>
              <a:spcPct val="0"/>
            </a:spcBef>
            <a:spcAft>
              <a:spcPct val="35000"/>
            </a:spcAft>
          </a:pPr>
          <a:r>
            <a:rPr lang="en-US" sz="1600" b="0" i="0" kern="1200" dirty="0" err="1" smtClean="0"/>
            <a:t>Agarda</a:t>
          </a:r>
          <a:r>
            <a:rPr lang="en-US" sz="1600" b="0" i="0" kern="1200" dirty="0" smtClean="0"/>
            <a:t> </a:t>
          </a:r>
          <a:r>
            <a:rPr lang="en-US" sz="1600" b="0" i="0" kern="1200" dirty="0" err="1" smtClean="0"/>
            <a:t>qaram</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a:t>
          </a:r>
          <a:r>
            <a:rPr lang="en-US" sz="1600" b="0" i="0" kern="1200" dirty="0" smtClean="0"/>
            <a:t> </a:t>
          </a:r>
          <a:r>
            <a:rPr lang="en-US" sz="1600" b="0" i="0" kern="1200" dirty="0" err="1" smtClean="0"/>
            <a:t>yoki</a:t>
          </a:r>
          <a:r>
            <a:rPr lang="en-US" sz="1600" b="0" i="0" kern="1200" dirty="0" smtClean="0"/>
            <a:t> </a:t>
          </a:r>
          <a:r>
            <a:rPr lang="en-US" sz="1600" b="0" i="0" kern="1200" dirty="0" err="1" smtClean="0"/>
            <a:t>qo‘shma</a:t>
          </a:r>
          <a:r>
            <a:rPr lang="en-US" sz="1600" b="0" i="0" kern="1200" dirty="0" smtClean="0"/>
            <a:t> </a:t>
          </a:r>
          <a:r>
            <a:rPr lang="en-US" sz="1600" b="0" i="0" kern="1200" dirty="0" err="1" smtClean="0"/>
            <a:t>korxona</a:t>
          </a:r>
          <a:r>
            <a:rPr lang="en-US" sz="1600" b="0" i="0" kern="1200" dirty="0" smtClean="0"/>
            <a:t> </a:t>
          </a:r>
          <a:r>
            <a:rPr lang="en-US" sz="1600" b="0" i="0" kern="1200" dirty="0" err="1" smtClean="0"/>
            <a:t>bir</a:t>
          </a:r>
          <a:r>
            <a:rPr lang="en-US" sz="1600" b="0" i="0" kern="1200" dirty="0" smtClean="0"/>
            <a:t> </a:t>
          </a:r>
          <a:r>
            <a:rPr lang="en-US" sz="1600" b="0" i="0" kern="1200" dirty="0" err="1" smtClean="0"/>
            <a:t>xil</a:t>
          </a:r>
          <a:r>
            <a:rPr lang="en-US" sz="1600" b="0" i="0" kern="1200" dirty="0" smtClean="0"/>
            <a:t> </a:t>
          </a:r>
          <a:r>
            <a:rPr lang="en-US" sz="1600" b="0" i="0" kern="1200" dirty="0" err="1" smtClean="0"/>
            <a:t>operatsiyalar</a:t>
          </a:r>
          <a:r>
            <a:rPr lang="en-US" sz="1600" b="0" i="0" kern="1200" dirty="0" smtClean="0"/>
            <a:t> </a:t>
          </a:r>
          <a:r>
            <a:rPr lang="en-US" sz="1600" b="0" i="0" kern="1200" dirty="0" err="1" smtClean="0"/>
            <a:t>va</a:t>
          </a:r>
          <a:r>
            <a:rPr lang="en-US" sz="1600" b="0" i="0" kern="1200" dirty="0" smtClean="0"/>
            <a:t> </a:t>
          </a:r>
          <a:r>
            <a:rPr lang="en-US" sz="1600" b="0" i="0" kern="1200" dirty="0" err="1" smtClean="0"/>
            <a:t>hodisalar</a:t>
          </a:r>
          <a:r>
            <a:rPr lang="en-US" sz="1600" b="0" i="0" kern="1200" dirty="0" smtClean="0"/>
            <a:t> </a:t>
          </a:r>
          <a:r>
            <a:rPr lang="en-US" sz="1600" b="0" i="0" kern="1200" dirty="0" err="1" smtClean="0"/>
            <a:t>uchun</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sub’ektining</a:t>
          </a:r>
          <a:r>
            <a:rPr lang="en-US" sz="1600" b="0" i="0" kern="1200" dirty="0" smtClean="0"/>
            <a:t> </a:t>
          </a:r>
          <a:r>
            <a:rPr lang="en-US" sz="1600" b="0" i="0" kern="1200" dirty="0" err="1" smtClean="0"/>
            <a:t>hisob</a:t>
          </a:r>
          <a:r>
            <a:rPr lang="en-US" sz="1600" b="0" i="0" kern="1200" dirty="0" smtClean="0"/>
            <a:t> </a:t>
          </a:r>
          <a:r>
            <a:rPr lang="en-US" sz="1600" b="0" i="0" kern="1200" dirty="0" err="1" smtClean="0"/>
            <a:t>siyosatlaridan</a:t>
          </a:r>
          <a:r>
            <a:rPr lang="en-US" sz="1600" b="0" i="0" kern="1200" dirty="0" smtClean="0"/>
            <a:t> </a:t>
          </a:r>
          <a:r>
            <a:rPr lang="en-US" sz="1600" b="0" i="0" kern="1200" dirty="0" err="1" smtClean="0"/>
            <a:t>farq</a:t>
          </a:r>
          <a:r>
            <a:rPr lang="en-US" sz="1600" b="0" i="0" kern="1200" dirty="0" smtClean="0"/>
            <a:t> </a:t>
          </a:r>
          <a:r>
            <a:rPr lang="en-US" sz="1600" b="0" i="0" kern="1200" dirty="0" err="1" smtClean="0"/>
            <a:t>qiladigan</a:t>
          </a:r>
          <a:r>
            <a:rPr lang="en-US" sz="1600" b="0" i="0" kern="1200" dirty="0" smtClean="0"/>
            <a:t> </a:t>
          </a:r>
          <a:r>
            <a:rPr lang="en-US" sz="1600" b="0" i="0" kern="1200" dirty="0" err="1" smtClean="0"/>
            <a:t>siyosatlardan</a:t>
          </a:r>
          <a:r>
            <a:rPr lang="en-US" sz="1600" b="0" i="0" kern="1200" dirty="0" smtClean="0"/>
            <a:t> </a:t>
          </a:r>
          <a:r>
            <a:rPr lang="en-US" sz="1600" b="0" i="0" kern="1200" dirty="0" err="1" smtClean="0"/>
            <a:t>foydalansa</a:t>
          </a:r>
          <a:r>
            <a:rPr lang="en-US" sz="1600" b="0" i="0" kern="1200" dirty="0" smtClean="0"/>
            <a:t>, </a:t>
          </a:r>
          <a:r>
            <a:rPr lang="en-US" sz="1600" b="0" i="0" kern="1200" dirty="0" err="1" smtClean="0"/>
            <a:t>tuzatishlar</a:t>
          </a:r>
          <a:r>
            <a:rPr lang="en-US" sz="1600" b="0" i="0" kern="1200" dirty="0" smtClean="0"/>
            <a:t> </a:t>
          </a:r>
          <a:r>
            <a:rPr lang="en-US" sz="1600" b="0" i="0" kern="1200" dirty="0" err="1" smtClean="0"/>
            <a:t>qaram</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sub’ektining</a:t>
          </a:r>
          <a:r>
            <a:rPr lang="en-US" sz="1600" b="0" i="0" kern="1200" dirty="0" smtClean="0"/>
            <a:t> </a:t>
          </a:r>
          <a:r>
            <a:rPr lang="en-US" sz="1600" b="0" i="0" kern="1200" dirty="0" err="1" smtClean="0"/>
            <a:t>yoki</a:t>
          </a:r>
          <a:r>
            <a:rPr lang="en-US" sz="1600" b="0" i="0" kern="1200" dirty="0" smtClean="0"/>
            <a:t> </a:t>
          </a:r>
          <a:r>
            <a:rPr lang="en-US" sz="1600" b="0" i="0" kern="1200" dirty="0" err="1" smtClean="0"/>
            <a:t>qo‘shma</a:t>
          </a:r>
          <a:r>
            <a:rPr lang="en-US" sz="1600" b="0" i="0" kern="1200" dirty="0" smtClean="0"/>
            <a:t> </a:t>
          </a:r>
          <a:r>
            <a:rPr lang="en-US" sz="1600" b="0" i="0" kern="1200" dirty="0" err="1" smtClean="0"/>
            <a:t>korxonaning</a:t>
          </a:r>
          <a:r>
            <a:rPr lang="en-US" sz="1600" b="0" i="0" kern="1200" dirty="0" smtClean="0"/>
            <a:t> </a:t>
          </a:r>
          <a:r>
            <a:rPr lang="en-US" sz="1600" b="0" i="0" kern="1200" dirty="0" err="1" smtClean="0"/>
            <a:t>hisob</a:t>
          </a:r>
          <a:r>
            <a:rPr lang="en-US" sz="1600" b="0" i="0" kern="1200" dirty="0" smtClean="0"/>
            <a:t> </a:t>
          </a:r>
          <a:r>
            <a:rPr lang="en-US" sz="1600" b="0" i="0" kern="1200" dirty="0" err="1" smtClean="0"/>
            <a:t>siyosatlarini</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sub’ektining</a:t>
          </a:r>
          <a:r>
            <a:rPr lang="en-US" sz="1600" b="0" i="0" kern="1200" dirty="0" smtClean="0"/>
            <a:t> </a:t>
          </a:r>
          <a:r>
            <a:rPr lang="en-US" sz="1600" b="0" i="0" kern="1200" dirty="0" err="1" smtClean="0"/>
            <a:t>siyosatlariga</a:t>
          </a:r>
          <a:r>
            <a:rPr lang="en-US" sz="1600" b="0" i="0" kern="1200" dirty="0" smtClean="0"/>
            <a:t> </a:t>
          </a:r>
          <a:r>
            <a:rPr lang="en-US" sz="1600" b="0" i="0" kern="1200" dirty="0" err="1" smtClean="0"/>
            <a:t>mos</a:t>
          </a:r>
          <a:r>
            <a:rPr lang="en-US" sz="1600" b="0" i="0" kern="1200" dirty="0" smtClean="0"/>
            <a:t> </a:t>
          </a:r>
          <a:r>
            <a:rPr lang="en-US" sz="1600" b="0" i="0" kern="1200" dirty="0" err="1" smtClean="0"/>
            <a:t>kelishini</a:t>
          </a:r>
          <a:r>
            <a:rPr lang="en-US" sz="1600" b="0" i="0" kern="1200" dirty="0" smtClean="0"/>
            <a:t> </a:t>
          </a:r>
          <a:r>
            <a:rPr lang="en-US" sz="1600" b="0" i="0" kern="1200" dirty="0" err="1" smtClean="0"/>
            <a:t>ta’minlash</a:t>
          </a:r>
          <a:r>
            <a:rPr lang="en-US" sz="1600" b="0" i="0" kern="1200" dirty="0" smtClean="0"/>
            <a:t> </a:t>
          </a:r>
          <a:r>
            <a:rPr lang="en-US" sz="1600" b="0" i="0" kern="1200" dirty="0" err="1" smtClean="0"/>
            <a:t>uchun</a:t>
          </a:r>
          <a:r>
            <a:rPr lang="en-US" sz="1600" b="0" i="0" kern="1200" dirty="0" smtClean="0"/>
            <a:t> </a:t>
          </a:r>
          <a:r>
            <a:rPr lang="en-US" sz="1600" b="0" i="0" kern="1200" dirty="0" err="1" smtClean="0"/>
            <a:t>amalga</a:t>
          </a:r>
          <a:r>
            <a:rPr lang="en-US" sz="1600" b="0" i="0" kern="1200" dirty="0" smtClean="0"/>
            <a:t> </a:t>
          </a:r>
          <a:r>
            <a:rPr lang="en-US" sz="1600" b="0" i="0" kern="1200" dirty="0" err="1" smtClean="0"/>
            <a:t>oshiriladi</a:t>
          </a:r>
          <a:r>
            <a:rPr lang="en-US" sz="1600" b="0" i="0" kern="1200" dirty="0" smtClean="0"/>
            <a:t>, </a:t>
          </a:r>
          <a:r>
            <a:rPr lang="en-US" sz="1600" b="0" i="0" kern="1200" dirty="0" err="1" smtClean="0"/>
            <a:t>qachonki</a:t>
          </a:r>
          <a:r>
            <a:rPr lang="en-US" sz="1600" b="0" i="0" kern="1200" dirty="0" smtClean="0"/>
            <a:t> </a:t>
          </a:r>
          <a:r>
            <a:rPr lang="en-US" sz="1600" b="0" i="0" kern="1200" dirty="0" err="1" smtClean="0"/>
            <a:t>qaram</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sub’ektining</a:t>
          </a:r>
          <a:r>
            <a:rPr lang="en-US" sz="1600" b="0" i="0" kern="1200" dirty="0" smtClean="0"/>
            <a:t> </a:t>
          </a:r>
          <a:r>
            <a:rPr lang="en-US" sz="1600" b="0" i="0" kern="1200" dirty="0" err="1" smtClean="0"/>
            <a:t>yoki</a:t>
          </a:r>
          <a:r>
            <a:rPr lang="en-US" sz="1600" b="0" i="0" kern="1200" dirty="0" smtClean="0"/>
            <a:t> </a:t>
          </a:r>
          <a:r>
            <a:rPr lang="en-US" sz="1600" b="0" i="0" kern="1200" dirty="0" err="1" smtClean="0"/>
            <a:t>qo‘shma</a:t>
          </a:r>
          <a:r>
            <a:rPr lang="en-US" sz="1600" b="0" i="0" kern="1200" dirty="0" smtClean="0"/>
            <a:t> </a:t>
          </a:r>
          <a:r>
            <a:rPr lang="en-US" sz="1600" b="0" i="0" kern="1200" dirty="0" err="1" smtClean="0"/>
            <a:t>korxonaning</a:t>
          </a:r>
          <a:r>
            <a:rPr lang="en-US" sz="1600" b="0" i="0" kern="1200" dirty="0" smtClean="0"/>
            <a:t> </a:t>
          </a:r>
          <a:r>
            <a:rPr lang="en-US" sz="1600" b="0" i="0" kern="1200" dirty="0" err="1" smtClean="0"/>
            <a:t>moliyaviy</a:t>
          </a:r>
          <a:r>
            <a:rPr lang="en-US" sz="1600" b="0" i="0" kern="1200" dirty="0" smtClean="0"/>
            <a:t> </a:t>
          </a:r>
          <a:r>
            <a:rPr lang="en-US" sz="1600" b="0" i="0" kern="1200" dirty="0" err="1" smtClean="0"/>
            <a:t>hisobotlari</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a:t>
          </a:r>
          <a:r>
            <a:rPr lang="en-US" sz="1600" b="0" i="0" kern="1200" dirty="0" smtClean="0"/>
            <a:t> </a:t>
          </a:r>
          <a:r>
            <a:rPr lang="en-US" sz="1600" b="0" i="0" kern="1200" dirty="0" err="1" smtClean="0"/>
            <a:t>tomonidan</a:t>
          </a:r>
          <a:r>
            <a:rPr lang="en-US" sz="1600" b="0" i="0" kern="1200" dirty="0" smtClean="0"/>
            <a:t> </a:t>
          </a:r>
          <a:r>
            <a:rPr lang="en-US" sz="1600" b="0" i="0" kern="1200" dirty="0" err="1" smtClean="0"/>
            <a:t>ulush</a:t>
          </a:r>
          <a:r>
            <a:rPr lang="en-US" sz="1600" b="0" i="0" kern="1200" dirty="0" smtClean="0"/>
            <a:t> </a:t>
          </a:r>
          <a:r>
            <a:rPr lang="en-US" sz="1600" b="0" i="0" kern="1200" dirty="0" err="1" smtClean="0"/>
            <a:t>bo‘yicha</a:t>
          </a:r>
          <a:r>
            <a:rPr lang="en-US" sz="1600" b="0" i="0" kern="1200" dirty="0" smtClean="0"/>
            <a:t> </a:t>
          </a:r>
          <a:r>
            <a:rPr lang="en-US" sz="1600" b="0" i="0" kern="1200" dirty="0" err="1" smtClean="0"/>
            <a:t>hisobga</a:t>
          </a:r>
          <a:r>
            <a:rPr lang="en-US" sz="1600" b="0" i="0" kern="1200" dirty="0" smtClean="0"/>
            <a:t> </a:t>
          </a:r>
          <a:r>
            <a:rPr lang="en-US" sz="1600" b="0" i="0" kern="1200" dirty="0" err="1" smtClean="0"/>
            <a:t>olish</a:t>
          </a:r>
          <a:r>
            <a:rPr lang="en-US" sz="1600" b="0" i="0" kern="1200" dirty="0" smtClean="0"/>
            <a:t> </a:t>
          </a:r>
          <a:r>
            <a:rPr lang="en-US" sz="1600" b="0" i="0" kern="1200" dirty="0" err="1" smtClean="0"/>
            <a:t>usulini</a:t>
          </a:r>
          <a:r>
            <a:rPr lang="en-US" sz="1600" b="0" i="0" kern="1200" dirty="0" smtClean="0"/>
            <a:t> </a:t>
          </a:r>
          <a:r>
            <a:rPr lang="en-US" sz="1600" b="0" i="0" kern="1200" dirty="0" err="1" smtClean="0"/>
            <a:t>qo‘llashda</a:t>
          </a:r>
          <a:r>
            <a:rPr lang="en-US" sz="1600" b="0" i="0" kern="1200" dirty="0" smtClean="0"/>
            <a:t> </a:t>
          </a:r>
          <a:r>
            <a:rPr lang="en-US" sz="1600" b="0" i="0" kern="1200" dirty="0" err="1" smtClean="0"/>
            <a:t>foydalanilsa</a:t>
          </a:r>
          <a:r>
            <a:rPr lang="en-US" sz="1600" b="0" i="0" kern="1200" dirty="0" smtClean="0"/>
            <a:t>.</a:t>
          </a:r>
          <a:endParaRPr lang="ru-RU" sz="1600" kern="1200" dirty="0"/>
        </a:p>
      </dsp:txBody>
      <dsp:txXfrm rot="5400000">
        <a:off x="4119" y="1085857"/>
        <a:ext cx="3962102" cy="3257572"/>
      </dsp:txXfrm>
    </dsp:sp>
    <dsp:sp modelId="{D3177CFE-D22E-41AA-B955-C3A384FDDD78}">
      <dsp:nvSpPr>
        <dsp:cNvPr id="0" name=""/>
        <dsp:cNvSpPr/>
      </dsp:nvSpPr>
      <dsp:spPr>
        <a:xfrm rot="16200000">
          <a:off x="3529786" y="733592"/>
          <a:ext cx="5429288" cy="3962102"/>
        </a:xfrm>
        <a:prstGeom prst="flowChartManualOperati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443" bIns="0" numCol="1" spcCol="1270" anchor="ctr" anchorCtr="0">
          <a:noAutofit/>
        </a:bodyPr>
        <a:lstStyle/>
        <a:p>
          <a:pPr lvl="0" algn="ctr" defTabSz="711200">
            <a:lnSpc>
              <a:spcPct val="90000"/>
            </a:lnSpc>
            <a:spcBef>
              <a:spcPct val="0"/>
            </a:spcBef>
            <a:spcAft>
              <a:spcPct val="35000"/>
            </a:spcAft>
          </a:pPr>
          <a:r>
            <a:rPr lang="en-US" sz="1600" b="0" i="0" kern="1200" dirty="0" err="1" smtClean="0"/>
            <a:t>Agarda</a:t>
          </a:r>
          <a:r>
            <a:rPr lang="en-US" sz="1600" b="0" i="0" kern="1200" dirty="0" smtClean="0"/>
            <a:t> </a:t>
          </a:r>
          <a:r>
            <a:rPr lang="en-US" sz="1600" b="0" i="0" kern="1200" dirty="0" err="1" smtClean="0"/>
            <a:t>qaram</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a:t>
          </a:r>
          <a:r>
            <a:rPr lang="en-US" sz="1600" b="0" i="0" kern="1200" dirty="0" smtClean="0"/>
            <a:t> </a:t>
          </a:r>
          <a:r>
            <a:rPr lang="en-US" sz="1600" b="0" i="0" kern="1200" dirty="0" err="1" smtClean="0"/>
            <a:t>yoki</a:t>
          </a:r>
          <a:r>
            <a:rPr lang="en-US" sz="1600" b="0" i="0" kern="1200" dirty="0" smtClean="0"/>
            <a:t> </a:t>
          </a:r>
          <a:r>
            <a:rPr lang="en-US" sz="1600" b="0" i="0" kern="1200" dirty="0" err="1" smtClean="0"/>
            <a:t>qo‘shma</a:t>
          </a:r>
          <a:r>
            <a:rPr lang="en-US" sz="1600" b="0" i="0" kern="1200" dirty="0" smtClean="0"/>
            <a:t> </a:t>
          </a:r>
          <a:r>
            <a:rPr lang="en-US" sz="1600" b="0" i="0" kern="1200" dirty="0" err="1" smtClean="0"/>
            <a:t>korxona</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sub’ektidan</a:t>
          </a:r>
          <a:r>
            <a:rPr lang="en-US" sz="1600" b="0" i="0" kern="1200" dirty="0" smtClean="0"/>
            <a:t> </a:t>
          </a:r>
          <a:r>
            <a:rPr lang="en-US" sz="1600" b="0" i="0" kern="1200" dirty="0" err="1" smtClean="0"/>
            <a:t>tashqari</a:t>
          </a:r>
          <a:r>
            <a:rPr lang="en-US" sz="1600" b="0" i="0" kern="1200" dirty="0" smtClean="0"/>
            <a:t> </a:t>
          </a:r>
          <a:r>
            <a:rPr lang="en-US" sz="1600" b="0" i="0" kern="1200" dirty="0" err="1" smtClean="0"/>
            <a:t>boshqa</a:t>
          </a:r>
          <a:r>
            <a:rPr lang="en-US" sz="1600" b="0" i="0" kern="1200" dirty="0" smtClean="0"/>
            <a:t> </a:t>
          </a:r>
          <a:r>
            <a:rPr lang="en-US" sz="1600" b="0" i="0" kern="1200" dirty="0" err="1" smtClean="0"/>
            <a:t>tomonlar</a:t>
          </a:r>
          <a:r>
            <a:rPr lang="en-US" sz="1600" b="0" i="0" kern="1200" dirty="0" smtClean="0"/>
            <a:t> </a:t>
          </a:r>
          <a:r>
            <a:rPr lang="en-US" sz="1600" b="0" i="0" kern="1200" dirty="0" err="1" smtClean="0"/>
            <a:t>tomonidan</a:t>
          </a:r>
          <a:r>
            <a:rPr lang="en-US" sz="1600" b="0" i="0" kern="1200" dirty="0" smtClean="0"/>
            <a:t> </a:t>
          </a:r>
          <a:r>
            <a:rPr lang="en-US" sz="1600" b="0" i="0" kern="1200" dirty="0" err="1" smtClean="0"/>
            <a:t>egalik</a:t>
          </a:r>
          <a:r>
            <a:rPr lang="en-US" sz="1600" b="0" i="0" kern="1200" dirty="0" smtClean="0"/>
            <a:t> </a:t>
          </a:r>
          <a:r>
            <a:rPr lang="en-US" sz="1600" b="0" i="0" kern="1200" dirty="0" err="1" smtClean="0"/>
            <a:t>qilinadigan</a:t>
          </a:r>
          <a:r>
            <a:rPr lang="en-US" sz="1600" b="0" i="0" kern="1200" dirty="0" smtClean="0"/>
            <a:t> </a:t>
          </a:r>
          <a:r>
            <a:rPr lang="en-US" sz="1600" b="0" i="0" kern="1200" dirty="0" err="1" smtClean="0"/>
            <a:t>amaldagi</a:t>
          </a:r>
          <a:r>
            <a:rPr lang="en-US" sz="1600" b="0" i="0" kern="1200" dirty="0" smtClean="0"/>
            <a:t> </a:t>
          </a:r>
          <a:r>
            <a:rPr lang="en-US" sz="1600" b="0" i="0" kern="1200" dirty="0" err="1" smtClean="0"/>
            <a:t>kumulyativ</a:t>
          </a:r>
          <a:r>
            <a:rPr lang="en-US" sz="1600" b="0" i="0" kern="1200" dirty="0" smtClean="0"/>
            <a:t> </a:t>
          </a:r>
          <a:r>
            <a:rPr lang="en-US" sz="1600" b="0" i="0" kern="1200" dirty="0" err="1" smtClean="0"/>
            <a:t>imtiyozli</a:t>
          </a:r>
          <a:r>
            <a:rPr lang="en-US" sz="1600" b="0" i="0" kern="1200" dirty="0" smtClean="0"/>
            <a:t> </a:t>
          </a:r>
          <a:r>
            <a:rPr lang="en-US" sz="1600" b="0" i="0" kern="1200" dirty="0" err="1" smtClean="0"/>
            <a:t>aksiyalarga</a:t>
          </a:r>
          <a:r>
            <a:rPr lang="en-US" sz="1600" b="0" i="0" kern="1200" dirty="0" smtClean="0"/>
            <a:t> </a:t>
          </a:r>
          <a:r>
            <a:rPr lang="en-US" sz="1600" b="0" i="0" kern="1200" dirty="0" err="1" smtClean="0"/>
            <a:t>ega</a:t>
          </a:r>
          <a:r>
            <a:rPr lang="en-US" sz="1600" b="0" i="0" kern="1200" dirty="0" smtClean="0"/>
            <a:t> </a:t>
          </a:r>
          <a:r>
            <a:rPr lang="en-US" sz="1600" b="0" i="0" kern="1200" dirty="0" err="1" smtClean="0"/>
            <a:t>bo‘lsa</a:t>
          </a:r>
          <a:r>
            <a:rPr lang="en-US" sz="1600" b="0" i="0" kern="1200" dirty="0" smtClean="0"/>
            <a:t> </a:t>
          </a:r>
          <a:r>
            <a:rPr lang="en-US" sz="1600" b="0" i="0" kern="1200" dirty="0" err="1" smtClean="0"/>
            <a:t>va</a:t>
          </a:r>
          <a:r>
            <a:rPr lang="en-US" sz="1600" b="0" i="0" kern="1200" dirty="0" smtClean="0"/>
            <a:t> </a:t>
          </a:r>
          <a:r>
            <a:rPr lang="en-US" sz="1600" b="0" i="0" kern="1200" dirty="0" err="1" smtClean="0"/>
            <a:t>ular</a:t>
          </a:r>
          <a:r>
            <a:rPr lang="en-US" sz="1600" b="0" i="0" kern="1200" dirty="0" smtClean="0"/>
            <a:t> </a:t>
          </a:r>
          <a:r>
            <a:rPr lang="en-US" sz="1600" b="0" i="0" kern="1200" dirty="0" err="1" smtClean="0"/>
            <a:t>kapital</a:t>
          </a:r>
          <a:r>
            <a:rPr lang="en-US" sz="1600" b="0" i="0" kern="1200" dirty="0" smtClean="0"/>
            <a:t> </a:t>
          </a:r>
          <a:r>
            <a:rPr lang="en-US" sz="1600" b="0" i="0" kern="1200" dirty="0" err="1" smtClean="0"/>
            <a:t>sifatida</a:t>
          </a:r>
          <a:r>
            <a:rPr lang="en-US" sz="1600" b="0" i="0" kern="1200" dirty="0" smtClean="0"/>
            <a:t> </a:t>
          </a:r>
          <a:r>
            <a:rPr lang="en-US" sz="1600" b="0" i="0" kern="1200" dirty="0" err="1" smtClean="0"/>
            <a:t>tasniflangan</a:t>
          </a:r>
          <a:r>
            <a:rPr lang="en-US" sz="1600" b="0" i="0" kern="1200" dirty="0" smtClean="0"/>
            <a:t> </a:t>
          </a:r>
          <a:r>
            <a:rPr lang="en-US" sz="1600" b="0" i="0" kern="1200" dirty="0" err="1" smtClean="0"/>
            <a:t>bo‘lsa</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a:t>
          </a:r>
          <a:r>
            <a:rPr lang="en-US" sz="1600" b="0" i="0" kern="1200" dirty="0" smtClean="0"/>
            <a:t> </a:t>
          </a:r>
          <a:r>
            <a:rPr lang="en-US" sz="1600" b="0" i="0" kern="1200" dirty="0" err="1" smtClean="0"/>
            <a:t>foyda</a:t>
          </a:r>
          <a:r>
            <a:rPr lang="en-US" sz="1600" b="0" i="0" kern="1200" dirty="0" smtClean="0"/>
            <a:t> </a:t>
          </a:r>
          <a:r>
            <a:rPr lang="en-US" sz="1600" b="0" i="0" kern="1200" dirty="0" err="1" smtClean="0"/>
            <a:t>yoki</a:t>
          </a:r>
          <a:r>
            <a:rPr lang="en-US" sz="1600" b="0" i="0" kern="1200" dirty="0" smtClean="0"/>
            <a:t> </a:t>
          </a:r>
          <a:r>
            <a:rPr lang="en-US" sz="1600" b="0" i="0" kern="1200" dirty="0" err="1" smtClean="0"/>
            <a:t>zarardagi</a:t>
          </a:r>
          <a:r>
            <a:rPr lang="en-US" sz="1600" b="0" i="0" kern="1200" dirty="0" smtClean="0"/>
            <a:t> </a:t>
          </a:r>
          <a:r>
            <a:rPr lang="en-US" sz="1600" b="0" i="0" kern="1200" dirty="0" err="1" smtClean="0"/>
            <a:t>o‘zining</a:t>
          </a:r>
          <a:r>
            <a:rPr lang="en-US" sz="1600" b="0" i="0" kern="1200" dirty="0" smtClean="0"/>
            <a:t> </a:t>
          </a:r>
          <a:r>
            <a:rPr lang="en-US" sz="1600" b="0" i="0" kern="1200" dirty="0" err="1" smtClean="0"/>
            <a:t>ulushini</a:t>
          </a:r>
          <a:r>
            <a:rPr lang="en-US" sz="1600" b="0" i="0" kern="1200" dirty="0" smtClean="0"/>
            <a:t> </a:t>
          </a:r>
          <a:r>
            <a:rPr lang="en-US" sz="1600" b="0" i="0" kern="1200" dirty="0" err="1" smtClean="0"/>
            <a:t>bunday</a:t>
          </a:r>
          <a:r>
            <a:rPr lang="en-US" sz="1600" b="0" i="0" kern="1200" dirty="0" smtClean="0"/>
            <a:t> </a:t>
          </a:r>
          <a:r>
            <a:rPr lang="en-US" sz="1600" b="0" i="0" kern="1200" dirty="0" err="1" smtClean="0"/>
            <a:t>aksiyalar</a:t>
          </a:r>
          <a:r>
            <a:rPr lang="en-US" sz="1600" b="0" i="0" kern="1200" dirty="0" smtClean="0"/>
            <a:t> </a:t>
          </a:r>
          <a:r>
            <a:rPr lang="en-US" sz="1600" b="0" i="0" kern="1200" dirty="0" err="1" smtClean="0"/>
            <a:t>bo‘yicha</a:t>
          </a:r>
          <a:r>
            <a:rPr lang="en-US" sz="1600" b="0" i="0" kern="1200" dirty="0" smtClean="0"/>
            <a:t> </a:t>
          </a:r>
          <a:r>
            <a:rPr lang="en-US" sz="1600" b="0" i="0" kern="1200" dirty="0" err="1" smtClean="0"/>
            <a:t>dividendlarga</a:t>
          </a:r>
          <a:r>
            <a:rPr lang="en-US" sz="1600" b="0" i="0" kern="1200" dirty="0" smtClean="0"/>
            <a:t> </a:t>
          </a:r>
          <a:r>
            <a:rPr lang="en-US" sz="1600" b="0" i="0" kern="1200" dirty="0" err="1" smtClean="0"/>
            <a:t>nisbatan</a:t>
          </a:r>
          <a:r>
            <a:rPr lang="en-US" sz="1600" b="0" i="0" kern="1200" dirty="0" smtClean="0"/>
            <a:t> </a:t>
          </a:r>
          <a:r>
            <a:rPr lang="en-US" sz="1600" b="0" i="0" kern="1200" dirty="0" err="1" smtClean="0"/>
            <a:t>to‘g‘rilagandan</a:t>
          </a:r>
          <a:r>
            <a:rPr lang="en-US" sz="1600" b="0" i="0" kern="1200" dirty="0" smtClean="0"/>
            <a:t> </a:t>
          </a:r>
          <a:r>
            <a:rPr lang="en-US" sz="1600" b="0" i="0" kern="1200" dirty="0" err="1" smtClean="0"/>
            <a:t>so‘ng</a:t>
          </a:r>
          <a:r>
            <a:rPr lang="en-US" sz="1600" b="0" i="0" kern="1200" dirty="0" smtClean="0"/>
            <a:t> </a:t>
          </a:r>
          <a:r>
            <a:rPr lang="en-US" sz="1600" b="0" i="0" kern="1200" dirty="0" err="1" smtClean="0"/>
            <a:t>hisoblaydi</a:t>
          </a:r>
          <a:r>
            <a:rPr lang="en-US" sz="1600" b="0" i="0" kern="1200" dirty="0" smtClean="0"/>
            <a:t>, </a:t>
          </a:r>
          <a:r>
            <a:rPr lang="en-US" sz="1600" b="0" i="0" kern="1200" dirty="0" err="1" smtClean="0"/>
            <a:t>bunda</a:t>
          </a:r>
          <a:r>
            <a:rPr lang="en-US" sz="1600" b="0" i="0" kern="1200" dirty="0" smtClean="0"/>
            <a:t> </a:t>
          </a:r>
          <a:r>
            <a:rPr lang="en-US" sz="1600" b="0" i="0" kern="1200" dirty="0" err="1" smtClean="0"/>
            <a:t>dividendlar</a:t>
          </a:r>
          <a:r>
            <a:rPr lang="en-US" sz="1600" b="0" i="0" kern="1200" dirty="0" smtClean="0"/>
            <a:t> </a:t>
          </a:r>
          <a:r>
            <a:rPr lang="en-US" sz="1600" b="0" i="0" kern="1200" dirty="0" err="1" smtClean="0"/>
            <a:t>e’lon</a:t>
          </a:r>
          <a:r>
            <a:rPr lang="en-US" sz="1600" b="0" i="0" kern="1200" dirty="0" smtClean="0"/>
            <a:t> </a:t>
          </a:r>
          <a:r>
            <a:rPr lang="en-US" sz="1600" b="0" i="0" kern="1200" dirty="0" err="1" smtClean="0"/>
            <a:t>qilingan</a:t>
          </a:r>
          <a:r>
            <a:rPr lang="en-US" sz="1600" b="0" i="0" kern="1200" dirty="0" smtClean="0"/>
            <a:t> </a:t>
          </a:r>
          <a:r>
            <a:rPr lang="en-US" sz="1600" b="0" i="0" kern="1200" dirty="0" err="1" smtClean="0"/>
            <a:t>yoki</a:t>
          </a:r>
          <a:r>
            <a:rPr lang="en-US" sz="1600" b="0" i="0" kern="1200" dirty="0" smtClean="0"/>
            <a:t> </a:t>
          </a:r>
          <a:r>
            <a:rPr lang="en-US" sz="1600" b="0" i="0" kern="1200" dirty="0" err="1" smtClean="0"/>
            <a:t>qilinmaganligidan</a:t>
          </a:r>
          <a:r>
            <a:rPr lang="en-US" sz="1600" b="0" i="0" kern="1200" dirty="0" smtClean="0"/>
            <a:t> </a:t>
          </a:r>
          <a:r>
            <a:rPr lang="en-US" sz="1600" b="0" i="0" kern="1200" dirty="0" err="1" smtClean="0"/>
            <a:t>qat’iy</a:t>
          </a:r>
          <a:r>
            <a:rPr lang="en-US" sz="1600" b="0" i="0" kern="1200" dirty="0" smtClean="0"/>
            <a:t> </a:t>
          </a:r>
          <a:r>
            <a:rPr lang="en-US" sz="1600" b="0" i="0" kern="1200" dirty="0" err="1" smtClean="0"/>
            <a:t>nazar</a:t>
          </a:r>
          <a:r>
            <a:rPr lang="en-US" sz="1600" b="0" i="0" kern="1200" dirty="0" smtClean="0"/>
            <a:t>.</a:t>
          </a:r>
          <a:endParaRPr lang="ru-RU" sz="1600" kern="1200" dirty="0"/>
        </a:p>
      </dsp:txBody>
      <dsp:txXfrm rot="5400000">
        <a:off x="4263379" y="1085857"/>
        <a:ext cx="3962102" cy="325757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E52463-D91F-42A7-A6D1-AA94C434237F}">
      <dsp:nvSpPr>
        <dsp:cNvPr id="0" name=""/>
        <dsp:cNvSpPr/>
      </dsp:nvSpPr>
      <dsp:spPr>
        <a:xfrm>
          <a:off x="664273" y="0"/>
          <a:ext cx="7528436" cy="54006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5B7571-73B7-48E1-9E58-BB6E87481A0F}">
      <dsp:nvSpPr>
        <dsp:cNvPr id="0" name=""/>
        <dsp:cNvSpPr/>
      </dsp:nvSpPr>
      <dsp:spPr>
        <a:xfrm>
          <a:off x="113415" y="1620180"/>
          <a:ext cx="4207067" cy="216024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b="0" i="0" kern="1200" dirty="0" err="1" smtClean="0"/>
            <a:t>Ulush</a:t>
          </a:r>
          <a:r>
            <a:rPr lang="en-US" sz="1400" b="0" i="0" kern="1200" dirty="0" smtClean="0"/>
            <a:t> </a:t>
          </a:r>
          <a:r>
            <a:rPr lang="en-US" sz="1400" b="0" i="0" kern="1200" dirty="0" err="1" smtClean="0"/>
            <a:t>bo‘yicha</a:t>
          </a:r>
          <a:r>
            <a:rPr lang="en-US" sz="1400" b="0" i="0" kern="1200" dirty="0" smtClean="0"/>
            <a:t> </a:t>
          </a:r>
          <a:r>
            <a:rPr lang="en-US" sz="1400" b="0" i="0" kern="1200" dirty="0" err="1" smtClean="0"/>
            <a:t>hisobga</a:t>
          </a:r>
          <a:r>
            <a:rPr lang="en-US" sz="1400" b="0" i="0" kern="1200" dirty="0" smtClean="0"/>
            <a:t> </a:t>
          </a:r>
          <a:r>
            <a:rPr lang="en-US" sz="1400" b="0" i="0" kern="1200" dirty="0" err="1" smtClean="0"/>
            <a:t>olish</a:t>
          </a:r>
          <a:r>
            <a:rPr lang="en-US" sz="1400" b="0" i="0" kern="1200" dirty="0" smtClean="0"/>
            <a:t> </a:t>
          </a:r>
          <a:r>
            <a:rPr lang="en-US" sz="1400" b="0" i="0" kern="1200" dirty="0" err="1" smtClean="0"/>
            <a:t>usulini</a:t>
          </a:r>
          <a:r>
            <a:rPr lang="en-US" sz="1400" b="0" i="0" kern="1200" dirty="0" smtClean="0"/>
            <a:t> </a:t>
          </a:r>
          <a:r>
            <a:rPr lang="en-US" sz="1400" b="0" i="0" kern="1200" dirty="0" err="1" smtClean="0"/>
            <a:t>qo‘llashdan</a:t>
          </a:r>
          <a:r>
            <a:rPr lang="en-US" sz="1400" b="0" i="0" kern="1200" dirty="0" smtClean="0"/>
            <a:t>, </a:t>
          </a:r>
          <a:r>
            <a:rPr lang="en-US" sz="1400" b="0" i="0" kern="1200" dirty="0" err="1" smtClean="0"/>
            <a:t>jumladan</a:t>
          </a:r>
          <a:r>
            <a:rPr lang="en-US" sz="1400" b="0" i="0" kern="1200" dirty="0" smtClean="0"/>
            <a:t> </a:t>
          </a:r>
          <a:r>
            <a:rPr lang="en-US" sz="1400" b="0" i="0" kern="1200" dirty="0" err="1" smtClean="0"/>
            <a:t>qaram</a:t>
          </a:r>
          <a:r>
            <a:rPr lang="en-US" sz="1400" b="0" i="0" kern="1200" dirty="0" smtClean="0"/>
            <a:t> </a:t>
          </a:r>
          <a:r>
            <a:rPr lang="en-US" sz="1400" b="0" i="0" kern="1200" dirty="0" err="1" smtClean="0"/>
            <a:t>tadbirkorlik</a:t>
          </a:r>
          <a:r>
            <a:rPr lang="en-US" sz="1400" b="0" i="0" kern="1200" dirty="0" smtClean="0"/>
            <a:t> </a:t>
          </a:r>
          <a:r>
            <a:rPr lang="en-US" sz="1400" b="0" i="0" kern="1200" dirty="0" err="1" smtClean="0"/>
            <a:t>sub’ektining</a:t>
          </a:r>
          <a:r>
            <a:rPr lang="en-US" sz="1400" b="0" i="0" kern="1200" dirty="0" smtClean="0"/>
            <a:t> </a:t>
          </a:r>
          <a:r>
            <a:rPr lang="en-US" sz="1400" b="0" i="0" kern="1200" dirty="0" err="1" smtClean="0"/>
            <a:t>yoki</a:t>
          </a:r>
          <a:r>
            <a:rPr lang="en-US" sz="1400" b="0" i="0" kern="1200" dirty="0" smtClean="0"/>
            <a:t> </a:t>
          </a:r>
          <a:r>
            <a:rPr lang="en-US" sz="1400" b="0" i="0" kern="1200" dirty="0" err="1" smtClean="0"/>
            <a:t>qo‘shma</a:t>
          </a:r>
          <a:r>
            <a:rPr lang="en-US" sz="1400" b="0" i="0" kern="1200" dirty="0" smtClean="0"/>
            <a:t> </a:t>
          </a:r>
          <a:r>
            <a:rPr lang="en-US" sz="1400" b="0" i="0" kern="1200" dirty="0" err="1" smtClean="0"/>
            <a:t>korxonaning</a:t>
          </a:r>
          <a:r>
            <a:rPr lang="en-US" sz="1400" b="0" i="0" kern="1200" dirty="0" smtClean="0"/>
            <a:t> </a:t>
          </a:r>
          <a:r>
            <a:rPr lang="en-US" sz="1400" b="0" i="0" kern="1200" dirty="0" err="1" smtClean="0"/>
            <a:t>zararlarini</a:t>
          </a:r>
          <a:r>
            <a:rPr lang="en-US" sz="1400" b="0" i="0" kern="1200" dirty="0" smtClean="0"/>
            <a:t> 38-bandga </a:t>
          </a:r>
          <a:r>
            <a:rPr lang="en-US" sz="1400" b="0" i="0" kern="1200" dirty="0" err="1" smtClean="0"/>
            <a:t>muvofiq</a:t>
          </a:r>
          <a:r>
            <a:rPr lang="en-US" sz="1400" b="0" i="0" kern="1200" dirty="0" smtClean="0"/>
            <a:t> tan </a:t>
          </a:r>
          <a:r>
            <a:rPr lang="en-US" sz="1400" b="0" i="0" kern="1200" dirty="0" err="1" smtClean="0"/>
            <a:t>olishdan</a:t>
          </a:r>
          <a:r>
            <a:rPr lang="en-US" sz="1400" b="0" i="0" kern="1200" dirty="0" smtClean="0"/>
            <a:t>, </a:t>
          </a:r>
          <a:r>
            <a:rPr lang="en-US" sz="1400" b="0" i="0" kern="1200" dirty="0" err="1" smtClean="0"/>
            <a:t>so‘ng</a:t>
          </a:r>
          <a:r>
            <a:rPr lang="en-US" sz="1400" b="0" i="0" kern="1200" dirty="0" smtClean="0"/>
            <a:t> </a:t>
          </a:r>
          <a:r>
            <a:rPr lang="en-US" sz="1400" b="0" i="0" kern="1200" dirty="0" err="1" smtClean="0"/>
            <a:t>tadbirkorlik</a:t>
          </a:r>
          <a:r>
            <a:rPr lang="en-US" sz="1400" b="0" i="0" kern="1200" dirty="0" smtClean="0"/>
            <a:t> </a:t>
          </a:r>
          <a:r>
            <a:rPr lang="en-US" sz="1400" b="0" i="0" kern="1200" dirty="0" err="1" smtClean="0"/>
            <a:t>sub’ekti</a:t>
          </a:r>
          <a:r>
            <a:rPr lang="en-US" sz="1400" b="0" i="0" kern="1200" dirty="0" smtClean="0"/>
            <a:t> </a:t>
          </a:r>
          <a:r>
            <a:rPr lang="en-US" sz="1400" b="0" i="0" kern="1200" dirty="0" err="1" smtClean="0"/>
            <a:t>qaram</a:t>
          </a:r>
          <a:r>
            <a:rPr lang="en-US" sz="1400" b="0" i="0" kern="1200" dirty="0" smtClean="0"/>
            <a:t> </a:t>
          </a:r>
          <a:r>
            <a:rPr lang="en-US" sz="1400" b="0" i="0" kern="1200" dirty="0" err="1" smtClean="0"/>
            <a:t>tadbirkorlik</a:t>
          </a:r>
          <a:r>
            <a:rPr lang="en-US" sz="1400" b="0" i="0" kern="1200" dirty="0" smtClean="0"/>
            <a:t> </a:t>
          </a:r>
          <a:r>
            <a:rPr lang="en-US" sz="1400" b="0" i="0" kern="1200" dirty="0" err="1" smtClean="0"/>
            <a:t>sub’ektidagi</a:t>
          </a:r>
          <a:r>
            <a:rPr lang="en-US" sz="1400" b="0" i="0" kern="1200" dirty="0" smtClean="0"/>
            <a:t> </a:t>
          </a:r>
          <a:r>
            <a:rPr lang="en-US" sz="1400" b="0" i="0" kern="1200" dirty="0" err="1" smtClean="0"/>
            <a:t>yoki</a:t>
          </a:r>
          <a:r>
            <a:rPr lang="en-US" sz="1400" b="0" i="0" kern="1200" dirty="0" smtClean="0"/>
            <a:t> </a:t>
          </a:r>
          <a:r>
            <a:rPr lang="en-US" sz="1400" b="0" i="0" kern="1200" dirty="0" err="1" smtClean="0"/>
            <a:t>qo‘shma</a:t>
          </a:r>
          <a:r>
            <a:rPr lang="en-US" sz="1400" b="0" i="0" kern="1200" dirty="0" smtClean="0"/>
            <a:t> </a:t>
          </a:r>
          <a:r>
            <a:rPr lang="en-US" sz="1400" b="0" i="0" kern="1200" dirty="0" err="1" smtClean="0"/>
            <a:t>korxonadagi</a:t>
          </a:r>
          <a:r>
            <a:rPr lang="en-US" sz="1400" b="0" i="0" kern="1200" dirty="0" smtClean="0"/>
            <a:t> </a:t>
          </a:r>
          <a:r>
            <a:rPr lang="en-US" sz="1400" b="0" i="0" kern="1200" dirty="0" err="1" smtClean="0"/>
            <a:t>o‘zining</a:t>
          </a:r>
          <a:r>
            <a:rPr lang="en-US" sz="1400" b="0" i="0" kern="1200" dirty="0" smtClean="0"/>
            <a:t> </a:t>
          </a:r>
          <a:r>
            <a:rPr lang="en-US" sz="1400" b="0" i="0" kern="1200" dirty="0" err="1" smtClean="0"/>
            <a:t>sof</a:t>
          </a:r>
          <a:r>
            <a:rPr lang="en-US" sz="1400" b="0" i="0" kern="1200" dirty="0" smtClean="0"/>
            <a:t> </a:t>
          </a:r>
          <a:r>
            <a:rPr lang="en-US" sz="1400" b="0" i="0" kern="1200" dirty="0" err="1" smtClean="0"/>
            <a:t>investitsiyasining</a:t>
          </a:r>
          <a:r>
            <a:rPr lang="en-US" sz="1400" b="0" i="0" kern="1200" dirty="0" smtClean="0"/>
            <a:t> </a:t>
          </a:r>
          <a:r>
            <a:rPr lang="en-US" sz="1400" b="0" i="0" kern="1200" dirty="0" err="1" smtClean="0"/>
            <a:t>qo‘shimcha</a:t>
          </a:r>
          <a:r>
            <a:rPr lang="en-US" sz="1400" b="0" i="0" kern="1200" dirty="0" smtClean="0"/>
            <a:t> </a:t>
          </a:r>
          <a:r>
            <a:rPr lang="en-US" sz="1400" b="0" i="0" kern="1200" dirty="0" err="1" smtClean="0"/>
            <a:t>qadrsizlanishi</a:t>
          </a:r>
          <a:r>
            <a:rPr lang="en-US" sz="1400" b="0" i="0" kern="1200" dirty="0" smtClean="0"/>
            <a:t> </a:t>
          </a:r>
          <a:r>
            <a:rPr lang="en-US" sz="1400" b="0" i="0" kern="1200" dirty="0" err="1" smtClean="0"/>
            <a:t>bo‘yicha</a:t>
          </a:r>
          <a:r>
            <a:rPr lang="en-US" sz="1400" b="0" i="0" kern="1200" dirty="0" smtClean="0"/>
            <a:t> </a:t>
          </a:r>
          <a:r>
            <a:rPr lang="en-US" sz="1400" b="0" i="0" kern="1200" dirty="0" err="1" smtClean="0"/>
            <a:t>zararni</a:t>
          </a:r>
          <a:r>
            <a:rPr lang="en-US" sz="1400" b="0" i="0" kern="1200" dirty="0" smtClean="0"/>
            <a:t> tan </a:t>
          </a:r>
          <a:r>
            <a:rPr lang="en-US" sz="1400" b="0" i="0" kern="1200" dirty="0" err="1" smtClean="0"/>
            <a:t>olishi</a:t>
          </a:r>
          <a:r>
            <a:rPr lang="en-US" sz="1400" b="0" i="0" kern="1200" dirty="0" smtClean="0"/>
            <a:t> </a:t>
          </a:r>
          <a:r>
            <a:rPr lang="en-US" sz="1400" b="0" i="0" kern="1200" dirty="0" err="1" smtClean="0"/>
            <a:t>kerak</a:t>
          </a:r>
          <a:r>
            <a:rPr lang="en-US" sz="1400" b="0" i="0" kern="1200" dirty="0" smtClean="0"/>
            <a:t> </a:t>
          </a:r>
          <a:r>
            <a:rPr lang="en-US" sz="1400" b="0" i="0" kern="1200" dirty="0" err="1" smtClean="0"/>
            <a:t>yoki</a:t>
          </a:r>
          <a:r>
            <a:rPr lang="en-US" sz="1400" b="0" i="0" kern="1200" dirty="0" smtClean="0"/>
            <a:t> </a:t>
          </a:r>
          <a:r>
            <a:rPr lang="en-US" sz="1400" b="0" i="0" kern="1200" dirty="0" err="1" smtClean="0"/>
            <a:t>kerak</a:t>
          </a:r>
          <a:r>
            <a:rPr lang="en-US" sz="1400" b="0" i="0" kern="1200" dirty="0" smtClean="0"/>
            <a:t> </a:t>
          </a:r>
          <a:r>
            <a:rPr lang="en-US" sz="1400" b="0" i="0" kern="1200" dirty="0" err="1" smtClean="0"/>
            <a:t>emasligini</a:t>
          </a:r>
          <a:r>
            <a:rPr lang="en-US" sz="1400" b="0" i="0" kern="1200" dirty="0" smtClean="0"/>
            <a:t> </a:t>
          </a:r>
          <a:r>
            <a:rPr lang="en-US" sz="1400" b="0" i="0" kern="1200" dirty="0" err="1" smtClean="0"/>
            <a:t>aniqlash</a:t>
          </a:r>
          <a:r>
            <a:rPr lang="en-US" sz="1400" b="0" i="0" kern="1200" dirty="0" smtClean="0"/>
            <a:t> </a:t>
          </a:r>
          <a:r>
            <a:rPr lang="en-US" sz="1400" b="0" i="0" kern="1200" dirty="0" err="1" smtClean="0"/>
            <a:t>uchun</a:t>
          </a:r>
          <a:r>
            <a:rPr lang="en-US" sz="1400" b="0" i="0" kern="1200" dirty="0" smtClean="0"/>
            <a:t> BHXS 39 “</a:t>
          </a:r>
          <a:r>
            <a:rPr lang="en-US" sz="1400" b="0" i="0" kern="1200" dirty="0" err="1" smtClean="0"/>
            <a:t>Moliyaviy</a:t>
          </a:r>
          <a:r>
            <a:rPr lang="en-US" sz="1400" b="0" i="0" kern="1200" dirty="0" smtClean="0"/>
            <a:t> </a:t>
          </a:r>
          <a:r>
            <a:rPr lang="en-US" sz="1400" b="0" i="0" kern="1200" dirty="0" err="1" smtClean="0"/>
            <a:t>instrumentlar</a:t>
          </a:r>
          <a:r>
            <a:rPr lang="en-US" sz="1400" b="0" i="0" kern="1200" dirty="0" smtClean="0"/>
            <a:t>: tan </a:t>
          </a:r>
          <a:r>
            <a:rPr lang="en-US" sz="1400" b="0" i="0" kern="1200" dirty="0" err="1" smtClean="0"/>
            <a:t>olish</a:t>
          </a:r>
          <a:r>
            <a:rPr lang="en-US" sz="1400" b="0" i="0" kern="1200" dirty="0" smtClean="0"/>
            <a:t> </a:t>
          </a:r>
          <a:r>
            <a:rPr lang="en-US" sz="1400" b="0" i="0" kern="1200" dirty="0" err="1" smtClean="0"/>
            <a:t>va</a:t>
          </a:r>
          <a:r>
            <a:rPr lang="en-US" sz="1400" b="0" i="0" kern="1200" dirty="0" smtClean="0"/>
            <a:t> </a:t>
          </a:r>
          <a:r>
            <a:rPr lang="en-US" sz="1400" b="0" i="0" kern="1200" dirty="0" err="1" smtClean="0"/>
            <a:t>baholash</a:t>
          </a:r>
          <a:r>
            <a:rPr lang="en-US" sz="1400" b="0" i="0" kern="1200" dirty="0" smtClean="0"/>
            <a:t>” </a:t>
          </a:r>
          <a:r>
            <a:rPr lang="en-US" sz="1400" b="0" i="0" kern="1200" dirty="0" err="1" smtClean="0"/>
            <a:t>ni</a:t>
          </a:r>
          <a:r>
            <a:rPr lang="en-US" sz="1400" b="0" i="0" kern="1200" dirty="0" smtClean="0"/>
            <a:t> </a:t>
          </a:r>
          <a:r>
            <a:rPr lang="en-US" sz="1400" b="0" i="0" kern="1200" dirty="0" err="1" smtClean="0"/>
            <a:t>qo‘llaydi</a:t>
          </a:r>
          <a:r>
            <a:rPr lang="en-US" sz="1400" b="0" i="0" kern="1200" dirty="0" smtClean="0"/>
            <a:t>.</a:t>
          </a:r>
          <a:endParaRPr lang="ru-RU" sz="1400" kern="1200" dirty="0"/>
        </a:p>
      </dsp:txBody>
      <dsp:txXfrm>
        <a:off x="218869" y="1725634"/>
        <a:ext cx="3996159" cy="1949332"/>
      </dsp:txXfrm>
    </dsp:sp>
    <dsp:sp modelId="{3B93FB50-0D6C-4C67-A7EC-3FF5179CF73F}">
      <dsp:nvSpPr>
        <dsp:cNvPr id="0" name=""/>
        <dsp:cNvSpPr/>
      </dsp:nvSpPr>
      <dsp:spPr>
        <a:xfrm>
          <a:off x="4536501" y="1620180"/>
          <a:ext cx="4207067" cy="216024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b="0" i="0" kern="1200" dirty="0" err="1" smtClean="0"/>
            <a:t>Tadbirkorlik</a:t>
          </a:r>
          <a:r>
            <a:rPr lang="en-US" sz="1400" b="0" i="0" kern="1200" dirty="0" smtClean="0"/>
            <a:t> </a:t>
          </a:r>
          <a:r>
            <a:rPr lang="en-US" sz="1400" b="0" i="0" kern="1200" dirty="0" err="1" smtClean="0"/>
            <a:t>sub’ekti</a:t>
          </a:r>
          <a:r>
            <a:rPr lang="en-US" sz="1400" b="0" i="0" kern="1200" dirty="0" smtClean="0"/>
            <a:t> </a:t>
          </a:r>
          <a:r>
            <a:rPr lang="en-US" sz="1400" b="0" i="0" kern="1200" dirty="0" err="1" smtClean="0"/>
            <a:t>sof</a:t>
          </a:r>
          <a:r>
            <a:rPr lang="en-US" sz="1400" b="0" i="0" kern="1200" dirty="0" smtClean="0"/>
            <a:t> </a:t>
          </a:r>
          <a:r>
            <a:rPr lang="en-US" sz="1400" b="0" i="0" kern="1200" dirty="0" err="1" smtClean="0"/>
            <a:t>investitsiyaning</a:t>
          </a:r>
          <a:r>
            <a:rPr lang="en-US" sz="1400" b="0" i="0" kern="1200" dirty="0" smtClean="0"/>
            <a:t> </a:t>
          </a:r>
          <a:r>
            <a:rPr lang="en-US" sz="1400" b="0" i="0" kern="1200" dirty="0" err="1" smtClean="0"/>
            <a:t>ma’lum</a:t>
          </a:r>
          <a:r>
            <a:rPr lang="en-US" sz="1400" b="0" i="0" kern="1200" dirty="0" smtClean="0"/>
            <a:t> </a:t>
          </a:r>
          <a:r>
            <a:rPr lang="en-US" sz="1400" b="0" i="0" kern="1200" dirty="0" err="1" smtClean="0"/>
            <a:t>qismini</a:t>
          </a:r>
          <a:r>
            <a:rPr lang="en-US" sz="1400" b="0" i="0" kern="1200" dirty="0" smtClean="0"/>
            <a:t> </a:t>
          </a:r>
          <a:r>
            <a:rPr lang="en-US" sz="1400" b="0" i="0" kern="1200" dirty="0" err="1" smtClean="0"/>
            <a:t>va</a:t>
          </a:r>
          <a:r>
            <a:rPr lang="en-US" sz="1400" b="0" i="0" kern="1200" dirty="0" smtClean="0"/>
            <a:t> </a:t>
          </a:r>
          <a:r>
            <a:rPr lang="en-US" sz="1400" b="0" i="0" kern="1200" dirty="0" err="1" smtClean="0"/>
            <a:t>qadrsizlanish</a:t>
          </a:r>
          <a:r>
            <a:rPr lang="en-US" sz="1400" b="0" i="0" kern="1200" dirty="0" smtClean="0"/>
            <a:t> </a:t>
          </a:r>
          <a:r>
            <a:rPr lang="en-US" sz="1400" b="0" i="0" kern="1200" dirty="0" err="1" smtClean="0"/>
            <a:t>bo‘yicha</a:t>
          </a:r>
          <a:r>
            <a:rPr lang="en-US" sz="1400" b="0" i="0" kern="1200" dirty="0" smtClean="0"/>
            <a:t> </a:t>
          </a:r>
          <a:r>
            <a:rPr lang="en-US" sz="1400" b="0" i="0" kern="1200" dirty="0" err="1" smtClean="0"/>
            <a:t>zarar</a:t>
          </a:r>
          <a:r>
            <a:rPr lang="en-US" sz="1400" b="0" i="0" kern="1200" dirty="0" smtClean="0"/>
            <a:t> </a:t>
          </a:r>
          <a:r>
            <a:rPr lang="en-US" sz="1400" b="0" i="0" kern="1200" dirty="0" err="1" smtClean="0"/>
            <a:t>miqdorini</a:t>
          </a:r>
          <a:r>
            <a:rPr lang="en-US" sz="1400" b="0" i="0" kern="1200" dirty="0" smtClean="0"/>
            <a:t> </a:t>
          </a:r>
          <a:r>
            <a:rPr lang="en-US" sz="1400" b="0" i="0" kern="1200" dirty="0" err="1" smtClean="0"/>
            <a:t>tashkil</a:t>
          </a:r>
          <a:r>
            <a:rPr lang="en-US" sz="1400" b="0" i="0" kern="1200" dirty="0" smtClean="0"/>
            <a:t> </a:t>
          </a:r>
          <a:r>
            <a:rPr lang="en-US" sz="1400" b="0" i="0" kern="1200" dirty="0" err="1" smtClean="0"/>
            <a:t>etmaydigan</a:t>
          </a:r>
          <a:r>
            <a:rPr lang="en-US" sz="1400" b="0" i="0" kern="1200" dirty="0" smtClean="0"/>
            <a:t> </a:t>
          </a:r>
          <a:r>
            <a:rPr lang="en-US" sz="1400" b="0" i="0" kern="1200" dirty="0" err="1" smtClean="0"/>
            <a:t>qaram</a:t>
          </a:r>
          <a:r>
            <a:rPr lang="en-US" sz="1400" b="0" i="0" kern="1200" dirty="0" smtClean="0"/>
            <a:t> </a:t>
          </a:r>
          <a:r>
            <a:rPr lang="en-US" sz="1400" b="0" i="0" kern="1200" dirty="0" err="1" smtClean="0"/>
            <a:t>tadbirkorlik</a:t>
          </a:r>
          <a:r>
            <a:rPr lang="en-US" sz="1400" b="0" i="0" kern="1200" dirty="0" smtClean="0"/>
            <a:t> </a:t>
          </a:r>
          <a:r>
            <a:rPr lang="en-US" sz="1400" b="0" i="0" kern="1200" dirty="0" err="1" smtClean="0"/>
            <a:t>sub’ektidagi</a:t>
          </a:r>
          <a:r>
            <a:rPr lang="en-US" sz="1400" b="0" i="0" kern="1200" dirty="0" smtClean="0"/>
            <a:t> </a:t>
          </a:r>
          <a:r>
            <a:rPr lang="en-US" sz="1400" b="0" i="0" kern="1200" dirty="0" err="1" smtClean="0"/>
            <a:t>yoki</a:t>
          </a:r>
          <a:r>
            <a:rPr lang="en-US" sz="1400" b="0" i="0" kern="1200" dirty="0" smtClean="0"/>
            <a:t> </a:t>
          </a:r>
          <a:r>
            <a:rPr lang="en-US" sz="1400" b="0" i="0" kern="1200" dirty="0" err="1" smtClean="0"/>
            <a:t>qo‘shma</a:t>
          </a:r>
          <a:r>
            <a:rPr lang="en-US" sz="1400" b="0" i="0" kern="1200" dirty="0" smtClean="0"/>
            <a:t> </a:t>
          </a:r>
          <a:r>
            <a:rPr lang="en-US" sz="1400" b="0" i="0" kern="1200" dirty="0" err="1" smtClean="0"/>
            <a:t>korxonadagi</a:t>
          </a:r>
          <a:r>
            <a:rPr lang="en-US" sz="1400" b="0" i="0" kern="1200" dirty="0" smtClean="0"/>
            <a:t> </a:t>
          </a:r>
          <a:r>
            <a:rPr lang="en-US" sz="1400" b="0" i="0" kern="1200" dirty="0" err="1" smtClean="0"/>
            <a:t>o‘zining</a:t>
          </a:r>
          <a:r>
            <a:rPr lang="en-US" sz="1400" b="0" i="0" kern="1200" dirty="0" smtClean="0"/>
            <a:t> </a:t>
          </a:r>
          <a:r>
            <a:rPr lang="en-US" sz="1400" b="0" i="0" kern="1200" dirty="0" err="1" smtClean="0"/>
            <a:t>sof</a:t>
          </a:r>
          <a:r>
            <a:rPr lang="en-US" sz="1400" b="0" i="0" kern="1200" dirty="0" smtClean="0"/>
            <a:t> </a:t>
          </a:r>
          <a:r>
            <a:rPr lang="en-US" sz="1400" b="0" i="0" kern="1200" dirty="0" err="1" smtClean="0"/>
            <a:t>investitsiyasiga</a:t>
          </a:r>
          <a:r>
            <a:rPr lang="en-US" sz="1400" b="0" i="0" kern="1200" dirty="0" smtClean="0"/>
            <a:t> </a:t>
          </a:r>
          <a:r>
            <a:rPr lang="en-US" sz="1400" b="0" i="0" kern="1200" dirty="0" err="1" smtClean="0"/>
            <a:t>nisbatan</a:t>
          </a:r>
          <a:r>
            <a:rPr lang="en-US" sz="1400" b="0" i="0" kern="1200" dirty="0" smtClean="0"/>
            <a:t> </a:t>
          </a:r>
          <a:r>
            <a:rPr lang="en-US" sz="1400" b="0" i="0" kern="1200" dirty="0" err="1" smtClean="0"/>
            <a:t>har</a:t>
          </a:r>
          <a:r>
            <a:rPr lang="en-US" sz="1400" b="0" i="0" kern="1200" dirty="0" smtClean="0"/>
            <a:t> </a:t>
          </a:r>
          <a:r>
            <a:rPr lang="en-US" sz="1400" b="0" i="0" kern="1200" dirty="0" err="1" smtClean="0"/>
            <a:t>qanday</a:t>
          </a:r>
          <a:r>
            <a:rPr lang="en-US" sz="1400" b="0" i="0" kern="1200" dirty="0" smtClean="0"/>
            <a:t> </a:t>
          </a:r>
          <a:r>
            <a:rPr lang="en-US" sz="1400" b="0" i="0" kern="1200" dirty="0" err="1" smtClean="0"/>
            <a:t>qo‘shimcha</a:t>
          </a:r>
          <a:r>
            <a:rPr lang="en-US" sz="1400" b="0" i="0" kern="1200" dirty="0" smtClean="0"/>
            <a:t> </a:t>
          </a:r>
          <a:r>
            <a:rPr lang="en-US" sz="1400" b="0" i="0" kern="1200" dirty="0" err="1" smtClean="0"/>
            <a:t>qadrsizlanish</a:t>
          </a:r>
          <a:r>
            <a:rPr lang="en-US" sz="1400" b="0" i="0" kern="1200" dirty="0" smtClean="0"/>
            <a:t> </a:t>
          </a:r>
          <a:r>
            <a:rPr lang="en-US" sz="1400" b="0" i="0" kern="1200" dirty="0" err="1" smtClean="0"/>
            <a:t>zararini</a:t>
          </a:r>
          <a:r>
            <a:rPr lang="en-US" sz="1400" b="0" i="0" kern="1200" dirty="0" smtClean="0"/>
            <a:t> tan </a:t>
          </a:r>
          <a:r>
            <a:rPr lang="en-US" sz="1400" b="0" i="0" kern="1200" dirty="0" err="1" smtClean="0"/>
            <a:t>olishi</a:t>
          </a:r>
          <a:r>
            <a:rPr lang="en-US" sz="1400" b="0" i="0" kern="1200" dirty="0" smtClean="0"/>
            <a:t> </a:t>
          </a:r>
          <a:r>
            <a:rPr lang="en-US" sz="1400" b="0" i="0" kern="1200" dirty="0" err="1" smtClean="0"/>
            <a:t>zarurligini</a:t>
          </a:r>
          <a:r>
            <a:rPr lang="en-US" sz="1400" b="0" i="0" kern="1200" dirty="0" smtClean="0"/>
            <a:t> </a:t>
          </a:r>
          <a:r>
            <a:rPr lang="en-US" sz="1400" b="0" i="0" kern="1200" dirty="0" err="1" smtClean="0"/>
            <a:t>aniqlash</a:t>
          </a:r>
          <a:r>
            <a:rPr lang="en-US" sz="1400" b="0" i="0" kern="1200" dirty="0" smtClean="0"/>
            <a:t> </a:t>
          </a:r>
          <a:r>
            <a:rPr lang="en-US" sz="1400" b="0" i="0" kern="1200" dirty="0" err="1" smtClean="0"/>
            <a:t>uchun</a:t>
          </a:r>
          <a:r>
            <a:rPr lang="en-US" sz="1400" b="0" i="0" kern="1200" dirty="0" smtClean="0"/>
            <a:t> BHXS 39 </a:t>
          </a:r>
          <a:r>
            <a:rPr lang="en-US" sz="1400" b="0" i="0" kern="1200" dirty="0" err="1" smtClean="0"/>
            <a:t>ni</a:t>
          </a:r>
          <a:r>
            <a:rPr lang="en-US" sz="1400" b="0" i="0" kern="1200" dirty="0" smtClean="0"/>
            <a:t> </a:t>
          </a:r>
          <a:r>
            <a:rPr lang="en-US" sz="1400" b="0" i="0" kern="1200" dirty="0" err="1" smtClean="0"/>
            <a:t>qo‘llaydi</a:t>
          </a:r>
          <a:r>
            <a:rPr lang="en-US" sz="1400" b="0" i="0" kern="1200" dirty="0" smtClean="0"/>
            <a:t>.</a:t>
          </a:r>
          <a:endParaRPr lang="ru-RU" sz="1400" kern="1200" dirty="0"/>
        </a:p>
      </dsp:txBody>
      <dsp:txXfrm>
        <a:off x="4641955" y="1725634"/>
        <a:ext cx="3996159" cy="194933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endParaRPr lang="en-US"/>
          </a:p>
        </p:txBody>
      </p:sp>
      <p:sp>
        <p:nvSpPr>
          <p:cNvPr id="327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endParaRPr lang="en-US"/>
          </a:p>
        </p:txBody>
      </p:sp>
      <p:sp>
        <p:nvSpPr>
          <p:cNvPr id="327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27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27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endParaRPr lang="en-US"/>
          </a:p>
        </p:txBody>
      </p:sp>
      <p:sp>
        <p:nvSpPr>
          <p:cNvPr id="327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fld id="{C1ADC1A1-7DC8-4668-BC7C-CCDF7A745D4A}" type="slidenum">
              <a:rPr lang="en-US"/>
              <a:pPr/>
              <a:t>‹#›</a:t>
            </a:fld>
            <a:endParaRPr lang="en-US"/>
          </a:p>
        </p:txBody>
      </p:sp>
    </p:spTree>
    <p:extLst>
      <p:ext uri="{BB962C8B-B14F-4D97-AF65-F5344CB8AC3E}">
        <p14:creationId xmlns:p14="http://schemas.microsoft.com/office/powerpoint/2010/main" val="69983354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jpeg"/><Relationship Id="rId4" Type="http://schemas.openxmlformats.org/officeDocument/2006/relationships/image" Target="../media/image9.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3263" name="Group 191"/>
          <p:cNvGrpSpPr>
            <a:grpSpLocks/>
          </p:cNvGrpSpPr>
          <p:nvPr/>
        </p:nvGrpSpPr>
        <p:grpSpPr bwMode="auto">
          <a:xfrm>
            <a:off x="434975" y="4763"/>
            <a:ext cx="8015288" cy="6853237"/>
            <a:chOff x="274" y="10"/>
            <a:chExt cx="5049" cy="4310"/>
          </a:xfrm>
        </p:grpSpPr>
        <p:sp>
          <p:nvSpPr>
            <p:cNvPr id="3198" name="Line 126"/>
            <p:cNvSpPr>
              <a:spLocks noChangeShapeType="1"/>
            </p:cNvSpPr>
            <p:nvPr userDrawn="1"/>
          </p:nvSpPr>
          <p:spPr bwMode="gray">
            <a:xfrm>
              <a:off x="3479"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09" name="Line 137"/>
            <p:cNvSpPr>
              <a:spLocks noChangeShapeType="1"/>
            </p:cNvSpPr>
            <p:nvPr userDrawn="1"/>
          </p:nvSpPr>
          <p:spPr bwMode="gray">
            <a:xfrm>
              <a:off x="3929"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11" name="Line 139"/>
            <p:cNvSpPr>
              <a:spLocks noChangeShapeType="1"/>
            </p:cNvSpPr>
            <p:nvPr userDrawn="1"/>
          </p:nvSpPr>
          <p:spPr bwMode="gray">
            <a:xfrm>
              <a:off x="4395"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12" name="Line 140"/>
            <p:cNvSpPr>
              <a:spLocks noChangeShapeType="1"/>
            </p:cNvSpPr>
            <p:nvPr userDrawn="1"/>
          </p:nvSpPr>
          <p:spPr bwMode="gray">
            <a:xfrm>
              <a:off x="4845"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15" name="Line 143"/>
            <p:cNvSpPr>
              <a:spLocks noChangeShapeType="1"/>
            </p:cNvSpPr>
            <p:nvPr userDrawn="1"/>
          </p:nvSpPr>
          <p:spPr bwMode="gray">
            <a:xfrm>
              <a:off x="5302"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19" name="Line 147"/>
            <p:cNvSpPr>
              <a:spLocks noChangeShapeType="1"/>
            </p:cNvSpPr>
            <p:nvPr userDrawn="1"/>
          </p:nvSpPr>
          <p:spPr bwMode="gray">
            <a:xfrm>
              <a:off x="1651"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21" name="Line 149"/>
            <p:cNvSpPr>
              <a:spLocks noChangeShapeType="1"/>
            </p:cNvSpPr>
            <p:nvPr userDrawn="1"/>
          </p:nvSpPr>
          <p:spPr bwMode="gray">
            <a:xfrm>
              <a:off x="2101"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23" name="Line 151"/>
            <p:cNvSpPr>
              <a:spLocks noChangeShapeType="1"/>
            </p:cNvSpPr>
            <p:nvPr userDrawn="1"/>
          </p:nvSpPr>
          <p:spPr bwMode="gray">
            <a:xfrm>
              <a:off x="2567"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24" name="Line 152"/>
            <p:cNvSpPr>
              <a:spLocks noChangeShapeType="1"/>
            </p:cNvSpPr>
            <p:nvPr userDrawn="1"/>
          </p:nvSpPr>
          <p:spPr bwMode="gray">
            <a:xfrm>
              <a:off x="3017"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30" name="Line 158"/>
            <p:cNvSpPr>
              <a:spLocks noChangeShapeType="1"/>
            </p:cNvSpPr>
            <p:nvPr userDrawn="1"/>
          </p:nvSpPr>
          <p:spPr bwMode="gray">
            <a:xfrm>
              <a:off x="274"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32" name="Line 160"/>
            <p:cNvSpPr>
              <a:spLocks noChangeShapeType="1"/>
            </p:cNvSpPr>
            <p:nvPr userDrawn="1"/>
          </p:nvSpPr>
          <p:spPr bwMode="gray">
            <a:xfrm>
              <a:off x="740"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33" name="Line 161"/>
            <p:cNvSpPr>
              <a:spLocks noChangeShapeType="1"/>
            </p:cNvSpPr>
            <p:nvPr userDrawn="1"/>
          </p:nvSpPr>
          <p:spPr bwMode="gray">
            <a:xfrm>
              <a:off x="1190" y="10"/>
              <a:ext cx="21" cy="4310"/>
            </a:xfrm>
            <a:prstGeom prst="line">
              <a:avLst/>
            </a:prstGeom>
            <a:noFill/>
            <a:ln w="9525">
              <a:solidFill>
                <a:srgbClr val="DDDDDD">
                  <a:alpha val="50000"/>
                </a:srgbClr>
              </a:solidFill>
              <a:round/>
              <a:headEnd/>
              <a:tailEnd/>
            </a:ln>
            <a:effectLst/>
          </p:spPr>
          <p:txBody>
            <a:bodyPr/>
            <a:lstStyle/>
            <a:p>
              <a:endParaRPr lang="ru-RU"/>
            </a:p>
          </p:txBody>
        </p:sp>
      </p:grpSp>
      <p:sp>
        <p:nvSpPr>
          <p:cNvPr id="3159" name="Rectangle 87"/>
          <p:cNvSpPr>
            <a:spLocks noChangeArrowheads="1"/>
          </p:cNvSpPr>
          <p:nvPr/>
        </p:nvSpPr>
        <p:spPr bwMode="gray">
          <a:xfrm>
            <a:off x="0" y="1795463"/>
            <a:ext cx="9144000" cy="2503487"/>
          </a:xfrm>
          <a:prstGeom prst="rect">
            <a:avLst/>
          </a:prstGeom>
          <a:gradFill rotWithShape="1">
            <a:gsLst>
              <a:gs pos="0">
                <a:schemeClr val="tx2">
                  <a:gamma/>
                  <a:shade val="46275"/>
                  <a:invGamma/>
                </a:schemeClr>
              </a:gs>
              <a:gs pos="100000">
                <a:schemeClr val="tx2"/>
              </a:gs>
            </a:gsLst>
            <a:lin ang="0" scaled="1"/>
          </a:gradFill>
          <a:ln w="9525">
            <a:noFill/>
            <a:miter lim="800000"/>
            <a:headEnd/>
            <a:tailEnd/>
          </a:ln>
          <a:effectLst/>
        </p:spPr>
        <p:txBody>
          <a:bodyPr wrap="none" anchor="ctr"/>
          <a:lstStyle/>
          <a:p>
            <a:endParaRPr lang="ru-RU"/>
          </a:p>
        </p:txBody>
      </p:sp>
      <p:sp>
        <p:nvSpPr>
          <p:cNvPr id="3237" name="Rectangle 165"/>
          <p:cNvSpPr>
            <a:spLocks noChangeArrowheads="1"/>
          </p:cNvSpPr>
          <p:nvPr/>
        </p:nvSpPr>
        <p:spPr bwMode="gray">
          <a:xfrm>
            <a:off x="5553075" y="5576888"/>
            <a:ext cx="712788" cy="644525"/>
          </a:xfrm>
          <a:prstGeom prst="rect">
            <a:avLst/>
          </a:prstGeom>
          <a:solidFill>
            <a:schemeClr val="accent2">
              <a:alpha val="30000"/>
            </a:schemeClr>
          </a:solidFill>
          <a:ln w="9525">
            <a:noFill/>
            <a:miter lim="800000"/>
            <a:headEnd/>
            <a:tailEnd/>
          </a:ln>
          <a:effectLst/>
        </p:spPr>
        <p:txBody>
          <a:bodyPr wrap="none" anchor="ctr"/>
          <a:lstStyle/>
          <a:p>
            <a:endParaRPr lang="ru-RU"/>
          </a:p>
        </p:txBody>
      </p:sp>
      <p:sp>
        <p:nvSpPr>
          <p:cNvPr id="3238" name="Rectangle 166"/>
          <p:cNvSpPr>
            <a:spLocks noChangeArrowheads="1"/>
          </p:cNvSpPr>
          <p:nvPr/>
        </p:nvSpPr>
        <p:spPr bwMode="gray">
          <a:xfrm>
            <a:off x="7007225" y="5588000"/>
            <a:ext cx="725488" cy="635000"/>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39" name="Rectangle 167"/>
          <p:cNvSpPr>
            <a:spLocks noChangeArrowheads="1"/>
          </p:cNvSpPr>
          <p:nvPr/>
        </p:nvSpPr>
        <p:spPr bwMode="gray">
          <a:xfrm>
            <a:off x="6269038" y="4943475"/>
            <a:ext cx="725487" cy="636588"/>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40" name="Rectangle 168"/>
          <p:cNvSpPr>
            <a:spLocks noChangeArrowheads="1"/>
          </p:cNvSpPr>
          <p:nvPr/>
        </p:nvSpPr>
        <p:spPr bwMode="gray">
          <a:xfrm>
            <a:off x="8447088" y="5588000"/>
            <a:ext cx="696912" cy="635000"/>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42" name="Rectangle 170"/>
          <p:cNvSpPr>
            <a:spLocks noChangeArrowheads="1"/>
          </p:cNvSpPr>
          <p:nvPr/>
        </p:nvSpPr>
        <p:spPr bwMode="gray">
          <a:xfrm>
            <a:off x="2651125" y="5588000"/>
            <a:ext cx="725488" cy="635000"/>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43" name="Rectangle 171"/>
          <p:cNvSpPr>
            <a:spLocks noChangeArrowheads="1"/>
          </p:cNvSpPr>
          <p:nvPr/>
        </p:nvSpPr>
        <p:spPr bwMode="gray">
          <a:xfrm>
            <a:off x="4105275" y="5588000"/>
            <a:ext cx="725488" cy="635000"/>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44" name="Rectangle 172"/>
          <p:cNvSpPr>
            <a:spLocks noChangeArrowheads="1"/>
          </p:cNvSpPr>
          <p:nvPr/>
        </p:nvSpPr>
        <p:spPr bwMode="gray">
          <a:xfrm>
            <a:off x="3367088" y="4943475"/>
            <a:ext cx="725487" cy="636588"/>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45" name="Rectangle 173"/>
          <p:cNvSpPr>
            <a:spLocks noChangeArrowheads="1"/>
          </p:cNvSpPr>
          <p:nvPr/>
        </p:nvSpPr>
        <p:spPr bwMode="gray">
          <a:xfrm>
            <a:off x="4818063" y="4943475"/>
            <a:ext cx="725487" cy="636588"/>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46" name="Rectangle 174"/>
          <p:cNvSpPr>
            <a:spLocks noChangeArrowheads="1"/>
          </p:cNvSpPr>
          <p:nvPr/>
        </p:nvSpPr>
        <p:spPr bwMode="gray">
          <a:xfrm>
            <a:off x="1917700" y="4943475"/>
            <a:ext cx="725488" cy="636588"/>
          </a:xfrm>
          <a:prstGeom prst="rect">
            <a:avLst/>
          </a:prstGeom>
          <a:solidFill>
            <a:schemeClr val="accent2">
              <a:alpha val="20000"/>
            </a:schemeClr>
          </a:solidFill>
          <a:ln w="9525">
            <a:noFill/>
            <a:miter lim="800000"/>
            <a:headEnd/>
            <a:tailEnd/>
          </a:ln>
          <a:effectLst/>
        </p:spPr>
        <p:txBody>
          <a:bodyPr wrap="none" anchor="ctr"/>
          <a:lstStyle/>
          <a:p>
            <a:endParaRPr lang="ru-RU"/>
          </a:p>
        </p:txBody>
      </p:sp>
      <p:sp>
        <p:nvSpPr>
          <p:cNvPr id="3247" name="Rectangle 175"/>
          <p:cNvSpPr>
            <a:spLocks noChangeArrowheads="1"/>
          </p:cNvSpPr>
          <p:nvPr/>
        </p:nvSpPr>
        <p:spPr bwMode="gray">
          <a:xfrm>
            <a:off x="5541963" y="4310063"/>
            <a:ext cx="725487" cy="636587"/>
          </a:xfrm>
          <a:prstGeom prst="rect">
            <a:avLst/>
          </a:prstGeom>
          <a:solidFill>
            <a:schemeClr val="accent2">
              <a:alpha val="10001"/>
            </a:schemeClr>
          </a:solidFill>
          <a:ln w="9525">
            <a:noFill/>
            <a:miter lim="800000"/>
            <a:headEnd/>
            <a:tailEnd/>
          </a:ln>
          <a:effectLst/>
        </p:spPr>
        <p:txBody>
          <a:bodyPr wrap="none" anchor="ctr"/>
          <a:lstStyle/>
          <a:p>
            <a:endParaRPr lang="ru-RU"/>
          </a:p>
        </p:txBody>
      </p:sp>
      <p:sp>
        <p:nvSpPr>
          <p:cNvPr id="3248" name="Rectangle 176"/>
          <p:cNvSpPr>
            <a:spLocks noChangeArrowheads="1"/>
          </p:cNvSpPr>
          <p:nvPr/>
        </p:nvSpPr>
        <p:spPr bwMode="gray">
          <a:xfrm>
            <a:off x="6996113" y="4300538"/>
            <a:ext cx="725487" cy="646112"/>
          </a:xfrm>
          <a:prstGeom prst="rect">
            <a:avLst/>
          </a:prstGeom>
          <a:solidFill>
            <a:schemeClr val="accent2">
              <a:alpha val="10001"/>
            </a:schemeClr>
          </a:solidFill>
          <a:ln w="9525">
            <a:noFill/>
            <a:miter lim="800000"/>
            <a:headEnd/>
            <a:tailEnd/>
          </a:ln>
          <a:effectLst/>
        </p:spPr>
        <p:txBody>
          <a:bodyPr wrap="none" anchor="ctr"/>
          <a:lstStyle/>
          <a:p>
            <a:endParaRPr lang="ru-RU"/>
          </a:p>
        </p:txBody>
      </p:sp>
      <p:sp>
        <p:nvSpPr>
          <p:cNvPr id="3249" name="Rectangle 177"/>
          <p:cNvSpPr>
            <a:spLocks noChangeArrowheads="1"/>
          </p:cNvSpPr>
          <p:nvPr/>
        </p:nvSpPr>
        <p:spPr bwMode="gray">
          <a:xfrm>
            <a:off x="8435975" y="4300538"/>
            <a:ext cx="703263" cy="646112"/>
          </a:xfrm>
          <a:prstGeom prst="rect">
            <a:avLst/>
          </a:prstGeom>
          <a:solidFill>
            <a:schemeClr val="accent2">
              <a:alpha val="10001"/>
            </a:schemeClr>
          </a:solidFill>
          <a:ln w="9525">
            <a:noFill/>
            <a:miter lim="800000"/>
            <a:headEnd/>
            <a:tailEnd/>
          </a:ln>
          <a:effectLst/>
        </p:spPr>
        <p:txBody>
          <a:bodyPr wrap="none" anchor="ctr"/>
          <a:lstStyle/>
          <a:p>
            <a:endParaRPr lang="ru-RU"/>
          </a:p>
        </p:txBody>
      </p:sp>
      <p:sp>
        <p:nvSpPr>
          <p:cNvPr id="3250" name="Rectangle 178"/>
          <p:cNvSpPr>
            <a:spLocks noChangeArrowheads="1"/>
          </p:cNvSpPr>
          <p:nvPr/>
        </p:nvSpPr>
        <p:spPr bwMode="gray">
          <a:xfrm>
            <a:off x="4105275" y="4310063"/>
            <a:ext cx="725488" cy="636587"/>
          </a:xfrm>
          <a:prstGeom prst="rect">
            <a:avLst/>
          </a:prstGeom>
          <a:solidFill>
            <a:srgbClr val="DDDDDD">
              <a:alpha val="10001"/>
            </a:srgbClr>
          </a:solidFill>
          <a:ln w="9525">
            <a:noFill/>
            <a:miter lim="800000"/>
            <a:headEnd/>
            <a:tailEnd/>
          </a:ln>
          <a:effectLst/>
        </p:spPr>
        <p:txBody>
          <a:bodyPr wrap="none" anchor="ctr"/>
          <a:lstStyle/>
          <a:p>
            <a:endParaRPr lang="ru-RU"/>
          </a:p>
        </p:txBody>
      </p:sp>
      <p:sp>
        <p:nvSpPr>
          <p:cNvPr id="3257" name="Rectangle 185"/>
          <p:cNvSpPr>
            <a:spLocks noChangeArrowheads="1"/>
          </p:cNvSpPr>
          <p:nvPr/>
        </p:nvSpPr>
        <p:spPr bwMode="gray">
          <a:xfrm>
            <a:off x="7720013" y="6221413"/>
            <a:ext cx="725487" cy="636587"/>
          </a:xfrm>
          <a:prstGeom prst="rect">
            <a:avLst/>
          </a:prstGeom>
          <a:solidFill>
            <a:srgbClr val="DDDDDD">
              <a:alpha val="39999"/>
            </a:srgbClr>
          </a:solidFill>
          <a:ln w="9525">
            <a:noFill/>
            <a:miter lim="800000"/>
            <a:headEnd/>
            <a:tailEnd/>
          </a:ln>
          <a:effectLst/>
        </p:spPr>
        <p:txBody>
          <a:bodyPr wrap="none" anchor="ctr"/>
          <a:lstStyle/>
          <a:p>
            <a:endParaRPr lang="ru-RU"/>
          </a:p>
        </p:txBody>
      </p:sp>
      <p:sp>
        <p:nvSpPr>
          <p:cNvPr id="3258" name="Rectangle 186"/>
          <p:cNvSpPr>
            <a:spLocks noChangeArrowheads="1"/>
          </p:cNvSpPr>
          <p:nvPr/>
        </p:nvSpPr>
        <p:spPr bwMode="gray">
          <a:xfrm>
            <a:off x="3371850" y="6221413"/>
            <a:ext cx="728663" cy="636587"/>
          </a:xfrm>
          <a:prstGeom prst="rect">
            <a:avLst/>
          </a:prstGeom>
          <a:solidFill>
            <a:srgbClr val="DDDDDD">
              <a:alpha val="39999"/>
            </a:srgbClr>
          </a:solidFill>
          <a:ln w="9525">
            <a:noFill/>
            <a:miter lim="800000"/>
            <a:headEnd/>
            <a:tailEnd/>
          </a:ln>
          <a:effectLst/>
        </p:spPr>
        <p:txBody>
          <a:bodyPr wrap="none" anchor="ctr"/>
          <a:lstStyle/>
          <a:p>
            <a:endParaRPr lang="ru-RU"/>
          </a:p>
        </p:txBody>
      </p:sp>
      <p:sp>
        <p:nvSpPr>
          <p:cNvPr id="3259" name="Rectangle 187"/>
          <p:cNvSpPr>
            <a:spLocks noChangeArrowheads="1"/>
          </p:cNvSpPr>
          <p:nvPr/>
        </p:nvSpPr>
        <p:spPr bwMode="gray">
          <a:xfrm>
            <a:off x="4826000" y="6221413"/>
            <a:ext cx="725488" cy="636587"/>
          </a:xfrm>
          <a:prstGeom prst="rect">
            <a:avLst/>
          </a:prstGeom>
          <a:solidFill>
            <a:srgbClr val="DDDDDD">
              <a:alpha val="39999"/>
            </a:srgbClr>
          </a:solidFill>
          <a:ln w="9525">
            <a:noFill/>
            <a:miter lim="800000"/>
            <a:headEnd/>
            <a:tailEnd/>
          </a:ln>
          <a:effectLst/>
        </p:spPr>
        <p:txBody>
          <a:bodyPr wrap="none" anchor="ctr"/>
          <a:lstStyle/>
          <a:p>
            <a:endParaRPr lang="ru-RU"/>
          </a:p>
        </p:txBody>
      </p:sp>
      <p:sp>
        <p:nvSpPr>
          <p:cNvPr id="3260" name="Rectangle 188"/>
          <p:cNvSpPr>
            <a:spLocks noChangeArrowheads="1"/>
          </p:cNvSpPr>
          <p:nvPr/>
        </p:nvSpPr>
        <p:spPr bwMode="gray">
          <a:xfrm>
            <a:off x="1920875" y="6221413"/>
            <a:ext cx="725488" cy="636587"/>
          </a:xfrm>
          <a:prstGeom prst="rect">
            <a:avLst/>
          </a:prstGeom>
          <a:solidFill>
            <a:srgbClr val="DDDDDD">
              <a:alpha val="39999"/>
            </a:srgbClr>
          </a:solidFill>
          <a:ln w="9525">
            <a:noFill/>
            <a:miter lim="800000"/>
            <a:headEnd/>
            <a:tailEnd/>
          </a:ln>
          <a:effectLst/>
        </p:spPr>
        <p:txBody>
          <a:bodyPr wrap="none" anchor="ctr"/>
          <a:lstStyle/>
          <a:p>
            <a:endParaRPr lang="ru-RU"/>
          </a:p>
        </p:txBody>
      </p:sp>
      <p:grpSp>
        <p:nvGrpSpPr>
          <p:cNvPr id="3278" name="Group 206"/>
          <p:cNvGrpSpPr>
            <a:grpSpLocks/>
          </p:cNvGrpSpPr>
          <p:nvPr/>
        </p:nvGrpSpPr>
        <p:grpSpPr bwMode="auto">
          <a:xfrm>
            <a:off x="0" y="533400"/>
            <a:ext cx="9144000" cy="5689600"/>
            <a:chOff x="0" y="336"/>
            <a:chExt cx="5760" cy="3584"/>
          </a:xfrm>
        </p:grpSpPr>
        <p:sp>
          <p:nvSpPr>
            <p:cNvPr id="3264" name="Line 192"/>
            <p:cNvSpPr>
              <a:spLocks noChangeShapeType="1"/>
            </p:cNvSpPr>
            <p:nvPr userDrawn="1"/>
          </p:nvSpPr>
          <p:spPr bwMode="gray">
            <a:xfrm flipH="1">
              <a:off x="0" y="336"/>
              <a:ext cx="5760" cy="0"/>
            </a:xfrm>
            <a:prstGeom prst="line">
              <a:avLst/>
            </a:prstGeom>
            <a:noFill/>
            <a:ln w="9525">
              <a:solidFill>
                <a:srgbClr val="DDDDDD"/>
              </a:solidFill>
              <a:round/>
              <a:headEnd/>
              <a:tailEnd/>
            </a:ln>
            <a:effectLst/>
          </p:spPr>
          <p:txBody>
            <a:bodyPr/>
            <a:lstStyle/>
            <a:p>
              <a:endParaRPr lang="ru-RU"/>
            </a:p>
          </p:txBody>
        </p:sp>
        <p:sp>
          <p:nvSpPr>
            <p:cNvPr id="3265" name="Line 193"/>
            <p:cNvSpPr>
              <a:spLocks noChangeShapeType="1"/>
            </p:cNvSpPr>
            <p:nvPr userDrawn="1"/>
          </p:nvSpPr>
          <p:spPr bwMode="gray">
            <a:xfrm flipH="1">
              <a:off x="0" y="733"/>
              <a:ext cx="5760" cy="0"/>
            </a:xfrm>
            <a:prstGeom prst="line">
              <a:avLst/>
            </a:prstGeom>
            <a:noFill/>
            <a:ln w="9525">
              <a:solidFill>
                <a:srgbClr val="DDDDDD"/>
              </a:solidFill>
              <a:round/>
              <a:headEnd/>
              <a:tailEnd/>
            </a:ln>
            <a:effectLst/>
          </p:spPr>
          <p:txBody>
            <a:bodyPr/>
            <a:lstStyle/>
            <a:p>
              <a:endParaRPr lang="ru-RU"/>
            </a:p>
          </p:txBody>
        </p:sp>
        <p:sp>
          <p:nvSpPr>
            <p:cNvPr id="3266" name="Line 194"/>
            <p:cNvSpPr>
              <a:spLocks noChangeShapeType="1"/>
            </p:cNvSpPr>
            <p:nvPr userDrawn="1"/>
          </p:nvSpPr>
          <p:spPr bwMode="gray">
            <a:xfrm flipH="1">
              <a:off x="0" y="1123"/>
              <a:ext cx="5760" cy="0"/>
            </a:xfrm>
            <a:prstGeom prst="line">
              <a:avLst/>
            </a:prstGeom>
            <a:noFill/>
            <a:ln w="9525">
              <a:solidFill>
                <a:srgbClr val="DDDDDD"/>
              </a:solidFill>
              <a:round/>
              <a:headEnd/>
              <a:tailEnd/>
            </a:ln>
            <a:effectLst/>
          </p:spPr>
          <p:txBody>
            <a:bodyPr/>
            <a:lstStyle/>
            <a:p>
              <a:endParaRPr lang="ru-RU"/>
            </a:p>
          </p:txBody>
        </p:sp>
        <p:sp>
          <p:nvSpPr>
            <p:cNvPr id="3267" name="Line 195"/>
            <p:cNvSpPr>
              <a:spLocks noChangeShapeType="1"/>
            </p:cNvSpPr>
            <p:nvPr userDrawn="1"/>
          </p:nvSpPr>
          <p:spPr bwMode="gray">
            <a:xfrm flipH="1">
              <a:off x="0" y="2707"/>
              <a:ext cx="5760" cy="0"/>
            </a:xfrm>
            <a:prstGeom prst="line">
              <a:avLst/>
            </a:prstGeom>
            <a:noFill/>
            <a:ln w="9525">
              <a:solidFill>
                <a:srgbClr val="DDDDDD"/>
              </a:solidFill>
              <a:round/>
              <a:headEnd/>
              <a:tailEnd/>
            </a:ln>
            <a:effectLst/>
          </p:spPr>
          <p:txBody>
            <a:bodyPr/>
            <a:lstStyle/>
            <a:p>
              <a:endParaRPr lang="ru-RU"/>
            </a:p>
          </p:txBody>
        </p:sp>
        <p:sp>
          <p:nvSpPr>
            <p:cNvPr id="3268" name="Line 196"/>
            <p:cNvSpPr>
              <a:spLocks noChangeShapeType="1"/>
            </p:cNvSpPr>
            <p:nvPr userDrawn="1"/>
          </p:nvSpPr>
          <p:spPr bwMode="gray">
            <a:xfrm flipH="1">
              <a:off x="0" y="3111"/>
              <a:ext cx="5760" cy="0"/>
            </a:xfrm>
            <a:prstGeom prst="line">
              <a:avLst/>
            </a:prstGeom>
            <a:noFill/>
            <a:ln w="9525">
              <a:solidFill>
                <a:srgbClr val="DDDDDD"/>
              </a:solidFill>
              <a:round/>
              <a:headEnd/>
              <a:tailEnd/>
            </a:ln>
            <a:effectLst/>
          </p:spPr>
          <p:txBody>
            <a:bodyPr/>
            <a:lstStyle/>
            <a:p>
              <a:endParaRPr lang="ru-RU"/>
            </a:p>
          </p:txBody>
        </p:sp>
        <p:sp>
          <p:nvSpPr>
            <p:cNvPr id="3269" name="Line 197"/>
            <p:cNvSpPr>
              <a:spLocks noChangeShapeType="1"/>
            </p:cNvSpPr>
            <p:nvPr userDrawn="1"/>
          </p:nvSpPr>
          <p:spPr bwMode="gray">
            <a:xfrm flipH="1">
              <a:off x="0" y="3516"/>
              <a:ext cx="5760" cy="0"/>
            </a:xfrm>
            <a:prstGeom prst="line">
              <a:avLst/>
            </a:prstGeom>
            <a:noFill/>
            <a:ln w="9525">
              <a:solidFill>
                <a:srgbClr val="DDDDDD"/>
              </a:solidFill>
              <a:round/>
              <a:headEnd/>
              <a:tailEnd/>
            </a:ln>
            <a:effectLst/>
          </p:spPr>
          <p:txBody>
            <a:bodyPr/>
            <a:lstStyle/>
            <a:p>
              <a:endParaRPr lang="ru-RU"/>
            </a:p>
          </p:txBody>
        </p:sp>
        <p:sp>
          <p:nvSpPr>
            <p:cNvPr id="3270" name="Line 198"/>
            <p:cNvSpPr>
              <a:spLocks noChangeShapeType="1"/>
            </p:cNvSpPr>
            <p:nvPr userDrawn="1"/>
          </p:nvSpPr>
          <p:spPr bwMode="gray">
            <a:xfrm flipH="1">
              <a:off x="0" y="3920"/>
              <a:ext cx="5760" cy="0"/>
            </a:xfrm>
            <a:prstGeom prst="line">
              <a:avLst/>
            </a:prstGeom>
            <a:noFill/>
            <a:ln w="9525">
              <a:solidFill>
                <a:srgbClr val="DDDDDD"/>
              </a:solidFill>
              <a:round/>
              <a:headEnd/>
              <a:tailEnd/>
            </a:ln>
            <a:effectLst/>
          </p:spPr>
          <p:txBody>
            <a:bodyPr/>
            <a:lstStyle/>
            <a:p>
              <a:endParaRPr lang="ru-RU"/>
            </a:p>
          </p:txBody>
        </p:sp>
      </p:grpSp>
      <p:sp>
        <p:nvSpPr>
          <p:cNvPr id="3075" name="Rectangle 3"/>
          <p:cNvSpPr>
            <a:spLocks noGrp="1" noChangeArrowheads="1"/>
          </p:cNvSpPr>
          <p:nvPr>
            <p:ph type="subTitle" idx="1"/>
          </p:nvPr>
        </p:nvSpPr>
        <p:spPr>
          <a:xfrm>
            <a:off x="4572000" y="4343400"/>
            <a:ext cx="4419600" cy="609600"/>
          </a:xfrm>
        </p:spPr>
        <p:txBody>
          <a:bodyPr/>
          <a:lstStyle>
            <a:lvl1pPr marL="0" indent="0" algn="r">
              <a:buFontTx/>
              <a:buNone/>
              <a:defRPr sz="2000"/>
            </a:lvl1pPr>
          </a:lstStyle>
          <a:p>
            <a:r>
              <a:rPr lang="ru-RU" smtClean="0"/>
              <a:t>Образец подзаголовка</a:t>
            </a:r>
            <a:endParaRPr lang="en-US"/>
          </a:p>
        </p:txBody>
      </p:sp>
      <p:sp>
        <p:nvSpPr>
          <p:cNvPr id="3083" name="Text Box 11"/>
          <p:cNvSpPr txBox="1">
            <a:spLocks noChangeArrowheads="1"/>
          </p:cNvSpPr>
          <p:nvPr/>
        </p:nvSpPr>
        <p:spPr bwMode="gray">
          <a:xfrm>
            <a:off x="0" y="461963"/>
            <a:ext cx="1098550" cy="427037"/>
          </a:xfrm>
          <a:prstGeom prst="rect">
            <a:avLst/>
          </a:prstGeom>
          <a:noFill/>
          <a:ln w="9525">
            <a:noFill/>
            <a:miter lim="800000"/>
            <a:headEnd/>
            <a:tailEnd/>
          </a:ln>
          <a:effectLst/>
        </p:spPr>
        <p:txBody>
          <a:bodyPr>
            <a:spAutoFit/>
          </a:bodyPr>
          <a:lstStyle/>
          <a:p>
            <a:pPr algn="ctr">
              <a:spcBef>
                <a:spcPct val="50000"/>
              </a:spcBef>
            </a:pPr>
            <a:r>
              <a:rPr lang="en-US" sz="2200">
                <a:solidFill>
                  <a:srgbClr val="FFFFFF"/>
                </a:solidFill>
              </a:rPr>
              <a:t>LOGO</a:t>
            </a:r>
          </a:p>
        </p:txBody>
      </p:sp>
      <p:sp>
        <p:nvSpPr>
          <p:cNvPr id="3210" name="Rectangle 138"/>
          <p:cNvSpPr>
            <a:spLocks noChangeArrowheads="1"/>
          </p:cNvSpPr>
          <p:nvPr/>
        </p:nvSpPr>
        <p:spPr bwMode="gray">
          <a:xfrm>
            <a:off x="5524500" y="534988"/>
            <a:ext cx="725488" cy="633412"/>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13" name="Rectangle 141"/>
          <p:cNvSpPr>
            <a:spLocks noChangeArrowheads="1"/>
          </p:cNvSpPr>
          <p:nvPr/>
        </p:nvSpPr>
        <p:spPr bwMode="gray">
          <a:xfrm>
            <a:off x="6978650" y="534988"/>
            <a:ext cx="725488" cy="633412"/>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18" name="Rectangle 146"/>
          <p:cNvSpPr>
            <a:spLocks noChangeArrowheads="1"/>
          </p:cNvSpPr>
          <p:nvPr/>
        </p:nvSpPr>
        <p:spPr bwMode="gray">
          <a:xfrm>
            <a:off x="7691438" y="4763"/>
            <a:ext cx="725487" cy="522287"/>
          </a:xfrm>
          <a:prstGeom prst="rect">
            <a:avLst/>
          </a:prstGeom>
          <a:solidFill>
            <a:schemeClr val="folHlink">
              <a:alpha val="30000"/>
            </a:schemeClr>
          </a:solidFill>
          <a:ln w="9525">
            <a:noFill/>
            <a:miter lim="800000"/>
            <a:headEnd/>
            <a:tailEnd/>
          </a:ln>
          <a:effectLst/>
        </p:spPr>
        <p:txBody>
          <a:bodyPr wrap="none" anchor="ctr"/>
          <a:lstStyle/>
          <a:p>
            <a:endParaRPr lang="ru-RU"/>
          </a:p>
        </p:txBody>
      </p:sp>
      <p:sp>
        <p:nvSpPr>
          <p:cNvPr id="3225" name="Rectangle 153"/>
          <p:cNvSpPr>
            <a:spLocks noChangeArrowheads="1"/>
          </p:cNvSpPr>
          <p:nvPr/>
        </p:nvSpPr>
        <p:spPr bwMode="gray">
          <a:xfrm>
            <a:off x="4076700" y="534988"/>
            <a:ext cx="725488" cy="633412"/>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27" name="Rectangle 155"/>
          <p:cNvSpPr>
            <a:spLocks noChangeArrowheads="1"/>
          </p:cNvSpPr>
          <p:nvPr/>
        </p:nvSpPr>
        <p:spPr bwMode="gray">
          <a:xfrm>
            <a:off x="4789488" y="4763"/>
            <a:ext cx="725487" cy="522287"/>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34" name="Rectangle 162"/>
          <p:cNvSpPr>
            <a:spLocks noChangeArrowheads="1"/>
          </p:cNvSpPr>
          <p:nvPr/>
        </p:nvSpPr>
        <p:spPr bwMode="gray">
          <a:xfrm>
            <a:off x="446088" y="1147763"/>
            <a:ext cx="725487" cy="633412"/>
          </a:xfrm>
          <a:prstGeom prst="rect">
            <a:avLst/>
          </a:prstGeom>
          <a:solidFill>
            <a:schemeClr val="folHlink">
              <a:alpha val="20000"/>
            </a:schemeClr>
          </a:solidFill>
          <a:ln w="9525">
            <a:noFill/>
            <a:miter lim="800000"/>
            <a:headEnd/>
            <a:tailEnd/>
          </a:ln>
          <a:effectLst/>
        </p:spPr>
        <p:txBody>
          <a:bodyPr wrap="none" anchor="ctr"/>
          <a:lstStyle/>
          <a:p>
            <a:endParaRPr lang="ru-RU"/>
          </a:p>
        </p:txBody>
      </p:sp>
      <p:sp>
        <p:nvSpPr>
          <p:cNvPr id="3236" name="Rectangle 164"/>
          <p:cNvSpPr>
            <a:spLocks noChangeArrowheads="1"/>
          </p:cNvSpPr>
          <p:nvPr/>
        </p:nvSpPr>
        <p:spPr bwMode="gray">
          <a:xfrm>
            <a:off x="1889125" y="4763"/>
            <a:ext cx="725488" cy="522287"/>
          </a:xfrm>
          <a:prstGeom prst="rect">
            <a:avLst/>
          </a:prstGeom>
          <a:solidFill>
            <a:srgbClr val="DDDDDD">
              <a:alpha val="39999"/>
            </a:srgbClr>
          </a:solidFill>
          <a:ln w="9525">
            <a:noFill/>
            <a:miter lim="800000"/>
            <a:headEnd/>
            <a:tailEnd/>
          </a:ln>
          <a:effectLst/>
        </p:spPr>
        <p:txBody>
          <a:bodyPr wrap="none" anchor="ctr"/>
          <a:lstStyle/>
          <a:p>
            <a:endParaRPr lang="ru-RU"/>
          </a:p>
        </p:txBody>
      </p:sp>
      <p:sp>
        <p:nvSpPr>
          <p:cNvPr id="3251" name="Rectangle 179"/>
          <p:cNvSpPr>
            <a:spLocks noChangeArrowheads="1"/>
          </p:cNvSpPr>
          <p:nvPr/>
        </p:nvSpPr>
        <p:spPr bwMode="gray">
          <a:xfrm>
            <a:off x="6251575" y="1165225"/>
            <a:ext cx="725488" cy="633413"/>
          </a:xfrm>
          <a:prstGeom prst="rect">
            <a:avLst/>
          </a:prstGeom>
          <a:solidFill>
            <a:srgbClr val="DDDDDD">
              <a:alpha val="10001"/>
            </a:srgbClr>
          </a:solidFill>
          <a:ln w="9525">
            <a:noFill/>
            <a:miter lim="800000"/>
            <a:headEnd/>
            <a:tailEnd/>
          </a:ln>
          <a:effectLst/>
        </p:spPr>
        <p:txBody>
          <a:bodyPr wrap="none" anchor="ctr"/>
          <a:lstStyle/>
          <a:p>
            <a:endParaRPr lang="ru-RU"/>
          </a:p>
        </p:txBody>
      </p:sp>
      <p:sp>
        <p:nvSpPr>
          <p:cNvPr id="3252" name="Rectangle 180"/>
          <p:cNvSpPr>
            <a:spLocks noChangeArrowheads="1"/>
          </p:cNvSpPr>
          <p:nvPr/>
        </p:nvSpPr>
        <p:spPr bwMode="gray">
          <a:xfrm>
            <a:off x="7691438" y="1165225"/>
            <a:ext cx="725487" cy="633413"/>
          </a:xfrm>
          <a:prstGeom prst="rect">
            <a:avLst/>
          </a:prstGeom>
          <a:solidFill>
            <a:schemeClr val="folHlink">
              <a:alpha val="10001"/>
            </a:schemeClr>
          </a:solidFill>
          <a:ln w="9525">
            <a:noFill/>
            <a:miter lim="800000"/>
            <a:headEnd/>
            <a:tailEnd/>
          </a:ln>
          <a:effectLst/>
        </p:spPr>
        <p:txBody>
          <a:bodyPr wrap="none" anchor="ctr"/>
          <a:lstStyle/>
          <a:p>
            <a:endParaRPr lang="ru-RU"/>
          </a:p>
        </p:txBody>
      </p:sp>
      <p:sp>
        <p:nvSpPr>
          <p:cNvPr id="3253" name="Rectangle 181"/>
          <p:cNvSpPr>
            <a:spLocks noChangeArrowheads="1"/>
          </p:cNvSpPr>
          <p:nvPr/>
        </p:nvSpPr>
        <p:spPr bwMode="gray">
          <a:xfrm>
            <a:off x="3349625" y="1165225"/>
            <a:ext cx="725488" cy="633413"/>
          </a:xfrm>
          <a:prstGeom prst="rect">
            <a:avLst/>
          </a:prstGeom>
          <a:solidFill>
            <a:srgbClr val="DDDDDD">
              <a:alpha val="10001"/>
            </a:srgbClr>
          </a:solidFill>
          <a:ln w="9525">
            <a:noFill/>
            <a:miter lim="800000"/>
            <a:headEnd/>
            <a:tailEnd/>
          </a:ln>
          <a:effectLst/>
        </p:spPr>
        <p:txBody>
          <a:bodyPr wrap="none" anchor="ctr"/>
          <a:lstStyle/>
          <a:p>
            <a:endParaRPr lang="ru-RU"/>
          </a:p>
        </p:txBody>
      </p:sp>
      <p:sp>
        <p:nvSpPr>
          <p:cNvPr id="3254" name="Rectangle 182"/>
          <p:cNvSpPr>
            <a:spLocks noChangeArrowheads="1"/>
          </p:cNvSpPr>
          <p:nvPr/>
        </p:nvSpPr>
        <p:spPr bwMode="gray">
          <a:xfrm>
            <a:off x="4800600" y="1165225"/>
            <a:ext cx="725488" cy="633413"/>
          </a:xfrm>
          <a:prstGeom prst="rect">
            <a:avLst/>
          </a:prstGeom>
          <a:solidFill>
            <a:schemeClr val="folHlink">
              <a:alpha val="10001"/>
            </a:schemeClr>
          </a:solidFill>
          <a:ln w="9525">
            <a:noFill/>
            <a:miter lim="800000"/>
            <a:headEnd/>
            <a:tailEnd/>
          </a:ln>
          <a:effectLst/>
        </p:spPr>
        <p:txBody>
          <a:bodyPr wrap="none" anchor="ctr"/>
          <a:lstStyle/>
          <a:p>
            <a:endParaRPr lang="ru-RU"/>
          </a:p>
        </p:txBody>
      </p:sp>
      <p:sp>
        <p:nvSpPr>
          <p:cNvPr id="3255" name="Rectangle 183"/>
          <p:cNvSpPr>
            <a:spLocks noChangeArrowheads="1"/>
          </p:cNvSpPr>
          <p:nvPr/>
        </p:nvSpPr>
        <p:spPr bwMode="gray">
          <a:xfrm>
            <a:off x="1889125" y="1165225"/>
            <a:ext cx="725488" cy="633413"/>
          </a:xfrm>
          <a:prstGeom prst="rect">
            <a:avLst/>
          </a:prstGeom>
          <a:solidFill>
            <a:schemeClr val="folHlink">
              <a:alpha val="10001"/>
            </a:schemeClr>
          </a:solidFill>
          <a:ln w="9525">
            <a:noFill/>
            <a:miter lim="800000"/>
            <a:headEnd/>
            <a:tailEnd/>
          </a:ln>
          <a:effectLst/>
        </p:spPr>
        <p:txBody>
          <a:bodyPr wrap="none" anchor="ctr"/>
          <a:lstStyle/>
          <a:p>
            <a:endParaRPr lang="ru-RU"/>
          </a:p>
        </p:txBody>
      </p:sp>
      <p:sp>
        <p:nvSpPr>
          <p:cNvPr id="3261" name="Rectangle 189"/>
          <p:cNvSpPr>
            <a:spLocks noChangeArrowheads="1"/>
          </p:cNvSpPr>
          <p:nvPr/>
        </p:nvSpPr>
        <p:spPr bwMode="gray">
          <a:xfrm>
            <a:off x="438150" y="4763"/>
            <a:ext cx="725488" cy="522287"/>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62" name="Rectangle 190"/>
          <p:cNvSpPr>
            <a:spLocks noChangeArrowheads="1"/>
          </p:cNvSpPr>
          <p:nvPr/>
        </p:nvSpPr>
        <p:spPr bwMode="gray">
          <a:xfrm>
            <a:off x="1143000" y="533400"/>
            <a:ext cx="725488" cy="633413"/>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72" name="Rectangle 200"/>
          <p:cNvSpPr>
            <a:spLocks noChangeArrowheads="1"/>
          </p:cNvSpPr>
          <p:nvPr/>
        </p:nvSpPr>
        <p:spPr bwMode="gray">
          <a:xfrm>
            <a:off x="2578100" y="534988"/>
            <a:ext cx="725488" cy="633412"/>
          </a:xfrm>
          <a:prstGeom prst="rect">
            <a:avLst/>
          </a:prstGeom>
          <a:solidFill>
            <a:srgbClr val="DDDDDD">
              <a:alpha val="20000"/>
            </a:srgbClr>
          </a:solidFill>
          <a:ln w="9525">
            <a:noFill/>
            <a:miter lim="800000"/>
            <a:headEnd/>
            <a:tailEnd/>
          </a:ln>
          <a:effectLst/>
        </p:spPr>
        <p:txBody>
          <a:bodyPr wrap="none" anchor="ctr"/>
          <a:lstStyle/>
          <a:p>
            <a:endParaRPr lang="ru-RU"/>
          </a:p>
        </p:txBody>
      </p:sp>
      <p:grpSp>
        <p:nvGrpSpPr>
          <p:cNvPr id="3306" name="Group 234"/>
          <p:cNvGrpSpPr>
            <a:grpSpLocks/>
          </p:cNvGrpSpPr>
          <p:nvPr/>
        </p:nvGrpSpPr>
        <p:grpSpPr bwMode="auto">
          <a:xfrm>
            <a:off x="0" y="2257425"/>
            <a:ext cx="4738688" cy="4600575"/>
            <a:chOff x="-9" y="1395"/>
            <a:chExt cx="2985" cy="2898"/>
          </a:xfrm>
        </p:grpSpPr>
        <p:pic>
          <p:nvPicPr>
            <p:cNvPr id="3285" name="Picture 213" descr="pan01"/>
            <p:cNvPicPr>
              <a:picLocks noChangeAspect="1" noChangeArrowheads="1"/>
            </p:cNvPicPr>
            <p:nvPr/>
          </p:nvPicPr>
          <p:blipFill>
            <a:blip r:embed="rId2" cstate="print"/>
            <a:srcRect l="46681" r="2339"/>
            <a:stretch>
              <a:fillRect/>
            </a:stretch>
          </p:blipFill>
          <p:spPr bwMode="gray">
            <a:xfrm>
              <a:off x="0" y="1395"/>
              <a:ext cx="2976" cy="2898"/>
            </a:xfrm>
            <a:prstGeom prst="rect">
              <a:avLst/>
            </a:prstGeom>
            <a:noFill/>
          </p:spPr>
        </p:pic>
        <p:sp>
          <p:nvSpPr>
            <p:cNvPr id="3281" name="Freeform 209" descr="wiz_gold03"/>
            <p:cNvSpPr>
              <a:spLocks/>
            </p:cNvSpPr>
            <p:nvPr/>
          </p:nvSpPr>
          <p:spPr bwMode="gray">
            <a:xfrm>
              <a:off x="-9" y="1493"/>
              <a:ext cx="2841" cy="2599"/>
            </a:xfrm>
            <a:custGeom>
              <a:avLst/>
              <a:gdLst/>
              <a:ahLst/>
              <a:cxnLst>
                <a:cxn ang="0">
                  <a:pos x="0" y="18"/>
                </a:cxn>
                <a:cxn ang="0">
                  <a:pos x="2841" y="0"/>
                </a:cxn>
                <a:cxn ang="0">
                  <a:pos x="1294" y="2597"/>
                </a:cxn>
                <a:cxn ang="0">
                  <a:pos x="2" y="2599"/>
                </a:cxn>
                <a:cxn ang="0">
                  <a:pos x="0" y="18"/>
                </a:cxn>
              </a:cxnLst>
              <a:rect l="0" t="0" r="r" b="b"/>
              <a:pathLst>
                <a:path w="2841" h="2599">
                  <a:moveTo>
                    <a:pt x="0" y="18"/>
                  </a:moveTo>
                  <a:lnTo>
                    <a:pt x="2841" y="0"/>
                  </a:lnTo>
                  <a:lnTo>
                    <a:pt x="1294" y="2597"/>
                  </a:lnTo>
                  <a:lnTo>
                    <a:pt x="2" y="2599"/>
                  </a:lnTo>
                  <a:lnTo>
                    <a:pt x="0" y="18"/>
                  </a:lnTo>
                  <a:close/>
                </a:path>
              </a:pathLst>
            </a:custGeom>
            <a:blipFill dpi="0" rotWithShape="1">
              <a:blip r:embed="rId3" cstate="print"/>
              <a:srcRect/>
              <a:stretch>
                <a:fillRect r="-15708"/>
              </a:stretch>
            </a:blipFill>
            <a:ln w="9525">
              <a:noFill/>
              <a:round/>
              <a:headEnd/>
              <a:tailEnd/>
            </a:ln>
            <a:effectLst/>
          </p:spPr>
          <p:txBody>
            <a:bodyPr/>
            <a:lstStyle/>
            <a:p>
              <a:endParaRPr lang="ru-RU"/>
            </a:p>
          </p:txBody>
        </p:sp>
      </p:grpSp>
      <p:grpSp>
        <p:nvGrpSpPr>
          <p:cNvPr id="3305" name="Group 233"/>
          <p:cNvGrpSpPr>
            <a:grpSpLocks/>
          </p:cNvGrpSpPr>
          <p:nvPr/>
        </p:nvGrpSpPr>
        <p:grpSpPr bwMode="auto">
          <a:xfrm>
            <a:off x="9525" y="1395413"/>
            <a:ext cx="4256088" cy="4598987"/>
            <a:chOff x="0" y="1039"/>
            <a:chExt cx="2681" cy="2897"/>
          </a:xfrm>
        </p:grpSpPr>
        <p:pic>
          <p:nvPicPr>
            <p:cNvPr id="3292" name="Picture 220" descr="pan01"/>
            <p:cNvPicPr>
              <a:picLocks noChangeAspect="1" noChangeArrowheads="1"/>
            </p:cNvPicPr>
            <p:nvPr userDrawn="1"/>
          </p:nvPicPr>
          <p:blipFill>
            <a:blip r:embed="rId2" cstate="print"/>
            <a:srcRect l="51730" r="2339"/>
            <a:stretch>
              <a:fillRect/>
            </a:stretch>
          </p:blipFill>
          <p:spPr bwMode="gray">
            <a:xfrm>
              <a:off x="0" y="1039"/>
              <a:ext cx="2681" cy="2897"/>
            </a:xfrm>
            <a:prstGeom prst="rect">
              <a:avLst/>
            </a:prstGeom>
            <a:noFill/>
          </p:spPr>
        </p:pic>
        <p:sp>
          <p:nvSpPr>
            <p:cNvPr id="3293" name="Freeform 221" descr="wiz_gold04"/>
            <p:cNvSpPr>
              <a:spLocks/>
            </p:cNvSpPr>
            <p:nvPr userDrawn="1"/>
          </p:nvSpPr>
          <p:spPr bwMode="gray">
            <a:xfrm>
              <a:off x="0" y="1137"/>
              <a:ext cx="2537" cy="2600"/>
            </a:xfrm>
            <a:custGeom>
              <a:avLst/>
              <a:gdLst/>
              <a:ahLst/>
              <a:cxnLst>
                <a:cxn ang="0">
                  <a:pos x="0" y="0"/>
                </a:cxn>
                <a:cxn ang="0">
                  <a:pos x="2537" y="1"/>
                </a:cxn>
                <a:cxn ang="0">
                  <a:pos x="991" y="2597"/>
                </a:cxn>
                <a:cxn ang="0">
                  <a:pos x="0" y="2600"/>
                </a:cxn>
                <a:cxn ang="0">
                  <a:pos x="0" y="0"/>
                </a:cxn>
              </a:cxnLst>
              <a:rect l="0" t="0" r="r" b="b"/>
              <a:pathLst>
                <a:path w="2537" h="2600">
                  <a:moveTo>
                    <a:pt x="0" y="0"/>
                  </a:moveTo>
                  <a:lnTo>
                    <a:pt x="2537" y="1"/>
                  </a:lnTo>
                  <a:lnTo>
                    <a:pt x="991" y="2597"/>
                  </a:lnTo>
                  <a:lnTo>
                    <a:pt x="0" y="2600"/>
                  </a:lnTo>
                  <a:lnTo>
                    <a:pt x="0" y="0"/>
                  </a:lnTo>
                  <a:close/>
                </a:path>
              </a:pathLst>
            </a:custGeom>
            <a:blipFill dpi="0" rotWithShape="1">
              <a:blip r:embed="rId4" cstate="print"/>
              <a:srcRect/>
              <a:stretch>
                <a:fillRect/>
              </a:stretch>
            </a:blipFill>
            <a:ln w="9525">
              <a:noFill/>
              <a:round/>
              <a:headEnd/>
              <a:tailEnd/>
            </a:ln>
            <a:effectLst/>
          </p:spPr>
          <p:txBody>
            <a:bodyPr/>
            <a:lstStyle/>
            <a:p>
              <a:endParaRPr lang="ru-RU"/>
            </a:p>
          </p:txBody>
        </p:sp>
      </p:grpSp>
      <p:grpSp>
        <p:nvGrpSpPr>
          <p:cNvPr id="3304" name="Group 232"/>
          <p:cNvGrpSpPr>
            <a:grpSpLocks/>
          </p:cNvGrpSpPr>
          <p:nvPr/>
        </p:nvGrpSpPr>
        <p:grpSpPr bwMode="auto">
          <a:xfrm>
            <a:off x="-4763" y="304800"/>
            <a:ext cx="3821113" cy="5078413"/>
            <a:chOff x="-7" y="240"/>
            <a:chExt cx="2407" cy="3199"/>
          </a:xfrm>
        </p:grpSpPr>
        <p:pic>
          <p:nvPicPr>
            <p:cNvPr id="3295" name="Picture 223" descr="pan01"/>
            <p:cNvPicPr>
              <a:picLocks noChangeAspect="1" noChangeArrowheads="1"/>
            </p:cNvPicPr>
            <p:nvPr userDrawn="1"/>
          </p:nvPicPr>
          <p:blipFill>
            <a:blip r:embed="rId2" cstate="print"/>
            <a:srcRect l="60431" r="2339"/>
            <a:stretch>
              <a:fillRect/>
            </a:stretch>
          </p:blipFill>
          <p:spPr bwMode="gray">
            <a:xfrm>
              <a:off x="0" y="240"/>
              <a:ext cx="2400" cy="3199"/>
            </a:xfrm>
            <a:prstGeom prst="rect">
              <a:avLst/>
            </a:prstGeom>
            <a:noFill/>
          </p:spPr>
        </p:pic>
        <p:sp>
          <p:nvSpPr>
            <p:cNvPr id="3296" name="Freeform 224" descr="wiz_gold01"/>
            <p:cNvSpPr>
              <a:spLocks/>
            </p:cNvSpPr>
            <p:nvPr userDrawn="1"/>
          </p:nvSpPr>
          <p:spPr bwMode="gray">
            <a:xfrm>
              <a:off x="-7" y="348"/>
              <a:ext cx="2247" cy="2874"/>
            </a:xfrm>
            <a:custGeom>
              <a:avLst/>
              <a:gdLst/>
              <a:ahLst/>
              <a:cxnLst>
                <a:cxn ang="0">
                  <a:pos x="7" y="0"/>
                </a:cxn>
                <a:cxn ang="0">
                  <a:pos x="2247" y="0"/>
                </a:cxn>
                <a:cxn ang="0">
                  <a:pos x="540" y="2868"/>
                </a:cxn>
                <a:cxn ang="0">
                  <a:pos x="0" y="2874"/>
                </a:cxn>
                <a:cxn ang="0">
                  <a:pos x="7" y="0"/>
                </a:cxn>
              </a:cxnLst>
              <a:rect l="0" t="0" r="r" b="b"/>
              <a:pathLst>
                <a:path w="2247" h="2874">
                  <a:moveTo>
                    <a:pt x="7" y="0"/>
                  </a:moveTo>
                  <a:lnTo>
                    <a:pt x="2247" y="0"/>
                  </a:lnTo>
                  <a:lnTo>
                    <a:pt x="540" y="2868"/>
                  </a:lnTo>
                  <a:lnTo>
                    <a:pt x="0" y="2874"/>
                  </a:lnTo>
                  <a:lnTo>
                    <a:pt x="7" y="0"/>
                  </a:lnTo>
                  <a:close/>
                </a:path>
              </a:pathLst>
            </a:custGeom>
            <a:blipFill dpi="0" rotWithShape="1">
              <a:blip r:embed="rId5" cstate="print"/>
              <a:srcRect/>
              <a:stretch>
                <a:fillRect/>
              </a:stretch>
            </a:blipFill>
            <a:ln w="9525">
              <a:noFill/>
              <a:round/>
              <a:headEnd/>
              <a:tailEnd/>
            </a:ln>
            <a:effectLst/>
          </p:spPr>
          <p:txBody>
            <a:bodyPr/>
            <a:lstStyle/>
            <a:p>
              <a:endParaRPr lang="ru-RU"/>
            </a:p>
          </p:txBody>
        </p:sp>
      </p:grpSp>
      <p:sp>
        <p:nvSpPr>
          <p:cNvPr id="3074" name="Rectangle 2"/>
          <p:cNvSpPr>
            <a:spLocks noGrp="1" noChangeArrowheads="1"/>
          </p:cNvSpPr>
          <p:nvPr>
            <p:ph type="ctrTitle"/>
          </p:nvPr>
        </p:nvSpPr>
        <p:spPr>
          <a:xfrm>
            <a:off x="4267200" y="1981200"/>
            <a:ext cx="4724400" cy="2057400"/>
          </a:xfrm>
        </p:spPr>
        <p:txBody>
          <a:bodyPr/>
          <a:lstStyle>
            <a:lvl1pPr algn="r">
              <a:defRPr sz="4400"/>
            </a:lvl1pPr>
          </a:lstStyle>
          <a:p>
            <a:r>
              <a:rPr lang="ru-RU" smtClean="0"/>
              <a:t>Образец заголовка</a:t>
            </a:r>
            <a:endParaRPr lang="en-US"/>
          </a:p>
        </p:txBody>
      </p:sp>
      <p:sp>
        <p:nvSpPr>
          <p:cNvPr id="3076" name="Rectangle 4"/>
          <p:cNvSpPr>
            <a:spLocks noGrp="1" noChangeArrowheads="1"/>
          </p:cNvSpPr>
          <p:nvPr>
            <p:ph type="dt" sz="half" idx="2"/>
          </p:nvPr>
        </p:nvSpPr>
        <p:spPr>
          <a:xfrm>
            <a:off x="304800" y="6400800"/>
            <a:ext cx="2133600" cy="320675"/>
          </a:xfrm>
        </p:spPr>
        <p:txBody>
          <a:bodyPr/>
          <a:lstStyle>
            <a:lvl1pPr algn="r">
              <a:defRPr>
                <a:latin typeface="+mj-lt"/>
              </a:defRPr>
            </a:lvl1pPr>
          </a:lstStyle>
          <a:p>
            <a:endParaRPr lang="en-US"/>
          </a:p>
        </p:txBody>
      </p:sp>
      <p:sp>
        <p:nvSpPr>
          <p:cNvPr id="3077" name="Rectangle 5"/>
          <p:cNvSpPr>
            <a:spLocks noGrp="1" noChangeArrowheads="1"/>
          </p:cNvSpPr>
          <p:nvPr>
            <p:ph type="ftr" sz="quarter" idx="3"/>
          </p:nvPr>
        </p:nvSpPr>
        <p:spPr>
          <a:xfrm>
            <a:off x="6172200" y="6400800"/>
            <a:ext cx="2895600" cy="320675"/>
          </a:xfrm>
        </p:spPr>
        <p:txBody>
          <a:bodyPr/>
          <a:lstStyle>
            <a:lvl1pPr algn="r">
              <a:defRPr>
                <a:latin typeface="+mj-lt"/>
              </a:defRPr>
            </a:lvl1pPr>
          </a:lstStyle>
          <a:p>
            <a:r>
              <a:rPr lang="en-US"/>
              <a:t>www.themegallery.com</a:t>
            </a:r>
          </a:p>
        </p:txBody>
      </p:sp>
      <p:sp>
        <p:nvSpPr>
          <p:cNvPr id="3078" name="Rectangle 6"/>
          <p:cNvSpPr>
            <a:spLocks noGrp="1" noChangeArrowheads="1"/>
          </p:cNvSpPr>
          <p:nvPr>
            <p:ph type="sldNum" sz="quarter" idx="4"/>
          </p:nvPr>
        </p:nvSpPr>
        <p:spPr>
          <a:xfrm>
            <a:off x="3733800" y="6400800"/>
            <a:ext cx="2133600" cy="320675"/>
          </a:xfrm>
        </p:spPr>
        <p:txBody>
          <a:bodyPr/>
          <a:lstStyle>
            <a:lvl1pPr>
              <a:defRPr>
                <a:latin typeface="+mj-lt"/>
              </a:defRPr>
            </a:lvl1pPr>
          </a:lstStyle>
          <a:p>
            <a:fld id="{B09FAE2F-B7C9-4769-9D41-A1C710AE3312}" type="slidenum">
              <a:rPr lang="en-US"/>
              <a:pPr/>
              <a:t>‹#›</a:t>
            </a:fld>
            <a:endParaRPr lang="en-US"/>
          </a:p>
        </p:txBody>
      </p:sp>
      <p:sp>
        <p:nvSpPr>
          <p:cNvPr id="3307" name="Text Box 235"/>
          <p:cNvSpPr txBox="1">
            <a:spLocks noChangeArrowheads="1"/>
          </p:cNvSpPr>
          <p:nvPr userDrawn="1"/>
        </p:nvSpPr>
        <p:spPr bwMode="gray">
          <a:xfrm>
            <a:off x="7924800" y="1295400"/>
            <a:ext cx="1098550" cy="427038"/>
          </a:xfrm>
          <a:prstGeom prst="rect">
            <a:avLst/>
          </a:prstGeom>
          <a:noFill/>
          <a:ln w="9525">
            <a:noFill/>
            <a:miter lim="800000"/>
            <a:headEnd/>
            <a:tailEnd/>
          </a:ln>
          <a:effectLst/>
        </p:spPr>
        <p:txBody>
          <a:bodyPr>
            <a:spAutoFit/>
          </a:bodyPr>
          <a:lstStyle/>
          <a:p>
            <a:pPr algn="r">
              <a:spcBef>
                <a:spcPct val="50000"/>
              </a:spcBef>
            </a:pPr>
            <a:r>
              <a:rPr lang="en-US" sz="2200"/>
              <a:t>LOGO</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B54FAC5-B5DC-4C7D-93E3-2B8CFE4B71FC}"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48D8296-DC10-469E-9EFF-7B554AED4A2D}"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A942206E-7911-4BD2-8228-E6102FA55F77}"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15593EE0-8075-4605-BB84-A3ACCA7E00AA}"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7EB219EA-F550-4025-9173-9AD13412A697}"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5197E206-1078-4C30-BAA1-91B582CC3182}"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AF6EA347-0F3E-474D-BF01-251F60B56171}"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2AEC1E96-027D-4BA9-B94B-121469A0DF91}"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A84C02A-190B-4349-AC65-CBF1121DEC6A}"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28600"/>
            <a:ext cx="2057400" cy="6096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28600"/>
            <a:ext cx="6019800" cy="6096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4677C89D-D83C-4B86-9C01-1E4BD6EBFE82}"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28600"/>
            <a:ext cx="7391400" cy="8382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7244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7244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457200" y="6467475"/>
            <a:ext cx="2133600" cy="301625"/>
          </a:xfrm>
        </p:spPr>
        <p:txBody>
          <a:bodyPr/>
          <a:lstStyle>
            <a:lvl1pPr>
              <a:defRPr/>
            </a:lvl1pPr>
          </a:lstStyle>
          <a:p>
            <a:endParaRPr lang="en-US"/>
          </a:p>
        </p:txBody>
      </p:sp>
      <p:sp>
        <p:nvSpPr>
          <p:cNvPr id="6" name="Нижний колонтитул 5"/>
          <p:cNvSpPr>
            <a:spLocks noGrp="1"/>
          </p:cNvSpPr>
          <p:nvPr>
            <p:ph type="ftr" sz="quarter" idx="11"/>
          </p:nvPr>
        </p:nvSpPr>
        <p:spPr>
          <a:xfrm>
            <a:off x="3124200" y="6467475"/>
            <a:ext cx="2895600" cy="301625"/>
          </a:xfrm>
        </p:spPr>
        <p:txBody>
          <a:bodyPr/>
          <a:lstStyle>
            <a:lvl1pPr>
              <a:defRPr/>
            </a:lvl1pPr>
          </a:lstStyle>
          <a:p>
            <a:endParaRPr lang="en-US"/>
          </a:p>
        </p:txBody>
      </p:sp>
      <p:sp>
        <p:nvSpPr>
          <p:cNvPr id="7" name="Номер слайда 6"/>
          <p:cNvSpPr>
            <a:spLocks noGrp="1"/>
          </p:cNvSpPr>
          <p:nvPr>
            <p:ph type="sldNum" sz="quarter" idx="12"/>
          </p:nvPr>
        </p:nvSpPr>
        <p:spPr>
          <a:xfrm>
            <a:off x="6553200" y="6467475"/>
            <a:ext cx="2133600" cy="301625"/>
          </a:xfrm>
        </p:spPr>
        <p:txBody>
          <a:bodyPr/>
          <a:lstStyle>
            <a:lvl1pPr>
              <a:defRPr/>
            </a:lvl1pPr>
          </a:lstStyle>
          <a:p>
            <a:fld id="{6062C0E4-D3A8-44DF-BE2A-3137AD72E003}"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28600"/>
            <a:ext cx="7391400" cy="8382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724400"/>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467475"/>
            <a:ext cx="2133600" cy="301625"/>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467475"/>
            <a:ext cx="2895600" cy="301625"/>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467475"/>
            <a:ext cx="2133600" cy="301625"/>
          </a:xfrm>
        </p:spPr>
        <p:txBody>
          <a:bodyPr/>
          <a:lstStyle>
            <a:lvl1pPr>
              <a:defRPr/>
            </a:lvl1pPr>
          </a:lstStyle>
          <a:p>
            <a:fld id="{F90AA65F-980A-4136-BE48-2356B34C8719}"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28600"/>
            <a:ext cx="7391400" cy="8382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724400"/>
          </a:xfrm>
        </p:spPr>
        <p:txBody>
          <a:bodyPr/>
          <a:lstStyle/>
          <a:p>
            <a:r>
              <a:rPr lang="ru-RU" smtClean="0"/>
              <a:t>Вставка таблицы</a:t>
            </a:r>
            <a:endParaRPr lang="ru-RU"/>
          </a:p>
        </p:txBody>
      </p:sp>
      <p:sp>
        <p:nvSpPr>
          <p:cNvPr id="4" name="Дата 3"/>
          <p:cNvSpPr>
            <a:spLocks noGrp="1"/>
          </p:cNvSpPr>
          <p:nvPr>
            <p:ph type="dt" sz="half" idx="10"/>
          </p:nvPr>
        </p:nvSpPr>
        <p:spPr>
          <a:xfrm>
            <a:off x="457200" y="6467475"/>
            <a:ext cx="2133600" cy="301625"/>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467475"/>
            <a:ext cx="2895600" cy="301625"/>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467475"/>
            <a:ext cx="2133600" cy="301625"/>
          </a:xfrm>
        </p:spPr>
        <p:txBody>
          <a:bodyPr/>
          <a:lstStyle>
            <a:lvl1pPr>
              <a:defRPr/>
            </a:lvl1pPr>
          </a:lstStyle>
          <a:p>
            <a:fld id="{14E39531-A9BB-41C6-A9A2-6A9386B5492B}"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21" Type="http://schemas.openxmlformats.org/officeDocument/2006/relationships/image" Target="../media/image6.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0" name="Rectangle 26"/>
          <p:cNvSpPr>
            <a:spLocks noChangeArrowheads="1"/>
          </p:cNvSpPr>
          <p:nvPr/>
        </p:nvSpPr>
        <p:spPr bwMode="gray">
          <a:xfrm>
            <a:off x="0" y="228600"/>
            <a:ext cx="9144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endParaRPr lang="ru-RU"/>
          </a:p>
        </p:txBody>
      </p:sp>
      <p:sp>
        <p:nvSpPr>
          <p:cNvPr id="1028" name="Rectangle 4"/>
          <p:cNvSpPr>
            <a:spLocks noGrp="1" noChangeArrowheads="1"/>
          </p:cNvSpPr>
          <p:nvPr>
            <p:ph type="dt" sz="half" idx="2"/>
          </p:nvPr>
        </p:nvSpPr>
        <p:spPr bwMode="gray">
          <a:xfrm>
            <a:off x="457200" y="6467475"/>
            <a:ext cx="2133600" cy="3016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mn-lt"/>
              </a:defRPr>
            </a:lvl1pPr>
          </a:lstStyle>
          <a:p>
            <a:endParaRPr lang="en-US"/>
          </a:p>
        </p:txBody>
      </p:sp>
      <p:sp>
        <p:nvSpPr>
          <p:cNvPr id="1029" name="Rectangle 5"/>
          <p:cNvSpPr>
            <a:spLocks noGrp="1" noChangeArrowheads="1"/>
          </p:cNvSpPr>
          <p:nvPr>
            <p:ph type="ftr" sz="quarter" idx="3"/>
          </p:nvPr>
        </p:nvSpPr>
        <p:spPr bwMode="gray">
          <a:xfrm>
            <a:off x="3124200" y="6467475"/>
            <a:ext cx="2895600" cy="3016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b="0">
                <a:latin typeface="+mn-lt"/>
              </a:defRPr>
            </a:lvl1pPr>
          </a:lstStyle>
          <a:p>
            <a:endParaRPr lang="en-US"/>
          </a:p>
        </p:txBody>
      </p:sp>
      <p:sp>
        <p:nvSpPr>
          <p:cNvPr id="1030" name="Rectangle 6"/>
          <p:cNvSpPr>
            <a:spLocks noGrp="1" noChangeArrowheads="1"/>
          </p:cNvSpPr>
          <p:nvPr>
            <p:ph type="sldNum" sz="quarter" idx="4"/>
          </p:nvPr>
        </p:nvSpPr>
        <p:spPr bwMode="gray">
          <a:xfrm>
            <a:off x="6553200" y="6467475"/>
            <a:ext cx="2133600" cy="3016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mn-lt"/>
              </a:defRPr>
            </a:lvl1pPr>
          </a:lstStyle>
          <a:p>
            <a:fld id="{547BE4B1-70C9-4E21-BDBD-0A6FF51CE8E2}" type="slidenum">
              <a:rPr lang="en-US"/>
              <a:pPr/>
              <a:t>‹#›</a:t>
            </a:fld>
            <a:endParaRPr lang="en-US"/>
          </a:p>
        </p:txBody>
      </p:sp>
      <p:sp>
        <p:nvSpPr>
          <p:cNvPr id="1176" name="Rectangle 152"/>
          <p:cNvSpPr>
            <a:spLocks noChangeArrowheads="1"/>
          </p:cNvSpPr>
          <p:nvPr/>
        </p:nvSpPr>
        <p:spPr bwMode="gray">
          <a:xfrm>
            <a:off x="6613525" y="5918200"/>
            <a:ext cx="506413" cy="469900"/>
          </a:xfrm>
          <a:prstGeom prst="rect">
            <a:avLst/>
          </a:prstGeom>
          <a:solidFill>
            <a:schemeClr val="accent2">
              <a:alpha val="20000"/>
            </a:schemeClr>
          </a:solidFill>
          <a:ln w="9525">
            <a:solidFill>
              <a:srgbClr val="DDDDDD">
                <a:alpha val="60001"/>
              </a:srgbClr>
            </a:solidFill>
            <a:miter lim="800000"/>
            <a:headEnd/>
            <a:tailEnd/>
          </a:ln>
          <a:effectLst/>
        </p:spPr>
        <p:txBody>
          <a:bodyPr wrap="none" anchor="ctr"/>
          <a:lstStyle/>
          <a:p>
            <a:endParaRPr lang="ru-RU"/>
          </a:p>
        </p:txBody>
      </p:sp>
      <p:sp>
        <p:nvSpPr>
          <p:cNvPr id="1177" name="Rectangle 153"/>
          <p:cNvSpPr>
            <a:spLocks noChangeArrowheads="1"/>
          </p:cNvSpPr>
          <p:nvPr/>
        </p:nvSpPr>
        <p:spPr bwMode="gray">
          <a:xfrm>
            <a:off x="7629525"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78" name="Rectangle 154"/>
          <p:cNvSpPr>
            <a:spLocks noChangeArrowheads="1"/>
          </p:cNvSpPr>
          <p:nvPr/>
        </p:nvSpPr>
        <p:spPr bwMode="gray">
          <a:xfrm>
            <a:off x="7113588" y="5440363"/>
            <a:ext cx="508000"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179" name="Rectangle 155"/>
          <p:cNvSpPr>
            <a:spLocks noChangeArrowheads="1"/>
          </p:cNvSpPr>
          <p:nvPr/>
        </p:nvSpPr>
        <p:spPr bwMode="gray">
          <a:xfrm>
            <a:off x="8626475"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80" name="Rectangle 156"/>
          <p:cNvSpPr>
            <a:spLocks noChangeArrowheads="1"/>
          </p:cNvSpPr>
          <p:nvPr/>
        </p:nvSpPr>
        <p:spPr bwMode="gray">
          <a:xfrm>
            <a:off x="4575175"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81" name="Rectangle 157"/>
          <p:cNvSpPr>
            <a:spLocks noChangeArrowheads="1"/>
          </p:cNvSpPr>
          <p:nvPr/>
        </p:nvSpPr>
        <p:spPr bwMode="gray">
          <a:xfrm>
            <a:off x="5600700"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82" name="Rectangle 158"/>
          <p:cNvSpPr>
            <a:spLocks noChangeArrowheads="1"/>
          </p:cNvSpPr>
          <p:nvPr/>
        </p:nvSpPr>
        <p:spPr bwMode="gray">
          <a:xfrm>
            <a:off x="5083175" y="5440363"/>
            <a:ext cx="508000"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183" name="Rectangle 159"/>
          <p:cNvSpPr>
            <a:spLocks noChangeArrowheads="1"/>
          </p:cNvSpPr>
          <p:nvPr/>
        </p:nvSpPr>
        <p:spPr bwMode="gray">
          <a:xfrm>
            <a:off x="6097588" y="5440363"/>
            <a:ext cx="509587"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184" name="Rectangle 160"/>
          <p:cNvSpPr>
            <a:spLocks noChangeArrowheads="1"/>
          </p:cNvSpPr>
          <p:nvPr/>
        </p:nvSpPr>
        <p:spPr bwMode="gray">
          <a:xfrm>
            <a:off x="4068763" y="5440363"/>
            <a:ext cx="509587" cy="473075"/>
          </a:xfrm>
          <a:prstGeom prst="rect">
            <a:avLst/>
          </a:prstGeom>
          <a:solidFill>
            <a:schemeClr val="accent2">
              <a:alpha val="10001"/>
            </a:schemeClr>
          </a:solidFill>
          <a:ln w="9525">
            <a:solidFill>
              <a:srgbClr val="DDDDDD">
                <a:alpha val="60001"/>
              </a:srgbClr>
            </a:solidFill>
            <a:miter lim="800000"/>
            <a:headEnd/>
            <a:tailEnd/>
          </a:ln>
          <a:effectLst/>
        </p:spPr>
        <p:txBody>
          <a:bodyPr wrap="none" anchor="ctr"/>
          <a:lstStyle/>
          <a:p>
            <a:endParaRPr lang="ru-RU"/>
          </a:p>
        </p:txBody>
      </p:sp>
      <p:sp>
        <p:nvSpPr>
          <p:cNvPr id="1185" name="Rectangle 161"/>
          <p:cNvSpPr>
            <a:spLocks noChangeArrowheads="1"/>
          </p:cNvSpPr>
          <p:nvPr/>
        </p:nvSpPr>
        <p:spPr bwMode="gray">
          <a:xfrm>
            <a:off x="6605588" y="4972050"/>
            <a:ext cx="506412" cy="473075"/>
          </a:xfrm>
          <a:prstGeom prst="rect">
            <a:avLst/>
          </a:prstGeom>
          <a:solidFill>
            <a:srgbClr val="EAEAEA">
              <a:alpha val="5000"/>
            </a:srgbClr>
          </a:solidFill>
          <a:ln w="9525">
            <a:solidFill>
              <a:srgbClr val="DDDDDD">
                <a:alpha val="60001"/>
              </a:srgbClr>
            </a:solidFill>
            <a:miter lim="800000"/>
            <a:headEnd/>
            <a:tailEnd/>
          </a:ln>
          <a:effectLst/>
        </p:spPr>
        <p:txBody>
          <a:bodyPr wrap="none" anchor="ctr"/>
          <a:lstStyle/>
          <a:p>
            <a:endParaRPr lang="ru-RU"/>
          </a:p>
        </p:txBody>
      </p:sp>
      <p:sp>
        <p:nvSpPr>
          <p:cNvPr id="1186" name="Rectangle 162"/>
          <p:cNvSpPr>
            <a:spLocks noChangeArrowheads="1"/>
          </p:cNvSpPr>
          <p:nvPr/>
        </p:nvSpPr>
        <p:spPr bwMode="gray">
          <a:xfrm>
            <a:off x="7623175" y="4972050"/>
            <a:ext cx="506413" cy="473075"/>
          </a:xfrm>
          <a:prstGeom prst="rect">
            <a:avLst/>
          </a:prstGeom>
          <a:solidFill>
            <a:schemeClr val="accent2">
              <a:alpha val="5000"/>
            </a:schemeClr>
          </a:solidFill>
          <a:ln w="9525">
            <a:solidFill>
              <a:srgbClr val="DDDDDD">
                <a:alpha val="60001"/>
              </a:srgbClr>
            </a:solidFill>
            <a:miter lim="800000"/>
            <a:headEnd/>
            <a:tailEnd/>
          </a:ln>
          <a:effectLst/>
        </p:spPr>
        <p:txBody>
          <a:bodyPr wrap="none" anchor="ctr"/>
          <a:lstStyle/>
          <a:p>
            <a:endParaRPr lang="ru-RU"/>
          </a:p>
        </p:txBody>
      </p:sp>
      <p:sp>
        <p:nvSpPr>
          <p:cNvPr id="1187" name="Rectangle 163"/>
          <p:cNvSpPr>
            <a:spLocks noChangeArrowheads="1"/>
          </p:cNvSpPr>
          <p:nvPr/>
        </p:nvSpPr>
        <p:spPr bwMode="gray">
          <a:xfrm>
            <a:off x="8628063" y="4972050"/>
            <a:ext cx="508000" cy="473075"/>
          </a:xfrm>
          <a:prstGeom prst="rect">
            <a:avLst/>
          </a:prstGeom>
          <a:solidFill>
            <a:srgbClr val="EAEAEA">
              <a:alpha val="5000"/>
            </a:srgbClr>
          </a:solidFill>
          <a:ln w="9525">
            <a:solidFill>
              <a:srgbClr val="DDDDDD">
                <a:alpha val="60001"/>
              </a:srgbClr>
            </a:solidFill>
            <a:miter lim="800000"/>
            <a:headEnd/>
            <a:tailEnd/>
          </a:ln>
          <a:effectLst/>
        </p:spPr>
        <p:txBody>
          <a:bodyPr wrap="none" anchor="ctr"/>
          <a:lstStyle/>
          <a:p>
            <a:endParaRPr lang="ru-RU"/>
          </a:p>
        </p:txBody>
      </p:sp>
      <p:sp>
        <p:nvSpPr>
          <p:cNvPr id="1188" name="Rectangle 164"/>
          <p:cNvSpPr>
            <a:spLocks noChangeArrowheads="1"/>
          </p:cNvSpPr>
          <p:nvPr/>
        </p:nvSpPr>
        <p:spPr bwMode="gray">
          <a:xfrm>
            <a:off x="5600700" y="4972050"/>
            <a:ext cx="506413" cy="473075"/>
          </a:xfrm>
          <a:prstGeom prst="rect">
            <a:avLst/>
          </a:prstGeom>
          <a:solidFill>
            <a:schemeClr val="folHlink">
              <a:alpha val="5000"/>
            </a:schemeClr>
          </a:solidFill>
          <a:ln w="9525">
            <a:solidFill>
              <a:srgbClr val="DDDDDD">
                <a:alpha val="60001"/>
              </a:srgbClr>
            </a:solidFill>
            <a:miter lim="800000"/>
            <a:headEnd/>
            <a:tailEnd/>
          </a:ln>
          <a:effectLst/>
        </p:spPr>
        <p:txBody>
          <a:bodyPr wrap="none" anchor="ctr"/>
          <a:lstStyle/>
          <a:p>
            <a:endParaRPr lang="ru-RU"/>
          </a:p>
        </p:txBody>
      </p:sp>
      <p:sp>
        <p:nvSpPr>
          <p:cNvPr id="1189" name="Rectangle 165"/>
          <p:cNvSpPr>
            <a:spLocks noChangeArrowheads="1"/>
          </p:cNvSpPr>
          <p:nvPr/>
        </p:nvSpPr>
        <p:spPr bwMode="gray">
          <a:xfrm>
            <a:off x="8128000" y="6386513"/>
            <a:ext cx="506413" cy="471487"/>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90" name="Rectangle 166"/>
          <p:cNvSpPr>
            <a:spLocks noChangeArrowheads="1"/>
          </p:cNvSpPr>
          <p:nvPr/>
        </p:nvSpPr>
        <p:spPr bwMode="gray">
          <a:xfrm>
            <a:off x="5091113" y="6386513"/>
            <a:ext cx="508000" cy="471487"/>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91" name="Rectangle 167"/>
          <p:cNvSpPr>
            <a:spLocks noChangeArrowheads="1"/>
          </p:cNvSpPr>
          <p:nvPr/>
        </p:nvSpPr>
        <p:spPr bwMode="gray">
          <a:xfrm>
            <a:off x="6105525" y="6386513"/>
            <a:ext cx="508000" cy="471487"/>
          </a:xfrm>
          <a:prstGeom prst="rect">
            <a:avLst/>
          </a:prstGeom>
          <a:solidFill>
            <a:schemeClr val="folHlink">
              <a:alpha val="20000"/>
            </a:schemeClr>
          </a:solidFill>
          <a:ln w="9525">
            <a:solidFill>
              <a:srgbClr val="DDDDDD">
                <a:alpha val="60001"/>
              </a:srgbClr>
            </a:solidFill>
            <a:miter lim="800000"/>
            <a:headEnd/>
            <a:tailEnd/>
          </a:ln>
          <a:effectLst/>
        </p:spPr>
        <p:txBody>
          <a:bodyPr wrap="none" anchor="ctr"/>
          <a:lstStyle/>
          <a:p>
            <a:endParaRPr lang="ru-RU"/>
          </a:p>
        </p:txBody>
      </p:sp>
      <p:sp>
        <p:nvSpPr>
          <p:cNvPr id="1192" name="Rectangle 168"/>
          <p:cNvSpPr>
            <a:spLocks noChangeArrowheads="1"/>
          </p:cNvSpPr>
          <p:nvPr/>
        </p:nvSpPr>
        <p:spPr bwMode="gray">
          <a:xfrm>
            <a:off x="4068763" y="6386513"/>
            <a:ext cx="509587" cy="471487"/>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93" name="Rectangle 169"/>
          <p:cNvSpPr>
            <a:spLocks noChangeArrowheads="1"/>
          </p:cNvSpPr>
          <p:nvPr/>
        </p:nvSpPr>
        <p:spPr bwMode="gray">
          <a:xfrm>
            <a:off x="8113713" y="5440363"/>
            <a:ext cx="506412" cy="473075"/>
          </a:xfrm>
          <a:prstGeom prst="rect">
            <a:avLst/>
          </a:prstGeom>
          <a:solidFill>
            <a:schemeClr val="folHlink">
              <a:alpha val="10001"/>
            </a:schemeClr>
          </a:solidFill>
          <a:ln w="9525">
            <a:solidFill>
              <a:srgbClr val="DDDDDD">
                <a:alpha val="60001"/>
              </a:srgbClr>
            </a:solidFill>
            <a:miter lim="800000"/>
            <a:headEnd/>
            <a:tailEnd/>
          </a:ln>
          <a:effectLst/>
        </p:spPr>
        <p:txBody>
          <a:bodyPr wrap="none" anchor="ctr"/>
          <a:lstStyle/>
          <a:p>
            <a:endParaRPr lang="ru-RU"/>
          </a:p>
        </p:txBody>
      </p:sp>
      <p:sp>
        <p:nvSpPr>
          <p:cNvPr id="1194" name="Rectangle 170"/>
          <p:cNvSpPr>
            <a:spLocks noChangeArrowheads="1"/>
          </p:cNvSpPr>
          <p:nvPr/>
        </p:nvSpPr>
        <p:spPr bwMode="gray">
          <a:xfrm>
            <a:off x="4575175" y="4965700"/>
            <a:ext cx="506413" cy="469900"/>
          </a:xfrm>
          <a:prstGeom prst="rect">
            <a:avLst/>
          </a:prstGeom>
          <a:solidFill>
            <a:srgbClr val="DDDDDD">
              <a:alpha val="5000"/>
            </a:srgbClr>
          </a:solidFill>
          <a:ln w="9525">
            <a:solidFill>
              <a:srgbClr val="DDDDDD">
                <a:alpha val="60001"/>
              </a:srgbClr>
            </a:solidFill>
            <a:miter lim="800000"/>
            <a:headEnd/>
            <a:tailEnd/>
          </a:ln>
          <a:effectLst/>
        </p:spPr>
        <p:txBody>
          <a:bodyPr wrap="none" anchor="ctr"/>
          <a:lstStyle/>
          <a:p>
            <a:endParaRPr lang="ru-RU"/>
          </a:p>
        </p:txBody>
      </p:sp>
      <p:sp>
        <p:nvSpPr>
          <p:cNvPr id="1195" name="Rectangle 171"/>
          <p:cNvSpPr>
            <a:spLocks noChangeArrowheads="1"/>
          </p:cNvSpPr>
          <p:nvPr/>
        </p:nvSpPr>
        <p:spPr bwMode="gray">
          <a:xfrm>
            <a:off x="7113588" y="6384925"/>
            <a:ext cx="508000" cy="471488"/>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97" name="Rectangle 173"/>
          <p:cNvSpPr>
            <a:spLocks noChangeArrowheads="1"/>
          </p:cNvSpPr>
          <p:nvPr/>
        </p:nvSpPr>
        <p:spPr bwMode="gray">
          <a:xfrm>
            <a:off x="3556000"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98" name="Rectangle 174"/>
          <p:cNvSpPr>
            <a:spLocks noChangeArrowheads="1"/>
          </p:cNvSpPr>
          <p:nvPr/>
        </p:nvSpPr>
        <p:spPr bwMode="gray">
          <a:xfrm>
            <a:off x="3038475" y="5440363"/>
            <a:ext cx="506413"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200" name="Rectangle 176"/>
          <p:cNvSpPr>
            <a:spLocks noChangeArrowheads="1"/>
          </p:cNvSpPr>
          <p:nvPr/>
        </p:nvSpPr>
        <p:spPr bwMode="gray">
          <a:xfrm>
            <a:off x="3556000" y="4972050"/>
            <a:ext cx="506413" cy="473075"/>
          </a:xfrm>
          <a:prstGeom prst="rect">
            <a:avLst/>
          </a:prstGeom>
          <a:solidFill>
            <a:schemeClr val="folHlink">
              <a:alpha val="5000"/>
            </a:schemeClr>
          </a:solidFill>
          <a:ln w="9525">
            <a:solidFill>
              <a:srgbClr val="DDDDDD">
                <a:alpha val="60001"/>
              </a:srgbClr>
            </a:solidFill>
            <a:miter lim="800000"/>
            <a:headEnd/>
            <a:tailEnd/>
          </a:ln>
          <a:effectLst/>
        </p:spPr>
        <p:txBody>
          <a:bodyPr wrap="none" anchor="ctr"/>
          <a:lstStyle/>
          <a:p>
            <a:endParaRPr lang="ru-RU"/>
          </a:p>
        </p:txBody>
      </p:sp>
      <p:sp>
        <p:nvSpPr>
          <p:cNvPr id="1201" name="Rectangle 177"/>
          <p:cNvSpPr>
            <a:spLocks noChangeArrowheads="1"/>
          </p:cNvSpPr>
          <p:nvPr/>
        </p:nvSpPr>
        <p:spPr bwMode="gray">
          <a:xfrm>
            <a:off x="3046413" y="6386513"/>
            <a:ext cx="508000" cy="471487"/>
          </a:xfrm>
          <a:prstGeom prst="rect">
            <a:avLst/>
          </a:prstGeom>
          <a:solidFill>
            <a:schemeClr val="folHlink">
              <a:alpha val="20000"/>
            </a:schemeClr>
          </a:solidFill>
          <a:ln w="9525">
            <a:solidFill>
              <a:srgbClr val="DDDDDD">
                <a:alpha val="60001"/>
              </a:srgbClr>
            </a:solidFill>
            <a:miter lim="800000"/>
            <a:headEnd/>
            <a:tailEnd/>
          </a:ln>
          <a:effectLst/>
        </p:spPr>
        <p:txBody>
          <a:bodyPr wrap="none" anchor="ctr"/>
          <a:lstStyle/>
          <a:p>
            <a:endParaRPr lang="ru-RU"/>
          </a:p>
        </p:txBody>
      </p:sp>
      <p:sp>
        <p:nvSpPr>
          <p:cNvPr id="1205" name="Rectangle 181"/>
          <p:cNvSpPr>
            <a:spLocks noChangeArrowheads="1"/>
          </p:cNvSpPr>
          <p:nvPr/>
        </p:nvSpPr>
        <p:spPr bwMode="gray">
          <a:xfrm>
            <a:off x="1524000" y="5918200"/>
            <a:ext cx="506413" cy="469900"/>
          </a:xfrm>
          <a:prstGeom prst="rect">
            <a:avLst/>
          </a:prstGeom>
          <a:solidFill>
            <a:schemeClr val="accent2">
              <a:alpha val="20000"/>
            </a:schemeClr>
          </a:solidFill>
          <a:ln w="9525">
            <a:solidFill>
              <a:srgbClr val="DDDDDD">
                <a:alpha val="60001"/>
              </a:srgbClr>
            </a:solidFill>
            <a:miter lim="800000"/>
            <a:headEnd/>
            <a:tailEnd/>
          </a:ln>
          <a:effectLst/>
        </p:spPr>
        <p:txBody>
          <a:bodyPr wrap="none" anchor="ctr"/>
          <a:lstStyle/>
          <a:p>
            <a:endParaRPr lang="ru-RU"/>
          </a:p>
        </p:txBody>
      </p:sp>
      <p:sp>
        <p:nvSpPr>
          <p:cNvPr id="1206" name="Rectangle 182"/>
          <p:cNvSpPr>
            <a:spLocks noChangeArrowheads="1"/>
          </p:cNvSpPr>
          <p:nvPr/>
        </p:nvSpPr>
        <p:spPr bwMode="gray">
          <a:xfrm>
            <a:off x="2540000"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207" name="Rectangle 183"/>
          <p:cNvSpPr>
            <a:spLocks noChangeArrowheads="1"/>
          </p:cNvSpPr>
          <p:nvPr/>
        </p:nvSpPr>
        <p:spPr bwMode="gray">
          <a:xfrm>
            <a:off x="2024063" y="5440363"/>
            <a:ext cx="506412"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208" name="Rectangle 184"/>
          <p:cNvSpPr>
            <a:spLocks noChangeArrowheads="1"/>
          </p:cNvSpPr>
          <p:nvPr/>
        </p:nvSpPr>
        <p:spPr bwMode="gray">
          <a:xfrm>
            <a:off x="511175"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209" name="Rectangle 185"/>
          <p:cNvSpPr>
            <a:spLocks noChangeArrowheads="1"/>
          </p:cNvSpPr>
          <p:nvPr/>
        </p:nvSpPr>
        <p:spPr bwMode="gray">
          <a:xfrm>
            <a:off x="4763" y="5440363"/>
            <a:ext cx="506412"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210" name="Rectangle 186"/>
          <p:cNvSpPr>
            <a:spLocks noChangeArrowheads="1"/>
          </p:cNvSpPr>
          <p:nvPr/>
        </p:nvSpPr>
        <p:spPr bwMode="gray">
          <a:xfrm>
            <a:off x="1008063" y="5440363"/>
            <a:ext cx="508000"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211" name="Rectangle 187"/>
          <p:cNvSpPr>
            <a:spLocks noChangeArrowheads="1"/>
          </p:cNvSpPr>
          <p:nvPr/>
        </p:nvSpPr>
        <p:spPr bwMode="gray">
          <a:xfrm>
            <a:off x="1514475" y="4972050"/>
            <a:ext cx="508000" cy="473075"/>
          </a:xfrm>
          <a:prstGeom prst="rect">
            <a:avLst/>
          </a:prstGeom>
          <a:solidFill>
            <a:srgbClr val="EAEAEA">
              <a:alpha val="5000"/>
            </a:srgbClr>
          </a:solidFill>
          <a:ln w="9525">
            <a:solidFill>
              <a:srgbClr val="DDDDDD">
                <a:alpha val="60001"/>
              </a:srgbClr>
            </a:solidFill>
            <a:miter lim="800000"/>
            <a:headEnd/>
            <a:tailEnd/>
          </a:ln>
          <a:effectLst/>
        </p:spPr>
        <p:txBody>
          <a:bodyPr wrap="none" anchor="ctr"/>
          <a:lstStyle/>
          <a:p>
            <a:endParaRPr lang="ru-RU"/>
          </a:p>
        </p:txBody>
      </p:sp>
      <p:sp>
        <p:nvSpPr>
          <p:cNvPr id="1212" name="Rectangle 188"/>
          <p:cNvSpPr>
            <a:spLocks noChangeArrowheads="1"/>
          </p:cNvSpPr>
          <p:nvPr/>
        </p:nvSpPr>
        <p:spPr bwMode="gray">
          <a:xfrm>
            <a:off x="2532063" y="4972050"/>
            <a:ext cx="508000" cy="473075"/>
          </a:xfrm>
          <a:prstGeom prst="rect">
            <a:avLst/>
          </a:prstGeom>
          <a:solidFill>
            <a:srgbClr val="EAEAEA">
              <a:alpha val="5000"/>
            </a:srgbClr>
          </a:solidFill>
          <a:ln w="9525">
            <a:solidFill>
              <a:srgbClr val="DDDDDD">
                <a:alpha val="60001"/>
              </a:srgbClr>
            </a:solidFill>
            <a:miter lim="800000"/>
            <a:headEnd/>
            <a:tailEnd/>
          </a:ln>
          <a:effectLst/>
        </p:spPr>
        <p:txBody>
          <a:bodyPr wrap="none" anchor="ctr"/>
          <a:lstStyle/>
          <a:p>
            <a:endParaRPr lang="ru-RU"/>
          </a:p>
        </p:txBody>
      </p:sp>
      <p:sp>
        <p:nvSpPr>
          <p:cNvPr id="1213" name="Rectangle 189"/>
          <p:cNvSpPr>
            <a:spLocks noChangeArrowheads="1"/>
          </p:cNvSpPr>
          <p:nvPr/>
        </p:nvSpPr>
        <p:spPr bwMode="gray">
          <a:xfrm>
            <a:off x="511175" y="4972050"/>
            <a:ext cx="506413" cy="473075"/>
          </a:xfrm>
          <a:prstGeom prst="rect">
            <a:avLst/>
          </a:prstGeom>
          <a:solidFill>
            <a:schemeClr val="folHlink">
              <a:alpha val="5000"/>
            </a:schemeClr>
          </a:solidFill>
          <a:ln w="9525">
            <a:solidFill>
              <a:srgbClr val="DDDDDD">
                <a:alpha val="60001"/>
              </a:srgbClr>
            </a:solidFill>
            <a:miter lim="800000"/>
            <a:headEnd/>
            <a:tailEnd/>
          </a:ln>
          <a:effectLst/>
        </p:spPr>
        <p:txBody>
          <a:bodyPr wrap="none" anchor="ctr"/>
          <a:lstStyle/>
          <a:p>
            <a:endParaRPr lang="ru-RU"/>
          </a:p>
        </p:txBody>
      </p:sp>
      <p:sp>
        <p:nvSpPr>
          <p:cNvPr id="1214" name="Rectangle 190"/>
          <p:cNvSpPr>
            <a:spLocks noChangeArrowheads="1"/>
          </p:cNvSpPr>
          <p:nvPr/>
        </p:nvSpPr>
        <p:spPr bwMode="gray">
          <a:xfrm>
            <a:off x="12700" y="6386513"/>
            <a:ext cx="508000" cy="471487"/>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215" name="Rectangle 191"/>
          <p:cNvSpPr>
            <a:spLocks noChangeArrowheads="1"/>
          </p:cNvSpPr>
          <p:nvPr/>
        </p:nvSpPr>
        <p:spPr bwMode="gray">
          <a:xfrm>
            <a:off x="1016000" y="6386513"/>
            <a:ext cx="508000" cy="471487"/>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216" name="Rectangle 192"/>
          <p:cNvSpPr>
            <a:spLocks noChangeArrowheads="1"/>
          </p:cNvSpPr>
          <p:nvPr/>
        </p:nvSpPr>
        <p:spPr bwMode="gray">
          <a:xfrm>
            <a:off x="2024063" y="6384925"/>
            <a:ext cx="506412" cy="471488"/>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218" name="Rectangle 194"/>
          <p:cNvSpPr>
            <a:spLocks noChangeArrowheads="1"/>
          </p:cNvSpPr>
          <p:nvPr/>
        </p:nvSpPr>
        <p:spPr bwMode="gray">
          <a:xfrm>
            <a:off x="0" y="4908550"/>
            <a:ext cx="9144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endParaRPr lang="ru-RU"/>
          </a:p>
        </p:txBody>
      </p:sp>
      <p:sp>
        <p:nvSpPr>
          <p:cNvPr id="1027" name="Rectangle 3"/>
          <p:cNvSpPr>
            <a:spLocks noGrp="1" noChangeArrowheads="1"/>
          </p:cNvSpPr>
          <p:nvPr>
            <p:ph type="body" idx="1"/>
          </p:nvPr>
        </p:nvSpPr>
        <p:spPr bwMode="gray">
          <a:xfrm>
            <a:off x="457200" y="1600200"/>
            <a:ext cx="8229600" cy="4724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grpSp>
        <p:nvGrpSpPr>
          <p:cNvPr id="1219" name="Group 195"/>
          <p:cNvGrpSpPr>
            <a:grpSpLocks/>
          </p:cNvGrpSpPr>
          <p:nvPr/>
        </p:nvGrpSpPr>
        <p:grpSpPr bwMode="auto">
          <a:xfrm>
            <a:off x="0" y="357188"/>
            <a:ext cx="1157288" cy="1123950"/>
            <a:chOff x="-9" y="1395"/>
            <a:chExt cx="2985" cy="2898"/>
          </a:xfrm>
        </p:grpSpPr>
        <p:pic>
          <p:nvPicPr>
            <p:cNvPr id="1220" name="Picture 196" descr="pan01"/>
            <p:cNvPicPr>
              <a:picLocks noChangeAspect="1" noChangeArrowheads="1"/>
            </p:cNvPicPr>
            <p:nvPr/>
          </p:nvPicPr>
          <p:blipFill>
            <a:blip r:embed="rId16" cstate="print"/>
            <a:srcRect l="46681" r="2339"/>
            <a:stretch>
              <a:fillRect/>
            </a:stretch>
          </p:blipFill>
          <p:spPr bwMode="gray">
            <a:xfrm>
              <a:off x="0" y="1395"/>
              <a:ext cx="2976" cy="2898"/>
            </a:xfrm>
            <a:prstGeom prst="rect">
              <a:avLst/>
            </a:prstGeom>
            <a:noFill/>
          </p:spPr>
        </p:pic>
        <p:sp>
          <p:nvSpPr>
            <p:cNvPr id="1221" name="Freeform 197" descr="wiz_gold03"/>
            <p:cNvSpPr>
              <a:spLocks/>
            </p:cNvSpPr>
            <p:nvPr/>
          </p:nvSpPr>
          <p:spPr bwMode="gray">
            <a:xfrm>
              <a:off x="-9" y="1493"/>
              <a:ext cx="2841" cy="2599"/>
            </a:xfrm>
            <a:custGeom>
              <a:avLst/>
              <a:gdLst/>
              <a:ahLst/>
              <a:cxnLst>
                <a:cxn ang="0">
                  <a:pos x="0" y="18"/>
                </a:cxn>
                <a:cxn ang="0">
                  <a:pos x="2841" y="0"/>
                </a:cxn>
                <a:cxn ang="0">
                  <a:pos x="1294" y="2597"/>
                </a:cxn>
                <a:cxn ang="0">
                  <a:pos x="2" y="2599"/>
                </a:cxn>
                <a:cxn ang="0">
                  <a:pos x="0" y="18"/>
                </a:cxn>
              </a:cxnLst>
              <a:rect l="0" t="0" r="r" b="b"/>
              <a:pathLst>
                <a:path w="2841" h="2599">
                  <a:moveTo>
                    <a:pt x="0" y="18"/>
                  </a:moveTo>
                  <a:lnTo>
                    <a:pt x="2841" y="0"/>
                  </a:lnTo>
                  <a:lnTo>
                    <a:pt x="1294" y="2597"/>
                  </a:lnTo>
                  <a:lnTo>
                    <a:pt x="2" y="2599"/>
                  </a:lnTo>
                  <a:lnTo>
                    <a:pt x="0" y="18"/>
                  </a:lnTo>
                  <a:close/>
                </a:path>
              </a:pathLst>
            </a:custGeom>
            <a:blipFill dpi="0" rotWithShape="1">
              <a:blip r:embed="rId17" cstate="print"/>
              <a:srcRect/>
              <a:stretch>
                <a:fillRect r="-15708"/>
              </a:stretch>
            </a:blipFill>
            <a:ln w="9525">
              <a:noFill/>
              <a:round/>
              <a:headEnd/>
              <a:tailEnd/>
            </a:ln>
            <a:effectLst/>
          </p:spPr>
          <p:txBody>
            <a:bodyPr/>
            <a:lstStyle/>
            <a:p>
              <a:endParaRPr lang="ru-RU"/>
            </a:p>
          </p:txBody>
        </p:sp>
      </p:grpSp>
      <p:grpSp>
        <p:nvGrpSpPr>
          <p:cNvPr id="1222" name="Group 198"/>
          <p:cNvGrpSpPr>
            <a:grpSpLocks/>
          </p:cNvGrpSpPr>
          <p:nvPr/>
        </p:nvGrpSpPr>
        <p:grpSpPr bwMode="auto">
          <a:xfrm>
            <a:off x="-6350" y="195263"/>
            <a:ext cx="1057275" cy="1143000"/>
            <a:chOff x="0" y="1039"/>
            <a:chExt cx="2681" cy="2897"/>
          </a:xfrm>
        </p:grpSpPr>
        <p:pic>
          <p:nvPicPr>
            <p:cNvPr id="1223" name="Picture 199" descr="pan01"/>
            <p:cNvPicPr>
              <a:picLocks noChangeAspect="1" noChangeArrowheads="1"/>
            </p:cNvPicPr>
            <p:nvPr userDrawn="1"/>
          </p:nvPicPr>
          <p:blipFill>
            <a:blip r:embed="rId18" cstate="print"/>
            <a:srcRect l="51730" r="2339"/>
            <a:stretch>
              <a:fillRect/>
            </a:stretch>
          </p:blipFill>
          <p:spPr bwMode="gray">
            <a:xfrm>
              <a:off x="0" y="1039"/>
              <a:ext cx="2681" cy="2897"/>
            </a:xfrm>
            <a:prstGeom prst="rect">
              <a:avLst/>
            </a:prstGeom>
            <a:noFill/>
          </p:spPr>
        </p:pic>
        <p:sp>
          <p:nvSpPr>
            <p:cNvPr id="1224" name="Freeform 200" descr="wiz_gold04"/>
            <p:cNvSpPr>
              <a:spLocks/>
            </p:cNvSpPr>
            <p:nvPr userDrawn="1"/>
          </p:nvSpPr>
          <p:spPr bwMode="gray">
            <a:xfrm>
              <a:off x="0" y="1137"/>
              <a:ext cx="2537" cy="2600"/>
            </a:xfrm>
            <a:custGeom>
              <a:avLst/>
              <a:gdLst/>
              <a:ahLst/>
              <a:cxnLst>
                <a:cxn ang="0">
                  <a:pos x="0" y="0"/>
                </a:cxn>
                <a:cxn ang="0">
                  <a:pos x="2537" y="1"/>
                </a:cxn>
                <a:cxn ang="0">
                  <a:pos x="991" y="2597"/>
                </a:cxn>
                <a:cxn ang="0">
                  <a:pos x="0" y="2600"/>
                </a:cxn>
                <a:cxn ang="0">
                  <a:pos x="0" y="0"/>
                </a:cxn>
              </a:cxnLst>
              <a:rect l="0" t="0" r="r" b="b"/>
              <a:pathLst>
                <a:path w="2537" h="2600">
                  <a:moveTo>
                    <a:pt x="0" y="0"/>
                  </a:moveTo>
                  <a:lnTo>
                    <a:pt x="2537" y="1"/>
                  </a:lnTo>
                  <a:lnTo>
                    <a:pt x="991" y="2597"/>
                  </a:lnTo>
                  <a:lnTo>
                    <a:pt x="0" y="2600"/>
                  </a:lnTo>
                  <a:lnTo>
                    <a:pt x="0" y="0"/>
                  </a:lnTo>
                  <a:close/>
                </a:path>
              </a:pathLst>
            </a:custGeom>
            <a:blipFill dpi="0" rotWithShape="1">
              <a:blip r:embed="rId19" cstate="print"/>
              <a:srcRect/>
              <a:stretch>
                <a:fillRect/>
              </a:stretch>
            </a:blipFill>
            <a:ln w="9525">
              <a:noFill/>
              <a:round/>
              <a:headEnd/>
              <a:tailEnd/>
            </a:ln>
            <a:effectLst/>
          </p:spPr>
          <p:txBody>
            <a:bodyPr/>
            <a:lstStyle/>
            <a:p>
              <a:endParaRPr lang="ru-RU"/>
            </a:p>
          </p:txBody>
        </p:sp>
      </p:grpSp>
      <p:grpSp>
        <p:nvGrpSpPr>
          <p:cNvPr id="1225" name="Group 201"/>
          <p:cNvGrpSpPr>
            <a:grpSpLocks/>
          </p:cNvGrpSpPr>
          <p:nvPr/>
        </p:nvGrpSpPr>
        <p:grpSpPr bwMode="auto">
          <a:xfrm>
            <a:off x="0" y="0"/>
            <a:ext cx="933450" cy="1239838"/>
            <a:chOff x="-7" y="240"/>
            <a:chExt cx="2407" cy="3199"/>
          </a:xfrm>
        </p:grpSpPr>
        <p:pic>
          <p:nvPicPr>
            <p:cNvPr id="1226" name="Picture 202" descr="pan01"/>
            <p:cNvPicPr>
              <a:picLocks noChangeAspect="1" noChangeArrowheads="1"/>
            </p:cNvPicPr>
            <p:nvPr userDrawn="1"/>
          </p:nvPicPr>
          <p:blipFill>
            <a:blip r:embed="rId20" cstate="print"/>
            <a:srcRect l="60431" r="2339"/>
            <a:stretch>
              <a:fillRect/>
            </a:stretch>
          </p:blipFill>
          <p:spPr bwMode="gray">
            <a:xfrm>
              <a:off x="0" y="240"/>
              <a:ext cx="2400" cy="3199"/>
            </a:xfrm>
            <a:prstGeom prst="rect">
              <a:avLst/>
            </a:prstGeom>
            <a:noFill/>
          </p:spPr>
        </p:pic>
        <p:sp>
          <p:nvSpPr>
            <p:cNvPr id="1227" name="Freeform 203" descr="wiz_gold01"/>
            <p:cNvSpPr>
              <a:spLocks/>
            </p:cNvSpPr>
            <p:nvPr userDrawn="1"/>
          </p:nvSpPr>
          <p:spPr bwMode="gray">
            <a:xfrm>
              <a:off x="-7" y="348"/>
              <a:ext cx="2247" cy="2874"/>
            </a:xfrm>
            <a:custGeom>
              <a:avLst/>
              <a:gdLst/>
              <a:ahLst/>
              <a:cxnLst>
                <a:cxn ang="0">
                  <a:pos x="7" y="0"/>
                </a:cxn>
                <a:cxn ang="0">
                  <a:pos x="2247" y="0"/>
                </a:cxn>
                <a:cxn ang="0">
                  <a:pos x="540" y="2868"/>
                </a:cxn>
                <a:cxn ang="0">
                  <a:pos x="0" y="2874"/>
                </a:cxn>
                <a:cxn ang="0">
                  <a:pos x="7" y="0"/>
                </a:cxn>
              </a:cxnLst>
              <a:rect l="0" t="0" r="r" b="b"/>
              <a:pathLst>
                <a:path w="2247" h="2874">
                  <a:moveTo>
                    <a:pt x="7" y="0"/>
                  </a:moveTo>
                  <a:lnTo>
                    <a:pt x="2247" y="0"/>
                  </a:lnTo>
                  <a:lnTo>
                    <a:pt x="540" y="2868"/>
                  </a:lnTo>
                  <a:lnTo>
                    <a:pt x="0" y="2874"/>
                  </a:lnTo>
                  <a:lnTo>
                    <a:pt x="7" y="0"/>
                  </a:lnTo>
                  <a:close/>
                </a:path>
              </a:pathLst>
            </a:custGeom>
            <a:blipFill dpi="0" rotWithShape="1">
              <a:blip r:embed="rId21" cstate="print"/>
              <a:srcRect/>
              <a:stretch>
                <a:fillRect/>
              </a:stretch>
            </a:blipFill>
            <a:ln w="9525">
              <a:noFill/>
              <a:round/>
              <a:headEnd/>
              <a:tailEnd/>
            </a:ln>
            <a:effectLst/>
          </p:spPr>
          <p:txBody>
            <a:bodyPr/>
            <a:lstStyle/>
            <a:p>
              <a:endParaRPr lang="ru-RU"/>
            </a:p>
          </p:txBody>
        </p:sp>
      </p:grpSp>
      <p:sp>
        <p:nvSpPr>
          <p:cNvPr id="1026" name="Rectangle 2"/>
          <p:cNvSpPr>
            <a:spLocks noGrp="1" noChangeArrowheads="1"/>
          </p:cNvSpPr>
          <p:nvPr>
            <p:ph type="title"/>
          </p:nvPr>
        </p:nvSpPr>
        <p:spPr bwMode="gray">
          <a:xfrm>
            <a:off x="1219200" y="228600"/>
            <a:ext cx="73914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iming>
    <p:tnLst>
      <p:par>
        <p:cTn id="1" dur="indefinite" restart="never" nodeType="tmRoot"/>
      </p:par>
    </p:tnLst>
  </p:timing>
  <p:txStyles>
    <p:titleStyle>
      <a:lvl1pPr algn="l" rtl="0" eaLnBrk="1" fontAlgn="base" hangingPunct="1">
        <a:spcBef>
          <a:spcPct val="0"/>
        </a:spcBef>
        <a:spcAft>
          <a:spcPct val="0"/>
        </a:spcAft>
        <a:defRPr sz="3600" b="1">
          <a:solidFill>
            <a:srgbClr val="FFFFFF"/>
          </a:solidFill>
          <a:latin typeface="+mj-lt"/>
          <a:ea typeface="+mj-ea"/>
          <a:cs typeface="+mj-cs"/>
        </a:defRPr>
      </a:lvl1pPr>
      <a:lvl2pPr algn="l" rtl="0" eaLnBrk="1" fontAlgn="base" hangingPunct="1">
        <a:spcBef>
          <a:spcPct val="0"/>
        </a:spcBef>
        <a:spcAft>
          <a:spcPct val="0"/>
        </a:spcAft>
        <a:defRPr sz="3600" b="1">
          <a:solidFill>
            <a:srgbClr val="FFFFFF"/>
          </a:solidFill>
          <a:latin typeface="Arial" charset="0"/>
        </a:defRPr>
      </a:lvl2pPr>
      <a:lvl3pPr algn="l" rtl="0" eaLnBrk="1" fontAlgn="base" hangingPunct="1">
        <a:spcBef>
          <a:spcPct val="0"/>
        </a:spcBef>
        <a:spcAft>
          <a:spcPct val="0"/>
        </a:spcAft>
        <a:defRPr sz="3600" b="1">
          <a:solidFill>
            <a:srgbClr val="FFFFFF"/>
          </a:solidFill>
          <a:latin typeface="Arial" charset="0"/>
        </a:defRPr>
      </a:lvl3pPr>
      <a:lvl4pPr algn="l" rtl="0" eaLnBrk="1" fontAlgn="base" hangingPunct="1">
        <a:spcBef>
          <a:spcPct val="0"/>
        </a:spcBef>
        <a:spcAft>
          <a:spcPct val="0"/>
        </a:spcAft>
        <a:defRPr sz="3600" b="1">
          <a:solidFill>
            <a:srgbClr val="FFFFFF"/>
          </a:solidFill>
          <a:latin typeface="Arial" charset="0"/>
        </a:defRPr>
      </a:lvl4pPr>
      <a:lvl5pPr algn="l" rtl="0" eaLnBrk="1" fontAlgn="base" hangingPunct="1">
        <a:spcBef>
          <a:spcPct val="0"/>
        </a:spcBef>
        <a:spcAft>
          <a:spcPct val="0"/>
        </a:spcAft>
        <a:defRPr sz="3600" b="1">
          <a:solidFill>
            <a:srgbClr val="FFFFFF"/>
          </a:solidFill>
          <a:latin typeface="Arial" charset="0"/>
        </a:defRPr>
      </a:lvl5pPr>
      <a:lvl6pPr marL="457200" algn="l" rtl="0" eaLnBrk="1" fontAlgn="base" hangingPunct="1">
        <a:spcBef>
          <a:spcPct val="0"/>
        </a:spcBef>
        <a:spcAft>
          <a:spcPct val="0"/>
        </a:spcAft>
        <a:defRPr sz="3600" b="1">
          <a:solidFill>
            <a:srgbClr val="FFFFFF"/>
          </a:solidFill>
          <a:latin typeface="Arial" charset="0"/>
        </a:defRPr>
      </a:lvl6pPr>
      <a:lvl7pPr marL="914400" algn="l" rtl="0" eaLnBrk="1" fontAlgn="base" hangingPunct="1">
        <a:spcBef>
          <a:spcPct val="0"/>
        </a:spcBef>
        <a:spcAft>
          <a:spcPct val="0"/>
        </a:spcAft>
        <a:defRPr sz="3600" b="1">
          <a:solidFill>
            <a:srgbClr val="FFFFFF"/>
          </a:solidFill>
          <a:latin typeface="Arial" charset="0"/>
        </a:defRPr>
      </a:lvl7pPr>
      <a:lvl8pPr marL="1371600" algn="l" rtl="0" eaLnBrk="1" fontAlgn="base" hangingPunct="1">
        <a:spcBef>
          <a:spcPct val="0"/>
        </a:spcBef>
        <a:spcAft>
          <a:spcPct val="0"/>
        </a:spcAft>
        <a:defRPr sz="3600" b="1">
          <a:solidFill>
            <a:srgbClr val="FFFFFF"/>
          </a:solidFill>
          <a:latin typeface="Arial" charset="0"/>
        </a:defRPr>
      </a:lvl8pPr>
      <a:lvl9pPr marL="1828800" algn="l" rtl="0" eaLnBrk="1" fontAlgn="base" hangingPunct="1">
        <a:spcBef>
          <a:spcPct val="0"/>
        </a:spcBef>
        <a:spcAft>
          <a:spcPct val="0"/>
        </a:spcAft>
        <a:defRPr sz="3600" b="1">
          <a:solidFill>
            <a:srgbClr val="FFFFFF"/>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emf"/></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968490" y="1916832"/>
            <a:ext cx="5995998" cy="1957398"/>
          </a:xfrm>
        </p:spPr>
        <p:txBody>
          <a:bodyPr/>
          <a:lstStyle/>
          <a:p>
            <a:pPr>
              <a:lnSpc>
                <a:spcPct val="150000"/>
              </a:lnSpc>
            </a:pPr>
            <a:r>
              <a:rPr lang="en-US" sz="2400" dirty="0" smtClean="0"/>
              <a:t>8-mavuz: </a:t>
            </a:r>
            <a:r>
              <a:rPr lang="en-US" sz="2400" dirty="0" err="1"/>
              <a:t>Qaram</a:t>
            </a:r>
            <a:r>
              <a:rPr lang="en-US" sz="2400" dirty="0"/>
              <a:t> </a:t>
            </a:r>
            <a:r>
              <a:rPr lang="en-US" sz="2400" dirty="0" err="1"/>
              <a:t>va</a:t>
            </a:r>
            <a:r>
              <a:rPr lang="en-US" sz="2400" dirty="0"/>
              <a:t> </a:t>
            </a:r>
            <a:r>
              <a:rPr lang="en-US" sz="2400" dirty="0" err="1"/>
              <a:t>qo’shma</a:t>
            </a:r>
            <a:r>
              <a:rPr lang="en-US" sz="2400" dirty="0"/>
              <a:t> </a:t>
            </a:r>
            <a:r>
              <a:rPr lang="en-US" sz="2400" dirty="0" err="1"/>
              <a:t>korxonadagi</a:t>
            </a:r>
            <a:r>
              <a:rPr lang="en-US" sz="2400" dirty="0"/>
              <a:t> </a:t>
            </a:r>
            <a:r>
              <a:rPr lang="en-US" sz="2400" dirty="0" err="1"/>
              <a:t>investitsiyalar</a:t>
            </a:r>
            <a:endParaRPr lang="en-US" sz="2400" dirty="0"/>
          </a:p>
        </p:txBody>
      </p:sp>
      <p:sp>
        <p:nvSpPr>
          <p:cNvPr id="2" name="Прямоугольник 1"/>
          <p:cNvSpPr/>
          <p:nvPr/>
        </p:nvSpPr>
        <p:spPr bwMode="auto">
          <a:xfrm>
            <a:off x="8100392" y="1340768"/>
            <a:ext cx="864096" cy="288032"/>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ru-RU" sz="1800" b="1" i="0" u="none" strike="noStrike" cap="none" normalizeH="0" baseline="0" smtClean="0">
              <a:ln>
                <a:noFill/>
              </a:ln>
              <a:solidFill>
                <a:schemeClr val="tx1"/>
              </a:solidFill>
              <a:effectLst/>
              <a:latin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REJA:</a:t>
            </a:r>
            <a:endParaRPr lang="ru-RU" dirty="0"/>
          </a:p>
        </p:txBody>
      </p:sp>
      <p:sp>
        <p:nvSpPr>
          <p:cNvPr id="3" name="Объект 2"/>
          <p:cNvSpPr>
            <a:spLocks noGrp="1"/>
          </p:cNvSpPr>
          <p:nvPr>
            <p:ph idx="1"/>
          </p:nvPr>
        </p:nvSpPr>
        <p:spPr/>
        <p:txBody>
          <a:bodyPr/>
          <a:lstStyle/>
          <a:p>
            <a:r>
              <a:rPr lang="en-US" dirty="0"/>
              <a:t>1. </a:t>
            </a:r>
            <a:r>
              <a:rPr lang="en-US" dirty="0" err="1"/>
              <a:t>Buxgalteriya</a:t>
            </a:r>
            <a:r>
              <a:rPr lang="en-US" dirty="0"/>
              <a:t> </a:t>
            </a:r>
            <a:r>
              <a:rPr lang="en-US" dirty="0" err="1"/>
              <a:t>hisobining</a:t>
            </a:r>
            <a:r>
              <a:rPr lang="en-US" dirty="0"/>
              <a:t> 28 </a:t>
            </a:r>
            <a:r>
              <a:rPr lang="en-US" dirty="0" err="1"/>
              <a:t>xalqaro</a:t>
            </a:r>
            <a:r>
              <a:rPr lang="en-US" dirty="0"/>
              <a:t> </a:t>
            </a:r>
            <a:r>
              <a:rPr lang="en-US" dirty="0" err="1"/>
              <a:t>standarti</a:t>
            </a:r>
            <a:r>
              <a:rPr lang="en-US" dirty="0"/>
              <a:t> </a:t>
            </a:r>
            <a:r>
              <a:rPr lang="en-US" dirty="0" err="1"/>
              <a:t>maqsadi</a:t>
            </a:r>
            <a:r>
              <a:rPr lang="en-US" dirty="0"/>
              <a:t>.</a:t>
            </a:r>
            <a:r>
              <a:rPr lang="en-US" dirty="0"/>
              <a:t/>
            </a:r>
            <a:br>
              <a:rPr lang="en-US" dirty="0"/>
            </a:br>
            <a:r>
              <a:rPr lang="en-US" dirty="0"/>
              <a:t>2. </a:t>
            </a:r>
            <a:r>
              <a:rPr lang="en-US" dirty="0" err="1"/>
              <a:t>Buxgalteriya</a:t>
            </a:r>
            <a:r>
              <a:rPr lang="en-US" dirty="0"/>
              <a:t> </a:t>
            </a:r>
            <a:r>
              <a:rPr lang="en-US" dirty="0" err="1"/>
              <a:t>hisobining</a:t>
            </a:r>
            <a:r>
              <a:rPr lang="en-US" dirty="0"/>
              <a:t> 28 </a:t>
            </a:r>
            <a:r>
              <a:rPr lang="en-US" dirty="0" err="1"/>
              <a:t>xalqaro</a:t>
            </a:r>
            <a:r>
              <a:rPr lang="en-US" dirty="0"/>
              <a:t> </a:t>
            </a:r>
            <a:r>
              <a:rPr lang="en-US" dirty="0" err="1"/>
              <a:t>standarti</a:t>
            </a:r>
            <a:r>
              <a:rPr lang="en-US" dirty="0"/>
              <a:t> </a:t>
            </a:r>
            <a:r>
              <a:rPr lang="en-US" dirty="0" err="1"/>
              <a:t>Qo‘llash</a:t>
            </a:r>
            <a:r>
              <a:rPr lang="en-US" dirty="0"/>
              <a:t> </a:t>
            </a:r>
            <a:r>
              <a:rPr lang="en-US" dirty="0" err="1"/>
              <a:t>doirasi</a:t>
            </a:r>
            <a:r>
              <a:rPr lang="en-US" dirty="0"/>
              <a:t> .</a:t>
            </a:r>
            <a:r>
              <a:rPr lang="en-US" dirty="0"/>
              <a:t/>
            </a:r>
            <a:br>
              <a:rPr lang="en-US" dirty="0"/>
            </a:br>
            <a:r>
              <a:rPr lang="en-US" dirty="0"/>
              <a:t>3. </a:t>
            </a:r>
            <a:r>
              <a:rPr lang="en-US" dirty="0" err="1"/>
              <a:t>Ulush</a:t>
            </a:r>
            <a:r>
              <a:rPr lang="en-US" dirty="0"/>
              <a:t> </a:t>
            </a:r>
            <a:r>
              <a:rPr lang="en-US" dirty="0" err="1"/>
              <a:t>bo‘yicha</a:t>
            </a:r>
            <a:r>
              <a:rPr lang="en-US" dirty="0"/>
              <a:t> </a:t>
            </a:r>
            <a:r>
              <a:rPr lang="en-US" dirty="0" err="1"/>
              <a:t>hisobga</a:t>
            </a:r>
            <a:r>
              <a:rPr lang="en-US" dirty="0"/>
              <a:t> </a:t>
            </a:r>
            <a:r>
              <a:rPr lang="en-US" dirty="0" err="1"/>
              <a:t>olish</a:t>
            </a:r>
            <a:r>
              <a:rPr lang="en-US" dirty="0"/>
              <a:t> </a:t>
            </a:r>
            <a:r>
              <a:rPr lang="en-US" dirty="0" err="1"/>
              <a:t>usuli</a:t>
            </a:r>
            <a:r>
              <a:rPr lang="en-US" dirty="0"/>
              <a:t>.</a:t>
            </a:r>
            <a:r>
              <a:rPr lang="en-US" dirty="0"/>
              <a:t/>
            </a:r>
            <a:br>
              <a:rPr lang="en-US" dirty="0"/>
            </a:br>
            <a:r>
              <a:rPr lang="en-US" dirty="0"/>
              <a:t>4. </a:t>
            </a:r>
            <a:r>
              <a:rPr lang="en-US" dirty="0" err="1"/>
              <a:t>Ulush</a:t>
            </a:r>
            <a:r>
              <a:rPr lang="en-US" dirty="0"/>
              <a:t> </a:t>
            </a:r>
            <a:r>
              <a:rPr lang="en-US" dirty="0" err="1"/>
              <a:t>bo‘yicha</a:t>
            </a:r>
            <a:r>
              <a:rPr lang="en-US" dirty="0"/>
              <a:t> </a:t>
            </a:r>
            <a:r>
              <a:rPr lang="en-US" dirty="0" err="1"/>
              <a:t>hisobga</a:t>
            </a:r>
            <a:r>
              <a:rPr lang="en-US" dirty="0"/>
              <a:t> </a:t>
            </a:r>
            <a:r>
              <a:rPr lang="en-US" dirty="0" err="1"/>
              <a:t>olish</a:t>
            </a:r>
            <a:r>
              <a:rPr lang="en-US" dirty="0"/>
              <a:t> </a:t>
            </a:r>
            <a:r>
              <a:rPr lang="en-US" dirty="0" err="1"/>
              <a:t>usulining</a:t>
            </a:r>
            <a:r>
              <a:rPr lang="en-US" dirty="0"/>
              <a:t> </a:t>
            </a:r>
            <a:r>
              <a:rPr lang="en-US" dirty="0" err="1"/>
              <a:t>qo‘llanilishi</a:t>
            </a:r>
            <a:endParaRPr lang="ru-RU" dirty="0"/>
          </a:p>
        </p:txBody>
      </p:sp>
    </p:spTree>
    <p:extLst>
      <p:ext uri="{BB962C8B-B14F-4D97-AF65-F5344CB8AC3E}">
        <p14:creationId xmlns:p14="http://schemas.microsoft.com/office/powerpoint/2010/main" val="11182999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89" name="Picture 49" descr="arrow_metal01"/>
          <p:cNvPicPr>
            <a:picLocks noChangeAspect="1" noChangeArrowheads="1"/>
          </p:cNvPicPr>
          <p:nvPr/>
        </p:nvPicPr>
        <p:blipFill>
          <a:blip r:embed="rId2" cstate="print">
            <a:lum contrast="6000"/>
          </a:blip>
          <a:srcRect/>
          <a:stretch>
            <a:fillRect/>
          </a:stretch>
        </p:blipFill>
        <p:spPr bwMode="auto">
          <a:xfrm>
            <a:off x="0" y="1714488"/>
            <a:ext cx="2013991" cy="3657600"/>
          </a:xfrm>
          <a:prstGeom prst="rect">
            <a:avLst/>
          </a:prstGeom>
          <a:noFill/>
        </p:spPr>
      </p:pic>
      <p:sp>
        <p:nvSpPr>
          <p:cNvPr id="35847" name="Rectangle 7"/>
          <p:cNvSpPr>
            <a:spLocks noGrp="1" noChangeArrowheads="1"/>
          </p:cNvSpPr>
          <p:nvPr>
            <p:ph type="title"/>
          </p:nvPr>
        </p:nvSpPr>
        <p:spPr>
          <a:xfrm>
            <a:off x="1437232" y="561902"/>
            <a:ext cx="7391400" cy="536104"/>
          </a:xfrm>
        </p:spPr>
        <p:txBody>
          <a:bodyPr/>
          <a:lstStyle/>
          <a:p>
            <a:pPr algn="ctr"/>
            <a:r>
              <a:rPr lang="en-US" sz="2800" dirty="0" smtClean="0"/>
              <a:t>28-MHXS </a:t>
            </a:r>
            <a:r>
              <a:rPr lang="en-US" sz="2800" dirty="0" err="1" smtClean="0"/>
              <a:t>ning</a:t>
            </a:r>
            <a:r>
              <a:rPr lang="en-US" sz="2800" dirty="0" smtClean="0"/>
              <a:t> </a:t>
            </a:r>
            <a:r>
              <a:rPr lang="en-US" sz="2800" dirty="0" err="1" smtClean="0"/>
              <a:t>maqsadi</a:t>
            </a:r>
            <a:r>
              <a:rPr lang="ru-RU" sz="2800" dirty="0" smtClean="0"/>
              <a:t/>
            </a:r>
            <a:br>
              <a:rPr lang="ru-RU" sz="2800" dirty="0" smtClean="0"/>
            </a:br>
            <a:endParaRPr lang="en-US" sz="2800" dirty="0">
              <a:solidFill>
                <a:srgbClr val="002060"/>
              </a:solidFill>
            </a:endParaRPr>
          </a:p>
        </p:txBody>
      </p:sp>
      <p:grpSp>
        <p:nvGrpSpPr>
          <p:cNvPr id="35934" name="Group 94"/>
          <p:cNvGrpSpPr>
            <a:grpSpLocks/>
          </p:cNvGrpSpPr>
          <p:nvPr/>
        </p:nvGrpSpPr>
        <p:grpSpPr bwMode="auto">
          <a:xfrm>
            <a:off x="1500166" y="1500174"/>
            <a:ext cx="393700" cy="393700"/>
            <a:chOff x="2543" y="1006"/>
            <a:chExt cx="416" cy="416"/>
          </a:xfrm>
        </p:grpSpPr>
        <p:sp>
          <p:nvSpPr>
            <p:cNvPr id="35892" name="Oval 52"/>
            <p:cNvSpPr>
              <a:spLocks noChangeArrowheads="1"/>
            </p:cNvSpPr>
            <p:nvPr/>
          </p:nvSpPr>
          <p:spPr bwMode="gray">
            <a:xfrm>
              <a:off x="2543" y="1006"/>
              <a:ext cx="416" cy="416"/>
            </a:xfrm>
            <a:prstGeom prst="ellipse">
              <a:avLst/>
            </a:prstGeom>
            <a:gradFill rotWithShape="1">
              <a:gsLst>
                <a:gs pos="0">
                  <a:srgbClr val="FFFFFF">
                    <a:gamma/>
                    <a:shade val="54118"/>
                    <a:invGamma/>
                  </a:srgbClr>
                </a:gs>
                <a:gs pos="50000">
                  <a:srgbClr val="FFFFFF"/>
                </a:gs>
                <a:gs pos="100000">
                  <a:srgbClr val="FFFFFF">
                    <a:gamma/>
                    <a:shade val="54118"/>
                    <a:invGamma/>
                  </a:srgbClr>
                </a:gs>
              </a:gsLst>
              <a:lin ang="18900000" scaled="1"/>
            </a:gradFill>
            <a:ln w="9525">
              <a:solidFill>
                <a:srgbClr val="DDDDDD"/>
              </a:solidFill>
              <a:round/>
              <a:headEnd/>
              <a:tailEnd/>
            </a:ln>
            <a:effectLst>
              <a:outerShdw dist="35921" dir="2700000" algn="ctr" rotWithShape="0">
                <a:schemeClr val="bg2">
                  <a:alpha val="50000"/>
                </a:schemeClr>
              </a:outerShdw>
            </a:effectLst>
          </p:spPr>
          <p:txBody>
            <a:bodyPr wrap="none" anchor="ctr"/>
            <a:lstStyle/>
            <a:p>
              <a:endParaRPr lang="ru-RU" sz="2000">
                <a:solidFill>
                  <a:srgbClr val="002060"/>
                </a:solidFill>
                <a:latin typeface="+mj-lt"/>
              </a:endParaRPr>
            </a:p>
          </p:txBody>
        </p:sp>
        <p:grpSp>
          <p:nvGrpSpPr>
            <p:cNvPr id="35893" name="Group 53"/>
            <p:cNvGrpSpPr>
              <a:grpSpLocks/>
            </p:cNvGrpSpPr>
            <p:nvPr/>
          </p:nvGrpSpPr>
          <p:grpSpPr bwMode="auto">
            <a:xfrm rot="-2288454">
              <a:off x="2578" y="1034"/>
              <a:ext cx="348" cy="356"/>
              <a:chOff x="887" y="2040"/>
              <a:chExt cx="433" cy="422"/>
            </a:xfrm>
          </p:grpSpPr>
          <p:pic>
            <p:nvPicPr>
              <p:cNvPr id="35894" name="Picture 54" descr="circuler_1"/>
              <p:cNvPicPr>
                <a:picLocks noChangeAspect="1" noChangeArrowheads="1"/>
              </p:cNvPicPr>
              <p:nvPr/>
            </p:nvPicPr>
            <p:blipFill>
              <a:blip r:embed="rId3" cstate="print"/>
              <a:srcRect/>
              <a:stretch>
                <a:fillRect/>
              </a:stretch>
            </p:blipFill>
            <p:spPr bwMode="gray">
              <a:xfrm>
                <a:off x="887" y="2040"/>
                <a:ext cx="430" cy="420"/>
              </a:xfrm>
              <a:prstGeom prst="rect">
                <a:avLst/>
              </a:prstGeom>
              <a:noFill/>
            </p:spPr>
          </p:pic>
          <p:sp>
            <p:nvSpPr>
              <p:cNvPr id="35895" name="Oval 55"/>
              <p:cNvSpPr>
                <a:spLocks noChangeArrowheads="1"/>
              </p:cNvSpPr>
              <p:nvPr/>
            </p:nvSpPr>
            <p:spPr bwMode="gray">
              <a:xfrm>
                <a:off x="887" y="2040"/>
                <a:ext cx="433" cy="422"/>
              </a:xfrm>
              <a:prstGeom prst="ellipse">
                <a:avLst/>
              </a:prstGeom>
              <a:gradFill rotWithShape="1">
                <a:gsLst>
                  <a:gs pos="0">
                    <a:schemeClr val="accent1">
                      <a:gamma/>
                      <a:shade val="34902"/>
                      <a:invGamma/>
                      <a:alpha val="89999"/>
                    </a:schemeClr>
                  </a:gs>
                  <a:gs pos="50000">
                    <a:schemeClr val="accent1">
                      <a:alpha val="75000"/>
                    </a:schemeClr>
                  </a:gs>
                  <a:gs pos="100000">
                    <a:schemeClr val="accent1">
                      <a:gamma/>
                      <a:shade val="34902"/>
                      <a:invGamma/>
                      <a:alpha val="89999"/>
                    </a:schemeClr>
                  </a:gs>
                </a:gsLst>
                <a:lin ang="18900000" scaled="1"/>
              </a:gradFill>
              <a:ln w="9525" algn="ctr">
                <a:noFill/>
                <a:round/>
                <a:headEnd/>
                <a:tailEnd/>
              </a:ln>
              <a:effectLst/>
            </p:spPr>
            <p:txBody>
              <a:bodyPr wrap="none" anchor="ctr"/>
              <a:lstStyle/>
              <a:p>
                <a:endParaRPr lang="ru-RU" sz="2000">
                  <a:solidFill>
                    <a:srgbClr val="002060"/>
                  </a:solidFill>
                  <a:latin typeface="+mj-lt"/>
                </a:endParaRPr>
              </a:p>
            </p:txBody>
          </p:sp>
          <p:pic>
            <p:nvPicPr>
              <p:cNvPr id="35896" name="Picture 56" descr="Picture2"/>
              <p:cNvPicPr>
                <a:picLocks noChangeAspect="1" noChangeArrowheads="1"/>
              </p:cNvPicPr>
              <p:nvPr/>
            </p:nvPicPr>
            <p:blipFill>
              <a:blip r:embed="rId4" cstate="print"/>
              <a:srcRect/>
              <a:stretch>
                <a:fillRect/>
              </a:stretch>
            </p:blipFill>
            <p:spPr bwMode="gray">
              <a:xfrm>
                <a:off x="930" y="2044"/>
                <a:ext cx="345" cy="149"/>
              </a:xfrm>
              <a:prstGeom prst="rect">
                <a:avLst/>
              </a:prstGeom>
              <a:noFill/>
            </p:spPr>
          </p:pic>
        </p:grpSp>
        <p:pic>
          <p:nvPicPr>
            <p:cNvPr id="35897" name="Picture 57"/>
            <p:cNvPicPr>
              <a:picLocks noChangeAspect="1" noChangeArrowheads="1"/>
            </p:cNvPicPr>
            <p:nvPr/>
          </p:nvPicPr>
          <p:blipFill>
            <a:blip r:embed="rId5" cstate="print"/>
            <a:srcRect l="12015" t="9302" r="12404" b="12598"/>
            <a:stretch>
              <a:fillRect/>
            </a:stretch>
          </p:blipFill>
          <p:spPr bwMode="gray">
            <a:xfrm>
              <a:off x="2570" y="1020"/>
              <a:ext cx="359" cy="370"/>
            </a:xfrm>
            <a:prstGeom prst="rect">
              <a:avLst/>
            </a:prstGeom>
            <a:noFill/>
            <a:ln w="9525">
              <a:noFill/>
              <a:miter lim="800000"/>
              <a:headEnd/>
              <a:tailEnd/>
            </a:ln>
            <a:effectLst/>
          </p:spPr>
        </p:pic>
      </p:grpSp>
      <p:sp>
        <p:nvSpPr>
          <p:cNvPr id="28673" name="Rectangle 1"/>
          <p:cNvSpPr>
            <a:spLocks noChangeArrowheads="1"/>
          </p:cNvSpPr>
          <p:nvPr/>
        </p:nvSpPr>
        <p:spPr bwMode="auto">
          <a:xfrm>
            <a:off x="2357422" y="1932191"/>
            <a:ext cx="6572328"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a:r>
              <a:rPr lang="en-US" sz="2800" b="0" dirty="0" err="1"/>
              <a:t>Ushbu</a:t>
            </a:r>
            <a:r>
              <a:rPr lang="en-US" sz="2800" b="0" dirty="0"/>
              <a:t> </a:t>
            </a:r>
            <a:r>
              <a:rPr lang="en-US" sz="2800" b="0" dirty="0" err="1"/>
              <a:t>Standartning</a:t>
            </a:r>
            <a:r>
              <a:rPr lang="en-US" sz="2800" b="0" dirty="0"/>
              <a:t> </a:t>
            </a:r>
            <a:r>
              <a:rPr lang="en-US" sz="2800" b="0" dirty="0" err="1"/>
              <a:t>maqsadi</a:t>
            </a:r>
            <a:r>
              <a:rPr lang="en-US" sz="2800" b="0" dirty="0"/>
              <a:t> </a:t>
            </a:r>
            <a:r>
              <a:rPr lang="en-US" sz="2800" b="0" dirty="0" err="1"/>
              <a:t>qaram</a:t>
            </a:r>
            <a:r>
              <a:rPr lang="en-US" sz="2800" b="0" dirty="0"/>
              <a:t> </a:t>
            </a:r>
            <a:r>
              <a:rPr lang="en-US" sz="2800" b="0" dirty="0" err="1"/>
              <a:t>tadbirkorlik</a:t>
            </a:r>
            <a:r>
              <a:rPr lang="en-US" sz="2800" b="0" dirty="0"/>
              <a:t> </a:t>
            </a:r>
            <a:r>
              <a:rPr lang="en-US" sz="2800" b="0" dirty="0" err="1"/>
              <a:t>sub’ektlaridagi</a:t>
            </a:r>
            <a:r>
              <a:rPr lang="en-US" sz="2800" b="0" dirty="0"/>
              <a:t> </a:t>
            </a:r>
            <a:r>
              <a:rPr lang="en-US" sz="2800" b="0" dirty="0" err="1"/>
              <a:t>investitsiyalarga</a:t>
            </a:r>
            <a:r>
              <a:rPr lang="en-US" sz="2800" b="0" dirty="0"/>
              <a:t> </a:t>
            </a:r>
            <a:r>
              <a:rPr lang="en-US" sz="2800" b="0" dirty="0" err="1"/>
              <a:t>nisbatan</a:t>
            </a:r>
            <a:r>
              <a:rPr lang="en-US" sz="2800" b="0" dirty="0"/>
              <a:t> </a:t>
            </a:r>
            <a:r>
              <a:rPr lang="en-US" sz="2800" b="0" dirty="0" err="1"/>
              <a:t>buxgalteriya</a:t>
            </a:r>
            <a:r>
              <a:rPr lang="en-US" sz="2800" b="0" dirty="0"/>
              <a:t> </a:t>
            </a:r>
            <a:r>
              <a:rPr lang="en-US" sz="2800" b="0" dirty="0" err="1"/>
              <a:t>hisobini</a:t>
            </a:r>
            <a:r>
              <a:rPr lang="en-US" sz="2800" b="0" dirty="0"/>
              <a:t> </a:t>
            </a:r>
            <a:r>
              <a:rPr lang="en-US" sz="2800" b="0" dirty="0" err="1"/>
              <a:t>belgilash</a:t>
            </a:r>
            <a:r>
              <a:rPr lang="en-US" sz="2800" b="0" dirty="0"/>
              <a:t> </a:t>
            </a:r>
            <a:r>
              <a:rPr lang="en-US" sz="2800" b="0" dirty="0" err="1"/>
              <a:t>hamda</a:t>
            </a:r>
            <a:r>
              <a:rPr lang="en-US" sz="2800" b="0" dirty="0"/>
              <a:t> </a:t>
            </a:r>
            <a:r>
              <a:rPr lang="en-US" sz="2800" b="0" dirty="0" err="1"/>
              <a:t>qaram</a:t>
            </a:r>
            <a:r>
              <a:rPr lang="en-US" sz="2800" b="0" dirty="0"/>
              <a:t> </a:t>
            </a:r>
            <a:r>
              <a:rPr lang="en-US" sz="2800" b="0" dirty="0" err="1"/>
              <a:t>tadbirkorlik</a:t>
            </a:r>
            <a:r>
              <a:rPr lang="en-US" sz="2800" b="0" dirty="0"/>
              <a:t> </a:t>
            </a:r>
            <a:r>
              <a:rPr lang="en-US" sz="2800" b="0" dirty="0" err="1"/>
              <a:t>sub’ektlari</a:t>
            </a:r>
            <a:r>
              <a:rPr lang="en-US" sz="2800" b="0" dirty="0"/>
              <a:t> </a:t>
            </a:r>
            <a:r>
              <a:rPr lang="en-US" sz="2800" b="0" dirty="0" err="1"/>
              <a:t>va</a:t>
            </a:r>
            <a:r>
              <a:rPr lang="en-US" sz="2800" b="0" dirty="0"/>
              <a:t> </a:t>
            </a:r>
            <a:r>
              <a:rPr lang="en-US" sz="2800" b="0" dirty="0" err="1"/>
              <a:t>qo‘shma</a:t>
            </a:r>
            <a:r>
              <a:rPr lang="en-US" sz="2800" b="0" dirty="0"/>
              <a:t> </a:t>
            </a:r>
            <a:r>
              <a:rPr lang="en-US" sz="2800" b="0" dirty="0" err="1"/>
              <a:t>korxonalardagi</a:t>
            </a:r>
            <a:r>
              <a:rPr lang="en-US" sz="2800" b="0" dirty="0"/>
              <a:t> </a:t>
            </a:r>
            <a:r>
              <a:rPr lang="en-US" sz="2800" b="0" dirty="0" err="1"/>
              <a:t>investitsiyalarni</a:t>
            </a:r>
            <a:r>
              <a:rPr lang="en-US" sz="2800" b="0" dirty="0"/>
              <a:t> </a:t>
            </a:r>
            <a:r>
              <a:rPr lang="en-US" sz="2800" b="0" dirty="0" err="1"/>
              <a:t>hisobga</a:t>
            </a:r>
            <a:r>
              <a:rPr lang="en-US" sz="2800" b="0" dirty="0"/>
              <a:t> </a:t>
            </a:r>
            <a:r>
              <a:rPr lang="en-US" sz="2800" b="0" dirty="0" err="1"/>
              <a:t>olishda</a:t>
            </a:r>
            <a:r>
              <a:rPr lang="en-US" sz="2800" b="0" dirty="0"/>
              <a:t> </a:t>
            </a:r>
            <a:r>
              <a:rPr lang="en-US" sz="2800" b="0" dirty="0" err="1"/>
              <a:t>ulush</a:t>
            </a:r>
            <a:r>
              <a:rPr lang="en-US" sz="2800" b="0" dirty="0"/>
              <a:t> </a:t>
            </a:r>
            <a:r>
              <a:rPr lang="en-US" sz="2800" b="0" dirty="0" err="1"/>
              <a:t>bo‘yicha</a:t>
            </a:r>
            <a:r>
              <a:rPr lang="en-US" sz="2800" b="0" dirty="0"/>
              <a:t> </a:t>
            </a:r>
            <a:r>
              <a:rPr lang="en-US" sz="2800" b="0" dirty="0" err="1"/>
              <a:t>hisobga</a:t>
            </a:r>
            <a:r>
              <a:rPr lang="en-US" sz="2800" b="0" dirty="0"/>
              <a:t> </a:t>
            </a:r>
            <a:r>
              <a:rPr lang="en-US" sz="2800" b="0" dirty="0" err="1"/>
              <a:t>olish</a:t>
            </a:r>
            <a:r>
              <a:rPr lang="en-US" sz="2800" b="0" dirty="0"/>
              <a:t> </a:t>
            </a:r>
            <a:r>
              <a:rPr lang="en-US" sz="2800" b="0" dirty="0" err="1"/>
              <a:t>usuli</a:t>
            </a:r>
            <a:r>
              <a:rPr lang="en-US" sz="2800" b="0" dirty="0"/>
              <a:t> </a:t>
            </a:r>
            <a:r>
              <a:rPr lang="en-US" sz="2800" b="0" dirty="0" err="1"/>
              <a:t>qo‘llanilishiga</a:t>
            </a:r>
            <a:r>
              <a:rPr lang="en-US" sz="2800" b="0" dirty="0"/>
              <a:t> </a:t>
            </a:r>
            <a:r>
              <a:rPr lang="en-US" sz="2800" b="0" dirty="0" err="1"/>
              <a:t>nisbatan</a:t>
            </a:r>
            <a:r>
              <a:rPr lang="en-US" sz="2800" b="0" dirty="0"/>
              <a:t> </a:t>
            </a:r>
            <a:r>
              <a:rPr lang="en-US" sz="2800" b="0" dirty="0" err="1"/>
              <a:t>talablarni</a:t>
            </a:r>
            <a:r>
              <a:rPr lang="en-US" sz="2800" b="0" dirty="0"/>
              <a:t> </a:t>
            </a:r>
            <a:r>
              <a:rPr lang="en-US" sz="2800" b="0" dirty="0" err="1"/>
              <a:t>belgilashdan</a:t>
            </a:r>
            <a:r>
              <a:rPr lang="en-US" sz="2800" b="0" dirty="0"/>
              <a:t> </a:t>
            </a:r>
            <a:r>
              <a:rPr lang="en-US" sz="2800" b="0" dirty="0" err="1"/>
              <a:t>iboratdir</a:t>
            </a:r>
            <a:r>
              <a:rPr lang="en-US" sz="2800" b="0" dirty="0"/>
              <a:t>.</a:t>
            </a:r>
            <a:endParaRPr kumimoji="0" lang="uz-Cyrl-UZ"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en-US" dirty="0" err="1" smtClean="0"/>
              <a:t>Qo’llash</a:t>
            </a:r>
            <a:r>
              <a:rPr lang="en-US" dirty="0" smtClean="0"/>
              <a:t> </a:t>
            </a:r>
            <a:r>
              <a:rPr lang="en-US" dirty="0" err="1" smtClean="0"/>
              <a:t>doirasi</a:t>
            </a:r>
            <a:endParaRPr lang="ru-RU" dirty="0"/>
          </a:p>
        </p:txBody>
      </p:sp>
      <p:sp>
        <p:nvSpPr>
          <p:cNvPr id="3" name="Содержимое 2"/>
          <p:cNvSpPr>
            <a:spLocks noGrp="1"/>
          </p:cNvSpPr>
          <p:nvPr>
            <p:ph idx="1"/>
          </p:nvPr>
        </p:nvSpPr>
        <p:spPr>
          <a:xfrm>
            <a:off x="4743752" y="1928802"/>
            <a:ext cx="3900486" cy="3196952"/>
          </a:xfrm>
        </p:spPr>
        <p:txBody>
          <a:bodyPr/>
          <a:lstStyle/>
          <a:p>
            <a:r>
              <a:rPr lang="en-US" sz="2400" dirty="0" err="1"/>
              <a:t>Ushbu</a:t>
            </a:r>
            <a:r>
              <a:rPr lang="en-US" sz="2400" dirty="0"/>
              <a:t> </a:t>
            </a:r>
            <a:r>
              <a:rPr lang="en-US" sz="2400" dirty="0" err="1"/>
              <a:t>Standart</a:t>
            </a:r>
            <a:r>
              <a:rPr lang="en-US" sz="2400" dirty="0"/>
              <a:t> </a:t>
            </a:r>
            <a:r>
              <a:rPr lang="en-US" sz="2400" dirty="0" err="1"/>
              <a:t>investitsiya</a:t>
            </a:r>
            <a:r>
              <a:rPr lang="en-US" sz="2400" dirty="0"/>
              <a:t> </a:t>
            </a:r>
            <a:r>
              <a:rPr lang="en-US" sz="2400" dirty="0" err="1"/>
              <a:t>ob’ekti</a:t>
            </a:r>
            <a:r>
              <a:rPr lang="en-US" sz="2400" dirty="0"/>
              <a:t> </a:t>
            </a:r>
            <a:r>
              <a:rPr lang="en-US" sz="2400" dirty="0" err="1"/>
              <a:t>ustidan</a:t>
            </a:r>
            <a:r>
              <a:rPr lang="en-US" sz="2400" dirty="0"/>
              <a:t> </a:t>
            </a:r>
            <a:r>
              <a:rPr lang="en-US" sz="2400" dirty="0" err="1"/>
              <a:t>qo‘shma</a:t>
            </a:r>
            <a:r>
              <a:rPr lang="en-US" sz="2400" dirty="0"/>
              <a:t> </a:t>
            </a:r>
            <a:r>
              <a:rPr lang="en-US" sz="2400" dirty="0" err="1"/>
              <a:t>nazoratga</a:t>
            </a:r>
            <a:r>
              <a:rPr lang="en-US" sz="2400" dirty="0"/>
              <a:t>, </a:t>
            </a:r>
            <a:r>
              <a:rPr lang="en-US" sz="2400" dirty="0" err="1"/>
              <a:t>yoki</a:t>
            </a:r>
            <a:r>
              <a:rPr lang="en-US" sz="2400" dirty="0"/>
              <a:t> </a:t>
            </a:r>
            <a:r>
              <a:rPr lang="en-US" sz="2400" dirty="0" err="1"/>
              <a:t>ahamiyatli</a:t>
            </a:r>
            <a:r>
              <a:rPr lang="en-US" sz="2400" dirty="0"/>
              <a:t> </a:t>
            </a:r>
            <a:r>
              <a:rPr lang="en-US" sz="2400" dirty="0" err="1"/>
              <a:t>ta’sirga</a:t>
            </a:r>
            <a:r>
              <a:rPr lang="en-US" sz="2400" dirty="0"/>
              <a:t> </a:t>
            </a:r>
            <a:r>
              <a:rPr lang="en-US" sz="2400" dirty="0" err="1"/>
              <a:t>ega</a:t>
            </a:r>
            <a:r>
              <a:rPr lang="en-US" sz="2400" dirty="0"/>
              <a:t> </a:t>
            </a:r>
            <a:r>
              <a:rPr lang="en-US" sz="2400" dirty="0" err="1"/>
              <a:t>bo‘lgan</a:t>
            </a:r>
            <a:r>
              <a:rPr lang="en-US" sz="2400" dirty="0"/>
              <a:t> </a:t>
            </a:r>
            <a:r>
              <a:rPr lang="en-US" sz="2400" dirty="0" err="1"/>
              <a:t>barcha</a:t>
            </a:r>
            <a:r>
              <a:rPr lang="en-US" sz="2400" dirty="0"/>
              <a:t> investor </a:t>
            </a:r>
            <a:r>
              <a:rPr lang="en-US" sz="2400" dirty="0" err="1"/>
              <a:t>tadbirkorlik</a:t>
            </a:r>
            <a:r>
              <a:rPr lang="en-US" sz="2400" dirty="0"/>
              <a:t> </a:t>
            </a:r>
            <a:r>
              <a:rPr lang="en-US" sz="2400" dirty="0" err="1"/>
              <a:t>sub’ektlari</a:t>
            </a:r>
            <a:r>
              <a:rPr lang="en-US" sz="2400" dirty="0"/>
              <a:t> </a:t>
            </a:r>
            <a:r>
              <a:rPr lang="en-US" sz="2400" dirty="0" err="1"/>
              <a:t>tomonidan</a:t>
            </a:r>
            <a:r>
              <a:rPr lang="en-US" sz="2400" dirty="0"/>
              <a:t> </a:t>
            </a:r>
            <a:r>
              <a:rPr lang="en-US" sz="2400" dirty="0" err="1"/>
              <a:t>qo‘llanilishi</a:t>
            </a:r>
            <a:r>
              <a:rPr lang="en-US" sz="2400" dirty="0"/>
              <a:t> </a:t>
            </a:r>
            <a:r>
              <a:rPr lang="en-US" sz="2400" dirty="0" err="1"/>
              <a:t>lozim</a:t>
            </a:r>
            <a:r>
              <a:rPr lang="en-US" sz="2400" dirty="0"/>
              <a:t>.</a:t>
            </a:r>
            <a:endParaRPr lang="ru-RU" sz="2400" dirty="0">
              <a:solidFill>
                <a:srgbClr val="002060"/>
              </a:solidFill>
              <a:latin typeface="+mj-lt"/>
            </a:endParaRPr>
          </a:p>
        </p:txBody>
      </p:sp>
      <p:pic>
        <p:nvPicPr>
          <p:cNvPr id="5" name="Picture 7" descr="D:\eski\Mustaqil ish\im485ages.jpeg"/>
          <p:cNvPicPr>
            <a:picLocks noChangeAspect="1" noChangeArrowheads="1"/>
          </p:cNvPicPr>
          <p:nvPr/>
        </p:nvPicPr>
        <p:blipFill>
          <a:blip r:embed="rId2"/>
          <a:srcRect/>
          <a:stretch>
            <a:fillRect/>
          </a:stretch>
        </p:blipFill>
        <p:spPr bwMode="auto">
          <a:xfrm>
            <a:off x="428596" y="1928802"/>
            <a:ext cx="3857625" cy="428628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en-US" sz="2000" b="0" dirty="0"/>
              <a:t/>
            </a:r>
            <a:br>
              <a:rPr lang="en-US" sz="2000" b="0" dirty="0"/>
            </a:br>
            <a:r>
              <a:rPr lang="en-US" sz="2000" b="0" dirty="0" err="1"/>
              <a:t>Ushbu</a:t>
            </a:r>
            <a:r>
              <a:rPr lang="en-US" sz="2000" b="0" dirty="0"/>
              <a:t> </a:t>
            </a:r>
            <a:r>
              <a:rPr lang="en-US" sz="2000" b="0" dirty="0" err="1"/>
              <a:t>standartda</a:t>
            </a:r>
            <a:r>
              <a:rPr lang="en-US" sz="2000" b="0" dirty="0"/>
              <a:t> </a:t>
            </a:r>
            <a:r>
              <a:rPr lang="en-US" sz="2000" b="0" dirty="0" err="1"/>
              <a:t>quyidagi</a:t>
            </a:r>
            <a:r>
              <a:rPr lang="en-US" sz="2000" b="0" dirty="0"/>
              <a:t> </a:t>
            </a:r>
            <a:r>
              <a:rPr lang="en-US" sz="2000" b="0" dirty="0" err="1"/>
              <a:t>belgilangan</a:t>
            </a:r>
            <a:r>
              <a:rPr lang="en-US" sz="2000" b="0" dirty="0"/>
              <a:t> </a:t>
            </a:r>
            <a:r>
              <a:rPr lang="en-US" sz="2000" b="0" dirty="0" err="1"/>
              <a:t>ma’nodagi</a:t>
            </a:r>
            <a:r>
              <a:rPr lang="en-US" sz="2000" b="0" dirty="0"/>
              <a:t> </a:t>
            </a:r>
            <a:r>
              <a:rPr lang="en-US" sz="2000" b="0" dirty="0" err="1"/>
              <a:t>atamalardan</a:t>
            </a:r>
            <a:r>
              <a:rPr lang="en-US" sz="2000" b="0" dirty="0"/>
              <a:t> </a:t>
            </a:r>
            <a:r>
              <a:rPr lang="en-US" sz="2000" b="0" dirty="0" err="1"/>
              <a:t>foydalaniladi</a:t>
            </a:r>
            <a:r>
              <a:rPr lang="en-US" sz="2000" b="0" dirty="0"/>
              <a:t> : </a:t>
            </a:r>
            <a:br>
              <a:rPr lang="en-US" sz="2000" b="0" dirty="0"/>
            </a:br>
            <a:endParaRPr lang="ru-RU" sz="2000" dirty="0"/>
          </a:p>
        </p:txBody>
      </p:sp>
      <p:sp>
        <p:nvSpPr>
          <p:cNvPr id="3" name="Содержимое 2"/>
          <p:cNvSpPr>
            <a:spLocks noGrp="1"/>
          </p:cNvSpPr>
          <p:nvPr>
            <p:ph idx="1"/>
          </p:nvPr>
        </p:nvSpPr>
        <p:spPr>
          <a:xfrm>
            <a:off x="381000" y="1268760"/>
            <a:ext cx="8229600" cy="4724400"/>
          </a:xfrm>
        </p:spPr>
        <p:txBody>
          <a:bodyPr/>
          <a:lstStyle/>
          <a:p>
            <a:pPr indent="374650"/>
            <a:r>
              <a:rPr lang="en-US" sz="1400" dirty="0" err="1"/>
              <a:t>Qaram</a:t>
            </a:r>
            <a:r>
              <a:rPr lang="en-US" sz="1400" dirty="0"/>
              <a:t> </a:t>
            </a:r>
            <a:r>
              <a:rPr lang="en-US" sz="1400" dirty="0" err="1"/>
              <a:t>tadbirkorlik</a:t>
            </a:r>
            <a:r>
              <a:rPr lang="en-US" sz="1400" dirty="0"/>
              <a:t> </a:t>
            </a:r>
            <a:r>
              <a:rPr lang="en-US" sz="1400" dirty="0" err="1"/>
              <a:t>sub’ekti</a:t>
            </a:r>
            <a:r>
              <a:rPr lang="en-US" sz="1400" dirty="0"/>
              <a:t> - </a:t>
            </a:r>
            <a:r>
              <a:rPr lang="en-US" sz="1400" dirty="0" err="1"/>
              <a:t>bu</a:t>
            </a:r>
            <a:r>
              <a:rPr lang="en-US" sz="1400" dirty="0"/>
              <a:t> </a:t>
            </a:r>
            <a:r>
              <a:rPr lang="en-US" sz="1400" dirty="0" err="1"/>
              <a:t>shunday</a:t>
            </a:r>
            <a:r>
              <a:rPr lang="en-US" sz="1400" dirty="0"/>
              <a:t> </a:t>
            </a:r>
            <a:r>
              <a:rPr lang="en-US" sz="1400" dirty="0" err="1"/>
              <a:t>tadbirkorlik</a:t>
            </a:r>
            <a:r>
              <a:rPr lang="en-US" sz="1400" dirty="0"/>
              <a:t> </a:t>
            </a:r>
            <a:r>
              <a:rPr lang="en-US" sz="1400" dirty="0" err="1"/>
              <a:t>sub’ektiki</a:t>
            </a:r>
            <a:r>
              <a:rPr lang="en-US" sz="1400" dirty="0"/>
              <a:t>, </a:t>
            </a:r>
            <a:r>
              <a:rPr lang="en-US" sz="1400" dirty="0" err="1"/>
              <a:t>bunda</a:t>
            </a:r>
            <a:r>
              <a:rPr lang="en-US" sz="1400" dirty="0"/>
              <a:t> investor </a:t>
            </a:r>
            <a:r>
              <a:rPr lang="en-US" sz="1400" dirty="0" err="1"/>
              <a:t>uning</a:t>
            </a:r>
            <a:r>
              <a:rPr lang="en-US" sz="1400" dirty="0"/>
              <a:t> </a:t>
            </a:r>
            <a:r>
              <a:rPr lang="en-US" sz="1400" dirty="0" err="1"/>
              <a:t>ustidan</a:t>
            </a:r>
            <a:r>
              <a:rPr lang="en-US" sz="1400" dirty="0"/>
              <a:t> </a:t>
            </a:r>
            <a:r>
              <a:rPr lang="en-US" sz="1400" dirty="0" err="1"/>
              <a:t>ahamiyatli</a:t>
            </a:r>
            <a:r>
              <a:rPr lang="en-US" sz="1400" dirty="0"/>
              <a:t> </a:t>
            </a:r>
            <a:r>
              <a:rPr lang="en-US" sz="1400" dirty="0" err="1"/>
              <a:t>ta’sirga</a:t>
            </a:r>
            <a:r>
              <a:rPr lang="en-US" sz="1400" dirty="0"/>
              <a:t> </a:t>
            </a:r>
            <a:r>
              <a:rPr lang="en-US" sz="1400" dirty="0" err="1" smtClean="0"/>
              <a:t>egadir</a:t>
            </a:r>
            <a:r>
              <a:rPr lang="en-US" sz="1400" dirty="0" smtClean="0"/>
              <a:t>.</a:t>
            </a:r>
          </a:p>
          <a:p>
            <a:pPr indent="374650"/>
            <a:r>
              <a:rPr lang="en-US" sz="1400" dirty="0" err="1" smtClean="0"/>
              <a:t>Jamlangan</a:t>
            </a:r>
            <a:r>
              <a:rPr lang="en-US" sz="1400" dirty="0" smtClean="0"/>
              <a:t> </a:t>
            </a:r>
            <a:r>
              <a:rPr lang="en-US" sz="1400" dirty="0"/>
              <a:t>(</a:t>
            </a:r>
            <a:r>
              <a:rPr lang="en-US" sz="1400" dirty="0" err="1"/>
              <a:t>konsolidatsiyalashgan</a:t>
            </a:r>
            <a:r>
              <a:rPr lang="en-US" sz="1400" dirty="0"/>
              <a:t>) </a:t>
            </a:r>
            <a:r>
              <a:rPr lang="en-US" sz="1400" dirty="0" err="1"/>
              <a:t>moliyaviy</a:t>
            </a:r>
            <a:r>
              <a:rPr lang="en-US" sz="1400" dirty="0"/>
              <a:t> </a:t>
            </a:r>
            <a:r>
              <a:rPr lang="en-US" sz="1400" dirty="0" err="1"/>
              <a:t>hisobotlar</a:t>
            </a:r>
            <a:r>
              <a:rPr lang="en-US" sz="1400" dirty="0"/>
              <a:t> - </a:t>
            </a:r>
            <a:r>
              <a:rPr lang="en-US" sz="1400" dirty="0" err="1"/>
              <a:t>bu</a:t>
            </a:r>
            <a:r>
              <a:rPr lang="en-US" sz="1400" dirty="0"/>
              <a:t> </a:t>
            </a:r>
            <a:r>
              <a:rPr lang="en-US" sz="1400" dirty="0" err="1"/>
              <a:t>guruhning</a:t>
            </a:r>
            <a:r>
              <a:rPr lang="en-US" sz="1400" dirty="0"/>
              <a:t> </a:t>
            </a:r>
            <a:r>
              <a:rPr lang="en-US" sz="1400" dirty="0" err="1"/>
              <a:t>moliyaviy</a:t>
            </a:r>
            <a:r>
              <a:rPr lang="en-US" sz="1400" dirty="0"/>
              <a:t> </a:t>
            </a:r>
            <a:r>
              <a:rPr lang="en-US" sz="1400" dirty="0" err="1"/>
              <a:t>hisobotlari</a:t>
            </a:r>
            <a:r>
              <a:rPr lang="en-US" sz="1400" dirty="0"/>
              <a:t> </a:t>
            </a:r>
            <a:r>
              <a:rPr lang="en-US" sz="1400" dirty="0" err="1"/>
              <a:t>bo‘lib</a:t>
            </a:r>
            <a:r>
              <a:rPr lang="en-US" sz="1400" dirty="0"/>
              <a:t>, </a:t>
            </a:r>
            <a:r>
              <a:rPr lang="en-US" sz="1400" dirty="0" err="1"/>
              <a:t>unda</a:t>
            </a:r>
            <a:r>
              <a:rPr lang="en-US" sz="1400" dirty="0"/>
              <a:t> bosh </a:t>
            </a:r>
            <a:r>
              <a:rPr lang="en-US" sz="1400" dirty="0" err="1"/>
              <a:t>tashkilot</a:t>
            </a:r>
            <a:r>
              <a:rPr lang="en-US" sz="1400" dirty="0"/>
              <a:t> </a:t>
            </a:r>
            <a:r>
              <a:rPr lang="en-US" sz="1400" dirty="0" err="1"/>
              <a:t>va</a:t>
            </a:r>
            <a:r>
              <a:rPr lang="en-US" sz="1400" dirty="0"/>
              <a:t> </a:t>
            </a:r>
            <a:r>
              <a:rPr lang="en-US" sz="1400" dirty="0" err="1"/>
              <a:t>uning</a:t>
            </a:r>
            <a:r>
              <a:rPr lang="en-US" sz="1400" dirty="0"/>
              <a:t> </a:t>
            </a:r>
            <a:r>
              <a:rPr lang="en-US" sz="1400" dirty="0" err="1"/>
              <a:t>shu’ba</a:t>
            </a:r>
            <a:r>
              <a:rPr lang="en-US" sz="1400" dirty="0"/>
              <a:t> </a:t>
            </a:r>
            <a:r>
              <a:rPr lang="en-US" sz="1400" dirty="0" err="1"/>
              <a:t>tadbirkorlik</a:t>
            </a:r>
            <a:r>
              <a:rPr lang="en-US" sz="1400" dirty="0"/>
              <a:t> </a:t>
            </a:r>
            <a:r>
              <a:rPr lang="en-US" sz="1400" dirty="0" err="1"/>
              <a:t>sub’ektlarining</a:t>
            </a:r>
            <a:r>
              <a:rPr lang="en-US" sz="1400" dirty="0"/>
              <a:t> </a:t>
            </a:r>
            <a:r>
              <a:rPr lang="en-US" sz="1400" dirty="0" err="1"/>
              <a:t>aktivlari</a:t>
            </a:r>
            <a:r>
              <a:rPr lang="en-US" sz="1400" dirty="0"/>
              <a:t>, </a:t>
            </a:r>
            <a:r>
              <a:rPr lang="en-US" sz="1400" dirty="0" err="1"/>
              <a:t>majburiyatlari</a:t>
            </a:r>
            <a:r>
              <a:rPr lang="en-US" sz="1400" dirty="0"/>
              <a:t>, </a:t>
            </a:r>
            <a:r>
              <a:rPr lang="en-US" sz="1400" dirty="0" err="1"/>
              <a:t>kapitali</a:t>
            </a:r>
            <a:r>
              <a:rPr lang="en-US" sz="1400" dirty="0"/>
              <a:t>, </a:t>
            </a:r>
            <a:r>
              <a:rPr lang="en-US" sz="1400" dirty="0" err="1"/>
              <a:t>daromadlari</a:t>
            </a:r>
            <a:r>
              <a:rPr lang="en-US" sz="1400" dirty="0"/>
              <a:t>, </a:t>
            </a:r>
            <a:r>
              <a:rPr lang="en-US" sz="1400" dirty="0" err="1"/>
              <a:t>xarajatlari</a:t>
            </a:r>
            <a:r>
              <a:rPr lang="en-US" sz="1400" dirty="0"/>
              <a:t> </a:t>
            </a:r>
            <a:r>
              <a:rPr lang="en-US" sz="1400" dirty="0" err="1"/>
              <a:t>va</a:t>
            </a:r>
            <a:r>
              <a:rPr lang="en-US" sz="1400" dirty="0"/>
              <a:t> </a:t>
            </a:r>
            <a:r>
              <a:rPr lang="en-US" sz="1400" dirty="0" err="1"/>
              <a:t>pul</a:t>
            </a:r>
            <a:r>
              <a:rPr lang="en-US" sz="1400" dirty="0"/>
              <a:t> </a:t>
            </a:r>
            <a:r>
              <a:rPr lang="en-US" sz="1400" dirty="0" err="1"/>
              <a:t>oqimlari</a:t>
            </a:r>
            <a:r>
              <a:rPr lang="en-US" sz="1400" dirty="0"/>
              <a:t> </a:t>
            </a:r>
            <a:r>
              <a:rPr lang="en-US" sz="1400" dirty="0" err="1"/>
              <a:t>yagona</a:t>
            </a:r>
            <a:r>
              <a:rPr lang="en-US" sz="1400" dirty="0"/>
              <a:t> </a:t>
            </a:r>
            <a:r>
              <a:rPr lang="en-US" sz="1400" dirty="0" err="1"/>
              <a:t>iqtisodiy</a:t>
            </a:r>
            <a:r>
              <a:rPr lang="en-US" sz="1400" dirty="0"/>
              <a:t> </a:t>
            </a:r>
            <a:r>
              <a:rPr lang="en-US" sz="1400" dirty="0" err="1"/>
              <a:t>faoliyat</a:t>
            </a:r>
            <a:r>
              <a:rPr lang="en-US" sz="1400" dirty="0"/>
              <a:t> </a:t>
            </a:r>
            <a:r>
              <a:rPr lang="en-US" sz="1400" dirty="0" err="1"/>
              <a:t>yurituvchi</a:t>
            </a:r>
            <a:r>
              <a:rPr lang="en-US" sz="1400" dirty="0"/>
              <a:t> </a:t>
            </a:r>
            <a:r>
              <a:rPr lang="en-US" sz="1400" dirty="0" err="1"/>
              <a:t>sub’ektga</a:t>
            </a:r>
            <a:r>
              <a:rPr lang="en-US" sz="1400" dirty="0"/>
              <a:t> </a:t>
            </a:r>
            <a:r>
              <a:rPr lang="en-US" sz="1400" dirty="0" err="1"/>
              <a:t>tegishli</a:t>
            </a:r>
            <a:r>
              <a:rPr lang="en-US" sz="1400" dirty="0"/>
              <a:t> </a:t>
            </a:r>
            <a:r>
              <a:rPr lang="en-US" sz="1400" dirty="0" err="1"/>
              <a:t>sifatida</a:t>
            </a:r>
            <a:r>
              <a:rPr lang="en-US" sz="1400" dirty="0"/>
              <a:t> </a:t>
            </a:r>
            <a:r>
              <a:rPr lang="en-US" sz="1400" dirty="0" err="1"/>
              <a:t>taqdim</a:t>
            </a:r>
            <a:r>
              <a:rPr lang="en-US" sz="1400" dirty="0"/>
              <a:t> </a:t>
            </a:r>
            <a:r>
              <a:rPr lang="en-US" sz="1400" dirty="0" err="1" smtClean="0"/>
              <a:t>etiladi</a:t>
            </a:r>
            <a:r>
              <a:rPr lang="en-US" sz="1400" dirty="0" smtClean="0"/>
              <a:t>.</a:t>
            </a:r>
          </a:p>
          <a:p>
            <a:pPr indent="374650"/>
            <a:r>
              <a:rPr lang="en-US" sz="1400" dirty="0" err="1" smtClean="0"/>
              <a:t>Ulush</a:t>
            </a:r>
            <a:r>
              <a:rPr lang="en-US" sz="1400" dirty="0" smtClean="0"/>
              <a:t> </a:t>
            </a:r>
            <a:r>
              <a:rPr lang="en-US" sz="1400" dirty="0" err="1"/>
              <a:t>bo‘yicha</a:t>
            </a:r>
            <a:r>
              <a:rPr lang="en-US" sz="1400" dirty="0"/>
              <a:t> </a:t>
            </a:r>
            <a:r>
              <a:rPr lang="en-US" sz="1400" dirty="0" err="1"/>
              <a:t>hisobga</a:t>
            </a:r>
            <a:r>
              <a:rPr lang="en-US" sz="1400" dirty="0"/>
              <a:t> </a:t>
            </a:r>
            <a:r>
              <a:rPr lang="en-US" sz="1400" dirty="0" err="1"/>
              <a:t>olish</a:t>
            </a:r>
            <a:r>
              <a:rPr lang="en-US" sz="1400" dirty="0"/>
              <a:t> </a:t>
            </a:r>
            <a:r>
              <a:rPr lang="en-US" sz="1400" dirty="0" err="1"/>
              <a:t>usuli</a:t>
            </a:r>
            <a:r>
              <a:rPr lang="en-US" sz="1400" dirty="0"/>
              <a:t> - </a:t>
            </a:r>
            <a:r>
              <a:rPr lang="en-US" sz="1400" dirty="0" err="1"/>
              <a:t>bu</a:t>
            </a:r>
            <a:r>
              <a:rPr lang="en-US" sz="1400" dirty="0"/>
              <a:t> </a:t>
            </a:r>
            <a:r>
              <a:rPr lang="en-US" sz="1400" dirty="0" err="1"/>
              <a:t>buxgalteriya</a:t>
            </a:r>
            <a:r>
              <a:rPr lang="en-US" sz="1400" dirty="0"/>
              <a:t> </a:t>
            </a:r>
            <a:r>
              <a:rPr lang="en-US" sz="1400" dirty="0" err="1"/>
              <a:t>hisobining</a:t>
            </a:r>
            <a:r>
              <a:rPr lang="en-US" sz="1400" dirty="0"/>
              <a:t> </a:t>
            </a:r>
            <a:r>
              <a:rPr lang="en-US" sz="1400" dirty="0" err="1"/>
              <a:t>usuli</a:t>
            </a:r>
            <a:r>
              <a:rPr lang="en-US" sz="1400" dirty="0"/>
              <a:t> </a:t>
            </a:r>
            <a:r>
              <a:rPr lang="en-US" sz="1400" dirty="0" err="1"/>
              <a:t>bo‘lib</a:t>
            </a:r>
            <a:r>
              <a:rPr lang="en-US" sz="1400" dirty="0"/>
              <a:t>, </a:t>
            </a:r>
            <a:r>
              <a:rPr lang="en-US" sz="1400" dirty="0" err="1"/>
              <a:t>ushbu</a:t>
            </a:r>
            <a:r>
              <a:rPr lang="en-US" sz="1400" dirty="0"/>
              <a:t> </a:t>
            </a:r>
            <a:r>
              <a:rPr lang="en-US" sz="1400" dirty="0" err="1"/>
              <a:t>usul</a:t>
            </a:r>
            <a:r>
              <a:rPr lang="en-US" sz="1400" dirty="0"/>
              <a:t> </a:t>
            </a:r>
            <a:r>
              <a:rPr lang="en-US" sz="1400" dirty="0" err="1"/>
              <a:t>bo‘yicha</a:t>
            </a:r>
            <a:r>
              <a:rPr lang="en-US" sz="1400" dirty="0"/>
              <a:t> </a:t>
            </a:r>
            <a:r>
              <a:rPr lang="en-US" sz="1400" dirty="0" err="1"/>
              <a:t>investitsiya</a:t>
            </a:r>
            <a:r>
              <a:rPr lang="en-US" sz="1400" dirty="0"/>
              <a:t> </a:t>
            </a:r>
            <a:r>
              <a:rPr lang="en-US" sz="1400" dirty="0" err="1"/>
              <a:t>dastlab</a:t>
            </a:r>
            <a:r>
              <a:rPr lang="en-US" sz="1400" dirty="0"/>
              <a:t> </a:t>
            </a:r>
            <a:r>
              <a:rPr lang="en-US" sz="1400" dirty="0" err="1"/>
              <a:t>tannarxda</a:t>
            </a:r>
            <a:r>
              <a:rPr lang="en-US" sz="1400" dirty="0"/>
              <a:t> tan </a:t>
            </a:r>
            <a:r>
              <a:rPr lang="en-US" sz="1400" dirty="0" err="1"/>
              <a:t>olinadi</a:t>
            </a:r>
            <a:r>
              <a:rPr lang="en-US" sz="1400" dirty="0"/>
              <a:t> </a:t>
            </a:r>
            <a:r>
              <a:rPr lang="en-US" sz="1400" dirty="0" err="1"/>
              <a:t>va</a:t>
            </a:r>
            <a:r>
              <a:rPr lang="en-US" sz="1400" dirty="0"/>
              <a:t> </a:t>
            </a:r>
            <a:r>
              <a:rPr lang="en-US" sz="1400" dirty="0" err="1"/>
              <a:t>so‘ngra</a:t>
            </a:r>
            <a:r>
              <a:rPr lang="en-US" sz="1400" dirty="0"/>
              <a:t> </a:t>
            </a:r>
            <a:r>
              <a:rPr lang="en-US" sz="1400" dirty="0" err="1"/>
              <a:t>investorning</a:t>
            </a:r>
            <a:r>
              <a:rPr lang="en-US" sz="1400" dirty="0"/>
              <a:t> </a:t>
            </a:r>
            <a:r>
              <a:rPr lang="en-US" sz="1400" dirty="0" err="1"/>
              <a:t>investitsiya</a:t>
            </a:r>
            <a:r>
              <a:rPr lang="en-US" sz="1400" dirty="0"/>
              <a:t> </a:t>
            </a:r>
            <a:r>
              <a:rPr lang="en-US" sz="1400" dirty="0" err="1"/>
              <a:t>ob’ektining</a:t>
            </a:r>
            <a:r>
              <a:rPr lang="en-US" sz="1400" dirty="0"/>
              <a:t> </a:t>
            </a:r>
            <a:r>
              <a:rPr lang="en-US" sz="1400" dirty="0" err="1"/>
              <a:t>sof</a:t>
            </a:r>
            <a:r>
              <a:rPr lang="en-US" sz="1400" dirty="0"/>
              <a:t> </a:t>
            </a:r>
            <a:r>
              <a:rPr lang="en-US" sz="1400" dirty="0" err="1"/>
              <a:t>aktivlaridagi</a:t>
            </a:r>
            <a:r>
              <a:rPr lang="en-US" sz="1400" dirty="0"/>
              <a:t> </a:t>
            </a:r>
            <a:r>
              <a:rPr lang="en-US" sz="1400" dirty="0" err="1"/>
              <a:t>ulushining</a:t>
            </a:r>
            <a:r>
              <a:rPr lang="en-US" sz="1400" dirty="0"/>
              <a:t> </a:t>
            </a:r>
            <a:r>
              <a:rPr lang="en-US" sz="1400" dirty="0" err="1"/>
              <a:t>sotib</a:t>
            </a:r>
            <a:r>
              <a:rPr lang="en-US" sz="1400" dirty="0"/>
              <a:t> </a:t>
            </a:r>
            <a:r>
              <a:rPr lang="en-US" sz="1400" dirty="0" err="1"/>
              <a:t>olishdan</a:t>
            </a:r>
            <a:r>
              <a:rPr lang="en-US" sz="1400" dirty="0"/>
              <a:t> </a:t>
            </a:r>
            <a:r>
              <a:rPr lang="en-US" sz="1400" dirty="0" err="1"/>
              <a:t>so‘nggi</a:t>
            </a:r>
            <a:r>
              <a:rPr lang="en-US" sz="1400" dirty="0"/>
              <a:t> </a:t>
            </a:r>
            <a:r>
              <a:rPr lang="en-US" sz="1400" dirty="0" err="1"/>
              <a:t>o‘zgarishlariga</a:t>
            </a:r>
            <a:r>
              <a:rPr lang="en-US" sz="1400" dirty="0"/>
              <a:t> </a:t>
            </a:r>
            <a:r>
              <a:rPr lang="en-US" sz="1400" dirty="0" err="1"/>
              <a:t>to‘g‘rilanadi</a:t>
            </a:r>
            <a:r>
              <a:rPr lang="en-US" sz="1400" dirty="0"/>
              <a:t>. </a:t>
            </a:r>
            <a:r>
              <a:rPr lang="en-US" sz="1400" dirty="0" err="1"/>
              <a:t>Investorning</a:t>
            </a:r>
            <a:r>
              <a:rPr lang="en-US" sz="1400" dirty="0"/>
              <a:t> </a:t>
            </a:r>
            <a:r>
              <a:rPr lang="en-US" sz="1400" dirty="0" err="1"/>
              <a:t>foyda</a:t>
            </a:r>
            <a:r>
              <a:rPr lang="en-US" sz="1400" dirty="0"/>
              <a:t> </a:t>
            </a:r>
            <a:r>
              <a:rPr lang="en-US" sz="1400" dirty="0" err="1"/>
              <a:t>yoki</a:t>
            </a:r>
            <a:r>
              <a:rPr lang="en-US" sz="1400" dirty="0"/>
              <a:t> </a:t>
            </a:r>
            <a:r>
              <a:rPr lang="en-US" sz="1400" dirty="0" err="1"/>
              <a:t>zarari</a:t>
            </a:r>
            <a:r>
              <a:rPr lang="en-US" sz="1400" dirty="0"/>
              <a:t> </a:t>
            </a:r>
            <a:r>
              <a:rPr lang="en-US" sz="1400" dirty="0" err="1"/>
              <a:t>uning</a:t>
            </a:r>
            <a:r>
              <a:rPr lang="en-US" sz="1400" dirty="0"/>
              <a:t> </a:t>
            </a:r>
            <a:r>
              <a:rPr lang="en-US" sz="1400" dirty="0" err="1"/>
              <a:t>investitsiya</a:t>
            </a:r>
            <a:r>
              <a:rPr lang="en-US" sz="1400" dirty="0"/>
              <a:t> </a:t>
            </a:r>
            <a:r>
              <a:rPr lang="en-US" sz="1400" dirty="0" err="1"/>
              <a:t>ob’ektining</a:t>
            </a:r>
            <a:r>
              <a:rPr lang="en-US" sz="1400" dirty="0"/>
              <a:t> </a:t>
            </a:r>
            <a:r>
              <a:rPr lang="en-US" sz="1400" dirty="0" err="1"/>
              <a:t>foyda</a:t>
            </a:r>
            <a:r>
              <a:rPr lang="en-US" sz="1400" dirty="0"/>
              <a:t> </a:t>
            </a:r>
            <a:r>
              <a:rPr lang="en-US" sz="1400" dirty="0" err="1"/>
              <a:t>yoki</a:t>
            </a:r>
            <a:r>
              <a:rPr lang="en-US" sz="1400" dirty="0"/>
              <a:t> </a:t>
            </a:r>
            <a:r>
              <a:rPr lang="en-US" sz="1400" dirty="0" err="1"/>
              <a:t>zararidagi</a:t>
            </a:r>
            <a:r>
              <a:rPr lang="en-US" sz="1400" dirty="0"/>
              <a:t> </a:t>
            </a:r>
            <a:r>
              <a:rPr lang="en-US" sz="1400" dirty="0" err="1"/>
              <a:t>ulushini</a:t>
            </a:r>
            <a:r>
              <a:rPr lang="en-US" sz="1400" dirty="0"/>
              <a:t> </a:t>
            </a:r>
            <a:r>
              <a:rPr lang="en-US" sz="1400" dirty="0" err="1"/>
              <a:t>o‘z</a:t>
            </a:r>
            <a:r>
              <a:rPr lang="en-US" sz="1400" dirty="0"/>
              <a:t> </a:t>
            </a:r>
            <a:r>
              <a:rPr lang="en-US" sz="1400" dirty="0" err="1"/>
              <a:t>ichiga</a:t>
            </a:r>
            <a:r>
              <a:rPr lang="en-US" sz="1400" dirty="0"/>
              <a:t> </a:t>
            </a:r>
            <a:r>
              <a:rPr lang="en-US" sz="1400" dirty="0" err="1"/>
              <a:t>oladi</a:t>
            </a:r>
            <a:r>
              <a:rPr lang="en-US" sz="1400" dirty="0"/>
              <a:t> </a:t>
            </a:r>
            <a:r>
              <a:rPr lang="en-US" sz="1400" dirty="0" err="1"/>
              <a:t>va</a:t>
            </a:r>
            <a:r>
              <a:rPr lang="en-US" sz="1400" dirty="0"/>
              <a:t> </a:t>
            </a:r>
            <a:r>
              <a:rPr lang="en-US" sz="1400" dirty="0" err="1"/>
              <a:t>investorning</a:t>
            </a:r>
            <a:r>
              <a:rPr lang="en-US" sz="1400" dirty="0"/>
              <a:t> </a:t>
            </a:r>
            <a:r>
              <a:rPr lang="en-US" sz="1400" dirty="0" err="1"/>
              <a:t>boshqa</a:t>
            </a:r>
            <a:r>
              <a:rPr lang="en-US" sz="1400" dirty="0"/>
              <a:t> </a:t>
            </a:r>
            <a:r>
              <a:rPr lang="en-US" sz="1400" dirty="0" err="1"/>
              <a:t>umumlashgan</a:t>
            </a:r>
            <a:r>
              <a:rPr lang="en-US" sz="1400" dirty="0"/>
              <a:t> </a:t>
            </a:r>
            <a:r>
              <a:rPr lang="en-US" sz="1400" dirty="0" err="1"/>
              <a:t>daromadi</a:t>
            </a:r>
            <a:r>
              <a:rPr lang="en-US" sz="1400" dirty="0"/>
              <a:t> </a:t>
            </a:r>
            <a:r>
              <a:rPr lang="en-US" sz="1400" dirty="0" err="1"/>
              <a:t>uning</a:t>
            </a:r>
            <a:r>
              <a:rPr lang="en-US" sz="1400" dirty="0"/>
              <a:t> </a:t>
            </a:r>
            <a:r>
              <a:rPr lang="en-US" sz="1400" dirty="0" err="1"/>
              <a:t>investitsiya</a:t>
            </a:r>
            <a:r>
              <a:rPr lang="en-US" sz="1400" dirty="0"/>
              <a:t> </a:t>
            </a:r>
            <a:r>
              <a:rPr lang="en-US" sz="1400" dirty="0" err="1"/>
              <a:t>ob’ektining</a:t>
            </a:r>
            <a:r>
              <a:rPr lang="en-US" sz="1400" dirty="0"/>
              <a:t> </a:t>
            </a:r>
            <a:r>
              <a:rPr lang="en-US" sz="1400" dirty="0" err="1"/>
              <a:t>boshqa</a:t>
            </a:r>
            <a:r>
              <a:rPr lang="en-US" sz="1400" dirty="0"/>
              <a:t> </a:t>
            </a:r>
            <a:r>
              <a:rPr lang="en-US" sz="1400" dirty="0" err="1"/>
              <a:t>umumlashgan</a:t>
            </a:r>
            <a:r>
              <a:rPr lang="en-US" sz="1400" dirty="0"/>
              <a:t> </a:t>
            </a:r>
            <a:r>
              <a:rPr lang="en-US" sz="1400" dirty="0" err="1"/>
              <a:t>daromaddagi</a:t>
            </a:r>
            <a:r>
              <a:rPr lang="en-US" sz="1400" dirty="0"/>
              <a:t> </a:t>
            </a:r>
            <a:r>
              <a:rPr lang="en-US" sz="1400" dirty="0" err="1"/>
              <a:t>ulushini</a:t>
            </a:r>
            <a:r>
              <a:rPr lang="en-US" sz="1400" dirty="0"/>
              <a:t> </a:t>
            </a:r>
            <a:r>
              <a:rPr lang="en-US" sz="1400" dirty="0" err="1"/>
              <a:t>o‘z</a:t>
            </a:r>
            <a:r>
              <a:rPr lang="en-US" sz="1400" dirty="0"/>
              <a:t> </a:t>
            </a:r>
            <a:r>
              <a:rPr lang="en-US" sz="1400" dirty="0" err="1"/>
              <a:t>ichiga</a:t>
            </a:r>
            <a:r>
              <a:rPr lang="en-US" sz="1400" dirty="0"/>
              <a:t> </a:t>
            </a:r>
            <a:r>
              <a:rPr lang="en-US" sz="1400" dirty="0" err="1" smtClean="0"/>
              <a:t>oladi</a:t>
            </a:r>
            <a:r>
              <a:rPr lang="en-US" sz="1400" dirty="0" smtClean="0"/>
              <a:t>.</a:t>
            </a:r>
          </a:p>
          <a:p>
            <a:pPr indent="374650"/>
            <a:r>
              <a:rPr lang="en-US" sz="1400" dirty="0" err="1" smtClean="0"/>
              <a:t>Birgalikdagi</a:t>
            </a:r>
            <a:r>
              <a:rPr lang="en-US" sz="1400" dirty="0" smtClean="0"/>
              <a:t> </a:t>
            </a:r>
            <a:r>
              <a:rPr lang="en-US" sz="1400" dirty="0" err="1"/>
              <a:t>faoliyat</a:t>
            </a:r>
            <a:r>
              <a:rPr lang="en-US" sz="1400" dirty="0"/>
              <a:t> </a:t>
            </a:r>
            <a:r>
              <a:rPr lang="en-US" sz="1400" dirty="0" err="1"/>
              <a:t>bo‘yicha</a:t>
            </a:r>
            <a:r>
              <a:rPr lang="en-US" sz="1400" dirty="0"/>
              <a:t> </a:t>
            </a:r>
            <a:r>
              <a:rPr lang="en-US" sz="1400" dirty="0" err="1"/>
              <a:t>kelishuv</a:t>
            </a:r>
            <a:r>
              <a:rPr lang="en-US" sz="1400" dirty="0"/>
              <a:t> - </a:t>
            </a:r>
            <a:r>
              <a:rPr lang="en-US" sz="1400" dirty="0" err="1"/>
              <a:t>bu</a:t>
            </a:r>
            <a:r>
              <a:rPr lang="en-US" sz="1400" dirty="0"/>
              <a:t> </a:t>
            </a:r>
            <a:r>
              <a:rPr lang="en-US" sz="1400" dirty="0" err="1"/>
              <a:t>ikki</a:t>
            </a:r>
            <a:r>
              <a:rPr lang="en-US" sz="1400" dirty="0"/>
              <a:t> </a:t>
            </a:r>
            <a:r>
              <a:rPr lang="en-US" sz="1400" dirty="0" err="1"/>
              <a:t>yoki</a:t>
            </a:r>
            <a:r>
              <a:rPr lang="en-US" sz="1400" dirty="0"/>
              <a:t> </a:t>
            </a:r>
            <a:r>
              <a:rPr lang="en-US" sz="1400" dirty="0" err="1"/>
              <a:t>undan</a:t>
            </a:r>
            <a:r>
              <a:rPr lang="en-US" sz="1400" dirty="0"/>
              <a:t> </a:t>
            </a:r>
            <a:r>
              <a:rPr lang="en-US" sz="1400" dirty="0" err="1"/>
              <a:t>ko‘proq</a:t>
            </a:r>
            <a:r>
              <a:rPr lang="en-US" sz="1400" dirty="0"/>
              <a:t> </a:t>
            </a:r>
            <a:r>
              <a:rPr lang="en-US" sz="1400" dirty="0" err="1"/>
              <a:t>tomonlar</a:t>
            </a:r>
            <a:r>
              <a:rPr lang="en-US" sz="1400" dirty="0"/>
              <a:t> </a:t>
            </a:r>
            <a:r>
              <a:rPr lang="en-US" sz="1400" dirty="0" err="1"/>
              <a:t>birgalikdagi</a:t>
            </a:r>
            <a:r>
              <a:rPr lang="en-US" sz="1400" dirty="0"/>
              <a:t> </a:t>
            </a:r>
            <a:r>
              <a:rPr lang="en-US" sz="1400" dirty="0" err="1"/>
              <a:t>nazoratga</a:t>
            </a:r>
            <a:r>
              <a:rPr lang="en-US" sz="1400" dirty="0"/>
              <a:t> </a:t>
            </a:r>
            <a:r>
              <a:rPr lang="en-US" sz="1400" dirty="0" err="1"/>
              <a:t>ega</a:t>
            </a:r>
            <a:r>
              <a:rPr lang="en-US" sz="1400" dirty="0"/>
              <a:t> </a:t>
            </a:r>
            <a:r>
              <a:rPr lang="en-US" sz="1400" dirty="0" err="1"/>
              <a:t>bo‘lgan</a:t>
            </a:r>
            <a:r>
              <a:rPr lang="en-US" sz="1400" dirty="0"/>
              <a:t> </a:t>
            </a:r>
            <a:r>
              <a:rPr lang="en-US" sz="1400" dirty="0" err="1" smtClean="0"/>
              <a:t>kelishuvdir</a:t>
            </a:r>
            <a:r>
              <a:rPr lang="en-US" sz="1400" dirty="0" smtClean="0"/>
              <a:t>.</a:t>
            </a:r>
          </a:p>
          <a:p>
            <a:pPr indent="374650"/>
            <a:r>
              <a:rPr lang="en-US" sz="1400" dirty="0" err="1" smtClean="0"/>
              <a:t>Birgalikdagi</a:t>
            </a:r>
            <a:r>
              <a:rPr lang="en-US" sz="1400" dirty="0" smtClean="0"/>
              <a:t> </a:t>
            </a:r>
            <a:r>
              <a:rPr lang="en-US" sz="1400" dirty="0" err="1"/>
              <a:t>nazorat</a:t>
            </a:r>
            <a:r>
              <a:rPr lang="en-US" sz="1400" dirty="0"/>
              <a:t> - </a:t>
            </a:r>
            <a:r>
              <a:rPr lang="en-US" sz="1400" dirty="0" err="1"/>
              <a:t>bu</a:t>
            </a:r>
            <a:r>
              <a:rPr lang="en-US" sz="1400" dirty="0"/>
              <a:t> </a:t>
            </a:r>
            <a:r>
              <a:rPr lang="en-US" sz="1400" dirty="0" err="1"/>
              <a:t>kelishuv</a:t>
            </a:r>
            <a:r>
              <a:rPr lang="en-US" sz="1400" dirty="0"/>
              <a:t> </a:t>
            </a:r>
            <a:r>
              <a:rPr lang="en-US" sz="1400" dirty="0" err="1"/>
              <a:t>ustidan</a:t>
            </a:r>
            <a:r>
              <a:rPr lang="en-US" sz="1400" dirty="0"/>
              <a:t> </a:t>
            </a:r>
            <a:r>
              <a:rPr lang="en-US" sz="1400" dirty="0" err="1"/>
              <a:t>nazoratning</a:t>
            </a:r>
            <a:r>
              <a:rPr lang="en-US" sz="1400" dirty="0"/>
              <a:t> </a:t>
            </a:r>
            <a:r>
              <a:rPr lang="en-US" sz="1400" dirty="0" err="1"/>
              <a:t>sharnomada</a:t>
            </a:r>
            <a:r>
              <a:rPr lang="en-US" sz="1400" dirty="0"/>
              <a:t> </a:t>
            </a:r>
            <a:r>
              <a:rPr lang="en-US" sz="1400" dirty="0" err="1"/>
              <a:t>kelishilgan</a:t>
            </a:r>
            <a:r>
              <a:rPr lang="en-US" sz="1400" dirty="0"/>
              <a:t> </a:t>
            </a:r>
            <a:r>
              <a:rPr lang="en-US" sz="1400" dirty="0" err="1"/>
              <a:t>taqsimlanishi</a:t>
            </a:r>
            <a:r>
              <a:rPr lang="en-US" sz="1400" dirty="0"/>
              <a:t>, </a:t>
            </a:r>
            <a:r>
              <a:rPr lang="en-US" sz="1400" dirty="0" err="1"/>
              <a:t>bu</a:t>
            </a:r>
            <a:r>
              <a:rPr lang="en-US" sz="1400" dirty="0"/>
              <a:t> </a:t>
            </a:r>
            <a:r>
              <a:rPr lang="en-US" sz="1400" dirty="0" err="1"/>
              <a:t>faqat</a:t>
            </a:r>
            <a:r>
              <a:rPr lang="en-US" sz="1400" dirty="0"/>
              <a:t> </a:t>
            </a:r>
            <a:r>
              <a:rPr lang="en-US" sz="1400" dirty="0" err="1"/>
              <a:t>tegishli</a:t>
            </a:r>
            <a:r>
              <a:rPr lang="en-US" sz="1400" dirty="0"/>
              <a:t> </a:t>
            </a:r>
            <a:r>
              <a:rPr lang="en-US" sz="1400" dirty="0" err="1"/>
              <a:t>operatsiyalar</a:t>
            </a:r>
            <a:r>
              <a:rPr lang="en-US" sz="1400" dirty="0"/>
              <a:t> </a:t>
            </a:r>
            <a:r>
              <a:rPr lang="en-US" sz="1400" dirty="0" err="1"/>
              <a:t>to‘g‘risidagi</a:t>
            </a:r>
            <a:r>
              <a:rPr lang="en-US" sz="1400" dirty="0"/>
              <a:t> </a:t>
            </a:r>
            <a:r>
              <a:rPr lang="en-US" sz="1400" dirty="0" err="1"/>
              <a:t>qarorlar</a:t>
            </a:r>
            <a:r>
              <a:rPr lang="en-US" sz="1400" dirty="0"/>
              <a:t> </a:t>
            </a:r>
            <a:r>
              <a:rPr lang="en-US" sz="1400" dirty="0" err="1"/>
              <a:t>nazoratni</a:t>
            </a:r>
            <a:r>
              <a:rPr lang="en-US" sz="1400" dirty="0"/>
              <a:t> </a:t>
            </a:r>
            <a:r>
              <a:rPr lang="en-US" sz="1400" dirty="0" err="1"/>
              <a:t>taqsimlab</a:t>
            </a:r>
            <a:r>
              <a:rPr lang="en-US" sz="1400" dirty="0"/>
              <a:t> </a:t>
            </a:r>
            <a:r>
              <a:rPr lang="en-US" sz="1400" dirty="0" err="1"/>
              <a:t>olgan</a:t>
            </a:r>
            <a:r>
              <a:rPr lang="en-US" sz="1400" dirty="0"/>
              <a:t> </a:t>
            </a:r>
            <a:r>
              <a:rPr lang="en-US" sz="1400" dirty="0" err="1"/>
              <a:t>tomonlarning</a:t>
            </a:r>
            <a:r>
              <a:rPr lang="en-US" sz="1400" dirty="0"/>
              <a:t> </a:t>
            </a:r>
            <a:r>
              <a:rPr lang="en-US" sz="1400" dirty="0" err="1"/>
              <a:t>yakdil</a:t>
            </a:r>
            <a:r>
              <a:rPr lang="en-US" sz="1400" dirty="0"/>
              <a:t> </a:t>
            </a:r>
            <a:r>
              <a:rPr lang="en-US" sz="1400" dirty="0" err="1"/>
              <a:t>roziligini</a:t>
            </a:r>
            <a:r>
              <a:rPr lang="en-US" sz="1400" dirty="0"/>
              <a:t> </a:t>
            </a:r>
            <a:r>
              <a:rPr lang="en-US" sz="1400" dirty="0" err="1"/>
              <a:t>talab</a:t>
            </a:r>
            <a:r>
              <a:rPr lang="en-US" sz="1400" dirty="0"/>
              <a:t> </a:t>
            </a:r>
            <a:r>
              <a:rPr lang="en-US" sz="1400" dirty="0" err="1"/>
              <a:t>etadigan</a:t>
            </a:r>
            <a:r>
              <a:rPr lang="en-US" sz="1400" dirty="0"/>
              <a:t> </a:t>
            </a:r>
            <a:r>
              <a:rPr lang="en-US" sz="1400" dirty="0" err="1"/>
              <a:t>holatda</a:t>
            </a:r>
            <a:r>
              <a:rPr lang="en-US" sz="1400" dirty="0"/>
              <a:t> </a:t>
            </a:r>
            <a:r>
              <a:rPr lang="en-US" sz="1400" dirty="0" err="1"/>
              <a:t>mavjud</a:t>
            </a:r>
            <a:r>
              <a:rPr lang="en-US" sz="1400" dirty="0"/>
              <a:t> </a:t>
            </a:r>
            <a:r>
              <a:rPr lang="en-US" sz="1400" dirty="0" err="1" smtClean="0"/>
              <a:t>bo‘ladi</a:t>
            </a:r>
            <a:r>
              <a:rPr lang="en-US" sz="1400" dirty="0" smtClean="0"/>
              <a:t>.</a:t>
            </a:r>
          </a:p>
          <a:p>
            <a:pPr indent="374650"/>
            <a:r>
              <a:rPr lang="en-US" sz="1400" dirty="0" err="1" smtClean="0"/>
              <a:t>Qo‘shma</a:t>
            </a:r>
            <a:r>
              <a:rPr lang="en-US" sz="1400" dirty="0" smtClean="0"/>
              <a:t> </a:t>
            </a:r>
            <a:r>
              <a:rPr lang="en-US" sz="1400" dirty="0" err="1"/>
              <a:t>korxona</a:t>
            </a:r>
            <a:r>
              <a:rPr lang="en-US" sz="1400" dirty="0"/>
              <a:t> - </a:t>
            </a:r>
            <a:r>
              <a:rPr lang="en-US" sz="1400" dirty="0" err="1"/>
              <a:t>bu</a:t>
            </a:r>
            <a:r>
              <a:rPr lang="en-US" sz="1400" dirty="0"/>
              <a:t> </a:t>
            </a:r>
            <a:r>
              <a:rPr lang="en-US" sz="1400" dirty="0" err="1"/>
              <a:t>birgalikdagi</a:t>
            </a:r>
            <a:r>
              <a:rPr lang="en-US" sz="1400" dirty="0"/>
              <a:t> </a:t>
            </a:r>
            <a:r>
              <a:rPr lang="en-US" sz="1400" dirty="0" err="1"/>
              <a:t>faoliyat</a:t>
            </a:r>
            <a:r>
              <a:rPr lang="en-US" sz="1400" dirty="0"/>
              <a:t> </a:t>
            </a:r>
            <a:r>
              <a:rPr lang="en-US" sz="1400" dirty="0" err="1"/>
              <a:t>bo‘yicha</a:t>
            </a:r>
            <a:r>
              <a:rPr lang="en-US" sz="1400" dirty="0"/>
              <a:t> </a:t>
            </a:r>
            <a:r>
              <a:rPr lang="en-US" sz="1400" dirty="0" err="1"/>
              <a:t>kelishuv</a:t>
            </a:r>
            <a:r>
              <a:rPr lang="en-US" sz="1400" dirty="0"/>
              <a:t> </a:t>
            </a:r>
            <a:r>
              <a:rPr lang="en-US" sz="1400" dirty="0" err="1"/>
              <a:t>bo‘lib</a:t>
            </a:r>
            <a:r>
              <a:rPr lang="en-US" sz="1400" dirty="0"/>
              <a:t>, </a:t>
            </a:r>
            <a:r>
              <a:rPr lang="en-US" sz="1400" dirty="0" err="1"/>
              <a:t>bunda</a:t>
            </a:r>
            <a:r>
              <a:rPr lang="en-US" sz="1400" dirty="0"/>
              <a:t> </a:t>
            </a:r>
            <a:r>
              <a:rPr lang="en-US" sz="1400" dirty="0" err="1"/>
              <a:t>ushbu</a:t>
            </a:r>
            <a:r>
              <a:rPr lang="en-US" sz="1400" dirty="0"/>
              <a:t> </a:t>
            </a:r>
            <a:r>
              <a:rPr lang="en-US" sz="1400" dirty="0" err="1"/>
              <a:t>kelishuv</a:t>
            </a:r>
            <a:r>
              <a:rPr lang="en-US" sz="1400" dirty="0"/>
              <a:t> </a:t>
            </a:r>
            <a:r>
              <a:rPr lang="en-US" sz="1400" dirty="0" err="1"/>
              <a:t>bo‘yicha</a:t>
            </a:r>
            <a:r>
              <a:rPr lang="en-US" sz="1400" dirty="0"/>
              <a:t> </a:t>
            </a:r>
            <a:r>
              <a:rPr lang="en-US" sz="1400" dirty="0" err="1"/>
              <a:t>birgalikdagi</a:t>
            </a:r>
            <a:r>
              <a:rPr lang="en-US" sz="1400" dirty="0"/>
              <a:t> </a:t>
            </a:r>
            <a:r>
              <a:rPr lang="en-US" sz="1400" dirty="0" err="1"/>
              <a:t>nazoratga</a:t>
            </a:r>
            <a:r>
              <a:rPr lang="en-US" sz="1400" dirty="0"/>
              <a:t> </a:t>
            </a:r>
            <a:r>
              <a:rPr lang="en-US" sz="1400" dirty="0" err="1"/>
              <a:t>ega</a:t>
            </a:r>
            <a:r>
              <a:rPr lang="en-US" sz="1400" dirty="0"/>
              <a:t> </a:t>
            </a:r>
            <a:r>
              <a:rPr lang="en-US" sz="1400" dirty="0" err="1"/>
              <a:t>tomonlar</a:t>
            </a:r>
            <a:r>
              <a:rPr lang="en-US" sz="1400" dirty="0"/>
              <a:t> </a:t>
            </a:r>
            <a:r>
              <a:rPr lang="en-US" sz="1400" dirty="0" err="1"/>
              <a:t>kelishuvning</a:t>
            </a:r>
            <a:r>
              <a:rPr lang="en-US" sz="1400" dirty="0"/>
              <a:t> </a:t>
            </a:r>
            <a:r>
              <a:rPr lang="en-US" sz="1400" dirty="0" err="1"/>
              <a:t>sof</a:t>
            </a:r>
            <a:r>
              <a:rPr lang="en-US" sz="1400" dirty="0"/>
              <a:t> </a:t>
            </a:r>
            <a:r>
              <a:rPr lang="en-US" sz="1400" dirty="0" err="1"/>
              <a:t>aktivlariga</a:t>
            </a:r>
            <a:r>
              <a:rPr lang="en-US" sz="1400" dirty="0"/>
              <a:t> </a:t>
            </a:r>
            <a:r>
              <a:rPr lang="en-US" sz="1400" dirty="0" err="1"/>
              <a:t>nisbatan</a:t>
            </a:r>
            <a:r>
              <a:rPr lang="en-US" sz="1400" dirty="0"/>
              <a:t> </a:t>
            </a:r>
            <a:r>
              <a:rPr lang="en-US" sz="1400" dirty="0" err="1"/>
              <a:t>huquqlarga</a:t>
            </a:r>
            <a:r>
              <a:rPr lang="en-US" sz="1400" dirty="0"/>
              <a:t> </a:t>
            </a:r>
            <a:r>
              <a:rPr lang="en-US" sz="1400" dirty="0" err="1"/>
              <a:t>ega</a:t>
            </a:r>
            <a:r>
              <a:rPr lang="en-US" sz="1400" dirty="0"/>
              <a:t> </a:t>
            </a:r>
            <a:r>
              <a:rPr lang="en-US" sz="1400" dirty="0" err="1" smtClean="0"/>
              <a:t>bo‘ladi</a:t>
            </a:r>
            <a:r>
              <a:rPr lang="en-US" sz="1400" dirty="0" smtClean="0"/>
              <a:t>.</a:t>
            </a:r>
          </a:p>
          <a:p>
            <a:pPr indent="374650"/>
            <a:r>
              <a:rPr lang="en-US" sz="1400" dirty="0" err="1" smtClean="0"/>
              <a:t>Qo‘shma</a:t>
            </a:r>
            <a:r>
              <a:rPr lang="en-US" sz="1400" dirty="0" smtClean="0"/>
              <a:t> </a:t>
            </a:r>
            <a:r>
              <a:rPr lang="en-US" sz="1400" dirty="0" err="1"/>
              <a:t>korxona</a:t>
            </a:r>
            <a:r>
              <a:rPr lang="en-US" sz="1400" dirty="0"/>
              <a:t> </a:t>
            </a:r>
            <a:r>
              <a:rPr lang="en-US" sz="1400" dirty="0" err="1"/>
              <a:t>ishtirokchisi</a:t>
            </a:r>
            <a:r>
              <a:rPr lang="en-US" sz="1400" dirty="0"/>
              <a:t> - </a:t>
            </a:r>
            <a:r>
              <a:rPr lang="en-US" sz="1400" dirty="0" err="1"/>
              <a:t>bu</a:t>
            </a:r>
            <a:r>
              <a:rPr lang="en-US" sz="1400" dirty="0"/>
              <a:t> </a:t>
            </a:r>
            <a:r>
              <a:rPr lang="en-US" sz="1400" dirty="0" err="1"/>
              <a:t>qo‘shma</a:t>
            </a:r>
            <a:r>
              <a:rPr lang="en-US" sz="1400" dirty="0"/>
              <a:t> </a:t>
            </a:r>
            <a:r>
              <a:rPr lang="en-US" sz="1400" dirty="0" err="1"/>
              <a:t>korxonadagi</a:t>
            </a:r>
            <a:r>
              <a:rPr lang="en-US" sz="1400" dirty="0"/>
              <a:t> </a:t>
            </a:r>
            <a:r>
              <a:rPr lang="en-US" sz="1400" dirty="0" err="1"/>
              <a:t>tomon</a:t>
            </a:r>
            <a:r>
              <a:rPr lang="en-US" sz="1400" dirty="0"/>
              <a:t> </a:t>
            </a:r>
            <a:r>
              <a:rPr lang="en-US" sz="1400" dirty="0" err="1"/>
              <a:t>bo‘lib</a:t>
            </a:r>
            <a:r>
              <a:rPr lang="en-US" sz="1400" dirty="0"/>
              <a:t>, u </a:t>
            </a:r>
            <a:r>
              <a:rPr lang="en-US" sz="1400" dirty="0" err="1"/>
              <a:t>ushbu</a:t>
            </a:r>
            <a:r>
              <a:rPr lang="en-US" sz="1400" dirty="0"/>
              <a:t> </a:t>
            </a:r>
            <a:r>
              <a:rPr lang="en-US" sz="1400" dirty="0" err="1"/>
              <a:t>qo‘shma</a:t>
            </a:r>
            <a:r>
              <a:rPr lang="en-US" sz="1400" dirty="0"/>
              <a:t> </a:t>
            </a:r>
            <a:r>
              <a:rPr lang="en-US" sz="1400" dirty="0" err="1"/>
              <a:t>korxona</a:t>
            </a:r>
            <a:r>
              <a:rPr lang="en-US" sz="1400" dirty="0"/>
              <a:t> </a:t>
            </a:r>
            <a:r>
              <a:rPr lang="en-US" sz="1400" dirty="0" err="1"/>
              <a:t>ustidan</a:t>
            </a:r>
            <a:r>
              <a:rPr lang="en-US" sz="1400" dirty="0"/>
              <a:t> </a:t>
            </a:r>
            <a:r>
              <a:rPr lang="en-US" sz="1400" dirty="0" err="1"/>
              <a:t>birgalikdagi</a:t>
            </a:r>
            <a:r>
              <a:rPr lang="en-US" sz="1400" dirty="0"/>
              <a:t> </a:t>
            </a:r>
            <a:r>
              <a:rPr lang="en-US" sz="1400" dirty="0" err="1"/>
              <a:t>nazoratga</a:t>
            </a:r>
            <a:r>
              <a:rPr lang="en-US" sz="1400" dirty="0"/>
              <a:t> </a:t>
            </a:r>
            <a:r>
              <a:rPr lang="en-US" sz="1400" dirty="0" err="1" smtClean="0"/>
              <a:t>egadir</a:t>
            </a:r>
            <a:r>
              <a:rPr lang="en-US" sz="1400" dirty="0" smtClean="0"/>
              <a:t>.</a:t>
            </a:r>
          </a:p>
          <a:p>
            <a:pPr indent="374650"/>
            <a:r>
              <a:rPr lang="en-US" sz="1400" dirty="0" err="1" smtClean="0"/>
              <a:t>Ahamiyatli</a:t>
            </a:r>
            <a:r>
              <a:rPr lang="en-US" sz="1400" dirty="0" smtClean="0"/>
              <a:t> </a:t>
            </a:r>
            <a:r>
              <a:rPr lang="en-US" sz="1400" dirty="0" err="1"/>
              <a:t>ta’sir</a:t>
            </a:r>
            <a:r>
              <a:rPr lang="en-US" sz="1400" dirty="0"/>
              <a:t> - </a:t>
            </a:r>
            <a:r>
              <a:rPr lang="en-US" sz="1400" dirty="0" err="1"/>
              <a:t>bu</a:t>
            </a:r>
            <a:r>
              <a:rPr lang="en-US" sz="1400" dirty="0"/>
              <a:t> </a:t>
            </a:r>
            <a:r>
              <a:rPr lang="en-US" sz="1400" dirty="0" err="1"/>
              <a:t>investitsiya</a:t>
            </a:r>
            <a:r>
              <a:rPr lang="en-US" sz="1400" dirty="0"/>
              <a:t> </a:t>
            </a:r>
            <a:r>
              <a:rPr lang="en-US" sz="1400" dirty="0" err="1"/>
              <a:t>ob’ektining</a:t>
            </a:r>
            <a:r>
              <a:rPr lang="en-US" sz="1400" dirty="0"/>
              <a:t> </a:t>
            </a:r>
            <a:r>
              <a:rPr lang="en-US" sz="1400" dirty="0" err="1"/>
              <a:t>moliyaviy</a:t>
            </a:r>
            <a:r>
              <a:rPr lang="en-US" sz="1400" dirty="0"/>
              <a:t> </a:t>
            </a:r>
            <a:r>
              <a:rPr lang="en-US" sz="1400" dirty="0" err="1"/>
              <a:t>va</a:t>
            </a:r>
            <a:r>
              <a:rPr lang="en-US" sz="1400" dirty="0"/>
              <a:t> </a:t>
            </a:r>
            <a:r>
              <a:rPr lang="en-US" sz="1400" dirty="0" err="1"/>
              <a:t>operatsion</a:t>
            </a:r>
            <a:r>
              <a:rPr lang="en-US" sz="1400" dirty="0"/>
              <a:t> </a:t>
            </a:r>
            <a:r>
              <a:rPr lang="en-US" sz="1400" dirty="0" err="1"/>
              <a:t>siyosatining</a:t>
            </a:r>
            <a:r>
              <a:rPr lang="en-US" sz="1400" dirty="0"/>
              <a:t> </a:t>
            </a:r>
            <a:r>
              <a:rPr lang="en-US" sz="1400" dirty="0" err="1"/>
              <a:t>qarorlarida</a:t>
            </a:r>
            <a:r>
              <a:rPr lang="en-US" sz="1400" dirty="0"/>
              <a:t> </a:t>
            </a:r>
            <a:r>
              <a:rPr lang="en-US" sz="1400" dirty="0" err="1"/>
              <a:t>ishtirok</a:t>
            </a:r>
            <a:r>
              <a:rPr lang="en-US" sz="1400" dirty="0"/>
              <a:t> </a:t>
            </a:r>
            <a:r>
              <a:rPr lang="en-US" sz="1400" dirty="0" err="1"/>
              <a:t>etish</a:t>
            </a:r>
            <a:r>
              <a:rPr lang="en-US" sz="1400" dirty="0"/>
              <a:t> </a:t>
            </a:r>
            <a:r>
              <a:rPr lang="en-US" sz="1400" dirty="0" err="1"/>
              <a:t>darajasidir</a:t>
            </a:r>
            <a:r>
              <a:rPr lang="en-US" sz="1400" dirty="0"/>
              <a:t>, ammo u </a:t>
            </a:r>
            <a:r>
              <a:rPr lang="en-US" sz="1400" dirty="0" err="1"/>
              <a:t>ushbu</a:t>
            </a:r>
            <a:r>
              <a:rPr lang="en-US" sz="1400" dirty="0"/>
              <a:t> </a:t>
            </a:r>
            <a:r>
              <a:rPr lang="en-US" sz="1400" dirty="0" err="1"/>
              <a:t>siyosatlar</a:t>
            </a:r>
            <a:r>
              <a:rPr lang="en-US" sz="1400" dirty="0"/>
              <a:t> </a:t>
            </a:r>
            <a:r>
              <a:rPr lang="en-US" sz="1400" dirty="0" err="1"/>
              <a:t>ustidan</a:t>
            </a:r>
            <a:r>
              <a:rPr lang="en-US" sz="1400" dirty="0"/>
              <a:t> </a:t>
            </a:r>
            <a:r>
              <a:rPr lang="en-US" sz="1400" dirty="0" err="1"/>
              <a:t>nazorat</a:t>
            </a:r>
            <a:r>
              <a:rPr lang="en-US" sz="1400" dirty="0"/>
              <a:t> </a:t>
            </a:r>
            <a:r>
              <a:rPr lang="en-US" sz="1400" dirty="0" err="1"/>
              <a:t>yoki</a:t>
            </a:r>
            <a:r>
              <a:rPr lang="en-US" sz="1400" dirty="0"/>
              <a:t> </a:t>
            </a:r>
            <a:r>
              <a:rPr lang="en-US" sz="1400" dirty="0" err="1"/>
              <a:t>birgalikdagi</a:t>
            </a:r>
            <a:r>
              <a:rPr lang="en-US" sz="1400" dirty="0"/>
              <a:t> </a:t>
            </a:r>
            <a:r>
              <a:rPr lang="en-US" sz="1400" dirty="0" err="1"/>
              <a:t>nazorat</a:t>
            </a:r>
            <a:r>
              <a:rPr lang="en-US" sz="1400" dirty="0"/>
              <a:t> </a:t>
            </a:r>
            <a:r>
              <a:rPr lang="en-US" sz="1400" dirty="0" err="1"/>
              <a:t>bo‘lib</a:t>
            </a:r>
            <a:r>
              <a:rPr lang="en-US" sz="1400" dirty="0"/>
              <a:t> </a:t>
            </a:r>
            <a:r>
              <a:rPr lang="en-US" sz="1400" dirty="0" err="1"/>
              <a:t>hisoblanmaydi</a:t>
            </a:r>
            <a:r>
              <a:rPr lang="en-US" sz="1400" dirty="0"/>
              <a:t>.</a:t>
            </a:r>
            <a:endParaRPr lang="ru-RU" sz="1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82237681"/>
              </p:ext>
            </p:extLst>
          </p:nvPr>
        </p:nvGraphicFramePr>
        <p:xfrm>
          <a:off x="107504" y="332656"/>
          <a:ext cx="8928992" cy="6408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Arc 3"/>
          <p:cNvSpPr>
            <a:spLocks/>
          </p:cNvSpPr>
          <p:nvPr/>
        </p:nvSpPr>
        <p:spPr bwMode="gray">
          <a:xfrm>
            <a:off x="11113" y="4292600"/>
            <a:ext cx="2568575" cy="226154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1">
              <a:alpha val="0"/>
            </a:schemeClr>
          </a:solidFill>
          <a:ln w="9525">
            <a:solidFill>
              <a:schemeClr val="accent1"/>
            </a:solidFill>
            <a:round/>
            <a:headEnd/>
            <a:tailEnd/>
          </a:ln>
          <a:effectLst/>
        </p:spPr>
        <p:txBody>
          <a:bodyPr wrap="none" anchor="ctr"/>
          <a:lstStyle/>
          <a:p>
            <a:endParaRPr lang="ru-RU"/>
          </a:p>
        </p:txBody>
      </p:sp>
      <p:sp>
        <p:nvSpPr>
          <p:cNvPr id="116740" name="Line 4"/>
          <p:cNvSpPr>
            <a:spLocks noChangeShapeType="1"/>
          </p:cNvSpPr>
          <p:nvPr/>
        </p:nvSpPr>
        <p:spPr bwMode="gray">
          <a:xfrm flipH="1">
            <a:off x="0" y="6400800"/>
            <a:ext cx="2819400" cy="201524"/>
          </a:xfrm>
          <a:prstGeom prst="line">
            <a:avLst/>
          </a:prstGeom>
          <a:noFill/>
          <a:ln w="9525">
            <a:solidFill>
              <a:schemeClr val="accent1">
                <a:alpha val="39999"/>
              </a:schemeClr>
            </a:solidFill>
            <a:round/>
            <a:headEnd/>
            <a:tailEnd/>
          </a:ln>
          <a:effectLst/>
        </p:spPr>
        <p:txBody>
          <a:bodyPr/>
          <a:lstStyle/>
          <a:p>
            <a:endParaRPr lang="ru-RU"/>
          </a:p>
        </p:txBody>
      </p:sp>
      <p:sp>
        <p:nvSpPr>
          <p:cNvPr id="116741" name="Line 5"/>
          <p:cNvSpPr>
            <a:spLocks noChangeShapeType="1"/>
          </p:cNvSpPr>
          <p:nvPr/>
        </p:nvSpPr>
        <p:spPr bwMode="gray">
          <a:xfrm flipH="1">
            <a:off x="0" y="3962400"/>
            <a:ext cx="609600" cy="2351113"/>
          </a:xfrm>
          <a:prstGeom prst="line">
            <a:avLst/>
          </a:prstGeom>
          <a:noFill/>
          <a:ln w="9525">
            <a:solidFill>
              <a:schemeClr val="accent1">
                <a:alpha val="39999"/>
              </a:schemeClr>
            </a:solidFill>
            <a:round/>
            <a:headEnd/>
            <a:tailEnd/>
          </a:ln>
          <a:effectLst/>
        </p:spPr>
        <p:txBody>
          <a:bodyPr/>
          <a:lstStyle/>
          <a:p>
            <a:endParaRPr lang="ru-RU"/>
          </a:p>
        </p:txBody>
      </p:sp>
      <p:sp>
        <p:nvSpPr>
          <p:cNvPr id="116742" name="AutoShape 6"/>
          <p:cNvSpPr>
            <a:spLocks noChangeArrowheads="1"/>
          </p:cNvSpPr>
          <p:nvPr/>
        </p:nvSpPr>
        <p:spPr bwMode="black">
          <a:xfrm>
            <a:off x="1614488" y="3543300"/>
            <a:ext cx="228600" cy="20152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FF">
              <a:alpha val="60001"/>
            </a:srgbClr>
          </a:solidFill>
          <a:ln w="9525">
            <a:solidFill>
              <a:schemeClr val="accent1"/>
            </a:solidFill>
            <a:round/>
            <a:headEnd/>
            <a:tailEnd/>
          </a:ln>
          <a:effectLst/>
        </p:spPr>
        <p:txBody>
          <a:bodyPr wrap="none" anchor="ctr"/>
          <a:lstStyle/>
          <a:p>
            <a:endParaRPr lang="ru-RU"/>
          </a:p>
        </p:txBody>
      </p:sp>
      <p:sp>
        <p:nvSpPr>
          <p:cNvPr id="116743" name="AutoShape 7"/>
          <p:cNvSpPr>
            <a:spLocks noChangeArrowheads="1"/>
          </p:cNvSpPr>
          <p:nvPr/>
        </p:nvSpPr>
        <p:spPr bwMode="black">
          <a:xfrm>
            <a:off x="2506663" y="4032250"/>
            <a:ext cx="228600" cy="20152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FF">
              <a:alpha val="60001"/>
            </a:srgbClr>
          </a:solidFill>
          <a:ln w="9525">
            <a:solidFill>
              <a:schemeClr val="accent1"/>
            </a:solidFill>
            <a:round/>
            <a:headEnd/>
            <a:tailEnd/>
          </a:ln>
          <a:effectLst/>
        </p:spPr>
        <p:txBody>
          <a:bodyPr wrap="none" anchor="ctr"/>
          <a:lstStyle/>
          <a:p>
            <a:endParaRPr lang="ru-RU"/>
          </a:p>
        </p:txBody>
      </p:sp>
      <p:sp>
        <p:nvSpPr>
          <p:cNvPr id="116744" name="AutoShape 8"/>
          <p:cNvSpPr>
            <a:spLocks noChangeArrowheads="1"/>
          </p:cNvSpPr>
          <p:nvPr/>
        </p:nvSpPr>
        <p:spPr bwMode="black">
          <a:xfrm>
            <a:off x="2884488" y="5334000"/>
            <a:ext cx="228600" cy="20152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FF">
              <a:alpha val="60001"/>
            </a:srgbClr>
          </a:solidFill>
          <a:ln w="9525">
            <a:solidFill>
              <a:schemeClr val="accent1"/>
            </a:solidFill>
            <a:round/>
            <a:headEnd/>
            <a:tailEnd/>
          </a:ln>
          <a:effectLst/>
        </p:spPr>
        <p:txBody>
          <a:bodyPr wrap="none" anchor="ctr"/>
          <a:lstStyle/>
          <a:p>
            <a:endParaRPr lang="ru-RU"/>
          </a:p>
        </p:txBody>
      </p:sp>
      <p:sp>
        <p:nvSpPr>
          <p:cNvPr id="116745" name="Line 9"/>
          <p:cNvSpPr>
            <a:spLocks noChangeShapeType="1"/>
          </p:cNvSpPr>
          <p:nvPr/>
        </p:nvSpPr>
        <p:spPr bwMode="gray">
          <a:xfrm flipH="1">
            <a:off x="0" y="3751264"/>
            <a:ext cx="1665288" cy="2537242"/>
          </a:xfrm>
          <a:prstGeom prst="line">
            <a:avLst/>
          </a:prstGeom>
          <a:noFill/>
          <a:ln w="9525">
            <a:solidFill>
              <a:schemeClr val="accent1">
                <a:alpha val="39999"/>
              </a:schemeClr>
            </a:solidFill>
            <a:round/>
            <a:headEnd/>
            <a:tailEnd/>
          </a:ln>
          <a:effectLst/>
        </p:spPr>
        <p:txBody>
          <a:bodyPr/>
          <a:lstStyle/>
          <a:p>
            <a:endParaRPr lang="ru-RU"/>
          </a:p>
        </p:txBody>
      </p:sp>
      <p:sp>
        <p:nvSpPr>
          <p:cNvPr id="116746" name="Line 10"/>
          <p:cNvSpPr>
            <a:spLocks noChangeShapeType="1"/>
          </p:cNvSpPr>
          <p:nvPr/>
        </p:nvSpPr>
        <p:spPr bwMode="gray">
          <a:xfrm flipH="1">
            <a:off x="0" y="5481638"/>
            <a:ext cx="2895600" cy="1011818"/>
          </a:xfrm>
          <a:prstGeom prst="line">
            <a:avLst/>
          </a:prstGeom>
          <a:noFill/>
          <a:ln w="9525">
            <a:solidFill>
              <a:schemeClr val="accent1">
                <a:alpha val="39999"/>
              </a:schemeClr>
            </a:solidFill>
            <a:round/>
            <a:headEnd/>
            <a:tailEnd/>
          </a:ln>
          <a:effectLst/>
        </p:spPr>
        <p:txBody>
          <a:bodyPr/>
          <a:lstStyle/>
          <a:p>
            <a:endParaRPr lang="ru-RU"/>
          </a:p>
        </p:txBody>
      </p:sp>
      <p:sp>
        <p:nvSpPr>
          <p:cNvPr id="116747" name="Line 11"/>
          <p:cNvSpPr>
            <a:spLocks noChangeShapeType="1"/>
          </p:cNvSpPr>
          <p:nvPr/>
        </p:nvSpPr>
        <p:spPr bwMode="black">
          <a:xfrm flipH="1">
            <a:off x="0" y="2243138"/>
            <a:ext cx="1866900" cy="3866740"/>
          </a:xfrm>
          <a:prstGeom prst="line">
            <a:avLst/>
          </a:prstGeom>
          <a:noFill/>
          <a:ln w="19050">
            <a:solidFill>
              <a:schemeClr val="accent1">
                <a:alpha val="60001"/>
              </a:schemeClr>
            </a:solidFill>
            <a:round/>
            <a:headEnd/>
            <a:tailEnd/>
          </a:ln>
          <a:effectLst/>
        </p:spPr>
        <p:txBody>
          <a:bodyPr/>
          <a:lstStyle/>
          <a:p>
            <a:endParaRPr lang="ru-RU"/>
          </a:p>
        </p:txBody>
      </p:sp>
      <p:sp>
        <p:nvSpPr>
          <p:cNvPr id="116748" name="Line 12"/>
          <p:cNvSpPr>
            <a:spLocks noChangeShapeType="1"/>
          </p:cNvSpPr>
          <p:nvPr/>
        </p:nvSpPr>
        <p:spPr bwMode="black">
          <a:xfrm flipH="1">
            <a:off x="-1" y="3570288"/>
            <a:ext cx="2309813" cy="2696782"/>
          </a:xfrm>
          <a:prstGeom prst="line">
            <a:avLst/>
          </a:prstGeom>
          <a:noFill/>
          <a:ln w="19050">
            <a:solidFill>
              <a:schemeClr val="accent1">
                <a:alpha val="60001"/>
              </a:schemeClr>
            </a:solidFill>
            <a:round/>
            <a:headEnd/>
            <a:tailEnd/>
          </a:ln>
          <a:effectLst/>
        </p:spPr>
        <p:txBody>
          <a:bodyPr/>
          <a:lstStyle/>
          <a:p>
            <a:endParaRPr lang="ru-RU"/>
          </a:p>
        </p:txBody>
      </p:sp>
      <p:sp>
        <p:nvSpPr>
          <p:cNvPr id="116749" name="Line 13"/>
          <p:cNvSpPr>
            <a:spLocks noChangeShapeType="1"/>
          </p:cNvSpPr>
          <p:nvPr/>
        </p:nvSpPr>
        <p:spPr bwMode="black">
          <a:xfrm flipH="1">
            <a:off x="0" y="4837113"/>
            <a:ext cx="2846388" cy="1580003"/>
          </a:xfrm>
          <a:prstGeom prst="line">
            <a:avLst/>
          </a:prstGeom>
          <a:noFill/>
          <a:ln w="19050">
            <a:solidFill>
              <a:schemeClr val="accent1">
                <a:alpha val="60001"/>
              </a:schemeClr>
            </a:solidFill>
            <a:round/>
            <a:headEnd/>
            <a:tailEnd/>
          </a:ln>
          <a:effectLst/>
        </p:spPr>
        <p:txBody>
          <a:bodyPr/>
          <a:lstStyle/>
          <a:p>
            <a:endParaRPr lang="ru-RU"/>
          </a:p>
        </p:txBody>
      </p:sp>
      <p:sp>
        <p:nvSpPr>
          <p:cNvPr id="116750" name="Line 14"/>
          <p:cNvSpPr>
            <a:spLocks noChangeShapeType="1"/>
          </p:cNvSpPr>
          <p:nvPr/>
        </p:nvSpPr>
        <p:spPr bwMode="black">
          <a:xfrm flipH="1">
            <a:off x="0" y="5883276"/>
            <a:ext cx="3867150" cy="657752"/>
          </a:xfrm>
          <a:prstGeom prst="line">
            <a:avLst/>
          </a:prstGeom>
          <a:noFill/>
          <a:ln w="19050">
            <a:solidFill>
              <a:schemeClr val="accent1">
                <a:alpha val="60001"/>
              </a:schemeClr>
            </a:solidFill>
            <a:round/>
            <a:headEnd/>
            <a:tailEnd/>
          </a:ln>
          <a:effectLst/>
        </p:spPr>
        <p:txBody>
          <a:bodyPr/>
          <a:lstStyle/>
          <a:p>
            <a:endParaRPr lang="ru-RU"/>
          </a:p>
        </p:txBody>
      </p:sp>
      <p:sp>
        <p:nvSpPr>
          <p:cNvPr id="116751" name="Arc 15"/>
          <p:cNvSpPr>
            <a:spLocks/>
          </p:cNvSpPr>
          <p:nvPr/>
        </p:nvSpPr>
        <p:spPr bwMode="gray">
          <a:xfrm>
            <a:off x="0" y="4343400"/>
            <a:ext cx="2509838" cy="2216763"/>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1">
              <a:alpha val="50000"/>
            </a:schemeClr>
          </a:solidFill>
          <a:ln w="9525">
            <a:solidFill>
              <a:schemeClr val="accent1"/>
            </a:solidFill>
            <a:round/>
            <a:headEnd/>
            <a:tailEnd/>
          </a:ln>
          <a:effectLst/>
        </p:spPr>
        <p:txBody>
          <a:bodyPr wrap="none" anchor="ctr"/>
          <a:lstStyle/>
          <a:p>
            <a:endParaRPr lang="ru-RU"/>
          </a:p>
        </p:txBody>
      </p:sp>
      <p:sp>
        <p:nvSpPr>
          <p:cNvPr id="116753" name="Arc 17"/>
          <p:cNvSpPr>
            <a:spLocks/>
          </p:cNvSpPr>
          <p:nvPr/>
        </p:nvSpPr>
        <p:spPr bwMode="gray">
          <a:xfrm>
            <a:off x="0" y="4422776"/>
            <a:ext cx="2438400" cy="214679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1"/>
          </a:solidFill>
          <a:ln w="9525">
            <a:solidFill>
              <a:schemeClr val="accent1"/>
            </a:solidFill>
            <a:round/>
            <a:headEnd/>
            <a:tailEnd/>
          </a:ln>
          <a:effectLst/>
        </p:spPr>
        <p:txBody>
          <a:bodyPr wrap="none" anchor="ctr"/>
          <a:lstStyle/>
          <a:p>
            <a:endParaRPr lang="ru-RU"/>
          </a:p>
        </p:txBody>
      </p:sp>
      <p:sp>
        <p:nvSpPr>
          <p:cNvPr id="116752" name="Line 16"/>
          <p:cNvSpPr>
            <a:spLocks noChangeShapeType="1"/>
          </p:cNvSpPr>
          <p:nvPr/>
        </p:nvSpPr>
        <p:spPr bwMode="gray">
          <a:xfrm flipH="1">
            <a:off x="-1" y="4232276"/>
            <a:ext cx="2532063" cy="2314726"/>
          </a:xfrm>
          <a:prstGeom prst="line">
            <a:avLst/>
          </a:prstGeom>
          <a:noFill/>
          <a:ln w="9525">
            <a:solidFill>
              <a:schemeClr val="accent1">
                <a:alpha val="39999"/>
              </a:schemeClr>
            </a:solidFill>
            <a:round/>
            <a:headEnd/>
            <a:tailEnd/>
          </a:ln>
          <a:effectLst/>
        </p:spPr>
        <p:txBody>
          <a:bodyPr/>
          <a:lstStyle/>
          <a:p>
            <a:endParaRPr lang="ru-RU"/>
          </a:p>
        </p:txBody>
      </p:sp>
      <p:grpSp>
        <p:nvGrpSpPr>
          <p:cNvPr id="2" name="Group 22"/>
          <p:cNvGrpSpPr>
            <a:grpSpLocks/>
          </p:cNvGrpSpPr>
          <p:nvPr/>
        </p:nvGrpSpPr>
        <p:grpSpPr bwMode="auto">
          <a:xfrm>
            <a:off x="2636838" y="2120900"/>
            <a:ext cx="119062" cy="104961"/>
            <a:chOff x="2995" y="1525"/>
            <a:chExt cx="112" cy="112"/>
          </a:xfrm>
        </p:grpSpPr>
        <p:sp>
          <p:nvSpPr>
            <p:cNvPr id="116759" name="AutoShape 23"/>
            <p:cNvSpPr>
              <a:spLocks noChangeArrowheads="1"/>
            </p:cNvSpPr>
            <p:nvPr/>
          </p:nvSpPr>
          <p:spPr bwMode="gray">
            <a:xfrm>
              <a:off x="2995" y="1525"/>
              <a:ext cx="112" cy="112"/>
            </a:xfrm>
            <a:prstGeom prst="roundRect">
              <a:avLst>
                <a:gd name="adj" fmla="val 16667"/>
              </a:avLst>
            </a:prstGeom>
            <a:solidFill>
              <a:srgbClr val="808080"/>
            </a:solidFill>
            <a:ln w="9525">
              <a:solidFill>
                <a:srgbClr val="F8F8F8"/>
              </a:solidFill>
              <a:round/>
              <a:headEnd/>
              <a:tailEnd/>
            </a:ln>
            <a:effectLst/>
          </p:spPr>
          <p:txBody>
            <a:bodyPr wrap="none" anchor="ctr"/>
            <a:lstStyle/>
            <a:p>
              <a:endParaRPr lang="ru-RU"/>
            </a:p>
          </p:txBody>
        </p:sp>
        <p:sp>
          <p:nvSpPr>
            <p:cNvPr id="116760" name="AutoShape 24"/>
            <p:cNvSpPr>
              <a:spLocks noChangeArrowheads="1"/>
            </p:cNvSpPr>
            <p:nvPr/>
          </p:nvSpPr>
          <p:spPr bwMode="gray">
            <a:xfrm>
              <a:off x="3029" y="1540"/>
              <a:ext cx="60" cy="81"/>
            </a:xfrm>
            <a:prstGeom prst="homePlate">
              <a:avLst>
                <a:gd name="adj" fmla="val 100000"/>
              </a:avLst>
            </a:prstGeom>
            <a:solidFill>
              <a:srgbClr val="808080"/>
            </a:solidFill>
            <a:ln w="9525">
              <a:noFill/>
              <a:miter lim="800000"/>
              <a:headEnd/>
              <a:tailEnd/>
            </a:ln>
            <a:effectLst/>
          </p:spPr>
          <p:txBody>
            <a:bodyPr wrap="none" anchor="ctr"/>
            <a:lstStyle/>
            <a:p>
              <a:endParaRPr lang="ru-RU"/>
            </a:p>
          </p:txBody>
        </p:sp>
      </p:grpSp>
      <p:grpSp>
        <p:nvGrpSpPr>
          <p:cNvPr id="3" name="Group 30"/>
          <p:cNvGrpSpPr>
            <a:grpSpLocks/>
          </p:cNvGrpSpPr>
          <p:nvPr/>
        </p:nvGrpSpPr>
        <p:grpSpPr bwMode="auto">
          <a:xfrm>
            <a:off x="3779838" y="4889500"/>
            <a:ext cx="119062" cy="104961"/>
            <a:chOff x="2995" y="1525"/>
            <a:chExt cx="112" cy="112"/>
          </a:xfrm>
        </p:grpSpPr>
        <p:sp>
          <p:nvSpPr>
            <p:cNvPr id="116767" name="AutoShape 31"/>
            <p:cNvSpPr>
              <a:spLocks noChangeArrowheads="1"/>
            </p:cNvSpPr>
            <p:nvPr/>
          </p:nvSpPr>
          <p:spPr bwMode="gray">
            <a:xfrm>
              <a:off x="2995" y="1525"/>
              <a:ext cx="112" cy="112"/>
            </a:xfrm>
            <a:prstGeom prst="roundRect">
              <a:avLst>
                <a:gd name="adj" fmla="val 16667"/>
              </a:avLst>
            </a:prstGeom>
            <a:solidFill>
              <a:srgbClr val="808080"/>
            </a:solidFill>
            <a:ln w="9525">
              <a:solidFill>
                <a:srgbClr val="F8F8F8"/>
              </a:solidFill>
              <a:round/>
              <a:headEnd/>
              <a:tailEnd/>
            </a:ln>
            <a:effectLst/>
          </p:spPr>
          <p:txBody>
            <a:bodyPr wrap="none" anchor="ctr"/>
            <a:lstStyle/>
            <a:p>
              <a:endParaRPr lang="ru-RU"/>
            </a:p>
          </p:txBody>
        </p:sp>
        <p:sp>
          <p:nvSpPr>
            <p:cNvPr id="116768" name="AutoShape 32"/>
            <p:cNvSpPr>
              <a:spLocks noChangeArrowheads="1"/>
            </p:cNvSpPr>
            <p:nvPr/>
          </p:nvSpPr>
          <p:spPr bwMode="gray">
            <a:xfrm>
              <a:off x="3029" y="1540"/>
              <a:ext cx="60" cy="81"/>
            </a:xfrm>
            <a:prstGeom prst="homePlate">
              <a:avLst>
                <a:gd name="adj" fmla="val 100000"/>
              </a:avLst>
            </a:prstGeom>
            <a:solidFill>
              <a:srgbClr val="808080"/>
            </a:solidFill>
            <a:ln w="9525">
              <a:noFill/>
              <a:miter lim="800000"/>
              <a:headEnd/>
              <a:tailEnd/>
            </a:ln>
            <a:effectLst/>
          </p:spPr>
          <p:txBody>
            <a:bodyPr wrap="none" anchor="ctr"/>
            <a:lstStyle/>
            <a:p>
              <a:endParaRPr lang="ru-RU"/>
            </a:p>
          </p:txBody>
        </p:sp>
      </p:grpSp>
      <p:grpSp>
        <p:nvGrpSpPr>
          <p:cNvPr id="4" name="Group 34"/>
          <p:cNvGrpSpPr>
            <a:grpSpLocks/>
          </p:cNvGrpSpPr>
          <p:nvPr/>
        </p:nvGrpSpPr>
        <p:grpSpPr bwMode="auto">
          <a:xfrm>
            <a:off x="4516438" y="6005513"/>
            <a:ext cx="119062" cy="104960"/>
            <a:chOff x="2995" y="1525"/>
            <a:chExt cx="112" cy="112"/>
          </a:xfrm>
        </p:grpSpPr>
        <p:sp>
          <p:nvSpPr>
            <p:cNvPr id="116771" name="AutoShape 35"/>
            <p:cNvSpPr>
              <a:spLocks noChangeArrowheads="1"/>
            </p:cNvSpPr>
            <p:nvPr/>
          </p:nvSpPr>
          <p:spPr bwMode="gray">
            <a:xfrm>
              <a:off x="2995" y="1525"/>
              <a:ext cx="112" cy="112"/>
            </a:xfrm>
            <a:prstGeom prst="roundRect">
              <a:avLst>
                <a:gd name="adj" fmla="val 16667"/>
              </a:avLst>
            </a:prstGeom>
            <a:solidFill>
              <a:srgbClr val="808080"/>
            </a:solidFill>
            <a:ln w="9525">
              <a:solidFill>
                <a:srgbClr val="F8F8F8"/>
              </a:solidFill>
              <a:round/>
              <a:headEnd/>
              <a:tailEnd/>
            </a:ln>
            <a:effectLst/>
          </p:spPr>
          <p:txBody>
            <a:bodyPr wrap="none" anchor="ctr"/>
            <a:lstStyle/>
            <a:p>
              <a:endParaRPr lang="ru-RU"/>
            </a:p>
          </p:txBody>
        </p:sp>
        <p:sp>
          <p:nvSpPr>
            <p:cNvPr id="116772" name="AutoShape 36"/>
            <p:cNvSpPr>
              <a:spLocks noChangeArrowheads="1"/>
            </p:cNvSpPr>
            <p:nvPr/>
          </p:nvSpPr>
          <p:spPr bwMode="gray">
            <a:xfrm>
              <a:off x="3029" y="1540"/>
              <a:ext cx="60" cy="81"/>
            </a:xfrm>
            <a:prstGeom prst="homePlate">
              <a:avLst>
                <a:gd name="adj" fmla="val 100000"/>
              </a:avLst>
            </a:prstGeom>
            <a:solidFill>
              <a:srgbClr val="808080"/>
            </a:solidFill>
            <a:ln w="9525">
              <a:noFill/>
              <a:miter lim="800000"/>
              <a:headEnd/>
              <a:tailEnd/>
            </a:ln>
            <a:effectLst/>
          </p:spPr>
          <p:txBody>
            <a:bodyPr wrap="none" anchor="ctr"/>
            <a:lstStyle/>
            <a:p>
              <a:endParaRPr lang="ru-RU"/>
            </a:p>
          </p:txBody>
        </p:sp>
      </p:grpSp>
      <p:sp>
        <p:nvSpPr>
          <p:cNvPr id="116774" name="AutoShape 38"/>
          <p:cNvSpPr>
            <a:spLocks noChangeArrowheads="1"/>
          </p:cNvSpPr>
          <p:nvPr/>
        </p:nvSpPr>
        <p:spPr bwMode="black">
          <a:xfrm>
            <a:off x="534988" y="3732213"/>
            <a:ext cx="228600" cy="20152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FF">
              <a:alpha val="60001"/>
            </a:srgbClr>
          </a:solidFill>
          <a:ln w="9525">
            <a:solidFill>
              <a:schemeClr val="accent1"/>
            </a:solidFill>
            <a:round/>
            <a:headEnd/>
            <a:tailEnd/>
          </a:ln>
          <a:effectLst/>
        </p:spPr>
        <p:txBody>
          <a:bodyPr wrap="none" anchor="ctr"/>
          <a:lstStyle/>
          <a:p>
            <a:endParaRPr lang="ru-RU"/>
          </a:p>
        </p:txBody>
      </p:sp>
      <p:sp>
        <p:nvSpPr>
          <p:cNvPr id="116775" name="AutoShape 39"/>
          <p:cNvSpPr>
            <a:spLocks noChangeArrowheads="1"/>
          </p:cNvSpPr>
          <p:nvPr/>
        </p:nvSpPr>
        <p:spPr bwMode="black">
          <a:xfrm>
            <a:off x="2819400" y="6302375"/>
            <a:ext cx="228600" cy="20152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FF">
              <a:alpha val="60001"/>
            </a:srgbClr>
          </a:solidFill>
          <a:ln w="9525">
            <a:solidFill>
              <a:schemeClr val="accent1"/>
            </a:solidFill>
            <a:round/>
            <a:headEnd/>
            <a:tailEnd/>
          </a:ln>
          <a:effectLst/>
        </p:spPr>
        <p:txBody>
          <a:bodyPr wrap="none" anchor="ctr"/>
          <a:lstStyle/>
          <a:p>
            <a:endParaRPr lang="ru-RU"/>
          </a:p>
        </p:txBody>
      </p:sp>
      <p:sp>
        <p:nvSpPr>
          <p:cNvPr id="116776" name="Oval 40"/>
          <p:cNvSpPr>
            <a:spLocks noChangeArrowheads="1"/>
          </p:cNvSpPr>
          <p:nvPr/>
        </p:nvSpPr>
        <p:spPr bwMode="gray">
          <a:xfrm rot="3083608">
            <a:off x="3723658" y="5601236"/>
            <a:ext cx="352667" cy="400050"/>
          </a:xfrm>
          <a:prstGeom prst="ellipse">
            <a:avLst/>
          </a:prstGeom>
          <a:gradFill rotWithShape="1">
            <a:gsLst>
              <a:gs pos="0">
                <a:schemeClr val="accent2">
                  <a:gamma/>
                  <a:tint val="50980"/>
                  <a:invGamma/>
                </a:schemeClr>
              </a:gs>
              <a:gs pos="100000">
                <a:schemeClr val="accent2"/>
              </a:gs>
            </a:gsLst>
            <a:path path="shape">
              <a:fillToRect l="50000" t="50000" r="50000" b="50000"/>
            </a:path>
          </a:gra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ru-RU"/>
          </a:p>
        </p:txBody>
      </p:sp>
      <p:sp>
        <p:nvSpPr>
          <p:cNvPr id="116777" name="Oval 41"/>
          <p:cNvSpPr>
            <a:spLocks noChangeArrowheads="1"/>
          </p:cNvSpPr>
          <p:nvPr/>
        </p:nvSpPr>
        <p:spPr bwMode="gray">
          <a:xfrm>
            <a:off x="1571604" y="1714488"/>
            <a:ext cx="730250" cy="643757"/>
          </a:xfrm>
          <a:prstGeom prst="ellipse">
            <a:avLst/>
          </a:prstGeom>
          <a:gradFill rotWithShape="1">
            <a:gsLst>
              <a:gs pos="0">
                <a:schemeClr val="hlink">
                  <a:gamma/>
                  <a:tint val="20000"/>
                  <a:invGamma/>
                </a:schemeClr>
              </a:gs>
              <a:gs pos="100000">
                <a:schemeClr val="hlink"/>
              </a:gs>
            </a:gsLst>
            <a:path path="shape">
              <a:fillToRect l="50000" t="50000" r="50000" b="50000"/>
            </a:path>
          </a:gra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ru-RU"/>
          </a:p>
        </p:txBody>
      </p:sp>
      <p:sp>
        <p:nvSpPr>
          <p:cNvPr id="116778" name="Oval 42"/>
          <p:cNvSpPr>
            <a:spLocks noChangeArrowheads="1"/>
          </p:cNvSpPr>
          <p:nvPr/>
        </p:nvSpPr>
        <p:spPr bwMode="gray">
          <a:xfrm rot="802016">
            <a:off x="2141794" y="3125160"/>
            <a:ext cx="598488" cy="527601"/>
          </a:xfrm>
          <a:prstGeom prst="ellipse">
            <a:avLst/>
          </a:prstGeom>
          <a:gradFill rotWithShape="1">
            <a:gsLst>
              <a:gs pos="0">
                <a:schemeClr val="accent1">
                  <a:gamma/>
                  <a:tint val="28627"/>
                  <a:invGamma/>
                </a:schemeClr>
              </a:gs>
              <a:gs pos="100000">
                <a:schemeClr val="accent1"/>
              </a:gs>
            </a:gsLst>
            <a:path path="shape">
              <a:fillToRect l="50000" t="50000" r="50000" b="50000"/>
            </a:path>
          </a:gra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ru-RU"/>
          </a:p>
        </p:txBody>
      </p:sp>
      <p:sp>
        <p:nvSpPr>
          <p:cNvPr id="116779" name="Oval 43"/>
          <p:cNvSpPr>
            <a:spLocks noChangeArrowheads="1"/>
          </p:cNvSpPr>
          <p:nvPr/>
        </p:nvSpPr>
        <p:spPr bwMode="gray">
          <a:xfrm rot="3116201">
            <a:off x="2726089" y="4445275"/>
            <a:ext cx="445032" cy="504825"/>
          </a:xfrm>
          <a:prstGeom prst="ellipse">
            <a:avLst/>
          </a:prstGeom>
          <a:gradFill rotWithShape="1">
            <a:gsLst>
              <a:gs pos="0">
                <a:schemeClr val="folHlink">
                  <a:gamma/>
                  <a:tint val="63529"/>
                  <a:invGamma/>
                </a:schemeClr>
              </a:gs>
              <a:gs pos="100000">
                <a:schemeClr val="folHlink"/>
              </a:gs>
            </a:gsLst>
            <a:path path="shape">
              <a:fillToRect l="50000" t="50000" r="50000" b="50000"/>
            </a:path>
          </a:gra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ru-RU"/>
          </a:p>
        </p:txBody>
      </p:sp>
      <p:grpSp>
        <p:nvGrpSpPr>
          <p:cNvPr id="5" name="Group 45"/>
          <p:cNvGrpSpPr>
            <a:grpSpLocks/>
          </p:cNvGrpSpPr>
          <p:nvPr/>
        </p:nvGrpSpPr>
        <p:grpSpPr bwMode="auto">
          <a:xfrm>
            <a:off x="304800" y="4495801"/>
            <a:ext cx="1752600" cy="1726948"/>
            <a:chOff x="482" y="1851"/>
            <a:chExt cx="860" cy="796"/>
          </a:xfrm>
        </p:grpSpPr>
        <p:sp>
          <p:nvSpPr>
            <p:cNvPr id="116782" name="Freeform 46"/>
            <p:cNvSpPr>
              <a:spLocks/>
            </p:cNvSpPr>
            <p:nvPr/>
          </p:nvSpPr>
          <p:spPr bwMode="gray">
            <a:xfrm>
              <a:off x="567" y="2464"/>
              <a:ext cx="335" cy="173"/>
            </a:xfrm>
            <a:custGeom>
              <a:avLst/>
              <a:gdLst/>
              <a:ahLst/>
              <a:cxnLst>
                <a:cxn ang="0">
                  <a:pos x="0" y="166"/>
                </a:cxn>
                <a:cxn ang="0">
                  <a:pos x="58" y="173"/>
                </a:cxn>
                <a:cxn ang="0">
                  <a:pos x="297" y="32"/>
                </a:cxn>
                <a:cxn ang="0">
                  <a:pos x="289" y="8"/>
                </a:cxn>
                <a:cxn ang="0">
                  <a:pos x="223" y="26"/>
                </a:cxn>
                <a:cxn ang="0">
                  <a:pos x="0" y="166"/>
                </a:cxn>
              </a:cxnLst>
              <a:rect l="0" t="0" r="r" b="b"/>
              <a:pathLst>
                <a:path w="335" h="173">
                  <a:moveTo>
                    <a:pt x="0" y="166"/>
                  </a:moveTo>
                  <a:lnTo>
                    <a:pt x="58" y="173"/>
                  </a:lnTo>
                  <a:lnTo>
                    <a:pt x="297" y="32"/>
                  </a:lnTo>
                  <a:cubicBezTo>
                    <a:pt x="335" y="5"/>
                    <a:pt x="301" y="9"/>
                    <a:pt x="289" y="8"/>
                  </a:cubicBezTo>
                  <a:cubicBezTo>
                    <a:pt x="277" y="7"/>
                    <a:pt x="271" y="0"/>
                    <a:pt x="223" y="26"/>
                  </a:cubicBezTo>
                  <a:lnTo>
                    <a:pt x="0" y="166"/>
                  </a:lnTo>
                  <a:close/>
                </a:path>
              </a:pathLst>
            </a:custGeom>
            <a:gradFill rotWithShape="1">
              <a:gsLst>
                <a:gs pos="0">
                  <a:srgbClr val="1C1C1C">
                    <a:gamma/>
                    <a:shade val="85882"/>
                    <a:invGamma/>
                    <a:alpha val="0"/>
                  </a:srgbClr>
                </a:gs>
                <a:gs pos="100000">
                  <a:srgbClr val="1C1C1C"/>
                </a:gs>
              </a:gsLst>
              <a:lin ang="5400000" scaled="1"/>
            </a:gradFill>
            <a:ln w="9525">
              <a:noFill/>
              <a:round/>
              <a:headEnd/>
              <a:tailEnd/>
            </a:ln>
            <a:effectLst/>
          </p:spPr>
          <p:txBody>
            <a:bodyPr/>
            <a:lstStyle/>
            <a:p>
              <a:endParaRPr lang="ru-RU"/>
            </a:p>
          </p:txBody>
        </p:sp>
        <p:sp>
          <p:nvSpPr>
            <p:cNvPr id="116783" name="Freeform 47"/>
            <p:cNvSpPr>
              <a:spLocks/>
            </p:cNvSpPr>
            <p:nvPr/>
          </p:nvSpPr>
          <p:spPr bwMode="gray">
            <a:xfrm>
              <a:off x="797" y="2401"/>
              <a:ext cx="367" cy="170"/>
            </a:xfrm>
            <a:custGeom>
              <a:avLst/>
              <a:gdLst/>
              <a:ahLst/>
              <a:cxnLst>
                <a:cxn ang="0">
                  <a:pos x="0" y="158"/>
                </a:cxn>
                <a:cxn ang="0">
                  <a:pos x="80" y="170"/>
                </a:cxn>
                <a:cxn ang="0">
                  <a:pos x="332" y="37"/>
                </a:cxn>
                <a:cxn ang="0">
                  <a:pos x="292" y="1"/>
                </a:cxn>
                <a:cxn ang="0">
                  <a:pos x="230" y="29"/>
                </a:cxn>
                <a:cxn ang="0">
                  <a:pos x="0" y="158"/>
                </a:cxn>
              </a:cxnLst>
              <a:rect l="0" t="0" r="r" b="b"/>
              <a:pathLst>
                <a:path w="367" h="170">
                  <a:moveTo>
                    <a:pt x="0" y="158"/>
                  </a:moveTo>
                  <a:lnTo>
                    <a:pt x="80" y="170"/>
                  </a:lnTo>
                  <a:lnTo>
                    <a:pt x="332" y="37"/>
                  </a:lnTo>
                  <a:cubicBezTo>
                    <a:pt x="367" y="9"/>
                    <a:pt x="309" y="2"/>
                    <a:pt x="292" y="1"/>
                  </a:cubicBezTo>
                  <a:cubicBezTo>
                    <a:pt x="280" y="0"/>
                    <a:pt x="279" y="3"/>
                    <a:pt x="230" y="29"/>
                  </a:cubicBezTo>
                  <a:lnTo>
                    <a:pt x="0" y="158"/>
                  </a:lnTo>
                  <a:close/>
                </a:path>
              </a:pathLst>
            </a:custGeom>
            <a:gradFill rotWithShape="1">
              <a:gsLst>
                <a:gs pos="0">
                  <a:srgbClr val="1C1C1C">
                    <a:gamma/>
                    <a:shade val="85882"/>
                    <a:invGamma/>
                    <a:alpha val="0"/>
                  </a:srgbClr>
                </a:gs>
                <a:gs pos="100000">
                  <a:srgbClr val="1C1C1C"/>
                </a:gs>
              </a:gsLst>
              <a:lin ang="5400000" scaled="1"/>
            </a:gradFill>
            <a:ln w="9525">
              <a:noFill/>
              <a:round/>
              <a:headEnd/>
              <a:tailEnd/>
            </a:ln>
            <a:effectLst/>
          </p:spPr>
          <p:txBody>
            <a:bodyPr/>
            <a:lstStyle/>
            <a:p>
              <a:endParaRPr lang="ru-RU"/>
            </a:p>
          </p:txBody>
        </p:sp>
        <p:sp>
          <p:nvSpPr>
            <p:cNvPr id="116784" name="Freeform 48"/>
            <p:cNvSpPr>
              <a:spLocks/>
            </p:cNvSpPr>
            <p:nvPr/>
          </p:nvSpPr>
          <p:spPr bwMode="gray">
            <a:xfrm>
              <a:off x="1035" y="2504"/>
              <a:ext cx="307" cy="143"/>
            </a:xfrm>
            <a:custGeom>
              <a:avLst/>
              <a:gdLst/>
              <a:ahLst/>
              <a:cxnLst>
                <a:cxn ang="0">
                  <a:pos x="0" y="134"/>
                </a:cxn>
                <a:cxn ang="0">
                  <a:pos x="66" y="143"/>
                </a:cxn>
                <a:cxn ang="0">
                  <a:pos x="282" y="35"/>
                </a:cxn>
                <a:cxn ang="0">
                  <a:pos x="219" y="17"/>
                </a:cxn>
                <a:cxn ang="0">
                  <a:pos x="0" y="134"/>
                </a:cxn>
              </a:cxnLst>
              <a:rect l="0" t="0" r="r" b="b"/>
              <a:pathLst>
                <a:path w="307" h="143">
                  <a:moveTo>
                    <a:pt x="0" y="134"/>
                  </a:moveTo>
                  <a:lnTo>
                    <a:pt x="66" y="143"/>
                  </a:lnTo>
                  <a:lnTo>
                    <a:pt x="282" y="35"/>
                  </a:lnTo>
                  <a:cubicBezTo>
                    <a:pt x="307" y="14"/>
                    <a:pt x="266" y="0"/>
                    <a:pt x="219" y="17"/>
                  </a:cubicBezTo>
                  <a:lnTo>
                    <a:pt x="0" y="134"/>
                  </a:lnTo>
                  <a:close/>
                </a:path>
              </a:pathLst>
            </a:custGeom>
            <a:gradFill rotWithShape="1">
              <a:gsLst>
                <a:gs pos="0">
                  <a:srgbClr val="1C1C1C">
                    <a:gamma/>
                    <a:shade val="85882"/>
                    <a:invGamma/>
                    <a:alpha val="0"/>
                  </a:srgbClr>
                </a:gs>
                <a:gs pos="100000">
                  <a:srgbClr val="1C1C1C"/>
                </a:gs>
              </a:gsLst>
              <a:lin ang="5400000" scaled="1"/>
            </a:gradFill>
            <a:ln w="9525">
              <a:noFill/>
              <a:round/>
              <a:headEnd/>
              <a:tailEnd/>
            </a:ln>
            <a:effectLst/>
          </p:spPr>
          <p:txBody>
            <a:bodyPr/>
            <a:lstStyle/>
            <a:p>
              <a:endParaRPr lang="ru-RU"/>
            </a:p>
          </p:txBody>
        </p:sp>
        <p:sp>
          <p:nvSpPr>
            <p:cNvPr id="116785" name="Freeform 49"/>
            <p:cNvSpPr>
              <a:spLocks/>
            </p:cNvSpPr>
            <p:nvPr/>
          </p:nvSpPr>
          <p:spPr bwMode="gray">
            <a:xfrm>
              <a:off x="482" y="2066"/>
              <a:ext cx="224" cy="569"/>
            </a:xfrm>
            <a:custGeom>
              <a:avLst/>
              <a:gdLst/>
              <a:ahLst/>
              <a:cxnLst>
                <a:cxn ang="0">
                  <a:pos x="103" y="101"/>
                </a:cxn>
                <a:cxn ang="0">
                  <a:pos x="74" y="50"/>
                </a:cxn>
                <a:cxn ang="0">
                  <a:pos x="121" y="1"/>
                </a:cxn>
                <a:cxn ang="0">
                  <a:pos x="171" y="52"/>
                </a:cxn>
                <a:cxn ang="0">
                  <a:pos x="135" y="101"/>
                </a:cxn>
                <a:cxn ang="0">
                  <a:pos x="134" y="124"/>
                </a:cxn>
                <a:cxn ang="0">
                  <a:pos x="209" y="145"/>
                </a:cxn>
                <a:cxn ang="0">
                  <a:pos x="221" y="204"/>
                </a:cxn>
                <a:cxn ang="0">
                  <a:pos x="218" y="321"/>
                </a:cxn>
                <a:cxn ang="0">
                  <a:pos x="209" y="365"/>
                </a:cxn>
                <a:cxn ang="0">
                  <a:pos x="196" y="308"/>
                </a:cxn>
                <a:cxn ang="0">
                  <a:pos x="187" y="202"/>
                </a:cxn>
                <a:cxn ang="0">
                  <a:pos x="170" y="321"/>
                </a:cxn>
                <a:cxn ang="0">
                  <a:pos x="144" y="569"/>
                </a:cxn>
                <a:cxn ang="0">
                  <a:pos x="78" y="565"/>
                </a:cxn>
                <a:cxn ang="0">
                  <a:pos x="50" y="325"/>
                </a:cxn>
                <a:cxn ang="0">
                  <a:pos x="33" y="208"/>
                </a:cxn>
                <a:cxn ang="0">
                  <a:pos x="25" y="310"/>
                </a:cxn>
                <a:cxn ang="0">
                  <a:pos x="12" y="365"/>
                </a:cxn>
                <a:cxn ang="0">
                  <a:pos x="1" y="305"/>
                </a:cxn>
                <a:cxn ang="0">
                  <a:pos x="7" y="184"/>
                </a:cxn>
                <a:cxn ang="0">
                  <a:pos x="23" y="140"/>
                </a:cxn>
                <a:cxn ang="0">
                  <a:pos x="102" y="124"/>
                </a:cxn>
                <a:cxn ang="0">
                  <a:pos x="103" y="101"/>
                </a:cxn>
              </a:cxnLst>
              <a:rect l="0" t="0" r="r" b="b"/>
              <a:pathLst>
                <a:path w="224" h="569">
                  <a:moveTo>
                    <a:pt x="103" y="101"/>
                  </a:moveTo>
                  <a:cubicBezTo>
                    <a:pt x="87" y="94"/>
                    <a:pt x="75" y="75"/>
                    <a:pt x="74" y="50"/>
                  </a:cubicBezTo>
                  <a:cubicBezTo>
                    <a:pt x="72" y="26"/>
                    <a:pt x="90" y="0"/>
                    <a:pt x="121" y="1"/>
                  </a:cubicBezTo>
                  <a:cubicBezTo>
                    <a:pt x="152" y="2"/>
                    <a:pt x="172" y="18"/>
                    <a:pt x="171" y="52"/>
                  </a:cubicBezTo>
                  <a:cubicBezTo>
                    <a:pt x="170" y="85"/>
                    <a:pt x="151" y="96"/>
                    <a:pt x="135" y="101"/>
                  </a:cubicBezTo>
                  <a:cubicBezTo>
                    <a:pt x="132" y="111"/>
                    <a:pt x="132" y="118"/>
                    <a:pt x="134" y="124"/>
                  </a:cubicBezTo>
                  <a:cubicBezTo>
                    <a:pt x="151" y="131"/>
                    <a:pt x="194" y="132"/>
                    <a:pt x="209" y="145"/>
                  </a:cubicBezTo>
                  <a:cubicBezTo>
                    <a:pt x="224" y="156"/>
                    <a:pt x="219" y="175"/>
                    <a:pt x="221" y="204"/>
                  </a:cubicBezTo>
                  <a:lnTo>
                    <a:pt x="218" y="321"/>
                  </a:lnTo>
                  <a:cubicBezTo>
                    <a:pt x="216" y="348"/>
                    <a:pt x="212" y="367"/>
                    <a:pt x="209" y="365"/>
                  </a:cubicBezTo>
                  <a:cubicBezTo>
                    <a:pt x="199" y="370"/>
                    <a:pt x="200" y="335"/>
                    <a:pt x="196" y="308"/>
                  </a:cubicBezTo>
                  <a:lnTo>
                    <a:pt x="187" y="202"/>
                  </a:lnTo>
                  <a:cubicBezTo>
                    <a:pt x="182" y="204"/>
                    <a:pt x="177" y="260"/>
                    <a:pt x="170" y="321"/>
                  </a:cubicBezTo>
                  <a:lnTo>
                    <a:pt x="144" y="569"/>
                  </a:lnTo>
                  <a:lnTo>
                    <a:pt x="78" y="565"/>
                  </a:lnTo>
                  <a:lnTo>
                    <a:pt x="50" y="325"/>
                  </a:lnTo>
                  <a:cubicBezTo>
                    <a:pt x="39" y="255"/>
                    <a:pt x="37" y="211"/>
                    <a:pt x="33" y="208"/>
                  </a:cubicBezTo>
                  <a:lnTo>
                    <a:pt x="25" y="310"/>
                  </a:lnTo>
                  <a:cubicBezTo>
                    <a:pt x="22" y="336"/>
                    <a:pt x="16" y="366"/>
                    <a:pt x="12" y="365"/>
                  </a:cubicBezTo>
                  <a:cubicBezTo>
                    <a:pt x="4" y="365"/>
                    <a:pt x="2" y="335"/>
                    <a:pt x="1" y="305"/>
                  </a:cubicBezTo>
                  <a:cubicBezTo>
                    <a:pt x="0" y="275"/>
                    <a:pt x="3" y="212"/>
                    <a:pt x="7" y="184"/>
                  </a:cubicBezTo>
                  <a:cubicBezTo>
                    <a:pt x="12" y="157"/>
                    <a:pt x="7" y="150"/>
                    <a:pt x="23" y="140"/>
                  </a:cubicBezTo>
                  <a:cubicBezTo>
                    <a:pt x="39" y="131"/>
                    <a:pt x="89" y="131"/>
                    <a:pt x="102" y="124"/>
                  </a:cubicBezTo>
                  <a:cubicBezTo>
                    <a:pt x="106" y="120"/>
                    <a:pt x="108" y="108"/>
                    <a:pt x="103" y="101"/>
                  </a:cubicBezTo>
                  <a:close/>
                </a:path>
              </a:pathLst>
            </a:custGeom>
            <a:gradFill rotWithShape="1">
              <a:gsLst>
                <a:gs pos="0">
                  <a:srgbClr val="FFFFFF"/>
                </a:gs>
                <a:gs pos="100000">
                  <a:srgbClr val="FFFFFF">
                    <a:gamma/>
                    <a:shade val="46275"/>
                    <a:invGamma/>
                  </a:srgbClr>
                </a:gs>
              </a:gsLst>
              <a:lin ang="5400000" scaled="1"/>
            </a:gradFill>
            <a:ln w="9525">
              <a:noFill/>
              <a:round/>
              <a:headEnd/>
              <a:tailEnd/>
            </a:ln>
            <a:effectLst/>
            <a:scene3d>
              <a:camera prst="legacyPerspectiveTopRight">
                <a:rot lat="0" lon="900000" rev="0"/>
              </a:camera>
              <a:lightRig rig="legacyFlat1" dir="t"/>
            </a:scene3d>
            <a:sp3d extrusionH="36500" prstMaterial="legacyMetal">
              <a:bevelT w="13500" h="13500" prst="angle"/>
              <a:bevelB w="13500" h="13500" prst="angle"/>
              <a:extrusionClr>
                <a:srgbClr val="333333"/>
              </a:extrusionClr>
            </a:sp3d>
          </p:spPr>
          <p:txBody>
            <a:bodyPr>
              <a:flatTx/>
            </a:bodyPr>
            <a:lstStyle/>
            <a:p>
              <a:endParaRPr lang="ru-RU"/>
            </a:p>
          </p:txBody>
        </p:sp>
        <p:sp>
          <p:nvSpPr>
            <p:cNvPr id="116786" name="Freeform 50"/>
            <p:cNvSpPr>
              <a:spLocks/>
            </p:cNvSpPr>
            <p:nvPr/>
          </p:nvSpPr>
          <p:spPr bwMode="gray">
            <a:xfrm>
              <a:off x="698" y="1851"/>
              <a:ext cx="282" cy="716"/>
            </a:xfrm>
            <a:custGeom>
              <a:avLst/>
              <a:gdLst/>
              <a:ahLst/>
              <a:cxnLst>
                <a:cxn ang="0">
                  <a:pos x="103" y="101"/>
                </a:cxn>
                <a:cxn ang="0">
                  <a:pos x="74" y="50"/>
                </a:cxn>
                <a:cxn ang="0">
                  <a:pos x="121" y="1"/>
                </a:cxn>
                <a:cxn ang="0">
                  <a:pos x="171" y="52"/>
                </a:cxn>
                <a:cxn ang="0">
                  <a:pos x="135" y="101"/>
                </a:cxn>
                <a:cxn ang="0">
                  <a:pos x="134" y="124"/>
                </a:cxn>
                <a:cxn ang="0">
                  <a:pos x="209" y="145"/>
                </a:cxn>
                <a:cxn ang="0">
                  <a:pos x="221" y="204"/>
                </a:cxn>
                <a:cxn ang="0">
                  <a:pos x="218" y="321"/>
                </a:cxn>
                <a:cxn ang="0">
                  <a:pos x="209" y="365"/>
                </a:cxn>
                <a:cxn ang="0">
                  <a:pos x="196" y="308"/>
                </a:cxn>
                <a:cxn ang="0">
                  <a:pos x="187" y="202"/>
                </a:cxn>
                <a:cxn ang="0">
                  <a:pos x="170" y="321"/>
                </a:cxn>
                <a:cxn ang="0">
                  <a:pos x="144" y="569"/>
                </a:cxn>
                <a:cxn ang="0">
                  <a:pos x="78" y="565"/>
                </a:cxn>
                <a:cxn ang="0">
                  <a:pos x="50" y="325"/>
                </a:cxn>
                <a:cxn ang="0">
                  <a:pos x="33" y="208"/>
                </a:cxn>
                <a:cxn ang="0">
                  <a:pos x="25" y="310"/>
                </a:cxn>
                <a:cxn ang="0">
                  <a:pos x="12" y="365"/>
                </a:cxn>
                <a:cxn ang="0">
                  <a:pos x="1" y="305"/>
                </a:cxn>
                <a:cxn ang="0">
                  <a:pos x="7" y="184"/>
                </a:cxn>
                <a:cxn ang="0">
                  <a:pos x="23" y="140"/>
                </a:cxn>
                <a:cxn ang="0">
                  <a:pos x="102" y="124"/>
                </a:cxn>
                <a:cxn ang="0">
                  <a:pos x="103" y="101"/>
                </a:cxn>
              </a:cxnLst>
              <a:rect l="0" t="0" r="r" b="b"/>
              <a:pathLst>
                <a:path w="224" h="569">
                  <a:moveTo>
                    <a:pt x="103" y="101"/>
                  </a:moveTo>
                  <a:cubicBezTo>
                    <a:pt x="87" y="94"/>
                    <a:pt x="75" y="75"/>
                    <a:pt x="74" y="50"/>
                  </a:cubicBezTo>
                  <a:cubicBezTo>
                    <a:pt x="72" y="26"/>
                    <a:pt x="90" y="0"/>
                    <a:pt x="121" y="1"/>
                  </a:cubicBezTo>
                  <a:cubicBezTo>
                    <a:pt x="152" y="2"/>
                    <a:pt x="172" y="18"/>
                    <a:pt x="171" y="52"/>
                  </a:cubicBezTo>
                  <a:cubicBezTo>
                    <a:pt x="170" y="85"/>
                    <a:pt x="151" y="96"/>
                    <a:pt x="135" y="101"/>
                  </a:cubicBezTo>
                  <a:cubicBezTo>
                    <a:pt x="132" y="111"/>
                    <a:pt x="132" y="118"/>
                    <a:pt x="134" y="124"/>
                  </a:cubicBezTo>
                  <a:cubicBezTo>
                    <a:pt x="151" y="131"/>
                    <a:pt x="194" y="132"/>
                    <a:pt x="209" y="145"/>
                  </a:cubicBezTo>
                  <a:cubicBezTo>
                    <a:pt x="224" y="156"/>
                    <a:pt x="219" y="175"/>
                    <a:pt x="221" y="204"/>
                  </a:cubicBezTo>
                  <a:lnTo>
                    <a:pt x="218" y="321"/>
                  </a:lnTo>
                  <a:cubicBezTo>
                    <a:pt x="216" y="348"/>
                    <a:pt x="212" y="367"/>
                    <a:pt x="209" y="365"/>
                  </a:cubicBezTo>
                  <a:cubicBezTo>
                    <a:pt x="199" y="370"/>
                    <a:pt x="200" y="335"/>
                    <a:pt x="196" y="308"/>
                  </a:cubicBezTo>
                  <a:lnTo>
                    <a:pt x="187" y="202"/>
                  </a:lnTo>
                  <a:cubicBezTo>
                    <a:pt x="182" y="204"/>
                    <a:pt x="177" y="260"/>
                    <a:pt x="170" y="321"/>
                  </a:cubicBezTo>
                  <a:lnTo>
                    <a:pt x="144" y="569"/>
                  </a:lnTo>
                  <a:lnTo>
                    <a:pt x="78" y="565"/>
                  </a:lnTo>
                  <a:lnTo>
                    <a:pt x="50" y="325"/>
                  </a:lnTo>
                  <a:cubicBezTo>
                    <a:pt x="39" y="255"/>
                    <a:pt x="37" y="211"/>
                    <a:pt x="33" y="208"/>
                  </a:cubicBezTo>
                  <a:lnTo>
                    <a:pt x="25" y="310"/>
                  </a:lnTo>
                  <a:cubicBezTo>
                    <a:pt x="22" y="336"/>
                    <a:pt x="16" y="366"/>
                    <a:pt x="12" y="365"/>
                  </a:cubicBezTo>
                  <a:cubicBezTo>
                    <a:pt x="4" y="365"/>
                    <a:pt x="2" y="335"/>
                    <a:pt x="1" y="305"/>
                  </a:cubicBezTo>
                  <a:cubicBezTo>
                    <a:pt x="0" y="275"/>
                    <a:pt x="3" y="212"/>
                    <a:pt x="7" y="184"/>
                  </a:cubicBezTo>
                  <a:cubicBezTo>
                    <a:pt x="12" y="157"/>
                    <a:pt x="7" y="150"/>
                    <a:pt x="23" y="140"/>
                  </a:cubicBezTo>
                  <a:cubicBezTo>
                    <a:pt x="39" y="131"/>
                    <a:pt x="89" y="131"/>
                    <a:pt x="102" y="124"/>
                  </a:cubicBezTo>
                  <a:cubicBezTo>
                    <a:pt x="106" y="120"/>
                    <a:pt x="108" y="108"/>
                    <a:pt x="103" y="101"/>
                  </a:cubicBezTo>
                  <a:close/>
                </a:path>
              </a:pathLst>
            </a:custGeom>
            <a:gradFill rotWithShape="1">
              <a:gsLst>
                <a:gs pos="0">
                  <a:srgbClr val="FFFFFF"/>
                </a:gs>
                <a:gs pos="100000">
                  <a:srgbClr val="FFFFFF">
                    <a:gamma/>
                    <a:shade val="46275"/>
                    <a:invGamma/>
                  </a:srgbClr>
                </a:gs>
              </a:gsLst>
              <a:lin ang="5400000" scaled="1"/>
            </a:gradFill>
            <a:ln w="9525">
              <a:noFill/>
              <a:round/>
              <a:headEnd/>
              <a:tailEnd/>
            </a:ln>
            <a:effectLst/>
            <a:scene3d>
              <a:camera prst="legacyPerspectiveTopRight">
                <a:rot lat="0" lon="900000" rev="0"/>
              </a:camera>
              <a:lightRig rig="legacyFlat1" dir="t"/>
            </a:scene3d>
            <a:sp3d extrusionH="36500" prstMaterial="legacyMetal">
              <a:bevelT w="13500" h="13500" prst="angle"/>
              <a:bevelB w="13500" h="13500" prst="angle"/>
              <a:extrusionClr>
                <a:srgbClr val="333333"/>
              </a:extrusionClr>
            </a:sp3d>
          </p:spPr>
          <p:txBody>
            <a:bodyPr>
              <a:flatTx/>
            </a:bodyPr>
            <a:lstStyle/>
            <a:p>
              <a:endParaRPr lang="ru-RU"/>
            </a:p>
          </p:txBody>
        </p:sp>
        <p:sp>
          <p:nvSpPr>
            <p:cNvPr id="116787" name="Freeform 51"/>
            <p:cNvSpPr>
              <a:spLocks/>
            </p:cNvSpPr>
            <p:nvPr/>
          </p:nvSpPr>
          <p:spPr bwMode="gray">
            <a:xfrm>
              <a:off x="956" y="2078"/>
              <a:ext cx="224" cy="569"/>
            </a:xfrm>
            <a:custGeom>
              <a:avLst/>
              <a:gdLst/>
              <a:ahLst/>
              <a:cxnLst>
                <a:cxn ang="0">
                  <a:pos x="103" y="101"/>
                </a:cxn>
                <a:cxn ang="0">
                  <a:pos x="74" y="50"/>
                </a:cxn>
                <a:cxn ang="0">
                  <a:pos x="121" y="1"/>
                </a:cxn>
                <a:cxn ang="0">
                  <a:pos x="171" y="52"/>
                </a:cxn>
                <a:cxn ang="0">
                  <a:pos x="135" y="101"/>
                </a:cxn>
                <a:cxn ang="0">
                  <a:pos x="134" y="124"/>
                </a:cxn>
                <a:cxn ang="0">
                  <a:pos x="209" y="145"/>
                </a:cxn>
                <a:cxn ang="0">
                  <a:pos x="221" y="204"/>
                </a:cxn>
                <a:cxn ang="0">
                  <a:pos x="218" y="321"/>
                </a:cxn>
                <a:cxn ang="0">
                  <a:pos x="209" y="365"/>
                </a:cxn>
                <a:cxn ang="0">
                  <a:pos x="196" y="308"/>
                </a:cxn>
                <a:cxn ang="0">
                  <a:pos x="187" y="202"/>
                </a:cxn>
                <a:cxn ang="0">
                  <a:pos x="170" y="321"/>
                </a:cxn>
                <a:cxn ang="0">
                  <a:pos x="144" y="569"/>
                </a:cxn>
                <a:cxn ang="0">
                  <a:pos x="78" y="565"/>
                </a:cxn>
                <a:cxn ang="0">
                  <a:pos x="50" y="325"/>
                </a:cxn>
                <a:cxn ang="0">
                  <a:pos x="33" y="208"/>
                </a:cxn>
                <a:cxn ang="0">
                  <a:pos x="25" y="310"/>
                </a:cxn>
                <a:cxn ang="0">
                  <a:pos x="12" y="365"/>
                </a:cxn>
                <a:cxn ang="0">
                  <a:pos x="1" y="305"/>
                </a:cxn>
                <a:cxn ang="0">
                  <a:pos x="7" y="184"/>
                </a:cxn>
                <a:cxn ang="0">
                  <a:pos x="23" y="140"/>
                </a:cxn>
                <a:cxn ang="0">
                  <a:pos x="102" y="124"/>
                </a:cxn>
                <a:cxn ang="0">
                  <a:pos x="103" y="101"/>
                </a:cxn>
              </a:cxnLst>
              <a:rect l="0" t="0" r="r" b="b"/>
              <a:pathLst>
                <a:path w="224" h="569">
                  <a:moveTo>
                    <a:pt x="103" y="101"/>
                  </a:moveTo>
                  <a:cubicBezTo>
                    <a:pt x="87" y="94"/>
                    <a:pt x="75" y="75"/>
                    <a:pt x="74" y="50"/>
                  </a:cubicBezTo>
                  <a:cubicBezTo>
                    <a:pt x="72" y="26"/>
                    <a:pt x="90" y="0"/>
                    <a:pt x="121" y="1"/>
                  </a:cubicBezTo>
                  <a:cubicBezTo>
                    <a:pt x="152" y="2"/>
                    <a:pt x="172" y="18"/>
                    <a:pt x="171" y="52"/>
                  </a:cubicBezTo>
                  <a:cubicBezTo>
                    <a:pt x="170" y="85"/>
                    <a:pt x="151" y="96"/>
                    <a:pt x="135" y="101"/>
                  </a:cubicBezTo>
                  <a:cubicBezTo>
                    <a:pt x="132" y="111"/>
                    <a:pt x="132" y="118"/>
                    <a:pt x="134" y="124"/>
                  </a:cubicBezTo>
                  <a:cubicBezTo>
                    <a:pt x="151" y="131"/>
                    <a:pt x="194" y="132"/>
                    <a:pt x="209" y="145"/>
                  </a:cubicBezTo>
                  <a:cubicBezTo>
                    <a:pt x="224" y="156"/>
                    <a:pt x="219" y="175"/>
                    <a:pt x="221" y="204"/>
                  </a:cubicBezTo>
                  <a:lnTo>
                    <a:pt x="218" y="321"/>
                  </a:lnTo>
                  <a:cubicBezTo>
                    <a:pt x="216" y="348"/>
                    <a:pt x="212" y="367"/>
                    <a:pt x="209" y="365"/>
                  </a:cubicBezTo>
                  <a:cubicBezTo>
                    <a:pt x="199" y="370"/>
                    <a:pt x="200" y="335"/>
                    <a:pt x="196" y="308"/>
                  </a:cubicBezTo>
                  <a:lnTo>
                    <a:pt x="187" y="202"/>
                  </a:lnTo>
                  <a:cubicBezTo>
                    <a:pt x="182" y="204"/>
                    <a:pt x="177" y="260"/>
                    <a:pt x="170" y="321"/>
                  </a:cubicBezTo>
                  <a:lnTo>
                    <a:pt x="144" y="569"/>
                  </a:lnTo>
                  <a:lnTo>
                    <a:pt x="78" y="565"/>
                  </a:lnTo>
                  <a:lnTo>
                    <a:pt x="50" y="325"/>
                  </a:lnTo>
                  <a:cubicBezTo>
                    <a:pt x="39" y="255"/>
                    <a:pt x="37" y="211"/>
                    <a:pt x="33" y="208"/>
                  </a:cubicBezTo>
                  <a:lnTo>
                    <a:pt x="25" y="310"/>
                  </a:lnTo>
                  <a:cubicBezTo>
                    <a:pt x="22" y="336"/>
                    <a:pt x="16" y="366"/>
                    <a:pt x="12" y="365"/>
                  </a:cubicBezTo>
                  <a:cubicBezTo>
                    <a:pt x="4" y="365"/>
                    <a:pt x="2" y="335"/>
                    <a:pt x="1" y="305"/>
                  </a:cubicBezTo>
                  <a:cubicBezTo>
                    <a:pt x="0" y="275"/>
                    <a:pt x="3" y="212"/>
                    <a:pt x="7" y="184"/>
                  </a:cubicBezTo>
                  <a:cubicBezTo>
                    <a:pt x="12" y="157"/>
                    <a:pt x="7" y="150"/>
                    <a:pt x="23" y="140"/>
                  </a:cubicBezTo>
                  <a:cubicBezTo>
                    <a:pt x="39" y="131"/>
                    <a:pt x="89" y="131"/>
                    <a:pt x="102" y="124"/>
                  </a:cubicBezTo>
                  <a:cubicBezTo>
                    <a:pt x="106" y="120"/>
                    <a:pt x="108" y="108"/>
                    <a:pt x="103" y="101"/>
                  </a:cubicBezTo>
                  <a:close/>
                </a:path>
              </a:pathLst>
            </a:custGeom>
            <a:gradFill rotWithShape="1">
              <a:gsLst>
                <a:gs pos="0">
                  <a:srgbClr val="FFFFFF"/>
                </a:gs>
                <a:gs pos="100000">
                  <a:srgbClr val="FFFFFF">
                    <a:gamma/>
                    <a:shade val="46275"/>
                    <a:invGamma/>
                  </a:srgbClr>
                </a:gs>
              </a:gsLst>
              <a:lin ang="5400000" scaled="1"/>
            </a:gradFill>
            <a:ln w="9525">
              <a:noFill/>
              <a:round/>
              <a:headEnd/>
              <a:tailEnd/>
            </a:ln>
            <a:effectLst/>
            <a:scene3d>
              <a:camera prst="legacyPerspectiveTopRight">
                <a:rot lat="0" lon="900000" rev="0"/>
              </a:camera>
              <a:lightRig rig="legacyFlat1" dir="t"/>
            </a:scene3d>
            <a:sp3d extrusionH="36500" prstMaterial="legacyMetal">
              <a:bevelT w="13500" h="13500" prst="angle"/>
              <a:bevelB w="13500" h="13500" prst="angle"/>
              <a:extrusionClr>
                <a:srgbClr val="333333"/>
              </a:extrusionClr>
            </a:sp3d>
          </p:spPr>
          <p:txBody>
            <a:bodyPr>
              <a:flatTx/>
            </a:bodyPr>
            <a:lstStyle/>
            <a:p>
              <a:endParaRPr lang="ru-RU"/>
            </a:p>
          </p:txBody>
        </p:sp>
      </p:grpSp>
      <p:grpSp>
        <p:nvGrpSpPr>
          <p:cNvPr id="6" name="Group 52"/>
          <p:cNvGrpSpPr>
            <a:grpSpLocks/>
          </p:cNvGrpSpPr>
          <p:nvPr/>
        </p:nvGrpSpPr>
        <p:grpSpPr bwMode="auto">
          <a:xfrm>
            <a:off x="3276600" y="3524250"/>
            <a:ext cx="119063" cy="104961"/>
            <a:chOff x="2995" y="1525"/>
            <a:chExt cx="112" cy="112"/>
          </a:xfrm>
        </p:grpSpPr>
        <p:sp>
          <p:nvSpPr>
            <p:cNvPr id="116789" name="AutoShape 53"/>
            <p:cNvSpPr>
              <a:spLocks noChangeArrowheads="1"/>
            </p:cNvSpPr>
            <p:nvPr/>
          </p:nvSpPr>
          <p:spPr bwMode="gray">
            <a:xfrm>
              <a:off x="2995" y="1525"/>
              <a:ext cx="112" cy="112"/>
            </a:xfrm>
            <a:prstGeom prst="roundRect">
              <a:avLst>
                <a:gd name="adj" fmla="val 16667"/>
              </a:avLst>
            </a:prstGeom>
            <a:solidFill>
              <a:srgbClr val="808080"/>
            </a:solidFill>
            <a:ln w="9525">
              <a:solidFill>
                <a:srgbClr val="F8F8F8"/>
              </a:solidFill>
              <a:round/>
              <a:headEnd/>
              <a:tailEnd/>
            </a:ln>
            <a:effectLst/>
          </p:spPr>
          <p:txBody>
            <a:bodyPr wrap="none" anchor="ctr"/>
            <a:lstStyle/>
            <a:p>
              <a:endParaRPr lang="ru-RU"/>
            </a:p>
          </p:txBody>
        </p:sp>
        <p:sp>
          <p:nvSpPr>
            <p:cNvPr id="116790" name="AutoShape 54"/>
            <p:cNvSpPr>
              <a:spLocks noChangeArrowheads="1"/>
            </p:cNvSpPr>
            <p:nvPr/>
          </p:nvSpPr>
          <p:spPr bwMode="gray">
            <a:xfrm>
              <a:off x="3029" y="1540"/>
              <a:ext cx="60" cy="81"/>
            </a:xfrm>
            <a:prstGeom prst="homePlate">
              <a:avLst>
                <a:gd name="adj" fmla="val 100000"/>
              </a:avLst>
            </a:prstGeom>
            <a:solidFill>
              <a:srgbClr val="808080"/>
            </a:solidFill>
            <a:ln w="9525">
              <a:noFill/>
              <a:miter lim="800000"/>
              <a:headEnd/>
              <a:tailEnd/>
            </a:ln>
            <a:effectLst/>
          </p:spPr>
          <p:txBody>
            <a:bodyPr wrap="none" anchor="ctr"/>
            <a:lstStyle/>
            <a:p>
              <a:endParaRPr lang="ru-RU"/>
            </a:p>
          </p:txBody>
        </p:sp>
      </p:grpSp>
      <p:pic>
        <p:nvPicPr>
          <p:cNvPr id="1026" name="Picture 2"/>
          <p:cNvPicPr>
            <a:picLocks noChangeAspect="1" noChangeArrowheads="1"/>
          </p:cNvPicPr>
          <p:nvPr/>
        </p:nvPicPr>
        <p:blipFill>
          <a:blip r:embed="rId2" cstate="print"/>
          <a:srcRect/>
          <a:stretch>
            <a:fillRect/>
          </a:stretch>
        </p:blipFill>
        <p:spPr bwMode="auto">
          <a:xfrm>
            <a:off x="0" y="4214818"/>
            <a:ext cx="2214546" cy="233011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5" name="Заголовок 44"/>
          <p:cNvSpPr>
            <a:spLocks noGrp="1"/>
          </p:cNvSpPr>
          <p:nvPr>
            <p:ph type="title"/>
          </p:nvPr>
        </p:nvSpPr>
        <p:spPr/>
        <p:txBody>
          <a:bodyPr/>
          <a:lstStyle/>
          <a:p>
            <a:r>
              <a:rPr lang="en-US" dirty="0" err="1" smtClean="0"/>
              <a:t>Ahamiyatli</a:t>
            </a:r>
            <a:r>
              <a:rPr lang="en-US" dirty="0" smtClean="0"/>
              <a:t> </a:t>
            </a:r>
            <a:r>
              <a:rPr lang="en-US" dirty="0" err="1" smtClean="0"/>
              <a:t>ta’sir</a:t>
            </a:r>
            <a:endParaRPr lang="ru-RU" dirty="0"/>
          </a:p>
        </p:txBody>
      </p:sp>
      <p:sp>
        <p:nvSpPr>
          <p:cNvPr id="46" name="Содержимое 45"/>
          <p:cNvSpPr>
            <a:spLocks noGrp="1"/>
          </p:cNvSpPr>
          <p:nvPr>
            <p:ph idx="1"/>
          </p:nvPr>
        </p:nvSpPr>
        <p:spPr>
          <a:xfrm>
            <a:off x="1071538" y="1357298"/>
            <a:ext cx="7800972" cy="4724400"/>
          </a:xfrm>
        </p:spPr>
        <p:txBody>
          <a:bodyPr/>
          <a:lstStyle/>
          <a:p>
            <a:pPr algn="just"/>
            <a:r>
              <a:rPr lang="en-US" sz="2200" dirty="0" err="1"/>
              <a:t>Agarda</a:t>
            </a:r>
            <a:r>
              <a:rPr lang="en-US" sz="2200" dirty="0"/>
              <a:t> </a:t>
            </a:r>
            <a:r>
              <a:rPr lang="en-US" sz="2200" dirty="0" err="1"/>
              <a:t>tadbirkorlik</a:t>
            </a:r>
            <a:r>
              <a:rPr lang="en-US" sz="2200" dirty="0"/>
              <a:t> </a:t>
            </a:r>
            <a:r>
              <a:rPr lang="en-US" sz="2200" dirty="0" err="1"/>
              <a:t>sub’ekti</a:t>
            </a:r>
            <a:r>
              <a:rPr lang="en-US" sz="2200" dirty="0"/>
              <a:t>, </a:t>
            </a:r>
            <a:r>
              <a:rPr lang="en-US" sz="2200" dirty="0" err="1"/>
              <a:t>bevosita</a:t>
            </a:r>
            <a:r>
              <a:rPr lang="en-US" sz="2200" dirty="0"/>
              <a:t> </a:t>
            </a:r>
            <a:r>
              <a:rPr lang="en-US" sz="2200" dirty="0" err="1"/>
              <a:t>yoki</a:t>
            </a:r>
            <a:r>
              <a:rPr lang="en-US" sz="2200" dirty="0"/>
              <a:t> </a:t>
            </a:r>
            <a:r>
              <a:rPr lang="en-US" sz="2200" dirty="0" err="1"/>
              <a:t>bilvosita</a:t>
            </a:r>
            <a:r>
              <a:rPr lang="en-US" sz="2200" dirty="0"/>
              <a:t> (</a:t>
            </a:r>
            <a:r>
              <a:rPr lang="en-US" sz="2200" dirty="0" err="1"/>
              <a:t>masalan</a:t>
            </a:r>
            <a:r>
              <a:rPr lang="en-US" sz="2200" dirty="0"/>
              <a:t> </a:t>
            </a:r>
            <a:r>
              <a:rPr lang="en-US" sz="2200" dirty="0" err="1"/>
              <a:t>shu’ba</a:t>
            </a:r>
            <a:r>
              <a:rPr lang="en-US" sz="2200" dirty="0"/>
              <a:t> </a:t>
            </a:r>
            <a:r>
              <a:rPr lang="en-US" sz="2200" dirty="0" err="1"/>
              <a:t>tadbirkorlik</a:t>
            </a:r>
            <a:r>
              <a:rPr lang="en-US" sz="2200" dirty="0"/>
              <a:t> </a:t>
            </a:r>
            <a:r>
              <a:rPr lang="en-US" sz="2200" dirty="0" err="1"/>
              <a:t>sub’ektlari</a:t>
            </a:r>
            <a:r>
              <a:rPr lang="en-US" sz="2200" dirty="0"/>
              <a:t> </a:t>
            </a:r>
            <a:r>
              <a:rPr lang="en-US" sz="2200" dirty="0" err="1"/>
              <a:t>orqali</a:t>
            </a:r>
            <a:r>
              <a:rPr lang="en-US" sz="2200" dirty="0"/>
              <a:t>), </a:t>
            </a:r>
            <a:r>
              <a:rPr lang="en-US" sz="2200" dirty="0" err="1"/>
              <a:t>investitsiya</a:t>
            </a:r>
            <a:r>
              <a:rPr lang="en-US" sz="2200" dirty="0"/>
              <a:t> </a:t>
            </a:r>
            <a:r>
              <a:rPr lang="en-US" sz="2200" dirty="0" err="1"/>
              <a:t>ob’ektida</a:t>
            </a:r>
            <a:r>
              <a:rPr lang="en-US" sz="2200" dirty="0"/>
              <a:t> 20 </a:t>
            </a:r>
            <a:r>
              <a:rPr lang="en-US" sz="2200" dirty="0" err="1"/>
              <a:t>foiz</a:t>
            </a:r>
            <a:r>
              <a:rPr lang="en-US" sz="2200" dirty="0"/>
              <a:t> </a:t>
            </a:r>
            <a:r>
              <a:rPr lang="en-US" sz="2200" dirty="0" err="1"/>
              <a:t>yoki</a:t>
            </a:r>
            <a:r>
              <a:rPr lang="en-US" sz="2200" dirty="0"/>
              <a:t> </a:t>
            </a:r>
            <a:r>
              <a:rPr lang="en-US" sz="2200" dirty="0" err="1"/>
              <a:t>undan</a:t>
            </a:r>
            <a:r>
              <a:rPr lang="en-US" sz="2200" dirty="0"/>
              <a:t> </a:t>
            </a:r>
            <a:r>
              <a:rPr lang="en-US" sz="2200" dirty="0" err="1"/>
              <a:t>ko‘proq</a:t>
            </a:r>
            <a:r>
              <a:rPr lang="en-US" sz="2200" dirty="0"/>
              <a:t> </a:t>
            </a:r>
            <a:r>
              <a:rPr lang="en-US" sz="2200" dirty="0" err="1"/>
              <a:t>ovoz</a:t>
            </a:r>
            <a:r>
              <a:rPr lang="en-US" sz="2200" dirty="0"/>
              <a:t> </a:t>
            </a:r>
            <a:r>
              <a:rPr lang="en-US" sz="2200" dirty="0" err="1"/>
              <a:t>berish</a:t>
            </a:r>
            <a:r>
              <a:rPr lang="en-US" sz="2200" dirty="0"/>
              <a:t> </a:t>
            </a:r>
            <a:r>
              <a:rPr lang="en-US" sz="2200" dirty="0" err="1"/>
              <a:t>huquqiga</a:t>
            </a:r>
            <a:r>
              <a:rPr lang="en-US" sz="2200" dirty="0"/>
              <a:t> </a:t>
            </a:r>
            <a:r>
              <a:rPr lang="en-US" sz="2200" dirty="0" err="1"/>
              <a:t>ega</a:t>
            </a:r>
            <a:r>
              <a:rPr lang="en-US" sz="2200" dirty="0"/>
              <a:t> </a:t>
            </a:r>
            <a:r>
              <a:rPr lang="en-US" sz="2200" dirty="0" err="1"/>
              <a:t>bo‘lsa</a:t>
            </a:r>
            <a:r>
              <a:rPr lang="en-US" sz="2200" dirty="0"/>
              <a:t>, </a:t>
            </a:r>
            <a:r>
              <a:rPr lang="en-US" sz="2200" dirty="0" err="1"/>
              <a:t>bunday</a:t>
            </a:r>
            <a:r>
              <a:rPr lang="en-US" sz="2200" dirty="0"/>
              <a:t> </a:t>
            </a:r>
            <a:r>
              <a:rPr lang="en-US" sz="2200" dirty="0" err="1"/>
              <a:t>tadbirkorlik</a:t>
            </a:r>
            <a:r>
              <a:rPr lang="en-US" sz="2200" dirty="0"/>
              <a:t> </a:t>
            </a:r>
            <a:r>
              <a:rPr lang="en-US" sz="2200" dirty="0" err="1"/>
              <a:t>sub’ekti</a:t>
            </a:r>
            <a:r>
              <a:rPr lang="en-US" sz="2200" dirty="0"/>
              <a:t> </a:t>
            </a:r>
            <a:r>
              <a:rPr lang="en-US" sz="2200" dirty="0" err="1"/>
              <a:t>ahamiyatli</a:t>
            </a:r>
            <a:r>
              <a:rPr lang="en-US" sz="2200" dirty="0"/>
              <a:t> </a:t>
            </a:r>
            <a:r>
              <a:rPr lang="en-US" sz="2200" dirty="0" err="1"/>
              <a:t>ta’sirga</a:t>
            </a:r>
            <a:r>
              <a:rPr lang="en-US" sz="2200" dirty="0"/>
              <a:t> </a:t>
            </a:r>
            <a:r>
              <a:rPr lang="en-US" sz="2200" dirty="0" err="1"/>
              <a:t>ega</a:t>
            </a:r>
            <a:r>
              <a:rPr lang="en-US" sz="2200" dirty="0"/>
              <a:t> deb </a:t>
            </a:r>
            <a:r>
              <a:rPr lang="en-US" sz="2200" dirty="0" err="1"/>
              <a:t>hisoblanadi</a:t>
            </a:r>
            <a:r>
              <a:rPr lang="en-US" sz="2200" dirty="0"/>
              <a:t>, </a:t>
            </a:r>
            <a:r>
              <a:rPr lang="en-US" sz="2200" dirty="0" err="1"/>
              <a:t>agarda</a:t>
            </a:r>
            <a:r>
              <a:rPr lang="en-US" sz="2200" dirty="0"/>
              <a:t> </a:t>
            </a:r>
            <a:r>
              <a:rPr lang="en-US" sz="2200" dirty="0" err="1"/>
              <a:t>bunday</a:t>
            </a:r>
            <a:r>
              <a:rPr lang="en-US" sz="2200" dirty="0"/>
              <a:t> </a:t>
            </a:r>
            <a:r>
              <a:rPr lang="en-US" sz="2200" dirty="0" err="1"/>
              <a:t>ta’sir</a:t>
            </a:r>
            <a:r>
              <a:rPr lang="en-US" sz="2200" dirty="0"/>
              <a:t> </a:t>
            </a:r>
            <a:r>
              <a:rPr lang="en-US" sz="2200" dirty="0" err="1"/>
              <a:t>mavjud</a:t>
            </a:r>
            <a:r>
              <a:rPr lang="en-US" sz="2200" dirty="0"/>
              <a:t> </a:t>
            </a:r>
            <a:r>
              <a:rPr lang="en-US" sz="2200" dirty="0" err="1"/>
              <a:t>emasligi</a:t>
            </a:r>
            <a:r>
              <a:rPr lang="en-US" sz="2200" dirty="0"/>
              <a:t> </a:t>
            </a:r>
            <a:r>
              <a:rPr lang="en-US" sz="2200" dirty="0" err="1"/>
              <a:t>yaqqol</a:t>
            </a:r>
            <a:r>
              <a:rPr lang="en-US" sz="2200" dirty="0"/>
              <a:t> </a:t>
            </a:r>
            <a:r>
              <a:rPr lang="en-US" sz="2200" dirty="0" err="1"/>
              <a:t>namoyon</a:t>
            </a:r>
            <a:r>
              <a:rPr lang="en-US" sz="2200" dirty="0"/>
              <a:t> </a:t>
            </a:r>
            <a:r>
              <a:rPr lang="en-US" sz="2200" dirty="0" err="1"/>
              <a:t>bo‘lmasa</a:t>
            </a:r>
            <a:r>
              <a:rPr lang="en-US" sz="2200" dirty="0"/>
              <a:t>. </a:t>
            </a:r>
            <a:r>
              <a:rPr lang="en-US" sz="2200" dirty="0" err="1"/>
              <a:t>Aksincha</a:t>
            </a:r>
            <a:r>
              <a:rPr lang="en-US" sz="2200" dirty="0"/>
              <a:t>, </a:t>
            </a:r>
            <a:r>
              <a:rPr lang="en-US" sz="2200" dirty="0" err="1"/>
              <a:t>agarda</a:t>
            </a:r>
            <a:r>
              <a:rPr lang="en-US" sz="2200" dirty="0"/>
              <a:t> </a:t>
            </a:r>
            <a:r>
              <a:rPr lang="en-US" sz="2200" dirty="0" err="1"/>
              <a:t>tadbirkorlik</a:t>
            </a:r>
            <a:r>
              <a:rPr lang="en-US" sz="2200" dirty="0"/>
              <a:t> </a:t>
            </a:r>
            <a:r>
              <a:rPr lang="en-US" sz="2200" dirty="0" err="1"/>
              <a:t>sub’ekti</a:t>
            </a:r>
            <a:r>
              <a:rPr lang="en-US" sz="2200" dirty="0"/>
              <a:t>, </a:t>
            </a:r>
            <a:r>
              <a:rPr lang="en-US" sz="2200" dirty="0" err="1"/>
              <a:t>bevosita</a:t>
            </a:r>
            <a:r>
              <a:rPr lang="en-US" sz="2200" dirty="0"/>
              <a:t> </a:t>
            </a:r>
            <a:r>
              <a:rPr lang="en-US" sz="2200" dirty="0" err="1"/>
              <a:t>yoki</a:t>
            </a:r>
            <a:r>
              <a:rPr lang="en-US" sz="2200" dirty="0"/>
              <a:t> </a:t>
            </a:r>
            <a:r>
              <a:rPr lang="en-US" sz="2200" dirty="0" err="1"/>
              <a:t>bilvosita</a:t>
            </a:r>
            <a:r>
              <a:rPr lang="en-US" sz="2200" dirty="0"/>
              <a:t> (</a:t>
            </a:r>
            <a:r>
              <a:rPr lang="en-US" sz="2200" dirty="0" err="1"/>
              <a:t>masalan</a:t>
            </a:r>
            <a:r>
              <a:rPr lang="en-US" sz="2200" dirty="0"/>
              <a:t> </a:t>
            </a:r>
            <a:r>
              <a:rPr lang="en-US" sz="2200" dirty="0" err="1"/>
              <a:t>shu’ba</a:t>
            </a:r>
            <a:r>
              <a:rPr lang="en-US" sz="2200" dirty="0"/>
              <a:t> </a:t>
            </a:r>
            <a:r>
              <a:rPr lang="en-US" sz="2200" dirty="0" err="1"/>
              <a:t>tadbirkorlik</a:t>
            </a:r>
            <a:r>
              <a:rPr lang="en-US" sz="2200" dirty="0"/>
              <a:t> </a:t>
            </a:r>
            <a:r>
              <a:rPr lang="en-US" sz="2200" dirty="0" err="1"/>
              <a:t>sub’ektlari</a:t>
            </a:r>
            <a:r>
              <a:rPr lang="en-US" sz="2200" dirty="0"/>
              <a:t> </a:t>
            </a:r>
            <a:r>
              <a:rPr lang="en-US" sz="2200" dirty="0" err="1"/>
              <a:t>orqali</a:t>
            </a:r>
            <a:r>
              <a:rPr lang="en-US" sz="2200" dirty="0"/>
              <a:t>), </a:t>
            </a:r>
            <a:r>
              <a:rPr lang="en-US" sz="2200" dirty="0" err="1"/>
              <a:t>investitsiya</a:t>
            </a:r>
            <a:r>
              <a:rPr lang="en-US" sz="2200" dirty="0"/>
              <a:t> </a:t>
            </a:r>
            <a:r>
              <a:rPr lang="en-US" sz="2200" dirty="0" err="1"/>
              <a:t>ob’ektida</a:t>
            </a:r>
            <a:r>
              <a:rPr lang="en-US" sz="2200" dirty="0"/>
              <a:t> 20 </a:t>
            </a:r>
            <a:r>
              <a:rPr lang="en-US" sz="2200" dirty="0" err="1"/>
              <a:t>foizdan</a:t>
            </a:r>
            <a:r>
              <a:rPr lang="en-US" sz="2200" dirty="0"/>
              <a:t> </a:t>
            </a:r>
            <a:r>
              <a:rPr lang="en-US" sz="2200" dirty="0" err="1"/>
              <a:t>kamroq</a:t>
            </a:r>
            <a:r>
              <a:rPr lang="en-US" sz="2200" dirty="0"/>
              <a:t> </a:t>
            </a:r>
            <a:r>
              <a:rPr lang="en-US" sz="2200" dirty="0" err="1"/>
              <a:t>ovoz</a:t>
            </a:r>
            <a:r>
              <a:rPr lang="en-US" sz="2200" dirty="0"/>
              <a:t> </a:t>
            </a:r>
            <a:r>
              <a:rPr lang="en-US" sz="2200" dirty="0" err="1"/>
              <a:t>berish</a:t>
            </a:r>
            <a:r>
              <a:rPr lang="en-US" sz="2200" dirty="0"/>
              <a:t> </a:t>
            </a:r>
            <a:r>
              <a:rPr lang="en-US" sz="2200" dirty="0" err="1"/>
              <a:t>huquqiga</a:t>
            </a:r>
            <a:r>
              <a:rPr lang="en-US" sz="2200" dirty="0"/>
              <a:t> </a:t>
            </a:r>
            <a:r>
              <a:rPr lang="en-US" sz="2200" dirty="0" err="1"/>
              <a:t>ega</a:t>
            </a:r>
            <a:r>
              <a:rPr lang="en-US" sz="2200" dirty="0"/>
              <a:t> </a:t>
            </a:r>
            <a:r>
              <a:rPr lang="en-US" sz="2200" dirty="0" err="1"/>
              <a:t>bo‘lsa</a:t>
            </a:r>
            <a:r>
              <a:rPr lang="en-US" sz="2200" dirty="0"/>
              <a:t>, </a:t>
            </a:r>
            <a:r>
              <a:rPr lang="en-US" sz="2200" dirty="0" err="1"/>
              <a:t>bunday</a:t>
            </a:r>
            <a:r>
              <a:rPr lang="en-US" sz="2200" dirty="0"/>
              <a:t> </a:t>
            </a:r>
            <a:r>
              <a:rPr lang="en-US" sz="2200" dirty="0" err="1"/>
              <a:t>tadbirkorlik</a:t>
            </a:r>
            <a:r>
              <a:rPr lang="en-US" sz="2200" dirty="0"/>
              <a:t> </a:t>
            </a:r>
            <a:r>
              <a:rPr lang="en-US" sz="2200" dirty="0" err="1"/>
              <a:t>sub’ekti</a:t>
            </a:r>
            <a:r>
              <a:rPr lang="en-US" sz="2200" dirty="0"/>
              <a:t> </a:t>
            </a:r>
            <a:r>
              <a:rPr lang="en-US" sz="2200" dirty="0" err="1"/>
              <a:t>ahamiyatli</a:t>
            </a:r>
            <a:r>
              <a:rPr lang="en-US" sz="2200" dirty="0"/>
              <a:t> </a:t>
            </a:r>
            <a:r>
              <a:rPr lang="en-US" sz="2200" dirty="0" err="1"/>
              <a:t>ta’sirga</a:t>
            </a:r>
            <a:r>
              <a:rPr lang="en-US" sz="2200" dirty="0"/>
              <a:t> </a:t>
            </a:r>
            <a:r>
              <a:rPr lang="en-US" sz="2200" dirty="0" err="1"/>
              <a:t>ega</a:t>
            </a:r>
            <a:r>
              <a:rPr lang="en-US" sz="2200" dirty="0"/>
              <a:t> </a:t>
            </a:r>
            <a:r>
              <a:rPr lang="en-US" sz="2200" dirty="0" err="1"/>
              <a:t>emas</a:t>
            </a:r>
            <a:r>
              <a:rPr lang="en-US" sz="2200" dirty="0"/>
              <a:t> deb </a:t>
            </a:r>
            <a:r>
              <a:rPr lang="en-US" sz="2200" dirty="0" err="1"/>
              <a:t>hisoblanadi</a:t>
            </a:r>
            <a:r>
              <a:rPr lang="en-US" sz="2200" dirty="0"/>
              <a:t>, </a:t>
            </a:r>
            <a:r>
              <a:rPr lang="en-US" sz="2200" dirty="0" err="1"/>
              <a:t>agarda</a:t>
            </a:r>
            <a:r>
              <a:rPr lang="en-US" sz="2200" dirty="0"/>
              <a:t> </a:t>
            </a:r>
            <a:r>
              <a:rPr lang="en-US" sz="2200" dirty="0" err="1"/>
              <a:t>bunday</a:t>
            </a:r>
            <a:r>
              <a:rPr lang="en-US" sz="2200" dirty="0"/>
              <a:t> </a:t>
            </a:r>
            <a:r>
              <a:rPr lang="en-US" sz="2200" dirty="0" err="1"/>
              <a:t>ta’sirni</a:t>
            </a:r>
            <a:r>
              <a:rPr lang="en-US" sz="2200" dirty="0"/>
              <a:t> </a:t>
            </a:r>
            <a:r>
              <a:rPr lang="en-US" sz="2200" dirty="0" err="1"/>
              <a:t>yaqqol</a:t>
            </a:r>
            <a:r>
              <a:rPr lang="en-US" sz="2200" dirty="0"/>
              <a:t> </a:t>
            </a:r>
            <a:r>
              <a:rPr lang="en-US" sz="2200" dirty="0" err="1"/>
              <a:t>namoyish</a:t>
            </a:r>
            <a:r>
              <a:rPr lang="en-US" sz="2200" dirty="0"/>
              <a:t> </a:t>
            </a:r>
            <a:r>
              <a:rPr lang="en-US" sz="2200" dirty="0" err="1"/>
              <a:t>etib</a:t>
            </a:r>
            <a:r>
              <a:rPr lang="en-US" sz="2200" dirty="0"/>
              <a:t> </a:t>
            </a:r>
            <a:r>
              <a:rPr lang="en-US" sz="2200" dirty="0" err="1"/>
              <a:t>bo‘lmasa</a:t>
            </a:r>
            <a:r>
              <a:rPr lang="en-US" sz="2200" dirty="0"/>
              <a:t>. </a:t>
            </a:r>
            <a:r>
              <a:rPr lang="en-US" sz="2200" dirty="0" err="1"/>
              <a:t>Boshqa</a:t>
            </a:r>
            <a:r>
              <a:rPr lang="en-US" sz="2200" dirty="0"/>
              <a:t> investor </a:t>
            </a:r>
            <a:r>
              <a:rPr lang="en-US" sz="2200" dirty="0" err="1"/>
              <a:t>investitsiya</a:t>
            </a:r>
            <a:r>
              <a:rPr lang="en-US" sz="2200" dirty="0"/>
              <a:t> </a:t>
            </a:r>
            <a:r>
              <a:rPr lang="en-US" sz="2200" dirty="0" err="1"/>
              <a:t>ob’ektida</a:t>
            </a:r>
            <a:r>
              <a:rPr lang="en-US" sz="2200" dirty="0"/>
              <a:t> </a:t>
            </a:r>
            <a:r>
              <a:rPr lang="en-US" sz="2200" dirty="0" err="1"/>
              <a:t>sezilarli</a:t>
            </a:r>
            <a:r>
              <a:rPr lang="en-US" sz="2200" dirty="0"/>
              <a:t> </a:t>
            </a:r>
            <a:r>
              <a:rPr lang="en-US" sz="2200" dirty="0" err="1"/>
              <a:t>yoki</a:t>
            </a:r>
            <a:r>
              <a:rPr lang="en-US" sz="2200" dirty="0"/>
              <a:t> </a:t>
            </a:r>
            <a:r>
              <a:rPr lang="en-US" sz="2200" dirty="0" err="1"/>
              <a:t>ko‘pchilik</a:t>
            </a:r>
            <a:r>
              <a:rPr lang="en-US" sz="2200" dirty="0"/>
              <a:t> </a:t>
            </a:r>
            <a:r>
              <a:rPr lang="en-US" sz="2200" dirty="0" err="1"/>
              <a:t>egalik</a:t>
            </a:r>
            <a:r>
              <a:rPr lang="en-US" sz="2200" dirty="0"/>
              <a:t> </a:t>
            </a:r>
            <a:r>
              <a:rPr lang="en-US" sz="2200" dirty="0" err="1"/>
              <a:t>huquqiga</a:t>
            </a:r>
            <a:r>
              <a:rPr lang="en-US" sz="2200" dirty="0"/>
              <a:t> </a:t>
            </a:r>
            <a:r>
              <a:rPr lang="en-US" sz="2200" dirty="0" err="1"/>
              <a:t>ega</a:t>
            </a:r>
            <a:r>
              <a:rPr lang="en-US" sz="2200" dirty="0"/>
              <a:t> </a:t>
            </a:r>
            <a:r>
              <a:rPr lang="en-US" sz="2200" dirty="0" err="1"/>
              <a:t>bo‘lishi</a:t>
            </a:r>
            <a:r>
              <a:rPr lang="en-US" sz="2200" dirty="0"/>
              <a:t> </a:t>
            </a:r>
            <a:r>
              <a:rPr lang="en-US" sz="2200" dirty="0" err="1"/>
              <a:t>tadbirkorlik</a:t>
            </a:r>
            <a:r>
              <a:rPr lang="en-US" sz="2200" dirty="0"/>
              <a:t> </a:t>
            </a:r>
            <a:r>
              <a:rPr lang="en-US" sz="2200" dirty="0" err="1"/>
              <a:t>sub’ektining</a:t>
            </a:r>
            <a:r>
              <a:rPr lang="en-US" sz="2200" dirty="0"/>
              <a:t> </a:t>
            </a:r>
            <a:r>
              <a:rPr lang="en-US" sz="2200" dirty="0" err="1"/>
              <a:t>ahamiyatli</a:t>
            </a:r>
            <a:r>
              <a:rPr lang="en-US" sz="2200" dirty="0"/>
              <a:t> </a:t>
            </a:r>
            <a:r>
              <a:rPr lang="en-US" sz="2200" dirty="0" err="1"/>
              <a:t>ta’sirga</a:t>
            </a:r>
            <a:r>
              <a:rPr lang="en-US" sz="2200" dirty="0"/>
              <a:t> </a:t>
            </a:r>
            <a:r>
              <a:rPr lang="en-US" sz="2200" dirty="0" err="1"/>
              <a:t>ega</a:t>
            </a:r>
            <a:r>
              <a:rPr lang="en-US" sz="2200" dirty="0"/>
              <a:t> </a:t>
            </a:r>
            <a:r>
              <a:rPr lang="en-US" sz="2200" dirty="0" err="1"/>
              <a:t>bo‘lishiga</a:t>
            </a:r>
            <a:r>
              <a:rPr lang="en-US" sz="2200" dirty="0"/>
              <a:t> </a:t>
            </a:r>
            <a:r>
              <a:rPr lang="en-US" sz="2200" dirty="0" err="1"/>
              <a:t>tusqinliq</a:t>
            </a:r>
            <a:r>
              <a:rPr lang="en-US" sz="2200" dirty="0"/>
              <a:t> </a:t>
            </a:r>
            <a:r>
              <a:rPr lang="en-US" sz="2200" dirty="0" err="1"/>
              <a:t>qilishini</a:t>
            </a:r>
            <a:r>
              <a:rPr lang="en-US" sz="2200" dirty="0"/>
              <a:t> </a:t>
            </a:r>
            <a:r>
              <a:rPr lang="en-US" sz="2200" dirty="0" err="1"/>
              <a:t>anglatmaydi</a:t>
            </a:r>
            <a:r>
              <a:rPr lang="en-US" sz="2200" dirty="0" smtClean="0"/>
              <a:t>.</a:t>
            </a:r>
            <a:endParaRPr lang="ru-RU" sz="2200"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pPr algn="ctr"/>
            <a:r>
              <a:rPr lang="en-US" sz="1800" dirty="0" err="1"/>
              <a:t>Tadbirkorlik</a:t>
            </a:r>
            <a:r>
              <a:rPr lang="en-US" sz="1800" dirty="0"/>
              <a:t> </a:t>
            </a:r>
            <a:r>
              <a:rPr lang="en-US" sz="1800" dirty="0" err="1"/>
              <a:t>sub’ekti</a:t>
            </a:r>
            <a:r>
              <a:rPr lang="en-US" sz="1800" dirty="0"/>
              <a:t> </a:t>
            </a:r>
            <a:r>
              <a:rPr lang="en-US" sz="1800" dirty="0" err="1"/>
              <a:t>tomonidan</a:t>
            </a:r>
            <a:r>
              <a:rPr lang="en-US" sz="1800" dirty="0"/>
              <a:t> </a:t>
            </a:r>
            <a:r>
              <a:rPr lang="en-US" sz="1800" dirty="0" err="1"/>
              <a:t>ahamiyatli</a:t>
            </a:r>
            <a:r>
              <a:rPr lang="en-US" sz="1800" dirty="0"/>
              <a:t> </a:t>
            </a:r>
            <a:r>
              <a:rPr lang="en-US" sz="1800" dirty="0" err="1"/>
              <a:t>ta’sirning</a:t>
            </a:r>
            <a:r>
              <a:rPr lang="en-US" sz="1800" dirty="0"/>
              <a:t> </a:t>
            </a:r>
            <a:r>
              <a:rPr lang="en-US" sz="1800" dirty="0" err="1"/>
              <a:t>mavjudligi</a:t>
            </a:r>
            <a:r>
              <a:rPr lang="en-US" sz="1800" dirty="0"/>
              <a:t> </a:t>
            </a:r>
            <a:r>
              <a:rPr lang="en-US" sz="1800" dirty="0" err="1"/>
              <a:t>odatda</a:t>
            </a:r>
            <a:r>
              <a:rPr lang="en-US" sz="1800" dirty="0"/>
              <a:t> </a:t>
            </a:r>
            <a:r>
              <a:rPr lang="en-US" sz="1800" dirty="0" err="1"/>
              <a:t>quyidagi</a:t>
            </a:r>
            <a:r>
              <a:rPr lang="en-US" sz="1800" dirty="0"/>
              <a:t> </a:t>
            </a:r>
            <a:r>
              <a:rPr lang="en-US" sz="1800" dirty="0" err="1"/>
              <a:t>holatlarning</a:t>
            </a:r>
            <a:r>
              <a:rPr lang="en-US" sz="1800" dirty="0"/>
              <a:t> </a:t>
            </a:r>
            <a:r>
              <a:rPr lang="en-US" sz="1800" dirty="0" err="1"/>
              <a:t>birida</a:t>
            </a:r>
            <a:r>
              <a:rPr lang="en-US" sz="1800" dirty="0"/>
              <a:t> </a:t>
            </a:r>
            <a:r>
              <a:rPr lang="en-US" sz="1800" dirty="0" err="1"/>
              <a:t>yoki</a:t>
            </a:r>
            <a:r>
              <a:rPr lang="en-US" sz="1800" dirty="0"/>
              <a:t> </a:t>
            </a:r>
            <a:r>
              <a:rPr lang="en-US" sz="1800" dirty="0" err="1"/>
              <a:t>bir</a:t>
            </a:r>
            <a:r>
              <a:rPr lang="en-US" sz="1800" dirty="0"/>
              <a:t> </a:t>
            </a:r>
            <a:r>
              <a:rPr lang="en-US" sz="1800" dirty="0" err="1"/>
              <a:t>nechasida</a:t>
            </a:r>
            <a:r>
              <a:rPr lang="en-US" sz="1800" dirty="0"/>
              <a:t> </a:t>
            </a:r>
            <a:r>
              <a:rPr lang="en-US" sz="1800" dirty="0" err="1"/>
              <a:t>namoyon</a:t>
            </a:r>
            <a:r>
              <a:rPr lang="en-US" sz="1800" dirty="0"/>
              <a:t> </a:t>
            </a:r>
            <a:r>
              <a:rPr lang="en-US" sz="1800" dirty="0" err="1"/>
              <a:t>bo‘ladi</a:t>
            </a:r>
            <a:r>
              <a:rPr lang="en-US" sz="1800" dirty="0"/>
              <a:t>: </a:t>
            </a:r>
            <a:endParaRPr lang="ru-RU" sz="1800" dirty="0"/>
          </a:p>
        </p:txBody>
      </p:sp>
      <p:sp>
        <p:nvSpPr>
          <p:cNvPr id="5" name="Содержимое 4"/>
          <p:cNvSpPr>
            <a:spLocks noGrp="1"/>
          </p:cNvSpPr>
          <p:nvPr>
            <p:ph idx="1"/>
          </p:nvPr>
        </p:nvSpPr>
        <p:spPr/>
        <p:txBody>
          <a:bodyPr/>
          <a:lstStyle/>
          <a:p>
            <a:r>
              <a:rPr lang="en-US" sz="2400" dirty="0" err="1"/>
              <a:t>investitsiya</a:t>
            </a:r>
            <a:r>
              <a:rPr lang="en-US" sz="2400" dirty="0"/>
              <a:t> </a:t>
            </a:r>
            <a:r>
              <a:rPr lang="en-US" sz="2400" dirty="0" err="1"/>
              <a:t>ob’ektining</a:t>
            </a:r>
            <a:r>
              <a:rPr lang="en-US" sz="2400" dirty="0"/>
              <a:t> </a:t>
            </a:r>
            <a:r>
              <a:rPr lang="en-US" sz="2400" dirty="0" err="1"/>
              <a:t>direktorlar</a:t>
            </a:r>
            <a:r>
              <a:rPr lang="en-US" sz="2400" dirty="0"/>
              <a:t> </a:t>
            </a:r>
            <a:r>
              <a:rPr lang="en-US" sz="2400" dirty="0" err="1"/>
              <a:t>kengashida</a:t>
            </a:r>
            <a:r>
              <a:rPr lang="en-US" sz="2400" dirty="0"/>
              <a:t> </a:t>
            </a:r>
            <a:r>
              <a:rPr lang="en-US" sz="2400" dirty="0" err="1"/>
              <a:t>yoki</a:t>
            </a:r>
            <a:r>
              <a:rPr lang="en-US" sz="2400" dirty="0"/>
              <a:t> </a:t>
            </a:r>
            <a:r>
              <a:rPr lang="en-US" sz="2400" dirty="0" err="1"/>
              <a:t>sho‘nga</a:t>
            </a:r>
            <a:r>
              <a:rPr lang="en-US" sz="2400" dirty="0"/>
              <a:t> </a:t>
            </a:r>
            <a:r>
              <a:rPr lang="en-US" sz="2400" dirty="0" err="1"/>
              <a:t>o‘xshash</a:t>
            </a:r>
            <a:r>
              <a:rPr lang="en-US" sz="2400" dirty="0"/>
              <a:t> </a:t>
            </a:r>
            <a:r>
              <a:rPr lang="en-US" sz="2400" dirty="0" err="1"/>
              <a:t>boshqaruv</a:t>
            </a:r>
            <a:r>
              <a:rPr lang="en-US" sz="2400" dirty="0"/>
              <a:t> </a:t>
            </a:r>
            <a:r>
              <a:rPr lang="en-US" sz="2400" dirty="0" err="1"/>
              <a:t>organida</a:t>
            </a:r>
            <a:r>
              <a:rPr lang="en-US" sz="2400" dirty="0"/>
              <a:t> </a:t>
            </a:r>
            <a:r>
              <a:rPr lang="en-US" sz="2400" dirty="0" err="1"/>
              <a:t>vakilga</a:t>
            </a:r>
            <a:r>
              <a:rPr lang="en-US" sz="2400" dirty="0"/>
              <a:t> </a:t>
            </a:r>
            <a:r>
              <a:rPr lang="en-US" sz="2400" dirty="0" err="1"/>
              <a:t>ega</a:t>
            </a:r>
            <a:r>
              <a:rPr lang="en-US" sz="2400" dirty="0"/>
              <a:t> </a:t>
            </a:r>
            <a:r>
              <a:rPr lang="en-US" sz="2400" dirty="0" err="1" smtClean="0"/>
              <a:t>bo‘lish</a:t>
            </a:r>
            <a:r>
              <a:rPr lang="en-US" sz="2400" dirty="0" smtClean="0"/>
              <a:t>;</a:t>
            </a:r>
          </a:p>
          <a:p>
            <a:r>
              <a:rPr lang="en-US" sz="2400" dirty="0" err="1" smtClean="0"/>
              <a:t>siyosatni</a:t>
            </a:r>
            <a:r>
              <a:rPr lang="en-US" sz="2400" dirty="0" smtClean="0"/>
              <a:t> </a:t>
            </a:r>
            <a:r>
              <a:rPr lang="en-US" sz="2400" dirty="0" err="1"/>
              <a:t>ishlab</a:t>
            </a:r>
            <a:r>
              <a:rPr lang="en-US" sz="2400" dirty="0"/>
              <a:t> </a:t>
            </a:r>
            <a:r>
              <a:rPr lang="en-US" sz="2400" dirty="0" err="1"/>
              <a:t>chiqish</a:t>
            </a:r>
            <a:r>
              <a:rPr lang="en-US" sz="2400" dirty="0"/>
              <a:t> </a:t>
            </a:r>
            <a:r>
              <a:rPr lang="en-US" sz="2400" dirty="0" err="1"/>
              <a:t>jarayonida</a:t>
            </a:r>
            <a:r>
              <a:rPr lang="en-US" sz="2400" dirty="0"/>
              <a:t> </a:t>
            </a:r>
            <a:r>
              <a:rPr lang="en-US" sz="2400" dirty="0" err="1"/>
              <a:t>ishtirok</a:t>
            </a:r>
            <a:r>
              <a:rPr lang="en-US" sz="2400" dirty="0"/>
              <a:t> </a:t>
            </a:r>
            <a:r>
              <a:rPr lang="en-US" sz="2400" dirty="0" err="1"/>
              <a:t>etish</a:t>
            </a:r>
            <a:r>
              <a:rPr lang="en-US" sz="2400" dirty="0"/>
              <a:t>, </a:t>
            </a:r>
            <a:r>
              <a:rPr lang="en-US" sz="2400" dirty="0" err="1"/>
              <a:t>jumladan</a:t>
            </a:r>
            <a:r>
              <a:rPr lang="en-US" sz="2400" dirty="0"/>
              <a:t> </a:t>
            </a:r>
            <a:r>
              <a:rPr lang="en-US" sz="2400" dirty="0" err="1"/>
              <a:t>dividendlar</a:t>
            </a:r>
            <a:r>
              <a:rPr lang="en-US" sz="2400" dirty="0"/>
              <a:t> </a:t>
            </a:r>
            <a:r>
              <a:rPr lang="en-US" sz="2400" dirty="0" err="1"/>
              <a:t>yoki</a:t>
            </a:r>
            <a:r>
              <a:rPr lang="en-US" sz="2400" dirty="0"/>
              <a:t> </a:t>
            </a:r>
            <a:r>
              <a:rPr lang="en-US" sz="2400" dirty="0" err="1"/>
              <a:t>boshqa</a:t>
            </a:r>
            <a:r>
              <a:rPr lang="en-US" sz="2400" dirty="0"/>
              <a:t> </a:t>
            </a:r>
            <a:r>
              <a:rPr lang="en-US" sz="2400" dirty="0" err="1"/>
              <a:t>taqsimotlar</a:t>
            </a:r>
            <a:r>
              <a:rPr lang="en-US" sz="2400" dirty="0"/>
              <a:t> </a:t>
            </a:r>
            <a:r>
              <a:rPr lang="en-US" sz="2400" dirty="0" err="1"/>
              <a:t>bo‘yicha</a:t>
            </a:r>
            <a:r>
              <a:rPr lang="en-US" sz="2400" dirty="0"/>
              <a:t> </a:t>
            </a:r>
            <a:r>
              <a:rPr lang="en-US" sz="2400" dirty="0" err="1"/>
              <a:t>muhokamalarda</a:t>
            </a:r>
            <a:r>
              <a:rPr lang="en-US" sz="2400" dirty="0"/>
              <a:t> </a:t>
            </a:r>
            <a:r>
              <a:rPr lang="en-US" sz="2400" dirty="0" err="1"/>
              <a:t>ishtirok</a:t>
            </a:r>
            <a:r>
              <a:rPr lang="en-US" sz="2400" dirty="0"/>
              <a:t> </a:t>
            </a:r>
            <a:r>
              <a:rPr lang="en-US" sz="2400" dirty="0" err="1" smtClean="0"/>
              <a:t>etish</a:t>
            </a:r>
            <a:r>
              <a:rPr lang="en-US" sz="2400" dirty="0" smtClean="0"/>
              <a:t>;</a:t>
            </a:r>
          </a:p>
          <a:p>
            <a:r>
              <a:rPr lang="en-US" sz="2400" dirty="0" err="1" smtClean="0"/>
              <a:t>tadbirkorlik</a:t>
            </a:r>
            <a:r>
              <a:rPr lang="en-US" sz="2400" dirty="0" smtClean="0"/>
              <a:t> </a:t>
            </a:r>
            <a:r>
              <a:rPr lang="en-US" sz="2400" dirty="0" err="1"/>
              <a:t>sub’ekti</a:t>
            </a:r>
            <a:r>
              <a:rPr lang="en-US" sz="2400" dirty="0"/>
              <a:t> </a:t>
            </a:r>
            <a:r>
              <a:rPr lang="en-US" sz="2400" dirty="0" err="1"/>
              <a:t>bilan</a:t>
            </a:r>
            <a:r>
              <a:rPr lang="en-US" sz="2400" dirty="0"/>
              <a:t> </a:t>
            </a:r>
            <a:r>
              <a:rPr lang="en-US" sz="2400" dirty="0" err="1"/>
              <a:t>uning</a:t>
            </a:r>
            <a:r>
              <a:rPr lang="en-US" sz="2400" dirty="0"/>
              <a:t> </a:t>
            </a:r>
            <a:r>
              <a:rPr lang="en-US" sz="2400" dirty="0" err="1"/>
              <a:t>investitsiya</a:t>
            </a:r>
            <a:r>
              <a:rPr lang="en-US" sz="2400" dirty="0"/>
              <a:t> </a:t>
            </a:r>
            <a:r>
              <a:rPr lang="en-US" sz="2400" dirty="0" err="1"/>
              <a:t>ob’ekti</a:t>
            </a:r>
            <a:r>
              <a:rPr lang="en-US" sz="2400" dirty="0"/>
              <a:t> </a:t>
            </a:r>
            <a:r>
              <a:rPr lang="en-US" sz="2400" dirty="0" err="1"/>
              <a:t>o‘rtasidagi</a:t>
            </a:r>
            <a:r>
              <a:rPr lang="en-US" sz="2400" dirty="0"/>
              <a:t> </a:t>
            </a:r>
            <a:r>
              <a:rPr lang="en-US" sz="2400" dirty="0" err="1"/>
              <a:t>muhim</a:t>
            </a:r>
            <a:r>
              <a:rPr lang="en-US" sz="2400" dirty="0"/>
              <a:t> </a:t>
            </a:r>
            <a:r>
              <a:rPr lang="en-US" sz="2400" dirty="0" err="1" smtClean="0"/>
              <a:t>operatsiyalar</a:t>
            </a:r>
            <a:r>
              <a:rPr lang="en-US" sz="2400" dirty="0" smtClean="0"/>
              <a:t>;</a:t>
            </a:r>
          </a:p>
          <a:p>
            <a:r>
              <a:rPr lang="en-US" sz="2400" dirty="0" err="1" smtClean="0"/>
              <a:t>rahbariyat</a:t>
            </a:r>
            <a:r>
              <a:rPr lang="en-US" sz="2400" dirty="0" smtClean="0"/>
              <a:t> </a:t>
            </a:r>
            <a:r>
              <a:rPr lang="en-US" sz="2400" dirty="0" err="1"/>
              <a:t>xodimlarining</a:t>
            </a:r>
            <a:r>
              <a:rPr lang="en-US" sz="2400" dirty="0"/>
              <a:t> </a:t>
            </a:r>
            <a:r>
              <a:rPr lang="en-US" sz="2400" dirty="0" err="1"/>
              <a:t>o‘zaro</a:t>
            </a:r>
            <a:r>
              <a:rPr lang="en-US" sz="2400" dirty="0"/>
              <a:t> </a:t>
            </a:r>
            <a:r>
              <a:rPr lang="en-US" sz="2400" dirty="0" err="1"/>
              <a:t>almashinuvi</a:t>
            </a:r>
            <a:r>
              <a:rPr lang="en-US" sz="2400" dirty="0"/>
              <a:t>; </a:t>
            </a:r>
            <a:r>
              <a:rPr lang="en-US" sz="2400" dirty="0" err="1"/>
              <a:t>yoki</a:t>
            </a:r>
            <a:r>
              <a:rPr lang="en-US" sz="2400" dirty="0"/>
              <a:t/>
            </a:r>
            <a:br>
              <a:rPr lang="en-US" sz="2400" dirty="0"/>
            </a:br>
            <a:r>
              <a:rPr lang="en-US" sz="2400" dirty="0" err="1"/>
              <a:t>katta</a:t>
            </a:r>
            <a:r>
              <a:rPr lang="en-US" sz="2400" dirty="0"/>
              <a:t> </a:t>
            </a:r>
            <a:r>
              <a:rPr lang="en-US" sz="2400" dirty="0" err="1"/>
              <a:t>ahamiyatga</a:t>
            </a:r>
            <a:r>
              <a:rPr lang="en-US" sz="2400" dirty="0"/>
              <a:t> </a:t>
            </a:r>
            <a:r>
              <a:rPr lang="en-US" sz="2400" dirty="0" err="1"/>
              <a:t>ega</a:t>
            </a:r>
            <a:r>
              <a:rPr lang="en-US" sz="2400" dirty="0"/>
              <a:t> </a:t>
            </a:r>
            <a:r>
              <a:rPr lang="en-US" sz="2400" dirty="0" err="1"/>
              <a:t>bo‘lgan</a:t>
            </a:r>
            <a:r>
              <a:rPr lang="en-US" sz="2400" dirty="0"/>
              <a:t> </a:t>
            </a:r>
            <a:r>
              <a:rPr lang="en-US" sz="2400" dirty="0" err="1"/>
              <a:t>texnik</a:t>
            </a:r>
            <a:r>
              <a:rPr lang="en-US" sz="2400" dirty="0"/>
              <a:t> </a:t>
            </a:r>
            <a:r>
              <a:rPr lang="en-US" sz="2400" dirty="0" err="1"/>
              <a:t>ma’lumotlarni</a:t>
            </a:r>
            <a:r>
              <a:rPr lang="en-US" sz="2400" dirty="0"/>
              <a:t> </a:t>
            </a:r>
            <a:r>
              <a:rPr lang="en-US" sz="2400" dirty="0" err="1"/>
              <a:t>ta’minlash</a:t>
            </a:r>
            <a:r>
              <a:rPr lang="en-US" sz="2400" dirty="0"/>
              <a:t>.</a:t>
            </a:r>
            <a:endParaRPr lang="ru-RU"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182438124"/>
              </p:ext>
            </p:extLst>
          </p:nvPr>
        </p:nvGraphicFramePr>
        <p:xfrm>
          <a:off x="457200" y="836712"/>
          <a:ext cx="8229600" cy="6021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521966808"/>
              </p:ext>
            </p:extLst>
          </p:nvPr>
        </p:nvGraphicFramePr>
        <p:xfrm>
          <a:off x="179512" y="764704"/>
          <a:ext cx="8784976" cy="60932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3768" y="228600"/>
            <a:ext cx="5760640" cy="518120"/>
          </a:xfrm>
        </p:spPr>
        <p:txBody>
          <a:bodyPr/>
          <a:lstStyle/>
          <a:p>
            <a:r>
              <a:rPr lang="en-US" sz="2400" dirty="0" smtClean="0"/>
              <a:t/>
            </a:r>
            <a:br>
              <a:rPr lang="en-US" sz="2400" dirty="0" smtClean="0"/>
            </a:br>
            <a:r>
              <a:rPr lang="en-US" sz="2400" dirty="0" smtClean="0"/>
              <a:t/>
            </a:r>
            <a:br>
              <a:rPr lang="en-US" sz="2400" dirty="0" smtClean="0"/>
            </a:br>
            <a:r>
              <a:rPr lang="en-US" sz="2400" dirty="0" smtClean="0"/>
              <a:t/>
            </a:r>
            <a:br>
              <a:rPr lang="en-US" sz="2400" dirty="0" smtClean="0"/>
            </a:br>
            <a:r>
              <a:rPr lang="en-US" sz="2400" dirty="0" smtClean="0"/>
              <a:t/>
            </a:r>
            <a:br>
              <a:rPr lang="en-US" sz="2400" dirty="0" smtClean="0"/>
            </a:br>
            <a:r>
              <a:rPr lang="uz-Cyrl-UZ" sz="2400" dirty="0" smtClean="0"/>
              <a:t> </a:t>
            </a:r>
            <a:r>
              <a:rPr lang="en-US" sz="2400" dirty="0" err="1" smtClean="0"/>
              <a:t>Ulush</a:t>
            </a:r>
            <a:r>
              <a:rPr lang="en-US" sz="2400" dirty="0" smtClean="0"/>
              <a:t> </a:t>
            </a:r>
            <a:r>
              <a:rPr lang="en-US" sz="2400" dirty="0" err="1" smtClean="0"/>
              <a:t>bo’yicha</a:t>
            </a:r>
            <a:r>
              <a:rPr lang="en-US" sz="2400" dirty="0" smtClean="0"/>
              <a:t> </a:t>
            </a:r>
            <a:r>
              <a:rPr lang="en-US" sz="2400" dirty="0" err="1" smtClean="0"/>
              <a:t>hisobga</a:t>
            </a:r>
            <a:r>
              <a:rPr lang="en-US" sz="2400" dirty="0" smtClean="0"/>
              <a:t> </a:t>
            </a:r>
            <a:r>
              <a:rPr lang="en-US" sz="2400" dirty="0" err="1" smtClean="0"/>
              <a:t>olish</a:t>
            </a:r>
            <a:r>
              <a:rPr lang="en-US" sz="2400" dirty="0" smtClean="0"/>
              <a:t> </a:t>
            </a:r>
            <a:r>
              <a:rPr lang="en-US" sz="2400" dirty="0" err="1" smtClean="0"/>
              <a:t>usuli</a:t>
            </a:r>
            <a:r>
              <a:rPr lang="ru-RU" sz="2400" dirty="0" smtClean="0"/>
              <a:t/>
            </a:r>
            <a:br>
              <a:rPr lang="ru-RU" sz="2400" dirty="0" smtClean="0"/>
            </a:br>
            <a:r>
              <a:rPr lang="en-US" sz="2400" dirty="0" smtClean="0"/>
              <a:t/>
            </a:r>
            <a:br>
              <a:rPr lang="en-US" sz="2400" dirty="0" smtClean="0"/>
            </a:br>
            <a:r>
              <a:rPr lang="ru-RU" sz="2400" dirty="0" smtClean="0"/>
              <a:t/>
            </a:r>
            <a:br>
              <a:rPr lang="ru-RU" sz="2400" dirty="0" smtClean="0"/>
            </a:br>
            <a:endParaRPr lang="ru-RU" sz="2400" dirty="0"/>
          </a:p>
        </p:txBody>
      </p:sp>
      <p:graphicFrame>
        <p:nvGraphicFramePr>
          <p:cNvPr id="11" name="Содержимое 10"/>
          <p:cNvGraphicFramePr>
            <a:graphicFrameLocks noGrp="1"/>
          </p:cNvGraphicFramePr>
          <p:nvPr>
            <p:ph idx="1"/>
            <p:extLst>
              <p:ext uri="{D42A27DB-BD31-4B8C-83A1-F6EECF244321}">
                <p14:modId xmlns:p14="http://schemas.microsoft.com/office/powerpoint/2010/main" val="604061363"/>
              </p:ext>
            </p:extLst>
          </p:nvPr>
        </p:nvGraphicFramePr>
        <p:xfrm>
          <a:off x="214282" y="1285860"/>
          <a:ext cx="8643998" cy="5357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608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rukoyatka.ru/pict/finansovaj_operacij.jpg"/>
          <p:cNvPicPr>
            <a:picLocks noChangeAspect="1" noChangeArrowheads="1"/>
          </p:cNvPicPr>
          <p:nvPr/>
        </p:nvPicPr>
        <p:blipFill>
          <a:blip r:embed="rId2"/>
          <a:srcRect/>
          <a:stretch>
            <a:fillRect/>
          </a:stretch>
        </p:blipFill>
        <p:spPr bwMode="auto">
          <a:xfrm>
            <a:off x="5643570" y="1643050"/>
            <a:ext cx="3071834" cy="4714908"/>
          </a:xfrm>
          <a:prstGeom prst="rect">
            <a:avLst/>
          </a:prstGeom>
          <a:noFill/>
          <a:ln w="9525">
            <a:noFill/>
            <a:miter lim="800000"/>
            <a:headEnd/>
            <a:tailEnd/>
          </a:ln>
        </p:spPr>
      </p:pic>
      <p:sp>
        <p:nvSpPr>
          <p:cNvPr id="5" name="Заголовок 4"/>
          <p:cNvSpPr>
            <a:spLocks noGrp="1"/>
          </p:cNvSpPr>
          <p:nvPr>
            <p:ph type="title"/>
          </p:nvPr>
        </p:nvSpPr>
        <p:spPr>
          <a:xfrm>
            <a:off x="1326632" y="404664"/>
            <a:ext cx="7391400" cy="464096"/>
          </a:xfrm>
        </p:spPr>
        <p:txBody>
          <a:bodyPr/>
          <a:lstStyle/>
          <a:p>
            <a:r>
              <a:rPr lang="sv-SE" sz="2400" b="0" dirty="0"/>
              <a:t>Ulush bo‘yicha hisobga olish usulining qo‘llanilishi </a:t>
            </a:r>
            <a:endParaRPr lang="ru-RU" sz="2400" dirty="0"/>
          </a:p>
        </p:txBody>
      </p:sp>
      <p:sp>
        <p:nvSpPr>
          <p:cNvPr id="6" name="Содержимое 5"/>
          <p:cNvSpPr>
            <a:spLocks noGrp="1"/>
          </p:cNvSpPr>
          <p:nvPr>
            <p:ph idx="1"/>
          </p:nvPr>
        </p:nvSpPr>
        <p:spPr>
          <a:xfrm>
            <a:off x="457200" y="1600200"/>
            <a:ext cx="4543428" cy="4724400"/>
          </a:xfrm>
        </p:spPr>
        <p:txBody>
          <a:bodyPr/>
          <a:lstStyle/>
          <a:p>
            <a:r>
              <a:rPr lang="en-US" sz="2400" dirty="0" err="1"/>
              <a:t>Investsiya</a:t>
            </a:r>
            <a:r>
              <a:rPr lang="en-US" sz="2400" dirty="0"/>
              <a:t> </a:t>
            </a:r>
            <a:r>
              <a:rPr lang="en-US" sz="2400" dirty="0" err="1"/>
              <a:t>ob’ekti</a:t>
            </a:r>
            <a:r>
              <a:rPr lang="en-US" sz="2400" dirty="0"/>
              <a:t> </a:t>
            </a:r>
            <a:r>
              <a:rPr lang="en-US" sz="2400" dirty="0" err="1"/>
              <a:t>ustidan</a:t>
            </a:r>
            <a:r>
              <a:rPr lang="en-US" sz="2400" dirty="0"/>
              <a:t> </a:t>
            </a:r>
            <a:r>
              <a:rPr lang="en-US" sz="2400" dirty="0" err="1"/>
              <a:t>birgalikdagi</a:t>
            </a:r>
            <a:r>
              <a:rPr lang="en-US" sz="2400" dirty="0"/>
              <a:t> </a:t>
            </a:r>
            <a:r>
              <a:rPr lang="en-US" sz="2400" dirty="0" err="1"/>
              <a:t>nazoratga</a:t>
            </a:r>
            <a:r>
              <a:rPr lang="en-US" sz="2400" dirty="0"/>
              <a:t>, </a:t>
            </a:r>
            <a:r>
              <a:rPr lang="en-US" sz="2400" dirty="0" err="1"/>
              <a:t>yoki</a:t>
            </a:r>
            <a:r>
              <a:rPr lang="en-US" sz="2400" dirty="0"/>
              <a:t> </a:t>
            </a:r>
            <a:r>
              <a:rPr lang="en-US" sz="2400" dirty="0" err="1"/>
              <a:t>ahamiyatli</a:t>
            </a:r>
            <a:r>
              <a:rPr lang="en-US" sz="2400" dirty="0"/>
              <a:t> </a:t>
            </a:r>
            <a:r>
              <a:rPr lang="en-US" sz="2400" dirty="0" err="1"/>
              <a:t>ta’sirga</a:t>
            </a:r>
            <a:r>
              <a:rPr lang="en-US" sz="2400" dirty="0"/>
              <a:t>, </a:t>
            </a:r>
            <a:r>
              <a:rPr lang="en-US" sz="2400" dirty="0" err="1"/>
              <a:t>ega</a:t>
            </a:r>
            <a:r>
              <a:rPr lang="en-US" sz="2400" dirty="0"/>
              <a:t> </a:t>
            </a:r>
            <a:r>
              <a:rPr lang="en-US" sz="2400" dirty="0" err="1"/>
              <a:t>tadbirkorlik</a:t>
            </a:r>
            <a:r>
              <a:rPr lang="en-US" sz="2400" dirty="0"/>
              <a:t> </a:t>
            </a:r>
            <a:r>
              <a:rPr lang="en-US" sz="2400" dirty="0" err="1"/>
              <a:t>sub’ekti</a:t>
            </a:r>
            <a:r>
              <a:rPr lang="en-US" sz="2400" dirty="0"/>
              <a:t> </a:t>
            </a:r>
            <a:r>
              <a:rPr lang="en-US" sz="2400" dirty="0" err="1"/>
              <a:t>ulush</a:t>
            </a:r>
            <a:r>
              <a:rPr lang="en-US" sz="2400" dirty="0"/>
              <a:t> </a:t>
            </a:r>
            <a:r>
              <a:rPr lang="en-US" sz="2400" dirty="0" err="1"/>
              <a:t>bo‘yicha</a:t>
            </a:r>
            <a:r>
              <a:rPr lang="en-US" sz="2400" dirty="0"/>
              <a:t> </a:t>
            </a:r>
            <a:r>
              <a:rPr lang="en-US" sz="2400" dirty="0" err="1"/>
              <a:t>hisobga</a:t>
            </a:r>
            <a:r>
              <a:rPr lang="en-US" sz="2400" dirty="0"/>
              <a:t> </a:t>
            </a:r>
            <a:r>
              <a:rPr lang="en-US" sz="2400" dirty="0" err="1"/>
              <a:t>olish</a:t>
            </a:r>
            <a:r>
              <a:rPr lang="en-US" sz="2400" dirty="0"/>
              <a:t> </a:t>
            </a:r>
            <a:r>
              <a:rPr lang="en-US" sz="2400" dirty="0" err="1"/>
              <a:t>usuli</a:t>
            </a:r>
            <a:r>
              <a:rPr lang="en-US" sz="2400" dirty="0"/>
              <a:t> </a:t>
            </a:r>
            <a:r>
              <a:rPr lang="en-US" sz="2400" dirty="0" err="1"/>
              <a:t>bo‘yicha</a:t>
            </a:r>
            <a:r>
              <a:rPr lang="en-US" sz="2400" dirty="0"/>
              <a:t> </a:t>
            </a:r>
            <a:r>
              <a:rPr lang="en-US" sz="2400" dirty="0" err="1"/>
              <a:t>o‘zining</a:t>
            </a:r>
            <a:r>
              <a:rPr lang="en-US" sz="2400" dirty="0"/>
              <a:t> </a:t>
            </a:r>
            <a:r>
              <a:rPr lang="en-US" sz="2400" dirty="0" err="1"/>
              <a:t>qaram</a:t>
            </a:r>
            <a:r>
              <a:rPr lang="en-US" sz="2400" dirty="0"/>
              <a:t> </a:t>
            </a:r>
            <a:r>
              <a:rPr lang="en-US" sz="2400" dirty="0" err="1"/>
              <a:t>tadbirkorlik</a:t>
            </a:r>
            <a:r>
              <a:rPr lang="en-US" sz="2400" dirty="0"/>
              <a:t> </a:t>
            </a:r>
            <a:r>
              <a:rPr lang="en-US" sz="2400" dirty="0" err="1"/>
              <a:t>sub’ektidagi</a:t>
            </a:r>
            <a:r>
              <a:rPr lang="en-US" sz="2400" dirty="0"/>
              <a:t> </a:t>
            </a:r>
            <a:r>
              <a:rPr lang="en-US" sz="2400" dirty="0" err="1"/>
              <a:t>yoki</a:t>
            </a:r>
            <a:r>
              <a:rPr lang="en-US" sz="2400" dirty="0"/>
              <a:t> </a:t>
            </a:r>
            <a:r>
              <a:rPr lang="en-US" sz="2400" dirty="0" err="1"/>
              <a:t>qo‘shma</a:t>
            </a:r>
            <a:r>
              <a:rPr lang="en-US" sz="2400" dirty="0"/>
              <a:t> </a:t>
            </a:r>
            <a:r>
              <a:rPr lang="en-US" sz="2400" dirty="0" err="1"/>
              <a:t>korxonadagi</a:t>
            </a:r>
            <a:r>
              <a:rPr lang="en-US" sz="2400" dirty="0"/>
              <a:t> </a:t>
            </a:r>
            <a:r>
              <a:rPr lang="en-US" sz="2400" dirty="0" err="1"/>
              <a:t>investitsiyasini</a:t>
            </a:r>
            <a:r>
              <a:rPr lang="en-US" sz="2400" dirty="0"/>
              <a:t> </a:t>
            </a:r>
            <a:r>
              <a:rPr lang="en-US" sz="2400" dirty="0" err="1"/>
              <a:t>hisobga</a:t>
            </a:r>
            <a:r>
              <a:rPr lang="en-US" sz="2400" dirty="0"/>
              <a:t> </a:t>
            </a:r>
            <a:r>
              <a:rPr lang="en-US" sz="2400" dirty="0" err="1"/>
              <a:t>olishi</a:t>
            </a:r>
            <a:r>
              <a:rPr lang="en-US" sz="2400" dirty="0"/>
              <a:t> </a:t>
            </a:r>
            <a:r>
              <a:rPr lang="en-US" sz="2400" dirty="0" err="1" smtClean="0"/>
              <a:t>lozim</a:t>
            </a:r>
            <a:r>
              <a:rPr lang="en-US" sz="2400" dirty="0" smtClean="0"/>
              <a:t>.</a:t>
            </a:r>
            <a:endParaRPr lang="ru-RU" sz="2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r>
              <a:rPr lang="en-US" sz="2800" b="0" dirty="0" err="1"/>
              <a:t>Sotish</a:t>
            </a:r>
            <a:r>
              <a:rPr lang="en-US" sz="2800" b="0" dirty="0"/>
              <a:t> </a:t>
            </a:r>
            <a:r>
              <a:rPr lang="en-US" sz="2800" b="0" dirty="0" err="1"/>
              <a:t>uchun</a:t>
            </a:r>
            <a:r>
              <a:rPr lang="en-US" sz="2800" b="0" dirty="0"/>
              <a:t> </a:t>
            </a:r>
            <a:r>
              <a:rPr lang="en-US" sz="2800" b="0" dirty="0" err="1"/>
              <a:t>mo‘ljallangan</a:t>
            </a:r>
            <a:r>
              <a:rPr lang="en-US" sz="2800" b="0" dirty="0"/>
              <a:t> </a:t>
            </a:r>
            <a:r>
              <a:rPr lang="en-US" sz="2800" b="0" dirty="0" err="1"/>
              <a:t>investitsiya</a:t>
            </a:r>
            <a:r>
              <a:rPr lang="en-US" sz="2800" b="0" dirty="0"/>
              <a:t> </a:t>
            </a:r>
            <a:r>
              <a:rPr lang="en-US" sz="2800" b="0" dirty="0" err="1"/>
              <a:t>sifatida</a:t>
            </a:r>
            <a:r>
              <a:rPr lang="en-US" sz="2800" b="0" dirty="0"/>
              <a:t> </a:t>
            </a:r>
            <a:r>
              <a:rPr lang="en-US" sz="2800" b="0" dirty="0" err="1"/>
              <a:t>tasniflash</a:t>
            </a:r>
            <a:endParaRPr lang="ru-RU" sz="2800" dirty="0">
              <a:solidFill>
                <a:schemeClr val="bg1"/>
              </a:solidFill>
            </a:endParaRPr>
          </a:p>
        </p:txBody>
      </p:sp>
      <p:pic>
        <p:nvPicPr>
          <p:cNvPr id="111642" name="Picture 26"/>
          <p:cNvPicPr>
            <a:picLocks noChangeAspect="1" noChangeArrowheads="1"/>
          </p:cNvPicPr>
          <p:nvPr/>
        </p:nvPicPr>
        <p:blipFill>
          <a:blip r:embed="rId2" cstate="print"/>
          <a:srcRect/>
          <a:stretch>
            <a:fillRect/>
          </a:stretch>
        </p:blipFill>
        <p:spPr bwMode="auto">
          <a:xfrm>
            <a:off x="0" y="4143380"/>
            <a:ext cx="2952750" cy="1428760"/>
          </a:xfrm>
          <a:prstGeom prst="rect">
            <a:avLst/>
          </a:prstGeom>
          <a:noFill/>
          <a:ln w="9525">
            <a:noFill/>
            <a:miter lim="800000"/>
            <a:headEnd/>
            <a:tailEnd/>
          </a:ln>
          <a:effectLst/>
        </p:spPr>
      </p:pic>
      <p:pic>
        <p:nvPicPr>
          <p:cNvPr id="111643" name="Picture 27"/>
          <p:cNvPicPr>
            <a:picLocks noChangeAspect="1" noChangeArrowheads="1"/>
          </p:cNvPicPr>
          <p:nvPr/>
        </p:nvPicPr>
        <p:blipFill>
          <a:blip r:embed="rId3" cstate="print"/>
          <a:srcRect/>
          <a:stretch>
            <a:fillRect/>
          </a:stretch>
        </p:blipFill>
        <p:spPr bwMode="auto">
          <a:xfrm>
            <a:off x="0" y="1357298"/>
            <a:ext cx="2952750" cy="1500198"/>
          </a:xfrm>
          <a:prstGeom prst="rect">
            <a:avLst/>
          </a:prstGeom>
          <a:noFill/>
          <a:ln w="9525">
            <a:noFill/>
            <a:miter lim="800000"/>
            <a:headEnd/>
            <a:tailEnd/>
          </a:ln>
          <a:effectLst/>
        </p:spPr>
      </p:pic>
      <p:sp>
        <p:nvSpPr>
          <p:cNvPr id="15361" name="Rectangle 1"/>
          <p:cNvSpPr>
            <a:spLocks noChangeArrowheads="1"/>
          </p:cNvSpPr>
          <p:nvPr/>
        </p:nvSpPr>
        <p:spPr bwMode="auto">
          <a:xfrm>
            <a:off x="3292083" y="1073300"/>
            <a:ext cx="5643602" cy="2893100"/>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lvl="0" algn="just"/>
            <a:r>
              <a:rPr lang="en-US" sz="1400" dirty="0" err="1">
                <a:solidFill>
                  <a:schemeClr val="tx1"/>
                </a:solidFill>
              </a:rPr>
              <a:t>Tadbirkorlik</a:t>
            </a:r>
            <a:r>
              <a:rPr lang="en-US" sz="1400" dirty="0">
                <a:solidFill>
                  <a:schemeClr val="tx1"/>
                </a:solidFill>
              </a:rPr>
              <a:t> </a:t>
            </a:r>
            <a:r>
              <a:rPr lang="en-US" sz="1400" dirty="0" err="1">
                <a:solidFill>
                  <a:schemeClr val="tx1"/>
                </a:solidFill>
              </a:rPr>
              <a:t>sub’ekti</a:t>
            </a:r>
            <a:r>
              <a:rPr lang="en-US" sz="1400" dirty="0">
                <a:solidFill>
                  <a:schemeClr val="tx1"/>
                </a:solidFill>
              </a:rPr>
              <a:t> </a:t>
            </a:r>
            <a:r>
              <a:rPr lang="en-US" sz="1400" dirty="0" err="1">
                <a:solidFill>
                  <a:schemeClr val="tx1"/>
                </a:solidFill>
              </a:rPr>
              <a:t>sotish</a:t>
            </a:r>
            <a:r>
              <a:rPr lang="en-US" sz="1400" dirty="0">
                <a:solidFill>
                  <a:schemeClr val="tx1"/>
                </a:solidFill>
              </a:rPr>
              <a:t> </a:t>
            </a:r>
            <a:r>
              <a:rPr lang="en-US" sz="1400" dirty="0" err="1">
                <a:solidFill>
                  <a:schemeClr val="tx1"/>
                </a:solidFill>
              </a:rPr>
              <a:t>uchun</a:t>
            </a:r>
            <a:r>
              <a:rPr lang="en-US" sz="1400" dirty="0">
                <a:solidFill>
                  <a:schemeClr val="tx1"/>
                </a:solidFill>
              </a:rPr>
              <a:t> </a:t>
            </a:r>
            <a:r>
              <a:rPr lang="en-US" sz="1400" dirty="0" err="1">
                <a:solidFill>
                  <a:schemeClr val="tx1"/>
                </a:solidFill>
              </a:rPr>
              <a:t>mo‘ljallangan</a:t>
            </a:r>
            <a:r>
              <a:rPr lang="en-US" sz="1400" dirty="0">
                <a:solidFill>
                  <a:schemeClr val="tx1"/>
                </a:solidFill>
              </a:rPr>
              <a:t> </a:t>
            </a:r>
            <a:r>
              <a:rPr lang="en-US" sz="1400" dirty="0" err="1">
                <a:solidFill>
                  <a:schemeClr val="tx1"/>
                </a:solidFill>
              </a:rPr>
              <a:t>sifatida</a:t>
            </a:r>
            <a:r>
              <a:rPr lang="en-US" sz="1400" dirty="0">
                <a:solidFill>
                  <a:schemeClr val="tx1"/>
                </a:solidFill>
              </a:rPr>
              <a:t> </a:t>
            </a:r>
            <a:r>
              <a:rPr lang="en-US" sz="1400" dirty="0" err="1">
                <a:solidFill>
                  <a:schemeClr val="tx1"/>
                </a:solidFill>
              </a:rPr>
              <a:t>tasniflanish</a:t>
            </a:r>
            <a:r>
              <a:rPr lang="en-US" sz="1400" dirty="0">
                <a:solidFill>
                  <a:schemeClr val="tx1"/>
                </a:solidFill>
              </a:rPr>
              <a:t> </a:t>
            </a:r>
            <a:r>
              <a:rPr lang="en-US" sz="1400" dirty="0" err="1">
                <a:solidFill>
                  <a:schemeClr val="tx1"/>
                </a:solidFill>
              </a:rPr>
              <a:t>mezonini</a:t>
            </a:r>
            <a:r>
              <a:rPr lang="en-US" sz="1400" dirty="0">
                <a:solidFill>
                  <a:schemeClr val="tx1"/>
                </a:solidFill>
              </a:rPr>
              <a:t> </a:t>
            </a:r>
            <a:r>
              <a:rPr lang="en-US" sz="1400" dirty="0" err="1">
                <a:solidFill>
                  <a:schemeClr val="tx1"/>
                </a:solidFill>
              </a:rPr>
              <a:t>qanoatlantiradigan</a:t>
            </a:r>
            <a:r>
              <a:rPr lang="en-US" sz="1400" dirty="0">
                <a:solidFill>
                  <a:schemeClr val="tx1"/>
                </a:solidFill>
              </a:rPr>
              <a:t> </a:t>
            </a:r>
            <a:r>
              <a:rPr lang="en-US" sz="1400" dirty="0" err="1">
                <a:solidFill>
                  <a:schemeClr val="tx1"/>
                </a:solidFill>
              </a:rPr>
              <a:t>qaram</a:t>
            </a:r>
            <a:r>
              <a:rPr lang="en-US" sz="1400" dirty="0">
                <a:solidFill>
                  <a:schemeClr val="tx1"/>
                </a:solidFill>
              </a:rPr>
              <a:t> </a:t>
            </a:r>
            <a:r>
              <a:rPr lang="en-US" sz="1400" dirty="0" err="1">
                <a:solidFill>
                  <a:schemeClr val="tx1"/>
                </a:solidFill>
              </a:rPr>
              <a:t>tadbirkorlik</a:t>
            </a:r>
            <a:r>
              <a:rPr lang="en-US" sz="1400" dirty="0">
                <a:solidFill>
                  <a:schemeClr val="tx1"/>
                </a:solidFill>
              </a:rPr>
              <a:t> </a:t>
            </a:r>
            <a:r>
              <a:rPr lang="en-US" sz="1400" dirty="0" err="1">
                <a:solidFill>
                  <a:schemeClr val="tx1"/>
                </a:solidFill>
              </a:rPr>
              <a:t>sub’ektidagi</a:t>
            </a:r>
            <a:r>
              <a:rPr lang="en-US" sz="1400" dirty="0">
                <a:solidFill>
                  <a:schemeClr val="tx1"/>
                </a:solidFill>
              </a:rPr>
              <a:t> </a:t>
            </a:r>
            <a:r>
              <a:rPr lang="en-US" sz="1400" dirty="0" err="1">
                <a:solidFill>
                  <a:schemeClr val="tx1"/>
                </a:solidFill>
              </a:rPr>
              <a:t>yoki</a:t>
            </a:r>
            <a:r>
              <a:rPr lang="en-US" sz="1400" dirty="0">
                <a:solidFill>
                  <a:schemeClr val="tx1"/>
                </a:solidFill>
              </a:rPr>
              <a:t> </a:t>
            </a:r>
            <a:r>
              <a:rPr lang="en-US" sz="1400" dirty="0" err="1">
                <a:solidFill>
                  <a:schemeClr val="tx1"/>
                </a:solidFill>
              </a:rPr>
              <a:t>qo‘shma</a:t>
            </a:r>
            <a:r>
              <a:rPr lang="en-US" sz="1400" dirty="0">
                <a:solidFill>
                  <a:schemeClr val="tx1"/>
                </a:solidFill>
              </a:rPr>
              <a:t> </a:t>
            </a:r>
            <a:r>
              <a:rPr lang="en-US" sz="1400" dirty="0" err="1">
                <a:solidFill>
                  <a:schemeClr val="tx1"/>
                </a:solidFill>
              </a:rPr>
              <a:t>korxonadagi</a:t>
            </a:r>
            <a:r>
              <a:rPr lang="en-US" sz="1400" dirty="0">
                <a:solidFill>
                  <a:schemeClr val="tx1"/>
                </a:solidFill>
              </a:rPr>
              <a:t> </a:t>
            </a:r>
            <a:r>
              <a:rPr lang="en-US" sz="1400" dirty="0" err="1">
                <a:solidFill>
                  <a:schemeClr val="tx1"/>
                </a:solidFill>
              </a:rPr>
              <a:t>investitsiyaga</a:t>
            </a:r>
            <a:r>
              <a:rPr lang="en-US" sz="1400" dirty="0">
                <a:solidFill>
                  <a:schemeClr val="tx1"/>
                </a:solidFill>
              </a:rPr>
              <a:t>, </a:t>
            </a:r>
            <a:r>
              <a:rPr lang="en-US" sz="1400" dirty="0" err="1">
                <a:solidFill>
                  <a:schemeClr val="tx1"/>
                </a:solidFill>
              </a:rPr>
              <a:t>yoki</a:t>
            </a:r>
            <a:r>
              <a:rPr lang="en-US" sz="1400" dirty="0">
                <a:solidFill>
                  <a:schemeClr val="tx1"/>
                </a:solidFill>
              </a:rPr>
              <a:t> </a:t>
            </a:r>
            <a:r>
              <a:rPr lang="en-US" sz="1400" dirty="0" err="1">
                <a:solidFill>
                  <a:schemeClr val="tx1"/>
                </a:solidFill>
              </a:rPr>
              <a:t>investitsiyaning</a:t>
            </a:r>
            <a:r>
              <a:rPr lang="en-US" sz="1400" dirty="0">
                <a:solidFill>
                  <a:schemeClr val="tx1"/>
                </a:solidFill>
              </a:rPr>
              <a:t> </a:t>
            </a:r>
            <a:r>
              <a:rPr lang="en-US" sz="1400" dirty="0" err="1">
                <a:solidFill>
                  <a:schemeClr val="tx1"/>
                </a:solidFill>
              </a:rPr>
              <a:t>qismiga</a:t>
            </a:r>
            <a:r>
              <a:rPr lang="en-US" sz="1400" dirty="0">
                <a:solidFill>
                  <a:schemeClr val="tx1"/>
                </a:solidFill>
              </a:rPr>
              <a:t>, </a:t>
            </a:r>
            <a:r>
              <a:rPr lang="en-US" sz="1400" dirty="0" err="1">
                <a:solidFill>
                  <a:schemeClr val="tx1"/>
                </a:solidFill>
              </a:rPr>
              <a:t>nisbatan</a:t>
            </a:r>
            <a:r>
              <a:rPr lang="en-US" sz="1400" dirty="0">
                <a:solidFill>
                  <a:schemeClr val="tx1"/>
                </a:solidFill>
              </a:rPr>
              <a:t> MHXS 5 </a:t>
            </a:r>
            <a:r>
              <a:rPr lang="en-US" sz="1400" dirty="0" err="1">
                <a:solidFill>
                  <a:schemeClr val="tx1"/>
                </a:solidFill>
              </a:rPr>
              <a:t>ni</a:t>
            </a:r>
            <a:r>
              <a:rPr lang="en-US" sz="1400" dirty="0">
                <a:solidFill>
                  <a:schemeClr val="tx1"/>
                </a:solidFill>
              </a:rPr>
              <a:t> </a:t>
            </a:r>
            <a:r>
              <a:rPr lang="en-US" sz="1400" dirty="0" err="1">
                <a:solidFill>
                  <a:schemeClr val="tx1"/>
                </a:solidFill>
              </a:rPr>
              <a:t>qo‘llashi</a:t>
            </a:r>
            <a:r>
              <a:rPr lang="en-US" sz="1400" dirty="0">
                <a:solidFill>
                  <a:schemeClr val="tx1"/>
                </a:solidFill>
              </a:rPr>
              <a:t> </a:t>
            </a:r>
            <a:r>
              <a:rPr lang="en-US" sz="1400" dirty="0" err="1">
                <a:solidFill>
                  <a:schemeClr val="tx1"/>
                </a:solidFill>
              </a:rPr>
              <a:t>lozim</a:t>
            </a:r>
            <a:r>
              <a:rPr lang="en-US" sz="1400" dirty="0">
                <a:solidFill>
                  <a:schemeClr val="tx1"/>
                </a:solidFill>
              </a:rPr>
              <a:t>. </a:t>
            </a:r>
            <a:r>
              <a:rPr lang="en-US" sz="1400" dirty="0" err="1">
                <a:solidFill>
                  <a:schemeClr val="tx1"/>
                </a:solidFill>
              </a:rPr>
              <a:t>Sotish</a:t>
            </a:r>
            <a:r>
              <a:rPr lang="en-US" sz="1400" dirty="0">
                <a:solidFill>
                  <a:schemeClr val="tx1"/>
                </a:solidFill>
              </a:rPr>
              <a:t> </a:t>
            </a:r>
            <a:r>
              <a:rPr lang="en-US" sz="1400" dirty="0" err="1">
                <a:solidFill>
                  <a:schemeClr val="tx1"/>
                </a:solidFill>
              </a:rPr>
              <a:t>uchun</a:t>
            </a:r>
            <a:r>
              <a:rPr lang="en-US" sz="1400" dirty="0">
                <a:solidFill>
                  <a:schemeClr val="tx1"/>
                </a:solidFill>
              </a:rPr>
              <a:t> </a:t>
            </a:r>
            <a:r>
              <a:rPr lang="en-US" sz="1400" dirty="0" err="1">
                <a:solidFill>
                  <a:schemeClr val="tx1"/>
                </a:solidFill>
              </a:rPr>
              <a:t>mo‘ljallangan</a:t>
            </a:r>
            <a:r>
              <a:rPr lang="en-US" sz="1400" dirty="0">
                <a:solidFill>
                  <a:schemeClr val="tx1"/>
                </a:solidFill>
              </a:rPr>
              <a:t> </a:t>
            </a:r>
            <a:r>
              <a:rPr lang="en-US" sz="1400" dirty="0" err="1">
                <a:solidFill>
                  <a:schemeClr val="tx1"/>
                </a:solidFill>
              </a:rPr>
              <a:t>sifatida</a:t>
            </a:r>
            <a:r>
              <a:rPr lang="en-US" sz="1400" dirty="0">
                <a:solidFill>
                  <a:schemeClr val="tx1"/>
                </a:solidFill>
              </a:rPr>
              <a:t> </a:t>
            </a:r>
            <a:r>
              <a:rPr lang="en-US" sz="1400" dirty="0" err="1">
                <a:solidFill>
                  <a:schemeClr val="tx1"/>
                </a:solidFill>
              </a:rPr>
              <a:t>tasniflanmagan</a:t>
            </a:r>
            <a:r>
              <a:rPr lang="en-US" sz="1400" dirty="0">
                <a:solidFill>
                  <a:schemeClr val="tx1"/>
                </a:solidFill>
              </a:rPr>
              <a:t> </a:t>
            </a:r>
            <a:r>
              <a:rPr lang="en-US" sz="1400" dirty="0" err="1">
                <a:solidFill>
                  <a:schemeClr val="tx1"/>
                </a:solidFill>
              </a:rPr>
              <a:t>qaram</a:t>
            </a:r>
            <a:r>
              <a:rPr lang="en-US" sz="1400" dirty="0">
                <a:solidFill>
                  <a:schemeClr val="tx1"/>
                </a:solidFill>
              </a:rPr>
              <a:t> </a:t>
            </a:r>
            <a:r>
              <a:rPr lang="en-US" sz="1400" dirty="0" err="1">
                <a:solidFill>
                  <a:schemeClr val="tx1"/>
                </a:solidFill>
              </a:rPr>
              <a:t>tadbirkorlik</a:t>
            </a:r>
            <a:r>
              <a:rPr lang="en-US" sz="1400" dirty="0">
                <a:solidFill>
                  <a:schemeClr val="tx1"/>
                </a:solidFill>
              </a:rPr>
              <a:t> </a:t>
            </a:r>
            <a:r>
              <a:rPr lang="en-US" sz="1400" dirty="0" err="1">
                <a:solidFill>
                  <a:schemeClr val="tx1"/>
                </a:solidFill>
              </a:rPr>
              <a:t>sub’ektidagi</a:t>
            </a:r>
            <a:r>
              <a:rPr lang="en-US" sz="1400" dirty="0">
                <a:solidFill>
                  <a:schemeClr val="tx1"/>
                </a:solidFill>
              </a:rPr>
              <a:t> </a:t>
            </a:r>
            <a:r>
              <a:rPr lang="en-US" sz="1400" dirty="0" err="1">
                <a:solidFill>
                  <a:schemeClr val="tx1"/>
                </a:solidFill>
              </a:rPr>
              <a:t>yoki</a:t>
            </a:r>
            <a:r>
              <a:rPr lang="en-US" sz="1400" dirty="0">
                <a:solidFill>
                  <a:schemeClr val="tx1"/>
                </a:solidFill>
              </a:rPr>
              <a:t> </a:t>
            </a:r>
            <a:r>
              <a:rPr lang="en-US" sz="1400" dirty="0" err="1">
                <a:solidFill>
                  <a:schemeClr val="tx1"/>
                </a:solidFill>
              </a:rPr>
              <a:t>qo‘shma</a:t>
            </a:r>
            <a:r>
              <a:rPr lang="en-US" sz="1400" dirty="0">
                <a:solidFill>
                  <a:schemeClr val="tx1"/>
                </a:solidFill>
              </a:rPr>
              <a:t> </a:t>
            </a:r>
            <a:r>
              <a:rPr lang="en-US" sz="1400" dirty="0" err="1">
                <a:solidFill>
                  <a:schemeClr val="tx1"/>
                </a:solidFill>
              </a:rPr>
              <a:t>korxonadagi</a:t>
            </a:r>
            <a:r>
              <a:rPr lang="en-US" sz="1400" dirty="0">
                <a:solidFill>
                  <a:schemeClr val="tx1"/>
                </a:solidFill>
              </a:rPr>
              <a:t> </a:t>
            </a:r>
            <a:r>
              <a:rPr lang="en-US" sz="1400" dirty="0" err="1">
                <a:solidFill>
                  <a:schemeClr val="tx1"/>
                </a:solidFill>
              </a:rPr>
              <a:t>investitsiyaning</a:t>
            </a:r>
            <a:r>
              <a:rPr lang="en-US" sz="1400" dirty="0">
                <a:solidFill>
                  <a:schemeClr val="tx1"/>
                </a:solidFill>
              </a:rPr>
              <a:t> </a:t>
            </a:r>
            <a:r>
              <a:rPr lang="en-US" sz="1400" dirty="0" err="1">
                <a:solidFill>
                  <a:schemeClr val="tx1"/>
                </a:solidFill>
              </a:rPr>
              <a:t>har</a:t>
            </a:r>
            <a:r>
              <a:rPr lang="en-US" sz="1400" dirty="0">
                <a:solidFill>
                  <a:schemeClr val="tx1"/>
                </a:solidFill>
              </a:rPr>
              <a:t> </a:t>
            </a:r>
            <a:r>
              <a:rPr lang="en-US" sz="1400" dirty="0" err="1">
                <a:solidFill>
                  <a:schemeClr val="tx1"/>
                </a:solidFill>
              </a:rPr>
              <a:t>qanday</a:t>
            </a:r>
            <a:r>
              <a:rPr lang="en-US" sz="1400" dirty="0">
                <a:solidFill>
                  <a:schemeClr val="tx1"/>
                </a:solidFill>
              </a:rPr>
              <a:t> </a:t>
            </a:r>
            <a:r>
              <a:rPr lang="en-US" sz="1400" dirty="0" err="1">
                <a:solidFill>
                  <a:schemeClr val="tx1"/>
                </a:solidFill>
              </a:rPr>
              <a:t>qoldiq</a:t>
            </a:r>
            <a:r>
              <a:rPr lang="en-US" sz="1400" dirty="0">
                <a:solidFill>
                  <a:schemeClr val="tx1"/>
                </a:solidFill>
              </a:rPr>
              <a:t> </a:t>
            </a:r>
            <a:r>
              <a:rPr lang="en-US" sz="1400" dirty="0" err="1">
                <a:solidFill>
                  <a:schemeClr val="tx1"/>
                </a:solidFill>
              </a:rPr>
              <a:t>qismi</a:t>
            </a:r>
            <a:r>
              <a:rPr lang="en-US" sz="1400" dirty="0">
                <a:solidFill>
                  <a:schemeClr val="tx1"/>
                </a:solidFill>
              </a:rPr>
              <a:t> </a:t>
            </a:r>
            <a:r>
              <a:rPr lang="en-US" sz="1400" dirty="0" err="1">
                <a:solidFill>
                  <a:schemeClr val="tx1"/>
                </a:solidFill>
              </a:rPr>
              <a:t>sotish</a:t>
            </a:r>
            <a:r>
              <a:rPr lang="en-US" sz="1400" dirty="0">
                <a:solidFill>
                  <a:schemeClr val="tx1"/>
                </a:solidFill>
              </a:rPr>
              <a:t> </a:t>
            </a:r>
            <a:r>
              <a:rPr lang="en-US" sz="1400" dirty="0" err="1">
                <a:solidFill>
                  <a:schemeClr val="tx1"/>
                </a:solidFill>
              </a:rPr>
              <a:t>uchun</a:t>
            </a:r>
            <a:r>
              <a:rPr lang="en-US" sz="1400" dirty="0">
                <a:solidFill>
                  <a:schemeClr val="tx1"/>
                </a:solidFill>
              </a:rPr>
              <a:t> </a:t>
            </a:r>
            <a:r>
              <a:rPr lang="en-US" sz="1400" dirty="0" err="1">
                <a:solidFill>
                  <a:schemeClr val="tx1"/>
                </a:solidFill>
              </a:rPr>
              <a:t>mo‘ljallangan</a:t>
            </a:r>
            <a:r>
              <a:rPr lang="en-US" sz="1400" dirty="0">
                <a:solidFill>
                  <a:schemeClr val="tx1"/>
                </a:solidFill>
              </a:rPr>
              <a:t> </a:t>
            </a:r>
            <a:r>
              <a:rPr lang="en-US" sz="1400" dirty="0" err="1">
                <a:solidFill>
                  <a:schemeClr val="tx1"/>
                </a:solidFill>
              </a:rPr>
              <a:t>sifatida</a:t>
            </a:r>
            <a:r>
              <a:rPr lang="en-US" sz="1400" dirty="0">
                <a:solidFill>
                  <a:schemeClr val="tx1"/>
                </a:solidFill>
              </a:rPr>
              <a:t> </a:t>
            </a:r>
            <a:r>
              <a:rPr lang="en-US" sz="1400" dirty="0" err="1">
                <a:solidFill>
                  <a:schemeClr val="tx1"/>
                </a:solidFill>
              </a:rPr>
              <a:t>tasniflangan</a:t>
            </a:r>
            <a:r>
              <a:rPr lang="en-US" sz="1400" dirty="0">
                <a:solidFill>
                  <a:schemeClr val="tx1"/>
                </a:solidFill>
              </a:rPr>
              <a:t> </a:t>
            </a:r>
            <a:r>
              <a:rPr lang="en-US" sz="1400" dirty="0" err="1">
                <a:solidFill>
                  <a:schemeClr val="tx1"/>
                </a:solidFill>
              </a:rPr>
              <a:t>qismning</a:t>
            </a:r>
            <a:r>
              <a:rPr lang="en-US" sz="1400" dirty="0">
                <a:solidFill>
                  <a:schemeClr val="tx1"/>
                </a:solidFill>
              </a:rPr>
              <a:t> </a:t>
            </a:r>
            <a:r>
              <a:rPr lang="en-US" sz="1400" dirty="0" err="1">
                <a:solidFill>
                  <a:schemeClr val="tx1"/>
                </a:solidFill>
              </a:rPr>
              <a:t>chiqib</a:t>
            </a:r>
            <a:r>
              <a:rPr lang="en-US" sz="1400" dirty="0">
                <a:solidFill>
                  <a:schemeClr val="tx1"/>
                </a:solidFill>
              </a:rPr>
              <a:t> </a:t>
            </a:r>
            <a:r>
              <a:rPr lang="en-US" sz="1400" dirty="0" err="1">
                <a:solidFill>
                  <a:schemeClr val="tx1"/>
                </a:solidFill>
              </a:rPr>
              <a:t>ketishi</a:t>
            </a:r>
            <a:r>
              <a:rPr lang="en-US" sz="1400" dirty="0">
                <a:solidFill>
                  <a:schemeClr val="tx1"/>
                </a:solidFill>
              </a:rPr>
              <a:t> </a:t>
            </a:r>
            <a:r>
              <a:rPr lang="en-US" sz="1400" dirty="0" err="1">
                <a:solidFill>
                  <a:schemeClr val="tx1"/>
                </a:solidFill>
              </a:rPr>
              <a:t>sodir</a:t>
            </a:r>
            <a:r>
              <a:rPr lang="en-US" sz="1400" dirty="0">
                <a:solidFill>
                  <a:schemeClr val="tx1"/>
                </a:solidFill>
              </a:rPr>
              <a:t> </a:t>
            </a:r>
            <a:r>
              <a:rPr lang="en-US" sz="1400" dirty="0" err="1">
                <a:solidFill>
                  <a:schemeClr val="tx1"/>
                </a:solidFill>
              </a:rPr>
              <a:t>bo‘lgunga</a:t>
            </a:r>
            <a:r>
              <a:rPr lang="en-US" sz="1400" dirty="0">
                <a:solidFill>
                  <a:schemeClr val="tx1"/>
                </a:solidFill>
              </a:rPr>
              <a:t> </a:t>
            </a:r>
            <a:r>
              <a:rPr lang="en-US" sz="1400" dirty="0" err="1">
                <a:solidFill>
                  <a:schemeClr val="tx1"/>
                </a:solidFill>
              </a:rPr>
              <a:t>qadar</a:t>
            </a:r>
            <a:r>
              <a:rPr lang="en-US" sz="1400" dirty="0">
                <a:solidFill>
                  <a:schemeClr val="tx1"/>
                </a:solidFill>
              </a:rPr>
              <a:t> </a:t>
            </a:r>
            <a:r>
              <a:rPr lang="en-US" sz="1400" dirty="0" err="1">
                <a:solidFill>
                  <a:schemeClr val="tx1"/>
                </a:solidFill>
              </a:rPr>
              <a:t>ulush</a:t>
            </a:r>
            <a:r>
              <a:rPr lang="en-US" sz="1400" dirty="0">
                <a:solidFill>
                  <a:schemeClr val="tx1"/>
                </a:solidFill>
              </a:rPr>
              <a:t> </a:t>
            </a:r>
            <a:r>
              <a:rPr lang="en-US" sz="1400" dirty="0" err="1">
                <a:solidFill>
                  <a:schemeClr val="tx1"/>
                </a:solidFill>
              </a:rPr>
              <a:t>bo‘yicha</a:t>
            </a:r>
            <a:r>
              <a:rPr lang="en-US" sz="1400" dirty="0">
                <a:solidFill>
                  <a:schemeClr val="tx1"/>
                </a:solidFill>
              </a:rPr>
              <a:t> </a:t>
            </a:r>
            <a:r>
              <a:rPr lang="en-US" sz="1400" dirty="0" err="1">
                <a:solidFill>
                  <a:schemeClr val="tx1"/>
                </a:solidFill>
              </a:rPr>
              <a:t>hisobga</a:t>
            </a:r>
            <a:r>
              <a:rPr lang="en-US" sz="1400" dirty="0">
                <a:solidFill>
                  <a:schemeClr val="tx1"/>
                </a:solidFill>
              </a:rPr>
              <a:t> </a:t>
            </a:r>
            <a:r>
              <a:rPr lang="en-US" sz="1400" dirty="0" err="1">
                <a:solidFill>
                  <a:schemeClr val="tx1"/>
                </a:solidFill>
              </a:rPr>
              <a:t>olish</a:t>
            </a:r>
            <a:r>
              <a:rPr lang="en-US" sz="1400" dirty="0">
                <a:solidFill>
                  <a:schemeClr val="tx1"/>
                </a:solidFill>
              </a:rPr>
              <a:t> </a:t>
            </a:r>
            <a:r>
              <a:rPr lang="en-US" sz="1400" dirty="0" err="1">
                <a:solidFill>
                  <a:schemeClr val="tx1"/>
                </a:solidFill>
              </a:rPr>
              <a:t>usulida</a:t>
            </a:r>
            <a:r>
              <a:rPr lang="en-US" sz="1400" dirty="0">
                <a:solidFill>
                  <a:schemeClr val="tx1"/>
                </a:solidFill>
              </a:rPr>
              <a:t> </a:t>
            </a:r>
            <a:r>
              <a:rPr lang="en-US" sz="1400" dirty="0" err="1">
                <a:solidFill>
                  <a:schemeClr val="tx1"/>
                </a:solidFill>
              </a:rPr>
              <a:t>hisobga</a:t>
            </a:r>
            <a:r>
              <a:rPr lang="en-US" sz="1400" dirty="0">
                <a:solidFill>
                  <a:schemeClr val="tx1"/>
                </a:solidFill>
              </a:rPr>
              <a:t> </a:t>
            </a:r>
            <a:r>
              <a:rPr lang="en-US" sz="1400" dirty="0" err="1">
                <a:solidFill>
                  <a:schemeClr val="tx1"/>
                </a:solidFill>
              </a:rPr>
              <a:t>olinishi</a:t>
            </a:r>
            <a:r>
              <a:rPr lang="en-US" sz="1400" dirty="0">
                <a:solidFill>
                  <a:schemeClr val="tx1"/>
                </a:solidFill>
              </a:rPr>
              <a:t> </a:t>
            </a:r>
            <a:r>
              <a:rPr lang="en-US" sz="1400" dirty="0" err="1">
                <a:solidFill>
                  <a:schemeClr val="tx1"/>
                </a:solidFill>
              </a:rPr>
              <a:t>lozim</a:t>
            </a:r>
            <a:r>
              <a:rPr lang="en-US" sz="1400" dirty="0">
                <a:solidFill>
                  <a:schemeClr val="tx1"/>
                </a:solidFill>
              </a:rPr>
              <a:t>. </a:t>
            </a:r>
            <a:r>
              <a:rPr lang="en-US" sz="1400" dirty="0" err="1">
                <a:solidFill>
                  <a:schemeClr val="tx1"/>
                </a:solidFill>
              </a:rPr>
              <a:t>Chiqib</a:t>
            </a:r>
            <a:r>
              <a:rPr lang="en-US" sz="1400" dirty="0">
                <a:solidFill>
                  <a:schemeClr val="tx1"/>
                </a:solidFill>
              </a:rPr>
              <a:t> </a:t>
            </a:r>
            <a:r>
              <a:rPr lang="en-US" sz="1400" dirty="0" err="1">
                <a:solidFill>
                  <a:schemeClr val="tx1"/>
                </a:solidFill>
              </a:rPr>
              <a:t>ketish</a:t>
            </a:r>
            <a:r>
              <a:rPr lang="en-US" sz="1400" dirty="0">
                <a:solidFill>
                  <a:schemeClr val="tx1"/>
                </a:solidFill>
              </a:rPr>
              <a:t> </a:t>
            </a:r>
            <a:r>
              <a:rPr lang="en-US" sz="1400" dirty="0" err="1">
                <a:solidFill>
                  <a:schemeClr val="tx1"/>
                </a:solidFill>
              </a:rPr>
              <a:t>sodir</a:t>
            </a:r>
            <a:r>
              <a:rPr lang="en-US" sz="1400" dirty="0">
                <a:solidFill>
                  <a:schemeClr val="tx1"/>
                </a:solidFill>
              </a:rPr>
              <a:t> </a:t>
            </a:r>
            <a:r>
              <a:rPr lang="en-US" sz="1400" dirty="0" err="1">
                <a:solidFill>
                  <a:schemeClr val="tx1"/>
                </a:solidFill>
              </a:rPr>
              <a:t>bo‘lgandan</a:t>
            </a:r>
            <a:r>
              <a:rPr lang="en-US" sz="1400" dirty="0">
                <a:solidFill>
                  <a:schemeClr val="tx1"/>
                </a:solidFill>
              </a:rPr>
              <a:t> </a:t>
            </a:r>
            <a:r>
              <a:rPr lang="en-US" sz="1400" dirty="0" err="1">
                <a:solidFill>
                  <a:schemeClr val="tx1"/>
                </a:solidFill>
              </a:rPr>
              <a:t>so‘ng</a:t>
            </a:r>
            <a:r>
              <a:rPr lang="en-US" sz="1400" dirty="0">
                <a:solidFill>
                  <a:schemeClr val="tx1"/>
                </a:solidFill>
              </a:rPr>
              <a:t>, </a:t>
            </a:r>
            <a:r>
              <a:rPr lang="en-US" sz="1400" dirty="0" err="1">
                <a:solidFill>
                  <a:schemeClr val="tx1"/>
                </a:solidFill>
              </a:rPr>
              <a:t>tadbirkorlik</a:t>
            </a:r>
            <a:r>
              <a:rPr lang="en-US" sz="1400" dirty="0">
                <a:solidFill>
                  <a:schemeClr val="tx1"/>
                </a:solidFill>
              </a:rPr>
              <a:t> </a:t>
            </a:r>
            <a:r>
              <a:rPr lang="en-US" sz="1400" dirty="0" err="1">
                <a:solidFill>
                  <a:schemeClr val="tx1"/>
                </a:solidFill>
              </a:rPr>
              <a:t>sub’ekti</a:t>
            </a:r>
            <a:r>
              <a:rPr lang="en-US" sz="1400" dirty="0">
                <a:solidFill>
                  <a:schemeClr val="tx1"/>
                </a:solidFill>
              </a:rPr>
              <a:t> </a:t>
            </a:r>
            <a:r>
              <a:rPr lang="en-US" sz="1400" dirty="0" err="1">
                <a:solidFill>
                  <a:schemeClr val="tx1"/>
                </a:solidFill>
              </a:rPr>
              <a:t>qaram</a:t>
            </a:r>
            <a:r>
              <a:rPr lang="en-US" sz="1400" dirty="0">
                <a:solidFill>
                  <a:schemeClr val="tx1"/>
                </a:solidFill>
              </a:rPr>
              <a:t> </a:t>
            </a:r>
            <a:r>
              <a:rPr lang="en-US" sz="1400" dirty="0" err="1">
                <a:solidFill>
                  <a:schemeClr val="tx1"/>
                </a:solidFill>
              </a:rPr>
              <a:t>tadbirkorlik</a:t>
            </a:r>
            <a:r>
              <a:rPr lang="en-US" sz="1400" dirty="0">
                <a:solidFill>
                  <a:schemeClr val="tx1"/>
                </a:solidFill>
              </a:rPr>
              <a:t> </a:t>
            </a:r>
            <a:r>
              <a:rPr lang="en-US" sz="1400" dirty="0" err="1">
                <a:solidFill>
                  <a:schemeClr val="tx1"/>
                </a:solidFill>
              </a:rPr>
              <a:t>sub’ektidagi</a:t>
            </a:r>
            <a:r>
              <a:rPr lang="en-US" sz="1400" dirty="0">
                <a:solidFill>
                  <a:schemeClr val="tx1"/>
                </a:solidFill>
              </a:rPr>
              <a:t> </a:t>
            </a:r>
            <a:r>
              <a:rPr lang="en-US" sz="1400" dirty="0" err="1">
                <a:solidFill>
                  <a:schemeClr val="tx1"/>
                </a:solidFill>
              </a:rPr>
              <a:t>yoki</a:t>
            </a:r>
            <a:r>
              <a:rPr lang="en-US" sz="1400" dirty="0">
                <a:solidFill>
                  <a:schemeClr val="tx1"/>
                </a:solidFill>
              </a:rPr>
              <a:t> </a:t>
            </a:r>
            <a:r>
              <a:rPr lang="en-US" sz="1400" dirty="0" err="1">
                <a:solidFill>
                  <a:schemeClr val="tx1"/>
                </a:solidFill>
              </a:rPr>
              <a:t>qo‘shma</a:t>
            </a:r>
            <a:r>
              <a:rPr lang="en-US" sz="1400" dirty="0">
                <a:solidFill>
                  <a:schemeClr val="tx1"/>
                </a:solidFill>
              </a:rPr>
              <a:t> </a:t>
            </a:r>
            <a:r>
              <a:rPr lang="en-US" sz="1400" dirty="0" err="1">
                <a:solidFill>
                  <a:schemeClr val="tx1"/>
                </a:solidFill>
              </a:rPr>
              <a:t>korxonadagi</a:t>
            </a:r>
            <a:r>
              <a:rPr lang="en-US" sz="1400" dirty="0">
                <a:solidFill>
                  <a:schemeClr val="tx1"/>
                </a:solidFill>
              </a:rPr>
              <a:t> </a:t>
            </a:r>
            <a:r>
              <a:rPr lang="en-US" sz="1400" dirty="0" err="1">
                <a:solidFill>
                  <a:schemeClr val="tx1"/>
                </a:solidFill>
              </a:rPr>
              <a:t>har</a:t>
            </a:r>
            <a:r>
              <a:rPr lang="en-US" sz="1400" dirty="0">
                <a:solidFill>
                  <a:schemeClr val="tx1"/>
                </a:solidFill>
              </a:rPr>
              <a:t> </a:t>
            </a:r>
            <a:r>
              <a:rPr lang="en-US" sz="1400" dirty="0" err="1">
                <a:solidFill>
                  <a:schemeClr val="tx1"/>
                </a:solidFill>
              </a:rPr>
              <a:t>qanday</a:t>
            </a:r>
            <a:r>
              <a:rPr lang="en-US" sz="1400" dirty="0">
                <a:solidFill>
                  <a:schemeClr val="tx1"/>
                </a:solidFill>
              </a:rPr>
              <a:t> </a:t>
            </a:r>
            <a:r>
              <a:rPr lang="en-US" sz="1400" dirty="0" err="1">
                <a:solidFill>
                  <a:schemeClr val="tx1"/>
                </a:solidFill>
              </a:rPr>
              <a:t>qoldiq</a:t>
            </a:r>
            <a:r>
              <a:rPr lang="en-US" sz="1400" dirty="0">
                <a:solidFill>
                  <a:schemeClr val="tx1"/>
                </a:solidFill>
              </a:rPr>
              <a:t> </a:t>
            </a:r>
            <a:r>
              <a:rPr lang="en-US" sz="1400" dirty="0" err="1">
                <a:solidFill>
                  <a:schemeClr val="tx1"/>
                </a:solidFill>
              </a:rPr>
              <a:t>ulushni</a:t>
            </a:r>
            <a:r>
              <a:rPr lang="en-US" sz="1400" dirty="0">
                <a:solidFill>
                  <a:schemeClr val="tx1"/>
                </a:solidFill>
              </a:rPr>
              <a:t> MHXS 9 </a:t>
            </a:r>
            <a:r>
              <a:rPr lang="en-US" sz="1400" dirty="0" err="1">
                <a:solidFill>
                  <a:schemeClr val="tx1"/>
                </a:solidFill>
              </a:rPr>
              <a:t>ga</a:t>
            </a:r>
            <a:r>
              <a:rPr lang="en-US" sz="1400" dirty="0">
                <a:solidFill>
                  <a:schemeClr val="tx1"/>
                </a:solidFill>
              </a:rPr>
              <a:t> </a:t>
            </a:r>
            <a:r>
              <a:rPr lang="en-US" sz="1400" dirty="0" err="1">
                <a:solidFill>
                  <a:schemeClr val="tx1"/>
                </a:solidFill>
              </a:rPr>
              <a:t>muvofiq</a:t>
            </a:r>
            <a:r>
              <a:rPr lang="en-US" sz="1400" dirty="0">
                <a:solidFill>
                  <a:schemeClr val="tx1"/>
                </a:solidFill>
              </a:rPr>
              <a:t> </a:t>
            </a:r>
            <a:r>
              <a:rPr lang="en-US" sz="1400" dirty="0" err="1">
                <a:solidFill>
                  <a:schemeClr val="tx1"/>
                </a:solidFill>
              </a:rPr>
              <a:t>hisobga</a:t>
            </a:r>
            <a:r>
              <a:rPr lang="en-US" sz="1400" dirty="0">
                <a:solidFill>
                  <a:schemeClr val="tx1"/>
                </a:solidFill>
              </a:rPr>
              <a:t> </a:t>
            </a:r>
            <a:r>
              <a:rPr lang="en-US" sz="1400" dirty="0" err="1">
                <a:solidFill>
                  <a:schemeClr val="tx1"/>
                </a:solidFill>
              </a:rPr>
              <a:t>olishi</a:t>
            </a:r>
            <a:r>
              <a:rPr lang="en-US" sz="1400" dirty="0">
                <a:solidFill>
                  <a:schemeClr val="tx1"/>
                </a:solidFill>
              </a:rPr>
              <a:t> </a:t>
            </a:r>
            <a:r>
              <a:rPr lang="en-US" sz="1400" dirty="0" err="1">
                <a:solidFill>
                  <a:schemeClr val="tx1"/>
                </a:solidFill>
              </a:rPr>
              <a:t>lozim</a:t>
            </a:r>
            <a:r>
              <a:rPr lang="en-US" sz="1400" dirty="0">
                <a:solidFill>
                  <a:schemeClr val="tx1"/>
                </a:solidFill>
              </a:rPr>
              <a:t>, </a:t>
            </a:r>
            <a:r>
              <a:rPr lang="en-US" sz="1400" dirty="0" err="1">
                <a:solidFill>
                  <a:schemeClr val="tx1"/>
                </a:solidFill>
              </a:rPr>
              <a:t>bunda</a:t>
            </a:r>
            <a:r>
              <a:rPr lang="en-US" sz="1400" dirty="0">
                <a:solidFill>
                  <a:schemeClr val="tx1"/>
                </a:solidFill>
              </a:rPr>
              <a:t> </a:t>
            </a:r>
            <a:r>
              <a:rPr lang="en-US" sz="1400" dirty="0" err="1">
                <a:solidFill>
                  <a:schemeClr val="tx1"/>
                </a:solidFill>
              </a:rPr>
              <a:t>qoldiq</a:t>
            </a:r>
            <a:r>
              <a:rPr lang="en-US" sz="1400" dirty="0">
                <a:solidFill>
                  <a:schemeClr val="tx1"/>
                </a:solidFill>
              </a:rPr>
              <a:t> </a:t>
            </a:r>
            <a:r>
              <a:rPr lang="en-US" sz="1400" dirty="0" err="1">
                <a:solidFill>
                  <a:schemeClr val="tx1"/>
                </a:solidFill>
              </a:rPr>
              <a:t>ulush</a:t>
            </a:r>
            <a:r>
              <a:rPr lang="en-US" sz="1400" dirty="0">
                <a:solidFill>
                  <a:schemeClr val="tx1"/>
                </a:solidFill>
              </a:rPr>
              <a:t> </a:t>
            </a:r>
            <a:r>
              <a:rPr lang="en-US" sz="1400" dirty="0" err="1">
                <a:solidFill>
                  <a:schemeClr val="tx1"/>
                </a:solidFill>
              </a:rPr>
              <a:t>tadbirkorlik</a:t>
            </a:r>
            <a:r>
              <a:rPr lang="en-US" sz="1400" dirty="0">
                <a:solidFill>
                  <a:schemeClr val="tx1"/>
                </a:solidFill>
              </a:rPr>
              <a:t> </a:t>
            </a:r>
            <a:r>
              <a:rPr lang="en-US" sz="1400" dirty="0" err="1">
                <a:solidFill>
                  <a:schemeClr val="tx1"/>
                </a:solidFill>
              </a:rPr>
              <a:t>sub’ekti</a:t>
            </a:r>
            <a:r>
              <a:rPr lang="en-US" sz="1400" dirty="0">
                <a:solidFill>
                  <a:schemeClr val="tx1"/>
                </a:solidFill>
              </a:rPr>
              <a:t> </a:t>
            </a:r>
            <a:r>
              <a:rPr lang="en-US" sz="1400" dirty="0" err="1">
                <a:solidFill>
                  <a:schemeClr val="tx1"/>
                </a:solidFill>
              </a:rPr>
              <a:t>ulush</a:t>
            </a:r>
            <a:r>
              <a:rPr lang="en-US" sz="1400" dirty="0">
                <a:solidFill>
                  <a:schemeClr val="tx1"/>
                </a:solidFill>
              </a:rPr>
              <a:t> </a:t>
            </a:r>
            <a:r>
              <a:rPr lang="en-US" sz="1400" dirty="0" err="1">
                <a:solidFill>
                  <a:schemeClr val="tx1"/>
                </a:solidFill>
              </a:rPr>
              <a:t>bo‘yicha</a:t>
            </a:r>
            <a:r>
              <a:rPr lang="en-US" sz="1400" dirty="0">
                <a:solidFill>
                  <a:schemeClr val="tx1"/>
                </a:solidFill>
              </a:rPr>
              <a:t> </a:t>
            </a:r>
            <a:r>
              <a:rPr lang="en-US" sz="1400" dirty="0" err="1">
                <a:solidFill>
                  <a:schemeClr val="tx1"/>
                </a:solidFill>
              </a:rPr>
              <a:t>hisobga</a:t>
            </a:r>
            <a:r>
              <a:rPr lang="en-US" sz="1400" dirty="0">
                <a:solidFill>
                  <a:schemeClr val="tx1"/>
                </a:solidFill>
              </a:rPr>
              <a:t> </a:t>
            </a:r>
            <a:r>
              <a:rPr lang="en-US" sz="1400" dirty="0" err="1">
                <a:solidFill>
                  <a:schemeClr val="tx1"/>
                </a:solidFill>
              </a:rPr>
              <a:t>olish</a:t>
            </a:r>
            <a:r>
              <a:rPr lang="en-US" sz="1400" dirty="0">
                <a:solidFill>
                  <a:schemeClr val="tx1"/>
                </a:solidFill>
              </a:rPr>
              <a:t> </a:t>
            </a:r>
            <a:r>
              <a:rPr lang="en-US" sz="1400" dirty="0" err="1">
                <a:solidFill>
                  <a:schemeClr val="tx1"/>
                </a:solidFill>
              </a:rPr>
              <a:t>usulidan</a:t>
            </a:r>
            <a:r>
              <a:rPr lang="en-US" sz="1400" dirty="0">
                <a:solidFill>
                  <a:schemeClr val="tx1"/>
                </a:solidFill>
              </a:rPr>
              <a:t> </a:t>
            </a:r>
            <a:r>
              <a:rPr lang="en-US" sz="1400" dirty="0" err="1">
                <a:solidFill>
                  <a:schemeClr val="tx1"/>
                </a:solidFill>
              </a:rPr>
              <a:t>foydalanadigan</a:t>
            </a:r>
            <a:r>
              <a:rPr lang="en-US" sz="1400" dirty="0">
                <a:solidFill>
                  <a:schemeClr val="tx1"/>
                </a:solidFill>
              </a:rPr>
              <a:t> </a:t>
            </a:r>
            <a:r>
              <a:rPr lang="en-US" sz="1400" dirty="0" err="1">
                <a:solidFill>
                  <a:schemeClr val="tx1"/>
                </a:solidFill>
              </a:rPr>
              <a:t>holatdagi</a:t>
            </a:r>
            <a:r>
              <a:rPr lang="en-US" sz="1400" dirty="0">
                <a:solidFill>
                  <a:schemeClr val="tx1"/>
                </a:solidFill>
              </a:rPr>
              <a:t> </a:t>
            </a:r>
            <a:r>
              <a:rPr lang="en-US" sz="1400" dirty="0" err="1">
                <a:solidFill>
                  <a:schemeClr val="tx1"/>
                </a:solidFill>
              </a:rPr>
              <a:t>qaram</a:t>
            </a:r>
            <a:r>
              <a:rPr lang="en-US" sz="1400" dirty="0">
                <a:solidFill>
                  <a:schemeClr val="tx1"/>
                </a:solidFill>
              </a:rPr>
              <a:t> </a:t>
            </a:r>
            <a:r>
              <a:rPr lang="en-US" sz="1400" dirty="0" err="1">
                <a:solidFill>
                  <a:schemeClr val="tx1"/>
                </a:solidFill>
              </a:rPr>
              <a:t>tadbirkorlik</a:t>
            </a:r>
            <a:r>
              <a:rPr lang="en-US" sz="1400" dirty="0">
                <a:solidFill>
                  <a:schemeClr val="tx1"/>
                </a:solidFill>
              </a:rPr>
              <a:t> </a:t>
            </a:r>
            <a:r>
              <a:rPr lang="en-US" sz="1400" dirty="0" err="1">
                <a:solidFill>
                  <a:schemeClr val="tx1"/>
                </a:solidFill>
              </a:rPr>
              <a:t>sub’ekti</a:t>
            </a:r>
            <a:r>
              <a:rPr lang="en-US" sz="1400" dirty="0">
                <a:solidFill>
                  <a:schemeClr val="tx1"/>
                </a:solidFill>
              </a:rPr>
              <a:t> </a:t>
            </a:r>
            <a:r>
              <a:rPr lang="en-US" sz="1400" dirty="0" err="1">
                <a:solidFill>
                  <a:schemeClr val="tx1"/>
                </a:solidFill>
              </a:rPr>
              <a:t>yoki</a:t>
            </a:r>
            <a:r>
              <a:rPr lang="en-US" sz="1400" dirty="0">
                <a:solidFill>
                  <a:schemeClr val="tx1"/>
                </a:solidFill>
              </a:rPr>
              <a:t> </a:t>
            </a:r>
            <a:r>
              <a:rPr lang="en-US" sz="1400" dirty="0" err="1">
                <a:solidFill>
                  <a:schemeClr val="tx1"/>
                </a:solidFill>
              </a:rPr>
              <a:t>qo‘shma</a:t>
            </a:r>
            <a:r>
              <a:rPr lang="en-US" sz="1400" dirty="0">
                <a:solidFill>
                  <a:schemeClr val="tx1"/>
                </a:solidFill>
              </a:rPr>
              <a:t> </a:t>
            </a:r>
            <a:r>
              <a:rPr lang="en-US" sz="1400" dirty="0" err="1">
                <a:solidFill>
                  <a:schemeClr val="tx1"/>
                </a:solidFill>
              </a:rPr>
              <a:t>korxona</a:t>
            </a:r>
            <a:r>
              <a:rPr lang="en-US" sz="1400" dirty="0">
                <a:solidFill>
                  <a:schemeClr val="tx1"/>
                </a:solidFill>
              </a:rPr>
              <a:t> </a:t>
            </a:r>
            <a:r>
              <a:rPr lang="en-US" sz="1400" dirty="0" err="1">
                <a:solidFill>
                  <a:schemeClr val="tx1"/>
                </a:solidFill>
              </a:rPr>
              <a:t>bo‘lishda</a:t>
            </a:r>
            <a:r>
              <a:rPr lang="en-US" sz="1400" dirty="0">
                <a:solidFill>
                  <a:schemeClr val="tx1"/>
                </a:solidFill>
              </a:rPr>
              <a:t> </a:t>
            </a:r>
            <a:r>
              <a:rPr lang="en-US" sz="1400" dirty="0" err="1">
                <a:solidFill>
                  <a:schemeClr val="tx1"/>
                </a:solidFill>
              </a:rPr>
              <a:t>davom</a:t>
            </a:r>
            <a:r>
              <a:rPr lang="en-US" sz="1400" dirty="0">
                <a:solidFill>
                  <a:schemeClr val="tx1"/>
                </a:solidFill>
              </a:rPr>
              <a:t> </a:t>
            </a:r>
            <a:r>
              <a:rPr lang="en-US" sz="1400" dirty="0" err="1">
                <a:solidFill>
                  <a:schemeClr val="tx1"/>
                </a:solidFill>
              </a:rPr>
              <a:t>etmaguncha</a:t>
            </a:r>
            <a:r>
              <a:rPr lang="en-US" sz="1400" dirty="0">
                <a:solidFill>
                  <a:schemeClr val="tx1"/>
                </a:solidFill>
              </a:rPr>
              <a:t>.</a:t>
            </a:r>
            <a:endParaRPr kumimoji="0" lang="uz-Cyrl-UZ" sz="1400" i="0" u="none" strike="noStrike" cap="none" normalizeH="0" baseline="0" dirty="0" smtClean="0">
              <a:ln>
                <a:noFill/>
              </a:ln>
              <a:solidFill>
                <a:schemeClr val="tx1"/>
              </a:solidFill>
              <a:effectLst/>
              <a:latin typeface="Arial" pitchFamily="34" charset="0"/>
              <a:cs typeface="Arial" pitchFamily="34" charset="0"/>
            </a:endParaRPr>
          </a:p>
        </p:txBody>
      </p:sp>
      <p:sp>
        <p:nvSpPr>
          <p:cNvPr id="15362" name="Rectangle 2"/>
          <p:cNvSpPr>
            <a:spLocks noChangeArrowheads="1"/>
          </p:cNvSpPr>
          <p:nvPr/>
        </p:nvSpPr>
        <p:spPr bwMode="auto">
          <a:xfrm>
            <a:off x="3286116" y="4179663"/>
            <a:ext cx="5643602" cy="1815882"/>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lvl="0" algn="just"/>
            <a:r>
              <a:rPr lang="en-US" sz="1400" dirty="0" err="1">
                <a:solidFill>
                  <a:schemeClr val="tx1"/>
                </a:solidFill>
              </a:rPr>
              <a:t>Qachonki</a:t>
            </a:r>
            <a:r>
              <a:rPr lang="en-US" sz="1400" dirty="0">
                <a:solidFill>
                  <a:schemeClr val="tx1"/>
                </a:solidFill>
              </a:rPr>
              <a:t> </a:t>
            </a:r>
            <a:r>
              <a:rPr lang="en-US" sz="1400" dirty="0" err="1">
                <a:solidFill>
                  <a:schemeClr val="tx1"/>
                </a:solidFill>
              </a:rPr>
              <a:t>oldin</a:t>
            </a:r>
            <a:r>
              <a:rPr lang="en-US" sz="1400" dirty="0">
                <a:solidFill>
                  <a:schemeClr val="tx1"/>
                </a:solidFill>
              </a:rPr>
              <a:t> </a:t>
            </a:r>
            <a:r>
              <a:rPr lang="en-US" sz="1400" dirty="0" err="1">
                <a:solidFill>
                  <a:schemeClr val="tx1"/>
                </a:solidFill>
              </a:rPr>
              <a:t>sotish</a:t>
            </a:r>
            <a:r>
              <a:rPr lang="en-US" sz="1400" dirty="0">
                <a:solidFill>
                  <a:schemeClr val="tx1"/>
                </a:solidFill>
              </a:rPr>
              <a:t> </a:t>
            </a:r>
            <a:r>
              <a:rPr lang="en-US" sz="1400" dirty="0" err="1">
                <a:solidFill>
                  <a:schemeClr val="tx1"/>
                </a:solidFill>
              </a:rPr>
              <a:t>uchun</a:t>
            </a:r>
            <a:r>
              <a:rPr lang="en-US" sz="1400" dirty="0">
                <a:solidFill>
                  <a:schemeClr val="tx1"/>
                </a:solidFill>
              </a:rPr>
              <a:t> </a:t>
            </a:r>
            <a:r>
              <a:rPr lang="en-US" sz="1400" dirty="0" err="1">
                <a:solidFill>
                  <a:schemeClr val="tx1"/>
                </a:solidFill>
              </a:rPr>
              <a:t>mo‘ljallangan</a:t>
            </a:r>
            <a:r>
              <a:rPr lang="en-US" sz="1400" dirty="0">
                <a:solidFill>
                  <a:schemeClr val="tx1"/>
                </a:solidFill>
              </a:rPr>
              <a:t> </a:t>
            </a:r>
            <a:r>
              <a:rPr lang="en-US" sz="1400" dirty="0" err="1">
                <a:solidFill>
                  <a:schemeClr val="tx1"/>
                </a:solidFill>
              </a:rPr>
              <a:t>sifatida</a:t>
            </a:r>
            <a:r>
              <a:rPr lang="en-US" sz="1400" dirty="0">
                <a:solidFill>
                  <a:schemeClr val="tx1"/>
                </a:solidFill>
              </a:rPr>
              <a:t> </a:t>
            </a:r>
            <a:r>
              <a:rPr lang="en-US" sz="1400" dirty="0" err="1">
                <a:solidFill>
                  <a:schemeClr val="tx1"/>
                </a:solidFill>
              </a:rPr>
              <a:t>tasniflangan</a:t>
            </a:r>
            <a:r>
              <a:rPr lang="en-US" sz="1400" dirty="0">
                <a:solidFill>
                  <a:schemeClr val="tx1"/>
                </a:solidFill>
              </a:rPr>
              <a:t> </a:t>
            </a:r>
            <a:r>
              <a:rPr lang="en-US" sz="1400" dirty="0" err="1">
                <a:solidFill>
                  <a:schemeClr val="tx1"/>
                </a:solidFill>
              </a:rPr>
              <a:t>qaram</a:t>
            </a:r>
            <a:r>
              <a:rPr lang="en-US" sz="1400" dirty="0">
                <a:solidFill>
                  <a:schemeClr val="tx1"/>
                </a:solidFill>
              </a:rPr>
              <a:t> </a:t>
            </a:r>
            <a:r>
              <a:rPr lang="en-US" sz="1400" dirty="0" err="1">
                <a:solidFill>
                  <a:schemeClr val="tx1"/>
                </a:solidFill>
              </a:rPr>
              <a:t>tadbirkorlik</a:t>
            </a:r>
            <a:r>
              <a:rPr lang="en-US" sz="1400" dirty="0">
                <a:solidFill>
                  <a:schemeClr val="tx1"/>
                </a:solidFill>
              </a:rPr>
              <a:t> </a:t>
            </a:r>
            <a:r>
              <a:rPr lang="en-US" sz="1400" dirty="0" err="1">
                <a:solidFill>
                  <a:schemeClr val="tx1"/>
                </a:solidFill>
              </a:rPr>
              <a:t>sub’ektidagi</a:t>
            </a:r>
            <a:r>
              <a:rPr lang="en-US" sz="1400" dirty="0">
                <a:solidFill>
                  <a:schemeClr val="tx1"/>
                </a:solidFill>
              </a:rPr>
              <a:t> </a:t>
            </a:r>
            <a:r>
              <a:rPr lang="en-US" sz="1400" dirty="0" err="1">
                <a:solidFill>
                  <a:schemeClr val="tx1"/>
                </a:solidFill>
              </a:rPr>
              <a:t>yoki</a:t>
            </a:r>
            <a:r>
              <a:rPr lang="en-US" sz="1400" dirty="0">
                <a:solidFill>
                  <a:schemeClr val="tx1"/>
                </a:solidFill>
              </a:rPr>
              <a:t> </a:t>
            </a:r>
            <a:r>
              <a:rPr lang="en-US" sz="1400" dirty="0" err="1">
                <a:solidFill>
                  <a:schemeClr val="tx1"/>
                </a:solidFill>
              </a:rPr>
              <a:t>qo‘shma</a:t>
            </a:r>
            <a:r>
              <a:rPr lang="en-US" sz="1400" dirty="0">
                <a:solidFill>
                  <a:schemeClr val="tx1"/>
                </a:solidFill>
              </a:rPr>
              <a:t> </a:t>
            </a:r>
            <a:r>
              <a:rPr lang="en-US" sz="1400" dirty="0" err="1">
                <a:solidFill>
                  <a:schemeClr val="tx1"/>
                </a:solidFill>
              </a:rPr>
              <a:t>korxonadagi</a:t>
            </a:r>
            <a:r>
              <a:rPr lang="en-US" sz="1400" dirty="0">
                <a:solidFill>
                  <a:schemeClr val="tx1"/>
                </a:solidFill>
              </a:rPr>
              <a:t> </a:t>
            </a:r>
            <a:r>
              <a:rPr lang="en-US" sz="1400" dirty="0" err="1">
                <a:solidFill>
                  <a:schemeClr val="tx1"/>
                </a:solidFill>
              </a:rPr>
              <a:t>investitsiyaga</a:t>
            </a:r>
            <a:r>
              <a:rPr lang="en-US" sz="1400" dirty="0">
                <a:solidFill>
                  <a:schemeClr val="tx1"/>
                </a:solidFill>
              </a:rPr>
              <a:t>, </a:t>
            </a:r>
            <a:r>
              <a:rPr lang="en-US" sz="1400" dirty="0" err="1">
                <a:solidFill>
                  <a:schemeClr val="tx1"/>
                </a:solidFill>
              </a:rPr>
              <a:t>yoki</a:t>
            </a:r>
            <a:r>
              <a:rPr lang="en-US" sz="1400" dirty="0">
                <a:solidFill>
                  <a:schemeClr val="tx1"/>
                </a:solidFill>
              </a:rPr>
              <a:t> </a:t>
            </a:r>
            <a:r>
              <a:rPr lang="en-US" sz="1400" dirty="0" err="1">
                <a:solidFill>
                  <a:schemeClr val="tx1"/>
                </a:solidFill>
              </a:rPr>
              <a:t>investitsiyaning</a:t>
            </a:r>
            <a:r>
              <a:rPr lang="en-US" sz="1400" dirty="0">
                <a:solidFill>
                  <a:schemeClr val="tx1"/>
                </a:solidFill>
              </a:rPr>
              <a:t> </a:t>
            </a:r>
            <a:r>
              <a:rPr lang="en-US" sz="1400" dirty="0" err="1">
                <a:solidFill>
                  <a:schemeClr val="tx1"/>
                </a:solidFill>
              </a:rPr>
              <a:t>qismi</a:t>
            </a:r>
            <a:r>
              <a:rPr lang="en-US" sz="1400" dirty="0">
                <a:solidFill>
                  <a:schemeClr val="tx1"/>
                </a:solidFill>
              </a:rPr>
              <a:t>, </a:t>
            </a:r>
            <a:r>
              <a:rPr lang="en-US" sz="1400" dirty="0" err="1">
                <a:solidFill>
                  <a:schemeClr val="tx1"/>
                </a:solidFill>
              </a:rPr>
              <a:t>bundan</a:t>
            </a:r>
            <a:r>
              <a:rPr lang="en-US" sz="1400" dirty="0">
                <a:solidFill>
                  <a:schemeClr val="tx1"/>
                </a:solidFill>
              </a:rPr>
              <a:t> </a:t>
            </a:r>
            <a:r>
              <a:rPr lang="en-US" sz="1400" dirty="0" err="1">
                <a:solidFill>
                  <a:schemeClr val="tx1"/>
                </a:solidFill>
              </a:rPr>
              <a:t>buyon</a:t>
            </a:r>
            <a:r>
              <a:rPr lang="en-US" sz="1400" dirty="0">
                <a:solidFill>
                  <a:schemeClr val="tx1"/>
                </a:solidFill>
              </a:rPr>
              <a:t> </a:t>
            </a:r>
            <a:r>
              <a:rPr lang="en-US" sz="1400" dirty="0" err="1">
                <a:solidFill>
                  <a:schemeClr val="tx1"/>
                </a:solidFill>
              </a:rPr>
              <a:t>bunday</a:t>
            </a:r>
            <a:r>
              <a:rPr lang="en-US" sz="1400" dirty="0">
                <a:solidFill>
                  <a:schemeClr val="tx1"/>
                </a:solidFill>
              </a:rPr>
              <a:t> </a:t>
            </a:r>
            <a:r>
              <a:rPr lang="en-US" sz="1400" dirty="0" err="1">
                <a:solidFill>
                  <a:schemeClr val="tx1"/>
                </a:solidFill>
              </a:rPr>
              <a:t>tasniflanish</a:t>
            </a:r>
            <a:r>
              <a:rPr lang="en-US" sz="1400" dirty="0">
                <a:solidFill>
                  <a:schemeClr val="tx1"/>
                </a:solidFill>
              </a:rPr>
              <a:t> </a:t>
            </a:r>
            <a:r>
              <a:rPr lang="en-US" sz="1400" dirty="0" err="1">
                <a:solidFill>
                  <a:schemeClr val="tx1"/>
                </a:solidFill>
              </a:rPr>
              <a:t>mezonini</a:t>
            </a:r>
            <a:r>
              <a:rPr lang="en-US" sz="1400" dirty="0">
                <a:solidFill>
                  <a:schemeClr val="tx1"/>
                </a:solidFill>
              </a:rPr>
              <a:t> </a:t>
            </a:r>
            <a:r>
              <a:rPr lang="en-US" sz="1400" dirty="0" err="1">
                <a:solidFill>
                  <a:schemeClr val="tx1"/>
                </a:solidFill>
              </a:rPr>
              <a:t>qanoatlantirmasa</a:t>
            </a:r>
            <a:r>
              <a:rPr lang="en-US" sz="1400" dirty="0">
                <a:solidFill>
                  <a:schemeClr val="tx1"/>
                </a:solidFill>
              </a:rPr>
              <a:t>, u </a:t>
            </a:r>
            <a:r>
              <a:rPr lang="en-US" sz="1400" dirty="0" err="1">
                <a:solidFill>
                  <a:schemeClr val="tx1"/>
                </a:solidFill>
              </a:rPr>
              <a:t>sotish</a:t>
            </a:r>
            <a:r>
              <a:rPr lang="en-US" sz="1400" dirty="0">
                <a:solidFill>
                  <a:schemeClr val="tx1"/>
                </a:solidFill>
              </a:rPr>
              <a:t> </a:t>
            </a:r>
            <a:r>
              <a:rPr lang="en-US" sz="1400" dirty="0" err="1">
                <a:solidFill>
                  <a:schemeClr val="tx1"/>
                </a:solidFill>
              </a:rPr>
              <a:t>uchun</a:t>
            </a:r>
            <a:r>
              <a:rPr lang="en-US" sz="1400" dirty="0">
                <a:solidFill>
                  <a:schemeClr val="tx1"/>
                </a:solidFill>
              </a:rPr>
              <a:t> </a:t>
            </a:r>
            <a:r>
              <a:rPr lang="en-US" sz="1400" dirty="0" err="1">
                <a:solidFill>
                  <a:schemeClr val="tx1"/>
                </a:solidFill>
              </a:rPr>
              <a:t>mo‘ljallangan</a:t>
            </a:r>
            <a:r>
              <a:rPr lang="en-US" sz="1400" dirty="0">
                <a:solidFill>
                  <a:schemeClr val="tx1"/>
                </a:solidFill>
              </a:rPr>
              <a:t> </a:t>
            </a:r>
            <a:r>
              <a:rPr lang="en-US" sz="1400" dirty="0" err="1">
                <a:solidFill>
                  <a:schemeClr val="tx1"/>
                </a:solidFill>
              </a:rPr>
              <a:t>sifatida</a:t>
            </a:r>
            <a:r>
              <a:rPr lang="en-US" sz="1400" dirty="0">
                <a:solidFill>
                  <a:schemeClr val="tx1"/>
                </a:solidFill>
              </a:rPr>
              <a:t> </a:t>
            </a:r>
            <a:r>
              <a:rPr lang="en-US" sz="1400" dirty="0" err="1">
                <a:solidFill>
                  <a:schemeClr val="tx1"/>
                </a:solidFill>
              </a:rPr>
              <a:t>tasniflangan</a:t>
            </a:r>
            <a:r>
              <a:rPr lang="en-US" sz="1400" dirty="0">
                <a:solidFill>
                  <a:schemeClr val="tx1"/>
                </a:solidFill>
              </a:rPr>
              <a:t> </a:t>
            </a:r>
            <a:r>
              <a:rPr lang="en-US" sz="1400" dirty="0" err="1">
                <a:solidFill>
                  <a:schemeClr val="tx1"/>
                </a:solidFill>
              </a:rPr>
              <a:t>sanadan</a:t>
            </a:r>
            <a:r>
              <a:rPr lang="en-US" sz="1400" dirty="0">
                <a:solidFill>
                  <a:schemeClr val="tx1"/>
                </a:solidFill>
              </a:rPr>
              <a:t> </a:t>
            </a:r>
            <a:r>
              <a:rPr lang="en-US" sz="1400" dirty="0" err="1">
                <a:solidFill>
                  <a:schemeClr val="tx1"/>
                </a:solidFill>
              </a:rPr>
              <a:t>boshlab</a:t>
            </a:r>
            <a:r>
              <a:rPr lang="en-US" sz="1400" dirty="0">
                <a:solidFill>
                  <a:schemeClr val="tx1"/>
                </a:solidFill>
              </a:rPr>
              <a:t> </a:t>
            </a:r>
            <a:r>
              <a:rPr lang="en-US" sz="1400" dirty="0" err="1">
                <a:solidFill>
                  <a:schemeClr val="tx1"/>
                </a:solidFill>
              </a:rPr>
              <a:t>retrospektiv</a:t>
            </a:r>
            <a:r>
              <a:rPr lang="en-US" sz="1400" dirty="0">
                <a:solidFill>
                  <a:schemeClr val="tx1"/>
                </a:solidFill>
              </a:rPr>
              <a:t> </a:t>
            </a:r>
            <a:r>
              <a:rPr lang="en-US" sz="1400" dirty="0" err="1">
                <a:solidFill>
                  <a:schemeClr val="tx1"/>
                </a:solidFill>
              </a:rPr>
              <a:t>tarzda</a:t>
            </a:r>
            <a:r>
              <a:rPr lang="en-US" sz="1400" dirty="0">
                <a:solidFill>
                  <a:schemeClr val="tx1"/>
                </a:solidFill>
              </a:rPr>
              <a:t> </a:t>
            </a:r>
            <a:r>
              <a:rPr lang="en-US" sz="1400" dirty="0" err="1">
                <a:solidFill>
                  <a:schemeClr val="tx1"/>
                </a:solidFill>
              </a:rPr>
              <a:t>ulush</a:t>
            </a:r>
            <a:r>
              <a:rPr lang="en-US" sz="1400" dirty="0">
                <a:solidFill>
                  <a:schemeClr val="tx1"/>
                </a:solidFill>
              </a:rPr>
              <a:t> </a:t>
            </a:r>
            <a:r>
              <a:rPr lang="en-US" sz="1400" dirty="0" err="1">
                <a:solidFill>
                  <a:schemeClr val="tx1"/>
                </a:solidFill>
              </a:rPr>
              <a:t>bo‘yicha</a:t>
            </a:r>
            <a:r>
              <a:rPr lang="en-US" sz="1400" dirty="0">
                <a:solidFill>
                  <a:schemeClr val="tx1"/>
                </a:solidFill>
              </a:rPr>
              <a:t> </a:t>
            </a:r>
            <a:r>
              <a:rPr lang="en-US" sz="1400" dirty="0" err="1">
                <a:solidFill>
                  <a:schemeClr val="tx1"/>
                </a:solidFill>
              </a:rPr>
              <a:t>hisobga</a:t>
            </a:r>
            <a:r>
              <a:rPr lang="en-US" sz="1400" dirty="0">
                <a:solidFill>
                  <a:schemeClr val="tx1"/>
                </a:solidFill>
              </a:rPr>
              <a:t> </a:t>
            </a:r>
            <a:r>
              <a:rPr lang="en-US" sz="1400" dirty="0" err="1">
                <a:solidFill>
                  <a:schemeClr val="tx1"/>
                </a:solidFill>
              </a:rPr>
              <a:t>olish</a:t>
            </a:r>
            <a:r>
              <a:rPr lang="en-US" sz="1400" dirty="0">
                <a:solidFill>
                  <a:schemeClr val="tx1"/>
                </a:solidFill>
              </a:rPr>
              <a:t> </a:t>
            </a:r>
            <a:r>
              <a:rPr lang="en-US" sz="1400" dirty="0" err="1">
                <a:solidFill>
                  <a:schemeClr val="tx1"/>
                </a:solidFill>
              </a:rPr>
              <a:t>usuli</a:t>
            </a:r>
            <a:r>
              <a:rPr lang="en-US" sz="1400" dirty="0">
                <a:solidFill>
                  <a:schemeClr val="tx1"/>
                </a:solidFill>
              </a:rPr>
              <a:t> </a:t>
            </a:r>
            <a:r>
              <a:rPr lang="en-US" sz="1400" dirty="0" err="1">
                <a:solidFill>
                  <a:schemeClr val="tx1"/>
                </a:solidFill>
              </a:rPr>
              <a:t>yordamida</a:t>
            </a:r>
            <a:r>
              <a:rPr lang="en-US" sz="1400" dirty="0">
                <a:solidFill>
                  <a:schemeClr val="tx1"/>
                </a:solidFill>
              </a:rPr>
              <a:t> </a:t>
            </a:r>
            <a:r>
              <a:rPr lang="en-US" sz="1400" dirty="0" err="1">
                <a:solidFill>
                  <a:schemeClr val="tx1"/>
                </a:solidFill>
              </a:rPr>
              <a:t>hisobga</a:t>
            </a:r>
            <a:r>
              <a:rPr lang="en-US" sz="1400" dirty="0">
                <a:solidFill>
                  <a:schemeClr val="tx1"/>
                </a:solidFill>
              </a:rPr>
              <a:t> </a:t>
            </a:r>
            <a:r>
              <a:rPr lang="en-US" sz="1400" dirty="0" err="1">
                <a:solidFill>
                  <a:schemeClr val="tx1"/>
                </a:solidFill>
              </a:rPr>
              <a:t>olinishi</a:t>
            </a:r>
            <a:r>
              <a:rPr lang="en-US" sz="1400" dirty="0">
                <a:solidFill>
                  <a:schemeClr val="tx1"/>
                </a:solidFill>
              </a:rPr>
              <a:t> </a:t>
            </a:r>
            <a:r>
              <a:rPr lang="en-US" sz="1400" dirty="0" err="1">
                <a:solidFill>
                  <a:schemeClr val="tx1"/>
                </a:solidFill>
              </a:rPr>
              <a:t>lozim</a:t>
            </a:r>
            <a:r>
              <a:rPr lang="en-US" sz="1400" dirty="0">
                <a:solidFill>
                  <a:schemeClr val="tx1"/>
                </a:solidFill>
              </a:rPr>
              <a:t>. </a:t>
            </a:r>
            <a:r>
              <a:rPr lang="en-US" sz="1400" dirty="0" err="1">
                <a:solidFill>
                  <a:schemeClr val="tx1"/>
                </a:solidFill>
              </a:rPr>
              <a:t>Sotish</a:t>
            </a:r>
            <a:r>
              <a:rPr lang="en-US" sz="1400" dirty="0">
                <a:solidFill>
                  <a:schemeClr val="tx1"/>
                </a:solidFill>
              </a:rPr>
              <a:t> </a:t>
            </a:r>
            <a:r>
              <a:rPr lang="en-US" sz="1400" dirty="0" err="1">
                <a:solidFill>
                  <a:schemeClr val="tx1"/>
                </a:solidFill>
              </a:rPr>
              <a:t>uchun</a:t>
            </a:r>
            <a:r>
              <a:rPr lang="en-US" sz="1400" dirty="0">
                <a:solidFill>
                  <a:schemeClr val="tx1"/>
                </a:solidFill>
              </a:rPr>
              <a:t> </a:t>
            </a:r>
            <a:r>
              <a:rPr lang="en-US" sz="1400" dirty="0" err="1">
                <a:solidFill>
                  <a:schemeClr val="tx1"/>
                </a:solidFill>
              </a:rPr>
              <a:t>mo‘ljallangan</a:t>
            </a:r>
            <a:r>
              <a:rPr lang="en-US" sz="1400" dirty="0">
                <a:solidFill>
                  <a:schemeClr val="tx1"/>
                </a:solidFill>
              </a:rPr>
              <a:t> </a:t>
            </a:r>
            <a:r>
              <a:rPr lang="en-US" sz="1400" dirty="0" err="1">
                <a:solidFill>
                  <a:schemeClr val="tx1"/>
                </a:solidFill>
              </a:rPr>
              <a:t>sifatida</a:t>
            </a:r>
            <a:r>
              <a:rPr lang="en-US" sz="1400" dirty="0">
                <a:solidFill>
                  <a:schemeClr val="tx1"/>
                </a:solidFill>
              </a:rPr>
              <a:t> </a:t>
            </a:r>
            <a:r>
              <a:rPr lang="en-US" sz="1400" dirty="0" err="1">
                <a:solidFill>
                  <a:schemeClr val="tx1"/>
                </a:solidFill>
              </a:rPr>
              <a:t>tasniflanishdan</a:t>
            </a:r>
            <a:r>
              <a:rPr lang="en-US" sz="1400" dirty="0">
                <a:solidFill>
                  <a:schemeClr val="tx1"/>
                </a:solidFill>
              </a:rPr>
              <a:t> </a:t>
            </a:r>
            <a:r>
              <a:rPr lang="en-US" sz="1400" dirty="0" err="1">
                <a:solidFill>
                  <a:schemeClr val="tx1"/>
                </a:solidFill>
              </a:rPr>
              <a:t>keyingi</a:t>
            </a:r>
            <a:r>
              <a:rPr lang="en-US" sz="1400" dirty="0">
                <a:solidFill>
                  <a:schemeClr val="tx1"/>
                </a:solidFill>
              </a:rPr>
              <a:t> </a:t>
            </a:r>
            <a:r>
              <a:rPr lang="en-US" sz="1400" dirty="0" err="1">
                <a:solidFill>
                  <a:schemeClr val="tx1"/>
                </a:solidFill>
              </a:rPr>
              <a:t>davrlardagi</a:t>
            </a:r>
            <a:r>
              <a:rPr lang="en-US" sz="1400" dirty="0">
                <a:solidFill>
                  <a:schemeClr val="tx1"/>
                </a:solidFill>
              </a:rPr>
              <a:t> </a:t>
            </a:r>
            <a:r>
              <a:rPr lang="en-US" sz="1400" dirty="0" err="1">
                <a:solidFill>
                  <a:schemeClr val="tx1"/>
                </a:solidFill>
              </a:rPr>
              <a:t>moliyaviy</a:t>
            </a:r>
            <a:r>
              <a:rPr lang="en-US" sz="1400" dirty="0">
                <a:solidFill>
                  <a:schemeClr val="tx1"/>
                </a:solidFill>
              </a:rPr>
              <a:t> </a:t>
            </a:r>
            <a:r>
              <a:rPr lang="en-US" sz="1400" dirty="0" err="1">
                <a:solidFill>
                  <a:schemeClr val="tx1"/>
                </a:solidFill>
              </a:rPr>
              <a:t>hisobotlar</a:t>
            </a:r>
            <a:r>
              <a:rPr lang="en-US" sz="1400" dirty="0">
                <a:solidFill>
                  <a:schemeClr val="tx1"/>
                </a:solidFill>
              </a:rPr>
              <a:t> </a:t>
            </a:r>
            <a:r>
              <a:rPr lang="en-US" sz="1400" dirty="0" err="1">
                <a:solidFill>
                  <a:schemeClr val="tx1"/>
                </a:solidFill>
              </a:rPr>
              <a:t>o‘z</a:t>
            </a:r>
            <a:r>
              <a:rPr lang="en-US" sz="1400" dirty="0">
                <a:solidFill>
                  <a:schemeClr val="tx1"/>
                </a:solidFill>
              </a:rPr>
              <a:t> </a:t>
            </a:r>
            <a:r>
              <a:rPr lang="en-US" sz="1400" dirty="0" err="1">
                <a:solidFill>
                  <a:schemeClr val="tx1"/>
                </a:solidFill>
              </a:rPr>
              <a:t>navbatida</a:t>
            </a:r>
            <a:r>
              <a:rPr lang="en-US" sz="1400" dirty="0">
                <a:solidFill>
                  <a:schemeClr val="tx1"/>
                </a:solidFill>
              </a:rPr>
              <a:t> </a:t>
            </a:r>
            <a:r>
              <a:rPr lang="en-US" sz="1400" dirty="0" err="1">
                <a:solidFill>
                  <a:schemeClr val="tx1"/>
                </a:solidFill>
              </a:rPr>
              <a:t>o‘zgartirilishi</a:t>
            </a:r>
            <a:r>
              <a:rPr lang="en-US" sz="1400" dirty="0">
                <a:solidFill>
                  <a:schemeClr val="tx1"/>
                </a:solidFill>
              </a:rPr>
              <a:t> </a:t>
            </a:r>
            <a:r>
              <a:rPr lang="en-US" sz="1400" dirty="0" err="1">
                <a:solidFill>
                  <a:schemeClr val="tx1"/>
                </a:solidFill>
              </a:rPr>
              <a:t>lozim</a:t>
            </a:r>
            <a:r>
              <a:rPr lang="en-US" sz="1400" dirty="0">
                <a:solidFill>
                  <a:schemeClr val="tx1"/>
                </a:solidFill>
              </a:rPr>
              <a:t>.</a:t>
            </a:r>
            <a:endParaRPr kumimoji="0" lang="uz-Cyrl-UZ" sz="140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3" name="AutoShape 5"/>
          <p:cNvSpPr>
            <a:spLocks noChangeArrowheads="1"/>
          </p:cNvSpPr>
          <p:nvPr/>
        </p:nvSpPr>
        <p:spPr bwMode="gray">
          <a:xfrm>
            <a:off x="0" y="1428736"/>
            <a:ext cx="2438400" cy="1785938"/>
          </a:xfrm>
          <a:prstGeom prst="upArrow">
            <a:avLst>
              <a:gd name="adj1" fmla="val 49093"/>
              <a:gd name="adj2" fmla="val 22310"/>
            </a:avLst>
          </a:prstGeom>
          <a:gradFill rotWithShape="1">
            <a:gsLst>
              <a:gs pos="0">
                <a:schemeClr val="accent1">
                  <a:gamma/>
                  <a:shade val="66275"/>
                  <a:invGamma/>
                </a:schemeClr>
              </a:gs>
              <a:gs pos="100000">
                <a:schemeClr val="accent1"/>
              </a:gs>
            </a:gsLst>
            <a:lin ang="18900000" scaled="1"/>
          </a:gradFill>
          <a:ln w="19050">
            <a:noFill/>
            <a:miter lim="800000"/>
            <a:headEnd/>
            <a:tailEnd/>
          </a:ln>
          <a:effectLst/>
          <a:scene3d>
            <a:camera prst="legacyPerspectiveBottomRight"/>
            <a:lightRig rig="legacyFlat1" dir="t"/>
          </a:scene3d>
          <a:sp3d extrusionH="430200" prstMaterial="legacyMatte">
            <a:bevelT w="13500" h="13500" prst="angle"/>
            <a:bevelB w="13500" h="13500" prst="angle"/>
            <a:extrusionClr>
              <a:schemeClr val="accent1"/>
            </a:extrusionClr>
          </a:sp3d>
        </p:spPr>
        <p:txBody>
          <a:bodyPr wrap="none" anchor="ctr">
            <a:flatTx/>
          </a:bodyPr>
          <a:lstStyle/>
          <a:p>
            <a:endParaRPr lang="ru-RU">
              <a:solidFill>
                <a:srgbClr val="002060"/>
              </a:solidFill>
              <a:latin typeface="+mj-lt"/>
            </a:endParaRPr>
          </a:p>
        </p:txBody>
      </p:sp>
      <p:sp>
        <p:nvSpPr>
          <p:cNvPr id="124934" name="AutoShape 6"/>
          <p:cNvSpPr>
            <a:spLocks noChangeArrowheads="1"/>
          </p:cNvSpPr>
          <p:nvPr/>
        </p:nvSpPr>
        <p:spPr bwMode="gray">
          <a:xfrm>
            <a:off x="0" y="4643446"/>
            <a:ext cx="2476500" cy="1778000"/>
          </a:xfrm>
          <a:prstGeom prst="upArrow">
            <a:avLst>
              <a:gd name="adj1" fmla="val 51824"/>
              <a:gd name="adj2" fmla="val 23468"/>
            </a:avLst>
          </a:prstGeom>
          <a:gradFill rotWithShape="1">
            <a:gsLst>
              <a:gs pos="0">
                <a:schemeClr val="accent2">
                  <a:gamma/>
                  <a:shade val="56078"/>
                  <a:invGamma/>
                </a:schemeClr>
              </a:gs>
              <a:gs pos="100000">
                <a:schemeClr val="accent2"/>
              </a:gs>
            </a:gsLst>
            <a:lin ang="18900000" scaled="1"/>
          </a:gradFill>
          <a:ln w="19050">
            <a:noFill/>
            <a:miter lim="800000"/>
            <a:headEnd/>
            <a:tailEnd/>
          </a:ln>
          <a:effectLst/>
          <a:scene3d>
            <a:camera prst="legacyPerspectiveBottomRight"/>
            <a:lightRig rig="legacyFlat1" dir="t"/>
          </a:scene3d>
          <a:sp3d extrusionH="430200" prstMaterial="legacyMatte">
            <a:bevelT w="13500" h="13500" prst="angle"/>
            <a:bevelB w="13500" h="13500" prst="angle"/>
            <a:extrusionClr>
              <a:schemeClr val="accent2"/>
            </a:extrusionClr>
          </a:sp3d>
        </p:spPr>
        <p:txBody>
          <a:bodyPr wrap="none" anchor="ctr">
            <a:flatTx/>
          </a:bodyPr>
          <a:lstStyle/>
          <a:p>
            <a:endParaRPr lang="ru-RU">
              <a:solidFill>
                <a:srgbClr val="002060"/>
              </a:solidFill>
              <a:latin typeface="+mj-lt"/>
            </a:endParaRPr>
          </a:p>
        </p:txBody>
      </p:sp>
      <p:sp>
        <p:nvSpPr>
          <p:cNvPr id="13313" name="Rectangle 1"/>
          <p:cNvSpPr>
            <a:spLocks noChangeArrowheads="1"/>
          </p:cNvSpPr>
          <p:nvPr/>
        </p:nvSpPr>
        <p:spPr bwMode="auto">
          <a:xfrm>
            <a:off x="2571736" y="1300120"/>
            <a:ext cx="6143668" cy="3293209"/>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lvl="0" algn="just"/>
            <a:r>
              <a:rPr lang="en-US" sz="1600" dirty="0" err="1"/>
              <a:t>Shu</a:t>
            </a:r>
            <a:r>
              <a:rPr lang="en-US" sz="1600" dirty="0"/>
              <a:t> </a:t>
            </a:r>
            <a:r>
              <a:rPr lang="en-US" sz="1600" dirty="0" err="1"/>
              <a:t>tufayli</a:t>
            </a:r>
            <a:r>
              <a:rPr lang="en-US" sz="1600" dirty="0"/>
              <a:t>, </a:t>
            </a:r>
            <a:r>
              <a:rPr lang="en-US" sz="1600" dirty="0" err="1"/>
              <a:t>agarda</a:t>
            </a:r>
            <a:r>
              <a:rPr lang="en-US" sz="1600" dirty="0"/>
              <a:t> </a:t>
            </a:r>
            <a:r>
              <a:rPr lang="en-US" sz="1600" dirty="0" err="1"/>
              <a:t>investitsiya</a:t>
            </a:r>
            <a:r>
              <a:rPr lang="en-US" sz="1600" dirty="0"/>
              <a:t> </a:t>
            </a:r>
            <a:r>
              <a:rPr lang="en-US" sz="1600" dirty="0" err="1"/>
              <a:t>ob’ekti</a:t>
            </a:r>
            <a:r>
              <a:rPr lang="en-US" sz="1600" dirty="0"/>
              <a:t> </a:t>
            </a:r>
            <a:r>
              <a:rPr lang="en-US" sz="1600" dirty="0" err="1"/>
              <a:t>tomonidan</a:t>
            </a:r>
            <a:r>
              <a:rPr lang="en-US" sz="1600" dirty="0"/>
              <a:t> </a:t>
            </a:r>
            <a:r>
              <a:rPr lang="en-US" sz="1600" dirty="0" err="1"/>
              <a:t>oldin</a:t>
            </a:r>
            <a:r>
              <a:rPr lang="en-US" sz="1600" dirty="0"/>
              <a:t> </a:t>
            </a:r>
            <a:r>
              <a:rPr lang="en-US" sz="1600" dirty="0" err="1"/>
              <a:t>boshqa</a:t>
            </a:r>
            <a:r>
              <a:rPr lang="en-US" sz="1600" dirty="0"/>
              <a:t> </a:t>
            </a:r>
            <a:r>
              <a:rPr lang="en-US" sz="1600" dirty="0" err="1"/>
              <a:t>umumlashgan</a:t>
            </a:r>
            <a:r>
              <a:rPr lang="en-US" sz="1600" dirty="0"/>
              <a:t> </a:t>
            </a:r>
            <a:r>
              <a:rPr lang="en-US" sz="1600" dirty="0" err="1"/>
              <a:t>daromadda</a:t>
            </a:r>
            <a:r>
              <a:rPr lang="en-US" sz="1600" dirty="0"/>
              <a:t> tan </a:t>
            </a:r>
            <a:r>
              <a:rPr lang="en-US" sz="1600" dirty="0" err="1"/>
              <a:t>olingan</a:t>
            </a:r>
            <a:r>
              <a:rPr lang="en-US" sz="1600" dirty="0"/>
              <a:t> </a:t>
            </a:r>
            <a:r>
              <a:rPr lang="en-US" sz="1600" dirty="0" err="1"/>
              <a:t>foyda</a:t>
            </a:r>
            <a:r>
              <a:rPr lang="en-US" sz="1600" dirty="0"/>
              <a:t> </a:t>
            </a:r>
            <a:r>
              <a:rPr lang="en-US" sz="1600" dirty="0" err="1"/>
              <a:t>yoki</a:t>
            </a:r>
            <a:r>
              <a:rPr lang="en-US" sz="1600" dirty="0"/>
              <a:t> </a:t>
            </a:r>
            <a:r>
              <a:rPr lang="en-US" sz="1600" dirty="0" err="1"/>
              <a:t>zarar</a:t>
            </a:r>
            <a:r>
              <a:rPr lang="en-US" sz="1600" dirty="0"/>
              <a:t> </a:t>
            </a:r>
            <a:r>
              <a:rPr lang="en-US" sz="1600" dirty="0" err="1"/>
              <a:t>tegishli</a:t>
            </a:r>
            <a:r>
              <a:rPr lang="en-US" sz="1600" dirty="0"/>
              <a:t> </a:t>
            </a:r>
            <a:r>
              <a:rPr lang="en-US" sz="1600" dirty="0" err="1"/>
              <a:t>aktivlar</a:t>
            </a:r>
            <a:r>
              <a:rPr lang="en-US" sz="1600" dirty="0"/>
              <a:t> </a:t>
            </a:r>
            <a:r>
              <a:rPr lang="en-US" sz="1600" dirty="0" err="1"/>
              <a:t>yoki</a:t>
            </a:r>
            <a:r>
              <a:rPr lang="en-US" sz="1600" dirty="0"/>
              <a:t> </a:t>
            </a:r>
            <a:r>
              <a:rPr lang="en-US" sz="1600" dirty="0" err="1"/>
              <a:t>majburiyatlar</a:t>
            </a:r>
            <a:r>
              <a:rPr lang="en-US" sz="1600" dirty="0"/>
              <a:t> </a:t>
            </a:r>
            <a:r>
              <a:rPr lang="en-US" sz="1600" dirty="0" err="1"/>
              <a:t>hisobdan</a:t>
            </a:r>
            <a:r>
              <a:rPr lang="en-US" sz="1600" dirty="0"/>
              <a:t> </a:t>
            </a:r>
            <a:r>
              <a:rPr lang="en-US" sz="1600" dirty="0" err="1"/>
              <a:t>chiqarilganida</a:t>
            </a:r>
            <a:r>
              <a:rPr lang="en-US" sz="1600" dirty="0"/>
              <a:t> </a:t>
            </a:r>
            <a:r>
              <a:rPr lang="en-US" sz="1600" dirty="0" err="1"/>
              <a:t>foyda</a:t>
            </a:r>
            <a:r>
              <a:rPr lang="en-US" sz="1600" dirty="0"/>
              <a:t> </a:t>
            </a:r>
            <a:r>
              <a:rPr lang="en-US" sz="1600" dirty="0" err="1"/>
              <a:t>yoki</a:t>
            </a:r>
            <a:r>
              <a:rPr lang="en-US" sz="1600" dirty="0"/>
              <a:t> </a:t>
            </a:r>
            <a:r>
              <a:rPr lang="en-US" sz="1600" dirty="0" err="1"/>
              <a:t>zarar</a:t>
            </a:r>
            <a:r>
              <a:rPr lang="en-US" sz="1600" dirty="0"/>
              <a:t> </a:t>
            </a:r>
            <a:r>
              <a:rPr lang="en-US" sz="1600" dirty="0" err="1"/>
              <a:t>tarkibida</a:t>
            </a:r>
            <a:r>
              <a:rPr lang="en-US" sz="1600" dirty="0"/>
              <a:t> </a:t>
            </a:r>
            <a:r>
              <a:rPr lang="en-US" sz="1600" dirty="0" err="1"/>
              <a:t>qayta</a:t>
            </a:r>
            <a:r>
              <a:rPr lang="en-US" sz="1600" dirty="0"/>
              <a:t> </a:t>
            </a:r>
            <a:r>
              <a:rPr lang="en-US" sz="1600" dirty="0" err="1"/>
              <a:t>tasniflanadigan</a:t>
            </a:r>
            <a:r>
              <a:rPr lang="en-US" sz="1600" dirty="0"/>
              <a:t> </a:t>
            </a:r>
            <a:r>
              <a:rPr lang="en-US" sz="1600" dirty="0" err="1"/>
              <a:t>bo‘lsa</a:t>
            </a:r>
            <a:r>
              <a:rPr lang="en-US" sz="1600" dirty="0"/>
              <a:t>, </a:t>
            </a:r>
            <a:r>
              <a:rPr lang="en-US" sz="1600" dirty="0" err="1"/>
              <a:t>tadbirkorlik</a:t>
            </a:r>
            <a:r>
              <a:rPr lang="en-US" sz="1600" dirty="0"/>
              <a:t> </a:t>
            </a:r>
            <a:r>
              <a:rPr lang="en-US" sz="1600" dirty="0" err="1"/>
              <a:t>sub’ekti</a:t>
            </a:r>
            <a:r>
              <a:rPr lang="en-US" sz="1600" dirty="0"/>
              <a:t> </a:t>
            </a:r>
            <a:r>
              <a:rPr lang="en-US" sz="1600" dirty="0" err="1"/>
              <a:t>oldin</a:t>
            </a:r>
            <a:r>
              <a:rPr lang="en-US" sz="1600" dirty="0"/>
              <a:t> </a:t>
            </a:r>
            <a:r>
              <a:rPr lang="en-US" sz="1600" dirty="0" err="1"/>
              <a:t>kapitalda</a:t>
            </a:r>
            <a:r>
              <a:rPr lang="en-US" sz="1600" dirty="0"/>
              <a:t> </a:t>
            </a:r>
            <a:r>
              <a:rPr lang="en-US" sz="1600" dirty="0" err="1"/>
              <a:t>aks</a:t>
            </a:r>
            <a:r>
              <a:rPr lang="en-US" sz="1600" dirty="0"/>
              <a:t> </a:t>
            </a:r>
            <a:r>
              <a:rPr lang="en-US" sz="1600" dirty="0" err="1"/>
              <a:t>ettirilgan</a:t>
            </a:r>
            <a:r>
              <a:rPr lang="en-US" sz="1600" dirty="0"/>
              <a:t> </a:t>
            </a:r>
            <a:r>
              <a:rPr lang="en-US" sz="1600" dirty="0" err="1"/>
              <a:t>foyda</a:t>
            </a:r>
            <a:r>
              <a:rPr lang="en-US" sz="1600" dirty="0"/>
              <a:t> </a:t>
            </a:r>
            <a:r>
              <a:rPr lang="en-US" sz="1600" dirty="0" err="1"/>
              <a:t>yoki</a:t>
            </a:r>
            <a:r>
              <a:rPr lang="en-US" sz="1600" dirty="0"/>
              <a:t> </a:t>
            </a:r>
            <a:r>
              <a:rPr lang="en-US" sz="1600" dirty="0" err="1"/>
              <a:t>zararni</a:t>
            </a:r>
            <a:r>
              <a:rPr lang="en-US" sz="1600" dirty="0"/>
              <a:t> </a:t>
            </a:r>
            <a:r>
              <a:rPr lang="en-US" sz="1600" dirty="0" err="1"/>
              <a:t>ulush</a:t>
            </a:r>
            <a:r>
              <a:rPr lang="en-US" sz="1600" dirty="0"/>
              <a:t> </a:t>
            </a:r>
            <a:r>
              <a:rPr lang="en-US" sz="1600" dirty="0" err="1"/>
              <a:t>bo‘yicha</a:t>
            </a:r>
            <a:r>
              <a:rPr lang="en-US" sz="1600" dirty="0"/>
              <a:t> </a:t>
            </a:r>
            <a:r>
              <a:rPr lang="en-US" sz="1600" dirty="0" err="1"/>
              <a:t>hisobga</a:t>
            </a:r>
            <a:r>
              <a:rPr lang="en-US" sz="1600" dirty="0"/>
              <a:t> </a:t>
            </a:r>
            <a:r>
              <a:rPr lang="en-US" sz="1600" dirty="0" err="1"/>
              <a:t>olish</a:t>
            </a:r>
            <a:r>
              <a:rPr lang="en-US" sz="1600" dirty="0"/>
              <a:t> </a:t>
            </a:r>
            <a:r>
              <a:rPr lang="en-US" sz="1600" dirty="0" err="1"/>
              <a:t>usuli</a:t>
            </a:r>
            <a:r>
              <a:rPr lang="en-US" sz="1600" dirty="0"/>
              <a:t> </a:t>
            </a:r>
            <a:r>
              <a:rPr lang="en-US" sz="1600" dirty="0" err="1"/>
              <a:t>to‘xtatilganida</a:t>
            </a:r>
            <a:r>
              <a:rPr lang="en-US" sz="1600" dirty="0"/>
              <a:t> </a:t>
            </a:r>
            <a:r>
              <a:rPr lang="en-US" sz="1600" dirty="0" err="1"/>
              <a:t>foyda</a:t>
            </a:r>
            <a:r>
              <a:rPr lang="en-US" sz="1600" dirty="0"/>
              <a:t> </a:t>
            </a:r>
            <a:r>
              <a:rPr lang="en-US" sz="1600" dirty="0" err="1"/>
              <a:t>yoki</a:t>
            </a:r>
            <a:r>
              <a:rPr lang="en-US" sz="1600" dirty="0"/>
              <a:t> </a:t>
            </a:r>
            <a:r>
              <a:rPr lang="en-US" sz="1600" dirty="0" err="1"/>
              <a:t>zarar</a:t>
            </a:r>
            <a:r>
              <a:rPr lang="en-US" sz="1600" dirty="0"/>
              <a:t> </a:t>
            </a:r>
            <a:r>
              <a:rPr lang="en-US" sz="1600" dirty="0" err="1"/>
              <a:t>tarkibiga</a:t>
            </a:r>
            <a:r>
              <a:rPr lang="en-US" sz="1600" dirty="0"/>
              <a:t> </a:t>
            </a:r>
            <a:r>
              <a:rPr lang="en-US" sz="1600" dirty="0" err="1"/>
              <a:t>o‘tkazadi</a:t>
            </a:r>
            <a:r>
              <a:rPr lang="en-US" sz="1600" dirty="0"/>
              <a:t> (</a:t>
            </a:r>
            <a:r>
              <a:rPr lang="en-US" sz="1600" dirty="0" err="1"/>
              <a:t>qayta</a:t>
            </a:r>
            <a:r>
              <a:rPr lang="en-US" sz="1600" dirty="0"/>
              <a:t> </a:t>
            </a:r>
            <a:r>
              <a:rPr lang="en-US" sz="1600" dirty="0" err="1"/>
              <a:t>tasniflash</a:t>
            </a:r>
            <a:r>
              <a:rPr lang="en-US" sz="1600" dirty="0"/>
              <a:t> </a:t>
            </a:r>
            <a:r>
              <a:rPr lang="en-US" sz="1600" dirty="0" err="1"/>
              <a:t>bo‘yicha</a:t>
            </a:r>
            <a:r>
              <a:rPr lang="en-US" sz="1600" dirty="0"/>
              <a:t> </a:t>
            </a:r>
            <a:r>
              <a:rPr lang="en-US" sz="1600" dirty="0" err="1"/>
              <a:t>tuzatish</a:t>
            </a:r>
            <a:r>
              <a:rPr lang="en-US" sz="1600" dirty="0"/>
              <a:t> </a:t>
            </a:r>
            <a:r>
              <a:rPr lang="en-US" sz="1600" dirty="0" err="1"/>
              <a:t>sifatida</a:t>
            </a:r>
            <a:r>
              <a:rPr lang="en-US" sz="1600" dirty="0"/>
              <a:t>). </a:t>
            </a:r>
            <a:r>
              <a:rPr lang="en-US" sz="1600" dirty="0" err="1"/>
              <a:t>Masalan</a:t>
            </a:r>
            <a:r>
              <a:rPr lang="en-US" sz="1600" dirty="0"/>
              <a:t>, </a:t>
            </a:r>
            <a:r>
              <a:rPr lang="en-US" sz="1600" dirty="0" err="1"/>
              <a:t>agarda</a:t>
            </a:r>
            <a:r>
              <a:rPr lang="en-US" sz="1600" dirty="0"/>
              <a:t> </a:t>
            </a:r>
            <a:r>
              <a:rPr lang="en-US" sz="1600" dirty="0" err="1"/>
              <a:t>qaram</a:t>
            </a:r>
            <a:r>
              <a:rPr lang="en-US" sz="1600" dirty="0"/>
              <a:t> </a:t>
            </a:r>
            <a:r>
              <a:rPr lang="en-US" sz="1600" dirty="0" err="1"/>
              <a:t>tadbirkorlik</a:t>
            </a:r>
            <a:r>
              <a:rPr lang="en-US" sz="1600" dirty="0"/>
              <a:t> </a:t>
            </a:r>
            <a:r>
              <a:rPr lang="en-US" sz="1600" dirty="0" err="1"/>
              <a:t>sub’ekti</a:t>
            </a:r>
            <a:r>
              <a:rPr lang="en-US" sz="1600" dirty="0"/>
              <a:t> </a:t>
            </a:r>
            <a:r>
              <a:rPr lang="en-US" sz="1600" dirty="0" err="1"/>
              <a:t>yoki</a:t>
            </a:r>
            <a:r>
              <a:rPr lang="en-US" sz="1600" dirty="0"/>
              <a:t> </a:t>
            </a:r>
            <a:r>
              <a:rPr lang="en-US" sz="1600" dirty="0" err="1"/>
              <a:t>qo‘shma</a:t>
            </a:r>
            <a:r>
              <a:rPr lang="en-US" sz="1600" dirty="0"/>
              <a:t> </a:t>
            </a:r>
            <a:r>
              <a:rPr lang="en-US" sz="1600" dirty="0" err="1"/>
              <a:t>korxona</a:t>
            </a:r>
            <a:r>
              <a:rPr lang="en-US" sz="1600" dirty="0"/>
              <a:t> </a:t>
            </a:r>
            <a:r>
              <a:rPr lang="en-US" sz="1600" dirty="0" err="1"/>
              <a:t>xorijdagi</a:t>
            </a:r>
            <a:r>
              <a:rPr lang="en-US" sz="1600" dirty="0"/>
              <a:t> </a:t>
            </a:r>
            <a:r>
              <a:rPr lang="en-US" sz="1600" dirty="0" err="1"/>
              <a:t>bo‘linmaga</a:t>
            </a:r>
            <a:r>
              <a:rPr lang="en-US" sz="1600" dirty="0"/>
              <a:t> </a:t>
            </a:r>
            <a:r>
              <a:rPr lang="en-US" sz="1600" dirty="0" err="1"/>
              <a:t>tegishli</a:t>
            </a:r>
            <a:r>
              <a:rPr lang="en-US" sz="1600" dirty="0"/>
              <a:t> </a:t>
            </a:r>
            <a:r>
              <a:rPr lang="en-US" sz="1600" dirty="0" err="1"/>
              <a:t>yig‘ilgan</a:t>
            </a:r>
            <a:r>
              <a:rPr lang="en-US" sz="1600" dirty="0"/>
              <a:t> </a:t>
            </a:r>
            <a:r>
              <a:rPr lang="en-US" sz="1600" dirty="0" err="1"/>
              <a:t>kurs</a:t>
            </a:r>
            <a:r>
              <a:rPr lang="en-US" sz="1600" dirty="0"/>
              <a:t> </a:t>
            </a:r>
            <a:r>
              <a:rPr lang="en-US" sz="1600" dirty="0" err="1"/>
              <a:t>farqlariga</a:t>
            </a:r>
            <a:r>
              <a:rPr lang="en-US" sz="1600" dirty="0"/>
              <a:t> </a:t>
            </a:r>
            <a:r>
              <a:rPr lang="en-US" sz="1600" dirty="0" err="1"/>
              <a:t>ega</a:t>
            </a:r>
            <a:r>
              <a:rPr lang="en-US" sz="1600" dirty="0"/>
              <a:t> </a:t>
            </a:r>
            <a:r>
              <a:rPr lang="en-US" sz="1600" dirty="0" err="1"/>
              <a:t>bo‘lsa</a:t>
            </a:r>
            <a:r>
              <a:rPr lang="en-US" sz="1600" dirty="0"/>
              <a:t> </a:t>
            </a:r>
            <a:r>
              <a:rPr lang="en-US" sz="1600" dirty="0" err="1"/>
              <a:t>va</a:t>
            </a:r>
            <a:r>
              <a:rPr lang="en-US" sz="1600" dirty="0"/>
              <a:t> </a:t>
            </a:r>
            <a:r>
              <a:rPr lang="en-US" sz="1600" dirty="0" err="1"/>
              <a:t>tadbirkorlik</a:t>
            </a:r>
            <a:r>
              <a:rPr lang="en-US" sz="1600" dirty="0"/>
              <a:t> </a:t>
            </a:r>
            <a:r>
              <a:rPr lang="en-US" sz="1600" dirty="0" err="1"/>
              <a:t>sub’ekti</a:t>
            </a:r>
            <a:r>
              <a:rPr lang="en-US" sz="1600" dirty="0"/>
              <a:t> </a:t>
            </a:r>
            <a:r>
              <a:rPr lang="en-US" sz="1600" dirty="0" err="1"/>
              <a:t>ulush</a:t>
            </a:r>
            <a:r>
              <a:rPr lang="en-US" sz="1600" dirty="0"/>
              <a:t> </a:t>
            </a:r>
            <a:r>
              <a:rPr lang="en-US" sz="1600" dirty="0" err="1"/>
              <a:t>bo‘yicha</a:t>
            </a:r>
            <a:r>
              <a:rPr lang="en-US" sz="1600" dirty="0"/>
              <a:t> </a:t>
            </a:r>
            <a:r>
              <a:rPr lang="en-US" sz="1600" dirty="0" err="1"/>
              <a:t>hisobga</a:t>
            </a:r>
            <a:r>
              <a:rPr lang="en-US" sz="1600" dirty="0"/>
              <a:t> </a:t>
            </a:r>
            <a:r>
              <a:rPr lang="en-US" sz="1600" dirty="0" err="1"/>
              <a:t>olish</a:t>
            </a:r>
            <a:r>
              <a:rPr lang="en-US" sz="1600" dirty="0"/>
              <a:t> </a:t>
            </a:r>
            <a:r>
              <a:rPr lang="en-US" sz="1600" dirty="0" err="1"/>
              <a:t>usulidan</a:t>
            </a:r>
            <a:r>
              <a:rPr lang="en-US" sz="1600" dirty="0"/>
              <a:t> </a:t>
            </a:r>
            <a:r>
              <a:rPr lang="en-US" sz="1600" dirty="0" err="1"/>
              <a:t>foydalanishni</a:t>
            </a:r>
            <a:r>
              <a:rPr lang="en-US" sz="1600" dirty="0"/>
              <a:t> </a:t>
            </a:r>
            <a:r>
              <a:rPr lang="en-US" sz="1600" dirty="0" err="1"/>
              <a:t>to‘xtatsa</a:t>
            </a:r>
            <a:r>
              <a:rPr lang="en-US" sz="1600" dirty="0"/>
              <a:t>, </a:t>
            </a:r>
            <a:r>
              <a:rPr lang="en-US" sz="1600" dirty="0" err="1"/>
              <a:t>tadbirkorlik</a:t>
            </a:r>
            <a:r>
              <a:rPr lang="en-US" sz="1600" dirty="0"/>
              <a:t> </a:t>
            </a:r>
            <a:r>
              <a:rPr lang="en-US" sz="1600" dirty="0" err="1"/>
              <a:t>sub’ekti</a:t>
            </a:r>
            <a:r>
              <a:rPr lang="en-US" sz="1600" dirty="0"/>
              <a:t> </a:t>
            </a:r>
            <a:r>
              <a:rPr lang="en-US" sz="1600" dirty="0" err="1"/>
              <a:t>xorijdagi</a:t>
            </a:r>
            <a:r>
              <a:rPr lang="en-US" sz="1600" dirty="0"/>
              <a:t> </a:t>
            </a:r>
            <a:r>
              <a:rPr lang="en-US" sz="1600" dirty="0" err="1"/>
              <a:t>bo‘linmaga</a:t>
            </a:r>
            <a:r>
              <a:rPr lang="en-US" sz="1600" dirty="0"/>
              <a:t> </a:t>
            </a:r>
            <a:r>
              <a:rPr lang="en-US" sz="1600" dirty="0" err="1"/>
              <a:t>nisbatan</a:t>
            </a:r>
            <a:r>
              <a:rPr lang="en-US" sz="1600" dirty="0"/>
              <a:t> </a:t>
            </a:r>
            <a:r>
              <a:rPr lang="en-US" sz="1600" dirty="0" err="1"/>
              <a:t>oldin</a:t>
            </a:r>
            <a:r>
              <a:rPr lang="en-US" sz="1600" dirty="0"/>
              <a:t> </a:t>
            </a:r>
            <a:r>
              <a:rPr lang="en-US" sz="1600" dirty="0" err="1"/>
              <a:t>boshqa</a:t>
            </a:r>
            <a:r>
              <a:rPr lang="en-US" sz="1600" dirty="0"/>
              <a:t> </a:t>
            </a:r>
            <a:r>
              <a:rPr lang="en-US" sz="1600" dirty="0" err="1"/>
              <a:t>umumlashgan</a:t>
            </a:r>
            <a:r>
              <a:rPr lang="en-US" sz="1600" dirty="0"/>
              <a:t> </a:t>
            </a:r>
            <a:r>
              <a:rPr lang="en-US" sz="1600" dirty="0" err="1"/>
              <a:t>daromadda</a:t>
            </a:r>
            <a:r>
              <a:rPr lang="en-US" sz="1600" dirty="0"/>
              <a:t> tan </a:t>
            </a:r>
            <a:r>
              <a:rPr lang="en-US" sz="1600" dirty="0" err="1"/>
              <a:t>olingan</a:t>
            </a:r>
            <a:r>
              <a:rPr lang="en-US" sz="1600" dirty="0"/>
              <a:t> </a:t>
            </a:r>
            <a:r>
              <a:rPr lang="en-US" sz="1600" dirty="0" err="1"/>
              <a:t>foyda</a:t>
            </a:r>
            <a:r>
              <a:rPr lang="en-US" sz="1600" dirty="0"/>
              <a:t> </a:t>
            </a:r>
            <a:r>
              <a:rPr lang="en-US" sz="1600" dirty="0" err="1"/>
              <a:t>yoki</a:t>
            </a:r>
            <a:r>
              <a:rPr lang="en-US" sz="1600" dirty="0"/>
              <a:t> </a:t>
            </a:r>
            <a:r>
              <a:rPr lang="en-US" sz="1600" dirty="0" err="1"/>
              <a:t>zararni</a:t>
            </a:r>
            <a:r>
              <a:rPr lang="en-US" sz="1600" dirty="0"/>
              <a:t> </a:t>
            </a:r>
            <a:r>
              <a:rPr lang="en-US" sz="1600" dirty="0" err="1"/>
              <a:t>foyda</a:t>
            </a:r>
            <a:r>
              <a:rPr lang="en-US" sz="1600" dirty="0"/>
              <a:t> </a:t>
            </a:r>
            <a:r>
              <a:rPr lang="en-US" sz="1600" dirty="0" err="1"/>
              <a:t>yoki</a:t>
            </a:r>
            <a:r>
              <a:rPr lang="en-US" sz="1600" dirty="0"/>
              <a:t> </a:t>
            </a:r>
            <a:r>
              <a:rPr lang="en-US" sz="1600" dirty="0" err="1"/>
              <a:t>zararga</a:t>
            </a:r>
            <a:r>
              <a:rPr lang="en-US" sz="1600" dirty="0"/>
              <a:t> </a:t>
            </a:r>
            <a:r>
              <a:rPr lang="en-US" sz="1600" dirty="0" err="1"/>
              <a:t>o‘tkazishi</a:t>
            </a:r>
            <a:r>
              <a:rPr lang="en-US" sz="1600" dirty="0"/>
              <a:t> (</a:t>
            </a:r>
            <a:r>
              <a:rPr lang="en-US" sz="1600" dirty="0" err="1"/>
              <a:t>qayta</a:t>
            </a:r>
            <a:r>
              <a:rPr lang="en-US" sz="1600" dirty="0"/>
              <a:t> </a:t>
            </a:r>
            <a:r>
              <a:rPr lang="en-US" sz="1600" dirty="0" err="1"/>
              <a:t>tasniflashi</a:t>
            </a:r>
            <a:r>
              <a:rPr lang="en-US" sz="1600" dirty="0"/>
              <a:t>) </a:t>
            </a:r>
            <a:r>
              <a:rPr lang="en-US" sz="1600" dirty="0" err="1"/>
              <a:t>lozim</a:t>
            </a:r>
            <a:r>
              <a:rPr lang="en-US" sz="1600" dirty="0"/>
              <a:t>.</a:t>
            </a:r>
            <a:endParaRPr kumimoji="0" lang="uz-Cyrl-UZ" sz="160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Прямоугольник 12"/>
          <p:cNvSpPr/>
          <p:nvPr/>
        </p:nvSpPr>
        <p:spPr>
          <a:xfrm>
            <a:off x="2571736" y="4797152"/>
            <a:ext cx="6143668" cy="175432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dirty="0" err="1"/>
              <a:t>Agarda</a:t>
            </a:r>
            <a:r>
              <a:rPr lang="en-US" dirty="0"/>
              <a:t> </a:t>
            </a:r>
            <a:r>
              <a:rPr lang="en-US" dirty="0" err="1"/>
              <a:t>qaram</a:t>
            </a:r>
            <a:r>
              <a:rPr lang="en-US" dirty="0"/>
              <a:t> </a:t>
            </a:r>
            <a:r>
              <a:rPr lang="en-US" dirty="0" err="1"/>
              <a:t>tadbirkorlik</a:t>
            </a:r>
            <a:r>
              <a:rPr lang="en-US" dirty="0"/>
              <a:t> </a:t>
            </a:r>
            <a:r>
              <a:rPr lang="en-US" dirty="0" err="1"/>
              <a:t>sub’ektidagi</a:t>
            </a:r>
            <a:r>
              <a:rPr lang="en-US" dirty="0"/>
              <a:t> </a:t>
            </a:r>
            <a:r>
              <a:rPr lang="en-US" dirty="0" err="1"/>
              <a:t>investitsiya</a:t>
            </a:r>
            <a:r>
              <a:rPr lang="en-US" dirty="0"/>
              <a:t> </a:t>
            </a:r>
            <a:r>
              <a:rPr lang="en-US" dirty="0" err="1"/>
              <a:t>qo‘shma</a:t>
            </a:r>
            <a:r>
              <a:rPr lang="en-US" dirty="0"/>
              <a:t> </a:t>
            </a:r>
            <a:r>
              <a:rPr lang="en-US" dirty="0" err="1"/>
              <a:t>korxonadagi</a:t>
            </a:r>
            <a:r>
              <a:rPr lang="en-US" dirty="0"/>
              <a:t> </a:t>
            </a:r>
            <a:r>
              <a:rPr lang="en-US" dirty="0" err="1"/>
              <a:t>investitsiyaga</a:t>
            </a:r>
            <a:r>
              <a:rPr lang="en-US" dirty="0"/>
              <a:t> </a:t>
            </a:r>
            <a:r>
              <a:rPr lang="en-US" dirty="0" err="1"/>
              <a:t>o‘zgarsa</a:t>
            </a:r>
            <a:r>
              <a:rPr lang="en-US" dirty="0"/>
              <a:t> </a:t>
            </a:r>
            <a:r>
              <a:rPr lang="en-US" dirty="0" err="1"/>
              <a:t>yoki</a:t>
            </a:r>
            <a:r>
              <a:rPr lang="en-US" dirty="0"/>
              <a:t> </a:t>
            </a:r>
            <a:r>
              <a:rPr lang="en-US" dirty="0" err="1"/>
              <a:t>qo‘shma</a:t>
            </a:r>
            <a:r>
              <a:rPr lang="en-US" dirty="0"/>
              <a:t> </a:t>
            </a:r>
            <a:r>
              <a:rPr lang="en-US" dirty="0" err="1"/>
              <a:t>korxonadagi</a:t>
            </a:r>
            <a:r>
              <a:rPr lang="en-US" dirty="0"/>
              <a:t> </a:t>
            </a:r>
            <a:r>
              <a:rPr lang="en-US" dirty="0" err="1"/>
              <a:t>investitsiya</a:t>
            </a:r>
            <a:r>
              <a:rPr lang="en-US" dirty="0"/>
              <a:t> </a:t>
            </a:r>
            <a:r>
              <a:rPr lang="en-US" dirty="0" err="1"/>
              <a:t>qaram</a:t>
            </a:r>
            <a:r>
              <a:rPr lang="en-US" dirty="0"/>
              <a:t> </a:t>
            </a:r>
            <a:r>
              <a:rPr lang="en-US" dirty="0" err="1"/>
              <a:t>tadbirkorlik</a:t>
            </a:r>
            <a:r>
              <a:rPr lang="en-US" dirty="0"/>
              <a:t> </a:t>
            </a:r>
            <a:r>
              <a:rPr lang="en-US" dirty="0" err="1"/>
              <a:t>sub’ektidagi</a:t>
            </a:r>
            <a:r>
              <a:rPr lang="en-US" dirty="0"/>
              <a:t> </a:t>
            </a:r>
            <a:r>
              <a:rPr lang="en-US" dirty="0" err="1"/>
              <a:t>investitsiyaga</a:t>
            </a:r>
            <a:r>
              <a:rPr lang="en-US" dirty="0"/>
              <a:t> </a:t>
            </a:r>
            <a:r>
              <a:rPr lang="en-US" dirty="0" err="1"/>
              <a:t>o‘zgarsa</a:t>
            </a:r>
            <a:r>
              <a:rPr lang="en-US" dirty="0"/>
              <a:t>, </a:t>
            </a:r>
            <a:r>
              <a:rPr lang="en-US" dirty="0" err="1"/>
              <a:t>tadbirkorlik</a:t>
            </a:r>
            <a:r>
              <a:rPr lang="en-US" dirty="0"/>
              <a:t> </a:t>
            </a:r>
            <a:r>
              <a:rPr lang="en-US" dirty="0" err="1"/>
              <a:t>sub’ekti</a:t>
            </a:r>
            <a:r>
              <a:rPr lang="en-US" dirty="0"/>
              <a:t> </a:t>
            </a:r>
            <a:r>
              <a:rPr lang="en-US" dirty="0" err="1"/>
              <a:t>ulush</a:t>
            </a:r>
            <a:r>
              <a:rPr lang="en-US" dirty="0"/>
              <a:t> </a:t>
            </a:r>
            <a:r>
              <a:rPr lang="en-US" dirty="0" err="1"/>
              <a:t>bo‘yicha</a:t>
            </a:r>
            <a:r>
              <a:rPr lang="en-US" dirty="0"/>
              <a:t> </a:t>
            </a:r>
            <a:r>
              <a:rPr lang="en-US" dirty="0" err="1"/>
              <a:t>hisobga</a:t>
            </a:r>
            <a:r>
              <a:rPr lang="en-US" dirty="0"/>
              <a:t> </a:t>
            </a:r>
            <a:r>
              <a:rPr lang="en-US" dirty="0" err="1"/>
              <a:t>olish</a:t>
            </a:r>
            <a:r>
              <a:rPr lang="en-US" dirty="0"/>
              <a:t> </a:t>
            </a:r>
            <a:r>
              <a:rPr lang="en-US" dirty="0" err="1"/>
              <a:t>usulini</a:t>
            </a:r>
            <a:r>
              <a:rPr lang="en-US" dirty="0"/>
              <a:t> </a:t>
            </a:r>
            <a:r>
              <a:rPr lang="en-US" dirty="0" err="1"/>
              <a:t>qo‘llashni</a:t>
            </a:r>
            <a:r>
              <a:rPr lang="en-US" dirty="0"/>
              <a:t> </a:t>
            </a:r>
            <a:r>
              <a:rPr lang="en-US" dirty="0" err="1"/>
              <a:t>davom</a:t>
            </a:r>
            <a:r>
              <a:rPr lang="en-US" dirty="0"/>
              <a:t> </a:t>
            </a:r>
            <a:r>
              <a:rPr lang="en-US" dirty="0" err="1"/>
              <a:t>ettiradi</a:t>
            </a:r>
            <a:r>
              <a:rPr lang="en-US" dirty="0"/>
              <a:t> </a:t>
            </a:r>
            <a:r>
              <a:rPr lang="en-US" dirty="0" err="1"/>
              <a:t>va</a:t>
            </a:r>
            <a:r>
              <a:rPr lang="en-US" dirty="0"/>
              <a:t> </a:t>
            </a:r>
            <a:r>
              <a:rPr lang="en-US" dirty="0" err="1"/>
              <a:t>qoldiq</a:t>
            </a:r>
            <a:r>
              <a:rPr lang="en-US" dirty="0"/>
              <a:t> </a:t>
            </a:r>
            <a:r>
              <a:rPr lang="en-US" dirty="0" err="1"/>
              <a:t>ulushni</a:t>
            </a:r>
            <a:r>
              <a:rPr lang="en-US" dirty="0"/>
              <a:t> </a:t>
            </a:r>
            <a:r>
              <a:rPr lang="en-US" dirty="0" err="1"/>
              <a:t>qayta</a:t>
            </a:r>
            <a:r>
              <a:rPr lang="en-US" dirty="0"/>
              <a:t> </a:t>
            </a:r>
            <a:r>
              <a:rPr lang="en-US" dirty="0" err="1"/>
              <a:t>baholamaydi</a:t>
            </a:r>
            <a:r>
              <a:rPr lang="en-US" dirty="0"/>
              <a:t>.</a:t>
            </a: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214414" y="428604"/>
            <a:ext cx="7391400" cy="838200"/>
          </a:xfrm>
        </p:spPr>
        <p:txBody>
          <a:bodyPr/>
          <a:lstStyle/>
          <a:p>
            <a:r>
              <a:rPr lang="en-US" sz="2400" dirty="0" err="1" smtClean="0"/>
              <a:t>Egalik</a:t>
            </a:r>
            <a:r>
              <a:rPr lang="en-US" sz="2400" dirty="0" smtClean="0"/>
              <a:t> </a:t>
            </a:r>
            <a:r>
              <a:rPr lang="en-US" sz="2400" dirty="0" err="1" smtClean="0"/>
              <a:t>ulushidagi</a:t>
            </a:r>
            <a:r>
              <a:rPr lang="en-US" sz="2400" dirty="0" smtClean="0"/>
              <a:t> </a:t>
            </a:r>
            <a:r>
              <a:rPr lang="en-US" sz="2400" dirty="0" err="1" smtClean="0"/>
              <a:t>o’zgarishlar</a:t>
            </a:r>
            <a:endParaRPr lang="ru-RU" sz="2400" dirty="0">
              <a:solidFill>
                <a:schemeClr val="bg1"/>
              </a:solidFill>
            </a:endParaRPr>
          </a:p>
        </p:txBody>
      </p:sp>
      <p:graphicFrame>
        <p:nvGraphicFramePr>
          <p:cNvPr id="2" name="Объект 1"/>
          <p:cNvGraphicFramePr>
            <a:graphicFrameLocks noGrp="1"/>
          </p:cNvGraphicFramePr>
          <p:nvPr>
            <p:ph idx="1"/>
            <p:extLst>
              <p:ext uri="{D42A27DB-BD31-4B8C-83A1-F6EECF244321}">
                <p14:modId xmlns:p14="http://schemas.microsoft.com/office/powerpoint/2010/main" val="389029141"/>
              </p:ext>
            </p:extLst>
          </p:nvPr>
        </p:nvGraphicFramePr>
        <p:xfrm>
          <a:off x="179512" y="1600200"/>
          <a:ext cx="8712968" cy="4997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414" y="357166"/>
            <a:ext cx="7391400" cy="838200"/>
          </a:xfrm>
        </p:spPr>
        <p:txBody>
          <a:bodyPr/>
          <a:lstStyle/>
          <a:p>
            <a:r>
              <a:rPr lang="en-US" sz="2000" dirty="0" err="1"/>
              <a:t>Ulush</a:t>
            </a:r>
            <a:r>
              <a:rPr lang="en-US" sz="2000" dirty="0"/>
              <a:t> </a:t>
            </a:r>
            <a:r>
              <a:rPr lang="en-US" sz="2000" dirty="0" err="1"/>
              <a:t>bo‘yicha</a:t>
            </a:r>
            <a:r>
              <a:rPr lang="en-US" sz="2000" dirty="0"/>
              <a:t> </a:t>
            </a:r>
            <a:r>
              <a:rPr lang="en-US" sz="2000" dirty="0" err="1"/>
              <a:t>hisobga</a:t>
            </a:r>
            <a:r>
              <a:rPr lang="en-US" sz="2000" dirty="0"/>
              <a:t> </a:t>
            </a:r>
            <a:r>
              <a:rPr lang="en-US" sz="2000" dirty="0" err="1"/>
              <a:t>olish</a:t>
            </a:r>
            <a:r>
              <a:rPr lang="en-US" sz="2000" dirty="0"/>
              <a:t> </a:t>
            </a:r>
            <a:r>
              <a:rPr lang="en-US" sz="2000" dirty="0" err="1"/>
              <a:t>usulini</a:t>
            </a:r>
            <a:r>
              <a:rPr lang="en-US" sz="2000" dirty="0"/>
              <a:t> </a:t>
            </a:r>
            <a:r>
              <a:rPr lang="en-US" sz="2000" dirty="0" err="1"/>
              <a:t>qo‘llash</a:t>
            </a:r>
            <a:r>
              <a:rPr lang="en-US" sz="2000" dirty="0"/>
              <a:t> </a:t>
            </a:r>
            <a:r>
              <a:rPr lang="en-US" sz="2000" dirty="0" err="1"/>
              <a:t>amallari</a:t>
            </a:r>
            <a:r>
              <a:rPr lang="en-US" sz="2000" dirty="0"/>
              <a:t/>
            </a:r>
            <a:br>
              <a:rPr lang="en-US" sz="2000" dirty="0"/>
            </a:br>
            <a:endParaRPr lang="ru-RU" sz="2000" dirty="0">
              <a:solidFill>
                <a:schemeClr val="bg1"/>
              </a:solidFill>
            </a:endParaRPr>
          </a:p>
        </p:txBody>
      </p:sp>
      <p:graphicFrame>
        <p:nvGraphicFramePr>
          <p:cNvPr id="5" name="Объект 4"/>
          <p:cNvGraphicFramePr>
            <a:graphicFrameLocks noGrp="1"/>
          </p:cNvGraphicFramePr>
          <p:nvPr>
            <p:ph idx="1"/>
            <p:extLst>
              <p:ext uri="{D42A27DB-BD31-4B8C-83A1-F6EECF244321}">
                <p14:modId xmlns:p14="http://schemas.microsoft.com/office/powerpoint/2010/main" val="3541815961"/>
              </p:ext>
            </p:extLst>
          </p:nvPr>
        </p:nvGraphicFramePr>
        <p:xfrm>
          <a:off x="428596" y="1196752"/>
          <a:ext cx="8229600"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Овал 5"/>
          <p:cNvSpPr/>
          <p:nvPr/>
        </p:nvSpPr>
        <p:spPr bwMode="auto">
          <a:xfrm>
            <a:off x="251520" y="2636912"/>
            <a:ext cx="8568952" cy="4104456"/>
          </a:xfrm>
          <a:prstGeom prst="ellipse">
            <a:avLst/>
          </a:prstGeom>
          <a:ln>
            <a:headEnd type="none" w="med" len="med"/>
            <a:tailEnd type="none" w="med" len="med"/>
          </a:ln>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lvl="0" algn="ctr"/>
            <a:r>
              <a:rPr lang="en-US" sz="1300" b="0" dirty="0" err="1">
                <a:solidFill>
                  <a:schemeClr val="tx1"/>
                </a:solidFill>
              </a:rPr>
              <a:t>Guruhning</a:t>
            </a:r>
            <a:r>
              <a:rPr lang="en-US" sz="1300" b="0" dirty="0">
                <a:solidFill>
                  <a:schemeClr val="tx1"/>
                </a:solidFill>
              </a:rPr>
              <a:t> </a:t>
            </a:r>
            <a:r>
              <a:rPr lang="en-US" sz="1300" b="0" dirty="0" err="1">
                <a:solidFill>
                  <a:schemeClr val="tx1"/>
                </a:solidFill>
              </a:rPr>
              <a:t>qaram</a:t>
            </a:r>
            <a:r>
              <a:rPr lang="en-US" sz="1300" b="0" dirty="0">
                <a:solidFill>
                  <a:schemeClr val="tx1"/>
                </a:solidFill>
              </a:rPr>
              <a:t> </a:t>
            </a:r>
            <a:r>
              <a:rPr lang="en-US" sz="1300" b="0" dirty="0" err="1">
                <a:solidFill>
                  <a:schemeClr val="tx1"/>
                </a:solidFill>
              </a:rPr>
              <a:t>tadbirkorlik</a:t>
            </a:r>
            <a:r>
              <a:rPr lang="en-US" sz="1300" b="0" dirty="0">
                <a:solidFill>
                  <a:schemeClr val="tx1"/>
                </a:solidFill>
              </a:rPr>
              <a:t> </a:t>
            </a:r>
            <a:r>
              <a:rPr lang="en-US" sz="1300" b="0" dirty="0" err="1">
                <a:solidFill>
                  <a:schemeClr val="tx1"/>
                </a:solidFill>
              </a:rPr>
              <a:t>sub’ektidagi</a:t>
            </a:r>
            <a:r>
              <a:rPr lang="en-US" sz="1300" b="0" dirty="0">
                <a:solidFill>
                  <a:schemeClr val="tx1"/>
                </a:solidFill>
              </a:rPr>
              <a:t> </a:t>
            </a:r>
            <a:r>
              <a:rPr lang="en-US" sz="1300" b="0" dirty="0" err="1">
                <a:solidFill>
                  <a:schemeClr val="tx1"/>
                </a:solidFill>
              </a:rPr>
              <a:t>yoki</a:t>
            </a:r>
            <a:r>
              <a:rPr lang="en-US" sz="1300" b="0" dirty="0">
                <a:solidFill>
                  <a:schemeClr val="tx1"/>
                </a:solidFill>
              </a:rPr>
              <a:t> </a:t>
            </a:r>
            <a:r>
              <a:rPr lang="en-US" sz="1300" b="0" dirty="0" err="1">
                <a:solidFill>
                  <a:schemeClr val="tx1"/>
                </a:solidFill>
              </a:rPr>
              <a:t>qo‘shma</a:t>
            </a:r>
            <a:r>
              <a:rPr lang="en-US" sz="1300" b="0" dirty="0">
                <a:solidFill>
                  <a:schemeClr val="tx1"/>
                </a:solidFill>
              </a:rPr>
              <a:t> </a:t>
            </a:r>
            <a:r>
              <a:rPr lang="en-US" sz="1300" b="0" dirty="0" err="1">
                <a:solidFill>
                  <a:schemeClr val="tx1"/>
                </a:solidFill>
              </a:rPr>
              <a:t>korxonadagi</a:t>
            </a:r>
            <a:r>
              <a:rPr lang="en-US" sz="1300" b="0" dirty="0">
                <a:solidFill>
                  <a:schemeClr val="tx1"/>
                </a:solidFill>
              </a:rPr>
              <a:t> </a:t>
            </a:r>
            <a:r>
              <a:rPr lang="en-US" sz="1300" b="0" dirty="0" err="1">
                <a:solidFill>
                  <a:schemeClr val="tx1"/>
                </a:solidFill>
              </a:rPr>
              <a:t>ulushi</a:t>
            </a:r>
            <a:r>
              <a:rPr lang="en-US" sz="1300" b="0" dirty="0">
                <a:solidFill>
                  <a:schemeClr val="tx1"/>
                </a:solidFill>
              </a:rPr>
              <a:t> bosh </a:t>
            </a:r>
            <a:r>
              <a:rPr lang="en-US" sz="1300" b="0" dirty="0" err="1">
                <a:solidFill>
                  <a:schemeClr val="tx1"/>
                </a:solidFill>
              </a:rPr>
              <a:t>tashkilot</a:t>
            </a:r>
            <a:r>
              <a:rPr lang="en-US" sz="1300" b="0" dirty="0">
                <a:solidFill>
                  <a:schemeClr val="tx1"/>
                </a:solidFill>
              </a:rPr>
              <a:t> </a:t>
            </a:r>
            <a:r>
              <a:rPr lang="en-US" sz="1300" b="0" dirty="0" err="1">
                <a:solidFill>
                  <a:schemeClr val="tx1"/>
                </a:solidFill>
              </a:rPr>
              <a:t>va</a:t>
            </a:r>
            <a:r>
              <a:rPr lang="en-US" sz="1300" b="0" dirty="0">
                <a:solidFill>
                  <a:schemeClr val="tx1"/>
                </a:solidFill>
              </a:rPr>
              <a:t> </a:t>
            </a:r>
            <a:r>
              <a:rPr lang="en-US" sz="1300" b="0" dirty="0" err="1">
                <a:solidFill>
                  <a:schemeClr val="tx1"/>
                </a:solidFill>
              </a:rPr>
              <a:t>uning</a:t>
            </a:r>
            <a:r>
              <a:rPr lang="en-US" sz="1300" b="0" dirty="0">
                <a:solidFill>
                  <a:schemeClr val="tx1"/>
                </a:solidFill>
              </a:rPr>
              <a:t> </a:t>
            </a:r>
            <a:r>
              <a:rPr lang="en-US" sz="1300" b="0" dirty="0" err="1">
                <a:solidFill>
                  <a:schemeClr val="tx1"/>
                </a:solidFill>
              </a:rPr>
              <a:t>shu’ba</a:t>
            </a:r>
            <a:r>
              <a:rPr lang="en-US" sz="1300" b="0" dirty="0">
                <a:solidFill>
                  <a:schemeClr val="tx1"/>
                </a:solidFill>
              </a:rPr>
              <a:t> </a:t>
            </a:r>
            <a:r>
              <a:rPr lang="en-US" sz="1300" b="0" dirty="0" err="1">
                <a:solidFill>
                  <a:schemeClr val="tx1"/>
                </a:solidFill>
              </a:rPr>
              <a:t>tadbirkorlik</a:t>
            </a:r>
            <a:r>
              <a:rPr lang="en-US" sz="1300" b="0" dirty="0">
                <a:solidFill>
                  <a:schemeClr val="tx1"/>
                </a:solidFill>
              </a:rPr>
              <a:t> </a:t>
            </a:r>
            <a:r>
              <a:rPr lang="en-US" sz="1300" b="0" dirty="0" err="1">
                <a:solidFill>
                  <a:schemeClr val="tx1"/>
                </a:solidFill>
              </a:rPr>
              <a:t>sub’ektlari</a:t>
            </a:r>
            <a:r>
              <a:rPr lang="en-US" sz="1300" b="0" dirty="0">
                <a:solidFill>
                  <a:schemeClr val="tx1"/>
                </a:solidFill>
              </a:rPr>
              <a:t> </a:t>
            </a:r>
            <a:r>
              <a:rPr lang="en-US" sz="1300" b="0" dirty="0" err="1">
                <a:solidFill>
                  <a:schemeClr val="tx1"/>
                </a:solidFill>
              </a:rPr>
              <a:t>tomonidan</a:t>
            </a:r>
            <a:r>
              <a:rPr lang="en-US" sz="1300" b="0" dirty="0">
                <a:solidFill>
                  <a:schemeClr val="tx1"/>
                </a:solidFill>
              </a:rPr>
              <a:t> </a:t>
            </a:r>
            <a:r>
              <a:rPr lang="en-US" sz="1300" b="0" dirty="0" err="1">
                <a:solidFill>
                  <a:schemeClr val="tx1"/>
                </a:solidFill>
              </a:rPr>
              <a:t>ushbu</a:t>
            </a:r>
            <a:r>
              <a:rPr lang="en-US" sz="1300" b="0" dirty="0">
                <a:solidFill>
                  <a:schemeClr val="tx1"/>
                </a:solidFill>
              </a:rPr>
              <a:t> </a:t>
            </a:r>
            <a:r>
              <a:rPr lang="en-US" sz="1300" b="0" dirty="0" err="1">
                <a:solidFill>
                  <a:schemeClr val="tx1"/>
                </a:solidFill>
              </a:rPr>
              <a:t>qaram</a:t>
            </a:r>
            <a:r>
              <a:rPr lang="en-US" sz="1300" b="0" dirty="0">
                <a:solidFill>
                  <a:schemeClr val="tx1"/>
                </a:solidFill>
              </a:rPr>
              <a:t> </a:t>
            </a:r>
            <a:r>
              <a:rPr lang="en-US" sz="1300" b="0" dirty="0" err="1">
                <a:solidFill>
                  <a:schemeClr val="tx1"/>
                </a:solidFill>
              </a:rPr>
              <a:t>tadbirkorlik</a:t>
            </a:r>
            <a:r>
              <a:rPr lang="en-US" sz="1300" b="0" dirty="0">
                <a:solidFill>
                  <a:schemeClr val="tx1"/>
                </a:solidFill>
              </a:rPr>
              <a:t> </a:t>
            </a:r>
            <a:r>
              <a:rPr lang="en-US" sz="1300" b="0" dirty="0" err="1">
                <a:solidFill>
                  <a:schemeClr val="tx1"/>
                </a:solidFill>
              </a:rPr>
              <a:t>sub’ektidagi</a:t>
            </a:r>
            <a:r>
              <a:rPr lang="en-US" sz="1300" b="0" dirty="0">
                <a:solidFill>
                  <a:schemeClr val="tx1"/>
                </a:solidFill>
              </a:rPr>
              <a:t> </a:t>
            </a:r>
            <a:r>
              <a:rPr lang="en-US" sz="1300" b="0" dirty="0" err="1">
                <a:solidFill>
                  <a:schemeClr val="tx1"/>
                </a:solidFill>
              </a:rPr>
              <a:t>yoki</a:t>
            </a:r>
            <a:r>
              <a:rPr lang="en-US" sz="1300" b="0" dirty="0">
                <a:solidFill>
                  <a:schemeClr val="tx1"/>
                </a:solidFill>
              </a:rPr>
              <a:t> </a:t>
            </a:r>
            <a:r>
              <a:rPr lang="en-US" sz="1300" b="0" dirty="0" err="1">
                <a:solidFill>
                  <a:schemeClr val="tx1"/>
                </a:solidFill>
              </a:rPr>
              <a:t>qo‘shma</a:t>
            </a:r>
            <a:r>
              <a:rPr lang="en-US" sz="1300" b="0" dirty="0">
                <a:solidFill>
                  <a:schemeClr val="tx1"/>
                </a:solidFill>
              </a:rPr>
              <a:t> </a:t>
            </a:r>
            <a:r>
              <a:rPr lang="en-US" sz="1300" b="0" dirty="0" err="1">
                <a:solidFill>
                  <a:schemeClr val="tx1"/>
                </a:solidFill>
              </a:rPr>
              <a:t>korxonadagi</a:t>
            </a:r>
            <a:r>
              <a:rPr lang="en-US" sz="1300" b="0" dirty="0">
                <a:solidFill>
                  <a:schemeClr val="tx1"/>
                </a:solidFill>
              </a:rPr>
              <a:t> </a:t>
            </a:r>
            <a:r>
              <a:rPr lang="en-US" sz="1300" b="0" dirty="0" err="1">
                <a:solidFill>
                  <a:schemeClr val="tx1"/>
                </a:solidFill>
              </a:rPr>
              <a:t>egalik</a:t>
            </a:r>
            <a:r>
              <a:rPr lang="en-US" sz="1300" b="0" dirty="0">
                <a:solidFill>
                  <a:schemeClr val="tx1"/>
                </a:solidFill>
              </a:rPr>
              <a:t> </a:t>
            </a:r>
            <a:r>
              <a:rPr lang="en-US" sz="1300" b="0" dirty="0" err="1">
                <a:solidFill>
                  <a:schemeClr val="tx1"/>
                </a:solidFill>
              </a:rPr>
              <a:t>huquqlarining</a:t>
            </a:r>
            <a:r>
              <a:rPr lang="en-US" sz="1300" b="0" dirty="0">
                <a:solidFill>
                  <a:schemeClr val="tx1"/>
                </a:solidFill>
              </a:rPr>
              <a:t> </a:t>
            </a:r>
            <a:r>
              <a:rPr lang="en-US" sz="1300" b="0" dirty="0" err="1">
                <a:solidFill>
                  <a:schemeClr val="tx1"/>
                </a:solidFill>
              </a:rPr>
              <a:t>jamlanmasidir</a:t>
            </a:r>
            <a:r>
              <a:rPr lang="en-US" sz="1300" b="0" dirty="0">
                <a:solidFill>
                  <a:schemeClr val="tx1"/>
                </a:solidFill>
              </a:rPr>
              <a:t>. </a:t>
            </a:r>
            <a:r>
              <a:rPr lang="en-US" sz="1300" b="0" dirty="0" err="1">
                <a:solidFill>
                  <a:schemeClr val="tx1"/>
                </a:solidFill>
              </a:rPr>
              <a:t>Guruhning</a:t>
            </a:r>
            <a:r>
              <a:rPr lang="en-US" sz="1300" b="0" dirty="0">
                <a:solidFill>
                  <a:schemeClr val="tx1"/>
                </a:solidFill>
              </a:rPr>
              <a:t> </a:t>
            </a:r>
            <a:r>
              <a:rPr lang="en-US" sz="1300" b="0" dirty="0" err="1">
                <a:solidFill>
                  <a:schemeClr val="tx1"/>
                </a:solidFill>
              </a:rPr>
              <a:t>boshqa</a:t>
            </a:r>
            <a:r>
              <a:rPr lang="en-US" sz="1300" b="0" dirty="0">
                <a:solidFill>
                  <a:schemeClr val="tx1"/>
                </a:solidFill>
              </a:rPr>
              <a:t> </a:t>
            </a:r>
            <a:r>
              <a:rPr lang="en-US" sz="1300" b="0" dirty="0" err="1">
                <a:solidFill>
                  <a:schemeClr val="tx1"/>
                </a:solidFill>
              </a:rPr>
              <a:t>qaram</a:t>
            </a:r>
            <a:r>
              <a:rPr lang="en-US" sz="1300" b="0" dirty="0">
                <a:solidFill>
                  <a:schemeClr val="tx1"/>
                </a:solidFill>
              </a:rPr>
              <a:t> </a:t>
            </a:r>
            <a:r>
              <a:rPr lang="en-US" sz="1300" b="0" dirty="0" err="1">
                <a:solidFill>
                  <a:schemeClr val="tx1"/>
                </a:solidFill>
              </a:rPr>
              <a:t>tadbirkorlik</a:t>
            </a:r>
            <a:r>
              <a:rPr lang="en-US" sz="1300" b="0" dirty="0">
                <a:solidFill>
                  <a:schemeClr val="tx1"/>
                </a:solidFill>
              </a:rPr>
              <a:t> </a:t>
            </a:r>
            <a:r>
              <a:rPr lang="en-US" sz="1300" b="0" dirty="0" err="1">
                <a:solidFill>
                  <a:schemeClr val="tx1"/>
                </a:solidFill>
              </a:rPr>
              <a:t>sub’ektlardagi</a:t>
            </a:r>
            <a:r>
              <a:rPr lang="en-US" sz="1300" b="0" dirty="0">
                <a:solidFill>
                  <a:schemeClr val="tx1"/>
                </a:solidFill>
              </a:rPr>
              <a:t> </a:t>
            </a:r>
            <a:r>
              <a:rPr lang="en-US" sz="1300" b="0" dirty="0" err="1">
                <a:solidFill>
                  <a:schemeClr val="tx1"/>
                </a:solidFill>
              </a:rPr>
              <a:t>yoki</a:t>
            </a:r>
            <a:r>
              <a:rPr lang="en-US" sz="1300" b="0" dirty="0">
                <a:solidFill>
                  <a:schemeClr val="tx1"/>
                </a:solidFill>
              </a:rPr>
              <a:t> </a:t>
            </a:r>
            <a:r>
              <a:rPr lang="en-US" sz="1300" b="0" dirty="0" err="1">
                <a:solidFill>
                  <a:schemeClr val="tx1"/>
                </a:solidFill>
              </a:rPr>
              <a:t>qo‘shma</a:t>
            </a:r>
            <a:r>
              <a:rPr lang="en-US" sz="1300" b="0" dirty="0">
                <a:solidFill>
                  <a:schemeClr val="tx1"/>
                </a:solidFill>
              </a:rPr>
              <a:t> </a:t>
            </a:r>
            <a:r>
              <a:rPr lang="en-US" sz="1300" b="0" dirty="0" err="1">
                <a:solidFill>
                  <a:schemeClr val="tx1"/>
                </a:solidFill>
              </a:rPr>
              <a:t>korxonalardagi</a:t>
            </a:r>
            <a:r>
              <a:rPr lang="en-US" sz="1300" b="0" dirty="0">
                <a:solidFill>
                  <a:schemeClr val="tx1"/>
                </a:solidFill>
              </a:rPr>
              <a:t> </a:t>
            </a:r>
            <a:r>
              <a:rPr lang="en-US" sz="1300" b="0" dirty="0" err="1">
                <a:solidFill>
                  <a:schemeClr val="tx1"/>
                </a:solidFill>
              </a:rPr>
              <a:t>egalik</a:t>
            </a:r>
            <a:r>
              <a:rPr lang="en-US" sz="1300" b="0" dirty="0">
                <a:solidFill>
                  <a:schemeClr val="tx1"/>
                </a:solidFill>
              </a:rPr>
              <a:t> </a:t>
            </a:r>
            <a:r>
              <a:rPr lang="en-US" sz="1300" b="0" dirty="0" err="1">
                <a:solidFill>
                  <a:schemeClr val="tx1"/>
                </a:solidFill>
              </a:rPr>
              <a:t>huquqlari</a:t>
            </a:r>
            <a:r>
              <a:rPr lang="en-US" sz="1300" b="0" dirty="0">
                <a:solidFill>
                  <a:schemeClr val="tx1"/>
                </a:solidFill>
              </a:rPr>
              <a:t> </a:t>
            </a:r>
            <a:r>
              <a:rPr lang="en-US" sz="1300" b="0" dirty="0" err="1">
                <a:solidFill>
                  <a:schemeClr val="tx1"/>
                </a:solidFill>
              </a:rPr>
              <a:t>ushbu</a:t>
            </a:r>
            <a:r>
              <a:rPr lang="en-US" sz="1300" b="0" dirty="0">
                <a:solidFill>
                  <a:schemeClr val="tx1"/>
                </a:solidFill>
              </a:rPr>
              <a:t> </a:t>
            </a:r>
            <a:r>
              <a:rPr lang="en-US" sz="1300" b="0" dirty="0" err="1">
                <a:solidFill>
                  <a:schemeClr val="tx1"/>
                </a:solidFill>
              </a:rPr>
              <a:t>maqsadda</a:t>
            </a:r>
            <a:r>
              <a:rPr lang="en-US" sz="1300" b="0" dirty="0">
                <a:solidFill>
                  <a:schemeClr val="tx1"/>
                </a:solidFill>
              </a:rPr>
              <a:t> </a:t>
            </a:r>
            <a:r>
              <a:rPr lang="en-US" sz="1300" b="0" dirty="0" err="1">
                <a:solidFill>
                  <a:schemeClr val="tx1"/>
                </a:solidFill>
              </a:rPr>
              <a:t>inobatga</a:t>
            </a:r>
            <a:r>
              <a:rPr lang="en-US" sz="1300" b="0" dirty="0">
                <a:solidFill>
                  <a:schemeClr val="tx1"/>
                </a:solidFill>
              </a:rPr>
              <a:t> </a:t>
            </a:r>
            <a:r>
              <a:rPr lang="en-US" sz="1300" b="0" dirty="0" err="1">
                <a:solidFill>
                  <a:schemeClr val="tx1"/>
                </a:solidFill>
              </a:rPr>
              <a:t>olinmaydi</a:t>
            </a:r>
            <a:r>
              <a:rPr lang="en-US" sz="1300" b="0" dirty="0">
                <a:solidFill>
                  <a:schemeClr val="tx1"/>
                </a:solidFill>
              </a:rPr>
              <a:t>. </a:t>
            </a:r>
            <a:r>
              <a:rPr lang="en-US" sz="1300" b="0" dirty="0" err="1">
                <a:solidFill>
                  <a:schemeClr val="tx1"/>
                </a:solidFill>
              </a:rPr>
              <a:t>Qachonki</a:t>
            </a:r>
            <a:r>
              <a:rPr lang="en-US" sz="1300" b="0" dirty="0">
                <a:solidFill>
                  <a:schemeClr val="tx1"/>
                </a:solidFill>
              </a:rPr>
              <a:t> </a:t>
            </a:r>
            <a:r>
              <a:rPr lang="en-US" sz="1300" b="0" dirty="0" err="1">
                <a:solidFill>
                  <a:schemeClr val="tx1"/>
                </a:solidFill>
              </a:rPr>
              <a:t>qaram</a:t>
            </a:r>
            <a:r>
              <a:rPr lang="en-US" sz="1300" b="0" dirty="0">
                <a:solidFill>
                  <a:schemeClr val="tx1"/>
                </a:solidFill>
              </a:rPr>
              <a:t> </a:t>
            </a:r>
            <a:r>
              <a:rPr lang="en-US" sz="1300" b="0" dirty="0" err="1">
                <a:solidFill>
                  <a:schemeClr val="tx1"/>
                </a:solidFill>
              </a:rPr>
              <a:t>tadbirkorlik</a:t>
            </a:r>
            <a:r>
              <a:rPr lang="en-US" sz="1300" b="0" dirty="0">
                <a:solidFill>
                  <a:schemeClr val="tx1"/>
                </a:solidFill>
              </a:rPr>
              <a:t> </a:t>
            </a:r>
            <a:r>
              <a:rPr lang="en-US" sz="1300" b="0" dirty="0" err="1">
                <a:solidFill>
                  <a:schemeClr val="tx1"/>
                </a:solidFill>
              </a:rPr>
              <a:t>sub’ekti</a:t>
            </a:r>
            <a:r>
              <a:rPr lang="en-US" sz="1300" b="0" dirty="0">
                <a:solidFill>
                  <a:schemeClr val="tx1"/>
                </a:solidFill>
              </a:rPr>
              <a:t> </a:t>
            </a:r>
            <a:r>
              <a:rPr lang="en-US" sz="1300" b="0" dirty="0" err="1">
                <a:solidFill>
                  <a:schemeClr val="tx1"/>
                </a:solidFill>
              </a:rPr>
              <a:t>yoki</a:t>
            </a:r>
            <a:r>
              <a:rPr lang="en-US" sz="1300" b="0" dirty="0">
                <a:solidFill>
                  <a:schemeClr val="tx1"/>
                </a:solidFill>
              </a:rPr>
              <a:t> </a:t>
            </a:r>
            <a:r>
              <a:rPr lang="en-US" sz="1300" b="0" dirty="0" err="1">
                <a:solidFill>
                  <a:schemeClr val="tx1"/>
                </a:solidFill>
              </a:rPr>
              <a:t>qo‘shma</a:t>
            </a:r>
            <a:r>
              <a:rPr lang="en-US" sz="1300" b="0" dirty="0">
                <a:solidFill>
                  <a:schemeClr val="tx1"/>
                </a:solidFill>
              </a:rPr>
              <a:t> </a:t>
            </a:r>
            <a:r>
              <a:rPr lang="en-US" sz="1300" b="0" dirty="0" err="1">
                <a:solidFill>
                  <a:schemeClr val="tx1"/>
                </a:solidFill>
              </a:rPr>
              <a:t>korxona</a:t>
            </a:r>
            <a:r>
              <a:rPr lang="en-US" sz="1300" b="0" dirty="0">
                <a:solidFill>
                  <a:schemeClr val="tx1"/>
                </a:solidFill>
              </a:rPr>
              <a:t> </a:t>
            </a:r>
            <a:r>
              <a:rPr lang="en-US" sz="1300" b="0" dirty="0" err="1">
                <a:solidFill>
                  <a:schemeClr val="tx1"/>
                </a:solidFill>
              </a:rPr>
              <a:t>shu’ba</a:t>
            </a:r>
            <a:r>
              <a:rPr lang="en-US" sz="1300" b="0" dirty="0">
                <a:solidFill>
                  <a:schemeClr val="tx1"/>
                </a:solidFill>
              </a:rPr>
              <a:t> </a:t>
            </a:r>
            <a:r>
              <a:rPr lang="en-US" sz="1300" b="0" dirty="0" err="1">
                <a:solidFill>
                  <a:schemeClr val="tx1"/>
                </a:solidFill>
              </a:rPr>
              <a:t>tadbirkorlik</a:t>
            </a:r>
            <a:r>
              <a:rPr lang="en-US" sz="1300" b="0" dirty="0">
                <a:solidFill>
                  <a:schemeClr val="tx1"/>
                </a:solidFill>
              </a:rPr>
              <a:t> </a:t>
            </a:r>
            <a:r>
              <a:rPr lang="en-US" sz="1300" b="0" dirty="0" err="1">
                <a:solidFill>
                  <a:schemeClr val="tx1"/>
                </a:solidFill>
              </a:rPr>
              <a:t>sub’ektlarga</a:t>
            </a:r>
            <a:r>
              <a:rPr lang="en-US" sz="1300" b="0" dirty="0">
                <a:solidFill>
                  <a:schemeClr val="tx1"/>
                </a:solidFill>
              </a:rPr>
              <a:t>, </a:t>
            </a:r>
            <a:r>
              <a:rPr lang="en-US" sz="1300" b="0" dirty="0" err="1">
                <a:solidFill>
                  <a:schemeClr val="tx1"/>
                </a:solidFill>
              </a:rPr>
              <a:t>qaram</a:t>
            </a:r>
            <a:r>
              <a:rPr lang="en-US" sz="1300" b="0" dirty="0">
                <a:solidFill>
                  <a:schemeClr val="tx1"/>
                </a:solidFill>
              </a:rPr>
              <a:t> </a:t>
            </a:r>
            <a:r>
              <a:rPr lang="en-US" sz="1300" b="0" dirty="0" err="1">
                <a:solidFill>
                  <a:schemeClr val="tx1"/>
                </a:solidFill>
              </a:rPr>
              <a:t>tadbirkorlik</a:t>
            </a:r>
            <a:r>
              <a:rPr lang="en-US" sz="1300" b="0" dirty="0">
                <a:solidFill>
                  <a:schemeClr val="tx1"/>
                </a:solidFill>
              </a:rPr>
              <a:t> </a:t>
            </a:r>
            <a:r>
              <a:rPr lang="en-US" sz="1300" b="0" dirty="0" err="1">
                <a:solidFill>
                  <a:schemeClr val="tx1"/>
                </a:solidFill>
              </a:rPr>
              <a:t>sub’ektlarga</a:t>
            </a:r>
            <a:r>
              <a:rPr lang="en-US" sz="1300" b="0" dirty="0">
                <a:solidFill>
                  <a:schemeClr val="tx1"/>
                </a:solidFill>
              </a:rPr>
              <a:t> </a:t>
            </a:r>
            <a:r>
              <a:rPr lang="en-US" sz="1300" b="0" dirty="0" err="1">
                <a:solidFill>
                  <a:schemeClr val="tx1"/>
                </a:solidFill>
              </a:rPr>
              <a:t>yoki</a:t>
            </a:r>
            <a:r>
              <a:rPr lang="en-US" sz="1300" b="0" dirty="0">
                <a:solidFill>
                  <a:schemeClr val="tx1"/>
                </a:solidFill>
              </a:rPr>
              <a:t> </a:t>
            </a:r>
            <a:r>
              <a:rPr lang="en-US" sz="1300" b="0" dirty="0" err="1">
                <a:solidFill>
                  <a:schemeClr val="tx1"/>
                </a:solidFill>
              </a:rPr>
              <a:t>qo‘shma</a:t>
            </a:r>
            <a:r>
              <a:rPr lang="en-US" sz="1300" b="0" dirty="0">
                <a:solidFill>
                  <a:schemeClr val="tx1"/>
                </a:solidFill>
              </a:rPr>
              <a:t> </a:t>
            </a:r>
            <a:r>
              <a:rPr lang="en-US" sz="1300" b="0" dirty="0" err="1">
                <a:solidFill>
                  <a:schemeClr val="tx1"/>
                </a:solidFill>
              </a:rPr>
              <a:t>korxonalarga</a:t>
            </a:r>
            <a:r>
              <a:rPr lang="en-US" sz="1300" b="0" dirty="0">
                <a:solidFill>
                  <a:schemeClr val="tx1"/>
                </a:solidFill>
              </a:rPr>
              <a:t> </a:t>
            </a:r>
            <a:r>
              <a:rPr lang="en-US" sz="1300" b="0" dirty="0" err="1">
                <a:solidFill>
                  <a:schemeClr val="tx1"/>
                </a:solidFill>
              </a:rPr>
              <a:t>ega</a:t>
            </a:r>
            <a:r>
              <a:rPr lang="en-US" sz="1300" b="0" dirty="0">
                <a:solidFill>
                  <a:schemeClr val="tx1"/>
                </a:solidFill>
              </a:rPr>
              <a:t> </a:t>
            </a:r>
            <a:r>
              <a:rPr lang="en-US" sz="1300" b="0" dirty="0" err="1">
                <a:solidFill>
                  <a:schemeClr val="tx1"/>
                </a:solidFill>
              </a:rPr>
              <a:t>bo‘lsa</a:t>
            </a:r>
            <a:r>
              <a:rPr lang="en-US" sz="1300" b="0" dirty="0">
                <a:solidFill>
                  <a:schemeClr val="tx1"/>
                </a:solidFill>
              </a:rPr>
              <a:t>, </a:t>
            </a:r>
            <a:r>
              <a:rPr lang="en-US" sz="1300" b="0" dirty="0" err="1">
                <a:solidFill>
                  <a:schemeClr val="tx1"/>
                </a:solidFill>
              </a:rPr>
              <a:t>ulush</a:t>
            </a:r>
            <a:r>
              <a:rPr lang="en-US" sz="1300" b="0" dirty="0">
                <a:solidFill>
                  <a:schemeClr val="tx1"/>
                </a:solidFill>
              </a:rPr>
              <a:t> </a:t>
            </a:r>
            <a:r>
              <a:rPr lang="en-US" sz="1300" b="0" dirty="0" err="1">
                <a:solidFill>
                  <a:schemeClr val="tx1"/>
                </a:solidFill>
              </a:rPr>
              <a:t>bo‘yicha</a:t>
            </a:r>
            <a:r>
              <a:rPr lang="en-US" sz="1300" b="0" dirty="0">
                <a:solidFill>
                  <a:schemeClr val="tx1"/>
                </a:solidFill>
              </a:rPr>
              <a:t> </a:t>
            </a:r>
            <a:r>
              <a:rPr lang="en-US" sz="1300" b="0" dirty="0" err="1">
                <a:solidFill>
                  <a:schemeClr val="tx1"/>
                </a:solidFill>
              </a:rPr>
              <a:t>hisobga</a:t>
            </a:r>
            <a:r>
              <a:rPr lang="en-US" sz="1300" b="0" dirty="0">
                <a:solidFill>
                  <a:schemeClr val="tx1"/>
                </a:solidFill>
              </a:rPr>
              <a:t> </a:t>
            </a:r>
            <a:r>
              <a:rPr lang="en-US" sz="1300" b="0" dirty="0" err="1">
                <a:solidFill>
                  <a:schemeClr val="tx1"/>
                </a:solidFill>
              </a:rPr>
              <a:t>olish</a:t>
            </a:r>
            <a:r>
              <a:rPr lang="en-US" sz="1300" b="0" dirty="0">
                <a:solidFill>
                  <a:schemeClr val="tx1"/>
                </a:solidFill>
              </a:rPr>
              <a:t> </a:t>
            </a:r>
            <a:r>
              <a:rPr lang="en-US" sz="1300" b="0" dirty="0" err="1">
                <a:solidFill>
                  <a:schemeClr val="tx1"/>
                </a:solidFill>
              </a:rPr>
              <a:t>usulini</a:t>
            </a:r>
            <a:r>
              <a:rPr lang="en-US" sz="1300" b="0" dirty="0">
                <a:solidFill>
                  <a:schemeClr val="tx1"/>
                </a:solidFill>
              </a:rPr>
              <a:t> </a:t>
            </a:r>
            <a:r>
              <a:rPr lang="en-US" sz="1300" b="0" dirty="0" err="1">
                <a:solidFill>
                  <a:schemeClr val="tx1"/>
                </a:solidFill>
              </a:rPr>
              <a:t>qo‘llashda</a:t>
            </a:r>
            <a:r>
              <a:rPr lang="en-US" sz="1300" b="0" dirty="0">
                <a:solidFill>
                  <a:schemeClr val="tx1"/>
                </a:solidFill>
              </a:rPr>
              <a:t> </a:t>
            </a:r>
            <a:r>
              <a:rPr lang="en-US" sz="1300" b="0" dirty="0" err="1">
                <a:solidFill>
                  <a:schemeClr val="tx1"/>
                </a:solidFill>
              </a:rPr>
              <a:t>hisobga</a:t>
            </a:r>
            <a:r>
              <a:rPr lang="en-US" sz="1300" b="0" dirty="0">
                <a:solidFill>
                  <a:schemeClr val="tx1"/>
                </a:solidFill>
              </a:rPr>
              <a:t> </a:t>
            </a:r>
            <a:r>
              <a:rPr lang="en-US" sz="1300" b="0" dirty="0" err="1">
                <a:solidFill>
                  <a:schemeClr val="tx1"/>
                </a:solidFill>
              </a:rPr>
              <a:t>olinadigan</a:t>
            </a:r>
            <a:r>
              <a:rPr lang="en-US" sz="1300" b="0" dirty="0">
                <a:solidFill>
                  <a:schemeClr val="tx1"/>
                </a:solidFill>
              </a:rPr>
              <a:t> </a:t>
            </a:r>
            <a:r>
              <a:rPr lang="en-US" sz="1300" b="0" dirty="0" err="1">
                <a:solidFill>
                  <a:schemeClr val="tx1"/>
                </a:solidFill>
              </a:rPr>
              <a:t>foyda</a:t>
            </a:r>
            <a:r>
              <a:rPr lang="en-US" sz="1300" b="0" dirty="0">
                <a:solidFill>
                  <a:schemeClr val="tx1"/>
                </a:solidFill>
              </a:rPr>
              <a:t> </a:t>
            </a:r>
            <a:r>
              <a:rPr lang="en-US" sz="1300" b="0" dirty="0" err="1">
                <a:solidFill>
                  <a:schemeClr val="tx1"/>
                </a:solidFill>
              </a:rPr>
              <a:t>yoki</a:t>
            </a:r>
            <a:r>
              <a:rPr lang="en-US" sz="1300" b="0" dirty="0">
                <a:solidFill>
                  <a:schemeClr val="tx1"/>
                </a:solidFill>
              </a:rPr>
              <a:t> </a:t>
            </a:r>
            <a:r>
              <a:rPr lang="en-US" sz="1300" b="0" dirty="0" err="1">
                <a:solidFill>
                  <a:schemeClr val="tx1"/>
                </a:solidFill>
              </a:rPr>
              <a:t>zarar</a:t>
            </a:r>
            <a:r>
              <a:rPr lang="en-US" sz="1300" b="0" dirty="0">
                <a:solidFill>
                  <a:schemeClr val="tx1"/>
                </a:solidFill>
              </a:rPr>
              <a:t>, </a:t>
            </a:r>
            <a:r>
              <a:rPr lang="en-US" sz="1300" b="0" dirty="0" err="1">
                <a:solidFill>
                  <a:schemeClr val="tx1"/>
                </a:solidFill>
              </a:rPr>
              <a:t>boshqa</a:t>
            </a:r>
            <a:r>
              <a:rPr lang="en-US" sz="1300" b="0" dirty="0">
                <a:solidFill>
                  <a:schemeClr val="tx1"/>
                </a:solidFill>
              </a:rPr>
              <a:t> </a:t>
            </a:r>
            <a:r>
              <a:rPr lang="en-US" sz="1300" b="0" dirty="0" err="1">
                <a:solidFill>
                  <a:schemeClr val="tx1"/>
                </a:solidFill>
              </a:rPr>
              <a:t>umumlashgan</a:t>
            </a:r>
            <a:r>
              <a:rPr lang="en-US" sz="1300" b="0" dirty="0">
                <a:solidFill>
                  <a:schemeClr val="tx1"/>
                </a:solidFill>
              </a:rPr>
              <a:t> </a:t>
            </a:r>
            <a:r>
              <a:rPr lang="en-US" sz="1300" b="0" dirty="0" err="1">
                <a:solidFill>
                  <a:schemeClr val="tx1"/>
                </a:solidFill>
              </a:rPr>
              <a:t>daromad</a:t>
            </a:r>
            <a:r>
              <a:rPr lang="en-US" sz="1300" b="0" dirty="0">
                <a:solidFill>
                  <a:schemeClr val="tx1"/>
                </a:solidFill>
              </a:rPr>
              <a:t> </a:t>
            </a:r>
            <a:r>
              <a:rPr lang="en-US" sz="1300" b="0" dirty="0" err="1">
                <a:solidFill>
                  <a:schemeClr val="tx1"/>
                </a:solidFill>
              </a:rPr>
              <a:t>va</a:t>
            </a:r>
            <a:r>
              <a:rPr lang="en-US" sz="1300" b="0" dirty="0">
                <a:solidFill>
                  <a:schemeClr val="tx1"/>
                </a:solidFill>
              </a:rPr>
              <a:t> </a:t>
            </a:r>
            <a:r>
              <a:rPr lang="en-US" sz="1300" b="0" dirty="0" err="1">
                <a:solidFill>
                  <a:schemeClr val="tx1"/>
                </a:solidFill>
              </a:rPr>
              <a:t>sof</a:t>
            </a:r>
            <a:r>
              <a:rPr lang="en-US" sz="1300" b="0" dirty="0">
                <a:solidFill>
                  <a:schemeClr val="tx1"/>
                </a:solidFill>
              </a:rPr>
              <a:t> </a:t>
            </a:r>
            <a:r>
              <a:rPr lang="en-US" sz="1300" b="0" dirty="0" err="1">
                <a:solidFill>
                  <a:schemeClr val="tx1"/>
                </a:solidFill>
              </a:rPr>
              <a:t>aktivlar</a:t>
            </a:r>
            <a:r>
              <a:rPr lang="en-US" sz="1300" b="0" dirty="0">
                <a:solidFill>
                  <a:schemeClr val="tx1"/>
                </a:solidFill>
              </a:rPr>
              <a:t> </a:t>
            </a:r>
            <a:r>
              <a:rPr lang="en-US" sz="1300" b="0" dirty="0" err="1">
                <a:solidFill>
                  <a:schemeClr val="tx1"/>
                </a:solidFill>
              </a:rPr>
              <a:t>bo‘lib</a:t>
            </a:r>
            <a:r>
              <a:rPr lang="en-US" sz="1300" b="0" dirty="0">
                <a:solidFill>
                  <a:schemeClr val="tx1"/>
                </a:solidFill>
              </a:rPr>
              <a:t> </a:t>
            </a:r>
            <a:r>
              <a:rPr lang="en-US" sz="1300" b="0" dirty="0" err="1">
                <a:solidFill>
                  <a:schemeClr val="tx1"/>
                </a:solidFill>
              </a:rPr>
              <a:t>moliyaviy</a:t>
            </a:r>
            <a:r>
              <a:rPr lang="en-US" sz="1300" b="0" dirty="0">
                <a:solidFill>
                  <a:schemeClr val="tx1"/>
                </a:solidFill>
              </a:rPr>
              <a:t> </a:t>
            </a:r>
            <a:r>
              <a:rPr lang="en-US" sz="1300" b="0" dirty="0" err="1">
                <a:solidFill>
                  <a:schemeClr val="tx1"/>
                </a:solidFill>
              </a:rPr>
              <a:t>hisobotlarda</a:t>
            </a:r>
            <a:r>
              <a:rPr lang="en-US" sz="1300" b="0" dirty="0">
                <a:solidFill>
                  <a:schemeClr val="tx1"/>
                </a:solidFill>
              </a:rPr>
              <a:t> </a:t>
            </a:r>
            <a:r>
              <a:rPr lang="en-US" sz="1300" b="0" dirty="0" err="1">
                <a:solidFill>
                  <a:schemeClr val="tx1"/>
                </a:solidFill>
              </a:rPr>
              <a:t>bir</a:t>
            </a:r>
            <a:r>
              <a:rPr lang="en-US" sz="1300" b="0" dirty="0">
                <a:solidFill>
                  <a:schemeClr val="tx1"/>
                </a:solidFill>
              </a:rPr>
              <a:t> </a:t>
            </a:r>
            <a:r>
              <a:rPr lang="en-US" sz="1300" b="0" dirty="0" err="1">
                <a:solidFill>
                  <a:schemeClr val="tx1"/>
                </a:solidFill>
              </a:rPr>
              <a:t>xil</a:t>
            </a:r>
            <a:r>
              <a:rPr lang="en-US" sz="1300" b="0" dirty="0">
                <a:solidFill>
                  <a:schemeClr val="tx1"/>
                </a:solidFill>
              </a:rPr>
              <a:t> </a:t>
            </a:r>
            <a:r>
              <a:rPr lang="en-US" sz="1300" b="0" dirty="0" err="1">
                <a:solidFill>
                  <a:schemeClr val="tx1"/>
                </a:solidFill>
              </a:rPr>
              <a:t>hisob</a:t>
            </a:r>
            <a:r>
              <a:rPr lang="en-US" sz="1300" b="0" dirty="0">
                <a:solidFill>
                  <a:schemeClr val="tx1"/>
                </a:solidFill>
              </a:rPr>
              <a:t> </a:t>
            </a:r>
            <a:r>
              <a:rPr lang="en-US" sz="1300" b="0" dirty="0" err="1">
                <a:solidFill>
                  <a:schemeClr val="tx1"/>
                </a:solidFill>
              </a:rPr>
              <a:t>siyosatlari</a:t>
            </a:r>
            <a:r>
              <a:rPr lang="en-US" sz="1300" b="0" dirty="0">
                <a:solidFill>
                  <a:schemeClr val="tx1"/>
                </a:solidFill>
              </a:rPr>
              <a:t> </a:t>
            </a:r>
            <a:r>
              <a:rPr lang="en-US" sz="1300" b="0" dirty="0" err="1">
                <a:solidFill>
                  <a:schemeClr val="tx1"/>
                </a:solidFill>
              </a:rPr>
              <a:t>aks</a:t>
            </a:r>
            <a:r>
              <a:rPr lang="en-US" sz="1300" b="0" dirty="0">
                <a:solidFill>
                  <a:schemeClr val="tx1"/>
                </a:solidFill>
              </a:rPr>
              <a:t> </a:t>
            </a:r>
            <a:r>
              <a:rPr lang="en-US" sz="1300" b="0" dirty="0" err="1">
                <a:solidFill>
                  <a:schemeClr val="tx1"/>
                </a:solidFill>
              </a:rPr>
              <a:t>ettirilishi</a:t>
            </a:r>
            <a:r>
              <a:rPr lang="en-US" sz="1300" b="0" dirty="0">
                <a:solidFill>
                  <a:schemeClr val="tx1"/>
                </a:solidFill>
              </a:rPr>
              <a:t> </a:t>
            </a:r>
            <a:r>
              <a:rPr lang="en-US" sz="1300" b="0" dirty="0" err="1">
                <a:solidFill>
                  <a:schemeClr val="tx1"/>
                </a:solidFill>
              </a:rPr>
              <a:t>uchun</a:t>
            </a:r>
            <a:r>
              <a:rPr lang="en-US" sz="1300" b="0" dirty="0">
                <a:solidFill>
                  <a:schemeClr val="tx1"/>
                </a:solidFill>
              </a:rPr>
              <a:t> </a:t>
            </a:r>
            <a:r>
              <a:rPr lang="en-US" sz="1300" b="0" dirty="0" err="1">
                <a:solidFill>
                  <a:schemeClr val="tx1"/>
                </a:solidFill>
              </a:rPr>
              <a:t>zarur</a:t>
            </a:r>
            <a:r>
              <a:rPr lang="en-US" sz="1300" b="0" dirty="0">
                <a:solidFill>
                  <a:schemeClr val="tx1"/>
                </a:solidFill>
              </a:rPr>
              <a:t> </a:t>
            </a:r>
            <a:r>
              <a:rPr lang="en-US" sz="1300" b="0" dirty="0" err="1">
                <a:solidFill>
                  <a:schemeClr val="tx1"/>
                </a:solidFill>
              </a:rPr>
              <a:t>bo‘lgan</a:t>
            </a:r>
            <a:r>
              <a:rPr lang="en-US" sz="1300" b="0" dirty="0">
                <a:solidFill>
                  <a:schemeClr val="tx1"/>
                </a:solidFill>
              </a:rPr>
              <a:t> </a:t>
            </a:r>
            <a:r>
              <a:rPr lang="en-US" sz="1300" b="0" dirty="0" err="1">
                <a:solidFill>
                  <a:schemeClr val="tx1"/>
                </a:solidFill>
              </a:rPr>
              <a:t>har</a:t>
            </a:r>
            <a:r>
              <a:rPr lang="en-US" sz="1300" b="0" dirty="0">
                <a:solidFill>
                  <a:schemeClr val="tx1"/>
                </a:solidFill>
              </a:rPr>
              <a:t> </a:t>
            </a:r>
            <a:r>
              <a:rPr lang="en-US" sz="1300" b="0" dirty="0" err="1">
                <a:solidFill>
                  <a:schemeClr val="tx1"/>
                </a:solidFill>
              </a:rPr>
              <a:t>qanday</a:t>
            </a:r>
            <a:r>
              <a:rPr lang="en-US" sz="1300" b="0" dirty="0">
                <a:solidFill>
                  <a:schemeClr val="tx1"/>
                </a:solidFill>
              </a:rPr>
              <a:t> </a:t>
            </a:r>
            <a:r>
              <a:rPr lang="en-US" sz="1300" b="0" dirty="0" err="1">
                <a:solidFill>
                  <a:schemeClr val="tx1"/>
                </a:solidFill>
              </a:rPr>
              <a:t>tuzatishlar</a:t>
            </a:r>
            <a:r>
              <a:rPr lang="en-US" sz="1300" b="0" dirty="0">
                <a:solidFill>
                  <a:schemeClr val="tx1"/>
                </a:solidFill>
              </a:rPr>
              <a:t> </a:t>
            </a:r>
            <a:r>
              <a:rPr lang="en-US" sz="1300" b="0" dirty="0" err="1">
                <a:solidFill>
                  <a:schemeClr val="tx1"/>
                </a:solidFill>
              </a:rPr>
              <a:t>kiritilishidan</a:t>
            </a:r>
            <a:r>
              <a:rPr lang="en-US" sz="1300" b="0" dirty="0">
                <a:solidFill>
                  <a:schemeClr val="tx1"/>
                </a:solidFill>
              </a:rPr>
              <a:t> </a:t>
            </a:r>
            <a:r>
              <a:rPr lang="en-US" sz="1300" b="0" dirty="0" err="1">
                <a:solidFill>
                  <a:schemeClr val="tx1"/>
                </a:solidFill>
              </a:rPr>
              <a:t>keyin</a:t>
            </a:r>
            <a:r>
              <a:rPr lang="en-US" sz="1300" b="0" dirty="0">
                <a:solidFill>
                  <a:schemeClr val="tx1"/>
                </a:solidFill>
              </a:rPr>
              <a:t> (35 </a:t>
            </a:r>
            <a:r>
              <a:rPr lang="en-US" sz="1300" b="0" dirty="0" err="1">
                <a:solidFill>
                  <a:schemeClr val="tx1"/>
                </a:solidFill>
              </a:rPr>
              <a:t>va</a:t>
            </a:r>
            <a:r>
              <a:rPr lang="en-US" sz="1300" b="0" dirty="0">
                <a:solidFill>
                  <a:schemeClr val="tx1"/>
                </a:solidFill>
              </a:rPr>
              <a:t> 36-bandlarga </a:t>
            </a:r>
            <a:r>
              <a:rPr lang="en-US" sz="1300" b="0" dirty="0" err="1">
                <a:solidFill>
                  <a:schemeClr val="tx1"/>
                </a:solidFill>
              </a:rPr>
              <a:t>qarang</a:t>
            </a:r>
            <a:r>
              <a:rPr lang="en-US" sz="1300" b="0" dirty="0">
                <a:solidFill>
                  <a:schemeClr val="tx1"/>
                </a:solidFill>
              </a:rPr>
              <a:t>)</a:t>
            </a:r>
            <a:r>
              <a:rPr lang="en-US" sz="1300" b="0" dirty="0" err="1">
                <a:solidFill>
                  <a:schemeClr val="tx1"/>
                </a:solidFill>
              </a:rPr>
              <a:t>qaram</a:t>
            </a:r>
            <a:r>
              <a:rPr lang="en-US" sz="1300" b="0" dirty="0">
                <a:solidFill>
                  <a:schemeClr val="tx1"/>
                </a:solidFill>
              </a:rPr>
              <a:t> </a:t>
            </a:r>
            <a:r>
              <a:rPr lang="en-US" sz="1300" b="0" dirty="0" err="1">
                <a:solidFill>
                  <a:schemeClr val="tx1"/>
                </a:solidFill>
              </a:rPr>
              <a:t>tadbirkorlik</a:t>
            </a:r>
            <a:r>
              <a:rPr lang="en-US" sz="1300" b="0" dirty="0">
                <a:solidFill>
                  <a:schemeClr val="tx1"/>
                </a:solidFill>
              </a:rPr>
              <a:t> </a:t>
            </a:r>
            <a:r>
              <a:rPr lang="en-US" sz="1300" b="0" dirty="0" err="1">
                <a:solidFill>
                  <a:schemeClr val="tx1"/>
                </a:solidFill>
              </a:rPr>
              <a:t>sub’ektining</a:t>
            </a:r>
            <a:r>
              <a:rPr lang="en-US" sz="1300" b="0" dirty="0">
                <a:solidFill>
                  <a:schemeClr val="tx1"/>
                </a:solidFill>
              </a:rPr>
              <a:t> </a:t>
            </a:r>
            <a:r>
              <a:rPr lang="en-US" sz="1300" b="0" dirty="0" err="1">
                <a:solidFill>
                  <a:schemeClr val="tx1"/>
                </a:solidFill>
              </a:rPr>
              <a:t>yoki</a:t>
            </a:r>
            <a:r>
              <a:rPr lang="en-US" sz="1300" b="0" dirty="0">
                <a:solidFill>
                  <a:schemeClr val="tx1"/>
                </a:solidFill>
              </a:rPr>
              <a:t> </a:t>
            </a:r>
            <a:r>
              <a:rPr lang="en-US" sz="1300" b="0" dirty="0" err="1">
                <a:solidFill>
                  <a:schemeClr val="tx1"/>
                </a:solidFill>
              </a:rPr>
              <a:t>qo‘shma</a:t>
            </a:r>
            <a:r>
              <a:rPr lang="en-US" sz="1300" b="0" dirty="0">
                <a:solidFill>
                  <a:schemeClr val="tx1"/>
                </a:solidFill>
              </a:rPr>
              <a:t> </a:t>
            </a:r>
            <a:r>
              <a:rPr lang="en-US" sz="1300" b="0" dirty="0" err="1">
                <a:solidFill>
                  <a:schemeClr val="tx1"/>
                </a:solidFill>
              </a:rPr>
              <a:t>korxonaning</a:t>
            </a:r>
            <a:r>
              <a:rPr lang="en-US" sz="1300" b="0" dirty="0">
                <a:solidFill>
                  <a:schemeClr val="tx1"/>
                </a:solidFill>
              </a:rPr>
              <a:t> </a:t>
            </a:r>
            <a:r>
              <a:rPr lang="en-US" sz="1300" b="0" dirty="0" err="1">
                <a:solidFill>
                  <a:schemeClr val="tx1"/>
                </a:solidFill>
              </a:rPr>
              <a:t>moliyaviy</a:t>
            </a:r>
            <a:r>
              <a:rPr lang="en-US" sz="1300" b="0" dirty="0">
                <a:solidFill>
                  <a:schemeClr val="tx1"/>
                </a:solidFill>
              </a:rPr>
              <a:t> </a:t>
            </a:r>
            <a:r>
              <a:rPr lang="en-US" sz="1300" b="0" dirty="0" err="1">
                <a:solidFill>
                  <a:schemeClr val="tx1"/>
                </a:solidFill>
              </a:rPr>
              <a:t>hisobotlarida</a:t>
            </a:r>
            <a:r>
              <a:rPr lang="en-US" sz="1300" b="0" dirty="0">
                <a:solidFill>
                  <a:schemeClr val="tx1"/>
                </a:solidFill>
              </a:rPr>
              <a:t> tan </a:t>
            </a:r>
            <a:r>
              <a:rPr lang="en-US" sz="1300" b="0" dirty="0" err="1">
                <a:solidFill>
                  <a:schemeClr val="tx1"/>
                </a:solidFill>
              </a:rPr>
              <a:t>olingan</a:t>
            </a:r>
            <a:r>
              <a:rPr lang="en-US" sz="1300" b="0" dirty="0">
                <a:solidFill>
                  <a:schemeClr val="tx1"/>
                </a:solidFill>
              </a:rPr>
              <a:t> </a:t>
            </a:r>
            <a:r>
              <a:rPr lang="en-US" sz="1300" b="0" dirty="0" err="1">
                <a:solidFill>
                  <a:schemeClr val="tx1"/>
                </a:solidFill>
              </a:rPr>
              <a:t>foyda</a:t>
            </a:r>
            <a:r>
              <a:rPr lang="en-US" sz="1300" b="0" dirty="0">
                <a:solidFill>
                  <a:schemeClr val="tx1"/>
                </a:solidFill>
              </a:rPr>
              <a:t> </a:t>
            </a:r>
            <a:r>
              <a:rPr lang="en-US" sz="1300" b="0" dirty="0" err="1">
                <a:solidFill>
                  <a:schemeClr val="tx1"/>
                </a:solidFill>
              </a:rPr>
              <a:t>yoki</a:t>
            </a:r>
            <a:r>
              <a:rPr lang="en-US" sz="1300" b="0" dirty="0">
                <a:solidFill>
                  <a:schemeClr val="tx1"/>
                </a:solidFill>
              </a:rPr>
              <a:t> </a:t>
            </a:r>
            <a:r>
              <a:rPr lang="en-US" sz="1300" b="0" dirty="0" err="1">
                <a:solidFill>
                  <a:schemeClr val="tx1"/>
                </a:solidFill>
              </a:rPr>
              <a:t>zarar</a:t>
            </a:r>
            <a:r>
              <a:rPr lang="en-US" sz="1300" b="0" dirty="0">
                <a:solidFill>
                  <a:schemeClr val="tx1"/>
                </a:solidFill>
              </a:rPr>
              <a:t>, </a:t>
            </a:r>
            <a:r>
              <a:rPr lang="en-US" sz="1300" b="0" dirty="0" err="1">
                <a:solidFill>
                  <a:schemeClr val="tx1"/>
                </a:solidFill>
              </a:rPr>
              <a:t>boshqa</a:t>
            </a:r>
            <a:r>
              <a:rPr lang="en-US" sz="1300" b="0" dirty="0">
                <a:solidFill>
                  <a:schemeClr val="tx1"/>
                </a:solidFill>
              </a:rPr>
              <a:t> </a:t>
            </a:r>
            <a:r>
              <a:rPr lang="en-US" sz="1300" b="0" dirty="0" err="1">
                <a:solidFill>
                  <a:schemeClr val="tx1"/>
                </a:solidFill>
              </a:rPr>
              <a:t>umumlashgan</a:t>
            </a:r>
            <a:r>
              <a:rPr lang="en-US" sz="1300" b="0" dirty="0">
                <a:solidFill>
                  <a:schemeClr val="tx1"/>
                </a:solidFill>
              </a:rPr>
              <a:t> </a:t>
            </a:r>
            <a:r>
              <a:rPr lang="en-US" sz="1300" b="0" dirty="0" err="1">
                <a:solidFill>
                  <a:schemeClr val="tx1"/>
                </a:solidFill>
              </a:rPr>
              <a:t>daromad</a:t>
            </a:r>
            <a:r>
              <a:rPr lang="en-US" sz="1300" b="0" dirty="0">
                <a:solidFill>
                  <a:schemeClr val="tx1"/>
                </a:solidFill>
              </a:rPr>
              <a:t> </a:t>
            </a:r>
            <a:r>
              <a:rPr lang="en-US" sz="1300" b="0" dirty="0" err="1">
                <a:solidFill>
                  <a:schemeClr val="tx1"/>
                </a:solidFill>
              </a:rPr>
              <a:t>va</a:t>
            </a:r>
            <a:r>
              <a:rPr lang="en-US" sz="1300" b="0" dirty="0">
                <a:solidFill>
                  <a:schemeClr val="tx1"/>
                </a:solidFill>
              </a:rPr>
              <a:t> </a:t>
            </a:r>
            <a:r>
              <a:rPr lang="en-US" sz="1300" b="0" dirty="0" err="1">
                <a:solidFill>
                  <a:schemeClr val="tx1"/>
                </a:solidFill>
              </a:rPr>
              <a:t>sof</a:t>
            </a:r>
            <a:r>
              <a:rPr lang="en-US" sz="1300" b="0" dirty="0">
                <a:solidFill>
                  <a:schemeClr val="tx1"/>
                </a:solidFill>
              </a:rPr>
              <a:t> </a:t>
            </a:r>
            <a:r>
              <a:rPr lang="en-US" sz="1300" b="0" dirty="0" err="1">
                <a:solidFill>
                  <a:schemeClr val="tx1"/>
                </a:solidFill>
              </a:rPr>
              <a:t>aktivlari</a:t>
            </a:r>
            <a:r>
              <a:rPr lang="en-US" sz="1300" b="0" dirty="0">
                <a:solidFill>
                  <a:schemeClr val="tx1"/>
                </a:solidFill>
              </a:rPr>
              <a:t> </a:t>
            </a:r>
            <a:r>
              <a:rPr lang="en-US" sz="1300" b="0" dirty="0" err="1">
                <a:solidFill>
                  <a:schemeClr val="tx1"/>
                </a:solidFill>
              </a:rPr>
              <a:t>hisoblanadi</a:t>
            </a:r>
            <a:r>
              <a:rPr lang="en-US" sz="1300" b="0" dirty="0">
                <a:solidFill>
                  <a:schemeClr val="tx1"/>
                </a:solidFill>
              </a:rPr>
              <a:t> (</a:t>
            </a:r>
            <a:r>
              <a:rPr lang="en-US" sz="1300" b="0" dirty="0" err="1">
                <a:solidFill>
                  <a:schemeClr val="tx1"/>
                </a:solidFill>
              </a:rPr>
              <a:t>jumladan</a:t>
            </a:r>
            <a:r>
              <a:rPr lang="en-US" sz="1300" b="0" dirty="0">
                <a:solidFill>
                  <a:schemeClr val="tx1"/>
                </a:solidFill>
              </a:rPr>
              <a:t> </a:t>
            </a:r>
            <a:r>
              <a:rPr lang="en-US" sz="1300" b="0" dirty="0" err="1">
                <a:solidFill>
                  <a:schemeClr val="tx1"/>
                </a:solidFill>
              </a:rPr>
              <a:t>qaram</a:t>
            </a:r>
            <a:r>
              <a:rPr lang="en-US" sz="1300" b="0" dirty="0">
                <a:solidFill>
                  <a:schemeClr val="tx1"/>
                </a:solidFill>
              </a:rPr>
              <a:t> </a:t>
            </a:r>
            <a:r>
              <a:rPr lang="en-US" sz="1300" b="0" dirty="0" err="1">
                <a:solidFill>
                  <a:schemeClr val="tx1"/>
                </a:solidFill>
              </a:rPr>
              <a:t>tadbirkorlik</a:t>
            </a:r>
            <a:r>
              <a:rPr lang="en-US" sz="1300" b="0" dirty="0">
                <a:solidFill>
                  <a:schemeClr val="tx1"/>
                </a:solidFill>
              </a:rPr>
              <a:t> </a:t>
            </a:r>
            <a:r>
              <a:rPr lang="en-US" sz="1300" b="0" dirty="0" err="1">
                <a:solidFill>
                  <a:schemeClr val="tx1"/>
                </a:solidFill>
              </a:rPr>
              <a:t>sub’ektining</a:t>
            </a:r>
            <a:r>
              <a:rPr lang="en-US" sz="1300" b="0" dirty="0">
                <a:solidFill>
                  <a:schemeClr val="tx1"/>
                </a:solidFill>
              </a:rPr>
              <a:t> </a:t>
            </a:r>
            <a:r>
              <a:rPr lang="en-US" sz="1300" b="0" dirty="0" err="1">
                <a:solidFill>
                  <a:schemeClr val="tx1"/>
                </a:solidFill>
              </a:rPr>
              <a:t>yoki</a:t>
            </a:r>
            <a:r>
              <a:rPr lang="en-US" sz="1300" b="0" dirty="0">
                <a:solidFill>
                  <a:schemeClr val="tx1"/>
                </a:solidFill>
              </a:rPr>
              <a:t> </a:t>
            </a:r>
            <a:r>
              <a:rPr lang="en-US" sz="1300" b="0" dirty="0" err="1">
                <a:solidFill>
                  <a:schemeClr val="tx1"/>
                </a:solidFill>
              </a:rPr>
              <a:t>qo‘shma</a:t>
            </a:r>
            <a:r>
              <a:rPr lang="en-US" sz="1300" b="0" dirty="0">
                <a:solidFill>
                  <a:schemeClr val="tx1"/>
                </a:solidFill>
              </a:rPr>
              <a:t> </a:t>
            </a:r>
            <a:r>
              <a:rPr lang="en-US" sz="1300" b="0" dirty="0" err="1">
                <a:solidFill>
                  <a:schemeClr val="tx1"/>
                </a:solidFill>
              </a:rPr>
              <a:t>korxonaning</a:t>
            </a:r>
            <a:r>
              <a:rPr lang="en-US" sz="1300" b="0" dirty="0">
                <a:solidFill>
                  <a:schemeClr val="tx1"/>
                </a:solidFill>
              </a:rPr>
              <a:t> </a:t>
            </a:r>
            <a:r>
              <a:rPr lang="en-US" sz="1300" b="0" dirty="0" err="1">
                <a:solidFill>
                  <a:schemeClr val="tx1"/>
                </a:solidFill>
              </a:rPr>
              <a:t>uning</a:t>
            </a:r>
            <a:r>
              <a:rPr lang="en-US" sz="1300" b="0" dirty="0">
                <a:solidFill>
                  <a:schemeClr val="tx1"/>
                </a:solidFill>
              </a:rPr>
              <a:t> </a:t>
            </a:r>
            <a:r>
              <a:rPr lang="en-US" sz="1300" b="0" dirty="0" err="1">
                <a:solidFill>
                  <a:schemeClr val="tx1"/>
                </a:solidFill>
              </a:rPr>
              <a:t>qaram</a:t>
            </a:r>
            <a:r>
              <a:rPr lang="en-US" sz="1300" b="0" dirty="0">
                <a:solidFill>
                  <a:schemeClr val="tx1"/>
                </a:solidFill>
              </a:rPr>
              <a:t> </a:t>
            </a:r>
            <a:r>
              <a:rPr lang="en-US" sz="1300" b="0" dirty="0" err="1">
                <a:solidFill>
                  <a:schemeClr val="tx1"/>
                </a:solidFill>
              </a:rPr>
              <a:t>tadbirkorlik</a:t>
            </a:r>
            <a:r>
              <a:rPr lang="en-US" sz="1300" b="0" dirty="0">
                <a:solidFill>
                  <a:schemeClr val="tx1"/>
                </a:solidFill>
              </a:rPr>
              <a:t> </a:t>
            </a:r>
            <a:r>
              <a:rPr lang="en-US" sz="1300" b="0" dirty="0" err="1">
                <a:solidFill>
                  <a:schemeClr val="tx1"/>
                </a:solidFill>
              </a:rPr>
              <a:t>sub’ektlar</a:t>
            </a:r>
            <a:r>
              <a:rPr lang="en-US" sz="1300" b="0" dirty="0">
                <a:solidFill>
                  <a:schemeClr val="tx1"/>
                </a:solidFill>
              </a:rPr>
              <a:t> </a:t>
            </a:r>
            <a:r>
              <a:rPr lang="en-US" sz="1300" b="0" dirty="0" err="1">
                <a:solidFill>
                  <a:schemeClr val="tx1"/>
                </a:solidFill>
              </a:rPr>
              <a:t>yoki</a:t>
            </a:r>
            <a:r>
              <a:rPr lang="en-US" sz="1300" b="0" dirty="0">
                <a:solidFill>
                  <a:schemeClr val="tx1"/>
                </a:solidFill>
              </a:rPr>
              <a:t> </a:t>
            </a:r>
            <a:r>
              <a:rPr lang="en-US" sz="1300" b="0" dirty="0" err="1">
                <a:solidFill>
                  <a:schemeClr val="tx1"/>
                </a:solidFill>
              </a:rPr>
              <a:t>qo‘shma</a:t>
            </a:r>
            <a:r>
              <a:rPr lang="en-US" sz="1300" b="0" dirty="0">
                <a:solidFill>
                  <a:schemeClr val="tx1"/>
                </a:solidFill>
              </a:rPr>
              <a:t> </a:t>
            </a:r>
            <a:r>
              <a:rPr lang="en-US" sz="1300" b="0" dirty="0" err="1">
                <a:solidFill>
                  <a:schemeClr val="tx1"/>
                </a:solidFill>
              </a:rPr>
              <a:t>korxonalari</a:t>
            </a:r>
            <a:r>
              <a:rPr lang="en-US" sz="1300" b="0" dirty="0">
                <a:solidFill>
                  <a:schemeClr val="tx1"/>
                </a:solidFill>
              </a:rPr>
              <a:t> </a:t>
            </a:r>
            <a:r>
              <a:rPr lang="en-US" sz="1300" b="0" dirty="0" err="1">
                <a:solidFill>
                  <a:schemeClr val="tx1"/>
                </a:solidFill>
              </a:rPr>
              <a:t>foyda</a:t>
            </a:r>
            <a:r>
              <a:rPr lang="en-US" sz="1300" b="0" dirty="0">
                <a:solidFill>
                  <a:schemeClr val="tx1"/>
                </a:solidFill>
              </a:rPr>
              <a:t> </a:t>
            </a:r>
            <a:r>
              <a:rPr lang="en-US" sz="1300" b="0" dirty="0" err="1">
                <a:solidFill>
                  <a:schemeClr val="tx1"/>
                </a:solidFill>
              </a:rPr>
              <a:t>yoki</a:t>
            </a:r>
            <a:r>
              <a:rPr lang="en-US" sz="1300" b="0" dirty="0">
                <a:solidFill>
                  <a:schemeClr val="tx1"/>
                </a:solidFill>
              </a:rPr>
              <a:t> </a:t>
            </a:r>
            <a:r>
              <a:rPr lang="en-US" sz="1300" b="0" dirty="0" err="1">
                <a:solidFill>
                  <a:schemeClr val="tx1"/>
                </a:solidFill>
              </a:rPr>
              <a:t>zararidagi</a:t>
            </a:r>
            <a:r>
              <a:rPr lang="en-US" sz="1300" b="0" dirty="0">
                <a:solidFill>
                  <a:schemeClr val="tx1"/>
                </a:solidFill>
              </a:rPr>
              <a:t>, </a:t>
            </a:r>
            <a:r>
              <a:rPr lang="en-US" sz="1300" b="0" dirty="0" err="1">
                <a:solidFill>
                  <a:schemeClr val="tx1"/>
                </a:solidFill>
              </a:rPr>
              <a:t>boshqa</a:t>
            </a:r>
            <a:r>
              <a:rPr lang="en-US" sz="1300" b="0" dirty="0">
                <a:solidFill>
                  <a:schemeClr val="tx1"/>
                </a:solidFill>
              </a:rPr>
              <a:t> </a:t>
            </a:r>
            <a:r>
              <a:rPr lang="en-US" sz="1300" b="0" dirty="0" err="1">
                <a:solidFill>
                  <a:schemeClr val="tx1"/>
                </a:solidFill>
              </a:rPr>
              <a:t>umumlashgan</a:t>
            </a:r>
            <a:r>
              <a:rPr lang="en-US" sz="1300" b="0" dirty="0">
                <a:solidFill>
                  <a:schemeClr val="tx1"/>
                </a:solidFill>
              </a:rPr>
              <a:t> </a:t>
            </a:r>
            <a:r>
              <a:rPr lang="en-US" sz="1300" b="0" dirty="0" err="1">
                <a:solidFill>
                  <a:schemeClr val="tx1"/>
                </a:solidFill>
              </a:rPr>
              <a:t>daromadidagi</a:t>
            </a:r>
            <a:r>
              <a:rPr lang="en-US" sz="1300" b="0" dirty="0">
                <a:solidFill>
                  <a:schemeClr val="tx1"/>
                </a:solidFill>
              </a:rPr>
              <a:t> </a:t>
            </a:r>
            <a:r>
              <a:rPr lang="en-US" sz="1300" b="0" dirty="0" err="1">
                <a:solidFill>
                  <a:schemeClr val="tx1"/>
                </a:solidFill>
              </a:rPr>
              <a:t>va</a:t>
            </a:r>
            <a:r>
              <a:rPr lang="en-US" sz="1300" b="0" dirty="0">
                <a:solidFill>
                  <a:schemeClr val="tx1"/>
                </a:solidFill>
              </a:rPr>
              <a:t> </a:t>
            </a:r>
            <a:r>
              <a:rPr lang="en-US" sz="1300" b="0" dirty="0" err="1">
                <a:solidFill>
                  <a:schemeClr val="tx1"/>
                </a:solidFill>
              </a:rPr>
              <a:t>sof</a:t>
            </a:r>
            <a:r>
              <a:rPr lang="en-US" sz="1300" b="0" dirty="0">
                <a:solidFill>
                  <a:schemeClr val="tx1"/>
                </a:solidFill>
              </a:rPr>
              <a:t> </a:t>
            </a:r>
            <a:r>
              <a:rPr lang="en-US" sz="1300" b="0" dirty="0" err="1">
                <a:solidFill>
                  <a:schemeClr val="tx1"/>
                </a:solidFill>
              </a:rPr>
              <a:t>aktivlaridagi</a:t>
            </a:r>
            <a:r>
              <a:rPr lang="en-US" sz="1300" b="0" dirty="0">
                <a:solidFill>
                  <a:schemeClr val="tx1"/>
                </a:solidFill>
              </a:rPr>
              <a:t> </a:t>
            </a:r>
            <a:r>
              <a:rPr lang="en-US" sz="1300" b="0" dirty="0" err="1">
                <a:solidFill>
                  <a:schemeClr val="tx1"/>
                </a:solidFill>
              </a:rPr>
              <a:t>ulushi</a:t>
            </a:r>
            <a:r>
              <a:rPr lang="en-US" sz="1300" b="0" dirty="0">
                <a:solidFill>
                  <a:schemeClr val="tx1"/>
                </a:solidFill>
              </a:rPr>
              <a:t>) .</a:t>
            </a:r>
            <a:endParaRPr lang="ru-RU" sz="1300" dirty="0">
              <a:solidFill>
                <a:schemeClr val="tx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043608" y="188640"/>
            <a:ext cx="7562206" cy="1512168"/>
          </a:xfrm>
        </p:spPr>
        <p:style>
          <a:lnRef idx="2">
            <a:schemeClr val="accent1"/>
          </a:lnRef>
          <a:fillRef idx="1">
            <a:schemeClr val="lt1"/>
          </a:fillRef>
          <a:effectRef idx="0">
            <a:schemeClr val="accent1"/>
          </a:effectRef>
          <a:fontRef idx="minor">
            <a:schemeClr val="dk1"/>
          </a:fontRef>
        </p:style>
        <p:txBody>
          <a:bodyPr/>
          <a:lstStyle/>
          <a:p>
            <a:r>
              <a:rPr lang="en-US" sz="1600" dirty="0" err="1"/>
              <a:t>Investitsiya</a:t>
            </a:r>
            <a:r>
              <a:rPr lang="en-US" sz="1600" dirty="0"/>
              <a:t> </a:t>
            </a:r>
            <a:r>
              <a:rPr lang="en-US" sz="1600" dirty="0" err="1"/>
              <a:t>qaram</a:t>
            </a:r>
            <a:r>
              <a:rPr lang="en-US" sz="1600" dirty="0"/>
              <a:t> </a:t>
            </a:r>
            <a:r>
              <a:rPr lang="en-US" sz="1600" dirty="0" err="1"/>
              <a:t>tadbirkorlik</a:t>
            </a:r>
            <a:r>
              <a:rPr lang="en-US" sz="1600" dirty="0"/>
              <a:t> </a:t>
            </a:r>
            <a:r>
              <a:rPr lang="en-US" sz="1600" dirty="0" err="1"/>
              <a:t>sub’ekti</a:t>
            </a:r>
            <a:r>
              <a:rPr lang="en-US" sz="1600" dirty="0"/>
              <a:t> </a:t>
            </a:r>
            <a:r>
              <a:rPr lang="en-US" sz="1600" dirty="0" err="1"/>
              <a:t>yoki</a:t>
            </a:r>
            <a:r>
              <a:rPr lang="en-US" sz="1600" dirty="0"/>
              <a:t> </a:t>
            </a:r>
            <a:r>
              <a:rPr lang="en-US" sz="1600" dirty="0" err="1"/>
              <a:t>qo‘shma</a:t>
            </a:r>
            <a:r>
              <a:rPr lang="en-US" sz="1600" dirty="0"/>
              <a:t> </a:t>
            </a:r>
            <a:r>
              <a:rPr lang="en-US" sz="1600" dirty="0" err="1"/>
              <a:t>korxonani</a:t>
            </a:r>
            <a:r>
              <a:rPr lang="en-US" sz="1600" dirty="0"/>
              <a:t> </a:t>
            </a:r>
            <a:r>
              <a:rPr lang="en-US" sz="1600" dirty="0" err="1"/>
              <a:t>tashkil</a:t>
            </a:r>
            <a:r>
              <a:rPr lang="en-US" sz="1600" dirty="0"/>
              <a:t> </a:t>
            </a:r>
            <a:r>
              <a:rPr lang="en-US" sz="1600" dirty="0" err="1"/>
              <a:t>etadigan</a:t>
            </a:r>
            <a:r>
              <a:rPr lang="en-US" sz="1600" dirty="0"/>
              <a:t> </a:t>
            </a:r>
            <a:r>
              <a:rPr lang="en-US" sz="1600" dirty="0" err="1"/>
              <a:t>sanadan</a:t>
            </a:r>
            <a:r>
              <a:rPr lang="en-US" sz="1600" dirty="0"/>
              <a:t> </a:t>
            </a:r>
            <a:r>
              <a:rPr lang="en-US" sz="1600" dirty="0" err="1"/>
              <a:t>boshlab</a:t>
            </a:r>
            <a:r>
              <a:rPr lang="en-US" sz="1600" dirty="0"/>
              <a:t> </a:t>
            </a:r>
            <a:r>
              <a:rPr lang="en-US" sz="1600" dirty="0" err="1"/>
              <a:t>ulush</a:t>
            </a:r>
            <a:r>
              <a:rPr lang="en-US" sz="1600" dirty="0"/>
              <a:t> </a:t>
            </a:r>
            <a:r>
              <a:rPr lang="en-US" sz="1600" dirty="0" err="1"/>
              <a:t>bo‘yicha</a:t>
            </a:r>
            <a:r>
              <a:rPr lang="en-US" sz="1600" dirty="0"/>
              <a:t> </a:t>
            </a:r>
            <a:r>
              <a:rPr lang="en-US" sz="1600" dirty="0" err="1"/>
              <a:t>hisobga</a:t>
            </a:r>
            <a:r>
              <a:rPr lang="en-US" sz="1600" dirty="0"/>
              <a:t> </a:t>
            </a:r>
            <a:r>
              <a:rPr lang="en-US" sz="1600" dirty="0" err="1"/>
              <a:t>olish</a:t>
            </a:r>
            <a:r>
              <a:rPr lang="en-US" sz="1600" dirty="0"/>
              <a:t> </a:t>
            </a:r>
            <a:r>
              <a:rPr lang="en-US" sz="1600" dirty="0" err="1"/>
              <a:t>usuli</a:t>
            </a:r>
            <a:r>
              <a:rPr lang="en-US" sz="1600" dirty="0"/>
              <a:t> </a:t>
            </a:r>
            <a:r>
              <a:rPr lang="en-US" sz="1600" dirty="0" err="1"/>
              <a:t>asosida</a:t>
            </a:r>
            <a:r>
              <a:rPr lang="en-US" sz="1600" dirty="0"/>
              <a:t> </a:t>
            </a:r>
            <a:r>
              <a:rPr lang="en-US" sz="1600" dirty="0" err="1"/>
              <a:t>hisobga</a:t>
            </a:r>
            <a:r>
              <a:rPr lang="en-US" sz="1600" dirty="0"/>
              <a:t> </a:t>
            </a:r>
            <a:r>
              <a:rPr lang="en-US" sz="1600" dirty="0" err="1"/>
              <a:t>olinadi</a:t>
            </a:r>
            <a:r>
              <a:rPr lang="en-US" sz="1600" dirty="0"/>
              <a:t>. </a:t>
            </a:r>
            <a:r>
              <a:rPr lang="en-US" sz="1600" dirty="0" err="1"/>
              <a:t>Investitsiya</a:t>
            </a:r>
            <a:r>
              <a:rPr lang="en-US" sz="1600" dirty="0"/>
              <a:t> </a:t>
            </a:r>
            <a:r>
              <a:rPr lang="en-US" sz="1600" dirty="0" err="1"/>
              <a:t>sotib</a:t>
            </a:r>
            <a:r>
              <a:rPr lang="en-US" sz="1600" dirty="0"/>
              <a:t> </a:t>
            </a:r>
            <a:r>
              <a:rPr lang="en-US" sz="1600" dirty="0" err="1"/>
              <a:t>olinganida</a:t>
            </a:r>
            <a:r>
              <a:rPr lang="en-US" sz="1600" dirty="0"/>
              <a:t>, </a:t>
            </a:r>
            <a:r>
              <a:rPr lang="en-US" sz="1600" dirty="0" err="1"/>
              <a:t>investitsiyaning</a:t>
            </a:r>
            <a:r>
              <a:rPr lang="en-US" sz="1600" dirty="0"/>
              <a:t> </a:t>
            </a:r>
            <a:r>
              <a:rPr lang="en-US" sz="1600" dirty="0" err="1"/>
              <a:t>tannarxi</a:t>
            </a:r>
            <a:r>
              <a:rPr lang="en-US" sz="1600" dirty="0"/>
              <a:t> </a:t>
            </a:r>
            <a:r>
              <a:rPr lang="en-US" sz="1600" dirty="0" err="1"/>
              <a:t>bilan</a:t>
            </a:r>
            <a:r>
              <a:rPr lang="en-US" sz="1600" dirty="0"/>
              <a:t> </a:t>
            </a:r>
            <a:r>
              <a:rPr lang="en-US" sz="1600" dirty="0" err="1"/>
              <a:t>investitsiya</a:t>
            </a:r>
            <a:r>
              <a:rPr lang="en-US" sz="1600" dirty="0"/>
              <a:t> </a:t>
            </a:r>
            <a:r>
              <a:rPr lang="en-US" sz="1600" dirty="0" err="1"/>
              <a:t>ob’ektining</a:t>
            </a:r>
            <a:r>
              <a:rPr lang="en-US" sz="1600" dirty="0"/>
              <a:t> </a:t>
            </a:r>
            <a:r>
              <a:rPr lang="en-US" sz="1600" dirty="0" err="1"/>
              <a:t>aniqlanadigan</a:t>
            </a:r>
            <a:r>
              <a:rPr lang="en-US" sz="1600" dirty="0"/>
              <a:t> </a:t>
            </a:r>
            <a:r>
              <a:rPr lang="en-US" sz="1600" dirty="0" err="1"/>
              <a:t>aktivlari</a:t>
            </a:r>
            <a:r>
              <a:rPr lang="en-US" sz="1600" dirty="0"/>
              <a:t> </a:t>
            </a:r>
            <a:r>
              <a:rPr lang="en-US" sz="1600" dirty="0" err="1"/>
              <a:t>va</a:t>
            </a:r>
            <a:r>
              <a:rPr lang="en-US" sz="1600" dirty="0"/>
              <a:t> </a:t>
            </a:r>
            <a:r>
              <a:rPr lang="en-US" sz="1600" dirty="0" err="1"/>
              <a:t>majburiyatlarining</a:t>
            </a:r>
            <a:r>
              <a:rPr lang="en-US" sz="1600" dirty="0"/>
              <a:t> </a:t>
            </a:r>
            <a:r>
              <a:rPr lang="en-US" sz="1600" dirty="0" err="1"/>
              <a:t>sof</a:t>
            </a:r>
            <a:r>
              <a:rPr lang="en-US" sz="1600" dirty="0"/>
              <a:t> </a:t>
            </a:r>
            <a:r>
              <a:rPr lang="en-US" sz="1600" dirty="0" err="1"/>
              <a:t>haqqoniy</a:t>
            </a:r>
            <a:r>
              <a:rPr lang="en-US" sz="1600" dirty="0"/>
              <a:t> </a:t>
            </a:r>
            <a:r>
              <a:rPr lang="en-US" sz="1600" dirty="0" err="1"/>
              <a:t>qiymatlaridagi</a:t>
            </a:r>
            <a:r>
              <a:rPr lang="en-US" sz="1600" dirty="0"/>
              <a:t> </a:t>
            </a:r>
            <a:r>
              <a:rPr lang="en-US" sz="1600" dirty="0" err="1"/>
              <a:t>tadbirkorlik</a:t>
            </a:r>
            <a:r>
              <a:rPr lang="en-US" sz="1600" dirty="0"/>
              <a:t> </a:t>
            </a:r>
            <a:r>
              <a:rPr lang="en-US" sz="1600" dirty="0" err="1"/>
              <a:t>sub’ektining</a:t>
            </a:r>
            <a:r>
              <a:rPr lang="en-US" sz="1600" dirty="0"/>
              <a:t> </a:t>
            </a:r>
            <a:r>
              <a:rPr lang="en-US" sz="1600" dirty="0" err="1"/>
              <a:t>ulushi</a:t>
            </a:r>
            <a:r>
              <a:rPr lang="en-US" sz="1600" dirty="0"/>
              <a:t> </a:t>
            </a:r>
            <a:r>
              <a:rPr lang="en-US" sz="1600" dirty="0" err="1"/>
              <a:t>o‘rtasidagi</a:t>
            </a:r>
            <a:r>
              <a:rPr lang="en-US" sz="1600" dirty="0"/>
              <a:t> </a:t>
            </a:r>
            <a:r>
              <a:rPr lang="en-US" sz="1600" dirty="0" err="1"/>
              <a:t>har</a:t>
            </a:r>
            <a:r>
              <a:rPr lang="en-US" sz="1600" dirty="0"/>
              <a:t> </a:t>
            </a:r>
            <a:r>
              <a:rPr lang="en-US" sz="1600" dirty="0" err="1"/>
              <a:t>qanday</a:t>
            </a:r>
            <a:r>
              <a:rPr lang="en-US" sz="1600" dirty="0"/>
              <a:t> </a:t>
            </a:r>
            <a:r>
              <a:rPr lang="en-US" sz="1600" dirty="0" err="1"/>
              <a:t>farq</a:t>
            </a:r>
            <a:r>
              <a:rPr lang="en-US" sz="1600" dirty="0"/>
              <a:t> </a:t>
            </a:r>
            <a:r>
              <a:rPr lang="en-US" sz="1600" dirty="0" err="1"/>
              <a:t>quyidagicha</a:t>
            </a:r>
            <a:r>
              <a:rPr lang="en-US" sz="1600" dirty="0"/>
              <a:t> </a:t>
            </a:r>
            <a:r>
              <a:rPr lang="en-US" sz="1600" dirty="0" err="1"/>
              <a:t>hisobga</a:t>
            </a:r>
            <a:r>
              <a:rPr lang="en-US" sz="1600" dirty="0"/>
              <a:t> </a:t>
            </a:r>
            <a:r>
              <a:rPr lang="en-US" sz="1600" dirty="0" err="1"/>
              <a:t>olinadi</a:t>
            </a:r>
            <a:r>
              <a:rPr lang="en-US" sz="1600" dirty="0"/>
              <a:t>:</a:t>
            </a:r>
            <a:endParaRPr lang="ru-RU" sz="1600" dirty="0"/>
          </a:p>
        </p:txBody>
      </p:sp>
      <p:graphicFrame>
        <p:nvGraphicFramePr>
          <p:cNvPr id="2" name="Объект 1"/>
          <p:cNvGraphicFramePr>
            <a:graphicFrameLocks noGrp="1"/>
          </p:cNvGraphicFramePr>
          <p:nvPr>
            <p:ph idx="1"/>
            <p:extLst>
              <p:ext uri="{D42A27DB-BD31-4B8C-83A1-F6EECF244321}">
                <p14:modId xmlns:p14="http://schemas.microsoft.com/office/powerpoint/2010/main" val="478890133"/>
              </p:ext>
            </p:extLst>
          </p:nvPr>
        </p:nvGraphicFramePr>
        <p:xfrm>
          <a:off x="457200" y="1772816"/>
          <a:ext cx="8435280"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332601053"/>
              </p:ext>
            </p:extLst>
          </p:nvPr>
        </p:nvGraphicFramePr>
        <p:xfrm>
          <a:off x="457200" y="1142984"/>
          <a:ext cx="8229600" cy="57150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589098118"/>
              </p:ext>
            </p:extLst>
          </p:nvPr>
        </p:nvGraphicFramePr>
        <p:xfrm>
          <a:off x="457200" y="1214422"/>
          <a:ext cx="8229600" cy="5429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2615961871"/>
              </p:ext>
            </p:extLst>
          </p:nvPr>
        </p:nvGraphicFramePr>
        <p:xfrm>
          <a:off x="179512" y="1340768"/>
          <a:ext cx="8856984"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755576" y="260648"/>
            <a:ext cx="7704856" cy="646331"/>
          </a:xfrm>
          <a:prstGeom prst="rect">
            <a:avLst/>
          </a:prstGeom>
          <a:noFill/>
        </p:spPr>
        <p:txBody>
          <a:bodyPr wrap="square" lIns="91440" tIns="45720" rIns="91440" bIns="45720">
            <a:spAutoFit/>
          </a:bodyPr>
          <a:lstStyle/>
          <a:p>
            <a:pPr algn="ctr"/>
            <a:r>
              <a:rPr lang="en-US" sz="3600" b="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Qadrsizlanish</a:t>
            </a:r>
            <a:r>
              <a:rPr lang="en-US" sz="3600" b="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600" b="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bo’yicha</a:t>
            </a:r>
            <a:r>
              <a:rPr lang="en-US" sz="3600" b="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600" b="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zararlar</a:t>
            </a:r>
            <a:endParaRPr lang="ru-RU" sz="3600" b="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WordArt 2"/>
          <p:cNvSpPr>
            <a:spLocks noChangeArrowheads="1" noChangeShapeType="1" noTextEdit="1"/>
          </p:cNvSpPr>
          <p:nvPr/>
        </p:nvSpPr>
        <p:spPr bwMode="gray">
          <a:xfrm>
            <a:off x="4572000" y="2868613"/>
            <a:ext cx="4343400" cy="560387"/>
          </a:xfrm>
          <a:prstGeom prst="rect">
            <a:avLst/>
          </a:prstGeom>
        </p:spPr>
        <p:txBody>
          <a:bodyPr wrap="none" fromWordArt="1">
            <a:prstTxWarp prst="textPlain">
              <a:avLst>
                <a:gd name="adj" fmla="val 50000"/>
              </a:avLst>
            </a:prstTxWarp>
          </a:bodyPr>
          <a:lstStyle/>
          <a:p>
            <a:pPr algn="ctr"/>
            <a:r>
              <a:rPr lang="en-US" sz="3600" kern="10" dirty="0">
                <a:ln w="19050">
                  <a:solidFill>
                    <a:srgbClr val="FFFFFF"/>
                  </a:solidFill>
                  <a:round/>
                  <a:headEnd/>
                  <a:tailEnd/>
                </a:ln>
                <a:solidFill>
                  <a:schemeClr val="tx2"/>
                </a:solidFill>
                <a:effectLst>
                  <a:outerShdw dist="63500" dir="3187806" algn="ctr" rotWithShape="0">
                    <a:schemeClr val="bg2">
                      <a:alpha val="50000"/>
                    </a:schemeClr>
                  </a:outerShdw>
                </a:effectLst>
                <a:latin typeface="Verdana"/>
                <a:ea typeface="Verdana"/>
                <a:cs typeface="Verdana"/>
              </a:rPr>
              <a:t>Thank You!</a:t>
            </a:r>
            <a:endParaRPr lang="ru-RU" sz="3600" kern="10" dirty="0">
              <a:ln w="19050">
                <a:solidFill>
                  <a:srgbClr val="FFFFFF"/>
                </a:solidFill>
                <a:round/>
                <a:headEnd/>
                <a:tailEnd/>
              </a:ln>
              <a:solidFill>
                <a:schemeClr val="tx2"/>
              </a:solidFill>
              <a:effectLst>
                <a:outerShdw dist="63500" dir="3187806" algn="ctr" rotWithShape="0">
                  <a:schemeClr val="bg2">
                    <a:alpha val="50000"/>
                  </a:schemeClr>
                </a:outerShdw>
              </a:effectLst>
              <a:latin typeface="Verdana"/>
              <a:ea typeface="Verdana"/>
              <a:cs typeface="Verdana"/>
            </a:endParaRPr>
          </a:p>
        </p:txBody>
      </p:sp>
      <p:sp>
        <p:nvSpPr>
          <p:cNvPr id="2" name="Прямоугольник 1"/>
          <p:cNvSpPr/>
          <p:nvPr/>
        </p:nvSpPr>
        <p:spPr bwMode="auto">
          <a:xfrm>
            <a:off x="8028384" y="1340768"/>
            <a:ext cx="887016" cy="360040"/>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ru-RU" sz="1800" b="1" i="0" u="none" strike="noStrike" cap="none" normalizeH="0" baseline="0" smtClean="0">
              <a:ln>
                <a:noFill/>
              </a:ln>
              <a:solidFill>
                <a:schemeClr val="tx1"/>
              </a:solidFill>
              <a:effectLst/>
              <a:latin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udit leksiyadan. HBA-80 Mamanova Z">
  <a:themeElements>
    <a:clrScheme name="Default Design 2">
      <a:dk1>
        <a:srgbClr val="000000"/>
      </a:dk1>
      <a:lt1>
        <a:srgbClr val="FFFFFF"/>
      </a:lt1>
      <a:dk2>
        <a:srgbClr val="2E507A"/>
      </a:dk2>
      <a:lt2>
        <a:srgbClr val="333333"/>
      </a:lt2>
      <a:accent1>
        <a:srgbClr val="5A90C2"/>
      </a:accent1>
      <a:accent2>
        <a:srgbClr val="8AC246"/>
      </a:accent2>
      <a:accent3>
        <a:srgbClr val="FFFFFF"/>
      </a:accent3>
      <a:accent4>
        <a:srgbClr val="000000"/>
      </a:accent4>
      <a:accent5>
        <a:srgbClr val="B5C6DD"/>
      </a:accent5>
      <a:accent6>
        <a:srgbClr val="7DB03F"/>
      </a:accent6>
      <a:hlink>
        <a:srgbClr val="F6831A"/>
      </a:hlink>
      <a:folHlink>
        <a:srgbClr val="EFC821"/>
      </a:folHlink>
    </a:clrScheme>
    <a:fontScheme name="Default Design">
      <a:majorFont>
        <a:latin typeface="Arial"/>
        <a:ea typeface=""/>
        <a:cs typeface=""/>
      </a:majorFont>
      <a:minorFont>
        <a:latin typeface="Calibri"/>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800000"/>
        </a:dk2>
        <a:lt2>
          <a:srgbClr val="333333"/>
        </a:lt2>
        <a:accent1>
          <a:srgbClr val="EB6743"/>
        </a:accent1>
        <a:accent2>
          <a:srgbClr val="D3A911"/>
        </a:accent2>
        <a:accent3>
          <a:srgbClr val="FFFFFF"/>
        </a:accent3>
        <a:accent4>
          <a:srgbClr val="000000"/>
        </a:accent4>
        <a:accent5>
          <a:srgbClr val="F3B8B0"/>
        </a:accent5>
        <a:accent6>
          <a:srgbClr val="BF990E"/>
        </a:accent6>
        <a:hlink>
          <a:srgbClr val="7B9B63"/>
        </a:hlink>
        <a:folHlink>
          <a:srgbClr val="38A3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2E507A"/>
        </a:dk2>
        <a:lt2>
          <a:srgbClr val="333333"/>
        </a:lt2>
        <a:accent1>
          <a:srgbClr val="5A90C2"/>
        </a:accent1>
        <a:accent2>
          <a:srgbClr val="8AC246"/>
        </a:accent2>
        <a:accent3>
          <a:srgbClr val="FFFFFF"/>
        </a:accent3>
        <a:accent4>
          <a:srgbClr val="000000"/>
        </a:accent4>
        <a:accent5>
          <a:srgbClr val="B5C6DD"/>
        </a:accent5>
        <a:accent6>
          <a:srgbClr val="7DB03F"/>
        </a:accent6>
        <a:hlink>
          <a:srgbClr val="F6831A"/>
        </a:hlink>
        <a:folHlink>
          <a:srgbClr val="EFC821"/>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A82A9F"/>
        </a:dk2>
        <a:lt2>
          <a:srgbClr val="4D4D4D"/>
        </a:lt2>
        <a:accent1>
          <a:srgbClr val="12B4D4"/>
        </a:accent1>
        <a:accent2>
          <a:srgbClr val="F1C23D"/>
        </a:accent2>
        <a:accent3>
          <a:srgbClr val="FFFFFF"/>
        </a:accent3>
        <a:accent4>
          <a:srgbClr val="000000"/>
        </a:accent4>
        <a:accent5>
          <a:srgbClr val="AAD6E6"/>
        </a:accent5>
        <a:accent6>
          <a:srgbClr val="DAB036"/>
        </a:accent6>
        <a:hlink>
          <a:srgbClr val="8CA62C"/>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audit leksiyadan. HBA-80 Mamanova Z</Template>
  <TotalTime>492</TotalTime>
  <Words>2060</Words>
  <Application>Microsoft Office PowerPoint</Application>
  <PresentationFormat>Экран (4:3)</PresentationFormat>
  <Paragraphs>60</Paragraphs>
  <Slides>21</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21</vt:i4>
      </vt:variant>
    </vt:vector>
  </HeadingPairs>
  <TitlesOfParts>
    <vt:vector size="25" baseType="lpstr">
      <vt:lpstr>Arial</vt:lpstr>
      <vt:lpstr>Calibri</vt:lpstr>
      <vt:lpstr>Verdana</vt:lpstr>
      <vt:lpstr>audit leksiyadan. HBA-80 Mamanova Z</vt:lpstr>
      <vt:lpstr>8-mavuz: Qaram va qo’shma korxonadagi investitsiyalar</vt:lpstr>
      <vt:lpstr>REJA:</vt:lpstr>
      <vt:lpstr>28-MHXS ning maqsadi </vt:lpstr>
      <vt:lpstr>Qo’llash doirasi</vt:lpstr>
      <vt:lpstr> Ushbu standartda quyidagi belgilangan ma’nodagi atamalardan foydalaniladi :  </vt:lpstr>
      <vt:lpstr>Презентация PowerPoint</vt:lpstr>
      <vt:lpstr>Ahamiyatli ta’sir</vt:lpstr>
      <vt:lpstr>Tadbirkorlik sub’ekti tomonidan ahamiyatli ta’sirning mavjudligi odatda quyidagi holatlarning birida yoki bir nechasida namoyon bo‘ladi: </vt:lpstr>
      <vt:lpstr>Презентация PowerPoint</vt:lpstr>
      <vt:lpstr>Презентация PowerPoint</vt:lpstr>
      <vt:lpstr>     Ulush bo’yicha hisobga olish usuli   </vt:lpstr>
      <vt:lpstr>Ulush bo‘yicha hisobga olish usulining qo‘llanilishi </vt:lpstr>
      <vt:lpstr>Sotish uchun mo‘ljallangan investitsiya sifatida tasniflash</vt:lpstr>
      <vt:lpstr>Презентация PowerPoint</vt:lpstr>
      <vt:lpstr>Egalik ulushidagi o’zgarishlar</vt:lpstr>
      <vt:lpstr>Ulush bo‘yicha hisobga olish usulini qo‘llash amallari </vt:lpstr>
      <vt:lpstr>Investitsiya qaram tadbirkorlik sub’ekti yoki qo‘shma korxonani tashkil etadigan sanadan boshlab ulush bo‘yicha hisobga olish usuli asosida hisobga olinadi. Investitsiya sotib olinganida, investitsiyaning tannarxi bilan investitsiya ob’ektining aniqlanadigan aktivlari va majburiyatlarining sof haqqoniy qiymatlaridagi tadbirkorlik sub’ektining ulushi o‘rtasidagi har qanday farq quyidagicha hisobga olinadi:</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АУДИТНИ ҲУЖЖАТЛАШТИРИШ (6-СОНЛИ АФМС)</dc:title>
  <dc:creator>toshiba</dc:creator>
  <cp:lastModifiedBy>Пользователь Acer</cp:lastModifiedBy>
  <cp:revision>92</cp:revision>
  <dcterms:created xsi:type="dcterms:W3CDTF">2013-04-03T16:48:42Z</dcterms:created>
  <dcterms:modified xsi:type="dcterms:W3CDTF">2021-05-29T08:35:59Z</dcterms:modified>
</cp:coreProperties>
</file>