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3883F3B8-75F7-47E0-AD70-E607DD9B4B21}">
          <p14:sldIdLst>
            <p14:sldId id="256"/>
            <p14:sldId id="257"/>
            <p14:sldId id="258"/>
            <p14:sldId id="259"/>
            <p14:sldId id="261"/>
            <p14:sldId id="260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</p14:sldIdLst>
        </p14:section>
        <p14:section name="Раздел без заголовка" id="{265EC39F-8A62-498F-9692-40C92C52930F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2B39CAE-EDAC-4C7A-94E4-F5F14F126902}" type="doc">
      <dgm:prSet loTypeId="urn:microsoft.com/office/officeart/2005/8/layout/orgChart1" loCatId="hierarchy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8877ADE-AF3A-45B9-AC26-860379332B49}">
      <dgm:prSet/>
      <dgm:spPr/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Bu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interfeys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har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xil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formatdagi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parallel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ma’lumotlarni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kiritib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boshqara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oladigan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programmalashtiriladigan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bitta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kristalli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qurilmadir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Programmalashtiriladigan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parallel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interfeysli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katta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integral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sxema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(KIS)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standartli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periferiya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qurilmalarini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(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displey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pechatlaydigan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qurilma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teletayp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shunga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o`xshashlarni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markaziy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protsessorli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elementli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KIS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qiymatlar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magistrali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bilan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bog`lab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turadigan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ma’lumotlarni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kiritib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/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chiqaradigan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element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sifatida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ishlatiladi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903456B-5377-4E66-8BAD-B799D98A19BC}" type="parTrans" cxnId="{37857E3A-DE62-446C-97CD-822800CAE2CA}">
      <dgm:prSet/>
      <dgm:spPr/>
      <dgm:t>
        <a:bodyPr/>
        <a:lstStyle/>
        <a:p>
          <a:endParaRPr lang="ru-RU"/>
        </a:p>
      </dgm:t>
    </dgm:pt>
    <dgm:pt modelId="{1D3E141A-9CD6-472E-BF78-8AB16606F649}" type="sibTrans" cxnId="{37857E3A-DE62-446C-97CD-822800CAE2CA}">
      <dgm:prSet/>
      <dgm:spPr/>
      <dgm:t>
        <a:bodyPr/>
        <a:lstStyle/>
        <a:p>
          <a:endParaRPr lang="ru-RU"/>
        </a:p>
      </dgm:t>
    </dgm:pt>
    <dgm:pt modelId="{E31372E5-3371-40D5-9C31-770D93EBBF00}" type="pres">
      <dgm:prSet presAssocID="{92B39CAE-EDAC-4C7A-94E4-F5F14F12690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A827FEF-7F17-4593-8E0E-89508D7CBA4D}" type="pres">
      <dgm:prSet presAssocID="{A8877ADE-AF3A-45B9-AC26-860379332B49}" presName="hierRoot1" presStyleCnt="0">
        <dgm:presLayoutVars>
          <dgm:hierBranch val="init"/>
        </dgm:presLayoutVars>
      </dgm:prSet>
      <dgm:spPr/>
    </dgm:pt>
    <dgm:pt modelId="{AE0FFC59-99E8-409F-98E1-5B97F189AD85}" type="pres">
      <dgm:prSet presAssocID="{A8877ADE-AF3A-45B9-AC26-860379332B49}" presName="rootComposite1" presStyleCnt="0"/>
      <dgm:spPr/>
    </dgm:pt>
    <dgm:pt modelId="{6ABE5FF2-208F-4A33-98E9-49FDA098719C}" type="pres">
      <dgm:prSet presAssocID="{A8877ADE-AF3A-45B9-AC26-860379332B49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E35A96A-BA9B-4C8B-8532-AD8552366E7A}" type="pres">
      <dgm:prSet presAssocID="{A8877ADE-AF3A-45B9-AC26-860379332B49}" presName="rootConnector1" presStyleLbl="node1" presStyleIdx="0" presStyleCnt="0"/>
      <dgm:spPr/>
      <dgm:t>
        <a:bodyPr/>
        <a:lstStyle/>
        <a:p>
          <a:endParaRPr lang="ru-RU"/>
        </a:p>
      </dgm:t>
    </dgm:pt>
    <dgm:pt modelId="{7D6AB461-7C41-4C26-B4EB-08575A1533D1}" type="pres">
      <dgm:prSet presAssocID="{A8877ADE-AF3A-45B9-AC26-860379332B49}" presName="hierChild2" presStyleCnt="0"/>
      <dgm:spPr/>
    </dgm:pt>
    <dgm:pt modelId="{F9A88DB3-B107-4E6F-AA5F-09F31099AFD1}" type="pres">
      <dgm:prSet presAssocID="{A8877ADE-AF3A-45B9-AC26-860379332B49}" presName="hierChild3" presStyleCnt="0"/>
      <dgm:spPr/>
    </dgm:pt>
  </dgm:ptLst>
  <dgm:cxnLst>
    <dgm:cxn modelId="{286BE178-0F2C-4BA1-A65A-421A3E93A31F}" type="presOf" srcId="{A8877ADE-AF3A-45B9-AC26-860379332B49}" destId="{6ABE5FF2-208F-4A33-98E9-49FDA098719C}" srcOrd="0" destOrd="0" presId="urn:microsoft.com/office/officeart/2005/8/layout/orgChart1"/>
    <dgm:cxn modelId="{37857E3A-DE62-446C-97CD-822800CAE2CA}" srcId="{92B39CAE-EDAC-4C7A-94E4-F5F14F126902}" destId="{A8877ADE-AF3A-45B9-AC26-860379332B49}" srcOrd="0" destOrd="0" parTransId="{6903456B-5377-4E66-8BAD-B799D98A19BC}" sibTransId="{1D3E141A-9CD6-472E-BF78-8AB16606F649}"/>
    <dgm:cxn modelId="{B60E52F3-9C98-4C6C-AAC8-6C9D602432EA}" type="presOf" srcId="{A8877ADE-AF3A-45B9-AC26-860379332B49}" destId="{CE35A96A-BA9B-4C8B-8532-AD8552366E7A}" srcOrd="1" destOrd="0" presId="urn:microsoft.com/office/officeart/2005/8/layout/orgChart1"/>
    <dgm:cxn modelId="{FE1D1C02-B5CF-40D9-8E28-4B9B45A6740D}" type="presOf" srcId="{92B39CAE-EDAC-4C7A-94E4-F5F14F126902}" destId="{E31372E5-3371-40D5-9C31-770D93EBBF00}" srcOrd="0" destOrd="0" presId="urn:microsoft.com/office/officeart/2005/8/layout/orgChart1"/>
    <dgm:cxn modelId="{80935D9D-8FB3-4F24-B8AF-AF2358E2DCBB}" type="presParOf" srcId="{E31372E5-3371-40D5-9C31-770D93EBBF00}" destId="{6A827FEF-7F17-4593-8E0E-89508D7CBA4D}" srcOrd="0" destOrd="0" presId="urn:microsoft.com/office/officeart/2005/8/layout/orgChart1"/>
    <dgm:cxn modelId="{BC10D032-C03C-4CE6-906F-9CD5D8140119}" type="presParOf" srcId="{6A827FEF-7F17-4593-8E0E-89508D7CBA4D}" destId="{AE0FFC59-99E8-409F-98E1-5B97F189AD85}" srcOrd="0" destOrd="0" presId="urn:microsoft.com/office/officeart/2005/8/layout/orgChart1"/>
    <dgm:cxn modelId="{5847AD95-EF16-4E60-B44C-FAC857799DF8}" type="presParOf" srcId="{AE0FFC59-99E8-409F-98E1-5B97F189AD85}" destId="{6ABE5FF2-208F-4A33-98E9-49FDA098719C}" srcOrd="0" destOrd="0" presId="urn:microsoft.com/office/officeart/2005/8/layout/orgChart1"/>
    <dgm:cxn modelId="{CAC49A98-EE6B-4B2A-A550-21BCABA81B8A}" type="presParOf" srcId="{AE0FFC59-99E8-409F-98E1-5B97F189AD85}" destId="{CE35A96A-BA9B-4C8B-8532-AD8552366E7A}" srcOrd="1" destOrd="0" presId="urn:microsoft.com/office/officeart/2005/8/layout/orgChart1"/>
    <dgm:cxn modelId="{24B1EC73-2F12-475E-A63D-352A55510BD7}" type="presParOf" srcId="{6A827FEF-7F17-4593-8E0E-89508D7CBA4D}" destId="{7D6AB461-7C41-4C26-B4EB-08575A1533D1}" srcOrd="1" destOrd="0" presId="urn:microsoft.com/office/officeart/2005/8/layout/orgChart1"/>
    <dgm:cxn modelId="{BE143C00-5F5A-45D3-BF9D-DECAFA25E5F3}" type="presParOf" srcId="{6A827FEF-7F17-4593-8E0E-89508D7CBA4D}" destId="{F9A88DB3-B107-4E6F-AA5F-09F31099AFD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2B39CAE-EDAC-4C7A-94E4-F5F14F126902}" type="doc">
      <dgm:prSet loTypeId="urn:microsoft.com/office/officeart/2005/8/layout/orgChart1" loCatId="hierarchy" qsTypeId="urn:microsoft.com/office/officeart/2009/2/quickstyle/3d8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8877ADE-AF3A-45B9-AC26-860379332B49}">
      <dgm:prSet custT="1"/>
      <dgm:spPr/>
      <dgm:t>
        <a:bodyPr/>
        <a:lstStyle/>
        <a:p>
          <a:pPr rtl="0"/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Programmaiashtiriladigan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parallel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interfeys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quyidagi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blokiardan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tashkil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topgan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qiymatlar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buferli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registri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(BFD).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boshqaruvchi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so`zni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registri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(RGU),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kanalny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tanlovchi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sxema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(SXKN)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uchta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qiymatlar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kanali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(KNI, KN2, KNZ).</a:t>
          </a:r>
          <a:endParaRPr lang="ru-RU" sz="3600" dirty="0" smtClean="0">
            <a:latin typeface="Times New Roman" pitchFamily="18" charset="0"/>
            <a:cs typeface="Times New Roman" pitchFamily="18" charset="0"/>
          </a:endParaRPr>
        </a:p>
        <a:p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Ikki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tomonga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y</a:t>
          </a:r>
          <a:r>
            <a:rPr lang="en-US" sz="3600" dirty="0" err="1" smtClean="0">
              <a:latin typeface="Times New Roman" pitchFamily="18" charset="0"/>
              <a:cs typeface="Times New Roman" pitchFamily="18" charset="0"/>
            </a:rPr>
            <a:t>o`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nalgan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qiymatlar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buferli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kanali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o`zining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ichki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qiymatlar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magistralini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markaziy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protsessorli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elementining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(TSPE)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qiymatlar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magistraliga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foydalanuvchi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elementga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ulash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m</a:t>
          </a:r>
          <a:r>
            <a:rPr lang="en-US" sz="3600" dirty="0" err="1" smtClean="0">
              <a:latin typeface="Times New Roman" pitchFamily="18" charset="0"/>
              <a:cs typeface="Times New Roman" pitchFamily="18" charset="0"/>
            </a:rPr>
            <a:t>o`l</a:t>
          </a:r>
          <a:r>
            <a:rPr lang="en-US" sz="3600" b="1" dirty="0" err="1" smtClean="0">
              <a:latin typeface="Times New Roman" pitchFamily="18" charset="0"/>
              <a:cs typeface="Times New Roman" pitchFamily="18" charset="0"/>
            </a:rPr>
            <a:t>jallangan</a:t>
          </a:r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3600" dirty="0">
            <a:latin typeface="Times New Roman" pitchFamily="18" charset="0"/>
            <a:cs typeface="Times New Roman" pitchFamily="18" charset="0"/>
          </a:endParaRPr>
        </a:p>
      </dgm:t>
    </dgm:pt>
    <dgm:pt modelId="{6903456B-5377-4E66-8BAD-B799D98A19BC}" type="parTrans" cxnId="{37857E3A-DE62-446C-97CD-822800CAE2CA}">
      <dgm:prSet/>
      <dgm:spPr/>
      <dgm:t>
        <a:bodyPr/>
        <a:lstStyle/>
        <a:p>
          <a:endParaRPr lang="ru-RU"/>
        </a:p>
      </dgm:t>
    </dgm:pt>
    <dgm:pt modelId="{1D3E141A-9CD6-472E-BF78-8AB16606F649}" type="sibTrans" cxnId="{37857E3A-DE62-446C-97CD-822800CAE2CA}">
      <dgm:prSet/>
      <dgm:spPr/>
      <dgm:t>
        <a:bodyPr/>
        <a:lstStyle/>
        <a:p>
          <a:endParaRPr lang="ru-RU"/>
        </a:p>
      </dgm:t>
    </dgm:pt>
    <dgm:pt modelId="{E31372E5-3371-40D5-9C31-770D93EBBF00}" type="pres">
      <dgm:prSet presAssocID="{92B39CAE-EDAC-4C7A-94E4-F5F14F12690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A827FEF-7F17-4593-8E0E-89508D7CBA4D}" type="pres">
      <dgm:prSet presAssocID="{A8877ADE-AF3A-45B9-AC26-860379332B49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AE0FFC59-99E8-409F-98E1-5B97F189AD85}" type="pres">
      <dgm:prSet presAssocID="{A8877ADE-AF3A-45B9-AC26-860379332B49}" presName="rootComposite1" presStyleCnt="0"/>
      <dgm:spPr/>
      <dgm:t>
        <a:bodyPr/>
        <a:lstStyle/>
        <a:p>
          <a:endParaRPr lang="ru-RU"/>
        </a:p>
      </dgm:t>
    </dgm:pt>
    <dgm:pt modelId="{6ABE5FF2-208F-4A33-98E9-49FDA098719C}" type="pres">
      <dgm:prSet presAssocID="{A8877ADE-AF3A-45B9-AC26-860379332B49}" presName="rootText1" presStyleLbl="node0" presStyleIdx="0" presStyleCnt="1" custLinFactNeighborX="28172" custLinFactNeighborY="102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E35A96A-BA9B-4C8B-8532-AD8552366E7A}" type="pres">
      <dgm:prSet presAssocID="{A8877ADE-AF3A-45B9-AC26-860379332B49}" presName="rootConnector1" presStyleLbl="node1" presStyleIdx="0" presStyleCnt="0"/>
      <dgm:spPr/>
      <dgm:t>
        <a:bodyPr/>
        <a:lstStyle/>
        <a:p>
          <a:endParaRPr lang="ru-RU"/>
        </a:p>
      </dgm:t>
    </dgm:pt>
    <dgm:pt modelId="{7D6AB461-7C41-4C26-B4EB-08575A1533D1}" type="pres">
      <dgm:prSet presAssocID="{A8877ADE-AF3A-45B9-AC26-860379332B49}" presName="hierChild2" presStyleCnt="0"/>
      <dgm:spPr/>
      <dgm:t>
        <a:bodyPr/>
        <a:lstStyle/>
        <a:p>
          <a:endParaRPr lang="ru-RU"/>
        </a:p>
      </dgm:t>
    </dgm:pt>
    <dgm:pt modelId="{F9A88DB3-B107-4E6F-AA5F-09F31099AFD1}" type="pres">
      <dgm:prSet presAssocID="{A8877ADE-AF3A-45B9-AC26-860379332B49}" presName="hierChild3" presStyleCnt="0"/>
      <dgm:spPr/>
      <dgm:t>
        <a:bodyPr/>
        <a:lstStyle/>
        <a:p>
          <a:endParaRPr lang="ru-RU"/>
        </a:p>
      </dgm:t>
    </dgm:pt>
  </dgm:ptLst>
  <dgm:cxnLst>
    <dgm:cxn modelId="{5775402E-C142-4C11-B399-2B396D8695C5}" type="presOf" srcId="{A8877ADE-AF3A-45B9-AC26-860379332B49}" destId="{CE35A96A-BA9B-4C8B-8532-AD8552366E7A}" srcOrd="1" destOrd="0" presId="urn:microsoft.com/office/officeart/2005/8/layout/orgChart1"/>
    <dgm:cxn modelId="{715EB6E0-6E7D-4D0B-8047-D6A05345B981}" type="presOf" srcId="{A8877ADE-AF3A-45B9-AC26-860379332B49}" destId="{6ABE5FF2-208F-4A33-98E9-49FDA098719C}" srcOrd="0" destOrd="0" presId="urn:microsoft.com/office/officeart/2005/8/layout/orgChart1"/>
    <dgm:cxn modelId="{37857E3A-DE62-446C-97CD-822800CAE2CA}" srcId="{92B39CAE-EDAC-4C7A-94E4-F5F14F126902}" destId="{A8877ADE-AF3A-45B9-AC26-860379332B49}" srcOrd="0" destOrd="0" parTransId="{6903456B-5377-4E66-8BAD-B799D98A19BC}" sibTransId="{1D3E141A-9CD6-472E-BF78-8AB16606F649}"/>
    <dgm:cxn modelId="{AA598A90-B8D8-46AF-8FEA-D0B793E6E34A}" type="presOf" srcId="{92B39CAE-EDAC-4C7A-94E4-F5F14F126902}" destId="{E31372E5-3371-40D5-9C31-770D93EBBF00}" srcOrd="0" destOrd="0" presId="urn:microsoft.com/office/officeart/2005/8/layout/orgChart1"/>
    <dgm:cxn modelId="{2EEDFF7D-00F0-4E82-ABC3-67B6F70BAF5E}" type="presParOf" srcId="{E31372E5-3371-40D5-9C31-770D93EBBF00}" destId="{6A827FEF-7F17-4593-8E0E-89508D7CBA4D}" srcOrd="0" destOrd="0" presId="urn:microsoft.com/office/officeart/2005/8/layout/orgChart1"/>
    <dgm:cxn modelId="{50E1C743-0AD3-4A0E-8A49-9715684DD2D1}" type="presParOf" srcId="{6A827FEF-7F17-4593-8E0E-89508D7CBA4D}" destId="{AE0FFC59-99E8-409F-98E1-5B97F189AD85}" srcOrd="0" destOrd="0" presId="urn:microsoft.com/office/officeart/2005/8/layout/orgChart1"/>
    <dgm:cxn modelId="{519B7338-58B3-4DE3-ABE8-2A91908E88A4}" type="presParOf" srcId="{AE0FFC59-99E8-409F-98E1-5B97F189AD85}" destId="{6ABE5FF2-208F-4A33-98E9-49FDA098719C}" srcOrd="0" destOrd="0" presId="urn:microsoft.com/office/officeart/2005/8/layout/orgChart1"/>
    <dgm:cxn modelId="{81BEAFFE-AE6A-49FA-9E9A-C29BDA6C64EE}" type="presParOf" srcId="{AE0FFC59-99E8-409F-98E1-5B97F189AD85}" destId="{CE35A96A-BA9B-4C8B-8532-AD8552366E7A}" srcOrd="1" destOrd="0" presId="urn:microsoft.com/office/officeart/2005/8/layout/orgChart1"/>
    <dgm:cxn modelId="{27D31B02-3D56-453A-8440-81F90A545D3F}" type="presParOf" srcId="{6A827FEF-7F17-4593-8E0E-89508D7CBA4D}" destId="{7D6AB461-7C41-4C26-B4EB-08575A1533D1}" srcOrd="1" destOrd="0" presId="urn:microsoft.com/office/officeart/2005/8/layout/orgChart1"/>
    <dgm:cxn modelId="{AEB8F913-9882-43B3-A61F-1300A3499DFE}" type="presParOf" srcId="{6A827FEF-7F17-4593-8E0E-89508D7CBA4D}" destId="{F9A88DB3-B107-4E6F-AA5F-09F31099AFD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2B39CAE-EDAC-4C7A-94E4-F5F14F126902}" type="doc">
      <dgm:prSet loTypeId="urn:microsoft.com/office/officeart/2005/8/layout/orgChart1" loCatId="hierarchy" qsTypeId="urn:microsoft.com/office/officeart/2005/8/quickstyle/3d3" qsCatId="3D" csTypeId="urn:microsoft.com/office/officeart/2005/8/colors/accent3_3" csCatId="accent3" phldr="1"/>
      <dgm:spPr/>
      <dgm:t>
        <a:bodyPr/>
        <a:lstStyle/>
        <a:p>
          <a:endParaRPr lang="ru-RU"/>
        </a:p>
      </dgm:t>
    </dgm:pt>
    <dgm:pt modelId="{A8877ADE-AF3A-45B9-AC26-860379332B49}">
      <dgm:prSet/>
      <dgm:spPr/>
      <dgm:t>
        <a:bodyPr/>
        <a:lstStyle/>
        <a:p>
          <a:pPr rtl="0"/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7-razryadIi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boshqaruvchi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so`zning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registri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(RGU)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ichki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magistraldan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qiymatlar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buferli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kanalidan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kelayotgan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buyruqlar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kodini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qabul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qilish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saqlash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uchun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ishlatiladi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Boshqaruvchi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so`zni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registridagi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kodlash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vazni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(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qiymati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)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uchta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kiritish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/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chiqarish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kanallarining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har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birini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ish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paytidagi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yo`nalishini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aniqlaydi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Kanallarni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tanlovchi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sxema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(SXKN)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ichki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tashqi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qiymatlarini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uzatish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uchun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boshqaruvchi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so`zlarni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ma’lumotlarni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holatlari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bo`yicha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boshqaruvchi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signallar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tashkil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qiladi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qiymatlarning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uzatish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turi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-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jadvalga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asosan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o`rnatiladi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KNI, KN2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KNZ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kanallari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tashqi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qurilmalarni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mikroprotsessorning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qiymatlar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shinasiga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ulash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uchun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ishlatiladi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Har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bir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kanalning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bajaradigan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vazifasi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(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funksiyasi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)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programma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asosida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aniqlanadi</a:t>
          </a:r>
          <a:r>
            <a:rPr lang="en-US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903456B-5377-4E66-8BAD-B799D98A19BC}" type="parTrans" cxnId="{37857E3A-DE62-446C-97CD-822800CAE2CA}">
      <dgm:prSet/>
      <dgm:spPr/>
      <dgm:t>
        <a:bodyPr/>
        <a:lstStyle/>
        <a:p>
          <a:endParaRPr lang="ru-RU"/>
        </a:p>
      </dgm:t>
    </dgm:pt>
    <dgm:pt modelId="{1D3E141A-9CD6-472E-BF78-8AB16606F649}" type="sibTrans" cxnId="{37857E3A-DE62-446C-97CD-822800CAE2CA}">
      <dgm:prSet/>
      <dgm:spPr/>
      <dgm:t>
        <a:bodyPr/>
        <a:lstStyle/>
        <a:p>
          <a:endParaRPr lang="ru-RU"/>
        </a:p>
      </dgm:t>
    </dgm:pt>
    <dgm:pt modelId="{E31372E5-3371-40D5-9C31-770D93EBBF00}" type="pres">
      <dgm:prSet presAssocID="{92B39CAE-EDAC-4C7A-94E4-F5F14F12690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A827FEF-7F17-4593-8E0E-89508D7CBA4D}" type="pres">
      <dgm:prSet presAssocID="{A8877ADE-AF3A-45B9-AC26-860379332B49}" presName="hierRoot1" presStyleCnt="0">
        <dgm:presLayoutVars>
          <dgm:hierBranch val="init"/>
        </dgm:presLayoutVars>
      </dgm:prSet>
      <dgm:spPr/>
    </dgm:pt>
    <dgm:pt modelId="{AE0FFC59-99E8-409F-98E1-5B97F189AD85}" type="pres">
      <dgm:prSet presAssocID="{A8877ADE-AF3A-45B9-AC26-860379332B49}" presName="rootComposite1" presStyleCnt="0"/>
      <dgm:spPr/>
    </dgm:pt>
    <dgm:pt modelId="{6ABE5FF2-208F-4A33-98E9-49FDA098719C}" type="pres">
      <dgm:prSet presAssocID="{A8877ADE-AF3A-45B9-AC26-860379332B49}" presName="rootText1" presStyleLbl="node0" presStyleIdx="0" presStyleCnt="1" custScaleY="127139" custLinFactNeighborX="28172" custLinFactNeighborY="102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E35A96A-BA9B-4C8B-8532-AD8552366E7A}" type="pres">
      <dgm:prSet presAssocID="{A8877ADE-AF3A-45B9-AC26-860379332B49}" presName="rootConnector1" presStyleLbl="node1" presStyleIdx="0" presStyleCnt="0"/>
      <dgm:spPr/>
      <dgm:t>
        <a:bodyPr/>
        <a:lstStyle/>
        <a:p>
          <a:endParaRPr lang="ru-RU"/>
        </a:p>
      </dgm:t>
    </dgm:pt>
    <dgm:pt modelId="{7D6AB461-7C41-4C26-B4EB-08575A1533D1}" type="pres">
      <dgm:prSet presAssocID="{A8877ADE-AF3A-45B9-AC26-860379332B49}" presName="hierChild2" presStyleCnt="0"/>
      <dgm:spPr/>
    </dgm:pt>
    <dgm:pt modelId="{F9A88DB3-B107-4E6F-AA5F-09F31099AFD1}" type="pres">
      <dgm:prSet presAssocID="{A8877ADE-AF3A-45B9-AC26-860379332B49}" presName="hierChild3" presStyleCnt="0"/>
      <dgm:spPr/>
    </dgm:pt>
  </dgm:ptLst>
  <dgm:cxnLst>
    <dgm:cxn modelId="{37857E3A-DE62-446C-97CD-822800CAE2CA}" srcId="{92B39CAE-EDAC-4C7A-94E4-F5F14F126902}" destId="{A8877ADE-AF3A-45B9-AC26-860379332B49}" srcOrd="0" destOrd="0" parTransId="{6903456B-5377-4E66-8BAD-B799D98A19BC}" sibTransId="{1D3E141A-9CD6-472E-BF78-8AB16606F649}"/>
    <dgm:cxn modelId="{0DA0EE04-D06C-4119-9696-4E57A8952430}" type="presOf" srcId="{92B39CAE-EDAC-4C7A-94E4-F5F14F126902}" destId="{E31372E5-3371-40D5-9C31-770D93EBBF00}" srcOrd="0" destOrd="0" presId="urn:microsoft.com/office/officeart/2005/8/layout/orgChart1"/>
    <dgm:cxn modelId="{AC2F68B4-B219-4731-B870-8510174F1032}" type="presOf" srcId="{A8877ADE-AF3A-45B9-AC26-860379332B49}" destId="{CE35A96A-BA9B-4C8B-8532-AD8552366E7A}" srcOrd="1" destOrd="0" presId="urn:microsoft.com/office/officeart/2005/8/layout/orgChart1"/>
    <dgm:cxn modelId="{68258E1A-D65C-470D-811B-E627DBB3E175}" type="presOf" srcId="{A8877ADE-AF3A-45B9-AC26-860379332B49}" destId="{6ABE5FF2-208F-4A33-98E9-49FDA098719C}" srcOrd="0" destOrd="0" presId="urn:microsoft.com/office/officeart/2005/8/layout/orgChart1"/>
    <dgm:cxn modelId="{B0D04980-452F-45A4-BFCA-A747C14A240B}" type="presParOf" srcId="{E31372E5-3371-40D5-9C31-770D93EBBF00}" destId="{6A827FEF-7F17-4593-8E0E-89508D7CBA4D}" srcOrd="0" destOrd="0" presId="urn:microsoft.com/office/officeart/2005/8/layout/orgChart1"/>
    <dgm:cxn modelId="{5C2FCC0D-CE72-4A8E-81F9-D8BA1FDED418}" type="presParOf" srcId="{6A827FEF-7F17-4593-8E0E-89508D7CBA4D}" destId="{AE0FFC59-99E8-409F-98E1-5B97F189AD85}" srcOrd="0" destOrd="0" presId="urn:microsoft.com/office/officeart/2005/8/layout/orgChart1"/>
    <dgm:cxn modelId="{B0D7E9EA-9490-43A2-8A43-CA91292F0327}" type="presParOf" srcId="{AE0FFC59-99E8-409F-98E1-5B97F189AD85}" destId="{6ABE5FF2-208F-4A33-98E9-49FDA098719C}" srcOrd="0" destOrd="0" presId="urn:microsoft.com/office/officeart/2005/8/layout/orgChart1"/>
    <dgm:cxn modelId="{3CB4E187-ACC7-46A7-8558-4E673A5C2D5A}" type="presParOf" srcId="{AE0FFC59-99E8-409F-98E1-5B97F189AD85}" destId="{CE35A96A-BA9B-4C8B-8532-AD8552366E7A}" srcOrd="1" destOrd="0" presId="urn:microsoft.com/office/officeart/2005/8/layout/orgChart1"/>
    <dgm:cxn modelId="{D3BDD9F3-1D2F-4545-8077-A7A8CAE66B41}" type="presParOf" srcId="{6A827FEF-7F17-4593-8E0E-89508D7CBA4D}" destId="{7D6AB461-7C41-4C26-B4EB-08575A1533D1}" srcOrd="1" destOrd="0" presId="urn:microsoft.com/office/officeart/2005/8/layout/orgChart1"/>
    <dgm:cxn modelId="{1770FDC2-D80E-4EA8-836F-C18D390AFFF0}" type="presParOf" srcId="{6A827FEF-7F17-4593-8E0E-89508D7CBA4D}" destId="{F9A88DB3-B107-4E6F-AA5F-09F31099AFD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F9F74CB-BA19-4E1E-B982-FCDD4924BD67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5C8369F-0707-4FE1-8701-B7DFE40FD55D}">
      <dgm:prSet/>
      <dgm:spPr/>
      <dgm:t>
        <a:bodyPr/>
        <a:lstStyle/>
        <a:p>
          <a:pPr rtl="0"/>
          <a:r>
            <a:rPr lang="en-US" b="1" dirty="0" smtClean="0"/>
            <a:t>KM1 </a:t>
          </a:r>
          <a:r>
            <a:rPr lang="en-US" b="1" dirty="0" err="1" smtClean="0"/>
            <a:t>kanali</a:t>
          </a:r>
          <a:r>
            <a:rPr lang="en-US" b="1" dirty="0" smtClean="0"/>
            <a:t> 8-razryadli </a:t>
          </a:r>
          <a:r>
            <a:rPr lang="en-US" b="1" dirty="0" err="1" smtClean="0"/>
            <a:t>signallarni</a:t>
          </a:r>
          <a:r>
            <a:rPr lang="en-US" b="1" dirty="0" smtClean="0"/>
            <a:t> </a:t>
          </a:r>
          <a:r>
            <a:rPr lang="en-US" b="1" dirty="0" err="1" smtClean="0"/>
            <a:t>tashkil</a:t>
          </a:r>
          <a:r>
            <a:rPr lang="en-US" b="1" dirty="0" smtClean="0"/>
            <a:t> eta </a:t>
          </a:r>
          <a:r>
            <a:rPr lang="en-US" b="1" dirty="0" err="1" smtClean="0"/>
            <a:t>oladigan</a:t>
          </a:r>
          <a:r>
            <a:rPr lang="en-US" b="1" dirty="0" smtClean="0"/>
            <a:t> RG1 </a:t>
          </a:r>
          <a:r>
            <a:rPr lang="en-US" b="1" dirty="0" err="1" smtClean="0"/>
            <a:t>va</a:t>
          </a:r>
          <a:r>
            <a:rPr lang="en-US" b="1" dirty="0" smtClean="0"/>
            <a:t> RG2 </a:t>
          </a:r>
          <a:r>
            <a:rPr lang="en-US" b="1" dirty="0" err="1" smtClean="0"/>
            <a:t>kiritish</a:t>
          </a:r>
          <a:r>
            <a:rPr lang="en-US" b="1" dirty="0" smtClean="0"/>
            <a:t>/</a:t>
          </a:r>
          <a:r>
            <a:rPr lang="en-US" b="1" dirty="0" err="1" smtClean="0"/>
            <a:t>chiqarish</a:t>
          </a:r>
          <a:r>
            <a:rPr lang="en-US" b="1" dirty="0" smtClean="0"/>
            <a:t> </a:t>
          </a:r>
          <a:r>
            <a:rPr lang="en-US" b="1" dirty="0" err="1" smtClean="0"/>
            <a:t>registrlaridan</a:t>
          </a:r>
          <a:r>
            <a:rPr lang="en-US" b="1" dirty="0" smtClean="0"/>
            <a:t> </a:t>
          </a:r>
          <a:r>
            <a:rPr lang="en-US" b="1" dirty="0" err="1" smtClean="0"/>
            <a:t>tashkil</a:t>
          </a:r>
          <a:r>
            <a:rPr lang="en-US" b="1" dirty="0" smtClean="0"/>
            <a:t> </a:t>
          </a:r>
          <a:r>
            <a:rPr lang="en-US" b="1" dirty="0" err="1" smtClean="0"/>
            <a:t>topgan</a:t>
          </a:r>
          <a:r>
            <a:rPr lang="en-US" b="1" dirty="0" smtClean="0"/>
            <a:t>, </a:t>
          </a:r>
          <a:r>
            <a:rPr lang="en-US" b="1" dirty="0" err="1" smtClean="0"/>
            <a:t>hamda</a:t>
          </a:r>
          <a:r>
            <a:rPr lang="en-US" b="1" dirty="0" smtClean="0"/>
            <a:t> 0, 1 </a:t>
          </a:r>
          <a:r>
            <a:rPr lang="en-US" b="1" dirty="0" err="1" smtClean="0"/>
            <a:t>va</a:t>
          </a:r>
          <a:r>
            <a:rPr lang="en-US" b="1" dirty="0" smtClean="0"/>
            <a:t> 2 </a:t>
          </a:r>
          <a:r>
            <a:rPr lang="en-US" b="1" dirty="0" err="1" smtClean="0"/>
            <a:t>rejimlarida</a:t>
          </a:r>
          <a:r>
            <a:rPr lang="en-US" b="1" dirty="0" smtClean="0"/>
            <a:t> </a:t>
          </a:r>
          <a:r>
            <a:rPr lang="en-US" b="1" dirty="0" err="1" smtClean="0"/>
            <a:t>ishlashi</a:t>
          </a:r>
          <a:r>
            <a:rPr lang="en-US" b="1" dirty="0" smtClean="0"/>
            <a:t> </a:t>
          </a:r>
          <a:r>
            <a:rPr lang="en-US" b="1" dirty="0" err="1" smtClean="0"/>
            <a:t>mumkin</a:t>
          </a:r>
          <a:r>
            <a:rPr lang="en-US" b="1" dirty="0" smtClean="0"/>
            <a:t>. "0" </a:t>
          </a:r>
          <a:r>
            <a:rPr lang="en-US" b="1" dirty="0" err="1" smtClean="0"/>
            <a:t>rejimida</a:t>
          </a:r>
          <a:r>
            <a:rPr lang="en-US" b="1" dirty="0" smtClean="0"/>
            <a:t> </a:t>
          </a:r>
          <a:r>
            <a:rPr lang="en-US" b="1" dirty="0" err="1" smtClean="0"/>
            <a:t>ma’lumotni</a:t>
          </a:r>
          <a:r>
            <a:rPr lang="en-US" b="1" dirty="0" smtClean="0"/>
            <a:t> </a:t>
          </a:r>
          <a:r>
            <a:rPr lang="en-US" b="1" dirty="0" err="1" smtClean="0"/>
            <a:t>kiritish</a:t>
          </a:r>
          <a:r>
            <a:rPr lang="en-US" b="1" dirty="0" smtClean="0"/>
            <a:t> </a:t>
          </a:r>
          <a:r>
            <a:rPr lang="en-US" b="1" dirty="0" err="1" smtClean="0"/>
            <a:t>uzluksiz</a:t>
          </a:r>
          <a:r>
            <a:rPr lang="en-US" b="1" dirty="0" smtClean="0"/>
            <a:t> </a:t>
          </a:r>
          <a:r>
            <a:rPr lang="en-US" b="1" dirty="0" err="1" smtClean="0"/>
            <a:t>ravishda</a:t>
          </a:r>
          <a:r>
            <a:rPr lang="en-US" b="1" dirty="0" smtClean="0"/>
            <a:t> </a:t>
          </a:r>
          <a:r>
            <a:rPr lang="en-US" b="1" dirty="0" err="1" smtClean="0"/>
            <a:t>amalga</a:t>
          </a:r>
          <a:r>
            <a:rPr lang="en-US" b="1" dirty="0" smtClean="0"/>
            <a:t> </a:t>
          </a:r>
          <a:r>
            <a:rPr lang="en-US" b="1" dirty="0" err="1" smtClean="0"/>
            <a:t>oshiriladi</a:t>
          </a:r>
          <a:r>
            <a:rPr lang="en-US" b="1" dirty="0" smtClean="0"/>
            <a:t>, </a:t>
          </a:r>
          <a:r>
            <a:rPr lang="en-US" b="1" dirty="0" err="1" smtClean="0"/>
            <a:t>ya’ni</a:t>
          </a:r>
          <a:r>
            <a:rPr lang="en-US" b="1" dirty="0" smtClean="0"/>
            <a:t> </a:t>
          </a:r>
          <a:r>
            <a:rPr lang="en-US" b="1" dirty="0" err="1" smtClean="0"/>
            <a:t>kiritish</a:t>
          </a:r>
          <a:r>
            <a:rPr lang="en-US" b="1" dirty="0" smtClean="0"/>
            <a:t> </a:t>
          </a:r>
          <a:r>
            <a:rPr lang="en-US" b="1" dirty="0" err="1" smtClean="0"/>
            <a:t>registri</a:t>
          </a:r>
          <a:r>
            <a:rPr lang="en-US" b="1" dirty="0" smtClean="0"/>
            <a:t> </a:t>
          </a:r>
          <a:r>
            <a:rPr lang="en-US" b="1" dirty="0" err="1" smtClean="0"/>
            <a:t>o`zini</a:t>
          </a:r>
          <a:r>
            <a:rPr lang="en-US" b="1" dirty="0" smtClean="0"/>
            <a:t> </a:t>
          </a:r>
          <a:r>
            <a:rPr lang="en-US" b="1" dirty="0" err="1" smtClean="0"/>
            <a:t>holatini</a:t>
          </a:r>
          <a:r>
            <a:rPr lang="en-US" b="1" dirty="0" smtClean="0"/>
            <a:t> </a:t>
          </a:r>
          <a:r>
            <a:rPr lang="en-US" b="1" dirty="0" err="1" smtClean="0"/>
            <a:t>kirishdagi</a:t>
          </a:r>
          <a:r>
            <a:rPr lang="en-US" b="1" dirty="0" smtClean="0"/>
            <a:t> </a:t>
          </a:r>
          <a:r>
            <a:rPr lang="en-US" b="1" dirty="0" err="1" smtClean="0"/>
            <a:t>qiymatlarning</a:t>
          </a:r>
          <a:r>
            <a:rPr lang="en-US" b="1" dirty="0" smtClean="0"/>
            <a:t> </a:t>
          </a:r>
          <a:r>
            <a:rPr lang="en-US" b="1" dirty="0" err="1" smtClean="0"/>
            <a:t>o`zgarishi</a:t>
          </a:r>
          <a:r>
            <a:rPr lang="en-US" b="1" dirty="0" smtClean="0"/>
            <a:t> </a:t>
          </a:r>
          <a:r>
            <a:rPr lang="en-US" b="1" dirty="0" err="1" smtClean="0"/>
            <a:t>bo`yicha</a:t>
          </a:r>
          <a:r>
            <a:rPr lang="en-US" b="1" dirty="0" smtClean="0"/>
            <a:t> </a:t>
          </a:r>
          <a:r>
            <a:rPr lang="en-US" b="1" dirty="0" err="1" smtClean="0"/>
            <a:t>o`zgartiradi</a:t>
          </a:r>
          <a:r>
            <a:rPr lang="en-US" b="1" dirty="0" smtClean="0"/>
            <a:t> "0" </a:t>
          </a:r>
          <a:r>
            <a:rPr lang="en-US" b="1" dirty="0" err="1" smtClean="0"/>
            <a:t>va</a:t>
          </a:r>
          <a:r>
            <a:rPr lang="en-US" b="1" dirty="0" smtClean="0"/>
            <a:t> ‘1' </a:t>
          </a:r>
          <a:r>
            <a:rPr lang="en-US" b="1" dirty="0" err="1" smtClean="0"/>
            <a:t>rejimlarida</a:t>
          </a:r>
          <a:r>
            <a:rPr lang="en-US" b="1" dirty="0" smtClean="0"/>
            <a:t> </a:t>
          </a:r>
          <a:r>
            <a:rPr lang="en-US" b="1" dirty="0" err="1" smtClean="0"/>
            <a:t>ma’lumotlarni</a:t>
          </a:r>
          <a:r>
            <a:rPr lang="en-US" b="1" dirty="0" smtClean="0"/>
            <a:t> </a:t>
          </a:r>
          <a:r>
            <a:rPr lang="en-US" b="1" dirty="0" err="1" smtClean="0"/>
            <a:t>chiqarish</a:t>
          </a:r>
          <a:r>
            <a:rPr lang="en-US" b="1" dirty="0" smtClean="0"/>
            <a:t> ham </a:t>
          </a:r>
          <a:r>
            <a:rPr lang="en-US" b="1" dirty="0" err="1" smtClean="0"/>
            <a:t>chiqishdagi</a:t>
          </a:r>
          <a:r>
            <a:rPr lang="en-US" b="1" dirty="0" smtClean="0"/>
            <a:t> </a:t>
          </a:r>
          <a:r>
            <a:rPr lang="en-US" b="1" dirty="0" err="1" smtClean="0"/>
            <a:t>registrning</a:t>
          </a:r>
          <a:r>
            <a:rPr lang="en-US" b="1" dirty="0" smtClean="0"/>
            <a:t> </a:t>
          </a:r>
          <a:r>
            <a:rPr lang="en-US" b="1" dirty="0" err="1" smtClean="0"/>
            <a:t>ma’lumoti</a:t>
          </a:r>
          <a:r>
            <a:rPr lang="en-US" b="1" dirty="0" smtClean="0"/>
            <a:t> </a:t>
          </a:r>
          <a:r>
            <a:rPr lang="en-US" b="1" dirty="0" err="1" smtClean="0"/>
            <a:t>almashguniga</a:t>
          </a:r>
          <a:r>
            <a:rPr lang="en-US" b="1" dirty="0" smtClean="0"/>
            <a:t> </a:t>
          </a:r>
          <a:r>
            <a:rPr lang="en-US" b="1" dirty="0" err="1" smtClean="0"/>
            <a:t>qadar</a:t>
          </a:r>
          <a:r>
            <a:rPr lang="en-US" b="1" dirty="0" smtClean="0"/>
            <a:t> </a:t>
          </a:r>
          <a:r>
            <a:rPr lang="en-US" b="1" dirty="0" err="1" smtClean="0"/>
            <a:t>uzluksiz</a:t>
          </a:r>
          <a:r>
            <a:rPr lang="en-US" b="1" dirty="0" smtClean="0"/>
            <a:t> </a:t>
          </a:r>
          <a:r>
            <a:rPr lang="en-US" b="1" dirty="0" err="1" smtClean="0"/>
            <a:t>ravishda</a:t>
          </a:r>
          <a:r>
            <a:rPr lang="en-US" b="1" dirty="0" smtClean="0"/>
            <a:t> </a:t>
          </a:r>
          <a:r>
            <a:rPr lang="en-US" b="1" dirty="0" err="1" smtClean="0"/>
            <a:t>amalga</a:t>
          </a:r>
          <a:r>
            <a:rPr lang="en-US" b="1" dirty="0" smtClean="0"/>
            <a:t> </a:t>
          </a:r>
          <a:r>
            <a:rPr lang="en-US" b="1" dirty="0" err="1" smtClean="0"/>
            <a:t>oshiriladi</a:t>
          </a:r>
          <a:r>
            <a:rPr lang="en-US" b="1" dirty="0" smtClean="0"/>
            <a:t>.</a:t>
          </a:r>
          <a:endParaRPr lang="ru-RU" dirty="0"/>
        </a:p>
      </dgm:t>
    </dgm:pt>
    <dgm:pt modelId="{BEE439F1-841D-4763-9B56-76C0FC8FDBFE}" type="parTrans" cxnId="{9AB47867-D7E0-43D1-B9C0-2E6805AFF164}">
      <dgm:prSet/>
      <dgm:spPr/>
      <dgm:t>
        <a:bodyPr/>
        <a:lstStyle/>
        <a:p>
          <a:endParaRPr lang="ru-RU"/>
        </a:p>
      </dgm:t>
    </dgm:pt>
    <dgm:pt modelId="{7D144427-F570-4925-AE36-0B46EA1EADA7}" type="sibTrans" cxnId="{9AB47867-D7E0-43D1-B9C0-2E6805AFF164}">
      <dgm:prSet/>
      <dgm:spPr/>
      <dgm:t>
        <a:bodyPr/>
        <a:lstStyle/>
        <a:p>
          <a:endParaRPr lang="ru-RU"/>
        </a:p>
      </dgm:t>
    </dgm:pt>
    <dgm:pt modelId="{3C3915EF-C17E-435F-97E5-7721CBE68AF9}" type="pres">
      <dgm:prSet presAssocID="{4F9F74CB-BA19-4E1E-B982-FCDD4924BD6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B45D006-C95B-4FD2-8E70-36B931BCBE36}" type="pres">
      <dgm:prSet presAssocID="{C5C8369F-0707-4FE1-8701-B7DFE40FD55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05DC598-5B85-4446-8425-EEAAE33C00CC}" type="presOf" srcId="{C5C8369F-0707-4FE1-8701-B7DFE40FD55D}" destId="{CB45D006-C95B-4FD2-8E70-36B931BCBE36}" srcOrd="0" destOrd="0" presId="urn:microsoft.com/office/officeart/2005/8/layout/vList2"/>
    <dgm:cxn modelId="{9AB47867-D7E0-43D1-B9C0-2E6805AFF164}" srcId="{4F9F74CB-BA19-4E1E-B982-FCDD4924BD67}" destId="{C5C8369F-0707-4FE1-8701-B7DFE40FD55D}" srcOrd="0" destOrd="0" parTransId="{BEE439F1-841D-4763-9B56-76C0FC8FDBFE}" sibTransId="{7D144427-F570-4925-AE36-0B46EA1EADA7}"/>
    <dgm:cxn modelId="{6E0A25F6-AB71-4F2C-B10E-DD8333899AF0}" type="presOf" srcId="{4F9F74CB-BA19-4E1E-B982-FCDD4924BD67}" destId="{3C3915EF-C17E-435F-97E5-7721CBE68AF9}" srcOrd="0" destOrd="0" presId="urn:microsoft.com/office/officeart/2005/8/layout/vList2"/>
    <dgm:cxn modelId="{14F32E87-D295-4F4A-9F80-15BE53FF017F}" type="presParOf" srcId="{3C3915EF-C17E-435F-97E5-7721CBE68AF9}" destId="{CB45D006-C95B-4FD2-8E70-36B931BCBE3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BB6D201-AD5E-4CC5-A354-A2573E70D8FC}" type="doc">
      <dgm:prSet loTypeId="urn:microsoft.com/office/officeart/2005/8/layout/vList2" loCatId="list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EB1B0E6-3E37-444E-9F96-B22BBBA9CF50}">
      <dgm:prSet/>
      <dgm:spPr/>
      <dgm:t>
        <a:bodyPr/>
        <a:lstStyle/>
        <a:p>
          <a:pPr rtl="0"/>
          <a:r>
            <a:rPr lang="en-US" b="1" dirty="0" err="1" smtClean="0"/>
            <a:t>Kirish</a:t>
          </a:r>
          <a:r>
            <a:rPr lang="en-US" b="1" dirty="0" smtClean="0"/>
            <a:t> </a:t>
          </a:r>
          <a:r>
            <a:rPr lang="en-US" b="1" dirty="0" err="1" smtClean="0"/>
            <a:t>registriga</a:t>
          </a:r>
          <a:r>
            <a:rPr lang="en-US" b="1" dirty="0" smtClean="0"/>
            <a:t> 1 </a:t>
          </a:r>
          <a:r>
            <a:rPr lang="en-US" b="1" dirty="0" err="1" smtClean="0"/>
            <a:t>va</a:t>
          </a:r>
          <a:r>
            <a:rPr lang="en-US" b="1" dirty="0" smtClean="0"/>
            <a:t> 2 </a:t>
          </a:r>
          <a:r>
            <a:rPr lang="en-US" b="1" dirty="0" err="1" smtClean="0"/>
            <a:t>rejimlarida</a:t>
          </a:r>
          <a:r>
            <a:rPr lang="en-US" b="1" dirty="0" smtClean="0"/>
            <a:t> </a:t>
          </a:r>
          <a:r>
            <a:rPr lang="en-US" b="1" dirty="0" err="1" smtClean="0"/>
            <a:t>uzluksiz</a:t>
          </a:r>
          <a:r>
            <a:rPr lang="en-US" b="1" dirty="0" smtClean="0"/>
            <a:t> </a:t>
          </a:r>
          <a:r>
            <a:rPr lang="en-US" b="1" dirty="0" err="1" smtClean="0"/>
            <a:t>ravishda</a:t>
          </a:r>
          <a:r>
            <a:rPr lang="en-US" b="1" dirty="0" smtClean="0"/>
            <a:t> </a:t>
          </a:r>
          <a:r>
            <a:rPr lang="en-US" b="1" dirty="0" err="1" smtClean="0"/>
            <a:t>ma’lumotni</a:t>
          </a:r>
          <a:r>
            <a:rPr lang="en-US" b="1" dirty="0" smtClean="0"/>
            <a:t> </a:t>
          </a:r>
          <a:r>
            <a:rPr lang="en-US" b="1" dirty="0" err="1" smtClean="0"/>
            <a:t>kiritish</a:t>
          </a:r>
          <a:r>
            <a:rPr lang="en-US" b="1" dirty="0" smtClean="0"/>
            <a:t> </a:t>
          </a:r>
          <a:r>
            <a:rPr lang="en-US" b="1" dirty="0" err="1" smtClean="0"/>
            <a:t>va</a:t>
          </a:r>
          <a:r>
            <a:rPr lang="en-US" b="1" dirty="0" smtClean="0"/>
            <a:t> 2 </a:t>
          </a:r>
          <a:r>
            <a:rPr lang="en-US" b="1" dirty="0" err="1" smtClean="0"/>
            <a:t>rejimda</a:t>
          </a:r>
          <a:r>
            <a:rPr lang="en-US" b="1" dirty="0" smtClean="0"/>
            <a:t> </a:t>
          </a:r>
          <a:r>
            <a:rPr lang="en-US" b="1" dirty="0" err="1" smtClean="0"/>
            <a:t>ma’lumotni</a:t>
          </a:r>
          <a:r>
            <a:rPr lang="en-US" b="1" dirty="0" smtClean="0"/>
            <a:t> </a:t>
          </a:r>
          <a:r>
            <a:rPr lang="en-US" b="1" dirty="0" err="1" smtClean="0"/>
            <a:t>chiqarish</a:t>
          </a:r>
          <a:r>
            <a:rPr lang="en-US" b="1" dirty="0" smtClean="0"/>
            <a:t>/</a:t>
          </a:r>
          <a:r>
            <a:rPr lang="en-US" b="1" dirty="0" err="1" smtClean="0"/>
            <a:t>qabul</a:t>
          </a:r>
          <a:r>
            <a:rPr lang="en-US" b="1" dirty="0" smtClean="0"/>
            <a:t> </a:t>
          </a:r>
          <a:r>
            <a:rPr lang="en-US" b="1" dirty="0" err="1" smtClean="0"/>
            <a:t>qilishni</a:t>
          </a:r>
          <a:r>
            <a:rPr lang="en-US" b="1" dirty="0" smtClean="0"/>
            <a:t> </a:t>
          </a:r>
          <a:r>
            <a:rPr lang="en-US" b="1" dirty="0" err="1" smtClean="0"/>
            <a:t>boshqaruvchi</a:t>
          </a:r>
          <a:r>
            <a:rPr lang="en-US" b="1" dirty="0" smtClean="0"/>
            <a:t> </a:t>
          </a:r>
          <a:r>
            <a:rPr lang="en-US" b="1" dirty="0" err="1" smtClean="0"/>
            <a:t>tashqi</a:t>
          </a:r>
          <a:r>
            <a:rPr lang="en-US" b="1" dirty="0" smtClean="0"/>
            <a:t> signal </a:t>
          </a:r>
          <a:r>
            <a:rPr lang="en-US" b="1" dirty="0" err="1" smtClean="0"/>
            <a:t>bor</a:t>
          </a:r>
          <a:r>
            <a:rPr lang="en-US" b="1" dirty="0" smtClean="0"/>
            <a:t> </a:t>
          </a:r>
          <a:r>
            <a:rPr lang="en-US" b="1" dirty="0" err="1" smtClean="0"/>
            <a:t>paytida</a:t>
          </a:r>
          <a:r>
            <a:rPr lang="en-US" b="1" dirty="0" smtClean="0"/>
            <a:t> </a:t>
          </a:r>
          <a:r>
            <a:rPr lang="en-US" b="1" dirty="0" err="1" smtClean="0"/>
            <a:t>amalga</a:t>
          </a:r>
          <a:r>
            <a:rPr lang="en-US" b="1" dirty="0" smtClean="0"/>
            <a:t> </a:t>
          </a:r>
          <a:r>
            <a:rPr lang="en-US" b="1" dirty="0" err="1" smtClean="0"/>
            <a:t>oshadi</a:t>
          </a:r>
          <a:r>
            <a:rPr lang="en-US" b="1" dirty="0" smtClean="0"/>
            <a:t>.</a:t>
          </a:r>
          <a:endParaRPr lang="ru-RU" dirty="0"/>
        </a:p>
      </dgm:t>
    </dgm:pt>
    <dgm:pt modelId="{716492DD-FCFD-485E-8A14-0D6E9E062F02}" type="parTrans" cxnId="{6CBC9AFD-6C49-4F28-BE63-603F8F9EFEF7}">
      <dgm:prSet/>
      <dgm:spPr/>
      <dgm:t>
        <a:bodyPr/>
        <a:lstStyle/>
        <a:p>
          <a:endParaRPr lang="ru-RU"/>
        </a:p>
      </dgm:t>
    </dgm:pt>
    <dgm:pt modelId="{6737C641-0B1C-42C5-ACA0-FDAA0A28A1ED}" type="sibTrans" cxnId="{6CBC9AFD-6C49-4F28-BE63-603F8F9EFEF7}">
      <dgm:prSet/>
      <dgm:spPr/>
      <dgm:t>
        <a:bodyPr/>
        <a:lstStyle/>
        <a:p>
          <a:endParaRPr lang="ru-RU"/>
        </a:p>
      </dgm:t>
    </dgm:pt>
    <dgm:pt modelId="{E9943069-2E2C-408B-B088-EDF99B14AFE9}" type="pres">
      <dgm:prSet presAssocID="{5BB6D201-AD5E-4CC5-A354-A2573E70D8F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2EABE83-B230-43D4-86AC-C58603BCE986}" type="pres">
      <dgm:prSet presAssocID="{4EB1B0E6-3E37-444E-9F96-B22BBBA9CF5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CBC9AFD-6C49-4F28-BE63-603F8F9EFEF7}" srcId="{5BB6D201-AD5E-4CC5-A354-A2573E70D8FC}" destId="{4EB1B0E6-3E37-444E-9F96-B22BBBA9CF50}" srcOrd="0" destOrd="0" parTransId="{716492DD-FCFD-485E-8A14-0D6E9E062F02}" sibTransId="{6737C641-0B1C-42C5-ACA0-FDAA0A28A1ED}"/>
    <dgm:cxn modelId="{543D5B8D-593E-4A31-8049-844121BDF8F9}" type="presOf" srcId="{5BB6D201-AD5E-4CC5-A354-A2573E70D8FC}" destId="{E9943069-2E2C-408B-B088-EDF99B14AFE9}" srcOrd="0" destOrd="0" presId="urn:microsoft.com/office/officeart/2005/8/layout/vList2"/>
    <dgm:cxn modelId="{C21EFEEA-B14F-4A0A-BFFF-3DE9CA9BD1A2}" type="presOf" srcId="{4EB1B0E6-3E37-444E-9F96-B22BBBA9CF50}" destId="{12EABE83-B230-43D4-86AC-C58603BCE986}" srcOrd="0" destOrd="0" presId="urn:microsoft.com/office/officeart/2005/8/layout/vList2"/>
    <dgm:cxn modelId="{D45F785A-258B-436F-B165-8C7C2286FF3E}" type="presParOf" srcId="{E9943069-2E2C-408B-B088-EDF99B14AFE9}" destId="{12EABE83-B230-43D4-86AC-C58603BCE98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2734C0F-8A44-4C5D-AA6D-98DAC7E0F90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265345C-2409-477A-923F-7E279689BD41}">
      <dgm:prSet/>
      <dgm:spPr/>
      <dgm:t>
        <a:bodyPr/>
        <a:lstStyle/>
        <a:p>
          <a:pPr rtl="0"/>
          <a:r>
            <a:rPr lang="en-US" b="1" dirty="0" smtClean="0"/>
            <a:t>KN2 </a:t>
          </a:r>
          <a:r>
            <a:rPr lang="en-US" b="1" dirty="0" err="1" smtClean="0"/>
            <a:t>kanali</a:t>
          </a:r>
          <a:r>
            <a:rPr lang="en-US" b="1" dirty="0" smtClean="0"/>
            <a:t> 8-razryadli </a:t>
          </a:r>
          <a:r>
            <a:rPr lang="en-US" b="1" dirty="0" err="1" smtClean="0"/>
            <a:t>kirituvchi</a:t>
          </a:r>
          <a:r>
            <a:rPr lang="en-US" b="1" dirty="0" smtClean="0"/>
            <a:t>/</a:t>
          </a:r>
          <a:r>
            <a:rPr lang="en-US" b="1" dirty="0" err="1" smtClean="0"/>
            <a:t>chiqaruvchi</a:t>
          </a:r>
          <a:r>
            <a:rPr lang="en-US" b="1" dirty="0" smtClean="0"/>
            <a:t> </a:t>
          </a:r>
          <a:r>
            <a:rPr lang="en-US" b="1" dirty="0" err="1" smtClean="0"/>
            <a:t>registrdan</a:t>
          </a:r>
          <a:r>
            <a:rPr lang="en-US" b="1" dirty="0" smtClean="0"/>
            <a:t> (RGUZ)</a:t>
          </a:r>
          <a:r>
            <a:rPr lang="en-US" b="1" baseline="-25000" dirty="0" smtClean="0"/>
            <a:t>j</a:t>
          </a:r>
          <a:r>
            <a:rPr lang="en-US" b="1" dirty="0" smtClean="0"/>
            <a:t> </a:t>
          </a:r>
          <a:r>
            <a:rPr lang="en-US" b="1" dirty="0" err="1" smtClean="0"/>
            <a:t>tashkil</a:t>
          </a:r>
          <a:r>
            <a:rPr lang="en-US" b="1" dirty="0" smtClean="0"/>
            <a:t> </a:t>
          </a:r>
          <a:r>
            <a:rPr lang="en-US" b="1" dirty="0" err="1" smtClean="0"/>
            <a:t>etuvchilardan</a:t>
          </a:r>
          <a:r>
            <a:rPr lang="en-US" b="1" dirty="0" smtClean="0"/>
            <a:t> (</a:t>
          </a:r>
          <a:r>
            <a:rPr lang="en-US" b="1" dirty="0" err="1" smtClean="0"/>
            <a:t>formirovatcllardan</a:t>
          </a:r>
          <a:r>
            <a:rPr lang="en-US" b="1" dirty="0" smtClean="0"/>
            <a:t>) </a:t>
          </a:r>
          <a:r>
            <a:rPr lang="en-US" b="1" dirty="0" err="1" smtClean="0"/>
            <a:t>tuzilgan</a:t>
          </a:r>
          <a:r>
            <a:rPr lang="en-US" b="1" dirty="0" smtClean="0"/>
            <a:t> </a:t>
          </a:r>
          <a:r>
            <a:rPr lang="en-US" b="1" dirty="0" err="1" smtClean="0"/>
            <a:t>hamda</a:t>
          </a:r>
          <a:r>
            <a:rPr lang="en-US" b="1" dirty="0" smtClean="0"/>
            <a:t> "0" </a:t>
          </a:r>
          <a:r>
            <a:rPr lang="en-US" b="1" dirty="0" err="1" smtClean="0"/>
            <a:t>va</a:t>
          </a:r>
          <a:r>
            <a:rPr lang="en-US" b="1" dirty="0" smtClean="0"/>
            <a:t> "1" </a:t>
          </a:r>
          <a:r>
            <a:rPr lang="en-US" b="1" dirty="0" err="1" smtClean="0"/>
            <a:t>rejimlarida</a:t>
          </a:r>
          <a:r>
            <a:rPr lang="en-US" b="1" dirty="0" smtClean="0"/>
            <a:t> </a:t>
          </a:r>
          <a:r>
            <a:rPr lang="en-US" b="1" dirty="0" err="1" smtClean="0"/>
            <a:t>ma’lumotlarni</a:t>
          </a:r>
          <a:r>
            <a:rPr lang="en-US" b="1" dirty="0" smtClean="0"/>
            <a:t> </a:t>
          </a:r>
          <a:r>
            <a:rPr lang="en-US" b="1" dirty="0" err="1" smtClean="0"/>
            <a:t>kiritishda</a:t>
          </a:r>
          <a:r>
            <a:rPr lang="en-US" b="1" dirty="0" smtClean="0"/>
            <a:t> </a:t>
          </a:r>
          <a:r>
            <a:rPr lang="en-US" b="1" dirty="0" err="1" smtClean="0"/>
            <a:t>ishlashi</a:t>
          </a:r>
          <a:r>
            <a:rPr lang="en-US" b="1" dirty="0" smtClean="0"/>
            <a:t> </a:t>
          </a:r>
          <a:r>
            <a:rPr lang="en-US" b="1" dirty="0" err="1" smtClean="0"/>
            <a:t>mumkin</a:t>
          </a:r>
          <a:r>
            <a:rPr lang="en-US" b="1" dirty="0" smtClean="0"/>
            <a:t>.</a:t>
          </a:r>
          <a:endParaRPr lang="ru-RU" dirty="0"/>
        </a:p>
      </dgm:t>
    </dgm:pt>
    <dgm:pt modelId="{1F340E73-2EA6-4C87-8DB8-E7CBF0BE6F83}" type="parTrans" cxnId="{21CC59C6-804B-41A5-9C70-CDBF3AF0CBF5}">
      <dgm:prSet/>
      <dgm:spPr/>
      <dgm:t>
        <a:bodyPr/>
        <a:lstStyle/>
        <a:p>
          <a:endParaRPr lang="ru-RU"/>
        </a:p>
      </dgm:t>
    </dgm:pt>
    <dgm:pt modelId="{F572BE34-C64C-4017-8D68-DEC53091DAC5}" type="sibTrans" cxnId="{21CC59C6-804B-41A5-9C70-CDBF3AF0CBF5}">
      <dgm:prSet/>
      <dgm:spPr/>
      <dgm:t>
        <a:bodyPr/>
        <a:lstStyle/>
        <a:p>
          <a:endParaRPr lang="ru-RU"/>
        </a:p>
      </dgm:t>
    </dgm:pt>
    <dgm:pt modelId="{30C9498A-6A97-4272-819D-7C799810D006}" type="pres">
      <dgm:prSet presAssocID="{72734C0F-8A44-4C5D-AA6D-98DAC7E0F90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65C2D86-39D9-4F22-9CC9-B25D80A39BEB}" type="pres">
      <dgm:prSet presAssocID="{8265345C-2409-477A-923F-7E279689BD4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815036-71F3-4D65-B9D5-F6CAAC9026D7}" type="presOf" srcId="{72734C0F-8A44-4C5D-AA6D-98DAC7E0F909}" destId="{30C9498A-6A97-4272-819D-7C799810D006}" srcOrd="0" destOrd="0" presId="urn:microsoft.com/office/officeart/2005/8/layout/vList2"/>
    <dgm:cxn modelId="{21CC59C6-804B-41A5-9C70-CDBF3AF0CBF5}" srcId="{72734C0F-8A44-4C5D-AA6D-98DAC7E0F909}" destId="{8265345C-2409-477A-923F-7E279689BD41}" srcOrd="0" destOrd="0" parTransId="{1F340E73-2EA6-4C87-8DB8-E7CBF0BE6F83}" sibTransId="{F572BE34-C64C-4017-8D68-DEC53091DAC5}"/>
    <dgm:cxn modelId="{5107A84D-1A2B-460D-B811-87F1FA57EABE}" type="presOf" srcId="{8265345C-2409-477A-923F-7E279689BD41}" destId="{B65C2D86-39D9-4F22-9CC9-B25D80A39BEB}" srcOrd="0" destOrd="0" presId="urn:microsoft.com/office/officeart/2005/8/layout/vList2"/>
    <dgm:cxn modelId="{91B3FC63-EEB0-4899-84D3-33C9B19342BF}" type="presParOf" srcId="{30C9498A-6A97-4272-819D-7C799810D006}" destId="{B65C2D86-39D9-4F22-9CC9-B25D80A39BE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78D909F-B711-43A5-AFEA-A67FA811E3D9}" type="doc">
      <dgm:prSet loTypeId="urn:microsoft.com/office/officeart/2005/8/layout/orgChart1" loCatId="hierarchy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173F4D67-0840-4593-B024-D5465B61F115}">
      <dgm:prSet/>
      <dgm:spPr/>
      <dgm:t>
        <a:bodyPr/>
        <a:lstStyle/>
        <a:p>
          <a:pPr rtl="0"/>
          <a:r>
            <a:rPr lang="en-US" b="1" dirty="0" err="1" smtClean="0"/>
            <a:t>Kanalning</a:t>
          </a:r>
          <a:r>
            <a:rPr lang="en-US" b="1" dirty="0" smtClean="0"/>
            <a:t> </a:t>
          </a:r>
          <a:r>
            <a:rPr lang="en-US" b="1" dirty="0" err="1" smtClean="0"/>
            <a:t>registri</a:t>
          </a:r>
          <a:r>
            <a:rPr lang="en-US" b="1" dirty="0" smtClean="0"/>
            <a:t> "0" </a:t>
          </a:r>
          <a:r>
            <a:rPr lang="en-US" b="1" dirty="0" err="1" smtClean="0"/>
            <a:t>rejimida</a:t>
          </a:r>
          <a:r>
            <a:rPr lang="en-US" b="1" dirty="0" smtClean="0"/>
            <a:t> </a:t>
          </a:r>
          <a:r>
            <a:rPr lang="en-US" b="1" dirty="0" err="1" smtClean="0"/>
            <a:t>kanalning</a:t>
          </a:r>
          <a:r>
            <a:rPr lang="en-US" b="1" dirty="0" smtClean="0"/>
            <a:t> </a:t>
          </a:r>
          <a:r>
            <a:rPr lang="en-US" b="1" dirty="0" err="1" smtClean="0"/>
            <a:t>kirishidagi</a:t>
          </a:r>
          <a:r>
            <a:rPr lang="en-US" b="1" dirty="0" smtClean="0"/>
            <a:t> </a:t>
          </a:r>
          <a:r>
            <a:rPr lang="en-US" b="1" dirty="0" err="1" smtClean="0"/>
            <a:t>holatini</a:t>
          </a:r>
          <a:r>
            <a:rPr lang="en-US" b="1" dirty="0" smtClean="0"/>
            <a:t> </a:t>
          </a:r>
          <a:r>
            <a:rPr lang="en-US" b="1" dirty="0" err="1" smtClean="0"/>
            <a:t>chigarishiga</a:t>
          </a:r>
          <a:r>
            <a:rPr lang="en-US" b="1" dirty="0" smtClean="0"/>
            <a:t> </a:t>
          </a:r>
          <a:r>
            <a:rPr lang="en-US" b="1" dirty="0" err="1" smtClean="0"/>
            <a:t>tengdosh</a:t>
          </a:r>
          <a:r>
            <a:rPr lang="en-US" b="1" dirty="0" smtClean="0"/>
            <a:t> </a:t>
          </a:r>
          <a:r>
            <a:rPr lang="en-US" b="1" dirty="0" err="1" smtClean="0"/>
            <a:t>ravishda</a:t>
          </a:r>
          <a:r>
            <a:rPr lang="en-US" b="1" dirty="0" smtClean="0"/>
            <a:t> </a:t>
          </a:r>
          <a:r>
            <a:rPr lang="en-US" b="1" dirty="0" err="1" smtClean="0"/>
            <a:t>o`zini</a:t>
          </a:r>
          <a:r>
            <a:rPr lang="en-US" b="1" dirty="0" smtClean="0"/>
            <a:t> </a:t>
          </a:r>
          <a:r>
            <a:rPr lang="en-US" b="1" dirty="0" err="1" smtClean="0"/>
            <a:t>holatini</a:t>
          </a:r>
          <a:r>
            <a:rPr lang="en-US" b="1" dirty="0" smtClean="0"/>
            <a:t> </a:t>
          </a:r>
          <a:r>
            <a:rPr lang="en-US" b="1" dirty="0" err="1" smtClean="0"/>
            <a:t>o`zgartiradi</a:t>
          </a:r>
          <a:r>
            <a:rPr lang="en-US" b="1" dirty="0" smtClean="0"/>
            <a:t>. “1" </a:t>
          </a:r>
          <a:r>
            <a:rPr lang="en-US" b="1" dirty="0" err="1" smtClean="0"/>
            <a:t>rejimida</a:t>
          </a:r>
          <a:r>
            <a:rPr lang="en-US" b="1" dirty="0" smtClean="0"/>
            <a:t> </a:t>
          </a:r>
          <a:r>
            <a:rPr lang="en-US" b="1" dirty="0" err="1" smtClean="0"/>
            <a:t>ma’lumotlarni</a:t>
          </a:r>
          <a:r>
            <a:rPr lang="en-US" b="1" dirty="0" smtClean="0"/>
            <a:t> </a:t>
          </a:r>
          <a:r>
            <a:rPr lang="en-US" b="1" dirty="0" err="1" smtClean="0"/>
            <a:t>kiritish</a:t>
          </a:r>
          <a:r>
            <a:rPr lang="en-US" b="1" dirty="0" smtClean="0"/>
            <a:t>. </a:t>
          </a:r>
          <a:r>
            <a:rPr lang="en-US" b="1" dirty="0" err="1" smtClean="0"/>
            <a:t>qabul</a:t>
          </a:r>
          <a:r>
            <a:rPr lang="en-US" b="1" dirty="0" smtClean="0"/>
            <a:t> </a:t>
          </a:r>
          <a:r>
            <a:rPr lang="en-US" b="1" dirty="0" err="1" smtClean="0"/>
            <a:t>qilishni</a:t>
          </a:r>
          <a:r>
            <a:rPr lang="en-US" b="1" dirty="0" smtClean="0"/>
            <a:t> </a:t>
          </a:r>
          <a:r>
            <a:rPr lang="en-US" b="1" dirty="0" err="1" smtClean="0"/>
            <a:t>boshqaruvchi</a:t>
          </a:r>
          <a:r>
            <a:rPr lang="en-US" b="1" dirty="0" smtClean="0"/>
            <a:t> </a:t>
          </a:r>
          <a:r>
            <a:rPr lang="en-US" b="1" dirty="0" err="1" smtClean="0"/>
            <a:t>tashqi</a:t>
          </a:r>
          <a:r>
            <a:rPr lang="en-US" b="1" dirty="0" smtClean="0"/>
            <a:t> </a:t>
          </a:r>
          <a:r>
            <a:rPr lang="en-US" b="1" dirty="0" err="1" smtClean="0"/>
            <a:t>signalni</a:t>
          </a:r>
          <a:r>
            <a:rPr lang="en-US" b="1" dirty="0" smtClean="0"/>
            <a:t> </a:t>
          </a:r>
          <a:r>
            <a:rPr lang="en-US" b="1" dirty="0" err="1" smtClean="0"/>
            <a:t>ta’miri</a:t>
          </a:r>
          <a:r>
            <a:rPr lang="en-US" b="1" dirty="0" smtClean="0"/>
            <a:t> </a:t>
          </a:r>
          <a:r>
            <a:rPr lang="en-US" b="1" dirty="0" err="1" smtClean="0"/>
            <a:t>natijasida</a:t>
          </a:r>
          <a:r>
            <a:rPr lang="en-US" b="1" dirty="0" smtClean="0"/>
            <a:t> </a:t>
          </a:r>
          <a:r>
            <a:rPr lang="en-US" b="1" dirty="0" err="1" smtClean="0"/>
            <a:t>amalga</a:t>
          </a:r>
          <a:r>
            <a:rPr lang="en-US" b="1" dirty="0" smtClean="0"/>
            <a:t> </a:t>
          </a:r>
          <a:r>
            <a:rPr lang="en-US" b="1" dirty="0" err="1" smtClean="0"/>
            <a:t>oshiriladi</a:t>
          </a:r>
          <a:r>
            <a:rPr lang="en-US" b="1" dirty="0" smtClean="0"/>
            <a:t>.</a:t>
          </a:r>
          <a:endParaRPr lang="ru-RU" dirty="0"/>
        </a:p>
      </dgm:t>
    </dgm:pt>
    <dgm:pt modelId="{B62324C9-C423-4868-9AC5-5AEEAE0FC7DE}" type="parTrans" cxnId="{60C994BE-0486-4426-A719-1927434BC6AB}">
      <dgm:prSet/>
      <dgm:spPr/>
      <dgm:t>
        <a:bodyPr/>
        <a:lstStyle/>
        <a:p>
          <a:endParaRPr lang="ru-RU"/>
        </a:p>
      </dgm:t>
    </dgm:pt>
    <dgm:pt modelId="{9AEB1533-5A4D-412E-B490-2370117265D3}" type="sibTrans" cxnId="{60C994BE-0486-4426-A719-1927434BC6AB}">
      <dgm:prSet/>
      <dgm:spPr/>
      <dgm:t>
        <a:bodyPr/>
        <a:lstStyle/>
        <a:p>
          <a:endParaRPr lang="ru-RU"/>
        </a:p>
      </dgm:t>
    </dgm:pt>
    <dgm:pt modelId="{DA5CD4A9-DC12-4C65-998B-C068593416FA}">
      <dgm:prSet/>
      <dgm:spPr/>
      <dgm:t>
        <a:bodyPr/>
        <a:lstStyle/>
        <a:p>
          <a:pPr rtl="0"/>
          <a:r>
            <a:rPr lang="en-US" b="1" dirty="0" smtClean="0"/>
            <a:t>KNZ </a:t>
          </a:r>
          <a:r>
            <a:rPr lang="en-US" b="1" dirty="0" err="1" smtClean="0"/>
            <a:t>kanali</a:t>
          </a:r>
          <a:r>
            <a:rPr lang="en-US" b="1" dirty="0" smtClean="0"/>
            <a:t> </a:t>
          </a:r>
          <a:r>
            <a:rPr lang="en-US" b="1" dirty="0" err="1" smtClean="0"/>
            <a:t>ikkita</a:t>
          </a:r>
          <a:r>
            <a:rPr lang="en-US" b="1" dirty="0" smtClean="0"/>
            <a:t> 4-razryadli [0-3] </a:t>
          </a:r>
          <a:r>
            <a:rPr lang="en-US" b="1" dirty="0" err="1" smtClean="0"/>
            <a:t>va</a:t>
          </a:r>
          <a:r>
            <a:rPr lang="en-US" b="1" dirty="0" smtClean="0"/>
            <a:t> (4-7] </a:t>
          </a:r>
          <a:r>
            <a:rPr lang="en-US" b="1" dirty="0" err="1" smtClean="0"/>
            <a:t>razryadli</a:t>
          </a:r>
          <a:r>
            <a:rPr lang="en-US" b="1" dirty="0" smtClean="0"/>
            <a:t> </a:t>
          </a:r>
          <a:r>
            <a:rPr lang="en-US" b="1" dirty="0" err="1" smtClean="0"/>
            <a:t>registrlardan</a:t>
          </a:r>
          <a:r>
            <a:rPr lang="en-US" b="1" dirty="0" smtClean="0"/>
            <a:t> </a:t>
          </a:r>
          <a:r>
            <a:rPr lang="en-US" b="1" dirty="0" err="1" smtClean="0"/>
            <a:t>tashkil</a:t>
          </a:r>
          <a:r>
            <a:rPr lang="en-US" b="1" dirty="0" smtClean="0"/>
            <a:t> </a:t>
          </a:r>
          <a:r>
            <a:rPr lang="en-US" b="1" dirty="0" err="1" smtClean="0"/>
            <a:t>topgan</a:t>
          </a:r>
          <a:r>
            <a:rPr lang="en-US" b="1" dirty="0" smtClean="0"/>
            <a:t>. KMZ </a:t>
          </a:r>
          <a:r>
            <a:rPr lang="en-US" b="1" dirty="0" err="1" smtClean="0"/>
            <a:t>kanali</a:t>
          </a:r>
          <a:r>
            <a:rPr lang="en-US" b="1" dirty="0" smtClean="0"/>
            <a:t> "0" </a:t>
          </a:r>
          <a:r>
            <a:rPr lang="en-US" b="1" dirty="0" err="1" smtClean="0"/>
            <a:t>va</a:t>
          </a:r>
          <a:r>
            <a:rPr lang="en-US" b="1" dirty="0" smtClean="0"/>
            <a:t> “1" </a:t>
          </a:r>
          <a:r>
            <a:rPr lang="en-US" b="1" dirty="0" err="1" smtClean="0"/>
            <a:t>rejimlarida</a:t>
          </a:r>
          <a:r>
            <a:rPr lang="en-US" b="1" dirty="0" smtClean="0"/>
            <a:t> </a:t>
          </a:r>
          <a:r>
            <a:rPr lang="en-US" b="1" dirty="0" err="1" smtClean="0"/>
            <a:t>ishlashi</a:t>
          </a:r>
          <a:r>
            <a:rPr lang="en-US" b="1" dirty="0" smtClean="0"/>
            <a:t> </a:t>
          </a:r>
          <a:r>
            <a:rPr lang="en-US" b="1" dirty="0" err="1" smtClean="0"/>
            <a:t>mumkin</a:t>
          </a:r>
          <a:r>
            <a:rPr lang="en-US" b="1" dirty="0" smtClean="0"/>
            <a:t>. "0" </a:t>
          </a:r>
          <a:r>
            <a:rPr lang="en-US" b="1" dirty="0" err="1" smtClean="0"/>
            <a:t>rejimida</a:t>
          </a:r>
          <a:r>
            <a:rPr lang="en-US" b="1" dirty="0" smtClean="0"/>
            <a:t> 4- </a:t>
          </a:r>
          <a:r>
            <a:rPr lang="en-US" b="1" dirty="0" err="1" smtClean="0"/>
            <a:t>razryadli</a:t>
          </a:r>
          <a:r>
            <a:rPr lang="en-US" b="1" dirty="0" smtClean="0"/>
            <a:t> </a:t>
          </a:r>
          <a:r>
            <a:rPr lang="en-US" b="1" dirty="0" err="1" smtClean="0"/>
            <a:t>so`zni</a:t>
          </a:r>
          <a:r>
            <a:rPr lang="en-US" b="1" dirty="0" smtClean="0"/>
            <a:t> </a:t>
          </a:r>
          <a:r>
            <a:rPr lang="en-US" b="1" dirty="0" err="1" smtClean="0"/>
            <a:t>kiritish</a:t>
          </a:r>
          <a:r>
            <a:rPr lang="en-US" b="1" dirty="0" smtClean="0"/>
            <a:t>/</a:t>
          </a:r>
          <a:r>
            <a:rPr lang="en-US" b="1" dirty="0" err="1" smtClean="0"/>
            <a:t>chiqarish</a:t>
          </a:r>
          <a:r>
            <a:rPr lang="en-US" b="1" dirty="0" smtClean="0"/>
            <a:t> </a:t>
          </a:r>
          <a:r>
            <a:rPr lang="en-US" b="1" dirty="0" err="1" smtClean="0"/>
            <a:t>amalga</a:t>
          </a:r>
          <a:r>
            <a:rPr lang="en-US" b="1" dirty="0" smtClean="0"/>
            <a:t> </a:t>
          </a:r>
          <a:r>
            <a:rPr lang="en-US" b="1" dirty="0" err="1" smtClean="0"/>
            <a:t>oshiriladi</a:t>
          </a:r>
          <a:r>
            <a:rPr lang="en-US" b="1" dirty="0" smtClean="0"/>
            <a:t>. “1" </a:t>
          </a:r>
          <a:r>
            <a:rPr lang="en-US" b="1" dirty="0" err="1" smtClean="0"/>
            <a:t>rejimida</a:t>
          </a:r>
          <a:r>
            <a:rPr lang="en-US" b="1" dirty="0" smtClean="0"/>
            <a:t> KNZ </a:t>
          </a:r>
          <a:r>
            <a:rPr lang="en-US" b="1" dirty="0" err="1" smtClean="0"/>
            <a:t>kanali</a:t>
          </a:r>
          <a:r>
            <a:rPr lang="en-US" b="1" dirty="0" smtClean="0"/>
            <a:t> </a:t>
          </a:r>
          <a:r>
            <a:rPr lang="en-US" b="1" dirty="0" err="1" smtClean="0"/>
            <a:t>boshqaruvchi</a:t>
          </a:r>
          <a:r>
            <a:rPr lang="en-US" b="1" dirty="0" smtClean="0"/>
            <a:t> </a:t>
          </a:r>
          <a:r>
            <a:rPr lang="en-US" b="1" dirty="0" err="1" smtClean="0"/>
            <a:t>signallarni</a:t>
          </a:r>
          <a:r>
            <a:rPr lang="en-US" b="1" dirty="0" smtClean="0"/>
            <a:t> </a:t>
          </a:r>
          <a:r>
            <a:rPr lang="en-US" b="1" dirty="0" err="1" smtClean="0"/>
            <a:t>qabul</a:t>
          </a:r>
          <a:r>
            <a:rPr lang="en-US" b="1" dirty="0" smtClean="0"/>
            <a:t> </a:t>
          </a:r>
          <a:r>
            <a:rPr lang="en-US" b="1" dirty="0" err="1" smtClean="0"/>
            <a:t>qilish</a:t>
          </a:r>
          <a:r>
            <a:rPr lang="en-US" b="1" dirty="0" smtClean="0"/>
            <a:t> </a:t>
          </a:r>
          <a:r>
            <a:rPr lang="en-US" b="1" dirty="0" err="1" smtClean="0"/>
            <a:t>va</a:t>
          </a:r>
          <a:r>
            <a:rPr lang="en-US" b="1" dirty="0" smtClean="0"/>
            <a:t> </a:t>
          </a:r>
          <a:r>
            <a:rPr lang="en-US" b="1" dirty="0" err="1" smtClean="0"/>
            <a:t>chiqarib</a:t>
          </a:r>
          <a:r>
            <a:rPr lang="en-US" b="1" dirty="0" smtClean="0"/>
            <a:t> </a:t>
          </a:r>
          <a:r>
            <a:rPr lang="en-US" b="1" dirty="0" err="1" smtClean="0"/>
            <a:t>berish</a:t>
          </a:r>
          <a:r>
            <a:rPr lang="en-US" b="1" dirty="0" smtClean="0"/>
            <a:t> </a:t>
          </a:r>
          <a:r>
            <a:rPr lang="en-US" b="1" dirty="0" err="1" smtClean="0"/>
            <a:t>uchun</a:t>
          </a:r>
          <a:r>
            <a:rPr lang="en-US" b="1" dirty="0" smtClean="0"/>
            <a:t> </a:t>
          </a:r>
          <a:r>
            <a:rPr lang="en-US" b="1" dirty="0" err="1" smtClean="0"/>
            <a:t>foydalaniladi</a:t>
          </a:r>
          <a:r>
            <a:rPr lang="en-US" b="1" dirty="0" smtClean="0"/>
            <a:t> (</a:t>
          </a:r>
          <a:r>
            <a:rPr lang="en-US" b="1" dirty="0" err="1" smtClean="0"/>
            <a:t>agarda</a:t>
          </a:r>
          <a:r>
            <a:rPr lang="en-US" b="1" dirty="0" smtClean="0"/>
            <a:t> KN1 </a:t>
          </a:r>
          <a:r>
            <a:rPr lang="en-US" b="1" dirty="0" err="1" smtClean="0"/>
            <a:t>va</a:t>
          </a:r>
          <a:r>
            <a:rPr lang="en-US" b="1" dirty="0" smtClean="0"/>
            <a:t> KN2 </a:t>
          </a:r>
          <a:r>
            <a:rPr lang="en-US" b="1" dirty="0" err="1" smtClean="0"/>
            <a:t>kanallari</a:t>
          </a:r>
          <a:r>
            <a:rPr lang="en-US" b="1" dirty="0" smtClean="0"/>
            <a:t> “1’’ </a:t>
          </a:r>
          <a:r>
            <a:rPr lang="en-US" b="1" dirty="0" err="1" smtClean="0"/>
            <a:t>yoki</a:t>
          </a:r>
          <a:r>
            <a:rPr lang="en-US" b="1" dirty="0" smtClean="0"/>
            <a:t> "2“ </a:t>
          </a:r>
          <a:r>
            <a:rPr lang="en-US" b="1" dirty="0" err="1" smtClean="0"/>
            <a:t>rejimlarida</a:t>
          </a:r>
          <a:r>
            <a:rPr lang="en-US" b="1" dirty="0" smtClean="0"/>
            <a:t> </a:t>
          </a:r>
          <a:r>
            <a:rPr lang="en-US" b="1" dirty="0" err="1" smtClean="0"/>
            <a:t>ishlayotgan</a:t>
          </a:r>
          <a:r>
            <a:rPr lang="en-US" b="1" dirty="0" smtClean="0"/>
            <a:t> </a:t>
          </a:r>
          <a:r>
            <a:rPr lang="en-US" b="1" dirty="0" err="1" smtClean="0"/>
            <a:t>bo`lsa</a:t>
          </a:r>
          <a:r>
            <a:rPr lang="en-US" b="1" dirty="0" smtClean="0"/>
            <a:t>). </a:t>
          </a:r>
          <a:r>
            <a:rPr lang="en-US" b="1" dirty="0" err="1" smtClean="0"/>
            <a:t>Kanalning</a:t>
          </a:r>
          <a:r>
            <a:rPr lang="en-US" b="1" dirty="0" smtClean="0"/>
            <a:t> </a:t>
          </a:r>
          <a:r>
            <a:rPr lang="en-US" b="1" dirty="0" err="1" smtClean="0"/>
            <a:t>registrlari</a:t>
          </a:r>
          <a:r>
            <a:rPr lang="en-US" b="1" dirty="0" smtClean="0"/>
            <a:t> </a:t>
          </a:r>
          <a:r>
            <a:rPr lang="en-US" b="1" dirty="0" err="1" smtClean="0"/>
            <a:t>birgalikda</a:t>
          </a:r>
          <a:r>
            <a:rPr lang="en-US" b="1" dirty="0" smtClean="0"/>
            <a:t> 8-razryadIi </a:t>
          </a:r>
          <a:r>
            <a:rPr lang="en-US" b="1" dirty="0" err="1" smtClean="0"/>
            <a:t>holat</a:t>
          </a:r>
          <a:r>
            <a:rPr lang="en-US" b="1" dirty="0" smtClean="0"/>
            <a:t> </a:t>
          </a:r>
          <a:r>
            <a:rPr lang="en-US" b="1" dirty="0" err="1" smtClean="0"/>
            <a:t>registri</a:t>
          </a:r>
          <a:r>
            <a:rPr lang="en-US" b="1" dirty="0" smtClean="0"/>
            <a:t> </a:t>
          </a:r>
          <a:r>
            <a:rPr lang="en-US" b="1" dirty="0" err="1" smtClean="0"/>
            <a:t>sifatida</a:t>
          </a:r>
          <a:r>
            <a:rPr lang="en-US" b="1" dirty="0" smtClean="0"/>
            <a:t> ham </a:t>
          </a:r>
          <a:r>
            <a:rPr lang="en-US" b="1" dirty="0" err="1" smtClean="0"/>
            <a:t>ishlatiladi</a:t>
          </a:r>
          <a:r>
            <a:rPr lang="en-US" b="1" dirty="0" smtClean="0"/>
            <a:t>.</a:t>
          </a:r>
          <a:endParaRPr lang="ru-RU" dirty="0"/>
        </a:p>
      </dgm:t>
    </dgm:pt>
    <dgm:pt modelId="{25018D41-F667-48CC-9BCF-CDEA8F0B016A}" type="parTrans" cxnId="{4B72FC72-B3BD-439F-812F-0F6A4DFD7CD6}">
      <dgm:prSet/>
      <dgm:spPr/>
      <dgm:t>
        <a:bodyPr/>
        <a:lstStyle/>
        <a:p>
          <a:endParaRPr lang="ru-RU"/>
        </a:p>
      </dgm:t>
    </dgm:pt>
    <dgm:pt modelId="{DFBD2601-53DD-430B-8E60-46F81DD5D2B0}" type="sibTrans" cxnId="{4B72FC72-B3BD-439F-812F-0F6A4DFD7CD6}">
      <dgm:prSet/>
      <dgm:spPr/>
      <dgm:t>
        <a:bodyPr/>
        <a:lstStyle/>
        <a:p>
          <a:endParaRPr lang="ru-RU"/>
        </a:p>
      </dgm:t>
    </dgm:pt>
    <dgm:pt modelId="{3CC7794D-C5D4-4853-9372-2E42D109A85B}" type="pres">
      <dgm:prSet presAssocID="{078D909F-B711-43A5-AFEA-A67FA811E3D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4CBFDBA-B11A-404B-8D2A-599805426A0B}" type="pres">
      <dgm:prSet presAssocID="{173F4D67-0840-4593-B024-D5465B61F115}" presName="hierRoot1" presStyleCnt="0">
        <dgm:presLayoutVars>
          <dgm:hierBranch val="init"/>
        </dgm:presLayoutVars>
      </dgm:prSet>
      <dgm:spPr/>
    </dgm:pt>
    <dgm:pt modelId="{BCB0484A-E8CB-475F-86C9-8ECA96D5465A}" type="pres">
      <dgm:prSet presAssocID="{173F4D67-0840-4593-B024-D5465B61F115}" presName="rootComposite1" presStyleCnt="0"/>
      <dgm:spPr/>
    </dgm:pt>
    <dgm:pt modelId="{61E1B34C-CDDD-42FE-A1DC-138E1A3FEA7A}" type="pres">
      <dgm:prSet presAssocID="{173F4D67-0840-4593-B024-D5465B61F115}" presName="rootText1" presStyleLbl="node0" presStyleIdx="0" presStyleCnt="2" custScaleX="139948" custScaleY="1997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2164E4E-373D-41A0-9792-3A90249DB8E4}" type="pres">
      <dgm:prSet presAssocID="{173F4D67-0840-4593-B024-D5465B61F115}" presName="rootConnector1" presStyleLbl="node1" presStyleIdx="0" presStyleCnt="0"/>
      <dgm:spPr/>
      <dgm:t>
        <a:bodyPr/>
        <a:lstStyle/>
        <a:p>
          <a:endParaRPr lang="ru-RU"/>
        </a:p>
      </dgm:t>
    </dgm:pt>
    <dgm:pt modelId="{A3B5C2D3-5A09-4B3C-AB6A-3699820A2686}" type="pres">
      <dgm:prSet presAssocID="{173F4D67-0840-4593-B024-D5465B61F115}" presName="hierChild2" presStyleCnt="0"/>
      <dgm:spPr/>
    </dgm:pt>
    <dgm:pt modelId="{6656787D-D8A7-4036-83A0-1EE99B3F7591}" type="pres">
      <dgm:prSet presAssocID="{173F4D67-0840-4593-B024-D5465B61F115}" presName="hierChild3" presStyleCnt="0"/>
      <dgm:spPr/>
    </dgm:pt>
    <dgm:pt modelId="{EBEE735B-7DD6-4419-AF87-CA09F2296149}" type="pres">
      <dgm:prSet presAssocID="{DA5CD4A9-DC12-4C65-998B-C068593416FA}" presName="hierRoot1" presStyleCnt="0">
        <dgm:presLayoutVars>
          <dgm:hierBranch val="init"/>
        </dgm:presLayoutVars>
      </dgm:prSet>
      <dgm:spPr/>
    </dgm:pt>
    <dgm:pt modelId="{148A307D-11FC-4F96-9264-8A602B2BCB3C}" type="pres">
      <dgm:prSet presAssocID="{DA5CD4A9-DC12-4C65-998B-C068593416FA}" presName="rootComposite1" presStyleCnt="0"/>
      <dgm:spPr/>
    </dgm:pt>
    <dgm:pt modelId="{42474F82-049A-47C9-8980-189EC5C4593A}" type="pres">
      <dgm:prSet presAssocID="{DA5CD4A9-DC12-4C65-998B-C068593416FA}" presName="rootText1" presStyleLbl="node0" presStyleIdx="1" presStyleCnt="2" custScaleX="162547" custScaleY="22204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39C21C5-13D4-4330-808F-62B8C5CE088C}" type="pres">
      <dgm:prSet presAssocID="{DA5CD4A9-DC12-4C65-998B-C068593416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C2CE4460-CDE1-46CD-96B3-A62BB3A32A12}" type="pres">
      <dgm:prSet presAssocID="{DA5CD4A9-DC12-4C65-998B-C068593416FA}" presName="hierChild2" presStyleCnt="0"/>
      <dgm:spPr/>
    </dgm:pt>
    <dgm:pt modelId="{496C4BBC-DDE0-4FEE-B816-0F4AB92AD152}" type="pres">
      <dgm:prSet presAssocID="{DA5CD4A9-DC12-4C65-998B-C068593416FA}" presName="hierChild3" presStyleCnt="0"/>
      <dgm:spPr/>
    </dgm:pt>
  </dgm:ptLst>
  <dgm:cxnLst>
    <dgm:cxn modelId="{BAFB441A-FB52-4BE9-8F16-5AE62C03D996}" type="presOf" srcId="{173F4D67-0840-4593-B024-D5465B61F115}" destId="{C2164E4E-373D-41A0-9792-3A90249DB8E4}" srcOrd="1" destOrd="0" presId="urn:microsoft.com/office/officeart/2005/8/layout/orgChart1"/>
    <dgm:cxn modelId="{0CFF18A8-34B4-4524-8055-4D9C0604CEB4}" type="presOf" srcId="{DA5CD4A9-DC12-4C65-998B-C068593416FA}" destId="{42474F82-049A-47C9-8980-189EC5C4593A}" srcOrd="0" destOrd="0" presId="urn:microsoft.com/office/officeart/2005/8/layout/orgChart1"/>
    <dgm:cxn modelId="{5EFCE682-589C-4419-94FA-710709D2DB1B}" type="presOf" srcId="{078D909F-B711-43A5-AFEA-A67FA811E3D9}" destId="{3CC7794D-C5D4-4853-9372-2E42D109A85B}" srcOrd="0" destOrd="0" presId="urn:microsoft.com/office/officeart/2005/8/layout/orgChart1"/>
    <dgm:cxn modelId="{60C994BE-0486-4426-A719-1927434BC6AB}" srcId="{078D909F-B711-43A5-AFEA-A67FA811E3D9}" destId="{173F4D67-0840-4593-B024-D5465B61F115}" srcOrd="0" destOrd="0" parTransId="{B62324C9-C423-4868-9AC5-5AEEAE0FC7DE}" sibTransId="{9AEB1533-5A4D-412E-B490-2370117265D3}"/>
    <dgm:cxn modelId="{BF18C92F-E189-4951-9785-59F9D0363974}" type="presOf" srcId="{DA5CD4A9-DC12-4C65-998B-C068593416FA}" destId="{039C21C5-13D4-4330-808F-62B8C5CE088C}" srcOrd="1" destOrd="0" presId="urn:microsoft.com/office/officeart/2005/8/layout/orgChart1"/>
    <dgm:cxn modelId="{4B72FC72-B3BD-439F-812F-0F6A4DFD7CD6}" srcId="{078D909F-B711-43A5-AFEA-A67FA811E3D9}" destId="{DA5CD4A9-DC12-4C65-998B-C068593416FA}" srcOrd="1" destOrd="0" parTransId="{25018D41-F667-48CC-9BCF-CDEA8F0B016A}" sibTransId="{DFBD2601-53DD-430B-8E60-46F81DD5D2B0}"/>
    <dgm:cxn modelId="{E0EEDE9A-597D-4D79-BDD9-CD8552DBA8EB}" type="presOf" srcId="{173F4D67-0840-4593-B024-D5465B61F115}" destId="{61E1B34C-CDDD-42FE-A1DC-138E1A3FEA7A}" srcOrd="0" destOrd="0" presId="urn:microsoft.com/office/officeart/2005/8/layout/orgChart1"/>
    <dgm:cxn modelId="{EA881C4C-FF40-42AA-96EE-6C797711E379}" type="presParOf" srcId="{3CC7794D-C5D4-4853-9372-2E42D109A85B}" destId="{C4CBFDBA-B11A-404B-8D2A-599805426A0B}" srcOrd="0" destOrd="0" presId="urn:microsoft.com/office/officeart/2005/8/layout/orgChart1"/>
    <dgm:cxn modelId="{FDC24BA2-FF46-4D26-B81B-EDBDDFEC9001}" type="presParOf" srcId="{C4CBFDBA-B11A-404B-8D2A-599805426A0B}" destId="{BCB0484A-E8CB-475F-86C9-8ECA96D5465A}" srcOrd="0" destOrd="0" presId="urn:microsoft.com/office/officeart/2005/8/layout/orgChart1"/>
    <dgm:cxn modelId="{DE8E4661-E21E-4319-8491-A871E2FF47EA}" type="presParOf" srcId="{BCB0484A-E8CB-475F-86C9-8ECA96D5465A}" destId="{61E1B34C-CDDD-42FE-A1DC-138E1A3FEA7A}" srcOrd="0" destOrd="0" presId="urn:microsoft.com/office/officeart/2005/8/layout/orgChart1"/>
    <dgm:cxn modelId="{A315D121-A888-414E-8F18-1E353BA15A69}" type="presParOf" srcId="{BCB0484A-E8CB-475F-86C9-8ECA96D5465A}" destId="{C2164E4E-373D-41A0-9792-3A90249DB8E4}" srcOrd="1" destOrd="0" presId="urn:microsoft.com/office/officeart/2005/8/layout/orgChart1"/>
    <dgm:cxn modelId="{820959D1-229D-4EEB-B07C-BBEAFFAA289C}" type="presParOf" srcId="{C4CBFDBA-B11A-404B-8D2A-599805426A0B}" destId="{A3B5C2D3-5A09-4B3C-AB6A-3699820A2686}" srcOrd="1" destOrd="0" presId="urn:microsoft.com/office/officeart/2005/8/layout/orgChart1"/>
    <dgm:cxn modelId="{DC85DBB3-C4EF-48EA-BE5F-00A1555B47F4}" type="presParOf" srcId="{C4CBFDBA-B11A-404B-8D2A-599805426A0B}" destId="{6656787D-D8A7-4036-83A0-1EE99B3F7591}" srcOrd="2" destOrd="0" presId="urn:microsoft.com/office/officeart/2005/8/layout/orgChart1"/>
    <dgm:cxn modelId="{840B9790-6E42-4C7E-A883-042219F254A7}" type="presParOf" srcId="{3CC7794D-C5D4-4853-9372-2E42D109A85B}" destId="{EBEE735B-7DD6-4419-AF87-CA09F2296149}" srcOrd="1" destOrd="0" presId="urn:microsoft.com/office/officeart/2005/8/layout/orgChart1"/>
    <dgm:cxn modelId="{E8F21076-EAAC-423F-BEC6-656760A8CFED}" type="presParOf" srcId="{EBEE735B-7DD6-4419-AF87-CA09F2296149}" destId="{148A307D-11FC-4F96-9264-8A602B2BCB3C}" srcOrd="0" destOrd="0" presId="urn:microsoft.com/office/officeart/2005/8/layout/orgChart1"/>
    <dgm:cxn modelId="{2B92D238-9453-486C-8D2E-01D5AAE245C7}" type="presParOf" srcId="{148A307D-11FC-4F96-9264-8A602B2BCB3C}" destId="{42474F82-049A-47C9-8980-189EC5C4593A}" srcOrd="0" destOrd="0" presId="urn:microsoft.com/office/officeart/2005/8/layout/orgChart1"/>
    <dgm:cxn modelId="{40829EE0-8500-4570-B3E3-A5EA3965CA4B}" type="presParOf" srcId="{148A307D-11FC-4F96-9264-8A602B2BCB3C}" destId="{039C21C5-13D4-4330-808F-62B8C5CE088C}" srcOrd="1" destOrd="0" presId="urn:microsoft.com/office/officeart/2005/8/layout/orgChart1"/>
    <dgm:cxn modelId="{1EC12DAF-B934-4C79-8795-1E23708FFAB5}" type="presParOf" srcId="{EBEE735B-7DD6-4419-AF87-CA09F2296149}" destId="{C2CE4460-CDE1-46CD-96B3-A62BB3A32A12}" srcOrd="1" destOrd="0" presId="urn:microsoft.com/office/officeart/2005/8/layout/orgChart1"/>
    <dgm:cxn modelId="{1FDFA43A-E5FC-469D-B45D-3907F2FDE28D}" type="presParOf" srcId="{EBEE735B-7DD6-4419-AF87-CA09F2296149}" destId="{496C4BBC-DDE0-4FEE-B816-0F4AB92AD15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2669376-9369-4AFC-B6BC-8EE078ECEA36}" type="doc">
      <dgm:prSet loTypeId="urn:microsoft.com/office/officeart/2005/8/layout/orgChart1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370B88A-5424-4F98-8CE7-33DACE019910}">
      <dgm:prSet/>
      <dgm:spPr/>
      <dgm:t>
        <a:bodyPr/>
        <a:lstStyle/>
        <a:p>
          <a:pPr rtl="0"/>
          <a:r>
            <a:rPr lang="en-US" b="1" dirty="0" err="1" smtClean="0"/>
            <a:t>Har</a:t>
          </a:r>
          <a:r>
            <a:rPr lang="en-US" b="1" dirty="0" smtClean="0"/>
            <a:t> </a:t>
          </a:r>
          <a:r>
            <a:rPr lang="en-US" b="1" dirty="0" err="1" smtClean="0"/>
            <a:t>bir</a:t>
          </a:r>
          <a:r>
            <a:rPr lang="en-US" b="1" dirty="0" smtClean="0"/>
            <a:t> </a:t>
          </a:r>
          <a:r>
            <a:rPr lang="en-US" b="1" dirty="0" err="1" smtClean="0"/>
            <a:t>kanalning</a:t>
          </a:r>
          <a:r>
            <a:rPr lang="en-US" b="1" dirty="0" smtClean="0"/>
            <a:t> </a:t>
          </a:r>
          <a:r>
            <a:rPr lang="en-US" b="1" dirty="0" err="1" smtClean="0"/>
            <a:t>ishlash</a:t>
          </a:r>
          <a:r>
            <a:rPr lang="en-US" b="1" dirty="0" smtClean="0"/>
            <a:t> </a:t>
          </a:r>
          <a:r>
            <a:rPr lang="en-US" b="1" dirty="0" err="1" smtClean="0"/>
            <a:t>rejimi</a:t>
          </a:r>
          <a:r>
            <a:rPr lang="en-US" b="1" dirty="0" smtClean="0"/>
            <a:t> RGU </a:t>
          </a:r>
          <a:r>
            <a:rPr lang="en-US" b="1" dirty="0" err="1" smtClean="0"/>
            <a:t>ga</a:t>
          </a:r>
          <a:r>
            <a:rPr lang="en-US" b="1" dirty="0" smtClean="0"/>
            <a:t> </a:t>
          </a:r>
          <a:r>
            <a:rPr lang="en-US" b="1" dirty="0" err="1" smtClean="0"/>
            <a:t>kiritilgan</a:t>
          </a:r>
          <a:r>
            <a:rPr lang="en-US" b="1" dirty="0" smtClean="0"/>
            <a:t> </a:t>
          </a:r>
          <a:r>
            <a:rPr lang="en-US" b="1" dirty="0" err="1" smtClean="0"/>
            <a:t>boshqaruvchi</a:t>
          </a:r>
          <a:r>
            <a:rPr lang="en-US" b="1" dirty="0" smtClean="0"/>
            <a:t> </a:t>
          </a:r>
          <a:r>
            <a:rPr lang="en-US" b="1" dirty="0" err="1" smtClean="0"/>
            <a:t>so`zning</a:t>
          </a:r>
          <a:r>
            <a:rPr lang="en-US" b="1" dirty="0" smtClean="0"/>
            <a:t> </a:t>
          </a:r>
          <a:r>
            <a:rPr lang="en-US" b="1" dirty="0" err="1" smtClean="0"/>
            <a:t>kodini</a:t>
          </a:r>
          <a:r>
            <a:rPr lang="en-US" b="1" dirty="0" smtClean="0"/>
            <a:t> </a:t>
          </a:r>
          <a:r>
            <a:rPr lang="en-US" b="1" dirty="0" err="1" smtClean="0"/>
            <a:t>turiga</a:t>
          </a:r>
          <a:r>
            <a:rPr lang="en-US" b="1" dirty="0" smtClean="0"/>
            <a:t> (</a:t>
          </a:r>
          <a:r>
            <a:rPr lang="en-US" b="1" dirty="0" err="1" smtClean="0"/>
            <a:t>qanday</a:t>
          </a:r>
          <a:r>
            <a:rPr lang="en-US" b="1" dirty="0" smtClean="0"/>
            <a:t> </a:t>
          </a:r>
          <a:r>
            <a:rPr lang="en-US" b="1" dirty="0" err="1" smtClean="0"/>
            <a:t>kod</a:t>
          </a:r>
          <a:r>
            <a:rPr lang="en-US" b="1" dirty="0" smtClean="0"/>
            <a:t> </a:t>
          </a:r>
          <a:r>
            <a:rPr lang="en-US" b="1" dirty="0" err="1" smtClean="0"/>
            <a:t>chiqanligiga</a:t>
          </a:r>
          <a:r>
            <a:rPr lang="en-US" b="1" dirty="0" smtClean="0"/>
            <a:t>) </a:t>
          </a:r>
          <a:r>
            <a:rPr lang="en-US" b="1" dirty="0" err="1" smtClean="0"/>
            <a:t>qarab</a:t>
          </a:r>
          <a:r>
            <a:rPr lang="en-US" b="1" dirty="0" smtClean="0"/>
            <a:t> </a:t>
          </a:r>
          <a:r>
            <a:rPr lang="en-US" b="1" dirty="0" err="1" smtClean="0"/>
            <a:t>aniqlanadi</a:t>
          </a:r>
          <a:r>
            <a:rPr lang="en-US" b="1" dirty="0" smtClean="0"/>
            <a:t>. KN1 da KN2 </a:t>
          </a:r>
          <a:r>
            <a:rPr lang="en-US" b="1" dirty="0" err="1" smtClean="0"/>
            <a:t>kanallarining</a:t>
          </a:r>
          <a:r>
            <a:rPr lang="en-US" b="1" dirty="0" smtClean="0"/>
            <a:t> </a:t>
          </a:r>
          <a:r>
            <a:rPr lang="en-US" b="1" dirty="0" err="1" smtClean="0"/>
            <a:t>rejimlari</a:t>
          </a:r>
          <a:r>
            <a:rPr lang="en-US" b="1" dirty="0" smtClean="0"/>
            <a:t> </a:t>
          </a:r>
          <a:r>
            <a:rPr lang="en-US" b="1" dirty="0" err="1" smtClean="0"/>
            <a:t>ixtiyoriy</a:t>
          </a:r>
          <a:r>
            <a:rPr lang="en-US" b="1" dirty="0" smtClean="0"/>
            <a:t> (</a:t>
          </a:r>
          <a:r>
            <a:rPr lang="en-US" b="1" dirty="0" err="1" smtClean="0"/>
            <a:t>bog`liqsiz</a:t>
          </a:r>
          <a:r>
            <a:rPr lang="en-US" b="1" dirty="0" smtClean="0"/>
            <a:t>) </a:t>
          </a:r>
          <a:r>
            <a:rPr lang="en-US" b="1" dirty="0" err="1" smtClean="0"/>
            <a:t>o`rnatiladi</a:t>
          </a:r>
          <a:r>
            <a:rPr lang="en-US" b="1" dirty="0" smtClean="0"/>
            <a:t>, KNZ </a:t>
          </a:r>
          <a:r>
            <a:rPr lang="en-US" b="1" dirty="0" err="1" smtClean="0"/>
            <a:t>kanalining</a:t>
          </a:r>
          <a:r>
            <a:rPr lang="en-US" b="1" dirty="0" smtClean="0"/>
            <a:t> </a:t>
          </a:r>
          <a:r>
            <a:rPr lang="en-US" b="1" dirty="0" err="1" smtClean="0"/>
            <a:t>rejimi</a:t>
          </a:r>
          <a:r>
            <a:rPr lang="en-US" b="1" dirty="0" smtClean="0"/>
            <a:t> </a:t>
          </a:r>
          <a:r>
            <a:rPr lang="en-US" b="1" dirty="0" err="1" smtClean="0"/>
            <a:t>esa</a:t>
          </a:r>
          <a:r>
            <a:rPr lang="en-US" b="1" dirty="0" smtClean="0"/>
            <a:t> KN1 </a:t>
          </a:r>
          <a:r>
            <a:rPr lang="en-US" b="1" dirty="0" err="1" smtClean="0"/>
            <a:t>va</a:t>
          </a:r>
          <a:r>
            <a:rPr lang="en-US" b="1" dirty="0" smtClean="0"/>
            <a:t> KN2 </a:t>
          </a:r>
          <a:r>
            <a:rPr lang="en-US" b="1" dirty="0" err="1" smtClean="0"/>
            <a:t>kanallarining</a:t>
          </a:r>
          <a:r>
            <a:rPr lang="en-US" b="1" dirty="0" smtClean="0"/>
            <a:t> </a:t>
          </a:r>
          <a:r>
            <a:rPr lang="en-US" b="1" dirty="0" err="1" smtClean="0"/>
            <a:t>ishlash</a:t>
          </a:r>
          <a:r>
            <a:rPr lang="en-US" b="1" dirty="0" smtClean="0"/>
            <a:t> </a:t>
          </a:r>
          <a:r>
            <a:rPr lang="en-US" b="1" dirty="0" err="1" smtClean="0"/>
            <a:t>rejimlariga</a:t>
          </a:r>
          <a:r>
            <a:rPr lang="en-US" b="1" dirty="0" smtClean="0"/>
            <a:t> </a:t>
          </a:r>
          <a:r>
            <a:rPr lang="en-US" b="1" dirty="0" err="1" smtClean="0"/>
            <a:t>bog`liq</a:t>
          </a:r>
          <a:r>
            <a:rPr lang="en-US" b="1" dirty="0" smtClean="0"/>
            <a:t>. </a:t>
          </a:r>
          <a:r>
            <a:rPr lang="en-US" b="1" dirty="0" err="1" smtClean="0"/>
            <a:t>Har</a:t>
          </a:r>
          <a:r>
            <a:rPr lang="en-US" b="1" dirty="0" smtClean="0"/>
            <a:t> </a:t>
          </a:r>
          <a:r>
            <a:rPr lang="en-US" b="1" dirty="0" err="1" smtClean="0"/>
            <a:t>qanday</a:t>
          </a:r>
          <a:r>
            <a:rPr lang="en-US" b="1" dirty="0" smtClean="0"/>
            <a:t> </a:t>
          </a:r>
          <a:r>
            <a:rPr lang="en-US" b="1" dirty="0" err="1" smtClean="0"/>
            <a:t>kanalning</a:t>
          </a:r>
          <a:r>
            <a:rPr lang="en-US" b="1" dirty="0" smtClean="0"/>
            <a:t> </a:t>
          </a:r>
          <a:r>
            <a:rPr lang="en-US" b="1" dirty="0" err="1" smtClean="0"/>
            <a:t>ishlash</a:t>
          </a:r>
          <a:r>
            <a:rPr lang="en-US" b="1" dirty="0" smtClean="0"/>
            <a:t> </a:t>
          </a:r>
          <a:r>
            <a:rPr lang="en-US" b="1" dirty="0" err="1" smtClean="0"/>
            <a:t>rejimi</a:t>
          </a:r>
          <a:r>
            <a:rPr lang="en-US" b="1" dirty="0" smtClean="0"/>
            <a:t> </a:t>
          </a:r>
          <a:r>
            <a:rPr lang="en-US" b="1" dirty="0" err="1" smtClean="0"/>
            <a:t>o`zgarganda</a:t>
          </a:r>
          <a:r>
            <a:rPr lang="en-US" b="1" dirty="0" smtClean="0"/>
            <a:t> </a:t>
          </a:r>
          <a:r>
            <a:rPr lang="en-US" b="1" dirty="0" err="1" smtClean="0"/>
            <a:t>kirish</a:t>
          </a:r>
          <a:r>
            <a:rPr lang="en-US" b="1" dirty="0" smtClean="0"/>
            <a:t>/</a:t>
          </a:r>
          <a:r>
            <a:rPr lang="en-US" b="1" dirty="0" err="1" smtClean="0"/>
            <a:t>chiqish</a:t>
          </a:r>
          <a:r>
            <a:rPr lang="en-US" b="1" dirty="0" smtClean="0"/>
            <a:t> </a:t>
          </a:r>
          <a:r>
            <a:rPr lang="en-US" b="1" dirty="0" err="1" smtClean="0"/>
            <a:t>registrlari</a:t>
          </a:r>
          <a:r>
            <a:rPr lang="en-US" b="1" dirty="0" smtClean="0"/>
            <a:t> "0" </a:t>
          </a:r>
          <a:r>
            <a:rPr lang="en-US" b="1" dirty="0" err="1" smtClean="0"/>
            <a:t>holatiga</a:t>
          </a:r>
          <a:r>
            <a:rPr lang="en-US" b="1" dirty="0" smtClean="0"/>
            <a:t> </a:t>
          </a:r>
          <a:r>
            <a:rPr lang="en-US" b="1" dirty="0" err="1" smtClean="0"/>
            <a:t>keladi</a:t>
          </a:r>
          <a:r>
            <a:rPr lang="en-US" b="1" dirty="0" smtClean="0"/>
            <a:t>. </a:t>
          </a:r>
          <a:r>
            <a:rPr lang="en-US" b="1" dirty="0" err="1" smtClean="0"/>
            <a:t>Kanallarni</a:t>
          </a:r>
          <a:r>
            <a:rPr lang="en-US" b="1" dirty="0" smtClean="0"/>
            <a:t> </a:t>
          </a:r>
          <a:r>
            <a:rPr lang="en-US" b="1" dirty="0" err="1" smtClean="0"/>
            <a:t>ishlash</a:t>
          </a:r>
          <a:r>
            <a:rPr lang="en-US" b="1" dirty="0" smtClean="0"/>
            <a:t> </a:t>
          </a:r>
          <a:r>
            <a:rPr lang="en-US" b="1" dirty="0" err="1" smtClean="0"/>
            <a:t>rejimlarini</a:t>
          </a:r>
          <a:r>
            <a:rPr lang="en-US" b="1" dirty="0" smtClean="0"/>
            <a:t> </a:t>
          </a:r>
          <a:r>
            <a:rPr lang="en-US" b="1" dirty="0" err="1" smtClean="0"/>
            <a:t>kombinatsiyalash</a:t>
          </a:r>
          <a:r>
            <a:rPr lang="en-US" b="1" dirty="0" smtClean="0"/>
            <a:t> parallel </a:t>
          </a:r>
          <a:r>
            <a:rPr lang="en-US" b="1" dirty="0" err="1" smtClean="0"/>
            <a:t>interfeysli</a:t>
          </a:r>
          <a:r>
            <a:rPr lang="en-US" b="1" dirty="0" smtClean="0"/>
            <a:t> KIS </a:t>
          </a:r>
          <a:r>
            <a:rPr lang="en-US" b="1" dirty="0" err="1" smtClean="0"/>
            <a:t>ni</a:t>
          </a:r>
          <a:r>
            <a:rPr lang="en-US" b="1" dirty="0" smtClean="0"/>
            <a:t> </a:t>
          </a:r>
          <a:r>
            <a:rPr lang="en-US" b="1" dirty="0" err="1" smtClean="0"/>
            <a:t>har</a:t>
          </a:r>
          <a:r>
            <a:rPr lang="en-US" b="1" dirty="0" smtClean="0"/>
            <a:t> </a:t>
          </a:r>
          <a:r>
            <a:rPr lang="en-US" b="1" dirty="0" err="1" smtClean="0"/>
            <a:t>kanday</a:t>
          </a:r>
          <a:r>
            <a:rPr lang="en-US" b="1" dirty="0" smtClean="0"/>
            <a:t> </a:t>
          </a:r>
          <a:r>
            <a:rPr lang="en-US" b="1" dirty="0" err="1" smtClean="0"/>
            <a:t>periferiya</a:t>
          </a:r>
          <a:r>
            <a:rPr lang="en-US" b="1" dirty="0" smtClean="0"/>
            <a:t> </a:t>
          </a:r>
          <a:r>
            <a:rPr lang="en-US" b="1" dirty="0" err="1" smtClean="0"/>
            <a:t>qurilmalari</a:t>
          </a:r>
          <a:r>
            <a:rPr lang="en-US" b="1" dirty="0" smtClean="0"/>
            <a:t> </a:t>
          </a:r>
          <a:r>
            <a:rPr lang="en-US" b="1" dirty="0" err="1" smtClean="0"/>
            <a:t>bilan</a:t>
          </a:r>
          <a:r>
            <a:rPr lang="en-US" b="1" dirty="0" smtClean="0"/>
            <a:t> </a:t>
          </a:r>
          <a:r>
            <a:rPr lang="en-US" b="1" dirty="0" err="1" smtClean="0"/>
            <a:t>ishlashini</a:t>
          </a:r>
          <a:r>
            <a:rPr lang="en-US" b="1" dirty="0" smtClean="0"/>
            <a:t> </a:t>
          </a:r>
          <a:r>
            <a:rPr lang="en-US" b="1" dirty="0" err="1" smtClean="0"/>
            <a:t>ta’minlaydi</a:t>
          </a:r>
          <a:r>
            <a:rPr lang="en-US" b="1" dirty="0" smtClean="0"/>
            <a:t>.</a:t>
          </a:r>
          <a:endParaRPr lang="ru-RU" dirty="0"/>
        </a:p>
      </dgm:t>
    </dgm:pt>
    <dgm:pt modelId="{A317F2C8-EF30-402D-BB77-3CE9F60CD6E3}" type="parTrans" cxnId="{33B6E3EF-3AEE-49E8-8591-52A2F5EF5F5F}">
      <dgm:prSet/>
      <dgm:spPr/>
      <dgm:t>
        <a:bodyPr/>
        <a:lstStyle/>
        <a:p>
          <a:endParaRPr lang="ru-RU"/>
        </a:p>
      </dgm:t>
    </dgm:pt>
    <dgm:pt modelId="{8F9CB250-3D92-4430-8AEA-AFF119624844}" type="sibTrans" cxnId="{33B6E3EF-3AEE-49E8-8591-52A2F5EF5F5F}">
      <dgm:prSet/>
      <dgm:spPr/>
      <dgm:t>
        <a:bodyPr/>
        <a:lstStyle/>
        <a:p>
          <a:endParaRPr lang="ru-RU"/>
        </a:p>
      </dgm:t>
    </dgm:pt>
    <dgm:pt modelId="{DAB5709F-F579-4545-971B-D6FF4A9D3887}" type="pres">
      <dgm:prSet presAssocID="{D2669376-9369-4AFC-B6BC-8EE078ECEA3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8D605B9-BAAC-4DA0-B74D-28B8850917DD}" type="pres">
      <dgm:prSet presAssocID="{4370B88A-5424-4F98-8CE7-33DACE019910}" presName="hierRoot1" presStyleCnt="0">
        <dgm:presLayoutVars>
          <dgm:hierBranch val="init"/>
        </dgm:presLayoutVars>
      </dgm:prSet>
      <dgm:spPr/>
    </dgm:pt>
    <dgm:pt modelId="{79C4440F-B648-4995-84F1-837ACB0591F9}" type="pres">
      <dgm:prSet presAssocID="{4370B88A-5424-4F98-8CE7-33DACE019910}" presName="rootComposite1" presStyleCnt="0"/>
      <dgm:spPr/>
    </dgm:pt>
    <dgm:pt modelId="{96E3E2A9-2B1C-44BF-93E3-F1DB2AA4BB8C}" type="pres">
      <dgm:prSet presAssocID="{4370B88A-5424-4F98-8CE7-33DACE019910}" presName="rootText1" presStyleLbl="node0" presStyleIdx="0" presStyleCnt="1" custLinFactNeighborX="1882" custLinFactNeighborY="-22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6936866-85CE-4A38-B2D5-B5F38F99473B}" type="pres">
      <dgm:prSet presAssocID="{4370B88A-5424-4F98-8CE7-33DACE019910}" presName="rootConnector1" presStyleLbl="node1" presStyleIdx="0" presStyleCnt="0"/>
      <dgm:spPr/>
      <dgm:t>
        <a:bodyPr/>
        <a:lstStyle/>
        <a:p>
          <a:endParaRPr lang="ru-RU"/>
        </a:p>
      </dgm:t>
    </dgm:pt>
    <dgm:pt modelId="{05590F61-B829-4A03-9CFD-4DA3CAD37831}" type="pres">
      <dgm:prSet presAssocID="{4370B88A-5424-4F98-8CE7-33DACE019910}" presName="hierChild2" presStyleCnt="0"/>
      <dgm:spPr/>
    </dgm:pt>
    <dgm:pt modelId="{7CCD378F-84FC-41DF-AD09-438093A0A9A0}" type="pres">
      <dgm:prSet presAssocID="{4370B88A-5424-4F98-8CE7-33DACE019910}" presName="hierChild3" presStyleCnt="0"/>
      <dgm:spPr/>
    </dgm:pt>
  </dgm:ptLst>
  <dgm:cxnLst>
    <dgm:cxn modelId="{A28D04CD-7DB0-4541-B693-7D1DB1B42646}" type="presOf" srcId="{4370B88A-5424-4F98-8CE7-33DACE019910}" destId="{96936866-85CE-4A38-B2D5-B5F38F99473B}" srcOrd="1" destOrd="0" presId="urn:microsoft.com/office/officeart/2005/8/layout/orgChart1"/>
    <dgm:cxn modelId="{33B6E3EF-3AEE-49E8-8591-52A2F5EF5F5F}" srcId="{D2669376-9369-4AFC-B6BC-8EE078ECEA36}" destId="{4370B88A-5424-4F98-8CE7-33DACE019910}" srcOrd="0" destOrd="0" parTransId="{A317F2C8-EF30-402D-BB77-3CE9F60CD6E3}" sibTransId="{8F9CB250-3D92-4430-8AEA-AFF119624844}"/>
    <dgm:cxn modelId="{A6503B23-E73D-440E-94E3-5F0B6F4E02CF}" type="presOf" srcId="{D2669376-9369-4AFC-B6BC-8EE078ECEA36}" destId="{DAB5709F-F579-4545-971B-D6FF4A9D3887}" srcOrd="0" destOrd="0" presId="urn:microsoft.com/office/officeart/2005/8/layout/orgChart1"/>
    <dgm:cxn modelId="{79055BFB-D6A1-4A7A-9694-F0DCE55AD92D}" type="presOf" srcId="{4370B88A-5424-4F98-8CE7-33DACE019910}" destId="{96E3E2A9-2B1C-44BF-93E3-F1DB2AA4BB8C}" srcOrd="0" destOrd="0" presId="urn:microsoft.com/office/officeart/2005/8/layout/orgChart1"/>
    <dgm:cxn modelId="{37ABF284-916F-4231-886C-0EDCE3AF0466}" type="presParOf" srcId="{DAB5709F-F579-4545-971B-D6FF4A9D3887}" destId="{C8D605B9-BAAC-4DA0-B74D-28B8850917DD}" srcOrd="0" destOrd="0" presId="urn:microsoft.com/office/officeart/2005/8/layout/orgChart1"/>
    <dgm:cxn modelId="{1CC54F0A-4F6A-478F-8E9C-C6B1B5F9A39A}" type="presParOf" srcId="{C8D605B9-BAAC-4DA0-B74D-28B8850917DD}" destId="{79C4440F-B648-4995-84F1-837ACB0591F9}" srcOrd="0" destOrd="0" presId="urn:microsoft.com/office/officeart/2005/8/layout/orgChart1"/>
    <dgm:cxn modelId="{F9D790C9-F811-42B7-A592-123D5579AF6F}" type="presParOf" srcId="{79C4440F-B648-4995-84F1-837ACB0591F9}" destId="{96E3E2A9-2B1C-44BF-93E3-F1DB2AA4BB8C}" srcOrd="0" destOrd="0" presId="urn:microsoft.com/office/officeart/2005/8/layout/orgChart1"/>
    <dgm:cxn modelId="{0D2A2EA6-E74D-43D1-A353-5CB52EA56743}" type="presParOf" srcId="{79C4440F-B648-4995-84F1-837ACB0591F9}" destId="{96936866-85CE-4A38-B2D5-B5F38F99473B}" srcOrd="1" destOrd="0" presId="urn:microsoft.com/office/officeart/2005/8/layout/orgChart1"/>
    <dgm:cxn modelId="{A3092895-E596-4F6F-809B-90DF8915BAD8}" type="presParOf" srcId="{C8D605B9-BAAC-4DA0-B74D-28B8850917DD}" destId="{05590F61-B829-4A03-9CFD-4DA3CAD37831}" srcOrd="1" destOrd="0" presId="urn:microsoft.com/office/officeart/2005/8/layout/orgChart1"/>
    <dgm:cxn modelId="{E3EE7174-CA5B-45A6-A0E7-22BDE3F2FE76}" type="presParOf" srcId="{C8D605B9-BAAC-4DA0-B74D-28B8850917DD}" destId="{7CCD378F-84FC-41DF-AD09-438093A0A9A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6EF3305-5A6B-49D6-BBFC-C9BD6CDBB8C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201F17B-E798-47D7-A827-D87437F3A991}">
      <dgm:prSet/>
      <dgm:spPr/>
      <dgm:t>
        <a:bodyPr/>
        <a:lstStyle/>
        <a:p>
          <a:pPr rtl="0"/>
          <a:r>
            <a:rPr lang="en-US" b="1" dirty="0" err="1" smtClean="0"/>
            <a:t>Mikrosxema</a:t>
          </a:r>
          <a:r>
            <a:rPr lang="en-US" b="1" dirty="0" smtClean="0"/>
            <a:t> </a:t>
          </a:r>
          <a:r>
            <a:rPr lang="en-US" b="1" dirty="0" err="1" smtClean="0"/>
            <a:t>protsessordan</a:t>
          </a:r>
          <a:r>
            <a:rPr lang="en-US" b="1" dirty="0" smtClean="0"/>
            <a:t> </a:t>
          </a:r>
          <a:r>
            <a:rPr lang="en-US" b="1" dirty="0" err="1" smtClean="0"/>
            <a:t>qabul</a:t>
          </a:r>
          <a:r>
            <a:rPr lang="en-US" b="1" dirty="0" smtClean="0"/>
            <a:t> </a:t>
          </a:r>
          <a:r>
            <a:rPr lang="en-US" b="1" dirty="0" err="1" smtClean="0"/>
            <a:t>qilgan</a:t>
          </a:r>
          <a:r>
            <a:rPr lang="en-US" b="1" dirty="0" smtClean="0"/>
            <a:t> parallel </a:t>
          </a:r>
          <a:r>
            <a:rPr lang="en-US" b="1" dirty="0" err="1" smtClean="0"/>
            <a:t>kodni</a:t>
          </a:r>
          <a:r>
            <a:rPr lang="en-US" b="1" dirty="0" smtClean="0"/>
            <a:t> </a:t>
          </a:r>
          <a:r>
            <a:rPr lang="en-US" b="1" dirty="0" err="1" smtClean="0"/>
            <a:t>yordamchi</a:t>
          </a:r>
          <a:r>
            <a:rPr lang="en-US" b="1" dirty="0" smtClean="0"/>
            <a:t> </a:t>
          </a:r>
          <a:r>
            <a:rPr lang="en-US" b="1" dirty="0" err="1" smtClean="0"/>
            <a:t>bitlar</a:t>
          </a:r>
          <a:r>
            <a:rPr lang="en-US" b="1" dirty="0" smtClean="0"/>
            <a:t> </a:t>
          </a:r>
          <a:r>
            <a:rPr lang="en-US" b="1" dirty="0" err="1" smtClean="0"/>
            <a:t>qo`shgan</a:t>
          </a:r>
          <a:r>
            <a:rPr lang="en-US" b="1" dirty="0" smtClean="0"/>
            <a:t> </a:t>
          </a:r>
          <a:r>
            <a:rPr lang="en-US" b="1" dirty="0" err="1" smtClean="0"/>
            <a:t>holda</a:t>
          </a:r>
          <a:r>
            <a:rPr lang="en-US" b="1" dirty="0" smtClean="0"/>
            <a:t> </a:t>
          </a:r>
          <a:r>
            <a:rPr lang="en-US" b="1" dirty="0" err="1" smtClean="0"/>
            <a:t>simvollar</a:t>
          </a:r>
          <a:r>
            <a:rPr lang="en-US" b="1" dirty="0" smtClean="0"/>
            <a:t> </a:t>
          </a:r>
          <a:r>
            <a:rPr lang="en-US" b="1" dirty="0" err="1" smtClean="0"/>
            <a:t>ketma-ketligiga</a:t>
          </a:r>
          <a:r>
            <a:rPr lang="en-US" b="1" dirty="0" smtClean="0"/>
            <a:t> </a:t>
          </a:r>
          <a:r>
            <a:rPr lang="en-US" b="1" dirty="0" err="1" smtClean="0"/>
            <a:t>aylantiradi</a:t>
          </a:r>
          <a:r>
            <a:rPr lang="en-US" b="1" dirty="0" smtClean="0"/>
            <a:t> </a:t>
          </a:r>
          <a:r>
            <a:rPr lang="en-US" b="1" dirty="0" err="1" smtClean="0"/>
            <a:t>va</a:t>
          </a:r>
          <a:r>
            <a:rPr lang="en-US" b="1" dirty="0" smtClean="0"/>
            <a:t> </a:t>
          </a:r>
          <a:r>
            <a:rPr lang="en-US" b="1" dirty="0" err="1" smtClean="0"/>
            <a:t>bu</a:t>
          </a:r>
          <a:r>
            <a:rPr lang="en-US" b="1" dirty="0" smtClean="0"/>
            <a:t> </a:t>
          </a:r>
          <a:r>
            <a:rPr lang="en-US" b="1" dirty="0" err="1" smtClean="0"/>
            <a:t>simvollarni</a:t>
          </a:r>
          <a:r>
            <a:rPr lang="en-US" b="1" dirty="0" smtClean="0"/>
            <a:t> </a:t>
          </a:r>
          <a:r>
            <a:rPr lang="en-US" b="1" dirty="0" err="1" smtClean="0"/>
            <a:t>ketma</a:t>
          </a:r>
          <a:r>
            <a:rPr lang="en-US" b="1" dirty="0" smtClean="0"/>
            <a:t>- </a:t>
          </a:r>
          <a:r>
            <a:rPr lang="en-US" b="1" dirty="0" err="1" smtClean="0"/>
            <a:t>ket</a:t>
          </a:r>
          <a:r>
            <a:rPr lang="en-US" b="1" dirty="0" smtClean="0"/>
            <a:t> </a:t>
          </a:r>
          <a:r>
            <a:rPr lang="en-US" b="1" dirty="0" err="1" smtClean="0"/>
            <a:t>bog`lanish</a:t>
          </a:r>
          <a:r>
            <a:rPr lang="en-US" b="1" dirty="0" smtClean="0"/>
            <a:t> </a:t>
          </a:r>
          <a:r>
            <a:rPr lang="en-US" b="1" dirty="0" err="1" smtClean="0"/>
            <a:t>kanaliga</a:t>
          </a:r>
          <a:r>
            <a:rPr lang="en-US" b="1" dirty="0" smtClean="0"/>
            <a:t> </a:t>
          </a:r>
          <a:r>
            <a:rPr lang="en-US" b="1" dirty="0" err="1" smtClean="0"/>
            <a:t>har</a:t>
          </a:r>
          <a:r>
            <a:rPr lang="en-US" b="1" dirty="0" smtClean="0"/>
            <a:t> </a:t>
          </a:r>
          <a:r>
            <a:rPr lang="en-US" b="1" dirty="0" err="1" smtClean="0"/>
            <a:t>xil</a:t>
          </a:r>
          <a:r>
            <a:rPr lang="en-US" b="1" dirty="0" smtClean="0"/>
            <a:t> </a:t>
          </a:r>
          <a:r>
            <a:rPr lang="en-US" b="1" dirty="0" err="1" smtClean="0"/>
            <a:t>tezlikda</a:t>
          </a:r>
          <a:r>
            <a:rPr lang="en-US" b="1" dirty="0" smtClean="0"/>
            <a:t> </a:t>
          </a:r>
          <a:r>
            <a:rPr lang="en-US" b="1" dirty="0" err="1" smtClean="0"/>
            <a:t>ketma-ket</a:t>
          </a:r>
          <a:r>
            <a:rPr lang="en-US" b="1" dirty="0" smtClean="0"/>
            <a:t> </a:t>
          </a:r>
          <a:r>
            <a:rPr lang="en-US" b="1" dirty="0" err="1" smtClean="0"/>
            <a:t>uzatadi</a:t>
          </a:r>
          <a:r>
            <a:rPr lang="en-US" b="1" dirty="0" smtClean="0"/>
            <a:t>. </a:t>
          </a:r>
          <a:r>
            <a:rPr lang="en-US" b="1" dirty="0" err="1" smtClean="0"/>
            <a:t>Bundan</a:t>
          </a:r>
          <a:r>
            <a:rPr lang="en-US" b="1" dirty="0" smtClean="0"/>
            <a:t> </a:t>
          </a:r>
          <a:r>
            <a:rPr lang="en-US" b="1" dirty="0" err="1" smtClean="0"/>
            <a:t>tashqari</a:t>
          </a:r>
          <a:r>
            <a:rPr lang="en-US" b="1" dirty="0" smtClean="0"/>
            <a:t>  </a:t>
          </a:r>
          <a:r>
            <a:rPr lang="en-US" b="1" dirty="0" err="1" smtClean="0"/>
            <a:t>teskari</a:t>
          </a:r>
          <a:r>
            <a:rPr lang="en-US" b="1" dirty="0" smtClean="0"/>
            <a:t> </a:t>
          </a:r>
          <a:r>
            <a:rPr lang="en-US" b="1" dirty="0" err="1" smtClean="0"/>
            <a:t>o`zgartirishni</a:t>
          </a:r>
          <a:r>
            <a:rPr lang="en-US" b="1" dirty="0" smtClean="0"/>
            <a:t> ham </a:t>
          </a:r>
          <a:r>
            <a:rPr lang="en-US" b="1" dirty="0" err="1" smtClean="0"/>
            <a:t>amalga</a:t>
          </a:r>
          <a:r>
            <a:rPr lang="en-US" b="1" dirty="0" smtClean="0"/>
            <a:t> </a:t>
          </a:r>
          <a:r>
            <a:rPr lang="en-US" b="1" dirty="0" err="1" smtClean="0"/>
            <a:t>oshiradi</a:t>
          </a:r>
          <a:r>
            <a:rPr lang="en-US" b="1" dirty="0" smtClean="0"/>
            <a:t>. </a:t>
          </a:r>
          <a:endParaRPr lang="ru-RU" dirty="0"/>
        </a:p>
      </dgm:t>
    </dgm:pt>
    <dgm:pt modelId="{706C63EC-CCE5-4403-B895-C22EE1249CA7}" type="parTrans" cxnId="{C65409C6-328E-4ED3-97F2-C7E6617C6537}">
      <dgm:prSet/>
      <dgm:spPr/>
      <dgm:t>
        <a:bodyPr/>
        <a:lstStyle/>
        <a:p>
          <a:endParaRPr lang="ru-RU"/>
        </a:p>
      </dgm:t>
    </dgm:pt>
    <dgm:pt modelId="{31172314-AB4F-4475-BBC4-1C7B5F66D551}" type="sibTrans" cxnId="{C65409C6-328E-4ED3-97F2-C7E6617C6537}">
      <dgm:prSet/>
      <dgm:spPr/>
      <dgm:t>
        <a:bodyPr/>
        <a:lstStyle/>
        <a:p>
          <a:endParaRPr lang="ru-RU"/>
        </a:p>
      </dgm:t>
    </dgm:pt>
    <dgm:pt modelId="{2323DC97-D874-4CEE-BC7D-745AE85FB50B}" type="pres">
      <dgm:prSet presAssocID="{16EF3305-5A6B-49D6-BBFC-C9BD6CDBB8C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61A0A2F-C53B-41B7-81E1-D30C94F3A97E}" type="pres">
      <dgm:prSet presAssocID="{6201F17B-E798-47D7-A827-D87437F3A99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6EB7BCA-4625-43D9-B6D5-3BBEAB889FC4}" type="presOf" srcId="{16EF3305-5A6B-49D6-BBFC-C9BD6CDBB8CE}" destId="{2323DC97-D874-4CEE-BC7D-745AE85FB50B}" srcOrd="0" destOrd="0" presId="urn:microsoft.com/office/officeart/2005/8/layout/vList2"/>
    <dgm:cxn modelId="{C65409C6-328E-4ED3-97F2-C7E6617C6537}" srcId="{16EF3305-5A6B-49D6-BBFC-C9BD6CDBB8CE}" destId="{6201F17B-E798-47D7-A827-D87437F3A991}" srcOrd="0" destOrd="0" parTransId="{706C63EC-CCE5-4403-B895-C22EE1249CA7}" sibTransId="{31172314-AB4F-4475-BBC4-1C7B5F66D551}"/>
    <dgm:cxn modelId="{9E2AB04B-8800-495A-9584-DDEC762B0552}" type="presOf" srcId="{6201F17B-E798-47D7-A827-D87437F3A991}" destId="{D61A0A2F-C53B-41B7-81E1-D30C94F3A97E}" srcOrd="0" destOrd="0" presId="urn:microsoft.com/office/officeart/2005/8/layout/vList2"/>
    <dgm:cxn modelId="{9BE14C5E-D3B7-400A-86BF-81ACB60074E7}" type="presParOf" srcId="{2323DC97-D874-4CEE-BC7D-745AE85FB50B}" destId="{D61A0A2F-C53B-41B7-81E1-D30C94F3A97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BE5FF2-208F-4A33-98E9-49FDA098719C}">
      <dsp:nvSpPr>
        <dsp:cNvPr id="0" name=""/>
        <dsp:cNvSpPr/>
      </dsp:nvSpPr>
      <dsp:spPr>
        <a:xfrm>
          <a:off x="357950" y="1998"/>
          <a:ext cx="10104499" cy="50522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Bu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interfeys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har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xil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formatdagi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parallel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ma’lumotlarni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kiritib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boshqara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oladigan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programmalashtiriladigan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bitta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kristalli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qurilmadir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Programmalashtiriladigan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parallel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interfeysli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katta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integral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sxema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(KIS)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standartli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periferiya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qurilmalarini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(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displey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pechatlaydigan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qurilma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teletayp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shunga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o`xshashlarni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markaziy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protsessorli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elementli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KIS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ni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qiymatlar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magistrali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bilan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bog`lab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turadigan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ma’lumotlarni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kiritib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/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chiqaradigan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element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sifatida</a:t>
          </a:r>
          <a:r>
            <a:rPr lang="en-US" sz="3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5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ishlatiladi</a:t>
          </a:r>
          <a:endParaRPr lang="ru-RU" sz="35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57950" y="1998"/>
        <a:ext cx="10104499" cy="50522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BE5FF2-208F-4A33-98E9-49FDA098719C}">
      <dsp:nvSpPr>
        <dsp:cNvPr id="0" name=""/>
        <dsp:cNvSpPr/>
      </dsp:nvSpPr>
      <dsp:spPr>
        <a:xfrm>
          <a:off x="2229" y="1359938"/>
          <a:ext cx="9128518" cy="456425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Programmaiashtiriladigan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parallel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interfeys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quyidagi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blokiardan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tashkil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topgan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qiymatlar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buferli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registri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(BFD).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boshqaruvchi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so`zni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registri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(RGU),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kanalny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tanlovchi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sxema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(SXKN)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uchta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qiymatlar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kanali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(KNI, KN2, KNZ).</a:t>
          </a:r>
          <a:endParaRPr lang="ru-RU" sz="36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Ikki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tomonga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y</a:t>
          </a:r>
          <a:r>
            <a:rPr lang="en-US" sz="3600" kern="1200" dirty="0" err="1" smtClean="0">
              <a:latin typeface="Times New Roman" pitchFamily="18" charset="0"/>
              <a:cs typeface="Times New Roman" pitchFamily="18" charset="0"/>
            </a:rPr>
            <a:t>o`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nalgan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qiymatlar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buferli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kanali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o`zining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ichki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qiymatlar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magistralini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markaziy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protsessorli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elementining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(TSPE)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qiymatlar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magistraliga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yoki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foydalanuvchi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elementga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ulash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m</a:t>
          </a:r>
          <a:r>
            <a:rPr lang="en-US" sz="3600" kern="1200" dirty="0" err="1" smtClean="0">
              <a:latin typeface="Times New Roman" pitchFamily="18" charset="0"/>
              <a:cs typeface="Times New Roman" pitchFamily="18" charset="0"/>
            </a:rPr>
            <a:t>o`l</a:t>
          </a:r>
          <a:r>
            <a:rPr lang="en-US" sz="3600" b="1" kern="1200" dirty="0" err="1" smtClean="0">
              <a:latin typeface="Times New Roman" pitchFamily="18" charset="0"/>
              <a:cs typeface="Times New Roman" pitchFamily="18" charset="0"/>
            </a:rPr>
            <a:t>jallangan</a:t>
          </a: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29" y="1359938"/>
        <a:ext cx="9128518" cy="456425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BE5FF2-208F-4A33-98E9-49FDA098719C}">
      <dsp:nvSpPr>
        <dsp:cNvPr id="0" name=""/>
        <dsp:cNvSpPr/>
      </dsp:nvSpPr>
      <dsp:spPr>
        <a:xfrm>
          <a:off x="2229" y="4"/>
          <a:ext cx="9128518" cy="5802953"/>
        </a:xfrm>
        <a:prstGeom prst="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7-razryadIi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boshqaruvchi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so`zning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registri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(RGU)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ichki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magistraldan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qiymatlar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buferli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kanalidan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kelayotgan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buyruqlar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kodini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qabul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qilish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saqlash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ishlatiladi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Boshqaruvchi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so`zni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registridagi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kodlash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vazni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(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qiymati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)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uchta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kiritish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/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chiqarish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kanallarining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har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birini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ish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paytidagi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yo`nalishini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aniqlaydi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29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Kanallarni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tanlovchi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sxema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(SXKN)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ichki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tashqi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qiymatlarini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uzatish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boshqaruvchi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so`zlarni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ma’lumotlarni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holatlari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bo`yicha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boshqaruvchi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signallar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tashkil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qiladi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qiymatlarning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uzatish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turi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-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jadvalga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asosan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o`rnatiladi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KNI, KN2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KNZ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kanallari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tashqi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qurilmalarni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mikroprotsessorning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qiymatlar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shinasiga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ulash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ishlatiladi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Har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bir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kanalning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bajaradigan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vazifasi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(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funksiyasi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)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programma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asosida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9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aniqlanadi</a:t>
          </a:r>
          <a:r>
            <a:rPr lang="en-US" sz="29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29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229" y="4"/>
        <a:ext cx="9128518" cy="580295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5D006-C95B-4FD2-8E70-36B931BCBE36}">
      <dsp:nvSpPr>
        <dsp:cNvPr id="0" name=""/>
        <dsp:cNvSpPr/>
      </dsp:nvSpPr>
      <dsp:spPr>
        <a:xfrm>
          <a:off x="0" y="19799"/>
          <a:ext cx="4641573" cy="4623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smtClean="0"/>
            <a:t>KM1 </a:t>
          </a:r>
          <a:r>
            <a:rPr lang="en-US" sz="1900" b="1" kern="1200" dirty="0" err="1" smtClean="0"/>
            <a:t>kanali</a:t>
          </a:r>
          <a:r>
            <a:rPr lang="en-US" sz="1900" b="1" kern="1200" dirty="0" smtClean="0"/>
            <a:t> 8-razryadli </a:t>
          </a:r>
          <a:r>
            <a:rPr lang="en-US" sz="1900" b="1" kern="1200" dirty="0" err="1" smtClean="0"/>
            <a:t>signallarni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tashkil</a:t>
          </a:r>
          <a:r>
            <a:rPr lang="en-US" sz="1900" b="1" kern="1200" dirty="0" smtClean="0"/>
            <a:t> eta </a:t>
          </a:r>
          <a:r>
            <a:rPr lang="en-US" sz="1900" b="1" kern="1200" dirty="0" err="1" smtClean="0"/>
            <a:t>oladigan</a:t>
          </a:r>
          <a:r>
            <a:rPr lang="en-US" sz="1900" b="1" kern="1200" dirty="0" smtClean="0"/>
            <a:t> RG1 </a:t>
          </a:r>
          <a:r>
            <a:rPr lang="en-US" sz="1900" b="1" kern="1200" dirty="0" err="1" smtClean="0"/>
            <a:t>va</a:t>
          </a:r>
          <a:r>
            <a:rPr lang="en-US" sz="1900" b="1" kern="1200" dirty="0" smtClean="0"/>
            <a:t> RG2 </a:t>
          </a:r>
          <a:r>
            <a:rPr lang="en-US" sz="1900" b="1" kern="1200" dirty="0" err="1" smtClean="0"/>
            <a:t>kiritish</a:t>
          </a:r>
          <a:r>
            <a:rPr lang="en-US" sz="1900" b="1" kern="1200" dirty="0" smtClean="0"/>
            <a:t>/</a:t>
          </a:r>
          <a:r>
            <a:rPr lang="en-US" sz="1900" b="1" kern="1200" dirty="0" err="1" smtClean="0"/>
            <a:t>chiqarish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registrlaridan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tashkil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topgan</a:t>
          </a:r>
          <a:r>
            <a:rPr lang="en-US" sz="1900" b="1" kern="1200" dirty="0" smtClean="0"/>
            <a:t>, </a:t>
          </a:r>
          <a:r>
            <a:rPr lang="en-US" sz="1900" b="1" kern="1200" dirty="0" err="1" smtClean="0"/>
            <a:t>hamda</a:t>
          </a:r>
          <a:r>
            <a:rPr lang="en-US" sz="1900" b="1" kern="1200" dirty="0" smtClean="0"/>
            <a:t> 0, 1 </a:t>
          </a:r>
          <a:r>
            <a:rPr lang="en-US" sz="1900" b="1" kern="1200" dirty="0" err="1" smtClean="0"/>
            <a:t>va</a:t>
          </a:r>
          <a:r>
            <a:rPr lang="en-US" sz="1900" b="1" kern="1200" dirty="0" smtClean="0"/>
            <a:t> 2 </a:t>
          </a:r>
          <a:r>
            <a:rPr lang="en-US" sz="1900" b="1" kern="1200" dirty="0" err="1" smtClean="0"/>
            <a:t>rejimlarida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ishlashi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mumkin</a:t>
          </a:r>
          <a:r>
            <a:rPr lang="en-US" sz="1900" b="1" kern="1200" dirty="0" smtClean="0"/>
            <a:t>. "0" </a:t>
          </a:r>
          <a:r>
            <a:rPr lang="en-US" sz="1900" b="1" kern="1200" dirty="0" err="1" smtClean="0"/>
            <a:t>rejimida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ma’lumotni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kiritish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uzluksiz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ravishda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amalga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oshiriladi</a:t>
          </a:r>
          <a:r>
            <a:rPr lang="en-US" sz="1900" b="1" kern="1200" dirty="0" smtClean="0"/>
            <a:t>, </a:t>
          </a:r>
          <a:r>
            <a:rPr lang="en-US" sz="1900" b="1" kern="1200" dirty="0" err="1" smtClean="0"/>
            <a:t>ya’ni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kiritish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registri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o`zini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holatini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kirishdagi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qiymatlarning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o`zgarishi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bo`yicha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o`zgartiradi</a:t>
          </a:r>
          <a:r>
            <a:rPr lang="en-US" sz="1900" b="1" kern="1200" dirty="0" smtClean="0"/>
            <a:t> "0" </a:t>
          </a:r>
          <a:r>
            <a:rPr lang="en-US" sz="1900" b="1" kern="1200" dirty="0" err="1" smtClean="0"/>
            <a:t>va</a:t>
          </a:r>
          <a:r>
            <a:rPr lang="en-US" sz="1900" b="1" kern="1200" dirty="0" smtClean="0"/>
            <a:t> ‘1' </a:t>
          </a:r>
          <a:r>
            <a:rPr lang="en-US" sz="1900" b="1" kern="1200" dirty="0" err="1" smtClean="0"/>
            <a:t>rejimlarida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ma’lumotlarni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chiqarish</a:t>
          </a:r>
          <a:r>
            <a:rPr lang="en-US" sz="1900" b="1" kern="1200" dirty="0" smtClean="0"/>
            <a:t> ham </a:t>
          </a:r>
          <a:r>
            <a:rPr lang="en-US" sz="1900" b="1" kern="1200" dirty="0" err="1" smtClean="0"/>
            <a:t>chiqishdagi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registrning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ma’lumoti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almashguniga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qadar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uzluksiz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ravishda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amalga</a:t>
          </a:r>
          <a:r>
            <a:rPr lang="en-US" sz="1900" b="1" kern="1200" dirty="0" smtClean="0"/>
            <a:t> </a:t>
          </a:r>
          <a:r>
            <a:rPr lang="en-US" sz="1900" b="1" kern="1200" dirty="0" err="1" smtClean="0"/>
            <a:t>oshiriladi</a:t>
          </a:r>
          <a:r>
            <a:rPr lang="en-US" sz="1900" b="1" kern="1200" dirty="0" smtClean="0"/>
            <a:t>.</a:t>
          </a:r>
          <a:endParaRPr lang="ru-RU" sz="1900" kern="1200" dirty="0"/>
        </a:p>
      </dsp:txBody>
      <dsp:txXfrm>
        <a:off x="225717" y="245516"/>
        <a:ext cx="4190139" cy="417240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EABE83-B230-43D4-86AC-C58603BCE986}">
      <dsp:nvSpPr>
        <dsp:cNvPr id="0" name=""/>
        <dsp:cNvSpPr/>
      </dsp:nvSpPr>
      <dsp:spPr>
        <a:xfrm>
          <a:off x="0" y="57800"/>
          <a:ext cx="4797287" cy="33345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err="1" smtClean="0"/>
            <a:t>Kirish</a:t>
          </a:r>
          <a:r>
            <a:rPr lang="en-US" sz="2500" b="1" kern="1200" dirty="0" smtClean="0"/>
            <a:t> </a:t>
          </a:r>
          <a:r>
            <a:rPr lang="en-US" sz="2500" b="1" kern="1200" dirty="0" err="1" smtClean="0"/>
            <a:t>registriga</a:t>
          </a:r>
          <a:r>
            <a:rPr lang="en-US" sz="2500" b="1" kern="1200" dirty="0" smtClean="0"/>
            <a:t> 1 </a:t>
          </a:r>
          <a:r>
            <a:rPr lang="en-US" sz="2500" b="1" kern="1200" dirty="0" err="1" smtClean="0"/>
            <a:t>va</a:t>
          </a:r>
          <a:r>
            <a:rPr lang="en-US" sz="2500" b="1" kern="1200" dirty="0" smtClean="0"/>
            <a:t> 2 </a:t>
          </a:r>
          <a:r>
            <a:rPr lang="en-US" sz="2500" b="1" kern="1200" dirty="0" err="1" smtClean="0"/>
            <a:t>rejimlarida</a:t>
          </a:r>
          <a:r>
            <a:rPr lang="en-US" sz="2500" b="1" kern="1200" dirty="0" smtClean="0"/>
            <a:t> </a:t>
          </a:r>
          <a:r>
            <a:rPr lang="en-US" sz="2500" b="1" kern="1200" dirty="0" err="1" smtClean="0"/>
            <a:t>uzluksiz</a:t>
          </a:r>
          <a:r>
            <a:rPr lang="en-US" sz="2500" b="1" kern="1200" dirty="0" smtClean="0"/>
            <a:t> </a:t>
          </a:r>
          <a:r>
            <a:rPr lang="en-US" sz="2500" b="1" kern="1200" dirty="0" err="1" smtClean="0"/>
            <a:t>ravishda</a:t>
          </a:r>
          <a:r>
            <a:rPr lang="en-US" sz="2500" b="1" kern="1200" dirty="0" smtClean="0"/>
            <a:t> </a:t>
          </a:r>
          <a:r>
            <a:rPr lang="en-US" sz="2500" b="1" kern="1200" dirty="0" err="1" smtClean="0"/>
            <a:t>ma’lumotni</a:t>
          </a:r>
          <a:r>
            <a:rPr lang="en-US" sz="2500" b="1" kern="1200" dirty="0" smtClean="0"/>
            <a:t> </a:t>
          </a:r>
          <a:r>
            <a:rPr lang="en-US" sz="2500" b="1" kern="1200" dirty="0" err="1" smtClean="0"/>
            <a:t>kiritish</a:t>
          </a:r>
          <a:r>
            <a:rPr lang="en-US" sz="2500" b="1" kern="1200" dirty="0" smtClean="0"/>
            <a:t> </a:t>
          </a:r>
          <a:r>
            <a:rPr lang="en-US" sz="2500" b="1" kern="1200" dirty="0" err="1" smtClean="0"/>
            <a:t>va</a:t>
          </a:r>
          <a:r>
            <a:rPr lang="en-US" sz="2500" b="1" kern="1200" dirty="0" smtClean="0"/>
            <a:t> 2 </a:t>
          </a:r>
          <a:r>
            <a:rPr lang="en-US" sz="2500" b="1" kern="1200" dirty="0" err="1" smtClean="0"/>
            <a:t>rejimda</a:t>
          </a:r>
          <a:r>
            <a:rPr lang="en-US" sz="2500" b="1" kern="1200" dirty="0" smtClean="0"/>
            <a:t> </a:t>
          </a:r>
          <a:r>
            <a:rPr lang="en-US" sz="2500" b="1" kern="1200" dirty="0" err="1" smtClean="0"/>
            <a:t>ma’lumotni</a:t>
          </a:r>
          <a:r>
            <a:rPr lang="en-US" sz="2500" b="1" kern="1200" dirty="0" smtClean="0"/>
            <a:t> </a:t>
          </a:r>
          <a:r>
            <a:rPr lang="en-US" sz="2500" b="1" kern="1200" dirty="0" err="1" smtClean="0"/>
            <a:t>chiqarish</a:t>
          </a:r>
          <a:r>
            <a:rPr lang="en-US" sz="2500" b="1" kern="1200" dirty="0" smtClean="0"/>
            <a:t>/</a:t>
          </a:r>
          <a:r>
            <a:rPr lang="en-US" sz="2500" b="1" kern="1200" dirty="0" err="1" smtClean="0"/>
            <a:t>qabul</a:t>
          </a:r>
          <a:r>
            <a:rPr lang="en-US" sz="2500" b="1" kern="1200" dirty="0" smtClean="0"/>
            <a:t> </a:t>
          </a:r>
          <a:r>
            <a:rPr lang="en-US" sz="2500" b="1" kern="1200" dirty="0" err="1" smtClean="0"/>
            <a:t>qilishni</a:t>
          </a:r>
          <a:r>
            <a:rPr lang="en-US" sz="2500" b="1" kern="1200" dirty="0" smtClean="0"/>
            <a:t> </a:t>
          </a:r>
          <a:r>
            <a:rPr lang="en-US" sz="2500" b="1" kern="1200" dirty="0" err="1" smtClean="0"/>
            <a:t>boshqaruvchi</a:t>
          </a:r>
          <a:r>
            <a:rPr lang="en-US" sz="2500" b="1" kern="1200" dirty="0" smtClean="0"/>
            <a:t> </a:t>
          </a:r>
          <a:r>
            <a:rPr lang="en-US" sz="2500" b="1" kern="1200" dirty="0" err="1" smtClean="0"/>
            <a:t>tashqi</a:t>
          </a:r>
          <a:r>
            <a:rPr lang="en-US" sz="2500" b="1" kern="1200" dirty="0" smtClean="0"/>
            <a:t> signal </a:t>
          </a:r>
          <a:r>
            <a:rPr lang="en-US" sz="2500" b="1" kern="1200" dirty="0" err="1" smtClean="0"/>
            <a:t>bor</a:t>
          </a:r>
          <a:r>
            <a:rPr lang="en-US" sz="2500" b="1" kern="1200" dirty="0" smtClean="0"/>
            <a:t> </a:t>
          </a:r>
          <a:r>
            <a:rPr lang="en-US" sz="2500" b="1" kern="1200" dirty="0" err="1" smtClean="0"/>
            <a:t>paytida</a:t>
          </a:r>
          <a:r>
            <a:rPr lang="en-US" sz="2500" b="1" kern="1200" dirty="0" smtClean="0"/>
            <a:t> </a:t>
          </a:r>
          <a:r>
            <a:rPr lang="en-US" sz="2500" b="1" kern="1200" dirty="0" err="1" smtClean="0"/>
            <a:t>amalga</a:t>
          </a:r>
          <a:r>
            <a:rPr lang="en-US" sz="2500" b="1" kern="1200" dirty="0" smtClean="0"/>
            <a:t> </a:t>
          </a:r>
          <a:r>
            <a:rPr lang="en-US" sz="2500" b="1" kern="1200" dirty="0" err="1" smtClean="0"/>
            <a:t>oshadi</a:t>
          </a:r>
          <a:r>
            <a:rPr lang="en-US" sz="2500" b="1" kern="1200" dirty="0" smtClean="0"/>
            <a:t>.</a:t>
          </a:r>
          <a:endParaRPr lang="ru-RU" sz="2500" kern="1200" dirty="0"/>
        </a:p>
      </dsp:txBody>
      <dsp:txXfrm>
        <a:off x="162777" y="220577"/>
        <a:ext cx="4471733" cy="300894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5C2D86-39D9-4F22-9CC9-B25D80A39BEB}">
      <dsp:nvSpPr>
        <dsp:cNvPr id="0" name=""/>
        <dsp:cNvSpPr/>
      </dsp:nvSpPr>
      <dsp:spPr>
        <a:xfrm>
          <a:off x="0" y="25259"/>
          <a:ext cx="10059537" cy="954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/>
            <a:t>KN2 </a:t>
          </a:r>
          <a:r>
            <a:rPr lang="en-US" sz="1700" b="1" kern="1200" dirty="0" err="1" smtClean="0"/>
            <a:t>kanali</a:t>
          </a:r>
          <a:r>
            <a:rPr lang="en-US" sz="1700" b="1" kern="1200" dirty="0" smtClean="0"/>
            <a:t> 8-razryadli </a:t>
          </a:r>
          <a:r>
            <a:rPr lang="en-US" sz="1700" b="1" kern="1200" dirty="0" err="1" smtClean="0"/>
            <a:t>kirituvchi</a:t>
          </a:r>
          <a:r>
            <a:rPr lang="en-US" sz="1700" b="1" kern="1200" dirty="0" smtClean="0"/>
            <a:t>/</a:t>
          </a:r>
          <a:r>
            <a:rPr lang="en-US" sz="1700" b="1" kern="1200" dirty="0" err="1" smtClean="0"/>
            <a:t>chiqaruvchi</a:t>
          </a:r>
          <a:r>
            <a:rPr lang="en-US" sz="1700" b="1" kern="1200" dirty="0" smtClean="0"/>
            <a:t> </a:t>
          </a:r>
          <a:r>
            <a:rPr lang="en-US" sz="1700" b="1" kern="1200" dirty="0" err="1" smtClean="0"/>
            <a:t>registrdan</a:t>
          </a:r>
          <a:r>
            <a:rPr lang="en-US" sz="1700" b="1" kern="1200" dirty="0" smtClean="0"/>
            <a:t> (RGUZ)</a:t>
          </a:r>
          <a:r>
            <a:rPr lang="en-US" sz="1700" b="1" kern="1200" baseline="-25000" dirty="0" smtClean="0"/>
            <a:t>j</a:t>
          </a:r>
          <a:r>
            <a:rPr lang="en-US" sz="1700" b="1" kern="1200" dirty="0" smtClean="0"/>
            <a:t> </a:t>
          </a:r>
          <a:r>
            <a:rPr lang="en-US" sz="1700" b="1" kern="1200" dirty="0" err="1" smtClean="0"/>
            <a:t>tashkil</a:t>
          </a:r>
          <a:r>
            <a:rPr lang="en-US" sz="1700" b="1" kern="1200" dirty="0" smtClean="0"/>
            <a:t> </a:t>
          </a:r>
          <a:r>
            <a:rPr lang="en-US" sz="1700" b="1" kern="1200" dirty="0" err="1" smtClean="0"/>
            <a:t>etuvchilardan</a:t>
          </a:r>
          <a:r>
            <a:rPr lang="en-US" sz="1700" b="1" kern="1200" dirty="0" smtClean="0"/>
            <a:t> (</a:t>
          </a:r>
          <a:r>
            <a:rPr lang="en-US" sz="1700" b="1" kern="1200" dirty="0" err="1" smtClean="0"/>
            <a:t>formirovatcllardan</a:t>
          </a:r>
          <a:r>
            <a:rPr lang="en-US" sz="1700" b="1" kern="1200" dirty="0" smtClean="0"/>
            <a:t>) </a:t>
          </a:r>
          <a:r>
            <a:rPr lang="en-US" sz="1700" b="1" kern="1200" dirty="0" err="1" smtClean="0"/>
            <a:t>tuzilgan</a:t>
          </a:r>
          <a:r>
            <a:rPr lang="en-US" sz="1700" b="1" kern="1200" dirty="0" smtClean="0"/>
            <a:t> </a:t>
          </a:r>
          <a:r>
            <a:rPr lang="en-US" sz="1700" b="1" kern="1200" dirty="0" err="1" smtClean="0"/>
            <a:t>hamda</a:t>
          </a:r>
          <a:r>
            <a:rPr lang="en-US" sz="1700" b="1" kern="1200" dirty="0" smtClean="0"/>
            <a:t> "0" </a:t>
          </a:r>
          <a:r>
            <a:rPr lang="en-US" sz="1700" b="1" kern="1200" dirty="0" err="1" smtClean="0"/>
            <a:t>va</a:t>
          </a:r>
          <a:r>
            <a:rPr lang="en-US" sz="1700" b="1" kern="1200" dirty="0" smtClean="0"/>
            <a:t> "1" </a:t>
          </a:r>
          <a:r>
            <a:rPr lang="en-US" sz="1700" b="1" kern="1200" dirty="0" err="1" smtClean="0"/>
            <a:t>rejimlarida</a:t>
          </a:r>
          <a:r>
            <a:rPr lang="en-US" sz="1700" b="1" kern="1200" dirty="0" smtClean="0"/>
            <a:t> </a:t>
          </a:r>
          <a:r>
            <a:rPr lang="en-US" sz="1700" b="1" kern="1200" dirty="0" err="1" smtClean="0"/>
            <a:t>ma’lumotlarni</a:t>
          </a:r>
          <a:r>
            <a:rPr lang="en-US" sz="1700" b="1" kern="1200" dirty="0" smtClean="0"/>
            <a:t> </a:t>
          </a:r>
          <a:r>
            <a:rPr lang="en-US" sz="1700" b="1" kern="1200" dirty="0" err="1" smtClean="0"/>
            <a:t>kiritishda</a:t>
          </a:r>
          <a:r>
            <a:rPr lang="en-US" sz="1700" b="1" kern="1200" dirty="0" smtClean="0"/>
            <a:t> </a:t>
          </a:r>
          <a:r>
            <a:rPr lang="en-US" sz="1700" b="1" kern="1200" dirty="0" err="1" smtClean="0"/>
            <a:t>ishlashi</a:t>
          </a:r>
          <a:r>
            <a:rPr lang="en-US" sz="1700" b="1" kern="1200" dirty="0" smtClean="0"/>
            <a:t> </a:t>
          </a:r>
          <a:r>
            <a:rPr lang="en-US" sz="1700" b="1" kern="1200" dirty="0" err="1" smtClean="0"/>
            <a:t>mumkin</a:t>
          </a:r>
          <a:r>
            <a:rPr lang="en-US" sz="1700" b="1" kern="1200" dirty="0" smtClean="0"/>
            <a:t>.</a:t>
          </a:r>
          <a:endParaRPr lang="ru-RU" sz="1700" kern="1200" dirty="0"/>
        </a:p>
      </dsp:txBody>
      <dsp:txXfrm>
        <a:off x="46606" y="71865"/>
        <a:ext cx="9966325" cy="86150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E1B34C-CDDD-42FE-A1DC-138E1A3FEA7A}">
      <dsp:nvSpPr>
        <dsp:cNvPr id="0" name=""/>
        <dsp:cNvSpPr/>
      </dsp:nvSpPr>
      <dsp:spPr>
        <a:xfrm>
          <a:off x="5003" y="906549"/>
          <a:ext cx="4676711" cy="333687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err="1" smtClean="0"/>
            <a:t>Kanalning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registri</a:t>
          </a:r>
          <a:r>
            <a:rPr lang="en-US" sz="2100" b="1" kern="1200" dirty="0" smtClean="0"/>
            <a:t> "0" </a:t>
          </a:r>
          <a:r>
            <a:rPr lang="en-US" sz="2100" b="1" kern="1200" dirty="0" err="1" smtClean="0"/>
            <a:t>rejimida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kanalning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kirishidagi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holatini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chigarishiga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tengdosh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ravishda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o`zini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holatini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o`zgartiradi</a:t>
          </a:r>
          <a:r>
            <a:rPr lang="en-US" sz="2100" b="1" kern="1200" dirty="0" smtClean="0"/>
            <a:t>. “1" </a:t>
          </a:r>
          <a:r>
            <a:rPr lang="en-US" sz="2100" b="1" kern="1200" dirty="0" err="1" smtClean="0"/>
            <a:t>rejimida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ma’lumotlarni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kiritish</a:t>
          </a:r>
          <a:r>
            <a:rPr lang="en-US" sz="2100" b="1" kern="1200" dirty="0" smtClean="0"/>
            <a:t>. </a:t>
          </a:r>
          <a:r>
            <a:rPr lang="en-US" sz="2100" b="1" kern="1200" dirty="0" err="1" smtClean="0"/>
            <a:t>qabul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qilishni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boshqaruvchi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tashqi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signalni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ta’miri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natijasida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amalga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oshiriladi</a:t>
          </a:r>
          <a:r>
            <a:rPr lang="en-US" sz="2100" b="1" kern="1200" dirty="0" smtClean="0"/>
            <a:t>.</a:t>
          </a:r>
          <a:endParaRPr lang="ru-RU" sz="2100" kern="1200" dirty="0"/>
        </a:p>
      </dsp:txBody>
      <dsp:txXfrm>
        <a:off x="5003" y="906549"/>
        <a:ext cx="4676711" cy="3336870"/>
      </dsp:txXfrm>
    </dsp:sp>
    <dsp:sp modelId="{42474F82-049A-47C9-8980-189EC5C4593A}">
      <dsp:nvSpPr>
        <dsp:cNvPr id="0" name=""/>
        <dsp:cNvSpPr/>
      </dsp:nvSpPr>
      <dsp:spPr>
        <a:xfrm>
          <a:off x="5383482" y="906549"/>
          <a:ext cx="5431913" cy="371012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smtClean="0"/>
            <a:t>KNZ </a:t>
          </a:r>
          <a:r>
            <a:rPr lang="en-US" sz="2100" b="1" kern="1200" dirty="0" err="1" smtClean="0"/>
            <a:t>kanali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ikkita</a:t>
          </a:r>
          <a:r>
            <a:rPr lang="en-US" sz="2100" b="1" kern="1200" dirty="0" smtClean="0"/>
            <a:t> 4-razryadli [0-3] </a:t>
          </a:r>
          <a:r>
            <a:rPr lang="en-US" sz="2100" b="1" kern="1200" dirty="0" err="1" smtClean="0"/>
            <a:t>va</a:t>
          </a:r>
          <a:r>
            <a:rPr lang="en-US" sz="2100" b="1" kern="1200" dirty="0" smtClean="0"/>
            <a:t> (4-7] </a:t>
          </a:r>
          <a:r>
            <a:rPr lang="en-US" sz="2100" b="1" kern="1200" dirty="0" err="1" smtClean="0"/>
            <a:t>razryadli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registrlardan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tashkil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topgan</a:t>
          </a:r>
          <a:r>
            <a:rPr lang="en-US" sz="2100" b="1" kern="1200" dirty="0" smtClean="0"/>
            <a:t>. KMZ </a:t>
          </a:r>
          <a:r>
            <a:rPr lang="en-US" sz="2100" b="1" kern="1200" dirty="0" err="1" smtClean="0"/>
            <a:t>kanali</a:t>
          </a:r>
          <a:r>
            <a:rPr lang="en-US" sz="2100" b="1" kern="1200" dirty="0" smtClean="0"/>
            <a:t> "0" </a:t>
          </a:r>
          <a:r>
            <a:rPr lang="en-US" sz="2100" b="1" kern="1200" dirty="0" err="1" smtClean="0"/>
            <a:t>va</a:t>
          </a:r>
          <a:r>
            <a:rPr lang="en-US" sz="2100" b="1" kern="1200" dirty="0" smtClean="0"/>
            <a:t> “1" </a:t>
          </a:r>
          <a:r>
            <a:rPr lang="en-US" sz="2100" b="1" kern="1200" dirty="0" err="1" smtClean="0"/>
            <a:t>rejimlarida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ishlashi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mumkin</a:t>
          </a:r>
          <a:r>
            <a:rPr lang="en-US" sz="2100" b="1" kern="1200" dirty="0" smtClean="0"/>
            <a:t>. "0" </a:t>
          </a:r>
          <a:r>
            <a:rPr lang="en-US" sz="2100" b="1" kern="1200" dirty="0" err="1" smtClean="0"/>
            <a:t>rejimida</a:t>
          </a:r>
          <a:r>
            <a:rPr lang="en-US" sz="2100" b="1" kern="1200" dirty="0" smtClean="0"/>
            <a:t> 4- </a:t>
          </a:r>
          <a:r>
            <a:rPr lang="en-US" sz="2100" b="1" kern="1200" dirty="0" err="1" smtClean="0"/>
            <a:t>razryadli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so`zni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kiritish</a:t>
          </a:r>
          <a:r>
            <a:rPr lang="en-US" sz="2100" b="1" kern="1200" dirty="0" smtClean="0"/>
            <a:t>/</a:t>
          </a:r>
          <a:r>
            <a:rPr lang="en-US" sz="2100" b="1" kern="1200" dirty="0" err="1" smtClean="0"/>
            <a:t>chiqarish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amalga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oshiriladi</a:t>
          </a:r>
          <a:r>
            <a:rPr lang="en-US" sz="2100" b="1" kern="1200" dirty="0" smtClean="0"/>
            <a:t>. “1" </a:t>
          </a:r>
          <a:r>
            <a:rPr lang="en-US" sz="2100" b="1" kern="1200" dirty="0" err="1" smtClean="0"/>
            <a:t>rejimida</a:t>
          </a:r>
          <a:r>
            <a:rPr lang="en-US" sz="2100" b="1" kern="1200" dirty="0" smtClean="0"/>
            <a:t> KNZ </a:t>
          </a:r>
          <a:r>
            <a:rPr lang="en-US" sz="2100" b="1" kern="1200" dirty="0" err="1" smtClean="0"/>
            <a:t>kanali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boshqaruvchi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signallarni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qabul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qilish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va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chiqarib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berish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uchun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foydalaniladi</a:t>
          </a:r>
          <a:r>
            <a:rPr lang="en-US" sz="2100" b="1" kern="1200" dirty="0" smtClean="0"/>
            <a:t> (</a:t>
          </a:r>
          <a:r>
            <a:rPr lang="en-US" sz="2100" b="1" kern="1200" dirty="0" err="1" smtClean="0"/>
            <a:t>agarda</a:t>
          </a:r>
          <a:r>
            <a:rPr lang="en-US" sz="2100" b="1" kern="1200" dirty="0" smtClean="0"/>
            <a:t> KN1 </a:t>
          </a:r>
          <a:r>
            <a:rPr lang="en-US" sz="2100" b="1" kern="1200" dirty="0" err="1" smtClean="0"/>
            <a:t>va</a:t>
          </a:r>
          <a:r>
            <a:rPr lang="en-US" sz="2100" b="1" kern="1200" dirty="0" smtClean="0"/>
            <a:t> KN2 </a:t>
          </a:r>
          <a:r>
            <a:rPr lang="en-US" sz="2100" b="1" kern="1200" dirty="0" err="1" smtClean="0"/>
            <a:t>kanallari</a:t>
          </a:r>
          <a:r>
            <a:rPr lang="en-US" sz="2100" b="1" kern="1200" dirty="0" smtClean="0"/>
            <a:t> “1’’ </a:t>
          </a:r>
          <a:r>
            <a:rPr lang="en-US" sz="2100" b="1" kern="1200" dirty="0" err="1" smtClean="0"/>
            <a:t>yoki</a:t>
          </a:r>
          <a:r>
            <a:rPr lang="en-US" sz="2100" b="1" kern="1200" dirty="0" smtClean="0"/>
            <a:t> "2“ </a:t>
          </a:r>
          <a:r>
            <a:rPr lang="en-US" sz="2100" b="1" kern="1200" dirty="0" err="1" smtClean="0"/>
            <a:t>rejimlarida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ishlayotgan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bo`lsa</a:t>
          </a:r>
          <a:r>
            <a:rPr lang="en-US" sz="2100" b="1" kern="1200" dirty="0" smtClean="0"/>
            <a:t>). </a:t>
          </a:r>
          <a:r>
            <a:rPr lang="en-US" sz="2100" b="1" kern="1200" dirty="0" err="1" smtClean="0"/>
            <a:t>Kanalning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registrlari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birgalikda</a:t>
          </a:r>
          <a:r>
            <a:rPr lang="en-US" sz="2100" b="1" kern="1200" dirty="0" smtClean="0"/>
            <a:t> 8-razryadIi </a:t>
          </a:r>
          <a:r>
            <a:rPr lang="en-US" sz="2100" b="1" kern="1200" dirty="0" err="1" smtClean="0"/>
            <a:t>holat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registri</a:t>
          </a:r>
          <a:r>
            <a:rPr lang="en-US" sz="2100" b="1" kern="1200" dirty="0" smtClean="0"/>
            <a:t> </a:t>
          </a:r>
          <a:r>
            <a:rPr lang="en-US" sz="2100" b="1" kern="1200" dirty="0" err="1" smtClean="0"/>
            <a:t>sifatida</a:t>
          </a:r>
          <a:r>
            <a:rPr lang="en-US" sz="2100" b="1" kern="1200" dirty="0" smtClean="0"/>
            <a:t> ham </a:t>
          </a:r>
          <a:r>
            <a:rPr lang="en-US" sz="2100" b="1" kern="1200" dirty="0" err="1" smtClean="0"/>
            <a:t>ishlatiladi</a:t>
          </a:r>
          <a:r>
            <a:rPr lang="en-US" sz="2100" b="1" kern="1200" dirty="0" smtClean="0"/>
            <a:t>.</a:t>
          </a:r>
          <a:endParaRPr lang="ru-RU" sz="2100" kern="1200" dirty="0"/>
        </a:p>
      </dsp:txBody>
      <dsp:txXfrm>
        <a:off x="5383482" y="906549"/>
        <a:ext cx="5431913" cy="371012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diagramLayout" Target="../diagrams/layout6.xml"/><Relationship Id="rId7" Type="http://schemas.openxmlformats.org/officeDocument/2006/relationships/image" Target="../media/image5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10" Type="http://schemas.microsoft.com/office/2007/relationships/hdphoto" Target="../media/hdphoto4.wdp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microsoft.com/office/2007/relationships/hdphoto" Target="../media/hdphoto5.wdp"/><Relationship Id="rId7" Type="http://schemas.openxmlformats.org/officeDocument/2006/relationships/diagramColors" Target="../diagrams/colors9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z-Cyrl-UZ" b="1" dirty="0"/>
              <a:t>Dasturlanadigan interfeyslar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3200" dirty="0" err="1" smtClean="0">
                <a:latin typeface="Aharoni" pitchFamily="2" charset="-79"/>
                <a:cs typeface="Aharoni" pitchFamily="2" charset="-79"/>
              </a:rPr>
              <a:t>Avtomatlashtirishning</a:t>
            </a:r>
            <a:r>
              <a:rPr lang="en-US" sz="32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dirty="0" err="1" smtClean="0">
                <a:latin typeface="Aharoni" pitchFamily="2" charset="-79"/>
                <a:cs typeface="Aharoni" pitchFamily="2" charset="-79"/>
              </a:rPr>
              <a:t>mikroprotsessorli</a:t>
            </a:r>
            <a:r>
              <a:rPr lang="en-US" sz="32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dirty="0" err="1" smtClean="0">
                <a:latin typeface="Aharoni" pitchFamily="2" charset="-79"/>
                <a:cs typeface="Aharoni" pitchFamily="2" charset="-79"/>
              </a:rPr>
              <a:t>vositalari</a:t>
            </a:r>
            <a:endParaRPr lang="ru-RU" sz="3200" dirty="0"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763063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REJA: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841680"/>
            <a:ext cx="10820400" cy="437700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Qiymatlarni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kiritishni-chiqarishni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ta'minlaydigan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programmalashtiriladigan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parallel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ketma-ket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interfeyslar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tuzilishlari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bloklarini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vazifalari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prinsiplari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rejimlari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qo`llanilishi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prosessorli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elementga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ulanish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interfeyslarni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programmalash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rejimlarga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o`rnatish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MP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ishlashini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vaqtincha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to`xtatuvchi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uzuvchi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afzalligi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xotiraga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to`g`ridan-to`g`ri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kirishni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ta'minlovchi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programmalashtiriladigan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kontrollerlar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tuzilishlari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ishlashlari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oralig`ini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etuvchi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programmalashtirnladigan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taymer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rejimlari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bloklarining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vazifalari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prosessorli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elementga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ulanish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11298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9545569"/>
              </p:ext>
            </p:extLst>
          </p:nvPr>
        </p:nvGraphicFramePr>
        <p:xfrm>
          <a:off x="569890" y="1254402"/>
          <a:ext cx="10820400" cy="50562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62647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6948547"/>
              </p:ext>
            </p:extLst>
          </p:nvPr>
        </p:nvGraphicFramePr>
        <p:xfrm>
          <a:off x="1749287" y="0"/>
          <a:ext cx="9130748" cy="63492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22446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1612900"/>
              </p:ext>
            </p:extLst>
          </p:nvPr>
        </p:nvGraphicFramePr>
        <p:xfrm>
          <a:off x="1749287" y="649357"/>
          <a:ext cx="9130748" cy="58029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72149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92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683" y="0"/>
            <a:ext cx="6340606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480047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3808" y="490330"/>
            <a:ext cx="5052391" cy="1567071"/>
          </a:xfrm>
        </p:spPr>
        <p:txBody>
          <a:bodyPr>
            <a:noAutofit/>
          </a:bodyPr>
          <a:lstStyle/>
          <a:p>
            <a:r>
              <a:rPr lang="en-US" sz="2400" i="1" dirty="0" err="1"/>
              <a:t>Periferiya</a:t>
            </a:r>
            <a:r>
              <a:rPr lang="en-US" sz="2400" i="1" dirty="0"/>
              <a:t> </a:t>
            </a:r>
            <a:r>
              <a:rPr lang="en-US" sz="2400" i="1" dirty="0" err="1"/>
              <a:t>qurilmaiari</a:t>
            </a:r>
            <a:r>
              <a:rPr lang="en-US" sz="2400" i="1" dirty="0"/>
              <a:t> </a:t>
            </a:r>
            <a:r>
              <a:rPr lang="en-US" sz="2400" i="1" dirty="0" err="1"/>
              <a:t>uchun</a:t>
            </a:r>
            <a:r>
              <a:rPr lang="en-US" sz="2400" i="1" dirty="0"/>
              <a:t> </a:t>
            </a:r>
            <a:r>
              <a:rPr lang="en-US" sz="2400" i="1" dirty="0" err="1" smtClean="0"/>
              <a:t>programnialashtiriladigaN</a:t>
            </a:r>
            <a:r>
              <a:rPr lang="en-US" sz="2400" i="1" dirty="0" smtClean="0"/>
              <a:t> </a:t>
            </a:r>
            <a:r>
              <a:rPr lang="en-US" sz="2400" i="1" dirty="0"/>
              <a:t>parallel </a:t>
            </a:r>
            <a:r>
              <a:rPr lang="en-US" sz="2400" i="1" dirty="0" err="1"/>
              <a:t>interfeys</a:t>
            </a:r>
            <a:r>
              <a:rPr lang="en-US" sz="2400" i="1" dirty="0"/>
              <a:t> KR580W5S.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image93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879" y="1709530"/>
            <a:ext cx="6917636" cy="4641676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11807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3429275"/>
              </p:ext>
            </p:extLst>
          </p:nvPr>
        </p:nvGraphicFramePr>
        <p:xfrm>
          <a:off x="574813" y="1200647"/>
          <a:ext cx="4641574" cy="4663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446013049"/>
              </p:ext>
            </p:extLst>
          </p:nvPr>
        </p:nvGraphicFramePr>
        <p:xfrm>
          <a:off x="6453808" y="1678489"/>
          <a:ext cx="4797287" cy="34501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4938027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3267137"/>
              </p:ext>
            </p:extLst>
          </p:nvPr>
        </p:nvGraphicFramePr>
        <p:xfrm>
          <a:off x="1078173" y="5363571"/>
          <a:ext cx="10059537" cy="1005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 descr="image94"/>
          <p:cNvPicPr/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035"/>
          <a:stretch/>
        </p:blipFill>
        <p:spPr bwMode="auto">
          <a:xfrm>
            <a:off x="835926" y="594453"/>
            <a:ext cx="4814248" cy="47081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image95"/>
          <p:cNvPicPr/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276" y="594453"/>
            <a:ext cx="5168265" cy="46189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89348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2536128"/>
              </p:ext>
            </p:extLst>
          </p:nvPr>
        </p:nvGraphicFramePr>
        <p:xfrm>
          <a:off x="685800" y="695460"/>
          <a:ext cx="10820400" cy="55232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290005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6578927"/>
              </p:ext>
            </p:extLst>
          </p:nvPr>
        </p:nvGraphicFramePr>
        <p:xfrm>
          <a:off x="685800" y="1470992"/>
          <a:ext cx="10820400" cy="4747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159545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	KR580VV51A PROGRAMMALASHTIRILADIGAN KETMA- KET INTERFEYS QURILMASI.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2194560"/>
            <a:ext cx="11042374" cy="378216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200" b="1" dirty="0" err="1"/>
              <a:t>Mikrosxema</a:t>
            </a:r>
            <a:r>
              <a:rPr lang="en-US" sz="3200" b="1" dirty="0"/>
              <a:t> KR580VV51A - </a:t>
            </a:r>
            <a:r>
              <a:rPr lang="en-US" sz="3200" b="1" dirty="0" err="1"/>
              <a:t>bu</a:t>
            </a:r>
            <a:r>
              <a:rPr lang="en-US" sz="3200" b="1" dirty="0"/>
              <a:t> universal </a:t>
            </a:r>
            <a:r>
              <a:rPr lang="en-US" sz="3200" b="1" dirty="0" err="1"/>
              <a:t>sinxron-asinxron</a:t>
            </a:r>
            <a:r>
              <a:rPr lang="en-US" sz="3200" b="1" dirty="0"/>
              <a:t> </a:t>
            </a:r>
            <a:r>
              <a:rPr lang="en-US" sz="3200" b="1" dirty="0" err="1" smtClean="0"/>
              <a:t>qabul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qiluvchi</a:t>
            </a:r>
            <a:r>
              <a:rPr lang="en-US" sz="3200" b="1" dirty="0" smtClean="0"/>
              <a:t>- </a:t>
            </a:r>
            <a:r>
              <a:rPr lang="en-US" sz="3200" b="1" dirty="0" err="1"/>
              <a:t>uzatuvchi</a:t>
            </a:r>
            <a:r>
              <a:rPr lang="en-US" sz="3200" b="1" dirty="0"/>
              <a:t> </a:t>
            </a:r>
            <a:r>
              <a:rPr lang="en-US" sz="3200" b="1" dirty="0" err="1"/>
              <a:t>qurulma</a:t>
            </a:r>
            <a:r>
              <a:rPr lang="en-US" sz="3200" b="1" dirty="0"/>
              <a:t> </a:t>
            </a:r>
            <a:r>
              <a:rPr lang="en-US" sz="3200" b="1" dirty="0" err="1" smtClean="0"/>
              <a:t>bo`lib</a:t>
            </a:r>
            <a:r>
              <a:rPr lang="en-US" sz="3200" b="1" dirty="0"/>
              <a:t>, (USAQUQ), KR5S0VM80A, KM1801VM </a:t>
            </a:r>
            <a:r>
              <a:rPr lang="en-US" sz="3200" b="1" dirty="0" err="1"/>
              <a:t>yoki</a:t>
            </a:r>
            <a:r>
              <a:rPr lang="en-US" sz="3200" b="1" dirty="0"/>
              <a:t> </a:t>
            </a:r>
            <a:r>
              <a:rPr lang="en-US" sz="3200" b="1" dirty="0" err="1"/>
              <a:t>ushbu</a:t>
            </a:r>
            <a:r>
              <a:rPr lang="en-US" sz="3200" b="1" dirty="0"/>
              <a:t> </a:t>
            </a:r>
            <a:r>
              <a:rPr lang="en-US" sz="3200" b="1" dirty="0" err="1"/>
              <a:t>mikrosxemani</a:t>
            </a:r>
            <a:r>
              <a:rPr lang="en-US" sz="3200" b="1" dirty="0"/>
              <a:t> </a:t>
            </a:r>
            <a:r>
              <a:rPr lang="en-US" sz="3200" b="1" dirty="0" err="1" smtClean="0"/>
              <a:t>kerakli</a:t>
            </a:r>
            <a:r>
              <a:rPr lang="en-US" sz="3200" b="1" dirty="0" smtClean="0"/>
              <a:t> </a:t>
            </a:r>
            <a:r>
              <a:rPr lang="en-US" sz="3200" b="1" dirty="0" err="1"/>
              <a:t>rejimda</a:t>
            </a:r>
            <a:r>
              <a:rPr lang="en-US" sz="3200" b="1" dirty="0"/>
              <a:t> </a:t>
            </a:r>
            <a:r>
              <a:rPr lang="en-US" sz="3200" b="1" dirty="0" err="1"/>
              <a:t>ishlashi</a:t>
            </a:r>
            <a:r>
              <a:rPr lang="en-US" sz="3200" b="1" dirty="0"/>
              <a:t> </a:t>
            </a:r>
            <a:r>
              <a:rPr lang="en-US" sz="3200" b="1" dirty="0" err="1"/>
              <a:t>uchun</a:t>
            </a:r>
            <a:r>
              <a:rPr lang="en-US" sz="3200" b="1" dirty="0"/>
              <a:t> </a:t>
            </a:r>
            <a:r>
              <a:rPr lang="en-US" sz="3200" b="1" dirty="0" err="1"/>
              <a:t>programmalashtira</a:t>
            </a:r>
            <a:r>
              <a:rPr lang="en-US" sz="3200" b="1" dirty="0"/>
              <a:t> </a:t>
            </a:r>
            <a:r>
              <a:rPr lang="en-US" sz="3200" b="1" dirty="0" err="1"/>
              <a:t>oladigan</a:t>
            </a:r>
            <a:r>
              <a:rPr lang="en-US" sz="3200" b="1" dirty="0"/>
              <a:t> </a:t>
            </a:r>
            <a:r>
              <a:rPr lang="en-US" sz="3200" b="1" dirty="0" err="1"/>
              <a:t>qurilma</a:t>
            </a:r>
            <a:r>
              <a:rPr lang="en-US" sz="3200" b="1" dirty="0"/>
              <a:t> </a:t>
            </a:r>
            <a:r>
              <a:rPr lang="en-US" sz="3200" b="1" dirty="0" err="1"/>
              <a:t>bilan</a:t>
            </a:r>
            <a:r>
              <a:rPr lang="en-US" sz="3200" b="1" dirty="0"/>
              <a:t> </a:t>
            </a:r>
            <a:r>
              <a:rPr lang="en-US" sz="3200" b="1" dirty="0" err="1"/>
              <a:t>ketma-ket</a:t>
            </a:r>
            <a:r>
              <a:rPr lang="en-US" sz="3200" b="1" dirty="0"/>
              <a:t> </a:t>
            </a:r>
            <a:r>
              <a:rPr lang="en-US" sz="3200" b="1" dirty="0" err="1"/>
              <a:t>uzatish</a:t>
            </a:r>
            <a:r>
              <a:rPr lang="en-US" sz="3200" b="1" dirty="0"/>
              <a:t> </a:t>
            </a:r>
            <a:r>
              <a:rPr lang="en-US" sz="3200" b="1" dirty="0" err="1"/>
              <a:t>protokoli</a:t>
            </a:r>
            <a:r>
              <a:rPr lang="en-US" sz="3200" b="1" dirty="0"/>
              <a:t> </a:t>
            </a:r>
            <a:r>
              <a:rPr lang="en-US" sz="3200" b="1" dirty="0" err="1"/>
              <a:t>asosida</a:t>
            </a:r>
            <a:r>
              <a:rPr lang="en-US" sz="3200" b="1" dirty="0"/>
              <a:t> </a:t>
            </a:r>
            <a:r>
              <a:rPr lang="en-US" sz="3200" b="1" dirty="0" err="1"/>
              <a:t>ma’lumot</a:t>
            </a:r>
            <a:r>
              <a:rPr lang="en-US" sz="3200" b="1" dirty="0"/>
              <a:t> </a:t>
            </a:r>
            <a:r>
              <a:rPr lang="en-US" sz="3200" b="1" dirty="0" err="1"/>
              <a:t>uzatish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qabul</a:t>
            </a:r>
            <a:r>
              <a:rPr lang="en-US" sz="3200" b="1" dirty="0"/>
              <a:t> </a:t>
            </a:r>
            <a:r>
              <a:rPr lang="en-US" sz="3200" b="1" dirty="0" err="1"/>
              <a:t>qilishni</a:t>
            </a:r>
            <a:r>
              <a:rPr lang="en-US" sz="3200" b="1" dirty="0"/>
              <a:t> </a:t>
            </a:r>
            <a:r>
              <a:rPr lang="en-US" sz="3200" b="1" dirty="0" err="1"/>
              <a:t>amalga</a:t>
            </a:r>
            <a:r>
              <a:rPr lang="en-US" sz="3200" b="1" dirty="0"/>
              <a:t> </a:t>
            </a:r>
            <a:r>
              <a:rPr lang="en-US" sz="3200" b="1" dirty="0" err="1"/>
              <a:t>oshiradi</a:t>
            </a:r>
            <a:r>
              <a:rPr lang="en-US" sz="3200" b="1" dirty="0"/>
              <a:t>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9821497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23860" y="5314122"/>
            <a:ext cx="6563139" cy="1179442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i="1" dirty="0"/>
              <a:t>KR58QVV51A </a:t>
            </a:r>
            <a:r>
              <a:rPr lang="en-US" i="1" dirty="0" err="1"/>
              <a:t>seriyadagi</a:t>
            </a:r>
            <a:r>
              <a:rPr lang="en-US" i="1" dirty="0"/>
              <a:t> </a:t>
            </a:r>
            <a:r>
              <a:rPr lang="en-US" i="1" dirty="0" err="1"/>
              <a:t>mikrosxemani</a:t>
            </a:r>
            <a:r>
              <a:rPr lang="en-US" i="1" dirty="0"/>
              <a:t> </a:t>
            </a:r>
            <a:r>
              <a:rPr lang="en-US" i="1" dirty="0" err="1"/>
              <a:t>shartli</a:t>
            </a:r>
            <a:r>
              <a:rPr lang="en-US" i="1" dirty="0"/>
              <a:t> </a:t>
            </a:r>
            <a:r>
              <a:rPr lang="en-US" i="1" dirty="0" err="1"/>
              <a:t>grafik</a:t>
            </a:r>
            <a:r>
              <a:rPr lang="en-US" i="1" dirty="0"/>
              <a:t> </a:t>
            </a:r>
            <a:r>
              <a:rPr lang="en-US" i="1" dirty="0" err="1"/>
              <a:t>belgilanishi</a:t>
            </a:r>
            <a:r>
              <a:rPr lang="en-US" i="1" dirty="0"/>
              <a:t>.</a:t>
            </a:r>
            <a:endParaRPr lang="ru-RU" dirty="0"/>
          </a:p>
        </p:txBody>
      </p:sp>
      <p:pic>
        <p:nvPicPr>
          <p:cNvPr id="4" name="Рисунок 3" descr="image96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79" y="199637"/>
            <a:ext cx="4919868" cy="499521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534427688"/>
              </p:ext>
            </p:extLst>
          </p:nvPr>
        </p:nvGraphicFramePr>
        <p:xfrm>
          <a:off x="6096000" y="967553"/>
          <a:ext cx="5565913" cy="3074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9293741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1557" y="579550"/>
            <a:ext cx="10820400" cy="525277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err="1"/>
              <a:t>Ya'ni</a:t>
            </a:r>
            <a:r>
              <a:rPr lang="en-US" sz="2400" b="1" dirty="0"/>
              <a:t>, </a:t>
            </a:r>
            <a:r>
              <a:rPr lang="en-US" sz="2400" b="1" dirty="0" err="1"/>
              <a:t>ketma-ket</a:t>
            </a:r>
            <a:r>
              <a:rPr lang="en-US" sz="2400" b="1" dirty="0"/>
              <a:t> </a:t>
            </a:r>
            <a:r>
              <a:rPr lang="en-US" sz="2400" b="1" dirty="0" err="1" smtClean="0"/>
              <a:t>simvollarni</a:t>
            </a:r>
            <a:r>
              <a:rPr lang="en-US" sz="2400" b="1" dirty="0" smtClean="0"/>
              <a:t> </a:t>
            </a:r>
            <a:r>
              <a:rPr lang="en-US" sz="2400" b="1" dirty="0" err="1"/>
              <a:t>sakkiz</a:t>
            </a:r>
            <a:r>
              <a:rPr lang="en-US" sz="2400" b="1" dirty="0"/>
              <a:t> </a:t>
            </a:r>
            <a:r>
              <a:rPr lang="en-US" sz="2400" b="1" dirty="0" err="1"/>
              <a:t>razryadli</a:t>
            </a:r>
            <a:r>
              <a:rPr lang="en-US" sz="2400" b="1" dirty="0"/>
              <a:t> parallel </a:t>
            </a:r>
            <a:r>
              <a:rPr lang="en-US" sz="2400" b="1" dirty="0" err="1" smtClean="0"/>
              <a:t>so`zga</a:t>
            </a:r>
            <a:r>
              <a:rPr lang="en-US" sz="2400" b="1" dirty="0" smtClean="0"/>
              <a:t> </a:t>
            </a:r>
            <a:r>
              <a:rPr lang="en-US" sz="2400" b="1" dirty="0" err="1"/>
              <a:t>aylantiradi</a:t>
            </a:r>
            <a:r>
              <a:rPr lang="en-US" sz="2400" b="1" dirty="0"/>
              <a:t>. </a:t>
            </a:r>
            <a:r>
              <a:rPr lang="en-US" sz="2400" b="1" dirty="0" err="1"/>
              <a:t>Kerak</a:t>
            </a:r>
            <a:r>
              <a:rPr lang="en-US" sz="2400" b="1" dirty="0"/>
              <a:t> </a:t>
            </a:r>
            <a:r>
              <a:rPr lang="en-US" sz="2400" b="1" dirty="0" err="1" smtClean="0"/>
              <a:t>bo`Isa</a:t>
            </a:r>
            <a:r>
              <a:rPr lang="en-US" sz="2400" b="1" dirty="0" smtClean="0"/>
              <a:t> </a:t>
            </a:r>
            <a:r>
              <a:rPr lang="en-US" sz="2400" b="1" dirty="0" err="1"/>
              <a:t>qabul</a:t>
            </a:r>
            <a:r>
              <a:rPr lang="en-US" sz="2400" b="1" dirty="0"/>
              <a:t> </a:t>
            </a:r>
            <a:r>
              <a:rPr lang="en-US" sz="2400" b="1" dirty="0" err="1"/>
              <a:t>qilinuvchi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uzatiluvchi</a:t>
            </a:r>
            <a:r>
              <a:rPr lang="en-US" sz="2400" b="1" dirty="0"/>
              <a:t> </a:t>
            </a:r>
            <a:r>
              <a:rPr lang="en-US" sz="2400" b="1" dirty="0" err="1"/>
              <a:t>axborot</a:t>
            </a:r>
            <a:r>
              <a:rPr lang="en-US" sz="2400" b="1" dirty="0"/>
              <a:t> </a:t>
            </a:r>
            <a:r>
              <a:rPr lang="en-US" sz="2400" b="1" dirty="0" err="1"/>
              <a:t>toqlik</a:t>
            </a:r>
            <a:r>
              <a:rPr lang="en-US" sz="2400" b="1" dirty="0"/>
              <a:t> </a:t>
            </a:r>
            <a:r>
              <a:rPr lang="en-US" sz="2400" b="1" dirty="0" err="1"/>
              <a:t>yoki</a:t>
            </a:r>
            <a:r>
              <a:rPr lang="en-US" sz="2400" b="1" dirty="0"/>
              <a:t> </a:t>
            </a:r>
            <a:r>
              <a:rPr lang="en-US" sz="2400" b="1" dirty="0" err="1"/>
              <a:t>juftlikka</a:t>
            </a:r>
            <a:r>
              <a:rPr lang="en-US" sz="2400" b="1" dirty="0"/>
              <a:t> </a:t>
            </a:r>
            <a:r>
              <a:rPr lang="en-US" sz="2400" b="1" dirty="0" err="1"/>
              <a:t>tekshirilishi</a:t>
            </a:r>
            <a:r>
              <a:rPr lang="en-US" sz="2400" b="1" dirty="0"/>
              <a:t> ham </a:t>
            </a:r>
            <a:r>
              <a:rPr lang="en-US" sz="2400" b="1" dirty="0" err="1"/>
              <a:t>mumkin</a:t>
            </a:r>
            <a:r>
              <a:rPr lang="en-US" sz="2400" b="1" dirty="0"/>
              <a:t>. </a:t>
            </a:r>
            <a:r>
              <a:rPr lang="en-US" sz="2400" b="1" dirty="0" err="1"/>
              <a:t>Mikrosxema</a:t>
            </a:r>
            <a:r>
              <a:rPr lang="en-US" sz="2400" b="1" dirty="0"/>
              <a:t> </a:t>
            </a:r>
            <a:r>
              <a:rPr lang="en-US" sz="2400" b="1" dirty="0" err="1"/>
              <a:t>h</a:t>
            </a:r>
            <a:r>
              <a:rPr lang="en-US" sz="2400" b="1" dirty="0" err="1" smtClean="0"/>
              <a:t>ozirda</a:t>
            </a:r>
            <a:r>
              <a:rPr lang="en-US" sz="2400" b="1" dirty="0" smtClean="0"/>
              <a:t> </a:t>
            </a:r>
            <a:r>
              <a:rPr lang="en-US" sz="2400" b="1" dirty="0" err="1"/>
              <a:t>mavjud</a:t>
            </a:r>
            <a:r>
              <a:rPr lang="en-US" sz="2400" b="1" dirty="0"/>
              <a:t> </a:t>
            </a:r>
            <a:r>
              <a:rPr lang="en-US" sz="2400" b="1" dirty="0" err="1" smtClean="0"/>
              <a:t>bo`lgan</a:t>
            </a:r>
            <a:r>
              <a:rPr lang="en-US" sz="2400" b="1" dirty="0" smtClean="0"/>
              <a:t> </a:t>
            </a:r>
            <a:r>
              <a:rPr lang="en-US" sz="2400" b="1" dirty="0" err="1"/>
              <a:t>ketma-ket</a:t>
            </a:r>
            <a:r>
              <a:rPr lang="en-US" sz="2400" b="1" dirty="0"/>
              <a:t> </a:t>
            </a:r>
            <a:r>
              <a:rPr lang="en-US" sz="2400" b="1" dirty="0" err="1"/>
              <a:t>axborot</a:t>
            </a:r>
            <a:r>
              <a:rPr lang="en-US" sz="2400" b="1" dirty="0"/>
              <a:t> </a:t>
            </a:r>
            <a:r>
              <a:rPr lang="en-US" sz="2400" b="1" dirty="0" err="1"/>
              <a:t>uzatish</a:t>
            </a:r>
            <a:r>
              <a:rPr lang="en-US" sz="2400" b="1" dirty="0"/>
              <a:t> </a:t>
            </a:r>
            <a:r>
              <a:rPr lang="en-US" sz="2400" b="1" dirty="0" err="1"/>
              <a:t>protokollarining</a:t>
            </a:r>
            <a:r>
              <a:rPr lang="en-US" sz="2400" b="1" dirty="0"/>
              <a:t> 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barchasiga</a:t>
            </a:r>
            <a:r>
              <a:rPr lang="en-US" sz="2400" b="1" dirty="0" smtClean="0"/>
              <a:t> </a:t>
            </a:r>
            <a:r>
              <a:rPr lang="en-US" sz="2400" b="1" dirty="0" err="1"/>
              <a:t>programmalashtirilishi</a:t>
            </a:r>
            <a:r>
              <a:rPr lang="en-US" sz="2400" b="1" dirty="0"/>
              <a:t> </a:t>
            </a:r>
            <a:r>
              <a:rPr lang="en-US" sz="2400" b="1" dirty="0" err="1"/>
              <a:t>mumkin</a:t>
            </a:r>
            <a:r>
              <a:rPr lang="en-US" sz="2400" b="1" dirty="0"/>
              <a:t>. U </a:t>
            </a:r>
            <a:r>
              <a:rPr lang="en-US" sz="2400" b="1" dirty="0" err="1"/>
              <a:t>ikkita</a:t>
            </a:r>
            <a:r>
              <a:rPr lang="en-US" sz="2400" b="1" dirty="0"/>
              <a:t> </a:t>
            </a:r>
            <a:r>
              <a:rPr lang="en-US" sz="2400" b="1" dirty="0" err="1"/>
              <a:t>sinxron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asinxron</a:t>
            </a:r>
            <a:r>
              <a:rPr lang="en-US" sz="2400" b="1" dirty="0"/>
              <a:t> </a:t>
            </a:r>
            <a:r>
              <a:rPr lang="en-US" sz="2400" b="1" dirty="0" err="1"/>
              <a:t>rejimlarda</a:t>
            </a:r>
            <a:r>
              <a:rPr lang="en-US" sz="2400" b="1" dirty="0"/>
              <a:t> </a:t>
            </a:r>
            <a:r>
              <a:rPr lang="en-US" sz="2400" b="1" dirty="0" err="1"/>
              <a:t>ishlaydi</a:t>
            </a:r>
            <a:r>
              <a:rPr lang="en-US" sz="2400" b="1" dirty="0"/>
              <a:t>. </a:t>
            </a:r>
            <a:r>
              <a:rPr lang="en-US" sz="2400" b="1" dirty="0" err="1"/>
              <a:t>Mikrosxemani</a:t>
            </a:r>
            <a:r>
              <a:rPr lang="en-US" sz="2400" b="1" dirty="0"/>
              <a:t> u </a:t>
            </a:r>
            <a:r>
              <a:rPr lang="en-US" sz="2400" b="1" dirty="0" err="1"/>
              <a:t>yoki</a:t>
            </a:r>
            <a:r>
              <a:rPr lang="en-US" sz="2400" b="1" dirty="0"/>
              <a:t> </a:t>
            </a:r>
            <a:r>
              <a:rPr lang="en-US" sz="2400" b="1" dirty="0" err="1"/>
              <a:t>bu</a:t>
            </a:r>
            <a:r>
              <a:rPr lang="en-US" sz="2400" b="1" dirty="0"/>
              <a:t> </a:t>
            </a:r>
            <a:r>
              <a:rPr lang="en-US" sz="2400" b="1" dirty="0" err="1"/>
              <a:t>ishlash</a:t>
            </a:r>
            <a:r>
              <a:rPr lang="en-US" sz="2400" b="1" dirty="0"/>
              <a:t> </a:t>
            </a:r>
            <a:r>
              <a:rPr lang="en-US" sz="2400" b="1" dirty="0" err="1"/>
              <a:t>rejimiga</a:t>
            </a:r>
            <a:r>
              <a:rPr lang="en-US" sz="2400" b="1" dirty="0"/>
              <a:t> </a:t>
            </a:r>
            <a:r>
              <a:rPr lang="en-US" sz="2400" b="1" dirty="0" err="1"/>
              <a:t>programmalashtirish</a:t>
            </a:r>
            <a:r>
              <a:rPr lang="en-US" sz="2400" b="1" dirty="0"/>
              <a:t> </a:t>
            </a:r>
            <a:r>
              <a:rPr lang="en-US" sz="2400" b="1" dirty="0" err="1"/>
              <a:t>mos</a:t>
            </a:r>
            <a:r>
              <a:rPr lang="en-US" sz="2400" b="1" dirty="0"/>
              <a:t> </a:t>
            </a:r>
            <a:r>
              <a:rPr lang="en-US" sz="2400" b="1" dirty="0" err="1"/>
              <a:t>holda</a:t>
            </a:r>
            <a:r>
              <a:rPr lang="en-US" sz="2400" b="1" dirty="0"/>
              <a:t> </a:t>
            </a:r>
            <a:r>
              <a:rPr lang="en-US" sz="2400" b="1" dirty="0" err="1"/>
              <a:t>mikrosxema</a:t>
            </a:r>
            <a:r>
              <a:rPr lang="en-US" sz="2400" b="1" dirty="0"/>
              <a:t> </a:t>
            </a:r>
            <a:r>
              <a:rPr lang="en-US" sz="2400" b="1" dirty="0" err="1"/>
              <a:t>registriga</a:t>
            </a:r>
            <a:r>
              <a:rPr lang="en-US" sz="2400" b="1" dirty="0"/>
              <a:t> </a:t>
            </a:r>
            <a:r>
              <a:rPr lang="en-US" sz="2400" b="1" dirty="0" err="1"/>
              <a:t>boshqarish</a:t>
            </a:r>
            <a:r>
              <a:rPr lang="en-US" sz="2400" b="1" dirty="0"/>
              <a:t> </a:t>
            </a:r>
            <a:r>
              <a:rPr lang="en-US" sz="2400" b="1" dirty="0" err="1" smtClean="0"/>
              <a:t>so`zini</a:t>
            </a:r>
            <a:r>
              <a:rPr lang="en-US" sz="2400" b="1" dirty="0" smtClean="0"/>
              <a:t> </a:t>
            </a:r>
            <a:r>
              <a:rPr lang="en-US" sz="2400" b="1" dirty="0" err="1"/>
              <a:t>yozish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 </a:t>
            </a:r>
            <a:r>
              <a:rPr lang="en-US" sz="2400" b="1" dirty="0" err="1"/>
              <a:t>amalga</a:t>
            </a:r>
            <a:r>
              <a:rPr lang="en-US" sz="2400" b="1" dirty="0"/>
              <a:t> </a:t>
            </a:r>
            <a:r>
              <a:rPr lang="en-US" sz="2400" b="1" dirty="0" err="1"/>
              <a:t>oshiriladi</a:t>
            </a:r>
            <a:r>
              <a:rPr lang="en-US" sz="2400" b="1" dirty="0"/>
              <a:t>, </a:t>
            </a:r>
            <a:r>
              <a:rPr lang="en-US" sz="2400" b="1" dirty="0" err="1"/>
              <a:t>Axborotni</a:t>
            </a:r>
            <a:r>
              <a:rPr lang="en-US" sz="2400" b="1" dirty="0"/>
              <a:t> </a:t>
            </a:r>
            <a:r>
              <a:rPr lang="en-US" sz="2400" b="1" dirty="0" err="1"/>
              <a:t>ketma-ket</a:t>
            </a:r>
            <a:r>
              <a:rPr lang="en-US" sz="2400" b="1" dirty="0"/>
              <a:t> </a:t>
            </a:r>
            <a:r>
              <a:rPr lang="en-US" sz="2400" b="1" dirty="0" err="1" smtClean="0"/>
              <a:t>kanal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bo`yicha</a:t>
            </a:r>
            <a:r>
              <a:rPr lang="en-US" sz="2400" b="1" dirty="0" smtClean="0"/>
              <a:t> </a:t>
            </a:r>
            <a:r>
              <a:rPr lang="en-US" sz="2400" b="1" dirty="0" err="1"/>
              <a:t>maksimal</a:t>
            </a:r>
            <a:r>
              <a:rPr lang="en-US" sz="2400" b="1" dirty="0"/>
              <a:t> </a:t>
            </a:r>
            <a:r>
              <a:rPr lang="en-US" sz="2400" b="1" dirty="0" err="1"/>
              <a:t>uzatish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qabul</a:t>
            </a:r>
            <a:r>
              <a:rPr lang="en-US" sz="2400" b="1" dirty="0"/>
              <a:t> </a:t>
            </a:r>
            <a:r>
              <a:rPr lang="en-US" sz="2400" b="1" dirty="0" err="1"/>
              <a:t>qilish</a:t>
            </a:r>
            <a:r>
              <a:rPr lang="en-US" sz="2400" b="1" dirty="0"/>
              <a:t> </a:t>
            </a:r>
            <a:r>
              <a:rPr lang="en-US" sz="2400" b="1" dirty="0" err="1"/>
              <a:t>lezligi</a:t>
            </a:r>
            <a:r>
              <a:rPr lang="en-US" sz="2400" b="1" dirty="0"/>
              <a:t> 64K, minimal </a:t>
            </a:r>
            <a:r>
              <a:rPr lang="en-US" sz="2400" b="1" dirty="0" err="1" smtClean="0"/>
              <a:t>tezlik</a:t>
            </a:r>
            <a:r>
              <a:rPr lang="en-US" sz="2400" b="1" dirty="0" smtClean="0"/>
              <a:t> </a:t>
            </a:r>
            <a:r>
              <a:rPr lang="en-US" sz="2400" b="1" dirty="0" err="1"/>
              <a:t>cheklanmagan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u </a:t>
            </a:r>
            <a:r>
              <a:rPr lang="en-US" sz="2400" b="1" dirty="0" err="1"/>
              <a:t>ichki</a:t>
            </a:r>
            <a:r>
              <a:rPr lang="en-US" sz="2400" b="1" dirty="0"/>
              <a:t> </a:t>
            </a:r>
            <a:r>
              <a:rPr lang="en-US" sz="2400" b="1" dirty="0" err="1"/>
              <a:t>qurilma</a:t>
            </a:r>
            <a:r>
              <a:rPr lang="en-US" sz="2400" b="1" dirty="0"/>
              <a:t> </a:t>
            </a:r>
            <a:r>
              <a:rPr lang="en-US" sz="2400" b="1" dirty="0" err="1"/>
              <a:t>orqali</a:t>
            </a:r>
            <a:r>
              <a:rPr lang="en-US" sz="2400" b="1" dirty="0"/>
              <a:t> </a:t>
            </a:r>
            <a:r>
              <a:rPr lang="en-US" sz="2400" b="1" dirty="0" err="1"/>
              <a:t>aniqlanadi</a:t>
            </a:r>
            <a:r>
              <a:rPr lang="en-US" sz="2400" b="1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739895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79813" y="5997936"/>
            <a:ext cx="10820400" cy="707666"/>
          </a:xfrm>
        </p:spPr>
        <p:txBody>
          <a:bodyPr/>
          <a:lstStyle/>
          <a:p>
            <a:r>
              <a:rPr lang="en-US" b="1" dirty="0" smtClean="0"/>
              <a:t>KR580VV51 </a:t>
            </a:r>
            <a:r>
              <a:rPr lang="en-US" b="1" dirty="0" err="1" smtClean="0"/>
              <a:t>Mikrosxemasini</a:t>
            </a:r>
            <a:r>
              <a:rPr lang="en-US" b="1" dirty="0" smtClean="0"/>
              <a:t> </a:t>
            </a:r>
            <a:r>
              <a:rPr lang="en-US" b="1" dirty="0" err="1"/>
              <a:t>chiqishlarini</a:t>
            </a:r>
            <a:r>
              <a:rPr lang="en-US" b="1" dirty="0"/>
              <a:t> </a:t>
            </a:r>
            <a:r>
              <a:rPr lang="en-US" b="1" dirty="0" err="1" smtClean="0"/>
              <a:t>vazifalari</a:t>
            </a:r>
            <a:endParaRPr lang="ru-RU" dirty="0"/>
          </a:p>
        </p:txBody>
      </p:sp>
      <p:pic>
        <p:nvPicPr>
          <p:cNvPr id="4" name="Рисунок 3" descr="image97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697" y="1"/>
            <a:ext cx="4424694" cy="58727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275710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2548" y="2234316"/>
            <a:ext cx="5449957" cy="4024125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 err="1"/>
              <a:t>Ikkinchi</a:t>
            </a:r>
            <a:r>
              <a:rPr lang="en-US" b="1" dirty="0"/>
              <a:t> </a:t>
            </a:r>
            <a:r>
              <a:rPr lang="en-US" b="1" dirty="0" err="1"/>
              <a:t>turdagi</a:t>
            </a:r>
            <a:r>
              <a:rPr lang="en-US" b="1" dirty="0"/>
              <a:t> </a:t>
            </a:r>
            <a:r>
              <a:rPr lang="en-US" b="1" dirty="0" err="1"/>
              <a:t>programmalashtiriladigan</a:t>
            </a:r>
            <a:r>
              <a:rPr lang="en-US" b="1" dirty="0"/>
              <a:t> </a:t>
            </a:r>
            <a:r>
              <a:rPr lang="en-US" b="1" dirty="0" err="1"/>
              <a:t>ketma-ket</a:t>
            </a:r>
            <a:r>
              <a:rPr lang="en-US" b="1" dirty="0"/>
              <a:t> </a:t>
            </a:r>
            <a:r>
              <a:rPr lang="en-US" b="1" dirty="0" err="1"/>
              <a:t>aloqa</a:t>
            </a:r>
            <a:r>
              <a:rPr lang="en-US" b="1" dirty="0"/>
              <a:t> </a:t>
            </a:r>
            <a:r>
              <a:rPr lang="en-US" b="1" dirty="0" err="1"/>
              <a:t>interfeys</a:t>
            </a:r>
            <a:r>
              <a:rPr lang="en-US" b="1" dirty="0"/>
              <a:t> KIS </a:t>
            </a:r>
            <a:r>
              <a:rPr lang="en-US" b="1" dirty="0" err="1"/>
              <a:t>ni</a:t>
            </a:r>
            <a:r>
              <a:rPr lang="en-US" b="1" dirty="0"/>
              <a:t> </a:t>
            </a:r>
            <a:r>
              <a:rPr lang="en-US" b="1" dirty="0" err="1" smtClean="0"/>
              <a:t>chiqishlarini</a:t>
            </a:r>
            <a:r>
              <a:rPr lang="en-US" b="1" dirty="0" smtClean="0"/>
              <a:t> </a:t>
            </a:r>
            <a:r>
              <a:rPr lang="en-US" b="1" dirty="0" err="1"/>
              <a:t>vazifalari</a:t>
            </a:r>
            <a:r>
              <a:rPr lang="en-US" b="1" dirty="0"/>
              <a:t> </a:t>
            </a:r>
            <a:r>
              <a:rPr lang="en-US" b="1" dirty="0" err="1" smtClean="0"/>
              <a:t>jadvalda</a:t>
            </a:r>
            <a:r>
              <a:rPr lang="en-US" b="1" dirty="0" smtClean="0"/>
              <a:t> KR580VV51 </a:t>
            </a:r>
            <a:r>
              <a:rPr lang="en-US" b="1" dirty="0"/>
              <a:t>KIS </a:t>
            </a:r>
            <a:r>
              <a:rPr lang="en-US" b="1" dirty="0" err="1"/>
              <a:t>ushbu</a:t>
            </a:r>
            <a:r>
              <a:rPr lang="en-US" b="1" dirty="0"/>
              <a:t> </a:t>
            </a:r>
            <a:r>
              <a:rPr lang="en-US" b="1" dirty="0" err="1"/>
              <a:t>bloklardan</a:t>
            </a:r>
            <a:r>
              <a:rPr lang="en-US" b="1" dirty="0"/>
              <a:t> </a:t>
            </a:r>
            <a:r>
              <a:rPr lang="en-US" b="1" dirty="0" err="1"/>
              <a:t>tashkil</a:t>
            </a:r>
            <a:r>
              <a:rPr lang="en-US" b="1" dirty="0"/>
              <a:t> </a:t>
            </a:r>
            <a:r>
              <a:rPr lang="en-US" b="1" dirty="0" err="1"/>
              <a:t>topgan</a:t>
            </a:r>
            <a:r>
              <a:rPr lang="en-US" b="1" dirty="0"/>
              <a:t>: </a:t>
            </a:r>
            <a:r>
              <a:rPr lang="en-US" b="1" dirty="0" err="1"/>
              <a:t>qiymatlar</a:t>
            </a:r>
            <a:r>
              <a:rPr lang="en-US" b="1" dirty="0"/>
              <a:t> </a:t>
            </a:r>
            <a:r>
              <a:rPr lang="en-US" b="1" dirty="0" err="1"/>
              <a:t>buferidan</a:t>
            </a:r>
            <a:r>
              <a:rPr lang="en-US" b="1" dirty="0"/>
              <a:t> (BFR), </a:t>
            </a:r>
            <a:r>
              <a:rPr lang="en-US" b="1" dirty="0" err="1" smtClean="0"/>
              <a:t>qiymatlarni</a:t>
            </a:r>
            <a:r>
              <a:rPr lang="en-US" b="1" dirty="0" smtClean="0"/>
              <a:t> </a:t>
            </a:r>
            <a:r>
              <a:rPr lang="en-US" b="1" dirty="0" err="1"/>
              <a:t>uzatuvchi</a:t>
            </a:r>
            <a:r>
              <a:rPr lang="en-US" b="1" dirty="0"/>
              <a:t> </a:t>
            </a:r>
            <a:r>
              <a:rPr lang="en-US" b="1" dirty="0" err="1"/>
              <a:t>blokdan</a:t>
            </a:r>
            <a:r>
              <a:rPr lang="en-US" b="1" dirty="0"/>
              <a:t> (BPCH). </a:t>
            </a:r>
            <a:r>
              <a:rPr lang="en-US" b="1" dirty="0" err="1" smtClean="0"/>
              <a:t>Qabul</a:t>
            </a:r>
            <a:r>
              <a:rPr lang="en-US" b="1" dirty="0" smtClean="0"/>
              <a:t> </a:t>
            </a:r>
            <a:r>
              <a:rPr lang="en-US" b="1" dirty="0" err="1" smtClean="0"/>
              <a:t>qiluvchi</a:t>
            </a:r>
            <a:r>
              <a:rPr lang="en-US" b="1" dirty="0" smtClean="0"/>
              <a:t> </a:t>
            </a:r>
            <a:r>
              <a:rPr lang="en-US" b="1" dirty="0" err="1"/>
              <a:t>blokdan</a:t>
            </a:r>
            <a:r>
              <a:rPr lang="en-US" b="1" dirty="0"/>
              <a:t> (BMP), </a:t>
            </a:r>
            <a:r>
              <a:rPr lang="en-US" b="1" dirty="0" err="1" smtClean="0"/>
              <a:t>sinxron</a:t>
            </a:r>
            <a:r>
              <a:rPr lang="en-US" b="1" dirty="0" smtClean="0"/>
              <a:t> </a:t>
            </a:r>
            <a:r>
              <a:rPr lang="en-US" b="1" dirty="0" err="1" smtClean="0"/>
              <a:t>pulslarni</a:t>
            </a:r>
            <a:r>
              <a:rPr lang="en-US" b="1" dirty="0" smtClean="0"/>
              <a:t> </a:t>
            </a:r>
            <a:r>
              <a:rPr lang="en-US" b="1" dirty="0" err="1"/>
              <a:t>yozuvchi</a:t>
            </a:r>
            <a:r>
              <a:rPr lang="en-US" b="1" dirty="0"/>
              <a:t> </a:t>
            </a:r>
            <a:r>
              <a:rPr lang="en-US" b="1" dirty="0" err="1"/>
              <a:t>bloklardan</a:t>
            </a:r>
            <a:r>
              <a:rPr lang="en-US" b="1" dirty="0"/>
              <a:t> (BRGS), </a:t>
            </a:r>
            <a:r>
              <a:rPr lang="en-US" b="1" dirty="0" err="1"/>
              <a:t>maxalliy</a:t>
            </a:r>
            <a:r>
              <a:rPr lang="en-US" b="1" dirty="0"/>
              <a:t> </a:t>
            </a:r>
            <a:r>
              <a:rPr lang="en-US" b="1" dirty="0" err="1"/>
              <a:t>boshqaruvchi</a:t>
            </a:r>
            <a:r>
              <a:rPr lang="en-US" b="1" dirty="0"/>
              <a:t> </a:t>
            </a:r>
            <a:r>
              <a:rPr lang="en-US" b="1" dirty="0" err="1"/>
              <a:t>blokdan</a:t>
            </a:r>
            <a:r>
              <a:rPr lang="en-US" b="1" dirty="0"/>
              <a:t> (</a:t>
            </a:r>
            <a:r>
              <a:rPr lang="en-US" b="1" dirty="0" smtClean="0"/>
              <a:t>BMU</a:t>
            </a:r>
            <a:r>
              <a:rPr lang="en-US" b="1" dirty="0"/>
              <a:t>).</a:t>
            </a:r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629399" y="2330469"/>
            <a:ext cx="4876801" cy="383181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Qiymatlar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uferi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PSI KIS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8-razryadli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qiymatlar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magistralini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MPE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KlS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8-razryadli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qiymatlar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magistrali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bog`lash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interfeys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tomonga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yo`nalgan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holatga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8-razryadli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qurilmadir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PSI KIS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magistrallari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parallel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qiymatlar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shinalari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ulangan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registrdan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RGV</a:t>
            </a:r>
            <a:r>
              <a:rPr lang="en-US" b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chiqishdagi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registridan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(RGSN)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tuzilgan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50481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746976"/>
            <a:ext cx="10820400" cy="5471710"/>
          </a:xfrm>
        </p:spPr>
        <p:txBody>
          <a:bodyPr/>
          <a:lstStyle/>
          <a:p>
            <a:r>
              <a:rPr lang="en-US" sz="2400" dirty="0" err="1" smtClean="0"/>
              <a:t>Savollar</a:t>
            </a:r>
            <a:endParaRPr lang="en-US" sz="2400" dirty="0" smtClean="0"/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Qiymatlarni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kiritishni-chiqarishni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ta'minlaydigan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programmalashtiriladigan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parallel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ketma-ket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interfeyslar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prinsipi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tuzilishlari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bloklarini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vazifalari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prinsiplari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rejimlari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qo`llanilishi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prosessorli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elementga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ulanish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interfeyslarni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programmalash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rejimlarga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o`rnatish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usullarini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ayting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MP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ishlashini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vaqtincha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to`xtatuvchi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uzuvchi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afzalligi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xotiraga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to`g`ridan-to`g`ri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kirishni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ta'minlovchi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programmalashtiriladigan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kontrollerlar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tuzilishlari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ishlashlarini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ayting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oralig`ini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etuvchi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programmalashtirnladigan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taymer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rejimlari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bloklarining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vazifalari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prosessorli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elementga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ulanish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tusuntiring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0231140"/>
      </p:ext>
    </p:extLst>
  </p:cSld>
  <p:clrMapOvr>
    <a:masterClrMapping/>
  </p:clrMapOvr>
</p:sld>
</file>

<file path=ppt/theme/theme1.xml><?xml version="1.0" encoding="utf-8"?>
<a:theme xmlns:a="http://schemas.openxmlformats.org/drawingml/2006/main" name="След самолета">
  <a:themeElements>
    <a:clrScheme name="Vapor Trail">
      <a:dk1>
        <a:sysClr val="windowText" lastClr="252525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168</TotalTime>
  <Words>992</Words>
  <Application>Microsoft Office PowerPoint</Application>
  <PresentationFormat>Произвольный</PresentationFormat>
  <Paragraphs>31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След самолета</vt:lpstr>
      <vt:lpstr>Dasturlanadigan interfeyslar 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Periferiya qurilmaiari uchun programnialashtiriladigaN parallel interfeys KR580W5S. </vt:lpstr>
      <vt:lpstr>Презентация PowerPoint</vt:lpstr>
      <vt:lpstr>Презентация PowerPoint</vt:lpstr>
      <vt:lpstr>Презентация PowerPoint</vt:lpstr>
      <vt:lpstr>Презентация PowerPoint</vt:lpstr>
      <vt:lpstr> KR580VV51A PROGRAMMALASHTIRILADIGAN KETMA- KET INTERFEYS QURILMASI.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Dasturlanadigan interfeyslar</dc:title>
  <dc:creator>asus shop</dc:creator>
  <cp:lastModifiedBy>Илдар</cp:lastModifiedBy>
  <cp:revision>11</cp:revision>
  <dcterms:created xsi:type="dcterms:W3CDTF">2018-10-16T17:05:32Z</dcterms:created>
  <dcterms:modified xsi:type="dcterms:W3CDTF">2018-11-12T07:51:43Z</dcterms:modified>
</cp:coreProperties>
</file>