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2"/>
  </p:handoutMasterIdLst>
  <p:sldIdLst>
    <p:sldId id="256" r:id="rId2"/>
    <p:sldId id="267" r:id="rId3"/>
    <p:sldId id="268" r:id="rId4"/>
    <p:sldId id="269" r:id="rId5"/>
    <p:sldId id="270" r:id="rId6"/>
    <p:sldId id="257" r:id="rId7"/>
    <p:sldId id="258" r:id="rId8"/>
    <p:sldId id="271" r:id="rId9"/>
    <p:sldId id="259" r:id="rId10"/>
    <p:sldId id="272" r:id="rId11"/>
    <p:sldId id="260" r:id="rId12"/>
    <p:sldId id="262" r:id="rId13"/>
    <p:sldId id="263" r:id="rId14"/>
    <p:sldId id="264" r:id="rId15"/>
    <p:sldId id="265" r:id="rId16"/>
    <p:sldId id="273" r:id="rId17"/>
    <p:sldId id="266" r:id="rId18"/>
    <p:sldId id="274" r:id="rId19"/>
    <p:sldId id="275" r:id="rId20"/>
    <p:sldId id="276"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15" autoAdjust="0"/>
    <p:restoredTop sz="94576" autoAdjust="0"/>
  </p:normalViewPr>
  <p:slideViewPr>
    <p:cSldViewPr>
      <p:cViewPr varScale="1">
        <p:scale>
          <a:sx n="72" d="100"/>
          <a:sy n="72" d="100"/>
        </p:scale>
        <p:origin x="1350"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2.xml.rels><?xml version="1.0" encoding="UTF-8" standalone="yes"?>
<Relationships xmlns="http://schemas.openxmlformats.org/package/2006/relationships"><Relationship Id="rId1" Type="http://schemas.openxmlformats.org/officeDocument/2006/relationships/image" Target="../media/image3.jpeg"/></Relationships>
</file>

<file path=ppt/diagrams/_rels/data12.xml.rels><?xml version="1.0" encoding="UTF-8" standalone="yes"?>
<Relationships xmlns="http://schemas.openxmlformats.org/package/2006/relationships"><Relationship Id="rId1" Type="http://schemas.openxmlformats.org/officeDocument/2006/relationships/image" Target="../media/image13.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3.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38E2A4-2315-41CF-BD65-80A95E4F5273}"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CD9493E6-7548-4589-BCF4-8E669DC1B8C4}">
      <dgm:prSet phldrT="[Текст]" custT="1"/>
      <dgm:spPr/>
      <dgm:t>
        <a:bodyPr/>
        <a:lstStyle/>
        <a:p>
          <a:r>
            <a:rPr lang="en-US" sz="1600" b="0" i="0" dirty="0" err="1" smtClean="0"/>
            <a:t>Ushbu</a:t>
          </a:r>
          <a:r>
            <a:rPr lang="en-US" sz="1600" b="0" i="0" dirty="0" smtClean="0"/>
            <a:t> </a:t>
          </a:r>
          <a:r>
            <a:rPr lang="en-US" sz="1600" b="0" i="0" dirty="0" err="1" smtClean="0"/>
            <a:t>Standartning</a:t>
          </a:r>
          <a:r>
            <a:rPr lang="en-US" sz="1600" b="0" i="0" dirty="0" smtClean="0"/>
            <a:t> </a:t>
          </a:r>
          <a:r>
            <a:rPr lang="en-US" sz="1600" b="0" i="0" dirty="0" err="1" smtClean="0"/>
            <a:t>maqsadi</a:t>
          </a:r>
          <a:r>
            <a:rPr lang="en-US" sz="1600" b="0" i="0" dirty="0" smtClean="0"/>
            <a:t> </a:t>
          </a:r>
          <a:r>
            <a:rPr lang="en-US" sz="1600" b="0" i="0" dirty="0" err="1" smtClean="0"/>
            <a:t>tadbirkorlik</a:t>
          </a:r>
          <a:r>
            <a:rPr lang="en-US" sz="1600" b="0" i="0" dirty="0" smtClean="0"/>
            <a:t> </a:t>
          </a:r>
          <a:r>
            <a:rPr lang="en-US" sz="1600" b="0" i="0" dirty="0" err="1" smtClean="0"/>
            <a:t>sub’ekti</a:t>
          </a:r>
          <a:r>
            <a:rPr lang="en-US" sz="1600" b="0" i="0" dirty="0" smtClean="0"/>
            <a:t> </a:t>
          </a:r>
          <a:r>
            <a:rPr lang="en-US" sz="1600" b="0" i="0" dirty="0" err="1" smtClean="0"/>
            <a:t>tomonidan</a:t>
          </a:r>
          <a:r>
            <a:rPr lang="en-US" sz="1600" b="0" i="0" dirty="0" smtClean="0"/>
            <a:t> </a:t>
          </a:r>
          <a:r>
            <a:rPr lang="en-US" sz="1600" b="0" i="0" dirty="0" err="1" smtClean="0"/>
            <a:t>qo‘llaniladigan</a:t>
          </a:r>
          <a:r>
            <a:rPr lang="en-US" sz="1600" b="0" i="0" dirty="0" smtClean="0"/>
            <a:t> </a:t>
          </a:r>
          <a:r>
            <a:rPr lang="en-US" sz="1600" b="0" i="0" dirty="0" err="1" smtClean="0"/>
            <a:t>shunday</a:t>
          </a:r>
          <a:r>
            <a:rPr lang="en-US" sz="1600" b="0" i="0" dirty="0" smtClean="0"/>
            <a:t> </a:t>
          </a:r>
          <a:r>
            <a:rPr lang="en-US" sz="1600" b="0" i="0" dirty="0" err="1" smtClean="0"/>
            <a:t>tartiblarni</a:t>
          </a:r>
          <a:r>
            <a:rPr lang="en-US" sz="1600" b="0" i="0" dirty="0" smtClean="0"/>
            <a:t> </a:t>
          </a:r>
          <a:r>
            <a:rPr lang="en-US" sz="1600" b="0" i="0" dirty="0" err="1" smtClean="0"/>
            <a:t>belgilashdan</a:t>
          </a:r>
          <a:r>
            <a:rPr lang="en-US" sz="1600" b="0" i="0" dirty="0" smtClean="0"/>
            <a:t> </a:t>
          </a:r>
          <a:r>
            <a:rPr lang="en-US" sz="1600" b="0" i="0" dirty="0" err="1" smtClean="0"/>
            <a:t>iboratki</a:t>
          </a:r>
          <a:r>
            <a:rPr lang="en-US" sz="1600" b="0" i="0" dirty="0" smtClean="0"/>
            <a:t>, </a:t>
          </a:r>
          <a:r>
            <a:rPr lang="en-US" sz="1600" b="0" i="0" dirty="0" err="1" smtClean="0"/>
            <a:t>bunda</a:t>
          </a:r>
          <a:r>
            <a:rPr lang="en-US" sz="1600" b="0" i="0" dirty="0" smtClean="0"/>
            <a:t> </a:t>
          </a:r>
          <a:r>
            <a:rPr lang="en-US" sz="1600" b="0" i="0" dirty="0" err="1" smtClean="0"/>
            <a:t>uning</a:t>
          </a:r>
          <a:r>
            <a:rPr lang="en-US" sz="1600" b="0" i="0" dirty="0" smtClean="0"/>
            <a:t> </a:t>
          </a:r>
          <a:r>
            <a:rPr lang="en-US" sz="1600" b="0" i="0" dirty="0" err="1" smtClean="0"/>
            <a:t>aktivlari</a:t>
          </a:r>
          <a:r>
            <a:rPr lang="en-US" sz="1600" b="0" i="0" dirty="0" smtClean="0"/>
            <a:t> </a:t>
          </a:r>
          <a:r>
            <a:rPr lang="en-US" sz="1600" b="0" i="0" dirty="0" err="1" smtClean="0"/>
            <a:t>ularning</a:t>
          </a:r>
          <a:r>
            <a:rPr lang="en-US" sz="1600" b="0" i="0" dirty="0" smtClean="0"/>
            <a:t> </a:t>
          </a:r>
          <a:r>
            <a:rPr lang="en-US" sz="1600" b="0" i="0" dirty="0" err="1" smtClean="0"/>
            <a:t>qoplanadigan</a:t>
          </a:r>
          <a:r>
            <a:rPr lang="en-US" sz="1600" b="0" i="0" dirty="0" smtClean="0"/>
            <a:t> </a:t>
          </a:r>
          <a:r>
            <a:rPr lang="en-US" sz="1600" b="0" i="0" dirty="0" err="1" smtClean="0"/>
            <a:t>qiymatidan</a:t>
          </a:r>
          <a:r>
            <a:rPr lang="en-US" sz="1600" b="0" i="0" dirty="0" smtClean="0"/>
            <a:t> </a:t>
          </a:r>
          <a:r>
            <a:rPr lang="en-US" sz="1600" b="0" i="0" dirty="0" err="1" smtClean="0"/>
            <a:t>ortiq</a:t>
          </a:r>
          <a:r>
            <a:rPr lang="en-US" sz="1600" b="0" i="0" dirty="0" smtClean="0"/>
            <a:t> </a:t>
          </a:r>
          <a:r>
            <a:rPr lang="en-US" sz="1600" b="0" i="0" dirty="0" err="1" smtClean="0"/>
            <a:t>bo‘lmagan</a:t>
          </a:r>
          <a:r>
            <a:rPr lang="en-US" sz="1600" b="0" i="0" dirty="0" smtClean="0"/>
            <a:t> </a:t>
          </a:r>
          <a:r>
            <a:rPr lang="en-US" sz="1600" b="0" i="0" dirty="0" err="1" smtClean="0"/>
            <a:t>summada</a:t>
          </a:r>
          <a:r>
            <a:rPr lang="en-US" sz="1600" b="0" i="0" dirty="0" smtClean="0"/>
            <a:t> </a:t>
          </a:r>
          <a:r>
            <a:rPr lang="en-US" sz="1600" b="0" i="0" dirty="0" err="1" smtClean="0"/>
            <a:t>hisobga</a:t>
          </a:r>
          <a:r>
            <a:rPr lang="en-US" sz="1600" b="0" i="0" dirty="0" smtClean="0"/>
            <a:t> </a:t>
          </a:r>
          <a:r>
            <a:rPr lang="en-US" sz="1600" b="0" i="0" dirty="0" err="1" smtClean="0"/>
            <a:t>olinganligi</a:t>
          </a:r>
          <a:r>
            <a:rPr lang="en-US" sz="1600" b="0" i="0" dirty="0" smtClean="0"/>
            <a:t> </a:t>
          </a:r>
          <a:r>
            <a:rPr lang="en-US" sz="1600" b="0" i="0" dirty="0" err="1" smtClean="0"/>
            <a:t>ta’minlanadi</a:t>
          </a:r>
          <a:r>
            <a:rPr lang="en-US" sz="1600" b="0" i="0" dirty="0" smtClean="0"/>
            <a:t>.</a:t>
          </a:r>
          <a:endParaRPr lang="ru-RU" sz="1600" dirty="0">
            <a:solidFill>
              <a:srgbClr val="002060"/>
            </a:solidFill>
          </a:endParaRPr>
        </a:p>
      </dgm:t>
    </dgm:pt>
    <dgm:pt modelId="{01B428D5-2835-4291-BCF1-F149C8305E28}" type="parTrans" cxnId="{AFB81858-03FE-421F-A01F-A13B65963453}">
      <dgm:prSet/>
      <dgm:spPr/>
      <dgm:t>
        <a:bodyPr/>
        <a:lstStyle/>
        <a:p>
          <a:endParaRPr lang="ru-RU"/>
        </a:p>
      </dgm:t>
    </dgm:pt>
    <dgm:pt modelId="{560CC50A-C154-4CD1-A9EF-524E70AC8ED6}" type="sibTrans" cxnId="{AFB81858-03FE-421F-A01F-A13B65963453}">
      <dgm:prSet/>
      <dgm:spPr/>
      <dgm:t>
        <a:bodyPr/>
        <a:lstStyle/>
        <a:p>
          <a:endParaRPr lang="ru-RU"/>
        </a:p>
      </dgm:t>
    </dgm:pt>
    <dgm:pt modelId="{DDA6D8C1-F38F-4EFF-AF80-FD775D3631E2}">
      <dgm:prSet phldrT="[Текст]" custT="1"/>
      <dgm:spPr/>
      <dgm:t>
        <a:bodyPr/>
        <a:lstStyle/>
        <a:p>
          <a:r>
            <a:rPr lang="en-US" sz="1600" b="0" i="0" dirty="0" err="1" smtClean="0"/>
            <a:t>Aktivning</a:t>
          </a:r>
          <a:r>
            <a:rPr lang="en-US" sz="1600" b="0" i="0" dirty="0" smtClean="0"/>
            <a:t> </a:t>
          </a:r>
          <a:r>
            <a:rPr lang="en-US" sz="1600" b="0" i="0" dirty="0" err="1" smtClean="0"/>
            <a:t>balans</a:t>
          </a:r>
          <a:r>
            <a:rPr lang="en-US" sz="1600" b="0" i="0" dirty="0" smtClean="0"/>
            <a:t> </a:t>
          </a:r>
          <a:r>
            <a:rPr lang="en-US" sz="1600" b="0" i="0" dirty="0" err="1" smtClean="0"/>
            <a:t>qiymati</a:t>
          </a:r>
          <a:r>
            <a:rPr lang="en-US" sz="1600" b="0" i="0" dirty="0" smtClean="0"/>
            <a:t> </a:t>
          </a:r>
          <a:r>
            <a:rPr lang="en-US" sz="1600" b="0" i="0" dirty="0" err="1" smtClean="0"/>
            <a:t>aktivdan</a:t>
          </a:r>
          <a:r>
            <a:rPr lang="en-US" sz="1600" b="0" i="0" dirty="0" smtClean="0"/>
            <a:t> </a:t>
          </a:r>
          <a:r>
            <a:rPr lang="en-US" sz="1600" b="0" i="0" dirty="0" err="1" smtClean="0"/>
            <a:t>foydalanish</a:t>
          </a:r>
          <a:r>
            <a:rPr lang="en-US" sz="1600" b="0" i="0" dirty="0" smtClean="0"/>
            <a:t> </a:t>
          </a:r>
          <a:r>
            <a:rPr lang="en-US" sz="1600" b="0" i="0" dirty="0" err="1" smtClean="0"/>
            <a:t>yoki</a:t>
          </a:r>
          <a:r>
            <a:rPr lang="en-US" sz="1600" b="0" i="0" dirty="0" smtClean="0"/>
            <a:t> </a:t>
          </a:r>
          <a:r>
            <a:rPr lang="en-US" sz="1600" b="0" i="0" dirty="0" err="1" smtClean="0"/>
            <a:t>uni</a:t>
          </a:r>
          <a:r>
            <a:rPr lang="en-US" sz="1600" b="0" i="0" dirty="0" smtClean="0"/>
            <a:t> </a:t>
          </a:r>
          <a:r>
            <a:rPr lang="en-US" sz="1600" b="0" i="0" dirty="0" err="1" smtClean="0"/>
            <a:t>sotish</a:t>
          </a:r>
          <a:r>
            <a:rPr lang="en-US" sz="1600" b="0" i="0" dirty="0" smtClean="0"/>
            <a:t> </a:t>
          </a:r>
          <a:r>
            <a:rPr lang="en-US" sz="1600" b="0" i="0" dirty="0" err="1" smtClean="0"/>
            <a:t>orqali</a:t>
          </a:r>
          <a:r>
            <a:rPr lang="en-US" sz="1600" b="0" i="0" dirty="0" smtClean="0"/>
            <a:t> </a:t>
          </a:r>
          <a:r>
            <a:rPr lang="en-US" sz="1600" b="0" i="0" dirty="0" err="1" smtClean="0"/>
            <a:t>qoplanadigan</a:t>
          </a:r>
          <a:r>
            <a:rPr lang="en-US" sz="1600" b="0" i="0" dirty="0" smtClean="0"/>
            <a:t> </a:t>
          </a:r>
          <a:r>
            <a:rPr lang="en-US" sz="1600" b="0" i="0" dirty="0" err="1" smtClean="0"/>
            <a:t>qiymatidan</a:t>
          </a:r>
          <a:r>
            <a:rPr lang="en-US" sz="1600" b="0" i="0" dirty="0" smtClean="0"/>
            <a:t> </a:t>
          </a:r>
          <a:r>
            <a:rPr lang="en-US" sz="1600" b="0" i="0" dirty="0" err="1" smtClean="0"/>
            <a:t>oshsa</a:t>
          </a:r>
          <a:r>
            <a:rPr lang="en-US" sz="1600" b="0" i="0" dirty="0" smtClean="0"/>
            <a:t>, </a:t>
          </a:r>
          <a:r>
            <a:rPr lang="en-US" sz="1600" b="0" i="0" dirty="0" err="1" smtClean="0"/>
            <a:t>ushbu</a:t>
          </a:r>
          <a:r>
            <a:rPr lang="en-US" sz="1600" b="0" i="0" dirty="0" smtClean="0"/>
            <a:t> </a:t>
          </a:r>
          <a:r>
            <a:rPr lang="en-US" sz="1600" b="0" i="0" dirty="0" err="1" smtClean="0"/>
            <a:t>aktiv</a:t>
          </a:r>
          <a:r>
            <a:rPr lang="en-US" sz="1600" b="0" i="0" dirty="0" smtClean="0"/>
            <a:t> </a:t>
          </a:r>
          <a:r>
            <a:rPr lang="en-US" sz="1600" b="0" i="0" dirty="0" err="1" smtClean="0"/>
            <a:t>o‘zining</a:t>
          </a:r>
          <a:r>
            <a:rPr lang="en-US" sz="1600" b="0" i="0" dirty="0" smtClean="0"/>
            <a:t> </a:t>
          </a:r>
          <a:r>
            <a:rPr lang="en-US" sz="1600" b="0" i="0" dirty="0" err="1" smtClean="0"/>
            <a:t>qoplanadigan</a:t>
          </a:r>
          <a:r>
            <a:rPr lang="en-US" sz="1600" b="0" i="0" dirty="0" smtClean="0"/>
            <a:t> </a:t>
          </a:r>
          <a:r>
            <a:rPr lang="en-US" sz="1600" b="0" i="0" dirty="0" err="1" smtClean="0"/>
            <a:t>qiymatidan</a:t>
          </a:r>
          <a:r>
            <a:rPr lang="en-US" sz="1600" b="0" i="0" dirty="0" smtClean="0"/>
            <a:t> </a:t>
          </a:r>
          <a:r>
            <a:rPr lang="en-US" sz="1600" b="0" i="0" dirty="0" err="1" smtClean="0"/>
            <a:t>oshgan</a:t>
          </a:r>
          <a:r>
            <a:rPr lang="en-US" sz="1600" b="0" i="0" dirty="0" smtClean="0"/>
            <a:t> </a:t>
          </a:r>
          <a:r>
            <a:rPr lang="en-US" sz="1600" b="0" i="0" dirty="0" err="1" smtClean="0"/>
            <a:t>summada</a:t>
          </a:r>
          <a:r>
            <a:rPr lang="en-US" sz="1600" b="0" i="0" dirty="0" smtClean="0"/>
            <a:t> </a:t>
          </a:r>
          <a:r>
            <a:rPr lang="en-US" sz="1600" b="0" i="0" dirty="0" err="1" smtClean="0"/>
            <a:t>hisobga</a:t>
          </a:r>
          <a:r>
            <a:rPr lang="en-US" sz="1600" b="0" i="0" dirty="0" smtClean="0"/>
            <a:t> </a:t>
          </a:r>
          <a:r>
            <a:rPr lang="en-US" sz="1600" b="0" i="0" dirty="0" err="1" smtClean="0"/>
            <a:t>olingan</a:t>
          </a:r>
          <a:r>
            <a:rPr lang="en-US" sz="1600" b="0" i="0" dirty="0" smtClean="0"/>
            <a:t> </a:t>
          </a:r>
          <a:r>
            <a:rPr lang="en-US" sz="1600" b="0" i="0" dirty="0" err="1" smtClean="0"/>
            <a:t>bo‘ladi</a:t>
          </a:r>
          <a:r>
            <a:rPr lang="en-US" sz="1600" b="0" i="0" dirty="0" smtClean="0"/>
            <a:t>.</a:t>
          </a:r>
          <a:endParaRPr lang="ru-RU" sz="1600" dirty="0"/>
        </a:p>
      </dgm:t>
    </dgm:pt>
    <dgm:pt modelId="{0C9F58A9-1959-4035-84E4-D88DBF7404F1}" type="parTrans" cxnId="{E23DFA6F-37C1-4962-9D45-D69BEC4CECB6}">
      <dgm:prSet/>
      <dgm:spPr/>
      <dgm:t>
        <a:bodyPr/>
        <a:lstStyle/>
        <a:p>
          <a:endParaRPr lang="ru-RU"/>
        </a:p>
      </dgm:t>
    </dgm:pt>
    <dgm:pt modelId="{B8C69358-314C-4451-A7AB-1D4E77C68360}" type="sibTrans" cxnId="{E23DFA6F-37C1-4962-9D45-D69BEC4CECB6}">
      <dgm:prSet/>
      <dgm:spPr/>
      <dgm:t>
        <a:bodyPr/>
        <a:lstStyle/>
        <a:p>
          <a:endParaRPr lang="ru-RU"/>
        </a:p>
      </dgm:t>
    </dgm:pt>
    <dgm:pt modelId="{D25FF0BD-A2E0-4EB5-AB9D-5187ED3AE9AA}">
      <dgm:prSet phldrT="[Текст]" custT="1"/>
      <dgm:spPr/>
      <dgm:t>
        <a:bodyPr/>
        <a:lstStyle/>
        <a:p>
          <a:r>
            <a:rPr lang="en-US" sz="1600" b="0" i="0" dirty="0" err="1" smtClean="0"/>
            <a:t>Agarda</a:t>
          </a:r>
          <a:r>
            <a:rPr lang="en-US" sz="1600" b="0" i="0" dirty="0" smtClean="0"/>
            <a:t> </a:t>
          </a:r>
          <a:r>
            <a:rPr lang="en-US" sz="1600" b="0" i="0" dirty="0" err="1" smtClean="0"/>
            <a:t>ushbu</a:t>
          </a:r>
          <a:r>
            <a:rPr lang="en-US" sz="1600" b="0" i="0" dirty="0" smtClean="0"/>
            <a:t> </a:t>
          </a:r>
          <a:r>
            <a:rPr lang="en-US" sz="1600" b="0" i="0" dirty="0" err="1" smtClean="0"/>
            <a:t>holat</a:t>
          </a:r>
          <a:r>
            <a:rPr lang="en-US" sz="1600" b="0" i="0" dirty="0" smtClean="0"/>
            <a:t> </a:t>
          </a:r>
          <a:r>
            <a:rPr lang="en-US" sz="1600" b="0" i="0" dirty="0" err="1" smtClean="0"/>
            <a:t>yuz</a:t>
          </a:r>
          <a:r>
            <a:rPr lang="en-US" sz="1600" b="0" i="0" dirty="0" smtClean="0"/>
            <a:t> </a:t>
          </a:r>
          <a:r>
            <a:rPr lang="en-US" sz="1600" b="0" i="0" dirty="0" err="1" smtClean="0"/>
            <a:t>bersa</a:t>
          </a:r>
          <a:r>
            <a:rPr lang="en-US" sz="1600" b="0" i="0" dirty="0" smtClean="0"/>
            <a:t>, </a:t>
          </a:r>
          <a:r>
            <a:rPr lang="en-US" sz="1600" b="0" i="0" dirty="0" err="1" smtClean="0"/>
            <a:t>aktiv</a:t>
          </a:r>
          <a:r>
            <a:rPr lang="en-US" sz="1600" b="0" i="0" dirty="0" smtClean="0"/>
            <a:t> </a:t>
          </a:r>
          <a:r>
            <a:rPr lang="en-US" sz="1600" b="0" i="0" dirty="0" err="1" smtClean="0"/>
            <a:t>qadrsizlangan</a:t>
          </a:r>
          <a:r>
            <a:rPr lang="en-US" sz="1600" b="0" i="0" dirty="0" smtClean="0"/>
            <a:t> deb </a:t>
          </a:r>
          <a:r>
            <a:rPr lang="en-US" sz="1600" b="0" i="0" dirty="0" err="1" smtClean="0"/>
            <a:t>hisoblanadi</a:t>
          </a:r>
          <a:r>
            <a:rPr lang="en-US" sz="1600" b="0" i="0" dirty="0" smtClean="0"/>
            <a:t> </a:t>
          </a:r>
          <a:r>
            <a:rPr lang="en-US" sz="1600" b="0" i="0" dirty="0" err="1" smtClean="0"/>
            <a:t>va</a:t>
          </a:r>
          <a:r>
            <a:rPr lang="en-US" sz="1600" b="0" i="0" dirty="0" smtClean="0"/>
            <a:t> </a:t>
          </a:r>
          <a:r>
            <a:rPr lang="en-US" sz="1600" b="0" i="0" dirty="0" err="1" smtClean="0"/>
            <a:t>mazkur</a:t>
          </a:r>
          <a:r>
            <a:rPr lang="en-US" sz="1600" b="0" i="0" dirty="0" smtClean="0"/>
            <a:t> </a:t>
          </a:r>
          <a:r>
            <a:rPr lang="en-US" sz="1600" b="0" i="0" dirty="0" err="1" smtClean="0"/>
            <a:t>Standart</a:t>
          </a:r>
          <a:r>
            <a:rPr lang="en-US" sz="1600" b="0" i="0" dirty="0" smtClean="0"/>
            <a:t> </a:t>
          </a:r>
          <a:r>
            <a:rPr lang="en-US" sz="1600" b="0" i="0" dirty="0" err="1" smtClean="0"/>
            <a:t>tadbirkorlik</a:t>
          </a:r>
          <a:r>
            <a:rPr lang="en-US" sz="1600" b="0" i="0" dirty="0" smtClean="0"/>
            <a:t> </a:t>
          </a:r>
          <a:r>
            <a:rPr lang="en-US" sz="1600" b="0" i="0" dirty="0" err="1" smtClean="0"/>
            <a:t>sub’ektidan</a:t>
          </a:r>
          <a:r>
            <a:rPr lang="en-US" sz="1600" b="0" i="0" dirty="0" smtClean="0"/>
            <a:t> </a:t>
          </a:r>
          <a:r>
            <a:rPr lang="en-US" sz="1600" b="0" i="0" dirty="0" err="1" smtClean="0"/>
            <a:t>qadrsizlanish</a:t>
          </a:r>
          <a:r>
            <a:rPr lang="en-US" sz="1600" b="0" i="0" dirty="0" smtClean="0"/>
            <a:t> </a:t>
          </a:r>
          <a:r>
            <a:rPr lang="en-US" sz="1600" b="0" i="0" dirty="0" err="1" smtClean="0"/>
            <a:t>bo‘yicha</a:t>
          </a:r>
          <a:r>
            <a:rPr lang="en-US" sz="1600" b="0" i="0" dirty="0" smtClean="0"/>
            <a:t> </a:t>
          </a:r>
          <a:r>
            <a:rPr lang="en-US" sz="1600" b="0" i="0" dirty="0" err="1" smtClean="0"/>
            <a:t>zararni</a:t>
          </a:r>
          <a:r>
            <a:rPr lang="en-US" sz="1600" b="0" i="0" dirty="0" smtClean="0"/>
            <a:t> tan </a:t>
          </a:r>
          <a:r>
            <a:rPr lang="en-US" sz="1600" b="0" i="0" dirty="0" err="1" smtClean="0"/>
            <a:t>olishni</a:t>
          </a:r>
          <a:r>
            <a:rPr lang="en-US" sz="1600" b="0" i="0" dirty="0" smtClean="0"/>
            <a:t> </a:t>
          </a:r>
          <a:r>
            <a:rPr lang="en-US" sz="1600" b="0" i="0" dirty="0" err="1" smtClean="0"/>
            <a:t>talab</a:t>
          </a:r>
          <a:r>
            <a:rPr lang="en-US" sz="1600" b="0" i="0" dirty="0" smtClean="0"/>
            <a:t> </a:t>
          </a:r>
          <a:r>
            <a:rPr lang="en-US" sz="1600" b="0" i="0" dirty="0" err="1" smtClean="0"/>
            <a:t>etadi</a:t>
          </a:r>
          <a:r>
            <a:rPr lang="en-US" sz="1600" b="0" i="0" dirty="0" smtClean="0"/>
            <a:t>. </a:t>
          </a:r>
          <a:r>
            <a:rPr lang="en-US" sz="1600" b="0" i="0" dirty="0" err="1" smtClean="0"/>
            <a:t>Ushbu</a:t>
          </a:r>
          <a:r>
            <a:rPr lang="en-US" sz="1600" b="0" i="0" dirty="0" smtClean="0"/>
            <a:t> </a:t>
          </a:r>
          <a:r>
            <a:rPr lang="en-US" sz="1600" b="0" i="0" dirty="0" err="1" smtClean="0"/>
            <a:t>Standart</a:t>
          </a:r>
          <a:r>
            <a:rPr lang="en-US" sz="1600" b="0" i="0" dirty="0" smtClean="0"/>
            <a:t> </a:t>
          </a:r>
          <a:r>
            <a:rPr lang="en-US" sz="1600" b="0" i="0" dirty="0" err="1" smtClean="0"/>
            <a:t>qadrsizlanish</a:t>
          </a:r>
          <a:r>
            <a:rPr lang="en-US" sz="1600" b="0" i="0" dirty="0" smtClean="0"/>
            <a:t> </a:t>
          </a:r>
          <a:r>
            <a:rPr lang="en-US" sz="1600" b="0" i="0" dirty="0" err="1" smtClean="0"/>
            <a:t>bo‘yicha</a:t>
          </a:r>
          <a:r>
            <a:rPr lang="en-US" sz="1600" b="0" i="0" dirty="0" smtClean="0"/>
            <a:t> </a:t>
          </a:r>
          <a:r>
            <a:rPr lang="en-US" sz="1600" b="0" i="0" dirty="0" err="1" smtClean="0"/>
            <a:t>zararni</a:t>
          </a:r>
          <a:r>
            <a:rPr lang="en-US" sz="1600" b="0" i="0" dirty="0" smtClean="0"/>
            <a:t> </a:t>
          </a:r>
          <a:r>
            <a:rPr lang="en-US" sz="1600" b="0" i="0" dirty="0" err="1" smtClean="0"/>
            <a:t>qachon</a:t>
          </a:r>
          <a:r>
            <a:rPr lang="en-US" sz="1600" b="0" i="0" dirty="0" smtClean="0"/>
            <a:t> </a:t>
          </a:r>
          <a:r>
            <a:rPr lang="en-US" sz="1600" b="0" i="0" dirty="0" err="1" smtClean="0"/>
            <a:t>qayta</a:t>
          </a:r>
          <a:r>
            <a:rPr lang="en-US" sz="1600" b="0" i="0" dirty="0" smtClean="0"/>
            <a:t> </a:t>
          </a:r>
          <a:r>
            <a:rPr lang="en-US" sz="1600" b="0" i="0" dirty="0" err="1" smtClean="0"/>
            <a:t>tiklanishi</a:t>
          </a:r>
          <a:r>
            <a:rPr lang="en-US" sz="1600" b="0" i="0" dirty="0" smtClean="0"/>
            <a:t> </a:t>
          </a:r>
          <a:r>
            <a:rPr lang="en-US" sz="1600" b="0" i="0" dirty="0" err="1" smtClean="0"/>
            <a:t>kerakligini</a:t>
          </a:r>
          <a:r>
            <a:rPr lang="en-US" sz="1600" b="0" i="0" dirty="0" smtClean="0"/>
            <a:t> </a:t>
          </a:r>
          <a:r>
            <a:rPr lang="en-US" sz="1600" b="0" i="0" dirty="0" err="1" smtClean="0"/>
            <a:t>hamda</a:t>
          </a:r>
          <a:r>
            <a:rPr lang="en-US" sz="1600" b="0" i="0" dirty="0" smtClean="0"/>
            <a:t> </a:t>
          </a:r>
          <a:r>
            <a:rPr lang="en-US" sz="1600" b="0" i="0" dirty="0" err="1" smtClean="0"/>
            <a:t>tadbirkorlik</a:t>
          </a:r>
          <a:r>
            <a:rPr lang="en-US" sz="1600" b="0" i="0" dirty="0" smtClean="0"/>
            <a:t> </a:t>
          </a:r>
          <a:r>
            <a:rPr lang="en-US" sz="1600" b="0" i="0" dirty="0" err="1" smtClean="0"/>
            <a:t>sub’ekti</a:t>
          </a:r>
          <a:r>
            <a:rPr lang="en-US" sz="1600" b="0" i="0" dirty="0" smtClean="0"/>
            <a:t> </a:t>
          </a:r>
          <a:r>
            <a:rPr lang="en-US" sz="1600" b="0" i="0" dirty="0" err="1" smtClean="0"/>
            <a:t>tomonidan</a:t>
          </a:r>
          <a:r>
            <a:rPr lang="en-US" sz="1600" b="0" i="0" dirty="0" smtClean="0"/>
            <a:t> </a:t>
          </a:r>
          <a:r>
            <a:rPr lang="en-US" sz="1600" b="0" i="0" dirty="0" err="1" smtClean="0"/>
            <a:t>ochib</a:t>
          </a:r>
          <a:r>
            <a:rPr lang="en-US" sz="1600" b="0" i="0" dirty="0" smtClean="0"/>
            <a:t> </a:t>
          </a:r>
          <a:r>
            <a:rPr lang="en-US" sz="1600" b="0" i="0" dirty="0" err="1" smtClean="0"/>
            <a:t>berilishi</a:t>
          </a:r>
          <a:r>
            <a:rPr lang="en-US" sz="1600" b="0" i="0" dirty="0" smtClean="0"/>
            <a:t> </a:t>
          </a:r>
          <a:r>
            <a:rPr lang="en-US" sz="1600" b="0" i="0" dirty="0" err="1" smtClean="0"/>
            <a:t>lozim</a:t>
          </a:r>
          <a:r>
            <a:rPr lang="en-US" sz="1600" b="0" i="0" dirty="0" smtClean="0"/>
            <a:t> </a:t>
          </a:r>
          <a:r>
            <a:rPr lang="en-US" sz="1600" b="0" i="0" dirty="0" err="1" smtClean="0"/>
            <a:t>bo‘lgan</a:t>
          </a:r>
          <a:r>
            <a:rPr lang="en-US" sz="1600" b="0" i="0" dirty="0" smtClean="0"/>
            <a:t> </a:t>
          </a:r>
          <a:r>
            <a:rPr lang="en-US" sz="1600" b="0" i="0" dirty="0" err="1" smtClean="0"/>
            <a:t>ma’lumotlarni</a:t>
          </a:r>
          <a:r>
            <a:rPr lang="en-US" sz="1600" b="0" i="0" dirty="0" smtClean="0"/>
            <a:t> </a:t>
          </a:r>
          <a:r>
            <a:rPr lang="en-US" sz="1600" b="0" i="0" dirty="0" err="1" smtClean="0"/>
            <a:t>belgilaydi</a:t>
          </a:r>
          <a:r>
            <a:rPr lang="en-US" sz="1600" b="0" i="0" dirty="0" smtClean="0"/>
            <a:t>.</a:t>
          </a:r>
          <a:endParaRPr lang="ru-RU" sz="1600" dirty="0">
            <a:solidFill>
              <a:srgbClr val="002060"/>
            </a:solidFill>
          </a:endParaRPr>
        </a:p>
      </dgm:t>
    </dgm:pt>
    <dgm:pt modelId="{5410B9EB-4885-4E35-9969-F9465B811974}" type="parTrans" cxnId="{AFE402BD-D963-4E12-8CC1-A5BDCEE368AC}">
      <dgm:prSet/>
      <dgm:spPr/>
      <dgm:t>
        <a:bodyPr/>
        <a:lstStyle/>
        <a:p>
          <a:endParaRPr lang="ru-RU"/>
        </a:p>
      </dgm:t>
    </dgm:pt>
    <dgm:pt modelId="{3099F7AC-3DE0-4FB3-9229-37D94C32F13C}" type="sibTrans" cxnId="{AFE402BD-D963-4E12-8CC1-A5BDCEE368AC}">
      <dgm:prSet/>
      <dgm:spPr/>
      <dgm:t>
        <a:bodyPr/>
        <a:lstStyle/>
        <a:p>
          <a:endParaRPr lang="ru-RU"/>
        </a:p>
      </dgm:t>
    </dgm:pt>
    <dgm:pt modelId="{93051E10-FE11-437B-815A-4080016E558E}" type="pres">
      <dgm:prSet presAssocID="{BC38E2A4-2315-41CF-BD65-80A95E4F5273}" presName="Name0" presStyleCnt="0">
        <dgm:presLayoutVars>
          <dgm:dir/>
          <dgm:resizeHandles val="exact"/>
        </dgm:presLayoutVars>
      </dgm:prSet>
      <dgm:spPr/>
      <dgm:t>
        <a:bodyPr/>
        <a:lstStyle/>
        <a:p>
          <a:endParaRPr lang="ru-RU"/>
        </a:p>
      </dgm:t>
    </dgm:pt>
    <dgm:pt modelId="{8E6B9190-849C-4A8F-ACBF-CD5DD45443E3}" type="pres">
      <dgm:prSet presAssocID="{CD9493E6-7548-4589-BCF4-8E669DC1B8C4}" presName="node" presStyleLbl="node1" presStyleIdx="0" presStyleCnt="3" custScaleX="117232">
        <dgm:presLayoutVars>
          <dgm:bulletEnabled val="1"/>
        </dgm:presLayoutVars>
      </dgm:prSet>
      <dgm:spPr/>
      <dgm:t>
        <a:bodyPr/>
        <a:lstStyle/>
        <a:p>
          <a:endParaRPr lang="ru-RU"/>
        </a:p>
      </dgm:t>
    </dgm:pt>
    <dgm:pt modelId="{D58F2A4F-5367-4117-AEF4-173C7E2263E0}" type="pres">
      <dgm:prSet presAssocID="{560CC50A-C154-4CD1-A9EF-524E70AC8ED6}" presName="sibTrans" presStyleCnt="0"/>
      <dgm:spPr/>
    </dgm:pt>
    <dgm:pt modelId="{4E38A714-234B-4DBF-9124-05D1FB24E7EB}" type="pres">
      <dgm:prSet presAssocID="{DDA6D8C1-F38F-4EFF-AF80-FD775D3631E2}" presName="node" presStyleLbl="node1" presStyleIdx="1" presStyleCnt="3">
        <dgm:presLayoutVars>
          <dgm:bulletEnabled val="1"/>
        </dgm:presLayoutVars>
      </dgm:prSet>
      <dgm:spPr/>
      <dgm:t>
        <a:bodyPr/>
        <a:lstStyle/>
        <a:p>
          <a:endParaRPr lang="ru-RU"/>
        </a:p>
      </dgm:t>
    </dgm:pt>
    <dgm:pt modelId="{ED877D6D-6E9E-4FDE-B26F-0D726608C6F0}" type="pres">
      <dgm:prSet presAssocID="{B8C69358-314C-4451-A7AB-1D4E77C68360}" presName="sibTrans" presStyleCnt="0"/>
      <dgm:spPr/>
    </dgm:pt>
    <dgm:pt modelId="{7363E960-B0EC-47C9-9019-CB45E728E14F}" type="pres">
      <dgm:prSet presAssocID="{D25FF0BD-A2E0-4EB5-AB9D-5187ED3AE9AA}" presName="node" presStyleLbl="node1" presStyleIdx="2" presStyleCnt="3" custScaleX="139756">
        <dgm:presLayoutVars>
          <dgm:bulletEnabled val="1"/>
        </dgm:presLayoutVars>
      </dgm:prSet>
      <dgm:spPr/>
      <dgm:t>
        <a:bodyPr/>
        <a:lstStyle/>
        <a:p>
          <a:endParaRPr lang="ru-RU"/>
        </a:p>
      </dgm:t>
    </dgm:pt>
  </dgm:ptLst>
  <dgm:cxnLst>
    <dgm:cxn modelId="{E23DFA6F-37C1-4962-9D45-D69BEC4CECB6}" srcId="{BC38E2A4-2315-41CF-BD65-80A95E4F5273}" destId="{DDA6D8C1-F38F-4EFF-AF80-FD775D3631E2}" srcOrd="1" destOrd="0" parTransId="{0C9F58A9-1959-4035-84E4-D88DBF7404F1}" sibTransId="{B8C69358-314C-4451-A7AB-1D4E77C68360}"/>
    <dgm:cxn modelId="{696B34BD-48D5-4252-8736-3D7946C19479}" type="presOf" srcId="{CD9493E6-7548-4589-BCF4-8E669DC1B8C4}" destId="{8E6B9190-849C-4A8F-ACBF-CD5DD45443E3}" srcOrd="0" destOrd="0" presId="urn:microsoft.com/office/officeart/2005/8/layout/hList6"/>
    <dgm:cxn modelId="{AFB81858-03FE-421F-A01F-A13B65963453}" srcId="{BC38E2A4-2315-41CF-BD65-80A95E4F5273}" destId="{CD9493E6-7548-4589-BCF4-8E669DC1B8C4}" srcOrd="0" destOrd="0" parTransId="{01B428D5-2835-4291-BCF1-F149C8305E28}" sibTransId="{560CC50A-C154-4CD1-A9EF-524E70AC8ED6}"/>
    <dgm:cxn modelId="{656276D7-2D16-40CE-9C20-B97A2D8AB3BE}" type="presOf" srcId="{BC38E2A4-2315-41CF-BD65-80A95E4F5273}" destId="{93051E10-FE11-437B-815A-4080016E558E}" srcOrd="0" destOrd="0" presId="urn:microsoft.com/office/officeart/2005/8/layout/hList6"/>
    <dgm:cxn modelId="{AFE402BD-D963-4E12-8CC1-A5BDCEE368AC}" srcId="{BC38E2A4-2315-41CF-BD65-80A95E4F5273}" destId="{D25FF0BD-A2E0-4EB5-AB9D-5187ED3AE9AA}" srcOrd="2" destOrd="0" parTransId="{5410B9EB-4885-4E35-9969-F9465B811974}" sibTransId="{3099F7AC-3DE0-4FB3-9229-37D94C32F13C}"/>
    <dgm:cxn modelId="{FF389A37-BE72-42C0-BBE4-9863BFB59C07}" type="presOf" srcId="{DDA6D8C1-F38F-4EFF-AF80-FD775D3631E2}" destId="{4E38A714-234B-4DBF-9124-05D1FB24E7EB}" srcOrd="0" destOrd="0" presId="urn:microsoft.com/office/officeart/2005/8/layout/hList6"/>
    <dgm:cxn modelId="{F2B413E3-777F-4288-AF38-57DD425D0DD6}" type="presOf" srcId="{D25FF0BD-A2E0-4EB5-AB9D-5187ED3AE9AA}" destId="{7363E960-B0EC-47C9-9019-CB45E728E14F}" srcOrd="0" destOrd="0" presId="urn:microsoft.com/office/officeart/2005/8/layout/hList6"/>
    <dgm:cxn modelId="{EFB097FD-415E-4437-934E-EF7ACD305D51}" type="presParOf" srcId="{93051E10-FE11-437B-815A-4080016E558E}" destId="{8E6B9190-849C-4A8F-ACBF-CD5DD45443E3}" srcOrd="0" destOrd="0" presId="urn:microsoft.com/office/officeart/2005/8/layout/hList6"/>
    <dgm:cxn modelId="{0BEC71A3-D4F5-4578-8A75-F0CADDA3B409}" type="presParOf" srcId="{93051E10-FE11-437B-815A-4080016E558E}" destId="{D58F2A4F-5367-4117-AEF4-173C7E2263E0}" srcOrd="1" destOrd="0" presId="urn:microsoft.com/office/officeart/2005/8/layout/hList6"/>
    <dgm:cxn modelId="{D36E9B93-ED05-4846-9C95-F14B2F0DA627}" type="presParOf" srcId="{93051E10-FE11-437B-815A-4080016E558E}" destId="{4E38A714-234B-4DBF-9124-05D1FB24E7EB}" srcOrd="2" destOrd="0" presId="urn:microsoft.com/office/officeart/2005/8/layout/hList6"/>
    <dgm:cxn modelId="{13C87AE5-0712-41A6-8331-6F68DE4748C6}" type="presParOf" srcId="{93051E10-FE11-437B-815A-4080016E558E}" destId="{ED877D6D-6E9E-4FDE-B26F-0D726608C6F0}" srcOrd="3" destOrd="0" presId="urn:microsoft.com/office/officeart/2005/8/layout/hList6"/>
    <dgm:cxn modelId="{02435D24-1B6B-46AE-9DE1-DB4965731285}" type="presParOf" srcId="{93051E10-FE11-437B-815A-4080016E558E}" destId="{7363E960-B0EC-47C9-9019-CB45E728E14F}"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25B3A6-983A-42BF-BE43-D5CE50E823A2}"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ru-RU"/>
        </a:p>
      </dgm:t>
    </dgm:pt>
    <dgm:pt modelId="{752E9B5C-8AAD-4447-975B-0C5418C01D31}">
      <dgm:prSet phldrT="[Текст]" custT="1"/>
      <dgm:spPr>
        <a:solidFill>
          <a:srgbClr val="FF0000"/>
        </a:solidFill>
      </dgm:spPr>
      <dgm:t>
        <a:bodyPr/>
        <a:lstStyle/>
        <a:p>
          <a:r>
            <a:rPr lang="en-US" sz="1800" b="0" i="1" dirty="0" err="1" smtClean="0"/>
            <a:t>shunday</a:t>
          </a:r>
          <a:r>
            <a:rPr lang="en-US" sz="1800" b="0" i="1" dirty="0" smtClean="0"/>
            <a:t> </a:t>
          </a:r>
          <a:r>
            <a:rPr lang="en-US" sz="1800" b="0" i="1" dirty="0" err="1" smtClean="0"/>
            <a:t>kuzatiladigan</a:t>
          </a:r>
          <a:r>
            <a:rPr lang="en-US" sz="1800" b="0" i="1" dirty="0" smtClean="0"/>
            <a:t> </a:t>
          </a:r>
          <a:r>
            <a:rPr lang="en-US" sz="1800" b="0" i="1" dirty="0" err="1" smtClean="0"/>
            <a:t>ishoralar</a:t>
          </a:r>
          <a:r>
            <a:rPr lang="en-US" sz="1800" b="0" i="1" dirty="0" smtClean="0"/>
            <a:t> </a:t>
          </a:r>
          <a:r>
            <a:rPr lang="en-US" sz="1800" b="0" i="1" dirty="0" err="1" smtClean="0"/>
            <a:t>mavjudki</a:t>
          </a:r>
          <a:r>
            <a:rPr lang="en-US" sz="1800" b="0" i="1" dirty="0" smtClean="0"/>
            <a:t>, </a:t>
          </a:r>
          <a:r>
            <a:rPr lang="en-US" sz="1800" b="0" i="1" dirty="0" err="1" smtClean="0"/>
            <a:t>bunda</a:t>
          </a:r>
          <a:r>
            <a:rPr lang="en-US" sz="1800" b="0" i="1" dirty="0" smtClean="0"/>
            <a:t> </a:t>
          </a:r>
          <a:r>
            <a:rPr lang="en-US" sz="1800" b="0" i="1" dirty="0" err="1" smtClean="0"/>
            <a:t>aktivning</a:t>
          </a:r>
          <a:r>
            <a:rPr lang="en-US" sz="1800" b="0" i="1" dirty="0" smtClean="0"/>
            <a:t> </a:t>
          </a:r>
          <a:r>
            <a:rPr lang="en-US" sz="1800" b="0" i="1" dirty="0" err="1" smtClean="0"/>
            <a:t>qiymati</a:t>
          </a:r>
          <a:r>
            <a:rPr lang="en-US" sz="1800" b="0" i="1" dirty="0" smtClean="0"/>
            <a:t> </a:t>
          </a:r>
          <a:r>
            <a:rPr lang="en-US" sz="1800" b="0" i="1" dirty="0" err="1" smtClean="0"/>
            <a:t>vaqt</a:t>
          </a:r>
          <a:r>
            <a:rPr lang="en-US" sz="1800" b="0" i="1" dirty="0" smtClean="0"/>
            <a:t> </a:t>
          </a:r>
          <a:r>
            <a:rPr lang="en-US" sz="1800" b="0" i="1" dirty="0" err="1" smtClean="0"/>
            <a:t>o‘tishi</a:t>
          </a:r>
          <a:r>
            <a:rPr lang="en-US" sz="1800" b="0" i="1" dirty="0" smtClean="0"/>
            <a:t> </a:t>
          </a:r>
          <a:r>
            <a:rPr lang="en-US" sz="1800" b="0" i="1" dirty="0" err="1" smtClean="0"/>
            <a:t>yoki</a:t>
          </a:r>
          <a:r>
            <a:rPr lang="en-US" sz="1800" b="0" i="1" dirty="0" smtClean="0"/>
            <a:t> </a:t>
          </a:r>
          <a:r>
            <a:rPr lang="en-US" sz="1800" b="0" i="1" dirty="0" err="1" smtClean="0"/>
            <a:t>odatiy</a:t>
          </a:r>
          <a:r>
            <a:rPr lang="en-US" sz="1800" b="0" i="1" dirty="0" smtClean="0"/>
            <a:t> </a:t>
          </a:r>
          <a:r>
            <a:rPr lang="en-US" sz="1800" b="0" i="1" dirty="0" err="1" smtClean="0"/>
            <a:t>foydalanish</a:t>
          </a:r>
          <a:r>
            <a:rPr lang="en-US" sz="1800" b="0" i="1" dirty="0" smtClean="0"/>
            <a:t> </a:t>
          </a:r>
          <a:r>
            <a:rPr lang="en-US" sz="1800" b="0" i="1" dirty="0" err="1" smtClean="0"/>
            <a:t>natijasida</a:t>
          </a:r>
          <a:r>
            <a:rPr lang="en-US" sz="1800" b="0" i="1" dirty="0" smtClean="0"/>
            <a:t> </a:t>
          </a:r>
          <a:r>
            <a:rPr lang="en-US" sz="1800" b="0" i="1" dirty="0" err="1" smtClean="0"/>
            <a:t>kutilishi</a:t>
          </a:r>
          <a:r>
            <a:rPr lang="en-US" sz="1800" b="0" i="1" dirty="0" smtClean="0"/>
            <a:t> </a:t>
          </a:r>
          <a:r>
            <a:rPr lang="en-US" sz="1800" b="0" i="1" dirty="0" err="1" smtClean="0"/>
            <a:t>mumkin</a:t>
          </a:r>
          <a:r>
            <a:rPr lang="en-US" sz="1800" b="0" i="1" dirty="0" smtClean="0"/>
            <a:t> </a:t>
          </a:r>
          <a:r>
            <a:rPr lang="en-US" sz="1800" b="0" i="1" dirty="0" err="1" smtClean="0"/>
            <a:t>bo‘lgan</a:t>
          </a:r>
          <a:r>
            <a:rPr lang="en-US" sz="1800" b="0" i="1" dirty="0" smtClean="0"/>
            <a:t> </a:t>
          </a:r>
          <a:r>
            <a:rPr lang="en-US" sz="1800" b="0" i="1" dirty="0" err="1" smtClean="0"/>
            <a:t>kamayishga</a:t>
          </a:r>
          <a:r>
            <a:rPr lang="en-US" sz="1800" b="0" i="1" dirty="0" smtClean="0"/>
            <a:t> </a:t>
          </a:r>
          <a:r>
            <a:rPr lang="en-US" sz="1800" b="0" i="1" dirty="0" err="1" smtClean="0"/>
            <a:t>nisbatan</a:t>
          </a:r>
          <a:r>
            <a:rPr lang="en-US" sz="1800" b="0" i="1" dirty="0" smtClean="0"/>
            <a:t> </a:t>
          </a:r>
          <a:r>
            <a:rPr lang="en-US" sz="1800" b="0" i="1" dirty="0" err="1" smtClean="0"/>
            <a:t>davr</a:t>
          </a:r>
          <a:r>
            <a:rPr lang="en-US" sz="1800" b="0" i="1" dirty="0" smtClean="0"/>
            <a:t> </a:t>
          </a:r>
          <a:r>
            <a:rPr lang="en-US" sz="1800" b="0" i="1" dirty="0" err="1" smtClean="0"/>
            <a:t>mobaynida</a:t>
          </a:r>
          <a:r>
            <a:rPr lang="en-US" sz="1800" b="0" i="1" dirty="0" smtClean="0"/>
            <a:t> </a:t>
          </a:r>
          <a:r>
            <a:rPr lang="en-US" sz="1800" b="0" i="1" dirty="0" err="1" smtClean="0"/>
            <a:t>sezilarli</a:t>
          </a:r>
          <a:r>
            <a:rPr lang="en-US" sz="1800" b="0" i="1" dirty="0" smtClean="0"/>
            <a:t> </a:t>
          </a:r>
          <a:r>
            <a:rPr lang="en-US" sz="1800" b="0" i="1" dirty="0" err="1" smtClean="0"/>
            <a:t>darajada</a:t>
          </a:r>
          <a:r>
            <a:rPr lang="en-US" sz="1800" b="0" i="1" dirty="0" smtClean="0"/>
            <a:t> </a:t>
          </a:r>
          <a:r>
            <a:rPr lang="en-US" sz="1800" b="0" i="1" dirty="0" err="1" smtClean="0"/>
            <a:t>kamaygan</a:t>
          </a:r>
          <a:r>
            <a:rPr lang="en-US" sz="1800" b="0" i="1" dirty="0" smtClean="0"/>
            <a:t>.</a:t>
          </a:r>
          <a:endParaRPr lang="ru-RU" sz="1800" b="0" i="1" dirty="0">
            <a:solidFill>
              <a:schemeClr val="tx1"/>
            </a:solidFill>
          </a:endParaRPr>
        </a:p>
      </dgm:t>
    </dgm:pt>
    <dgm:pt modelId="{B6B6A5B4-CE2F-4814-9098-6A5777276D3E}" type="parTrans" cxnId="{F6A3DE9F-3717-44EE-B9F0-363C015B9D8D}">
      <dgm:prSet/>
      <dgm:spPr/>
      <dgm:t>
        <a:bodyPr/>
        <a:lstStyle/>
        <a:p>
          <a:endParaRPr lang="ru-RU"/>
        </a:p>
      </dgm:t>
    </dgm:pt>
    <dgm:pt modelId="{2BFC9D8B-1115-45D3-899C-B24DF2409791}" type="sibTrans" cxnId="{F6A3DE9F-3717-44EE-B9F0-363C015B9D8D}">
      <dgm:prSet/>
      <dgm:spPr/>
      <dgm:t>
        <a:bodyPr/>
        <a:lstStyle/>
        <a:p>
          <a:endParaRPr lang="ru-RU"/>
        </a:p>
      </dgm:t>
    </dgm:pt>
    <dgm:pt modelId="{6B825C8A-6426-40DB-B3AF-EC929F6916F0}">
      <dgm:prSet phldrT="[Текст]" custT="1"/>
      <dgm:spPr>
        <a:solidFill>
          <a:srgbClr val="FF0000"/>
        </a:solidFill>
      </dgm:spPr>
      <dgm:t>
        <a:bodyPr/>
        <a:lstStyle/>
        <a:p>
          <a:r>
            <a:rPr lang="en-US" sz="1800" b="0" i="1" dirty="0" err="1" smtClean="0"/>
            <a:t>shunday</a:t>
          </a:r>
          <a:r>
            <a:rPr lang="en-US" sz="1800" b="0" i="1" dirty="0" smtClean="0"/>
            <a:t> </a:t>
          </a:r>
          <a:r>
            <a:rPr lang="en-US" sz="1800" b="0" i="1" dirty="0" err="1" smtClean="0"/>
            <a:t>kuzatiladigan</a:t>
          </a:r>
          <a:r>
            <a:rPr lang="en-US" sz="1800" b="0" i="1" dirty="0" smtClean="0"/>
            <a:t> </a:t>
          </a:r>
          <a:r>
            <a:rPr lang="en-US" sz="1800" b="0" i="1" dirty="0" err="1" smtClean="0"/>
            <a:t>ishoralar</a:t>
          </a:r>
          <a:r>
            <a:rPr lang="en-US" sz="1800" b="0" i="1" dirty="0" smtClean="0"/>
            <a:t> </a:t>
          </a:r>
          <a:r>
            <a:rPr lang="en-US" sz="1800" b="0" i="1" dirty="0" err="1" smtClean="0"/>
            <a:t>mavjudki</a:t>
          </a:r>
          <a:r>
            <a:rPr lang="en-US" sz="1800" b="0" i="1" dirty="0" smtClean="0"/>
            <a:t>, </a:t>
          </a:r>
          <a:r>
            <a:rPr lang="en-US" sz="1800" b="0" i="1" dirty="0" err="1" smtClean="0"/>
            <a:t>bunda</a:t>
          </a:r>
          <a:r>
            <a:rPr lang="en-US" sz="1800" b="0" i="1" dirty="0" smtClean="0"/>
            <a:t> </a:t>
          </a:r>
          <a:r>
            <a:rPr lang="en-US" sz="1800" b="0" i="1" dirty="0" err="1" smtClean="0"/>
            <a:t>aktivning</a:t>
          </a:r>
          <a:r>
            <a:rPr lang="en-US" sz="1800" b="0" i="1" dirty="0" smtClean="0"/>
            <a:t> </a:t>
          </a:r>
          <a:r>
            <a:rPr lang="en-US" sz="1800" b="0" i="1" dirty="0" err="1" smtClean="0"/>
            <a:t>qiymati</a:t>
          </a:r>
          <a:r>
            <a:rPr lang="en-US" sz="1800" b="0" i="1" dirty="0" smtClean="0"/>
            <a:t> </a:t>
          </a:r>
          <a:r>
            <a:rPr lang="en-US" sz="1800" b="0" i="1" dirty="0" err="1" smtClean="0"/>
            <a:t>vaqt</a:t>
          </a:r>
          <a:r>
            <a:rPr lang="en-US" sz="1800" b="0" i="1" dirty="0" smtClean="0"/>
            <a:t> </a:t>
          </a:r>
          <a:r>
            <a:rPr lang="en-US" sz="1800" b="0" i="1" dirty="0" err="1" smtClean="0"/>
            <a:t>o‘tishi</a:t>
          </a:r>
          <a:r>
            <a:rPr lang="en-US" sz="1800" b="0" i="1" dirty="0" smtClean="0"/>
            <a:t> </a:t>
          </a:r>
          <a:r>
            <a:rPr lang="en-US" sz="1800" b="0" i="1" dirty="0" err="1" smtClean="0"/>
            <a:t>yoki</a:t>
          </a:r>
          <a:r>
            <a:rPr lang="en-US" sz="1800" b="0" i="1" dirty="0" smtClean="0"/>
            <a:t> </a:t>
          </a:r>
          <a:r>
            <a:rPr lang="en-US" sz="1800" b="0" i="1" dirty="0" err="1" smtClean="0"/>
            <a:t>odatiy</a:t>
          </a:r>
          <a:r>
            <a:rPr lang="en-US" sz="1800" b="0" i="1" dirty="0" smtClean="0"/>
            <a:t> </a:t>
          </a:r>
          <a:r>
            <a:rPr lang="en-US" sz="1800" b="0" i="1" dirty="0" err="1" smtClean="0"/>
            <a:t>foydalanish</a:t>
          </a:r>
          <a:r>
            <a:rPr lang="en-US" sz="1800" b="0" i="1" dirty="0" smtClean="0"/>
            <a:t> </a:t>
          </a:r>
          <a:r>
            <a:rPr lang="en-US" sz="1800" b="0" i="1" dirty="0" err="1" smtClean="0"/>
            <a:t>natijasida</a:t>
          </a:r>
          <a:r>
            <a:rPr lang="en-US" sz="1800" b="0" i="1" dirty="0" smtClean="0"/>
            <a:t> </a:t>
          </a:r>
          <a:r>
            <a:rPr lang="en-US" sz="1800" b="0" i="1" dirty="0" err="1" smtClean="0"/>
            <a:t>kutilishi</a:t>
          </a:r>
          <a:r>
            <a:rPr lang="en-US" sz="1800" b="0" i="1" dirty="0" smtClean="0"/>
            <a:t> </a:t>
          </a:r>
          <a:r>
            <a:rPr lang="en-US" sz="1800" b="0" i="1" dirty="0" err="1" smtClean="0"/>
            <a:t>mumkin</a:t>
          </a:r>
          <a:r>
            <a:rPr lang="en-US" sz="1800" b="0" i="1" dirty="0" smtClean="0"/>
            <a:t> </a:t>
          </a:r>
          <a:r>
            <a:rPr lang="en-US" sz="1800" b="0" i="1" dirty="0" err="1" smtClean="0"/>
            <a:t>bo‘lgan</a:t>
          </a:r>
          <a:r>
            <a:rPr lang="en-US" sz="1800" b="0" i="1" dirty="0" smtClean="0"/>
            <a:t> </a:t>
          </a:r>
          <a:r>
            <a:rPr lang="en-US" sz="1800" b="0" i="1" dirty="0" err="1" smtClean="0"/>
            <a:t>kamayishga</a:t>
          </a:r>
          <a:r>
            <a:rPr lang="en-US" sz="1800" b="0" i="1" dirty="0" smtClean="0"/>
            <a:t> </a:t>
          </a:r>
          <a:r>
            <a:rPr lang="en-US" sz="1800" b="0" i="1" dirty="0" err="1" smtClean="0"/>
            <a:t>nisbatan</a:t>
          </a:r>
          <a:r>
            <a:rPr lang="en-US" sz="1800" b="0" i="1" dirty="0" smtClean="0"/>
            <a:t> </a:t>
          </a:r>
          <a:r>
            <a:rPr lang="en-US" sz="1800" b="0" i="1" dirty="0" err="1" smtClean="0"/>
            <a:t>davr</a:t>
          </a:r>
          <a:r>
            <a:rPr lang="en-US" sz="1800" b="0" i="1" dirty="0" smtClean="0"/>
            <a:t> </a:t>
          </a:r>
          <a:r>
            <a:rPr lang="en-US" sz="1800" b="0" i="1" dirty="0" err="1" smtClean="0"/>
            <a:t>mobaynida</a:t>
          </a:r>
          <a:r>
            <a:rPr lang="en-US" sz="1800" b="0" i="1" dirty="0" smtClean="0"/>
            <a:t> </a:t>
          </a:r>
          <a:r>
            <a:rPr lang="en-US" sz="1800" b="0" i="1" dirty="0" err="1" smtClean="0"/>
            <a:t>sezilarli</a:t>
          </a:r>
          <a:r>
            <a:rPr lang="en-US" sz="1800" b="0" i="1" dirty="0" smtClean="0"/>
            <a:t> </a:t>
          </a:r>
          <a:r>
            <a:rPr lang="en-US" sz="1800" b="0" i="1" dirty="0" err="1" smtClean="0"/>
            <a:t>darajada</a:t>
          </a:r>
          <a:r>
            <a:rPr lang="en-US" sz="1800" b="0" i="1" dirty="0" smtClean="0"/>
            <a:t> </a:t>
          </a:r>
          <a:r>
            <a:rPr lang="en-US" sz="1800" b="0" i="1" dirty="0" err="1" smtClean="0"/>
            <a:t>kamaygan</a:t>
          </a:r>
          <a:r>
            <a:rPr lang="en-US" sz="1800" b="0" i="1" dirty="0" smtClean="0"/>
            <a:t>.</a:t>
          </a:r>
          <a:endParaRPr lang="ru-RU" sz="1800" b="0" i="1" dirty="0">
            <a:solidFill>
              <a:schemeClr val="tx1"/>
            </a:solidFill>
          </a:endParaRPr>
        </a:p>
      </dgm:t>
    </dgm:pt>
    <dgm:pt modelId="{51684920-ED22-4C0E-9EDB-8CD438943F0B}" type="parTrans" cxnId="{EC4727A8-0A07-48D4-9162-B87DECA68673}">
      <dgm:prSet/>
      <dgm:spPr/>
      <dgm:t>
        <a:bodyPr/>
        <a:lstStyle/>
        <a:p>
          <a:endParaRPr lang="ru-RU"/>
        </a:p>
      </dgm:t>
    </dgm:pt>
    <dgm:pt modelId="{D11D56CE-1BA9-4012-9F88-935EF177E7D9}" type="sibTrans" cxnId="{EC4727A8-0A07-48D4-9162-B87DECA68673}">
      <dgm:prSet/>
      <dgm:spPr/>
      <dgm:t>
        <a:bodyPr/>
        <a:lstStyle/>
        <a:p>
          <a:endParaRPr lang="ru-RU"/>
        </a:p>
      </dgm:t>
    </dgm:pt>
    <dgm:pt modelId="{7038766A-CDAF-4421-89DC-340C7405898A}">
      <dgm:prSet phldrT="[Текст]" custT="1"/>
      <dgm:spPr>
        <a:solidFill>
          <a:srgbClr val="FF0000"/>
        </a:solidFill>
      </dgm:spPr>
      <dgm:t>
        <a:bodyPr/>
        <a:lstStyle/>
        <a:p>
          <a:r>
            <a:rPr lang="en-US" sz="1800" b="0" i="1" dirty="0" err="1" smtClean="0"/>
            <a:t>bozor</a:t>
          </a:r>
          <a:r>
            <a:rPr lang="en-US" sz="1800" b="0" i="1" dirty="0" smtClean="0"/>
            <a:t> </a:t>
          </a:r>
          <a:r>
            <a:rPr lang="en-US" sz="1800" b="0" i="1" dirty="0" err="1" smtClean="0"/>
            <a:t>foiz</a:t>
          </a:r>
          <a:r>
            <a:rPr lang="en-US" sz="1800" b="0" i="1" dirty="0" smtClean="0"/>
            <a:t> </a:t>
          </a:r>
          <a:r>
            <a:rPr lang="en-US" sz="1800" b="0" i="1" dirty="0" err="1" smtClean="0"/>
            <a:t>stavkalari</a:t>
          </a:r>
          <a:r>
            <a:rPr lang="en-US" sz="1800" b="0" i="1" dirty="0" smtClean="0"/>
            <a:t> </a:t>
          </a:r>
          <a:r>
            <a:rPr lang="en-US" sz="1800" b="0" i="1" dirty="0" err="1" smtClean="0"/>
            <a:t>yoki</a:t>
          </a:r>
          <a:r>
            <a:rPr lang="en-US" sz="1800" b="0" i="1" dirty="0" smtClean="0"/>
            <a:t> </a:t>
          </a:r>
          <a:r>
            <a:rPr lang="en-US" sz="1800" b="0" i="1" dirty="0" err="1" smtClean="0"/>
            <a:t>investitsiyalar</a:t>
          </a:r>
          <a:r>
            <a:rPr lang="en-US" sz="1800" b="0" i="1" dirty="0" smtClean="0"/>
            <a:t> </a:t>
          </a:r>
          <a:r>
            <a:rPr lang="en-US" sz="1800" b="0" i="1" dirty="0" err="1" smtClean="0"/>
            <a:t>bo‘yicha</a:t>
          </a:r>
          <a:r>
            <a:rPr lang="en-US" sz="1800" b="0" i="1" dirty="0" smtClean="0"/>
            <a:t> </a:t>
          </a:r>
          <a:r>
            <a:rPr lang="en-US" sz="1800" b="0" i="1" dirty="0" err="1" smtClean="0"/>
            <a:t>boshqa</a:t>
          </a:r>
          <a:r>
            <a:rPr lang="en-US" sz="1800" b="0" i="1" dirty="0" smtClean="0"/>
            <a:t> </a:t>
          </a:r>
          <a:r>
            <a:rPr lang="en-US" sz="1800" b="0" i="1" dirty="0" err="1" smtClean="0"/>
            <a:t>bozor</a:t>
          </a:r>
          <a:r>
            <a:rPr lang="en-US" sz="1800" b="0" i="1" dirty="0" smtClean="0"/>
            <a:t> </a:t>
          </a:r>
          <a:r>
            <a:rPr lang="en-US" sz="1800" b="0" i="1" dirty="0" err="1" smtClean="0"/>
            <a:t>foydalilik</a:t>
          </a:r>
          <a:r>
            <a:rPr lang="en-US" sz="1800" b="0" i="1" dirty="0" smtClean="0"/>
            <a:t> </a:t>
          </a:r>
          <a:r>
            <a:rPr lang="en-US" sz="1800" b="0" i="1" dirty="0" err="1" smtClean="0"/>
            <a:t>ko‘rsatkichlari</a:t>
          </a:r>
          <a:r>
            <a:rPr lang="en-US" sz="1800" b="0" i="1" dirty="0" smtClean="0"/>
            <a:t> </a:t>
          </a:r>
          <a:r>
            <a:rPr lang="en-US" sz="1800" b="0" i="1" dirty="0" err="1" smtClean="0"/>
            <a:t>davr</a:t>
          </a:r>
          <a:r>
            <a:rPr lang="en-US" sz="1800" b="0" i="1" dirty="0" smtClean="0"/>
            <a:t> </a:t>
          </a:r>
          <a:r>
            <a:rPr lang="en-US" sz="1800" b="0" i="1" dirty="0" err="1" smtClean="0"/>
            <a:t>mobaynida</a:t>
          </a:r>
          <a:r>
            <a:rPr lang="en-US" sz="1800" b="0" i="1" dirty="0" smtClean="0"/>
            <a:t> </a:t>
          </a:r>
          <a:r>
            <a:rPr lang="en-US" sz="1800" b="0" i="1" dirty="0" err="1" smtClean="0"/>
            <a:t>oshdi</a:t>
          </a:r>
          <a:r>
            <a:rPr lang="en-US" sz="1800" b="0" i="1" dirty="0" smtClean="0"/>
            <a:t> </a:t>
          </a:r>
          <a:r>
            <a:rPr lang="en-US" sz="1800" b="0" i="1" dirty="0" err="1" smtClean="0"/>
            <a:t>va</a:t>
          </a:r>
          <a:r>
            <a:rPr lang="en-US" sz="1800" b="0" i="1" dirty="0" smtClean="0"/>
            <a:t> </a:t>
          </a:r>
          <a:r>
            <a:rPr lang="en-US" sz="1800" b="0" i="1" dirty="0" err="1" smtClean="0"/>
            <a:t>ushbu</a:t>
          </a:r>
          <a:r>
            <a:rPr lang="en-US" sz="1800" b="0" i="1" dirty="0" smtClean="0"/>
            <a:t> </a:t>
          </a:r>
          <a:r>
            <a:rPr lang="en-US" sz="1800" b="0" i="1" dirty="0" err="1" smtClean="0"/>
            <a:t>oshishlarning</a:t>
          </a:r>
          <a:r>
            <a:rPr lang="en-US" sz="1800" b="0" i="1" dirty="0" smtClean="0"/>
            <a:t> </a:t>
          </a:r>
          <a:r>
            <a:rPr lang="en-US" sz="1800" b="0" i="1" dirty="0" err="1" smtClean="0"/>
            <a:t>foydalanishdagi</a:t>
          </a:r>
          <a:r>
            <a:rPr lang="en-US" sz="1800" b="0" i="1" dirty="0" smtClean="0"/>
            <a:t> </a:t>
          </a:r>
          <a:r>
            <a:rPr lang="en-US" sz="1800" b="0" i="1" dirty="0" err="1" smtClean="0"/>
            <a:t>aktivning</a:t>
          </a:r>
          <a:r>
            <a:rPr lang="en-US" sz="1800" b="0" i="1" dirty="0" smtClean="0"/>
            <a:t> </a:t>
          </a:r>
          <a:r>
            <a:rPr lang="en-US" sz="1800" b="0" i="1" dirty="0" err="1" smtClean="0"/>
            <a:t>qiymatini</a:t>
          </a:r>
          <a:r>
            <a:rPr lang="en-US" sz="1800" b="0" i="1" dirty="0" smtClean="0"/>
            <a:t> </a:t>
          </a:r>
          <a:r>
            <a:rPr lang="en-US" sz="1800" b="0" i="1" dirty="0" err="1" smtClean="0"/>
            <a:t>hisoblashda</a:t>
          </a:r>
          <a:r>
            <a:rPr lang="en-US" sz="1800" b="0" i="1" dirty="0" smtClean="0"/>
            <a:t> </a:t>
          </a:r>
          <a:r>
            <a:rPr lang="en-US" sz="1800" b="0" i="1" dirty="0" err="1" smtClean="0"/>
            <a:t>qo‘llanilgan</a:t>
          </a:r>
          <a:r>
            <a:rPr lang="en-US" sz="1800" b="0" i="1" dirty="0" smtClean="0"/>
            <a:t> </a:t>
          </a:r>
          <a:r>
            <a:rPr lang="en-US" sz="1800" b="0" i="1" dirty="0" err="1" smtClean="0"/>
            <a:t>diskont</a:t>
          </a:r>
          <a:r>
            <a:rPr lang="en-US" sz="1800" b="0" i="1" dirty="0" smtClean="0"/>
            <a:t> </a:t>
          </a:r>
          <a:r>
            <a:rPr lang="en-US" sz="1800" b="0" i="1" dirty="0" err="1" smtClean="0"/>
            <a:t>stavkasiga</a:t>
          </a:r>
          <a:r>
            <a:rPr lang="en-US" sz="1800" b="0" i="1" dirty="0" smtClean="0"/>
            <a:t> </a:t>
          </a:r>
          <a:r>
            <a:rPr lang="en-US" sz="1800" b="0" i="1" dirty="0" err="1" smtClean="0"/>
            <a:t>ta’sir</a:t>
          </a:r>
          <a:r>
            <a:rPr lang="en-US" sz="1800" b="0" i="1" dirty="0" smtClean="0"/>
            <a:t> </a:t>
          </a:r>
          <a:r>
            <a:rPr lang="en-US" sz="1800" b="0" i="1" dirty="0" err="1" smtClean="0"/>
            <a:t>etish</a:t>
          </a:r>
          <a:r>
            <a:rPr lang="en-US" sz="1800" b="0" i="1" dirty="0" smtClean="0"/>
            <a:t> </a:t>
          </a:r>
          <a:r>
            <a:rPr lang="en-US" sz="1800" b="0" i="1" dirty="0" err="1" smtClean="0"/>
            <a:t>hamda</a:t>
          </a:r>
          <a:r>
            <a:rPr lang="en-US" sz="1800" b="0" i="1" dirty="0" smtClean="0"/>
            <a:t> </a:t>
          </a:r>
          <a:r>
            <a:rPr lang="en-US" sz="1800" b="0" i="1" dirty="0" err="1" smtClean="0"/>
            <a:t>aktivning</a:t>
          </a:r>
          <a:r>
            <a:rPr lang="en-US" sz="1800" b="0" i="1" dirty="0" smtClean="0"/>
            <a:t> </a:t>
          </a:r>
          <a:r>
            <a:rPr lang="en-US" sz="1800" b="0" i="1" dirty="0" err="1" smtClean="0"/>
            <a:t>qoplanadigan</a:t>
          </a:r>
          <a:r>
            <a:rPr lang="en-US" sz="1800" b="0" i="1" dirty="0" smtClean="0"/>
            <a:t> </a:t>
          </a:r>
          <a:r>
            <a:rPr lang="en-US" sz="1800" b="0" i="1" dirty="0" err="1" smtClean="0"/>
            <a:t>qiymatini</a:t>
          </a:r>
          <a:r>
            <a:rPr lang="en-US" sz="1800" b="0" i="1" dirty="0" smtClean="0"/>
            <a:t> </a:t>
          </a:r>
          <a:r>
            <a:rPr lang="en-US" sz="1800" b="0" i="1" dirty="0" err="1" smtClean="0"/>
            <a:t>muhim</a:t>
          </a:r>
          <a:r>
            <a:rPr lang="en-US" sz="1800" b="0" i="1" dirty="0" smtClean="0"/>
            <a:t> </a:t>
          </a:r>
          <a:r>
            <a:rPr lang="en-US" sz="1800" b="0" i="1" dirty="0" err="1" smtClean="0"/>
            <a:t>darajada</a:t>
          </a:r>
          <a:r>
            <a:rPr lang="en-US" sz="1800" b="0" i="1" dirty="0" smtClean="0"/>
            <a:t> </a:t>
          </a:r>
          <a:r>
            <a:rPr lang="en-US" sz="1800" b="0" i="1" dirty="0" err="1" smtClean="0"/>
            <a:t>kamaytirish</a:t>
          </a:r>
          <a:r>
            <a:rPr lang="en-US" sz="1800" b="0" i="1" dirty="0" smtClean="0"/>
            <a:t> </a:t>
          </a:r>
          <a:r>
            <a:rPr lang="en-US" sz="1800" b="0" i="1" dirty="0" err="1" smtClean="0"/>
            <a:t>ehtimoli</a:t>
          </a:r>
          <a:r>
            <a:rPr lang="en-US" sz="1800" b="0" i="1" dirty="0" smtClean="0"/>
            <a:t> </a:t>
          </a:r>
          <a:r>
            <a:rPr lang="en-US" sz="1800" b="0" i="1" dirty="0" err="1" smtClean="0"/>
            <a:t>mavjud</a:t>
          </a:r>
          <a:r>
            <a:rPr lang="en-US" sz="1800" b="0" i="1" dirty="0" smtClean="0"/>
            <a:t>.</a:t>
          </a:r>
          <a:endParaRPr lang="ru-RU" sz="1800" b="0" i="1" dirty="0">
            <a:solidFill>
              <a:schemeClr val="tx1"/>
            </a:solidFill>
          </a:endParaRPr>
        </a:p>
      </dgm:t>
    </dgm:pt>
    <dgm:pt modelId="{3532988B-3674-409E-BAA3-E6249A218DAB}" type="parTrans" cxnId="{DAEBA7E9-2FBA-470A-9E66-E0A2C4171C2E}">
      <dgm:prSet/>
      <dgm:spPr/>
      <dgm:t>
        <a:bodyPr/>
        <a:lstStyle/>
        <a:p>
          <a:endParaRPr lang="ru-RU"/>
        </a:p>
      </dgm:t>
    </dgm:pt>
    <dgm:pt modelId="{103416D1-40D2-4442-A9E7-4C5F1F4133C7}" type="sibTrans" cxnId="{DAEBA7E9-2FBA-470A-9E66-E0A2C4171C2E}">
      <dgm:prSet/>
      <dgm:spPr/>
      <dgm:t>
        <a:bodyPr/>
        <a:lstStyle/>
        <a:p>
          <a:endParaRPr lang="ru-RU"/>
        </a:p>
      </dgm:t>
    </dgm:pt>
    <dgm:pt modelId="{12DEF052-A828-481F-A588-63EABD79E962}" type="pres">
      <dgm:prSet presAssocID="{7A25B3A6-983A-42BF-BE43-D5CE50E823A2}" presName="linear" presStyleCnt="0">
        <dgm:presLayoutVars>
          <dgm:dir/>
          <dgm:resizeHandles val="exact"/>
        </dgm:presLayoutVars>
      </dgm:prSet>
      <dgm:spPr/>
      <dgm:t>
        <a:bodyPr/>
        <a:lstStyle/>
        <a:p>
          <a:endParaRPr lang="ru-RU"/>
        </a:p>
      </dgm:t>
    </dgm:pt>
    <dgm:pt modelId="{6B46D085-7F56-4A9C-B899-3F89F66DF9A6}" type="pres">
      <dgm:prSet presAssocID="{752E9B5C-8AAD-4447-975B-0C5418C01D31}" presName="comp" presStyleCnt="0"/>
      <dgm:spPr/>
    </dgm:pt>
    <dgm:pt modelId="{6BB99D5A-7D2B-4118-8BF3-703C7B0EDA30}" type="pres">
      <dgm:prSet presAssocID="{752E9B5C-8AAD-4447-975B-0C5418C01D31}" presName="box" presStyleLbl="node1" presStyleIdx="0" presStyleCnt="3" custScaleY="73271"/>
      <dgm:spPr/>
      <dgm:t>
        <a:bodyPr/>
        <a:lstStyle/>
        <a:p>
          <a:endParaRPr lang="ru-RU"/>
        </a:p>
      </dgm:t>
    </dgm:pt>
    <dgm:pt modelId="{F7816E75-0F4E-494E-801F-D551AE873BEE}" type="pres">
      <dgm:prSet presAssocID="{752E9B5C-8AAD-4447-975B-0C5418C01D31}" presName="img"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dgm:spPr>
    </dgm:pt>
    <dgm:pt modelId="{865812E0-FF27-4645-A9B5-EB7943FB61B6}" type="pres">
      <dgm:prSet presAssocID="{752E9B5C-8AAD-4447-975B-0C5418C01D31}" presName="text" presStyleLbl="node1" presStyleIdx="0" presStyleCnt="3">
        <dgm:presLayoutVars>
          <dgm:bulletEnabled val="1"/>
        </dgm:presLayoutVars>
      </dgm:prSet>
      <dgm:spPr/>
      <dgm:t>
        <a:bodyPr/>
        <a:lstStyle/>
        <a:p>
          <a:endParaRPr lang="ru-RU"/>
        </a:p>
      </dgm:t>
    </dgm:pt>
    <dgm:pt modelId="{A397FDC5-4045-4148-A2A1-93E87B4B4A5A}" type="pres">
      <dgm:prSet presAssocID="{2BFC9D8B-1115-45D3-899C-B24DF2409791}" presName="spacer" presStyleCnt="0"/>
      <dgm:spPr/>
    </dgm:pt>
    <dgm:pt modelId="{D22E4517-EB49-4EB5-AFE3-E864ECA86305}" type="pres">
      <dgm:prSet presAssocID="{6B825C8A-6426-40DB-B3AF-EC929F6916F0}" presName="comp" presStyleCnt="0"/>
      <dgm:spPr/>
    </dgm:pt>
    <dgm:pt modelId="{701849A9-358F-438F-BD52-E6BD30266A41}" type="pres">
      <dgm:prSet presAssocID="{6B825C8A-6426-40DB-B3AF-EC929F6916F0}" presName="box" presStyleLbl="node1" presStyleIdx="1" presStyleCnt="3" custScaleY="84121" custLinFactNeighborY="-6628"/>
      <dgm:spPr/>
      <dgm:t>
        <a:bodyPr/>
        <a:lstStyle/>
        <a:p>
          <a:endParaRPr lang="ru-RU"/>
        </a:p>
      </dgm:t>
    </dgm:pt>
    <dgm:pt modelId="{5C4AAF58-A3DF-4FA6-923E-A40AF090CB51}" type="pres">
      <dgm:prSet presAssocID="{6B825C8A-6426-40DB-B3AF-EC929F6916F0}" presName="img"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dgm:spPr>
    </dgm:pt>
    <dgm:pt modelId="{4CAF6560-BB16-41BB-9760-74651B852D74}" type="pres">
      <dgm:prSet presAssocID="{6B825C8A-6426-40DB-B3AF-EC929F6916F0}" presName="text" presStyleLbl="node1" presStyleIdx="1" presStyleCnt="3">
        <dgm:presLayoutVars>
          <dgm:bulletEnabled val="1"/>
        </dgm:presLayoutVars>
      </dgm:prSet>
      <dgm:spPr/>
      <dgm:t>
        <a:bodyPr/>
        <a:lstStyle/>
        <a:p>
          <a:endParaRPr lang="ru-RU"/>
        </a:p>
      </dgm:t>
    </dgm:pt>
    <dgm:pt modelId="{D8B5E163-D981-40EF-865E-62404A41305C}" type="pres">
      <dgm:prSet presAssocID="{D11D56CE-1BA9-4012-9F88-935EF177E7D9}" presName="spacer" presStyleCnt="0"/>
      <dgm:spPr/>
    </dgm:pt>
    <dgm:pt modelId="{B88B18A5-6669-45A1-B8C3-357916FA32FD}" type="pres">
      <dgm:prSet presAssocID="{7038766A-CDAF-4421-89DC-340C7405898A}" presName="comp" presStyleCnt="0"/>
      <dgm:spPr/>
    </dgm:pt>
    <dgm:pt modelId="{070BEFAC-4CFC-40CC-B6A9-C0DA74FF29F5}" type="pres">
      <dgm:prSet presAssocID="{7038766A-CDAF-4421-89DC-340C7405898A}" presName="box" presStyleLbl="node1" presStyleIdx="2" presStyleCnt="3" custLinFactNeighborY="-12473"/>
      <dgm:spPr/>
      <dgm:t>
        <a:bodyPr/>
        <a:lstStyle/>
        <a:p>
          <a:endParaRPr lang="ru-RU"/>
        </a:p>
      </dgm:t>
    </dgm:pt>
    <dgm:pt modelId="{A2B19DE3-A93A-4D14-ACC5-3044E1D4E8CC}" type="pres">
      <dgm:prSet presAssocID="{7038766A-CDAF-4421-89DC-340C7405898A}" presName="img"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dgm:spPr>
    </dgm:pt>
    <dgm:pt modelId="{79C110DA-4721-4AB0-B208-2B8C077A7870}" type="pres">
      <dgm:prSet presAssocID="{7038766A-CDAF-4421-89DC-340C7405898A}" presName="text" presStyleLbl="node1" presStyleIdx="2" presStyleCnt="3">
        <dgm:presLayoutVars>
          <dgm:bulletEnabled val="1"/>
        </dgm:presLayoutVars>
      </dgm:prSet>
      <dgm:spPr/>
      <dgm:t>
        <a:bodyPr/>
        <a:lstStyle/>
        <a:p>
          <a:endParaRPr lang="ru-RU"/>
        </a:p>
      </dgm:t>
    </dgm:pt>
  </dgm:ptLst>
  <dgm:cxnLst>
    <dgm:cxn modelId="{A4FDB357-EEDD-47F3-99B2-5A80D7261FD1}" type="presOf" srcId="{7038766A-CDAF-4421-89DC-340C7405898A}" destId="{79C110DA-4721-4AB0-B208-2B8C077A7870}" srcOrd="1" destOrd="0" presId="urn:microsoft.com/office/officeart/2005/8/layout/vList4#1"/>
    <dgm:cxn modelId="{20811DDE-3EE9-45D5-81C5-F105A96E4870}" type="presOf" srcId="{752E9B5C-8AAD-4447-975B-0C5418C01D31}" destId="{865812E0-FF27-4645-A9B5-EB7943FB61B6}" srcOrd="1" destOrd="0" presId="urn:microsoft.com/office/officeart/2005/8/layout/vList4#1"/>
    <dgm:cxn modelId="{58AFADFB-231D-468C-A1F6-C9402AEAA5F3}" type="presOf" srcId="{7038766A-CDAF-4421-89DC-340C7405898A}" destId="{070BEFAC-4CFC-40CC-B6A9-C0DA74FF29F5}" srcOrd="0" destOrd="0" presId="urn:microsoft.com/office/officeart/2005/8/layout/vList4#1"/>
    <dgm:cxn modelId="{DAEBA7E9-2FBA-470A-9E66-E0A2C4171C2E}" srcId="{7A25B3A6-983A-42BF-BE43-D5CE50E823A2}" destId="{7038766A-CDAF-4421-89DC-340C7405898A}" srcOrd="2" destOrd="0" parTransId="{3532988B-3674-409E-BAA3-E6249A218DAB}" sibTransId="{103416D1-40D2-4442-A9E7-4C5F1F4133C7}"/>
    <dgm:cxn modelId="{8130341A-8457-459D-9A6C-BBF40F89EF0F}" type="presOf" srcId="{6B825C8A-6426-40DB-B3AF-EC929F6916F0}" destId="{701849A9-358F-438F-BD52-E6BD30266A41}" srcOrd="0" destOrd="0" presId="urn:microsoft.com/office/officeart/2005/8/layout/vList4#1"/>
    <dgm:cxn modelId="{F6A3DE9F-3717-44EE-B9F0-363C015B9D8D}" srcId="{7A25B3A6-983A-42BF-BE43-D5CE50E823A2}" destId="{752E9B5C-8AAD-4447-975B-0C5418C01D31}" srcOrd="0" destOrd="0" parTransId="{B6B6A5B4-CE2F-4814-9098-6A5777276D3E}" sibTransId="{2BFC9D8B-1115-45D3-899C-B24DF2409791}"/>
    <dgm:cxn modelId="{7D2C3986-68DD-4FB4-8231-C7413F26259E}" type="presOf" srcId="{6B825C8A-6426-40DB-B3AF-EC929F6916F0}" destId="{4CAF6560-BB16-41BB-9760-74651B852D74}" srcOrd="1" destOrd="0" presId="urn:microsoft.com/office/officeart/2005/8/layout/vList4#1"/>
    <dgm:cxn modelId="{BC607457-F656-4D35-A8B2-6DBBE66D144D}" type="presOf" srcId="{7A25B3A6-983A-42BF-BE43-D5CE50E823A2}" destId="{12DEF052-A828-481F-A588-63EABD79E962}" srcOrd="0" destOrd="0" presId="urn:microsoft.com/office/officeart/2005/8/layout/vList4#1"/>
    <dgm:cxn modelId="{CCA438C0-7A54-4B37-8A47-55A92D1BAE61}" type="presOf" srcId="{752E9B5C-8AAD-4447-975B-0C5418C01D31}" destId="{6BB99D5A-7D2B-4118-8BF3-703C7B0EDA30}" srcOrd="0" destOrd="0" presId="urn:microsoft.com/office/officeart/2005/8/layout/vList4#1"/>
    <dgm:cxn modelId="{EC4727A8-0A07-48D4-9162-B87DECA68673}" srcId="{7A25B3A6-983A-42BF-BE43-D5CE50E823A2}" destId="{6B825C8A-6426-40DB-B3AF-EC929F6916F0}" srcOrd="1" destOrd="0" parTransId="{51684920-ED22-4C0E-9EDB-8CD438943F0B}" sibTransId="{D11D56CE-1BA9-4012-9F88-935EF177E7D9}"/>
    <dgm:cxn modelId="{5D76C922-0FF9-46BD-8DFD-01765E51EF15}" type="presParOf" srcId="{12DEF052-A828-481F-A588-63EABD79E962}" destId="{6B46D085-7F56-4A9C-B899-3F89F66DF9A6}" srcOrd="0" destOrd="0" presId="urn:microsoft.com/office/officeart/2005/8/layout/vList4#1"/>
    <dgm:cxn modelId="{B5BCD48B-9568-4A71-B774-E33A6DC86C09}" type="presParOf" srcId="{6B46D085-7F56-4A9C-B899-3F89F66DF9A6}" destId="{6BB99D5A-7D2B-4118-8BF3-703C7B0EDA30}" srcOrd="0" destOrd="0" presId="urn:microsoft.com/office/officeart/2005/8/layout/vList4#1"/>
    <dgm:cxn modelId="{151BFCB9-A61D-4E21-8E4B-6430037A9EA2}" type="presParOf" srcId="{6B46D085-7F56-4A9C-B899-3F89F66DF9A6}" destId="{F7816E75-0F4E-494E-801F-D551AE873BEE}" srcOrd="1" destOrd="0" presId="urn:microsoft.com/office/officeart/2005/8/layout/vList4#1"/>
    <dgm:cxn modelId="{47E62430-246E-4C53-81CB-137F91EAF9FF}" type="presParOf" srcId="{6B46D085-7F56-4A9C-B899-3F89F66DF9A6}" destId="{865812E0-FF27-4645-A9B5-EB7943FB61B6}" srcOrd="2" destOrd="0" presId="urn:microsoft.com/office/officeart/2005/8/layout/vList4#1"/>
    <dgm:cxn modelId="{14B82C69-6A66-43CA-8273-128FBB7863DB}" type="presParOf" srcId="{12DEF052-A828-481F-A588-63EABD79E962}" destId="{A397FDC5-4045-4148-A2A1-93E87B4B4A5A}" srcOrd="1" destOrd="0" presId="urn:microsoft.com/office/officeart/2005/8/layout/vList4#1"/>
    <dgm:cxn modelId="{71776C10-C413-4427-91C8-6CFE9866EA85}" type="presParOf" srcId="{12DEF052-A828-481F-A588-63EABD79E962}" destId="{D22E4517-EB49-4EB5-AFE3-E864ECA86305}" srcOrd="2" destOrd="0" presId="urn:microsoft.com/office/officeart/2005/8/layout/vList4#1"/>
    <dgm:cxn modelId="{D4DC221D-720F-4806-8A57-BC10F7B3619F}" type="presParOf" srcId="{D22E4517-EB49-4EB5-AFE3-E864ECA86305}" destId="{701849A9-358F-438F-BD52-E6BD30266A41}" srcOrd="0" destOrd="0" presId="urn:microsoft.com/office/officeart/2005/8/layout/vList4#1"/>
    <dgm:cxn modelId="{10028F7C-B85C-4842-98A1-B56C0FDFA2E1}" type="presParOf" srcId="{D22E4517-EB49-4EB5-AFE3-E864ECA86305}" destId="{5C4AAF58-A3DF-4FA6-923E-A40AF090CB51}" srcOrd="1" destOrd="0" presId="urn:microsoft.com/office/officeart/2005/8/layout/vList4#1"/>
    <dgm:cxn modelId="{D43590B1-DBAD-41CA-A604-DFFE2C457ECB}" type="presParOf" srcId="{D22E4517-EB49-4EB5-AFE3-E864ECA86305}" destId="{4CAF6560-BB16-41BB-9760-74651B852D74}" srcOrd="2" destOrd="0" presId="urn:microsoft.com/office/officeart/2005/8/layout/vList4#1"/>
    <dgm:cxn modelId="{D8F31CF9-715B-4246-9AE3-C774F0840E2B}" type="presParOf" srcId="{12DEF052-A828-481F-A588-63EABD79E962}" destId="{D8B5E163-D981-40EF-865E-62404A41305C}" srcOrd="3" destOrd="0" presId="urn:microsoft.com/office/officeart/2005/8/layout/vList4#1"/>
    <dgm:cxn modelId="{D9CCAEC8-02DA-43FD-A0D6-8820699090B0}" type="presParOf" srcId="{12DEF052-A828-481F-A588-63EABD79E962}" destId="{B88B18A5-6669-45A1-B8C3-357916FA32FD}" srcOrd="4" destOrd="0" presId="urn:microsoft.com/office/officeart/2005/8/layout/vList4#1"/>
    <dgm:cxn modelId="{1CE02A36-172E-478E-8596-14222F5D5061}" type="presParOf" srcId="{B88B18A5-6669-45A1-B8C3-357916FA32FD}" destId="{070BEFAC-4CFC-40CC-B6A9-C0DA74FF29F5}" srcOrd="0" destOrd="0" presId="urn:microsoft.com/office/officeart/2005/8/layout/vList4#1"/>
    <dgm:cxn modelId="{B2B239FD-F3C5-4B80-BAB0-3F538C01EC5E}" type="presParOf" srcId="{B88B18A5-6669-45A1-B8C3-357916FA32FD}" destId="{A2B19DE3-A93A-4D14-ACC5-3044E1D4E8CC}" srcOrd="1" destOrd="0" presId="urn:microsoft.com/office/officeart/2005/8/layout/vList4#1"/>
    <dgm:cxn modelId="{B20C750B-0708-47DC-ACDF-236E11731D1B}" type="presParOf" srcId="{B88B18A5-6669-45A1-B8C3-357916FA32FD}" destId="{79C110DA-4721-4AB0-B208-2B8C077A7870}"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097D83-A60F-4A8B-810E-308EBA2A524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EF895671-F2BF-4117-8BEF-4E646A94039F}">
      <dgm:prSet phldrT="[Текст]" custT="1"/>
      <dgm:spPr/>
      <dgm:t>
        <a:bodyPr/>
        <a:lstStyle/>
        <a:p>
          <a:r>
            <a:rPr lang="en-US" sz="1800" b="0" i="0" dirty="0" err="1" smtClean="0"/>
            <a:t>aktivning</a:t>
          </a:r>
          <a:r>
            <a:rPr lang="en-US" sz="1800" b="0" i="0" dirty="0" smtClean="0"/>
            <a:t> </a:t>
          </a:r>
          <a:r>
            <a:rPr lang="en-US" sz="1800" b="0" i="0" dirty="0" err="1" smtClean="0"/>
            <a:t>ma’naviy</a:t>
          </a:r>
          <a:r>
            <a:rPr lang="en-US" sz="1800" b="0" i="0" dirty="0" smtClean="0"/>
            <a:t> </a:t>
          </a:r>
          <a:r>
            <a:rPr lang="en-US" sz="1800" b="0" i="0" dirty="0" err="1" smtClean="0"/>
            <a:t>eskirganligi</a:t>
          </a:r>
          <a:r>
            <a:rPr lang="en-US" sz="1800" b="0" i="0" dirty="0" smtClean="0"/>
            <a:t> </a:t>
          </a:r>
          <a:r>
            <a:rPr lang="en-US" sz="1800" b="0" i="0" dirty="0" err="1" smtClean="0"/>
            <a:t>yoki</a:t>
          </a:r>
          <a:r>
            <a:rPr lang="en-US" sz="1800" b="0" i="0" dirty="0" smtClean="0"/>
            <a:t> </a:t>
          </a:r>
          <a:r>
            <a:rPr lang="en-US" sz="1800" b="0" i="0" dirty="0" err="1" smtClean="0"/>
            <a:t>jismoniy</a:t>
          </a:r>
          <a:r>
            <a:rPr lang="en-US" sz="1800" b="0" i="0" dirty="0" smtClean="0"/>
            <a:t> </a:t>
          </a:r>
          <a:r>
            <a:rPr lang="en-US" sz="1800" b="0" i="0" dirty="0" err="1" smtClean="0"/>
            <a:t>shikastlanganligiga</a:t>
          </a:r>
          <a:r>
            <a:rPr lang="en-US" sz="1800" b="0" i="0" dirty="0" smtClean="0"/>
            <a:t> </a:t>
          </a:r>
          <a:r>
            <a:rPr lang="en-US" sz="1800" b="0" i="0" dirty="0" err="1" smtClean="0"/>
            <a:t>oid</a:t>
          </a:r>
          <a:r>
            <a:rPr lang="en-US" sz="1800" b="0" i="0" dirty="0" smtClean="0"/>
            <a:t> </a:t>
          </a:r>
          <a:r>
            <a:rPr lang="en-US" sz="1800" b="0" i="0" dirty="0" err="1" smtClean="0"/>
            <a:t>dalil</a:t>
          </a:r>
          <a:r>
            <a:rPr lang="en-US" sz="1800" b="0" i="0" dirty="0" smtClean="0"/>
            <a:t> </a:t>
          </a:r>
          <a:r>
            <a:rPr lang="en-US" sz="1800" b="0" i="0" dirty="0" err="1" smtClean="0"/>
            <a:t>mavjud</a:t>
          </a:r>
          <a:r>
            <a:rPr lang="en-US" sz="1800" b="0" i="0" dirty="0" smtClean="0"/>
            <a:t>.</a:t>
          </a:r>
          <a:endParaRPr lang="ru-RU" sz="1800" b="0" dirty="0">
            <a:solidFill>
              <a:srgbClr val="7030A0"/>
            </a:solidFill>
          </a:endParaRPr>
        </a:p>
      </dgm:t>
    </dgm:pt>
    <dgm:pt modelId="{4D037A29-1F86-4B82-8FAA-3EBECBB03040}" type="parTrans" cxnId="{BF59453A-F5E2-4B24-B5B4-E6C607149A19}">
      <dgm:prSet/>
      <dgm:spPr/>
      <dgm:t>
        <a:bodyPr/>
        <a:lstStyle/>
        <a:p>
          <a:endParaRPr lang="ru-RU"/>
        </a:p>
      </dgm:t>
    </dgm:pt>
    <dgm:pt modelId="{EBCE4324-8B90-4401-B1D0-667EDD43F884}" type="sibTrans" cxnId="{BF59453A-F5E2-4B24-B5B4-E6C607149A19}">
      <dgm:prSet/>
      <dgm:spPr/>
      <dgm:t>
        <a:bodyPr/>
        <a:lstStyle/>
        <a:p>
          <a:endParaRPr lang="ru-RU"/>
        </a:p>
      </dgm:t>
    </dgm:pt>
    <dgm:pt modelId="{637ADB1E-7730-42F3-8102-C29FCC56AA04}">
      <dgm:prSet phldrT="[Текст]" custT="1"/>
      <dgm:spPr/>
      <dgm:t>
        <a:bodyPr/>
        <a:lstStyle/>
        <a:p>
          <a:r>
            <a:rPr lang="en-US" sz="1800" b="0" i="0" dirty="0" err="1" smtClean="0"/>
            <a:t>tadbirkorlik</a:t>
          </a:r>
          <a:r>
            <a:rPr lang="en-US" sz="1800" b="0" i="0" dirty="0" smtClean="0"/>
            <a:t> </a:t>
          </a:r>
          <a:r>
            <a:rPr lang="en-US" sz="1800" b="0" i="0" dirty="0" err="1" smtClean="0"/>
            <a:t>sub’ektiga</a:t>
          </a:r>
          <a:r>
            <a:rPr lang="en-US" sz="1800" b="0" i="0" dirty="0" smtClean="0"/>
            <a:t> </a:t>
          </a:r>
          <a:r>
            <a:rPr lang="en-US" sz="1800" b="0" i="0" dirty="0" err="1" smtClean="0"/>
            <a:t>nisbatan</a:t>
          </a:r>
          <a:r>
            <a:rPr lang="en-US" sz="1800" b="0" i="0" dirty="0" smtClean="0"/>
            <a:t> </a:t>
          </a:r>
          <a:r>
            <a:rPr lang="en-US" sz="1800" b="0" i="0" dirty="0" err="1" smtClean="0"/>
            <a:t>salbiy</a:t>
          </a:r>
          <a:r>
            <a:rPr lang="en-US" sz="1800" b="0" i="0" dirty="0" smtClean="0"/>
            <a:t> </a:t>
          </a:r>
          <a:r>
            <a:rPr lang="en-US" sz="1800" b="0" i="0" dirty="0" err="1" smtClean="0"/>
            <a:t>ta’sirga</a:t>
          </a:r>
          <a:r>
            <a:rPr lang="en-US" sz="1800" b="0" i="0" dirty="0" smtClean="0"/>
            <a:t> </a:t>
          </a:r>
          <a:r>
            <a:rPr lang="en-US" sz="1800" b="0" i="0" dirty="0" err="1" smtClean="0"/>
            <a:t>ega</a:t>
          </a:r>
          <a:r>
            <a:rPr lang="en-US" sz="1800" b="0" i="0" dirty="0" smtClean="0"/>
            <a:t> </a:t>
          </a:r>
          <a:r>
            <a:rPr lang="en-US" sz="1800" b="0" i="0" dirty="0" err="1" smtClean="0"/>
            <a:t>ahamiyatli</a:t>
          </a:r>
          <a:r>
            <a:rPr lang="en-US" sz="1800" b="0" i="0" dirty="0" smtClean="0"/>
            <a:t> </a:t>
          </a:r>
          <a:r>
            <a:rPr lang="en-US" sz="1800" b="0" i="0" dirty="0" err="1" smtClean="0"/>
            <a:t>o‘zgarishlar</a:t>
          </a:r>
          <a:r>
            <a:rPr lang="en-US" sz="1800" b="0" i="0" dirty="0" smtClean="0"/>
            <a:t> </a:t>
          </a:r>
          <a:r>
            <a:rPr lang="en-US" sz="1800" b="0" i="0" dirty="0" err="1" smtClean="0"/>
            <a:t>aktivdan</a:t>
          </a:r>
          <a:r>
            <a:rPr lang="en-US" sz="1800" b="0" i="0" dirty="0" smtClean="0"/>
            <a:t> </a:t>
          </a:r>
          <a:r>
            <a:rPr lang="en-US" sz="1800" b="0" i="0" dirty="0" err="1" smtClean="0"/>
            <a:t>foydalanilgan</a:t>
          </a:r>
          <a:r>
            <a:rPr lang="en-US" sz="1800" b="0" i="0" dirty="0" smtClean="0"/>
            <a:t> </a:t>
          </a:r>
          <a:r>
            <a:rPr lang="en-US" sz="1800" b="0" i="0" dirty="0" err="1" smtClean="0"/>
            <a:t>yoki</a:t>
          </a:r>
          <a:r>
            <a:rPr lang="en-US" sz="1800" b="0" i="0" dirty="0" smtClean="0"/>
            <a:t> </a:t>
          </a:r>
          <a:r>
            <a:rPr lang="en-US" sz="1800" b="0" i="0" dirty="0" err="1" smtClean="0"/>
            <a:t>foydalanilishi</a:t>
          </a:r>
          <a:r>
            <a:rPr lang="en-US" sz="1800" b="0" i="0" dirty="0" smtClean="0"/>
            <a:t> </a:t>
          </a:r>
          <a:r>
            <a:rPr lang="en-US" sz="1800" b="0" i="0" dirty="0" err="1" smtClean="0"/>
            <a:t>kutilgan</a:t>
          </a:r>
          <a:r>
            <a:rPr lang="en-US" sz="1800" b="0" i="0" dirty="0" smtClean="0"/>
            <a:t> </a:t>
          </a:r>
          <a:r>
            <a:rPr lang="en-US" sz="1800" b="0" i="0" dirty="0" err="1" smtClean="0"/>
            <a:t>darajada</a:t>
          </a:r>
          <a:r>
            <a:rPr lang="en-US" sz="1800" b="0" i="0" dirty="0" smtClean="0"/>
            <a:t>, </a:t>
          </a:r>
          <a:r>
            <a:rPr lang="en-US" sz="1800" b="0" i="0" dirty="0" err="1" smtClean="0"/>
            <a:t>yoki</a:t>
          </a:r>
          <a:r>
            <a:rPr lang="en-US" sz="1800" b="0" i="0" dirty="0" smtClean="0"/>
            <a:t> </a:t>
          </a:r>
          <a:r>
            <a:rPr lang="en-US" sz="1800" b="0" i="0" dirty="0" err="1" smtClean="0"/>
            <a:t>undan</a:t>
          </a:r>
          <a:r>
            <a:rPr lang="en-US" sz="1800" b="0" i="0" dirty="0" smtClean="0"/>
            <a:t> </a:t>
          </a:r>
          <a:r>
            <a:rPr lang="en-US" sz="1800" b="0" i="0" dirty="0" err="1" smtClean="0"/>
            <a:t>foydalanish</a:t>
          </a:r>
          <a:r>
            <a:rPr lang="en-US" sz="1800" b="0" i="0" dirty="0" smtClean="0"/>
            <a:t> </a:t>
          </a:r>
          <a:r>
            <a:rPr lang="en-US" sz="1800" b="0" i="0" dirty="0" err="1" smtClean="0"/>
            <a:t>holatida</a:t>
          </a:r>
          <a:r>
            <a:rPr lang="en-US" sz="1800" b="0" i="0" dirty="0" smtClean="0"/>
            <a:t>, </a:t>
          </a:r>
          <a:r>
            <a:rPr lang="en-US" sz="1800" b="0" i="0" dirty="0" err="1" smtClean="0"/>
            <a:t>davr</a:t>
          </a:r>
          <a:r>
            <a:rPr lang="en-US" sz="1800" b="0" i="0" dirty="0" smtClean="0"/>
            <a:t> </a:t>
          </a:r>
          <a:r>
            <a:rPr lang="en-US" sz="1800" b="0" i="0" dirty="0" err="1" smtClean="0"/>
            <a:t>mobaynida</a:t>
          </a:r>
          <a:r>
            <a:rPr lang="en-US" sz="1800" b="0" i="0" dirty="0" smtClean="0"/>
            <a:t> </a:t>
          </a:r>
          <a:r>
            <a:rPr lang="en-US" sz="1800" b="0" i="0" dirty="0" err="1" smtClean="0"/>
            <a:t>sodir</a:t>
          </a:r>
          <a:r>
            <a:rPr lang="en-US" sz="1800" b="0" i="0" dirty="0" smtClean="0"/>
            <a:t> </a:t>
          </a:r>
          <a:r>
            <a:rPr lang="en-US" sz="1800" b="0" i="0" dirty="0" err="1" smtClean="0"/>
            <a:t>bo‘ldi</a:t>
          </a:r>
          <a:r>
            <a:rPr lang="en-US" sz="1800" b="0" i="0" dirty="0" smtClean="0"/>
            <a:t>, </a:t>
          </a:r>
          <a:r>
            <a:rPr lang="en-US" sz="1800" b="0" i="0" dirty="0" err="1" smtClean="0"/>
            <a:t>yoki</a:t>
          </a:r>
          <a:r>
            <a:rPr lang="en-US" sz="1800" b="0" i="0" dirty="0" smtClean="0"/>
            <a:t> </a:t>
          </a:r>
          <a:r>
            <a:rPr lang="en-US" sz="1800" b="0" i="0" dirty="0" err="1" smtClean="0"/>
            <a:t>yaqin</a:t>
          </a:r>
          <a:r>
            <a:rPr lang="en-US" sz="1800" b="0" i="0" dirty="0" smtClean="0"/>
            <a:t> </a:t>
          </a:r>
          <a:r>
            <a:rPr lang="en-US" sz="1800" b="0" i="0" dirty="0" err="1" smtClean="0"/>
            <a:t>kelajakda</a:t>
          </a:r>
          <a:r>
            <a:rPr lang="en-US" sz="1800" b="0" i="0" dirty="0" smtClean="0"/>
            <a:t> </a:t>
          </a:r>
          <a:r>
            <a:rPr lang="en-US" sz="1800" b="0" i="0" dirty="0" err="1" smtClean="0"/>
            <a:t>sodir</a:t>
          </a:r>
          <a:r>
            <a:rPr lang="en-US" sz="1800" b="0" i="0" dirty="0" smtClean="0"/>
            <a:t> </a:t>
          </a:r>
          <a:r>
            <a:rPr lang="en-US" sz="1800" b="0" i="0" dirty="0" err="1" smtClean="0"/>
            <a:t>bo‘lishi</a:t>
          </a:r>
          <a:r>
            <a:rPr lang="en-US" sz="1800" b="0" i="0" dirty="0" smtClean="0"/>
            <a:t> </a:t>
          </a:r>
          <a:r>
            <a:rPr lang="en-US" sz="1800" b="0" i="0" dirty="0" err="1" smtClean="0"/>
            <a:t>kutiladi</a:t>
          </a:r>
          <a:r>
            <a:rPr lang="en-US" sz="1800" b="0" i="0" dirty="0" smtClean="0"/>
            <a:t>. </a:t>
          </a:r>
          <a:r>
            <a:rPr lang="en-US" sz="1800" b="0" i="0" dirty="0" err="1" smtClean="0"/>
            <a:t>Ushbu</a:t>
          </a:r>
          <a:r>
            <a:rPr lang="en-US" sz="1800" b="0" i="0" dirty="0" smtClean="0"/>
            <a:t> </a:t>
          </a:r>
          <a:r>
            <a:rPr lang="en-US" sz="1800" b="0" i="0" dirty="0" err="1" smtClean="0"/>
            <a:t>o‘zgarishlar</a:t>
          </a:r>
          <a:r>
            <a:rPr lang="en-US" sz="1800" b="0" i="0" dirty="0" smtClean="0"/>
            <a:t> </a:t>
          </a:r>
          <a:r>
            <a:rPr lang="en-US" sz="1800" b="0" i="0" dirty="0" err="1" smtClean="0"/>
            <a:t>aktivdan</a:t>
          </a:r>
          <a:r>
            <a:rPr lang="en-US" sz="1800" b="0" i="0" dirty="0" smtClean="0"/>
            <a:t> </a:t>
          </a:r>
          <a:r>
            <a:rPr lang="en-US" sz="1800" b="0" i="0" dirty="0" err="1" smtClean="0"/>
            <a:t>foydalanilmagan</a:t>
          </a:r>
          <a:r>
            <a:rPr lang="en-US" sz="1800" b="0" i="0" dirty="0" smtClean="0"/>
            <a:t> </a:t>
          </a:r>
          <a:r>
            <a:rPr lang="en-US" sz="1800" b="0" i="0" dirty="0" err="1" smtClean="0"/>
            <a:t>holatni</a:t>
          </a:r>
          <a:r>
            <a:rPr lang="en-US" sz="1800" b="0" i="0" dirty="0" smtClean="0"/>
            <a:t>, </a:t>
          </a:r>
          <a:r>
            <a:rPr lang="en-US" sz="1800" b="0" i="0" dirty="0" err="1" smtClean="0"/>
            <a:t>aktiv</a:t>
          </a:r>
          <a:r>
            <a:rPr lang="en-US" sz="1800" b="0" i="0" dirty="0" smtClean="0"/>
            <a:t> </a:t>
          </a:r>
          <a:r>
            <a:rPr lang="en-US" sz="1800" b="0" i="0" dirty="0" err="1" smtClean="0"/>
            <a:t>tegishli</a:t>
          </a:r>
          <a:r>
            <a:rPr lang="en-US" sz="1800" b="0" i="0" dirty="0" smtClean="0"/>
            <a:t> </a:t>
          </a:r>
          <a:r>
            <a:rPr lang="en-US" sz="1800" b="0" i="0" dirty="0" err="1" smtClean="0"/>
            <a:t>bo‘lgan</a:t>
          </a:r>
          <a:r>
            <a:rPr lang="en-US" sz="1800" b="0" i="0" dirty="0" smtClean="0"/>
            <a:t> </a:t>
          </a:r>
          <a:r>
            <a:rPr lang="en-US" sz="1800" b="0" i="0" dirty="0" err="1" smtClean="0"/>
            <a:t>faoliyatni</a:t>
          </a:r>
          <a:r>
            <a:rPr lang="en-US" sz="1800" b="0" i="0" dirty="0" smtClean="0"/>
            <a:t> </a:t>
          </a:r>
          <a:r>
            <a:rPr lang="en-US" sz="1800" b="0" i="0" dirty="0" err="1" smtClean="0"/>
            <a:t>to‘xtatish</a:t>
          </a:r>
          <a:r>
            <a:rPr lang="en-US" sz="1800" b="0" i="0" dirty="0" smtClean="0"/>
            <a:t> </a:t>
          </a:r>
          <a:r>
            <a:rPr lang="en-US" sz="1800" b="0" i="0" dirty="0" err="1" smtClean="0"/>
            <a:t>yoki</a:t>
          </a:r>
          <a:r>
            <a:rPr lang="en-US" sz="1800" b="0" i="0" dirty="0" smtClean="0"/>
            <a:t> </a:t>
          </a:r>
          <a:r>
            <a:rPr lang="en-US" sz="1800" b="0" i="0" dirty="0" err="1" smtClean="0"/>
            <a:t>qayta</a:t>
          </a:r>
          <a:r>
            <a:rPr lang="en-US" sz="1800" b="0" i="0" dirty="0" smtClean="0"/>
            <a:t> </a:t>
          </a:r>
          <a:r>
            <a:rPr lang="en-US" sz="1800" b="0" i="0" dirty="0" err="1" smtClean="0"/>
            <a:t>tashkil</a:t>
          </a:r>
          <a:r>
            <a:rPr lang="en-US" sz="1800" b="0" i="0" dirty="0" smtClean="0"/>
            <a:t> </a:t>
          </a:r>
          <a:r>
            <a:rPr lang="en-US" sz="1800" b="0" i="0" dirty="0" err="1" smtClean="0"/>
            <a:t>etish</a:t>
          </a:r>
          <a:r>
            <a:rPr lang="en-US" sz="1800" b="0" i="0" dirty="0" smtClean="0"/>
            <a:t> </a:t>
          </a:r>
          <a:r>
            <a:rPr lang="en-US" sz="1800" b="0" i="0" dirty="0" err="1" smtClean="0"/>
            <a:t>rejalarini</a:t>
          </a:r>
          <a:r>
            <a:rPr lang="en-US" sz="1800" b="0" i="0" dirty="0" smtClean="0"/>
            <a:t>, </a:t>
          </a:r>
          <a:r>
            <a:rPr lang="en-US" sz="1800" b="0" i="0" dirty="0" err="1" smtClean="0"/>
            <a:t>aktivni</a:t>
          </a:r>
          <a:r>
            <a:rPr lang="en-US" sz="1800" b="0" i="0" dirty="0" smtClean="0"/>
            <a:t> </a:t>
          </a:r>
          <a:r>
            <a:rPr lang="en-US" sz="1800" b="0" i="0" dirty="0" err="1" smtClean="0"/>
            <a:t>avval</a:t>
          </a:r>
          <a:r>
            <a:rPr lang="en-US" sz="1800" b="0" i="0" dirty="0" smtClean="0"/>
            <a:t> </a:t>
          </a:r>
          <a:r>
            <a:rPr lang="en-US" sz="1800" b="0" i="0" dirty="0" err="1" smtClean="0"/>
            <a:t>kutilgan</a:t>
          </a:r>
          <a:r>
            <a:rPr lang="en-US" sz="1800" b="0" i="0" dirty="0" smtClean="0"/>
            <a:t> </a:t>
          </a:r>
          <a:r>
            <a:rPr lang="en-US" sz="1800" b="0" i="0" dirty="0" err="1" smtClean="0"/>
            <a:t>sanadan</a:t>
          </a:r>
          <a:r>
            <a:rPr lang="en-US" sz="1800" b="0" i="0" dirty="0" smtClean="0"/>
            <a:t> </a:t>
          </a:r>
          <a:r>
            <a:rPr lang="en-US" sz="1800" b="0" i="0" dirty="0" err="1" smtClean="0"/>
            <a:t>oldin</a:t>
          </a:r>
          <a:r>
            <a:rPr lang="en-US" sz="1800" b="0" i="0" dirty="0" smtClean="0"/>
            <a:t> </a:t>
          </a:r>
          <a:r>
            <a:rPr lang="en-US" sz="1800" b="0" i="0" dirty="0" err="1" smtClean="0"/>
            <a:t>hisobdan</a:t>
          </a:r>
          <a:r>
            <a:rPr lang="en-US" sz="1800" b="0" i="0" dirty="0" smtClean="0"/>
            <a:t> </a:t>
          </a:r>
          <a:r>
            <a:rPr lang="en-US" sz="1800" b="0" i="0" dirty="0" err="1" smtClean="0"/>
            <a:t>chiqarish</a:t>
          </a:r>
          <a:r>
            <a:rPr lang="en-US" sz="1800" b="0" i="0" dirty="0" smtClean="0"/>
            <a:t> </a:t>
          </a:r>
          <a:r>
            <a:rPr lang="en-US" sz="1800" b="0" i="0" dirty="0" err="1" smtClean="0"/>
            <a:t>rejalarini</a:t>
          </a:r>
          <a:r>
            <a:rPr lang="en-US" sz="1800" b="0" i="0" dirty="0" smtClean="0"/>
            <a:t> </a:t>
          </a:r>
          <a:r>
            <a:rPr lang="en-US" sz="1800" b="0" i="0" dirty="0" err="1" smtClean="0"/>
            <a:t>va</a:t>
          </a:r>
          <a:r>
            <a:rPr lang="en-US" sz="1800" b="0" i="0" dirty="0" smtClean="0"/>
            <a:t> </a:t>
          </a:r>
          <a:r>
            <a:rPr lang="en-US" sz="1800" b="0" i="0" dirty="0" err="1" smtClean="0"/>
            <a:t>aktivning</a:t>
          </a:r>
          <a:r>
            <a:rPr lang="en-US" sz="1800" b="0" i="0" dirty="0" smtClean="0"/>
            <a:t> </a:t>
          </a:r>
          <a:r>
            <a:rPr lang="en-US" sz="1800" b="0" i="0" dirty="0" err="1" smtClean="0"/>
            <a:t>foydali</a:t>
          </a:r>
          <a:r>
            <a:rPr lang="en-US" sz="1800" b="0" i="0" dirty="0" smtClean="0"/>
            <a:t> </a:t>
          </a:r>
          <a:r>
            <a:rPr lang="en-US" sz="1800" b="0" i="0" dirty="0" err="1" smtClean="0"/>
            <a:t>xizmat</a:t>
          </a:r>
          <a:r>
            <a:rPr lang="en-US" sz="1800" b="0" i="0" dirty="0" smtClean="0"/>
            <a:t> </a:t>
          </a:r>
          <a:r>
            <a:rPr lang="en-US" sz="1800" b="0" i="0" dirty="0" err="1" smtClean="0"/>
            <a:t>muddatini</a:t>
          </a:r>
          <a:r>
            <a:rPr lang="en-US" sz="1800" b="0" i="0" dirty="0" smtClean="0"/>
            <a:t> </a:t>
          </a:r>
          <a:r>
            <a:rPr lang="en-US" sz="1800" b="0" i="0" dirty="0" err="1" smtClean="0"/>
            <a:t>chegaralanmagan</a:t>
          </a:r>
          <a:r>
            <a:rPr lang="en-US" sz="1800" b="0" i="0" dirty="0" smtClean="0"/>
            <a:t> deb </a:t>
          </a:r>
          <a:r>
            <a:rPr lang="en-US" sz="1800" b="0" i="0" dirty="0" err="1" smtClean="0"/>
            <a:t>emas</a:t>
          </a:r>
          <a:r>
            <a:rPr lang="en-US" sz="1800" b="0" i="0" dirty="0" smtClean="0"/>
            <a:t> </a:t>
          </a:r>
          <a:r>
            <a:rPr lang="en-US" sz="1800" b="0" i="0" dirty="0" err="1" smtClean="0"/>
            <a:t>balki</a:t>
          </a:r>
          <a:r>
            <a:rPr lang="en-US" sz="1800" b="0" i="0" dirty="0" smtClean="0"/>
            <a:t> </a:t>
          </a:r>
          <a:r>
            <a:rPr lang="en-US" sz="1800" b="0" i="0" dirty="0" err="1" smtClean="0"/>
            <a:t>chegaralangan</a:t>
          </a:r>
          <a:r>
            <a:rPr lang="en-US" sz="1800" b="0" i="0" dirty="0" smtClean="0"/>
            <a:t> </a:t>
          </a:r>
          <a:r>
            <a:rPr lang="en-US" sz="1800" b="0" i="0" dirty="0" err="1" smtClean="0"/>
            <a:t>sifatida</a:t>
          </a:r>
          <a:r>
            <a:rPr lang="en-US" sz="1800" b="0" i="0" dirty="0" smtClean="0"/>
            <a:t> </a:t>
          </a:r>
          <a:r>
            <a:rPr lang="en-US" sz="1800" b="0" i="0" dirty="0" err="1" smtClean="0"/>
            <a:t>qayta</a:t>
          </a:r>
          <a:r>
            <a:rPr lang="en-US" sz="1800" b="0" i="0" dirty="0" smtClean="0"/>
            <a:t> </a:t>
          </a:r>
          <a:r>
            <a:rPr lang="en-US" sz="1800" b="0" i="0" dirty="0" err="1" smtClean="0"/>
            <a:t>baholashni</a:t>
          </a:r>
          <a:r>
            <a:rPr lang="en-US" sz="1800" b="0" i="0" dirty="0" smtClean="0"/>
            <a:t> </a:t>
          </a:r>
          <a:r>
            <a:rPr lang="en-US" sz="1800" b="0" i="0" dirty="0" err="1" smtClean="0"/>
            <a:t>o‘z</a:t>
          </a:r>
          <a:r>
            <a:rPr lang="en-US" sz="1800" b="0" i="0" dirty="0" smtClean="0"/>
            <a:t> </a:t>
          </a:r>
          <a:r>
            <a:rPr lang="en-US" sz="1800" b="0" i="0" dirty="0" err="1" smtClean="0"/>
            <a:t>ichiga</a:t>
          </a:r>
          <a:r>
            <a:rPr lang="en-US" sz="1800" b="0" i="0" dirty="0" smtClean="0"/>
            <a:t> </a:t>
          </a:r>
          <a:r>
            <a:rPr lang="en-US" sz="1800" b="0" i="0" dirty="0" err="1" smtClean="0"/>
            <a:t>oladi</a:t>
          </a:r>
          <a:r>
            <a:rPr lang="en-US" sz="1800" b="0" i="0" dirty="0" smtClean="0"/>
            <a:t>.</a:t>
          </a:r>
          <a:endParaRPr lang="ru-RU" sz="1800" b="0" dirty="0">
            <a:solidFill>
              <a:srgbClr val="7030A0"/>
            </a:solidFill>
          </a:endParaRPr>
        </a:p>
      </dgm:t>
    </dgm:pt>
    <dgm:pt modelId="{8F7E85DF-B890-4DAD-B0A9-12BA4E007E65}" type="parTrans" cxnId="{E48A7C72-0B6A-4E67-849E-7D8C5CD46613}">
      <dgm:prSet/>
      <dgm:spPr/>
      <dgm:t>
        <a:bodyPr/>
        <a:lstStyle/>
        <a:p>
          <a:endParaRPr lang="ru-RU"/>
        </a:p>
      </dgm:t>
    </dgm:pt>
    <dgm:pt modelId="{DA151EBB-84BE-4217-A2E9-D2A4F1107474}" type="sibTrans" cxnId="{E48A7C72-0B6A-4E67-849E-7D8C5CD46613}">
      <dgm:prSet/>
      <dgm:spPr/>
      <dgm:t>
        <a:bodyPr/>
        <a:lstStyle/>
        <a:p>
          <a:endParaRPr lang="ru-RU"/>
        </a:p>
      </dgm:t>
    </dgm:pt>
    <dgm:pt modelId="{03A34A04-FAF7-43A5-BB0D-5CBBBDED2BDF}">
      <dgm:prSet phldrT="[Текст]" custT="1"/>
      <dgm:spPr/>
      <dgm:t>
        <a:bodyPr/>
        <a:lstStyle/>
        <a:p>
          <a:r>
            <a:rPr lang="en-US" sz="1800" b="0" i="0" dirty="0" err="1" smtClean="0"/>
            <a:t>aktivning</a:t>
          </a:r>
          <a:r>
            <a:rPr lang="en-US" sz="1800" b="0" i="0" dirty="0" smtClean="0"/>
            <a:t> </a:t>
          </a:r>
          <a:r>
            <a:rPr lang="en-US" sz="1800" b="0" i="0" dirty="0" err="1" smtClean="0"/>
            <a:t>ishlatilishidan</a:t>
          </a:r>
          <a:r>
            <a:rPr lang="en-US" sz="1800" b="0" i="0" dirty="0" smtClean="0"/>
            <a:t> </a:t>
          </a:r>
          <a:r>
            <a:rPr lang="en-US" sz="1800" b="0" i="0" dirty="0" err="1" smtClean="0"/>
            <a:t>iqtisodiy</a:t>
          </a:r>
          <a:r>
            <a:rPr lang="en-US" sz="1800" b="0" i="0" dirty="0" smtClean="0"/>
            <a:t> </a:t>
          </a:r>
          <a:r>
            <a:rPr lang="en-US" sz="1800" b="0" i="0" dirty="0" err="1" smtClean="0"/>
            <a:t>natijalar</a:t>
          </a:r>
          <a:r>
            <a:rPr lang="en-US" sz="1800" b="0" i="0" dirty="0" smtClean="0"/>
            <a:t> </a:t>
          </a:r>
          <a:r>
            <a:rPr lang="en-US" sz="1800" b="0" i="0" dirty="0" err="1" smtClean="0"/>
            <a:t>kutilganidan</a:t>
          </a:r>
          <a:r>
            <a:rPr lang="en-US" sz="1800" b="0" i="0" dirty="0" smtClean="0"/>
            <a:t> </a:t>
          </a:r>
          <a:r>
            <a:rPr lang="en-US" sz="1800" b="0" i="0" dirty="0" err="1" smtClean="0"/>
            <a:t>salbiyroq</a:t>
          </a:r>
          <a:r>
            <a:rPr lang="en-US" sz="1800" b="0" i="0" dirty="0" smtClean="0"/>
            <a:t> </a:t>
          </a:r>
          <a:r>
            <a:rPr lang="en-US" sz="1800" b="0" i="0" dirty="0" err="1" smtClean="0"/>
            <a:t>bo‘lganligini</a:t>
          </a:r>
          <a:r>
            <a:rPr lang="en-US" sz="1800" b="0" i="0" dirty="0" smtClean="0"/>
            <a:t>, </a:t>
          </a:r>
          <a:r>
            <a:rPr lang="en-US" sz="1800" b="0" i="0" dirty="0" err="1" smtClean="0"/>
            <a:t>yoki</a:t>
          </a:r>
          <a:r>
            <a:rPr lang="en-US" sz="1800" b="0" i="0" dirty="0" smtClean="0"/>
            <a:t> </a:t>
          </a:r>
          <a:r>
            <a:rPr lang="en-US" sz="1800" b="0" i="0" dirty="0" err="1" smtClean="0"/>
            <a:t>bo‘lishini</a:t>
          </a:r>
          <a:r>
            <a:rPr lang="en-US" sz="1800" b="0" i="0" dirty="0" smtClean="0"/>
            <a:t>, </a:t>
          </a:r>
          <a:r>
            <a:rPr lang="en-US" sz="1800" b="0" i="0" dirty="0" err="1" smtClean="0"/>
            <a:t>ko‘rsatadigan</a:t>
          </a:r>
          <a:r>
            <a:rPr lang="en-US" sz="1800" b="0" i="0" dirty="0" smtClean="0"/>
            <a:t> </a:t>
          </a:r>
          <a:r>
            <a:rPr lang="en-US" sz="1800" b="0" i="0" dirty="0" err="1" smtClean="0"/>
            <a:t>dalil</a:t>
          </a:r>
          <a:r>
            <a:rPr lang="en-US" sz="1800" b="0" i="0" dirty="0" smtClean="0"/>
            <a:t> </a:t>
          </a:r>
          <a:r>
            <a:rPr lang="en-US" sz="1800" b="0" i="0" dirty="0" err="1" smtClean="0"/>
            <a:t>ichki</a:t>
          </a:r>
          <a:r>
            <a:rPr lang="en-US" sz="1800" b="0" i="0" dirty="0" smtClean="0"/>
            <a:t> </a:t>
          </a:r>
          <a:r>
            <a:rPr lang="en-US" sz="1800" b="0" i="0" dirty="0" err="1" smtClean="0"/>
            <a:t>hisobot</a:t>
          </a:r>
          <a:r>
            <a:rPr lang="en-US" sz="1800" b="0" i="0" dirty="0" smtClean="0"/>
            <a:t> </a:t>
          </a:r>
          <a:r>
            <a:rPr lang="en-US" sz="1800" b="0" i="0" dirty="0" err="1" smtClean="0"/>
            <a:t>asosida</a:t>
          </a:r>
          <a:r>
            <a:rPr lang="en-US" sz="1800" b="0" i="0" dirty="0" smtClean="0"/>
            <a:t> </a:t>
          </a:r>
          <a:r>
            <a:rPr lang="en-US" sz="1800" b="0" i="0" dirty="0" err="1" smtClean="0"/>
            <a:t>aniqlangan</a:t>
          </a:r>
          <a:r>
            <a:rPr lang="en-US" sz="1800" b="0" i="0" dirty="0" smtClean="0"/>
            <a:t>.</a:t>
          </a:r>
          <a:endParaRPr lang="ru-RU" sz="1800" b="0" dirty="0">
            <a:solidFill>
              <a:srgbClr val="7030A0"/>
            </a:solidFill>
          </a:endParaRPr>
        </a:p>
      </dgm:t>
    </dgm:pt>
    <dgm:pt modelId="{27715E04-592B-4F1F-8D3D-7C8ECA42C695}" type="parTrans" cxnId="{7743D4A4-A195-4BDC-83BB-76678E4523DF}">
      <dgm:prSet/>
      <dgm:spPr/>
      <dgm:t>
        <a:bodyPr/>
        <a:lstStyle/>
        <a:p>
          <a:endParaRPr lang="ru-RU"/>
        </a:p>
      </dgm:t>
    </dgm:pt>
    <dgm:pt modelId="{A12397FD-7960-4B74-8526-66736A4D3A3E}" type="sibTrans" cxnId="{7743D4A4-A195-4BDC-83BB-76678E4523DF}">
      <dgm:prSet/>
      <dgm:spPr/>
      <dgm:t>
        <a:bodyPr/>
        <a:lstStyle/>
        <a:p>
          <a:endParaRPr lang="ru-RU"/>
        </a:p>
      </dgm:t>
    </dgm:pt>
    <dgm:pt modelId="{C7AE6F9D-A562-4B34-91E2-1A16A3A083BE}" type="pres">
      <dgm:prSet presAssocID="{1D097D83-A60F-4A8B-810E-308EBA2A524B}" presName="Name0" presStyleCnt="0">
        <dgm:presLayoutVars>
          <dgm:chMax val="7"/>
          <dgm:chPref val="7"/>
          <dgm:dir/>
        </dgm:presLayoutVars>
      </dgm:prSet>
      <dgm:spPr/>
      <dgm:t>
        <a:bodyPr/>
        <a:lstStyle/>
        <a:p>
          <a:endParaRPr lang="ru-RU"/>
        </a:p>
      </dgm:t>
    </dgm:pt>
    <dgm:pt modelId="{DE81DEBA-11BC-427E-B7FA-5FCCB8421A44}" type="pres">
      <dgm:prSet presAssocID="{1D097D83-A60F-4A8B-810E-308EBA2A524B}" presName="Name1" presStyleCnt="0"/>
      <dgm:spPr/>
    </dgm:pt>
    <dgm:pt modelId="{EB731F15-889B-4929-9C8C-3DC43BC2A902}" type="pres">
      <dgm:prSet presAssocID="{1D097D83-A60F-4A8B-810E-308EBA2A524B}" presName="cycle" presStyleCnt="0"/>
      <dgm:spPr/>
    </dgm:pt>
    <dgm:pt modelId="{03035145-C44B-4D31-8BCF-5EEBAD36E521}" type="pres">
      <dgm:prSet presAssocID="{1D097D83-A60F-4A8B-810E-308EBA2A524B}" presName="srcNode" presStyleLbl="node1" presStyleIdx="0" presStyleCnt="3"/>
      <dgm:spPr/>
    </dgm:pt>
    <dgm:pt modelId="{47A00FA9-C5B4-47B0-AE38-A7DE8250FAD9}" type="pres">
      <dgm:prSet presAssocID="{1D097D83-A60F-4A8B-810E-308EBA2A524B}" presName="conn" presStyleLbl="parChTrans1D2" presStyleIdx="0" presStyleCnt="1"/>
      <dgm:spPr/>
      <dgm:t>
        <a:bodyPr/>
        <a:lstStyle/>
        <a:p>
          <a:endParaRPr lang="ru-RU"/>
        </a:p>
      </dgm:t>
    </dgm:pt>
    <dgm:pt modelId="{1F8FFB95-F30B-4BBF-AA5E-2FD131C6528B}" type="pres">
      <dgm:prSet presAssocID="{1D097D83-A60F-4A8B-810E-308EBA2A524B}" presName="extraNode" presStyleLbl="node1" presStyleIdx="0" presStyleCnt="3"/>
      <dgm:spPr/>
    </dgm:pt>
    <dgm:pt modelId="{DD420D28-7E52-4450-AF3A-795969B2C612}" type="pres">
      <dgm:prSet presAssocID="{1D097D83-A60F-4A8B-810E-308EBA2A524B}" presName="dstNode" presStyleLbl="node1" presStyleIdx="0" presStyleCnt="3"/>
      <dgm:spPr/>
    </dgm:pt>
    <dgm:pt modelId="{F55E039C-2E17-40CA-910A-491000B1F84A}" type="pres">
      <dgm:prSet presAssocID="{EF895671-F2BF-4117-8BEF-4E646A94039F}" presName="text_1" presStyleLbl="node1" presStyleIdx="0" presStyleCnt="3" custScaleX="99817" custLinFactNeighborX="-644" custLinFactNeighborY="-33958">
        <dgm:presLayoutVars>
          <dgm:bulletEnabled val="1"/>
        </dgm:presLayoutVars>
      </dgm:prSet>
      <dgm:spPr/>
      <dgm:t>
        <a:bodyPr/>
        <a:lstStyle/>
        <a:p>
          <a:endParaRPr lang="ru-RU"/>
        </a:p>
      </dgm:t>
    </dgm:pt>
    <dgm:pt modelId="{ACD8A4CD-7F3E-48F1-B965-7F520A5B6AC2}" type="pres">
      <dgm:prSet presAssocID="{EF895671-F2BF-4117-8BEF-4E646A94039F}" presName="accent_1" presStyleCnt="0"/>
      <dgm:spPr/>
    </dgm:pt>
    <dgm:pt modelId="{53CE7FBF-4E1D-462E-BF5E-9D319AA2FED5}" type="pres">
      <dgm:prSet presAssocID="{EF895671-F2BF-4117-8BEF-4E646A94039F}" presName="accentRepeatNode" presStyleLbl="solidFgAcc1" presStyleIdx="0" presStyleCnt="3" custLinFactNeighborX="-5635" custLinFactNeighborY="-17166"/>
      <dgm:spPr/>
    </dgm:pt>
    <dgm:pt modelId="{85D11FCA-3385-4E5B-85E4-8A73186D5A00}" type="pres">
      <dgm:prSet presAssocID="{637ADB1E-7730-42F3-8102-C29FCC56AA04}" presName="text_2" presStyleLbl="node1" presStyleIdx="1" presStyleCnt="3" custScaleY="261730">
        <dgm:presLayoutVars>
          <dgm:bulletEnabled val="1"/>
        </dgm:presLayoutVars>
      </dgm:prSet>
      <dgm:spPr/>
      <dgm:t>
        <a:bodyPr/>
        <a:lstStyle/>
        <a:p>
          <a:endParaRPr lang="ru-RU"/>
        </a:p>
      </dgm:t>
    </dgm:pt>
    <dgm:pt modelId="{8B3A9AC6-6599-4FCF-9861-1DDF27C6FBE4}" type="pres">
      <dgm:prSet presAssocID="{637ADB1E-7730-42F3-8102-C29FCC56AA04}" presName="accent_2" presStyleCnt="0"/>
      <dgm:spPr/>
    </dgm:pt>
    <dgm:pt modelId="{2531761C-ADA8-47F0-8718-507F2301CE20}" type="pres">
      <dgm:prSet presAssocID="{637ADB1E-7730-42F3-8102-C29FCC56AA04}" presName="accentRepeatNode" presStyleLbl="solidFgAcc1" presStyleIdx="1" presStyleCnt="3" custLinFactNeighborX="1810" custLinFactNeighborY="-12981"/>
      <dgm:spPr/>
    </dgm:pt>
    <dgm:pt modelId="{67199EFA-460A-4E34-BE79-599B2042EF0D}" type="pres">
      <dgm:prSet presAssocID="{03A34A04-FAF7-43A5-BB0D-5CBBBDED2BDF}" presName="text_3" presStyleLbl="node1" presStyleIdx="2" presStyleCnt="3" custScaleX="98914" custLinFactNeighborX="401" custLinFactNeighborY="40425">
        <dgm:presLayoutVars>
          <dgm:bulletEnabled val="1"/>
        </dgm:presLayoutVars>
      </dgm:prSet>
      <dgm:spPr/>
      <dgm:t>
        <a:bodyPr/>
        <a:lstStyle/>
        <a:p>
          <a:endParaRPr lang="ru-RU"/>
        </a:p>
      </dgm:t>
    </dgm:pt>
    <dgm:pt modelId="{F20A09A6-637B-45BC-A418-E058640D9F2B}" type="pres">
      <dgm:prSet presAssocID="{03A34A04-FAF7-43A5-BB0D-5CBBBDED2BDF}" presName="accent_3" presStyleCnt="0"/>
      <dgm:spPr/>
    </dgm:pt>
    <dgm:pt modelId="{D6491017-6668-4316-8C91-36D133D9FC97}" type="pres">
      <dgm:prSet presAssocID="{03A34A04-FAF7-43A5-BB0D-5CBBBDED2BDF}" presName="accentRepeatNode" presStyleLbl="solidFgAcc1" presStyleIdx="2" presStyleCnt="3"/>
      <dgm:spPr/>
    </dgm:pt>
  </dgm:ptLst>
  <dgm:cxnLst>
    <dgm:cxn modelId="{7743D4A4-A195-4BDC-83BB-76678E4523DF}" srcId="{1D097D83-A60F-4A8B-810E-308EBA2A524B}" destId="{03A34A04-FAF7-43A5-BB0D-5CBBBDED2BDF}" srcOrd="2" destOrd="0" parTransId="{27715E04-592B-4F1F-8D3D-7C8ECA42C695}" sibTransId="{A12397FD-7960-4B74-8526-66736A4D3A3E}"/>
    <dgm:cxn modelId="{7BFABB41-A4C0-4BE0-A999-752890F70358}" type="presOf" srcId="{EF895671-F2BF-4117-8BEF-4E646A94039F}" destId="{F55E039C-2E17-40CA-910A-491000B1F84A}" srcOrd="0" destOrd="0" presId="urn:microsoft.com/office/officeart/2008/layout/VerticalCurvedList"/>
    <dgm:cxn modelId="{0D5C9E12-D64A-4B1E-8C04-A68F2C33340C}" type="presOf" srcId="{637ADB1E-7730-42F3-8102-C29FCC56AA04}" destId="{85D11FCA-3385-4E5B-85E4-8A73186D5A00}" srcOrd="0" destOrd="0" presId="urn:microsoft.com/office/officeart/2008/layout/VerticalCurvedList"/>
    <dgm:cxn modelId="{C6F0C72E-B909-44FF-BF94-415770607D63}" type="presOf" srcId="{03A34A04-FAF7-43A5-BB0D-5CBBBDED2BDF}" destId="{67199EFA-460A-4E34-BE79-599B2042EF0D}" srcOrd="0" destOrd="0" presId="urn:microsoft.com/office/officeart/2008/layout/VerticalCurvedList"/>
    <dgm:cxn modelId="{E48A7C72-0B6A-4E67-849E-7D8C5CD46613}" srcId="{1D097D83-A60F-4A8B-810E-308EBA2A524B}" destId="{637ADB1E-7730-42F3-8102-C29FCC56AA04}" srcOrd="1" destOrd="0" parTransId="{8F7E85DF-B890-4DAD-B0A9-12BA4E007E65}" sibTransId="{DA151EBB-84BE-4217-A2E9-D2A4F1107474}"/>
    <dgm:cxn modelId="{51CE6456-88DA-47BC-BCF8-A8D261AF918E}" type="presOf" srcId="{1D097D83-A60F-4A8B-810E-308EBA2A524B}" destId="{C7AE6F9D-A562-4B34-91E2-1A16A3A083BE}" srcOrd="0" destOrd="0" presId="urn:microsoft.com/office/officeart/2008/layout/VerticalCurvedList"/>
    <dgm:cxn modelId="{BF59453A-F5E2-4B24-B5B4-E6C607149A19}" srcId="{1D097D83-A60F-4A8B-810E-308EBA2A524B}" destId="{EF895671-F2BF-4117-8BEF-4E646A94039F}" srcOrd="0" destOrd="0" parTransId="{4D037A29-1F86-4B82-8FAA-3EBECBB03040}" sibTransId="{EBCE4324-8B90-4401-B1D0-667EDD43F884}"/>
    <dgm:cxn modelId="{EABAC6BB-9188-48E4-99AD-75B8B5E616CE}" type="presOf" srcId="{EBCE4324-8B90-4401-B1D0-667EDD43F884}" destId="{47A00FA9-C5B4-47B0-AE38-A7DE8250FAD9}" srcOrd="0" destOrd="0" presId="urn:microsoft.com/office/officeart/2008/layout/VerticalCurvedList"/>
    <dgm:cxn modelId="{268FF7BA-C7A7-43BF-A911-B6A9B049EAD5}" type="presParOf" srcId="{C7AE6F9D-A562-4B34-91E2-1A16A3A083BE}" destId="{DE81DEBA-11BC-427E-B7FA-5FCCB8421A44}" srcOrd="0" destOrd="0" presId="urn:microsoft.com/office/officeart/2008/layout/VerticalCurvedList"/>
    <dgm:cxn modelId="{2F2145FA-5F08-4B8E-9E5F-6F7F809123E1}" type="presParOf" srcId="{DE81DEBA-11BC-427E-B7FA-5FCCB8421A44}" destId="{EB731F15-889B-4929-9C8C-3DC43BC2A902}" srcOrd="0" destOrd="0" presId="urn:microsoft.com/office/officeart/2008/layout/VerticalCurvedList"/>
    <dgm:cxn modelId="{6A7CEA09-18C5-4E50-A9FD-033AD9B68B77}" type="presParOf" srcId="{EB731F15-889B-4929-9C8C-3DC43BC2A902}" destId="{03035145-C44B-4D31-8BCF-5EEBAD36E521}" srcOrd="0" destOrd="0" presId="urn:microsoft.com/office/officeart/2008/layout/VerticalCurvedList"/>
    <dgm:cxn modelId="{7713BAD9-5654-459D-9CB4-1D1379535D28}" type="presParOf" srcId="{EB731F15-889B-4929-9C8C-3DC43BC2A902}" destId="{47A00FA9-C5B4-47B0-AE38-A7DE8250FAD9}" srcOrd="1" destOrd="0" presId="urn:microsoft.com/office/officeart/2008/layout/VerticalCurvedList"/>
    <dgm:cxn modelId="{C08ED0E4-C7ED-422B-B61D-2BF1E48F2018}" type="presParOf" srcId="{EB731F15-889B-4929-9C8C-3DC43BC2A902}" destId="{1F8FFB95-F30B-4BBF-AA5E-2FD131C6528B}" srcOrd="2" destOrd="0" presId="urn:microsoft.com/office/officeart/2008/layout/VerticalCurvedList"/>
    <dgm:cxn modelId="{25CFFEA4-C163-429E-B0C6-01B0AD19C751}" type="presParOf" srcId="{EB731F15-889B-4929-9C8C-3DC43BC2A902}" destId="{DD420D28-7E52-4450-AF3A-795969B2C612}" srcOrd="3" destOrd="0" presId="urn:microsoft.com/office/officeart/2008/layout/VerticalCurvedList"/>
    <dgm:cxn modelId="{DD1C394B-FF12-4E5D-B9D9-4028BA139E25}" type="presParOf" srcId="{DE81DEBA-11BC-427E-B7FA-5FCCB8421A44}" destId="{F55E039C-2E17-40CA-910A-491000B1F84A}" srcOrd="1" destOrd="0" presId="urn:microsoft.com/office/officeart/2008/layout/VerticalCurvedList"/>
    <dgm:cxn modelId="{C98AE934-5EC8-40EF-92A6-D34E5C7CD423}" type="presParOf" srcId="{DE81DEBA-11BC-427E-B7FA-5FCCB8421A44}" destId="{ACD8A4CD-7F3E-48F1-B965-7F520A5B6AC2}" srcOrd="2" destOrd="0" presId="urn:microsoft.com/office/officeart/2008/layout/VerticalCurvedList"/>
    <dgm:cxn modelId="{ED359E35-7418-429E-8E49-322CEC3571AB}" type="presParOf" srcId="{ACD8A4CD-7F3E-48F1-B965-7F520A5B6AC2}" destId="{53CE7FBF-4E1D-462E-BF5E-9D319AA2FED5}" srcOrd="0" destOrd="0" presId="urn:microsoft.com/office/officeart/2008/layout/VerticalCurvedList"/>
    <dgm:cxn modelId="{C866C0F5-A07F-41AB-8D37-B90C289FBBB4}" type="presParOf" srcId="{DE81DEBA-11BC-427E-B7FA-5FCCB8421A44}" destId="{85D11FCA-3385-4E5B-85E4-8A73186D5A00}" srcOrd="3" destOrd="0" presId="urn:microsoft.com/office/officeart/2008/layout/VerticalCurvedList"/>
    <dgm:cxn modelId="{89BEF35C-AA79-4948-94C9-2B602B8117A8}" type="presParOf" srcId="{DE81DEBA-11BC-427E-B7FA-5FCCB8421A44}" destId="{8B3A9AC6-6599-4FCF-9861-1DDF27C6FBE4}" srcOrd="4" destOrd="0" presId="urn:microsoft.com/office/officeart/2008/layout/VerticalCurvedList"/>
    <dgm:cxn modelId="{502910F5-234D-483C-9930-8E9D79CF228E}" type="presParOf" srcId="{8B3A9AC6-6599-4FCF-9861-1DDF27C6FBE4}" destId="{2531761C-ADA8-47F0-8718-507F2301CE20}" srcOrd="0" destOrd="0" presId="urn:microsoft.com/office/officeart/2008/layout/VerticalCurvedList"/>
    <dgm:cxn modelId="{EFCEE18C-C043-466D-A788-E28D2D1A828B}" type="presParOf" srcId="{DE81DEBA-11BC-427E-B7FA-5FCCB8421A44}" destId="{67199EFA-460A-4E34-BE79-599B2042EF0D}" srcOrd="5" destOrd="0" presId="urn:microsoft.com/office/officeart/2008/layout/VerticalCurvedList"/>
    <dgm:cxn modelId="{40576B80-4E5B-481F-B341-F437D781FD4C}" type="presParOf" srcId="{DE81DEBA-11BC-427E-B7FA-5FCCB8421A44}" destId="{F20A09A6-637B-45BC-A418-E058640D9F2B}" srcOrd="6" destOrd="0" presId="urn:microsoft.com/office/officeart/2008/layout/VerticalCurvedList"/>
    <dgm:cxn modelId="{4A63155E-0645-4B9E-89DA-59A349508300}" type="presParOf" srcId="{F20A09A6-637B-45BC-A418-E058640D9F2B}" destId="{D6491017-6668-4316-8C91-36D133D9FC9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E2B84D-DF4F-4384-86EB-5CC813ECE592}" type="doc">
      <dgm:prSet loTypeId="urn:microsoft.com/office/officeart/2005/8/layout/orgChart1" loCatId="hierarchy" qsTypeId="urn:microsoft.com/office/officeart/2005/8/quickstyle/3d4" qsCatId="3D" csTypeId="urn:microsoft.com/office/officeart/2005/8/colors/accent1_2" csCatId="accent1" phldr="1"/>
      <dgm:spPr/>
      <dgm:t>
        <a:bodyPr/>
        <a:lstStyle/>
        <a:p>
          <a:endParaRPr lang="ru-RU"/>
        </a:p>
      </dgm:t>
    </dgm:pt>
    <dgm:pt modelId="{7336AC22-EB6E-4105-8AC6-D72BD3621036}">
      <dgm:prSet phldrT="[Текст]" custT="1"/>
      <dgm:spPr/>
      <dgm:t>
        <a:bodyPr/>
        <a:lstStyle/>
        <a:p>
          <a:r>
            <a:rPr lang="en-US" sz="1800" b="0" i="0" dirty="0" err="1" smtClean="0"/>
            <a:t>tadbirkorlik</a:t>
          </a:r>
          <a:r>
            <a:rPr lang="en-US" sz="1800" b="0" i="0" dirty="0" smtClean="0"/>
            <a:t> </a:t>
          </a:r>
          <a:r>
            <a:rPr lang="en-US" sz="1800" b="0" i="0" dirty="0" err="1" smtClean="0"/>
            <a:t>sub’ekti</a:t>
          </a:r>
          <a:r>
            <a:rPr lang="en-US" sz="1800" b="0" i="0" dirty="0" smtClean="0"/>
            <a:t> </a:t>
          </a:r>
          <a:r>
            <a:rPr lang="en-US" sz="1800" b="0" i="0" dirty="0" err="1" smtClean="0"/>
            <a:t>tomonidan</a:t>
          </a:r>
          <a:r>
            <a:rPr lang="en-US" sz="1800" b="0" i="0" dirty="0" smtClean="0"/>
            <a:t> </a:t>
          </a:r>
          <a:r>
            <a:rPr lang="en-US" sz="1800" b="0" i="0" dirty="0" err="1" smtClean="0"/>
            <a:t>aktivdan</a:t>
          </a:r>
          <a:r>
            <a:rPr lang="en-US" sz="1800" b="0" i="0" dirty="0" smtClean="0"/>
            <a:t> </a:t>
          </a:r>
          <a:r>
            <a:rPr lang="en-US" sz="1800" b="0" i="0" dirty="0" err="1" smtClean="0"/>
            <a:t>olinishi</a:t>
          </a:r>
          <a:r>
            <a:rPr lang="en-US" sz="1800" b="0" i="0" dirty="0" smtClean="0"/>
            <a:t> </a:t>
          </a:r>
          <a:r>
            <a:rPr lang="en-US" sz="1800" b="0" i="0" dirty="0" err="1" smtClean="0"/>
            <a:t>kutilgan</a:t>
          </a:r>
          <a:r>
            <a:rPr lang="en-US" sz="1800" b="0" i="0" dirty="0" smtClean="0"/>
            <a:t> </a:t>
          </a:r>
          <a:r>
            <a:rPr lang="en-US" sz="1800" b="0" i="0" dirty="0" err="1" smtClean="0"/>
            <a:t>kelgusi</a:t>
          </a:r>
          <a:r>
            <a:rPr lang="en-US" sz="1800" b="0" i="0" dirty="0" smtClean="0"/>
            <a:t> </a:t>
          </a:r>
          <a:r>
            <a:rPr lang="en-US" sz="1800" b="0" i="0" dirty="0" err="1" smtClean="0"/>
            <a:t>pul</a:t>
          </a:r>
          <a:r>
            <a:rPr lang="en-US" sz="1800" b="0" i="0" dirty="0" smtClean="0"/>
            <a:t> </a:t>
          </a:r>
          <a:r>
            <a:rPr lang="en-US" sz="1800" b="0" i="0" dirty="0" err="1" smtClean="0"/>
            <a:t>oqimlarining</a:t>
          </a:r>
          <a:r>
            <a:rPr lang="en-US" sz="1800" b="0" i="0" dirty="0" smtClean="0"/>
            <a:t> </a:t>
          </a:r>
          <a:r>
            <a:rPr lang="en-US" sz="1800" b="0" i="0" dirty="0" err="1" smtClean="0"/>
            <a:t>baholanishi</a:t>
          </a:r>
          <a:r>
            <a:rPr lang="en-US" sz="1800" b="0" i="0" dirty="0" smtClean="0"/>
            <a:t>;</a:t>
          </a:r>
          <a:endParaRPr lang="ru-RU" sz="1800" dirty="0">
            <a:solidFill>
              <a:srgbClr val="0070C0"/>
            </a:solidFill>
          </a:endParaRPr>
        </a:p>
      </dgm:t>
    </dgm:pt>
    <dgm:pt modelId="{59795BB7-2CF1-483C-B04B-E479799608A7}" type="parTrans" cxnId="{7D623B35-3D81-4C2E-9326-202255DF3165}">
      <dgm:prSet/>
      <dgm:spPr/>
      <dgm:t>
        <a:bodyPr/>
        <a:lstStyle/>
        <a:p>
          <a:endParaRPr lang="ru-RU"/>
        </a:p>
      </dgm:t>
    </dgm:pt>
    <dgm:pt modelId="{072B7588-49F5-46C1-AF03-D12F27ADCCE8}" type="sibTrans" cxnId="{7D623B35-3D81-4C2E-9326-202255DF3165}">
      <dgm:prSet/>
      <dgm:spPr/>
      <dgm:t>
        <a:bodyPr/>
        <a:lstStyle/>
        <a:p>
          <a:endParaRPr lang="ru-RU"/>
        </a:p>
      </dgm:t>
    </dgm:pt>
    <dgm:pt modelId="{FC1C6D3A-87CA-4A98-89A4-2EB3A81CBAD2}">
      <dgm:prSet phldrT="[Текст]" custT="1"/>
      <dgm:spPr/>
      <dgm:t>
        <a:bodyPr/>
        <a:lstStyle/>
        <a:p>
          <a:r>
            <a:rPr lang="en-US" sz="1800" b="0" i="0" dirty="0" err="1" smtClean="0"/>
            <a:t>ushbu</a:t>
          </a:r>
          <a:r>
            <a:rPr lang="en-US" sz="1800" b="0" i="0" dirty="0" smtClean="0"/>
            <a:t> </a:t>
          </a:r>
          <a:r>
            <a:rPr lang="en-US" sz="1800" b="0" i="0" dirty="0" err="1" smtClean="0"/>
            <a:t>kelgusi</a:t>
          </a:r>
          <a:r>
            <a:rPr lang="en-US" sz="1800" b="0" i="0" dirty="0" smtClean="0"/>
            <a:t> </a:t>
          </a:r>
          <a:r>
            <a:rPr lang="en-US" sz="1800" b="0" i="0" dirty="0" err="1" smtClean="0"/>
            <a:t>pul</a:t>
          </a:r>
          <a:r>
            <a:rPr lang="en-US" sz="1800" b="0" i="0" dirty="0" smtClean="0"/>
            <a:t> </a:t>
          </a:r>
          <a:r>
            <a:rPr lang="en-US" sz="1800" b="0" i="0" dirty="0" err="1" smtClean="0"/>
            <a:t>oqimlarining</a:t>
          </a:r>
          <a:r>
            <a:rPr lang="en-US" sz="1800" b="0" i="0" dirty="0" smtClean="0"/>
            <a:t> </a:t>
          </a:r>
          <a:r>
            <a:rPr lang="en-US" sz="1800" b="0" i="0" dirty="0" err="1" smtClean="0"/>
            <a:t>summasidagi</a:t>
          </a:r>
          <a:r>
            <a:rPr lang="en-US" sz="1800" b="0" i="0" dirty="0" smtClean="0"/>
            <a:t> </a:t>
          </a:r>
          <a:r>
            <a:rPr lang="en-US" sz="1800" b="0" i="0" dirty="0" err="1" smtClean="0"/>
            <a:t>yoki</a:t>
          </a:r>
          <a:r>
            <a:rPr lang="en-US" sz="1800" b="0" i="0" dirty="0" smtClean="0"/>
            <a:t> </a:t>
          </a:r>
          <a:r>
            <a:rPr lang="en-US" sz="1800" b="0" i="0" dirty="0" err="1" smtClean="0"/>
            <a:t>muddatidagi</a:t>
          </a:r>
          <a:r>
            <a:rPr lang="en-US" sz="1800" b="0" i="0" dirty="0" smtClean="0"/>
            <a:t> </a:t>
          </a:r>
          <a:r>
            <a:rPr lang="en-US" sz="1800" b="0" i="0" dirty="0" err="1" smtClean="0"/>
            <a:t>ehtimoliy</a:t>
          </a:r>
          <a:r>
            <a:rPr lang="en-US" sz="1800" b="0" i="0" dirty="0" smtClean="0"/>
            <a:t> </a:t>
          </a:r>
          <a:r>
            <a:rPr lang="en-US" sz="1800" b="0" i="0" dirty="0" err="1" smtClean="0"/>
            <a:t>o‘zgarishlar</a:t>
          </a:r>
          <a:r>
            <a:rPr lang="en-US" sz="1800" b="0" i="0" dirty="0" smtClean="0"/>
            <a:t> </a:t>
          </a:r>
          <a:r>
            <a:rPr lang="en-US" sz="1800" b="0" i="0" dirty="0" err="1" smtClean="0"/>
            <a:t>bo‘yicha</a:t>
          </a:r>
          <a:r>
            <a:rPr lang="en-US" sz="1800" b="0" i="0" dirty="0" smtClean="0"/>
            <a:t> </a:t>
          </a:r>
          <a:r>
            <a:rPr lang="en-US" sz="1800" b="0" i="0" dirty="0" err="1" smtClean="0"/>
            <a:t>kutishlar</a:t>
          </a:r>
          <a:r>
            <a:rPr lang="en-US" sz="1800" b="0" i="0" dirty="0" smtClean="0"/>
            <a:t>;</a:t>
          </a:r>
          <a:endParaRPr lang="ru-RU" sz="1800" dirty="0">
            <a:solidFill>
              <a:srgbClr val="002060"/>
            </a:solidFill>
          </a:endParaRPr>
        </a:p>
      </dgm:t>
    </dgm:pt>
    <dgm:pt modelId="{79E476B7-1BE5-49C5-9D73-D676B20C0533}" type="parTrans" cxnId="{39C54942-A36A-4C05-9075-AE3449F69D9B}">
      <dgm:prSet/>
      <dgm:spPr/>
      <dgm:t>
        <a:bodyPr/>
        <a:lstStyle/>
        <a:p>
          <a:endParaRPr lang="ru-RU"/>
        </a:p>
      </dgm:t>
    </dgm:pt>
    <dgm:pt modelId="{9927C713-9E51-485D-A7ED-02E3BD609201}" type="sibTrans" cxnId="{39C54942-A36A-4C05-9075-AE3449F69D9B}">
      <dgm:prSet/>
      <dgm:spPr/>
      <dgm:t>
        <a:bodyPr/>
        <a:lstStyle/>
        <a:p>
          <a:endParaRPr lang="ru-RU"/>
        </a:p>
      </dgm:t>
    </dgm:pt>
    <dgm:pt modelId="{40C2C2B1-9B47-4A0A-ACA4-4A6C1C46039D}">
      <dgm:prSet phldrT="[Текст]" custT="1"/>
      <dgm:spPr/>
      <dgm:t>
        <a:bodyPr/>
        <a:lstStyle/>
        <a:p>
          <a:r>
            <a:rPr lang="en-US" sz="1800" b="0" i="0" dirty="0" err="1" smtClean="0"/>
            <a:t>riskdan-holi</a:t>
          </a:r>
          <a:r>
            <a:rPr lang="en-US" sz="1800" b="0" i="0" dirty="0" smtClean="0"/>
            <a:t> </a:t>
          </a:r>
          <a:r>
            <a:rPr lang="en-US" sz="1800" b="0" i="0" dirty="0" err="1" smtClean="0"/>
            <a:t>joriy</a:t>
          </a:r>
          <a:r>
            <a:rPr lang="en-US" sz="1800" b="0" i="0" dirty="0" smtClean="0"/>
            <a:t> </a:t>
          </a:r>
          <a:r>
            <a:rPr lang="en-US" sz="1800" b="0" i="0" dirty="0" err="1" smtClean="0"/>
            <a:t>bozor</a:t>
          </a:r>
          <a:r>
            <a:rPr lang="en-US" sz="1800" b="0" i="0" dirty="0" smtClean="0"/>
            <a:t> </a:t>
          </a:r>
          <a:r>
            <a:rPr lang="en-US" sz="1800" b="0" i="0" dirty="0" err="1" smtClean="0"/>
            <a:t>foiz</a:t>
          </a:r>
          <a:r>
            <a:rPr lang="en-US" sz="1800" b="0" i="0" dirty="0" smtClean="0"/>
            <a:t> </a:t>
          </a:r>
          <a:r>
            <a:rPr lang="en-US" sz="1800" b="0" i="0" dirty="0" err="1" smtClean="0"/>
            <a:t>stavkasi</a:t>
          </a:r>
          <a:r>
            <a:rPr lang="en-US" sz="1800" b="0" i="0" dirty="0" smtClean="0"/>
            <a:t> </a:t>
          </a:r>
          <a:r>
            <a:rPr lang="en-US" sz="1800" b="0" i="0" dirty="0" err="1" smtClean="0"/>
            <a:t>orqali</a:t>
          </a:r>
          <a:r>
            <a:rPr lang="en-US" sz="1800" b="0" i="0" dirty="0" smtClean="0"/>
            <a:t> </a:t>
          </a:r>
          <a:r>
            <a:rPr lang="en-US" sz="1800" b="0" i="0" dirty="0" err="1" smtClean="0"/>
            <a:t>aks</a:t>
          </a:r>
          <a:r>
            <a:rPr lang="en-US" sz="1800" b="0" i="0" dirty="0" smtClean="0"/>
            <a:t> </a:t>
          </a:r>
          <a:r>
            <a:rPr lang="en-US" sz="1800" b="0" i="0" dirty="0" err="1" smtClean="0"/>
            <a:t>ettirilgan</a:t>
          </a:r>
          <a:r>
            <a:rPr lang="en-US" sz="1800" b="0" i="0" dirty="0" smtClean="0"/>
            <a:t> </a:t>
          </a:r>
          <a:r>
            <a:rPr lang="en-US" sz="1800" b="0" i="0" dirty="0" err="1" smtClean="0"/>
            <a:t>holda</a:t>
          </a:r>
          <a:r>
            <a:rPr lang="en-US" sz="1800" b="0" i="0" dirty="0" smtClean="0"/>
            <a:t>, </a:t>
          </a:r>
          <a:r>
            <a:rPr lang="en-US" sz="1800" b="0" i="0" dirty="0" err="1" smtClean="0"/>
            <a:t>pulning</a:t>
          </a:r>
          <a:r>
            <a:rPr lang="en-US" sz="1800" b="0" i="0" dirty="0" smtClean="0"/>
            <a:t> </a:t>
          </a:r>
          <a:r>
            <a:rPr lang="en-US" sz="1800" b="0" i="0" dirty="0" err="1" smtClean="0"/>
            <a:t>vaqtdagi</a:t>
          </a:r>
          <a:r>
            <a:rPr lang="en-US" sz="1800" b="0" i="0" dirty="0" smtClean="0"/>
            <a:t> </a:t>
          </a:r>
          <a:r>
            <a:rPr lang="en-US" sz="1800" b="0" i="0" dirty="0" err="1" smtClean="0"/>
            <a:t>qiymati</a:t>
          </a:r>
          <a:r>
            <a:rPr lang="en-US" sz="1800" b="0" i="0" dirty="0" smtClean="0"/>
            <a:t>;</a:t>
          </a:r>
          <a:endParaRPr lang="ru-RU" sz="1800" b="1" dirty="0">
            <a:solidFill>
              <a:srgbClr val="002060"/>
            </a:solidFill>
          </a:endParaRPr>
        </a:p>
      </dgm:t>
    </dgm:pt>
    <dgm:pt modelId="{6DA78E48-8EEC-421D-A9BB-987147990044}" type="parTrans" cxnId="{50CD0069-48E2-432A-A9B0-619CBE0BF8C4}">
      <dgm:prSet/>
      <dgm:spPr/>
      <dgm:t>
        <a:bodyPr/>
        <a:lstStyle/>
        <a:p>
          <a:endParaRPr lang="ru-RU"/>
        </a:p>
      </dgm:t>
    </dgm:pt>
    <dgm:pt modelId="{E61CAA1F-5F5F-4045-991B-2B2068E871DB}" type="sibTrans" cxnId="{50CD0069-48E2-432A-A9B0-619CBE0BF8C4}">
      <dgm:prSet/>
      <dgm:spPr/>
      <dgm:t>
        <a:bodyPr/>
        <a:lstStyle/>
        <a:p>
          <a:endParaRPr lang="ru-RU"/>
        </a:p>
      </dgm:t>
    </dgm:pt>
    <dgm:pt modelId="{7B79E251-0794-4256-A6AC-C59B91D8754F}">
      <dgm:prSet phldrT="[Текст]" custT="1"/>
      <dgm:spPr/>
      <dgm:t>
        <a:bodyPr/>
        <a:lstStyle/>
        <a:p>
          <a:r>
            <a:rPr lang="en-US" sz="1800" b="0" i="0" dirty="0" err="1" smtClean="0"/>
            <a:t>aktivga</a:t>
          </a:r>
          <a:r>
            <a:rPr lang="en-US" sz="1800" b="0" i="0" dirty="0" smtClean="0"/>
            <a:t> </a:t>
          </a:r>
          <a:r>
            <a:rPr lang="en-US" sz="1800" b="0" i="0" dirty="0" err="1" smtClean="0"/>
            <a:t>xos</a:t>
          </a:r>
          <a:r>
            <a:rPr lang="en-US" sz="1800" b="0" i="0" dirty="0" smtClean="0"/>
            <a:t> </a:t>
          </a:r>
          <a:r>
            <a:rPr lang="en-US" sz="1800" b="0" i="0" dirty="0" err="1" smtClean="0"/>
            <a:t>bo‘lgan</a:t>
          </a:r>
          <a:r>
            <a:rPr lang="en-US" sz="1800" b="0" i="0" dirty="0" smtClean="0"/>
            <a:t> </a:t>
          </a:r>
          <a:r>
            <a:rPr lang="en-US" sz="1800" b="0" i="0" dirty="0" err="1" smtClean="0"/>
            <a:t>noaniqlik</a:t>
          </a:r>
          <a:r>
            <a:rPr lang="en-US" sz="1800" b="0" i="0" dirty="0" smtClean="0"/>
            <a:t> </a:t>
          </a:r>
          <a:r>
            <a:rPr lang="en-US" sz="1800" b="0" i="0" dirty="0" err="1" smtClean="0"/>
            <a:t>uchun</a:t>
          </a:r>
          <a:r>
            <a:rPr lang="en-US" sz="1800" b="0" i="0" dirty="0" smtClean="0"/>
            <a:t> </a:t>
          </a:r>
          <a:r>
            <a:rPr lang="en-US" sz="1800" b="0" i="0" dirty="0" err="1" smtClean="0"/>
            <a:t>narx</a:t>
          </a:r>
          <a:r>
            <a:rPr lang="en-US" sz="1800" b="0" i="0" dirty="0" smtClean="0"/>
            <a:t>;</a:t>
          </a:r>
          <a:endParaRPr lang="ru-RU" sz="2200" dirty="0">
            <a:solidFill>
              <a:srgbClr val="FFCC00"/>
            </a:solidFill>
          </a:endParaRPr>
        </a:p>
      </dgm:t>
    </dgm:pt>
    <dgm:pt modelId="{244C39C1-2852-4070-A379-214EFE84E7B1}" type="parTrans" cxnId="{8D04BC50-C020-4583-8C52-D1C986D50D8D}">
      <dgm:prSet/>
      <dgm:spPr/>
      <dgm:t>
        <a:bodyPr/>
        <a:lstStyle/>
        <a:p>
          <a:endParaRPr lang="ru-RU"/>
        </a:p>
      </dgm:t>
    </dgm:pt>
    <dgm:pt modelId="{E4867D73-5707-4515-B41B-C2A94120ADB4}" type="sibTrans" cxnId="{8D04BC50-C020-4583-8C52-D1C986D50D8D}">
      <dgm:prSet/>
      <dgm:spPr/>
      <dgm:t>
        <a:bodyPr/>
        <a:lstStyle/>
        <a:p>
          <a:endParaRPr lang="ru-RU"/>
        </a:p>
      </dgm:t>
    </dgm:pt>
    <dgm:pt modelId="{511BC543-6326-48D9-AD5E-A4D26A901CBD}">
      <dgm:prSet phldrT="[Текст]" custT="1"/>
      <dgm:spPr/>
      <dgm:t>
        <a:bodyPr/>
        <a:lstStyle/>
        <a:p>
          <a:r>
            <a:rPr lang="en-US" sz="1800" b="0" i="0" dirty="0" err="1" smtClean="0"/>
            <a:t>tadbirkorlik</a:t>
          </a:r>
          <a:r>
            <a:rPr lang="en-US" sz="1800" b="0" i="0" dirty="0" smtClean="0"/>
            <a:t> </a:t>
          </a:r>
          <a:r>
            <a:rPr lang="en-US" sz="1800" b="0" i="0" dirty="0" err="1" smtClean="0"/>
            <a:t>sub’ekti</a:t>
          </a:r>
          <a:r>
            <a:rPr lang="en-US" sz="1800" b="0" i="0" dirty="0" smtClean="0"/>
            <a:t> </a:t>
          </a:r>
          <a:r>
            <a:rPr lang="en-US" sz="1800" b="0" i="0" dirty="0" err="1" smtClean="0"/>
            <a:t>tomonidan</a:t>
          </a:r>
          <a:r>
            <a:rPr lang="en-US" sz="1800" b="0" i="0" dirty="0" smtClean="0"/>
            <a:t> </a:t>
          </a:r>
          <a:r>
            <a:rPr lang="en-US" sz="1800" b="0" i="0" dirty="0" err="1" smtClean="0"/>
            <a:t>aktivdan</a:t>
          </a:r>
          <a:r>
            <a:rPr lang="en-US" sz="1800" b="0" i="0" dirty="0" smtClean="0"/>
            <a:t> </a:t>
          </a:r>
          <a:r>
            <a:rPr lang="en-US" sz="1800" b="0" i="0" dirty="0" err="1" smtClean="0"/>
            <a:t>olinishi</a:t>
          </a:r>
          <a:r>
            <a:rPr lang="en-US" sz="1800" b="0" i="0" dirty="0" smtClean="0"/>
            <a:t> </a:t>
          </a:r>
          <a:r>
            <a:rPr lang="en-US" sz="1800" b="0" i="0" dirty="0" err="1" smtClean="0"/>
            <a:t>kutilgan</a:t>
          </a:r>
          <a:r>
            <a:rPr lang="en-US" sz="1800" b="0" i="0" dirty="0" smtClean="0"/>
            <a:t> </a:t>
          </a:r>
          <a:r>
            <a:rPr lang="en-US" sz="1800" b="0" i="0" dirty="0" err="1" smtClean="0"/>
            <a:t>kelgusi</a:t>
          </a:r>
          <a:r>
            <a:rPr lang="en-US" sz="1800" b="0" i="0" dirty="0" smtClean="0"/>
            <a:t> </a:t>
          </a:r>
          <a:r>
            <a:rPr lang="en-US" sz="1800" b="0" i="0" dirty="0" err="1" smtClean="0"/>
            <a:t>pul</a:t>
          </a:r>
          <a:r>
            <a:rPr lang="en-US" sz="1800" b="0" i="0" dirty="0" smtClean="0"/>
            <a:t> </a:t>
          </a:r>
          <a:r>
            <a:rPr lang="en-US" sz="1800" b="0" i="0" dirty="0" err="1" smtClean="0"/>
            <a:t>oqimlarini</a:t>
          </a:r>
          <a:r>
            <a:rPr lang="en-US" sz="1800" b="0" i="0" dirty="0" smtClean="0"/>
            <a:t> </a:t>
          </a:r>
          <a:r>
            <a:rPr lang="en-US" sz="1800" b="0" i="0" dirty="0" err="1" smtClean="0"/>
            <a:t>narxlashda</a:t>
          </a:r>
          <a:r>
            <a:rPr lang="en-US" sz="1800" b="0" i="0" dirty="0" smtClean="0"/>
            <a:t> </a:t>
          </a:r>
          <a:r>
            <a:rPr lang="en-US" sz="1800" b="0" i="0" dirty="0" err="1" smtClean="0"/>
            <a:t>bozor</a:t>
          </a:r>
          <a:r>
            <a:rPr lang="en-US" sz="1800" b="0" i="0" dirty="0" smtClean="0"/>
            <a:t> </a:t>
          </a:r>
          <a:r>
            <a:rPr lang="en-US" sz="1800" b="0" i="0" dirty="0" err="1" smtClean="0"/>
            <a:t>ishtirokchilari</a:t>
          </a:r>
          <a:r>
            <a:rPr lang="en-US" sz="1800" b="0" i="0" dirty="0" smtClean="0"/>
            <a:t> </a:t>
          </a:r>
          <a:r>
            <a:rPr lang="en-US" sz="1800" b="0" i="0" dirty="0" err="1" smtClean="0"/>
            <a:t>aks</a:t>
          </a:r>
          <a:r>
            <a:rPr lang="en-US" sz="1800" b="0" i="0" dirty="0" smtClean="0"/>
            <a:t> </a:t>
          </a:r>
          <a:r>
            <a:rPr lang="en-US" sz="1800" b="0" i="0" dirty="0" err="1" smtClean="0"/>
            <a:t>ettiradigan</a:t>
          </a:r>
          <a:r>
            <a:rPr lang="en-US" sz="1800" b="0" i="0" dirty="0" smtClean="0"/>
            <a:t> </a:t>
          </a:r>
          <a:r>
            <a:rPr lang="en-US" sz="1800" b="0" i="0" dirty="0" err="1" smtClean="0"/>
            <a:t>boshqa</a:t>
          </a:r>
          <a:r>
            <a:rPr lang="en-US" sz="1800" b="0" i="0" dirty="0" smtClean="0"/>
            <a:t> </a:t>
          </a:r>
          <a:r>
            <a:rPr lang="en-US" sz="1800" b="0" i="0" dirty="0" err="1" smtClean="0"/>
            <a:t>omillar</a:t>
          </a:r>
          <a:r>
            <a:rPr lang="en-US" sz="1800" b="0" i="0" dirty="0" smtClean="0"/>
            <a:t>, </a:t>
          </a:r>
          <a:r>
            <a:rPr lang="en-US" sz="1800" b="0" i="0" dirty="0" err="1" smtClean="0"/>
            <a:t>masalan</a:t>
          </a:r>
          <a:r>
            <a:rPr lang="en-US" sz="1800" b="0" i="0" dirty="0" smtClean="0"/>
            <a:t> </a:t>
          </a:r>
          <a:r>
            <a:rPr lang="en-US" sz="1800" b="0" i="0" dirty="0" err="1" smtClean="0"/>
            <a:t>nolikvidlilik</a:t>
          </a:r>
          <a:r>
            <a:rPr lang="en-US" sz="1800" b="0" i="0" dirty="0" smtClean="0"/>
            <a:t>.</a:t>
          </a:r>
          <a:endParaRPr lang="ru-RU" sz="1800" dirty="0">
            <a:solidFill>
              <a:srgbClr val="002060"/>
            </a:solidFill>
          </a:endParaRPr>
        </a:p>
      </dgm:t>
    </dgm:pt>
    <dgm:pt modelId="{E2816B9C-AFC2-4193-AE17-AADC69E405E4}" type="parTrans" cxnId="{739A7943-62C2-47BB-A59D-16D3C7B57136}">
      <dgm:prSet/>
      <dgm:spPr/>
      <dgm:t>
        <a:bodyPr/>
        <a:lstStyle/>
        <a:p>
          <a:endParaRPr lang="ru-RU"/>
        </a:p>
      </dgm:t>
    </dgm:pt>
    <dgm:pt modelId="{63A8C6C6-421A-4E09-85FD-0C3C8C2BC0EA}" type="sibTrans" cxnId="{739A7943-62C2-47BB-A59D-16D3C7B57136}">
      <dgm:prSet/>
      <dgm:spPr/>
      <dgm:t>
        <a:bodyPr/>
        <a:lstStyle/>
        <a:p>
          <a:endParaRPr lang="ru-RU"/>
        </a:p>
      </dgm:t>
    </dgm:pt>
    <dgm:pt modelId="{35DAF16A-A66D-4D66-8BAE-6893D7983AB6}" type="pres">
      <dgm:prSet presAssocID="{ABE2B84D-DF4F-4384-86EB-5CC813ECE592}" presName="hierChild1" presStyleCnt="0">
        <dgm:presLayoutVars>
          <dgm:orgChart val="1"/>
          <dgm:chPref val="1"/>
          <dgm:dir/>
          <dgm:animOne val="branch"/>
          <dgm:animLvl val="lvl"/>
          <dgm:resizeHandles/>
        </dgm:presLayoutVars>
      </dgm:prSet>
      <dgm:spPr/>
      <dgm:t>
        <a:bodyPr/>
        <a:lstStyle/>
        <a:p>
          <a:endParaRPr lang="ru-RU"/>
        </a:p>
      </dgm:t>
    </dgm:pt>
    <dgm:pt modelId="{ECC5F6CA-C319-467D-B8A1-E5F8D86FC7DA}" type="pres">
      <dgm:prSet presAssocID="{7336AC22-EB6E-4105-8AC6-D72BD3621036}" presName="hierRoot1" presStyleCnt="0">
        <dgm:presLayoutVars>
          <dgm:hierBranch val="init"/>
        </dgm:presLayoutVars>
      </dgm:prSet>
      <dgm:spPr/>
    </dgm:pt>
    <dgm:pt modelId="{4D2B674D-3723-4513-8F15-652C4CA3BA50}" type="pres">
      <dgm:prSet presAssocID="{7336AC22-EB6E-4105-8AC6-D72BD3621036}" presName="rootComposite1" presStyleCnt="0"/>
      <dgm:spPr/>
    </dgm:pt>
    <dgm:pt modelId="{CCF6902A-FC14-485A-AB1F-065694B2C217}" type="pres">
      <dgm:prSet presAssocID="{7336AC22-EB6E-4105-8AC6-D72BD3621036}" presName="rootText1" presStyleLbl="node0" presStyleIdx="0" presStyleCnt="1" custScaleX="237497" custScaleY="134069" custLinFactNeighborX="2073" custLinFactNeighborY="-9354">
        <dgm:presLayoutVars>
          <dgm:chPref val="3"/>
        </dgm:presLayoutVars>
      </dgm:prSet>
      <dgm:spPr/>
      <dgm:t>
        <a:bodyPr/>
        <a:lstStyle/>
        <a:p>
          <a:endParaRPr lang="ru-RU"/>
        </a:p>
      </dgm:t>
    </dgm:pt>
    <dgm:pt modelId="{CA125AB3-CEB1-46B7-BF3F-ABFBB60E20ED}" type="pres">
      <dgm:prSet presAssocID="{7336AC22-EB6E-4105-8AC6-D72BD3621036}" presName="rootConnector1" presStyleLbl="node1" presStyleIdx="0" presStyleCnt="0"/>
      <dgm:spPr/>
      <dgm:t>
        <a:bodyPr/>
        <a:lstStyle/>
        <a:p>
          <a:endParaRPr lang="ru-RU"/>
        </a:p>
      </dgm:t>
    </dgm:pt>
    <dgm:pt modelId="{7EAA4455-4352-4CDA-8AF5-0D693A53383D}" type="pres">
      <dgm:prSet presAssocID="{7336AC22-EB6E-4105-8AC6-D72BD3621036}" presName="hierChild2" presStyleCnt="0"/>
      <dgm:spPr/>
    </dgm:pt>
    <dgm:pt modelId="{3AA8D99E-DF76-420E-8FEC-9D5106E5EBF8}" type="pres">
      <dgm:prSet presAssocID="{79E476B7-1BE5-49C5-9D73-D676B20C0533}" presName="Name37" presStyleLbl="parChTrans1D2" presStyleIdx="0" presStyleCnt="4"/>
      <dgm:spPr/>
      <dgm:t>
        <a:bodyPr/>
        <a:lstStyle/>
        <a:p>
          <a:endParaRPr lang="ru-RU"/>
        </a:p>
      </dgm:t>
    </dgm:pt>
    <dgm:pt modelId="{51453CFC-7C6C-491C-9596-2A42B756E1D4}" type="pres">
      <dgm:prSet presAssocID="{FC1C6D3A-87CA-4A98-89A4-2EB3A81CBAD2}" presName="hierRoot2" presStyleCnt="0">
        <dgm:presLayoutVars>
          <dgm:hierBranch val="init"/>
        </dgm:presLayoutVars>
      </dgm:prSet>
      <dgm:spPr/>
    </dgm:pt>
    <dgm:pt modelId="{DA75ED9C-744B-4009-A53A-194C9732895F}" type="pres">
      <dgm:prSet presAssocID="{FC1C6D3A-87CA-4A98-89A4-2EB3A81CBAD2}" presName="rootComposite" presStyleCnt="0"/>
      <dgm:spPr/>
    </dgm:pt>
    <dgm:pt modelId="{E0EDC442-2279-45DF-B6E6-E4417C232AE1}" type="pres">
      <dgm:prSet presAssocID="{FC1C6D3A-87CA-4A98-89A4-2EB3A81CBAD2}" presName="rootText" presStyleLbl="node2" presStyleIdx="0" presStyleCnt="4" custScaleY="254315">
        <dgm:presLayoutVars>
          <dgm:chPref val="3"/>
        </dgm:presLayoutVars>
      </dgm:prSet>
      <dgm:spPr/>
      <dgm:t>
        <a:bodyPr/>
        <a:lstStyle/>
        <a:p>
          <a:endParaRPr lang="ru-RU"/>
        </a:p>
      </dgm:t>
    </dgm:pt>
    <dgm:pt modelId="{B47A8471-4E74-4836-83E8-1FB1C1DCF3CF}" type="pres">
      <dgm:prSet presAssocID="{FC1C6D3A-87CA-4A98-89A4-2EB3A81CBAD2}" presName="rootConnector" presStyleLbl="node2" presStyleIdx="0" presStyleCnt="4"/>
      <dgm:spPr/>
      <dgm:t>
        <a:bodyPr/>
        <a:lstStyle/>
        <a:p>
          <a:endParaRPr lang="ru-RU"/>
        </a:p>
      </dgm:t>
    </dgm:pt>
    <dgm:pt modelId="{11817D2F-685E-4FBE-9185-3DB057BD1D0A}" type="pres">
      <dgm:prSet presAssocID="{FC1C6D3A-87CA-4A98-89A4-2EB3A81CBAD2}" presName="hierChild4" presStyleCnt="0"/>
      <dgm:spPr/>
    </dgm:pt>
    <dgm:pt modelId="{D59F8E3A-DD4C-4A04-93CB-E2CF490DFF17}" type="pres">
      <dgm:prSet presAssocID="{FC1C6D3A-87CA-4A98-89A4-2EB3A81CBAD2}" presName="hierChild5" presStyleCnt="0"/>
      <dgm:spPr/>
    </dgm:pt>
    <dgm:pt modelId="{921EF6C6-7364-468B-A6A0-89D124F25D67}" type="pres">
      <dgm:prSet presAssocID="{6DA78E48-8EEC-421D-A9BB-987147990044}" presName="Name37" presStyleLbl="parChTrans1D2" presStyleIdx="1" presStyleCnt="4"/>
      <dgm:spPr/>
      <dgm:t>
        <a:bodyPr/>
        <a:lstStyle/>
        <a:p>
          <a:endParaRPr lang="ru-RU"/>
        </a:p>
      </dgm:t>
    </dgm:pt>
    <dgm:pt modelId="{5F62B07F-C9DD-4850-9FA6-843D631E0954}" type="pres">
      <dgm:prSet presAssocID="{40C2C2B1-9B47-4A0A-ACA4-4A6C1C46039D}" presName="hierRoot2" presStyleCnt="0">
        <dgm:presLayoutVars>
          <dgm:hierBranch val="init"/>
        </dgm:presLayoutVars>
      </dgm:prSet>
      <dgm:spPr/>
    </dgm:pt>
    <dgm:pt modelId="{DFF2D82C-8619-4ACF-85ED-B2274569A45F}" type="pres">
      <dgm:prSet presAssocID="{40C2C2B1-9B47-4A0A-ACA4-4A6C1C46039D}" presName="rootComposite" presStyleCnt="0"/>
      <dgm:spPr/>
    </dgm:pt>
    <dgm:pt modelId="{895AD934-EFFC-4D94-94BA-242024E77169}" type="pres">
      <dgm:prSet presAssocID="{40C2C2B1-9B47-4A0A-ACA4-4A6C1C46039D}" presName="rootText" presStyleLbl="node2" presStyleIdx="1" presStyleCnt="4" custScaleY="220652">
        <dgm:presLayoutVars>
          <dgm:chPref val="3"/>
        </dgm:presLayoutVars>
      </dgm:prSet>
      <dgm:spPr/>
      <dgm:t>
        <a:bodyPr/>
        <a:lstStyle/>
        <a:p>
          <a:endParaRPr lang="ru-RU"/>
        </a:p>
      </dgm:t>
    </dgm:pt>
    <dgm:pt modelId="{DD190216-1755-4AC8-AA11-26F7C7C89FD9}" type="pres">
      <dgm:prSet presAssocID="{40C2C2B1-9B47-4A0A-ACA4-4A6C1C46039D}" presName="rootConnector" presStyleLbl="node2" presStyleIdx="1" presStyleCnt="4"/>
      <dgm:spPr/>
      <dgm:t>
        <a:bodyPr/>
        <a:lstStyle/>
        <a:p>
          <a:endParaRPr lang="ru-RU"/>
        </a:p>
      </dgm:t>
    </dgm:pt>
    <dgm:pt modelId="{74ED9801-DDCA-4120-9388-1D2A1193B660}" type="pres">
      <dgm:prSet presAssocID="{40C2C2B1-9B47-4A0A-ACA4-4A6C1C46039D}" presName="hierChild4" presStyleCnt="0"/>
      <dgm:spPr/>
    </dgm:pt>
    <dgm:pt modelId="{64280E5B-F859-4A27-A195-512694F8AA2B}" type="pres">
      <dgm:prSet presAssocID="{40C2C2B1-9B47-4A0A-ACA4-4A6C1C46039D}" presName="hierChild5" presStyleCnt="0"/>
      <dgm:spPr/>
    </dgm:pt>
    <dgm:pt modelId="{985CDC92-6702-4B8E-A7E6-0C8939B06279}" type="pres">
      <dgm:prSet presAssocID="{244C39C1-2852-4070-A379-214EFE84E7B1}" presName="Name37" presStyleLbl="parChTrans1D2" presStyleIdx="2" presStyleCnt="4"/>
      <dgm:spPr/>
      <dgm:t>
        <a:bodyPr/>
        <a:lstStyle/>
        <a:p>
          <a:endParaRPr lang="ru-RU"/>
        </a:p>
      </dgm:t>
    </dgm:pt>
    <dgm:pt modelId="{9226595A-91B0-4AC5-AF01-8620D12F0004}" type="pres">
      <dgm:prSet presAssocID="{7B79E251-0794-4256-A6AC-C59B91D8754F}" presName="hierRoot2" presStyleCnt="0">
        <dgm:presLayoutVars>
          <dgm:hierBranch val="init"/>
        </dgm:presLayoutVars>
      </dgm:prSet>
      <dgm:spPr/>
    </dgm:pt>
    <dgm:pt modelId="{76E81BC1-F0DE-47A0-9A74-69B09DEC5AC0}" type="pres">
      <dgm:prSet presAssocID="{7B79E251-0794-4256-A6AC-C59B91D8754F}" presName="rootComposite" presStyleCnt="0"/>
      <dgm:spPr/>
    </dgm:pt>
    <dgm:pt modelId="{BC216781-43B8-49E7-9210-27F56D767BE9}" type="pres">
      <dgm:prSet presAssocID="{7B79E251-0794-4256-A6AC-C59B91D8754F}" presName="rootText" presStyleLbl="node2" presStyleIdx="2" presStyleCnt="4" custScaleY="145488">
        <dgm:presLayoutVars>
          <dgm:chPref val="3"/>
        </dgm:presLayoutVars>
      </dgm:prSet>
      <dgm:spPr/>
      <dgm:t>
        <a:bodyPr/>
        <a:lstStyle/>
        <a:p>
          <a:endParaRPr lang="ru-RU"/>
        </a:p>
      </dgm:t>
    </dgm:pt>
    <dgm:pt modelId="{09C79F8F-BB86-467D-AC7A-CB8387345579}" type="pres">
      <dgm:prSet presAssocID="{7B79E251-0794-4256-A6AC-C59B91D8754F}" presName="rootConnector" presStyleLbl="node2" presStyleIdx="2" presStyleCnt="4"/>
      <dgm:spPr/>
      <dgm:t>
        <a:bodyPr/>
        <a:lstStyle/>
        <a:p>
          <a:endParaRPr lang="ru-RU"/>
        </a:p>
      </dgm:t>
    </dgm:pt>
    <dgm:pt modelId="{AF973974-E228-4062-AE6E-BB72C5716860}" type="pres">
      <dgm:prSet presAssocID="{7B79E251-0794-4256-A6AC-C59B91D8754F}" presName="hierChild4" presStyleCnt="0"/>
      <dgm:spPr/>
    </dgm:pt>
    <dgm:pt modelId="{EFC2F19D-4A92-41B9-947C-3822DBBC960C}" type="pres">
      <dgm:prSet presAssocID="{7B79E251-0794-4256-A6AC-C59B91D8754F}" presName="hierChild5" presStyleCnt="0"/>
      <dgm:spPr/>
    </dgm:pt>
    <dgm:pt modelId="{7C1CFE17-6F4F-4CBF-92C1-83380E771CAF}" type="pres">
      <dgm:prSet presAssocID="{E2816B9C-AFC2-4193-AE17-AADC69E405E4}" presName="Name37" presStyleLbl="parChTrans1D2" presStyleIdx="3" presStyleCnt="4"/>
      <dgm:spPr/>
      <dgm:t>
        <a:bodyPr/>
        <a:lstStyle/>
        <a:p>
          <a:endParaRPr lang="ru-RU"/>
        </a:p>
      </dgm:t>
    </dgm:pt>
    <dgm:pt modelId="{B14C42B4-8C61-4DA2-84D7-BC9CE0BA447C}" type="pres">
      <dgm:prSet presAssocID="{511BC543-6326-48D9-AD5E-A4D26A901CBD}" presName="hierRoot2" presStyleCnt="0">
        <dgm:presLayoutVars>
          <dgm:hierBranch val="init"/>
        </dgm:presLayoutVars>
      </dgm:prSet>
      <dgm:spPr/>
    </dgm:pt>
    <dgm:pt modelId="{03B68FAD-51C7-4B2A-8610-CFED2C55D0CB}" type="pres">
      <dgm:prSet presAssocID="{511BC543-6326-48D9-AD5E-A4D26A901CBD}" presName="rootComposite" presStyleCnt="0"/>
      <dgm:spPr/>
    </dgm:pt>
    <dgm:pt modelId="{1D4C55D5-8300-4891-B7AF-22F3B41363B0}" type="pres">
      <dgm:prSet presAssocID="{511BC543-6326-48D9-AD5E-A4D26A901CBD}" presName="rootText" presStyleLbl="node2" presStyleIdx="3" presStyleCnt="4" custScaleX="120812" custScaleY="294146">
        <dgm:presLayoutVars>
          <dgm:chPref val="3"/>
        </dgm:presLayoutVars>
      </dgm:prSet>
      <dgm:spPr/>
      <dgm:t>
        <a:bodyPr/>
        <a:lstStyle/>
        <a:p>
          <a:endParaRPr lang="ru-RU"/>
        </a:p>
      </dgm:t>
    </dgm:pt>
    <dgm:pt modelId="{12B041EA-32EA-4FFD-82A8-B6EC3F1ECAC0}" type="pres">
      <dgm:prSet presAssocID="{511BC543-6326-48D9-AD5E-A4D26A901CBD}" presName="rootConnector" presStyleLbl="node2" presStyleIdx="3" presStyleCnt="4"/>
      <dgm:spPr/>
      <dgm:t>
        <a:bodyPr/>
        <a:lstStyle/>
        <a:p>
          <a:endParaRPr lang="ru-RU"/>
        </a:p>
      </dgm:t>
    </dgm:pt>
    <dgm:pt modelId="{4E0F0D10-F09E-4FCD-A6A6-13594B6A4025}" type="pres">
      <dgm:prSet presAssocID="{511BC543-6326-48D9-AD5E-A4D26A901CBD}" presName="hierChild4" presStyleCnt="0"/>
      <dgm:spPr/>
    </dgm:pt>
    <dgm:pt modelId="{A3982851-180B-4A25-8E83-2E30CA6C4F68}" type="pres">
      <dgm:prSet presAssocID="{511BC543-6326-48D9-AD5E-A4D26A901CBD}" presName="hierChild5" presStyleCnt="0"/>
      <dgm:spPr/>
    </dgm:pt>
    <dgm:pt modelId="{DF7223CA-DE7C-4996-9DD7-2D2794519E32}" type="pres">
      <dgm:prSet presAssocID="{7336AC22-EB6E-4105-8AC6-D72BD3621036}" presName="hierChild3" presStyleCnt="0"/>
      <dgm:spPr/>
    </dgm:pt>
  </dgm:ptLst>
  <dgm:cxnLst>
    <dgm:cxn modelId="{39C54942-A36A-4C05-9075-AE3449F69D9B}" srcId="{7336AC22-EB6E-4105-8AC6-D72BD3621036}" destId="{FC1C6D3A-87CA-4A98-89A4-2EB3A81CBAD2}" srcOrd="0" destOrd="0" parTransId="{79E476B7-1BE5-49C5-9D73-D676B20C0533}" sibTransId="{9927C713-9E51-485D-A7ED-02E3BD609201}"/>
    <dgm:cxn modelId="{1B82AC62-EC3F-4754-929C-9DBA13D7B543}" type="presOf" srcId="{FC1C6D3A-87CA-4A98-89A4-2EB3A81CBAD2}" destId="{E0EDC442-2279-45DF-B6E6-E4417C232AE1}" srcOrd="0" destOrd="0" presId="urn:microsoft.com/office/officeart/2005/8/layout/orgChart1"/>
    <dgm:cxn modelId="{C29D0EB5-2B70-46CB-8853-DA2A5E3362DC}" type="presOf" srcId="{7B79E251-0794-4256-A6AC-C59B91D8754F}" destId="{09C79F8F-BB86-467D-AC7A-CB8387345579}" srcOrd="1" destOrd="0" presId="urn:microsoft.com/office/officeart/2005/8/layout/orgChart1"/>
    <dgm:cxn modelId="{2AE48846-B707-4CBA-B294-0F89B9066231}" type="presOf" srcId="{7336AC22-EB6E-4105-8AC6-D72BD3621036}" destId="{CCF6902A-FC14-485A-AB1F-065694B2C217}" srcOrd="0" destOrd="0" presId="urn:microsoft.com/office/officeart/2005/8/layout/orgChart1"/>
    <dgm:cxn modelId="{89B26151-45FD-40FD-A759-46C73A35F0B6}" type="presOf" srcId="{7B79E251-0794-4256-A6AC-C59B91D8754F}" destId="{BC216781-43B8-49E7-9210-27F56D767BE9}" srcOrd="0" destOrd="0" presId="urn:microsoft.com/office/officeart/2005/8/layout/orgChart1"/>
    <dgm:cxn modelId="{8D04BC50-C020-4583-8C52-D1C986D50D8D}" srcId="{7336AC22-EB6E-4105-8AC6-D72BD3621036}" destId="{7B79E251-0794-4256-A6AC-C59B91D8754F}" srcOrd="2" destOrd="0" parTransId="{244C39C1-2852-4070-A379-214EFE84E7B1}" sibTransId="{E4867D73-5707-4515-B41B-C2A94120ADB4}"/>
    <dgm:cxn modelId="{3AED6117-BC1F-4713-95A3-61BE08907F0E}" type="presOf" srcId="{40C2C2B1-9B47-4A0A-ACA4-4A6C1C46039D}" destId="{DD190216-1755-4AC8-AA11-26F7C7C89FD9}" srcOrd="1" destOrd="0" presId="urn:microsoft.com/office/officeart/2005/8/layout/orgChart1"/>
    <dgm:cxn modelId="{50CD0069-48E2-432A-A9B0-619CBE0BF8C4}" srcId="{7336AC22-EB6E-4105-8AC6-D72BD3621036}" destId="{40C2C2B1-9B47-4A0A-ACA4-4A6C1C46039D}" srcOrd="1" destOrd="0" parTransId="{6DA78E48-8EEC-421D-A9BB-987147990044}" sibTransId="{E61CAA1F-5F5F-4045-991B-2B2068E871DB}"/>
    <dgm:cxn modelId="{2F384852-9FA5-4B4C-ACA8-26ABB2B45368}" type="presOf" srcId="{244C39C1-2852-4070-A379-214EFE84E7B1}" destId="{985CDC92-6702-4B8E-A7E6-0C8939B06279}" srcOrd="0" destOrd="0" presId="urn:microsoft.com/office/officeart/2005/8/layout/orgChart1"/>
    <dgm:cxn modelId="{26447461-34BC-4105-93A6-7F0330727D89}" type="presOf" srcId="{511BC543-6326-48D9-AD5E-A4D26A901CBD}" destId="{1D4C55D5-8300-4891-B7AF-22F3B41363B0}" srcOrd="0" destOrd="0" presId="urn:microsoft.com/office/officeart/2005/8/layout/orgChart1"/>
    <dgm:cxn modelId="{CA47EACC-79D7-4F4A-BDCA-E4788C117CAB}" type="presOf" srcId="{ABE2B84D-DF4F-4384-86EB-5CC813ECE592}" destId="{35DAF16A-A66D-4D66-8BAE-6893D7983AB6}" srcOrd="0" destOrd="0" presId="urn:microsoft.com/office/officeart/2005/8/layout/orgChart1"/>
    <dgm:cxn modelId="{739A7943-62C2-47BB-A59D-16D3C7B57136}" srcId="{7336AC22-EB6E-4105-8AC6-D72BD3621036}" destId="{511BC543-6326-48D9-AD5E-A4D26A901CBD}" srcOrd="3" destOrd="0" parTransId="{E2816B9C-AFC2-4193-AE17-AADC69E405E4}" sibTransId="{63A8C6C6-421A-4E09-85FD-0C3C8C2BC0EA}"/>
    <dgm:cxn modelId="{E6897A96-866F-4AEA-AABE-BE5CFC004F92}" type="presOf" srcId="{7336AC22-EB6E-4105-8AC6-D72BD3621036}" destId="{CA125AB3-CEB1-46B7-BF3F-ABFBB60E20ED}" srcOrd="1" destOrd="0" presId="urn:microsoft.com/office/officeart/2005/8/layout/orgChart1"/>
    <dgm:cxn modelId="{35676D01-185A-4463-93C1-489DF51330C5}" type="presOf" srcId="{E2816B9C-AFC2-4193-AE17-AADC69E405E4}" destId="{7C1CFE17-6F4F-4CBF-92C1-83380E771CAF}" srcOrd="0" destOrd="0" presId="urn:microsoft.com/office/officeart/2005/8/layout/orgChart1"/>
    <dgm:cxn modelId="{7D623B35-3D81-4C2E-9326-202255DF3165}" srcId="{ABE2B84D-DF4F-4384-86EB-5CC813ECE592}" destId="{7336AC22-EB6E-4105-8AC6-D72BD3621036}" srcOrd="0" destOrd="0" parTransId="{59795BB7-2CF1-483C-B04B-E479799608A7}" sibTransId="{072B7588-49F5-46C1-AF03-D12F27ADCCE8}"/>
    <dgm:cxn modelId="{792EB753-07A7-49A9-AE4B-8E48F0EA14BC}" type="presOf" srcId="{FC1C6D3A-87CA-4A98-89A4-2EB3A81CBAD2}" destId="{B47A8471-4E74-4836-83E8-1FB1C1DCF3CF}" srcOrd="1" destOrd="0" presId="urn:microsoft.com/office/officeart/2005/8/layout/orgChart1"/>
    <dgm:cxn modelId="{33135BEB-0411-466F-B848-63CEDAEA8CC4}" type="presOf" srcId="{511BC543-6326-48D9-AD5E-A4D26A901CBD}" destId="{12B041EA-32EA-4FFD-82A8-B6EC3F1ECAC0}" srcOrd="1" destOrd="0" presId="urn:microsoft.com/office/officeart/2005/8/layout/orgChart1"/>
    <dgm:cxn modelId="{ABA16320-823C-4921-88B5-166CC73EF5FD}" type="presOf" srcId="{6DA78E48-8EEC-421D-A9BB-987147990044}" destId="{921EF6C6-7364-468B-A6A0-89D124F25D67}" srcOrd="0" destOrd="0" presId="urn:microsoft.com/office/officeart/2005/8/layout/orgChart1"/>
    <dgm:cxn modelId="{192F426E-349D-4BCA-944E-2B48F849B352}" type="presOf" srcId="{40C2C2B1-9B47-4A0A-ACA4-4A6C1C46039D}" destId="{895AD934-EFFC-4D94-94BA-242024E77169}" srcOrd="0" destOrd="0" presId="urn:microsoft.com/office/officeart/2005/8/layout/orgChart1"/>
    <dgm:cxn modelId="{B1E0657C-1A4B-492C-B857-80CB9D31168E}" type="presOf" srcId="{79E476B7-1BE5-49C5-9D73-D676B20C0533}" destId="{3AA8D99E-DF76-420E-8FEC-9D5106E5EBF8}" srcOrd="0" destOrd="0" presId="urn:microsoft.com/office/officeart/2005/8/layout/orgChart1"/>
    <dgm:cxn modelId="{1E5D194B-3F66-42E3-B6D9-B8F52C9B0724}" type="presParOf" srcId="{35DAF16A-A66D-4D66-8BAE-6893D7983AB6}" destId="{ECC5F6CA-C319-467D-B8A1-E5F8D86FC7DA}" srcOrd="0" destOrd="0" presId="urn:microsoft.com/office/officeart/2005/8/layout/orgChart1"/>
    <dgm:cxn modelId="{0659344C-D51A-4134-ACB1-49344169664E}" type="presParOf" srcId="{ECC5F6CA-C319-467D-B8A1-E5F8D86FC7DA}" destId="{4D2B674D-3723-4513-8F15-652C4CA3BA50}" srcOrd="0" destOrd="0" presId="urn:microsoft.com/office/officeart/2005/8/layout/orgChart1"/>
    <dgm:cxn modelId="{E253B1D7-3EE6-45EB-B4F8-9113135245F7}" type="presParOf" srcId="{4D2B674D-3723-4513-8F15-652C4CA3BA50}" destId="{CCF6902A-FC14-485A-AB1F-065694B2C217}" srcOrd="0" destOrd="0" presId="urn:microsoft.com/office/officeart/2005/8/layout/orgChart1"/>
    <dgm:cxn modelId="{4873C920-94ED-4D19-91AF-897BD4495E20}" type="presParOf" srcId="{4D2B674D-3723-4513-8F15-652C4CA3BA50}" destId="{CA125AB3-CEB1-46B7-BF3F-ABFBB60E20ED}" srcOrd="1" destOrd="0" presId="urn:microsoft.com/office/officeart/2005/8/layout/orgChart1"/>
    <dgm:cxn modelId="{3865E4EC-0A8E-4640-A260-650591D1C9AD}" type="presParOf" srcId="{ECC5F6CA-C319-467D-B8A1-E5F8D86FC7DA}" destId="{7EAA4455-4352-4CDA-8AF5-0D693A53383D}" srcOrd="1" destOrd="0" presId="urn:microsoft.com/office/officeart/2005/8/layout/orgChart1"/>
    <dgm:cxn modelId="{BA41A54C-B7E6-4D3C-8825-FAEEF53AC6B9}" type="presParOf" srcId="{7EAA4455-4352-4CDA-8AF5-0D693A53383D}" destId="{3AA8D99E-DF76-420E-8FEC-9D5106E5EBF8}" srcOrd="0" destOrd="0" presId="urn:microsoft.com/office/officeart/2005/8/layout/orgChart1"/>
    <dgm:cxn modelId="{DE3BA8DE-2D18-4D31-B793-0D6EEA8CFA7A}" type="presParOf" srcId="{7EAA4455-4352-4CDA-8AF5-0D693A53383D}" destId="{51453CFC-7C6C-491C-9596-2A42B756E1D4}" srcOrd="1" destOrd="0" presId="urn:microsoft.com/office/officeart/2005/8/layout/orgChart1"/>
    <dgm:cxn modelId="{3E883B4D-8193-4CD6-AD96-159954A51F41}" type="presParOf" srcId="{51453CFC-7C6C-491C-9596-2A42B756E1D4}" destId="{DA75ED9C-744B-4009-A53A-194C9732895F}" srcOrd="0" destOrd="0" presId="urn:microsoft.com/office/officeart/2005/8/layout/orgChart1"/>
    <dgm:cxn modelId="{99E9ACED-7702-4844-9DBD-AB99A4F142C1}" type="presParOf" srcId="{DA75ED9C-744B-4009-A53A-194C9732895F}" destId="{E0EDC442-2279-45DF-B6E6-E4417C232AE1}" srcOrd="0" destOrd="0" presId="urn:microsoft.com/office/officeart/2005/8/layout/orgChart1"/>
    <dgm:cxn modelId="{7130A177-4A9A-4554-B50A-406A48C9D08C}" type="presParOf" srcId="{DA75ED9C-744B-4009-A53A-194C9732895F}" destId="{B47A8471-4E74-4836-83E8-1FB1C1DCF3CF}" srcOrd="1" destOrd="0" presId="urn:microsoft.com/office/officeart/2005/8/layout/orgChart1"/>
    <dgm:cxn modelId="{C7C8B608-756B-4B6A-AF17-D7494A89B5A4}" type="presParOf" srcId="{51453CFC-7C6C-491C-9596-2A42B756E1D4}" destId="{11817D2F-685E-4FBE-9185-3DB057BD1D0A}" srcOrd="1" destOrd="0" presId="urn:microsoft.com/office/officeart/2005/8/layout/orgChart1"/>
    <dgm:cxn modelId="{4214BF1B-BBA2-4279-A758-EFAB41F75212}" type="presParOf" srcId="{51453CFC-7C6C-491C-9596-2A42B756E1D4}" destId="{D59F8E3A-DD4C-4A04-93CB-E2CF490DFF17}" srcOrd="2" destOrd="0" presId="urn:microsoft.com/office/officeart/2005/8/layout/orgChart1"/>
    <dgm:cxn modelId="{B3B99908-4E8D-4227-B5F5-848ED962BC01}" type="presParOf" srcId="{7EAA4455-4352-4CDA-8AF5-0D693A53383D}" destId="{921EF6C6-7364-468B-A6A0-89D124F25D67}" srcOrd="2" destOrd="0" presId="urn:microsoft.com/office/officeart/2005/8/layout/orgChart1"/>
    <dgm:cxn modelId="{F0FF9FEB-EBC8-4039-960F-B4DB6B7C0CAC}" type="presParOf" srcId="{7EAA4455-4352-4CDA-8AF5-0D693A53383D}" destId="{5F62B07F-C9DD-4850-9FA6-843D631E0954}" srcOrd="3" destOrd="0" presId="urn:microsoft.com/office/officeart/2005/8/layout/orgChart1"/>
    <dgm:cxn modelId="{22A48D47-8F96-40A4-BFBF-3242861F0804}" type="presParOf" srcId="{5F62B07F-C9DD-4850-9FA6-843D631E0954}" destId="{DFF2D82C-8619-4ACF-85ED-B2274569A45F}" srcOrd="0" destOrd="0" presId="urn:microsoft.com/office/officeart/2005/8/layout/orgChart1"/>
    <dgm:cxn modelId="{5C0E9B40-F5D4-4701-870F-500F32F0B249}" type="presParOf" srcId="{DFF2D82C-8619-4ACF-85ED-B2274569A45F}" destId="{895AD934-EFFC-4D94-94BA-242024E77169}" srcOrd="0" destOrd="0" presId="urn:microsoft.com/office/officeart/2005/8/layout/orgChart1"/>
    <dgm:cxn modelId="{530B6E3E-F1A1-4FDE-84DC-FC2D7AFC0A33}" type="presParOf" srcId="{DFF2D82C-8619-4ACF-85ED-B2274569A45F}" destId="{DD190216-1755-4AC8-AA11-26F7C7C89FD9}" srcOrd="1" destOrd="0" presId="urn:microsoft.com/office/officeart/2005/8/layout/orgChart1"/>
    <dgm:cxn modelId="{5E0F5EE7-E10F-4035-9B53-AF5E41D0C024}" type="presParOf" srcId="{5F62B07F-C9DD-4850-9FA6-843D631E0954}" destId="{74ED9801-DDCA-4120-9388-1D2A1193B660}" srcOrd="1" destOrd="0" presId="urn:microsoft.com/office/officeart/2005/8/layout/orgChart1"/>
    <dgm:cxn modelId="{0A92E974-2E27-4FA7-8F5B-677120053345}" type="presParOf" srcId="{5F62B07F-C9DD-4850-9FA6-843D631E0954}" destId="{64280E5B-F859-4A27-A195-512694F8AA2B}" srcOrd="2" destOrd="0" presId="urn:microsoft.com/office/officeart/2005/8/layout/orgChart1"/>
    <dgm:cxn modelId="{78D45386-33BE-4229-BA71-290CF2539FB6}" type="presParOf" srcId="{7EAA4455-4352-4CDA-8AF5-0D693A53383D}" destId="{985CDC92-6702-4B8E-A7E6-0C8939B06279}" srcOrd="4" destOrd="0" presId="urn:microsoft.com/office/officeart/2005/8/layout/orgChart1"/>
    <dgm:cxn modelId="{A4587EF2-B1B4-4D2B-8F31-3A1FEC1681AA}" type="presParOf" srcId="{7EAA4455-4352-4CDA-8AF5-0D693A53383D}" destId="{9226595A-91B0-4AC5-AF01-8620D12F0004}" srcOrd="5" destOrd="0" presId="urn:microsoft.com/office/officeart/2005/8/layout/orgChart1"/>
    <dgm:cxn modelId="{81C35DC3-CCCC-460E-B7E6-28B1A386FF94}" type="presParOf" srcId="{9226595A-91B0-4AC5-AF01-8620D12F0004}" destId="{76E81BC1-F0DE-47A0-9A74-69B09DEC5AC0}" srcOrd="0" destOrd="0" presId="urn:microsoft.com/office/officeart/2005/8/layout/orgChart1"/>
    <dgm:cxn modelId="{6AB0DC8F-ED1C-439A-B121-00BB1F30DB3B}" type="presParOf" srcId="{76E81BC1-F0DE-47A0-9A74-69B09DEC5AC0}" destId="{BC216781-43B8-49E7-9210-27F56D767BE9}" srcOrd="0" destOrd="0" presId="urn:microsoft.com/office/officeart/2005/8/layout/orgChart1"/>
    <dgm:cxn modelId="{6D584B87-67C8-458E-8645-B9B2DAADB62C}" type="presParOf" srcId="{76E81BC1-F0DE-47A0-9A74-69B09DEC5AC0}" destId="{09C79F8F-BB86-467D-AC7A-CB8387345579}" srcOrd="1" destOrd="0" presId="urn:microsoft.com/office/officeart/2005/8/layout/orgChart1"/>
    <dgm:cxn modelId="{6F8A4ED0-D7C9-48A3-9D12-22FFF2F5C270}" type="presParOf" srcId="{9226595A-91B0-4AC5-AF01-8620D12F0004}" destId="{AF973974-E228-4062-AE6E-BB72C5716860}" srcOrd="1" destOrd="0" presId="urn:microsoft.com/office/officeart/2005/8/layout/orgChart1"/>
    <dgm:cxn modelId="{DD238A5B-9F3E-4708-AF63-8F1FBC75EA83}" type="presParOf" srcId="{9226595A-91B0-4AC5-AF01-8620D12F0004}" destId="{EFC2F19D-4A92-41B9-947C-3822DBBC960C}" srcOrd="2" destOrd="0" presId="urn:microsoft.com/office/officeart/2005/8/layout/orgChart1"/>
    <dgm:cxn modelId="{B7A0D186-8B7A-4A6F-B452-585C52F1D07E}" type="presParOf" srcId="{7EAA4455-4352-4CDA-8AF5-0D693A53383D}" destId="{7C1CFE17-6F4F-4CBF-92C1-83380E771CAF}" srcOrd="6" destOrd="0" presId="urn:microsoft.com/office/officeart/2005/8/layout/orgChart1"/>
    <dgm:cxn modelId="{B22C6034-6CCE-4262-857B-03CC7526A165}" type="presParOf" srcId="{7EAA4455-4352-4CDA-8AF5-0D693A53383D}" destId="{B14C42B4-8C61-4DA2-84D7-BC9CE0BA447C}" srcOrd="7" destOrd="0" presId="urn:microsoft.com/office/officeart/2005/8/layout/orgChart1"/>
    <dgm:cxn modelId="{EBC97174-55C1-4704-A374-B4B552DD4FAD}" type="presParOf" srcId="{B14C42B4-8C61-4DA2-84D7-BC9CE0BA447C}" destId="{03B68FAD-51C7-4B2A-8610-CFED2C55D0CB}" srcOrd="0" destOrd="0" presId="urn:microsoft.com/office/officeart/2005/8/layout/orgChart1"/>
    <dgm:cxn modelId="{CB4FCC8A-37A4-4B03-89EE-01D44A63FC2C}" type="presParOf" srcId="{03B68FAD-51C7-4B2A-8610-CFED2C55D0CB}" destId="{1D4C55D5-8300-4891-B7AF-22F3B41363B0}" srcOrd="0" destOrd="0" presId="urn:microsoft.com/office/officeart/2005/8/layout/orgChart1"/>
    <dgm:cxn modelId="{1D69A919-1D57-4825-BE8F-DBB14D959CFB}" type="presParOf" srcId="{03B68FAD-51C7-4B2A-8610-CFED2C55D0CB}" destId="{12B041EA-32EA-4FFD-82A8-B6EC3F1ECAC0}" srcOrd="1" destOrd="0" presId="urn:microsoft.com/office/officeart/2005/8/layout/orgChart1"/>
    <dgm:cxn modelId="{6920E699-FE9B-4952-82C7-6A6E9BCEB884}" type="presParOf" srcId="{B14C42B4-8C61-4DA2-84D7-BC9CE0BA447C}" destId="{4E0F0D10-F09E-4FCD-A6A6-13594B6A4025}" srcOrd="1" destOrd="0" presId="urn:microsoft.com/office/officeart/2005/8/layout/orgChart1"/>
    <dgm:cxn modelId="{25E84CB8-E97E-45E8-A495-3F366D242AC0}" type="presParOf" srcId="{B14C42B4-8C61-4DA2-84D7-BC9CE0BA447C}" destId="{A3982851-180B-4A25-8E83-2E30CA6C4F68}" srcOrd="2" destOrd="0" presId="urn:microsoft.com/office/officeart/2005/8/layout/orgChart1"/>
    <dgm:cxn modelId="{6CE7BA3A-660E-4849-A5CB-9C5C1EC7EE60}" type="presParOf" srcId="{ECC5F6CA-C319-467D-B8A1-E5F8D86FC7DA}" destId="{DF7223CA-DE7C-4996-9DD7-2D2794519E3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145CAB3-0B81-4A8D-9D25-FD8FE6332E92}" type="doc">
      <dgm:prSet loTypeId="urn:microsoft.com/office/officeart/2005/8/layout/hierarchy2" loCatId="hierarchy" qsTypeId="urn:microsoft.com/office/officeart/2005/8/quickstyle/3d1" qsCatId="3D" csTypeId="urn:microsoft.com/office/officeart/2005/8/colors/accent1_2" csCatId="accent1" phldr="1"/>
      <dgm:spPr/>
      <dgm:t>
        <a:bodyPr/>
        <a:lstStyle/>
        <a:p>
          <a:endParaRPr lang="ru-RU"/>
        </a:p>
      </dgm:t>
    </dgm:pt>
    <dgm:pt modelId="{9F20C86C-D41B-45BB-A11C-AE6F92651837}">
      <dgm:prSet phldrT="[Текст]" custT="1"/>
      <dgm:spPr>
        <a:gradFill rotWithShape="0">
          <a:gsLst>
            <a:gs pos="0">
              <a:schemeClr val="accent1">
                <a:hueOff val="0"/>
                <a:satOff val="0"/>
                <a:lumOff val="0"/>
                <a:tint val="75000"/>
                <a:shade val="85000"/>
                <a:satMod val="230000"/>
              </a:schemeClr>
            </a:gs>
            <a:gs pos="25000">
              <a:schemeClr val="accent1">
                <a:hueOff val="0"/>
                <a:satOff val="0"/>
                <a:lumOff val="0"/>
                <a:alphaOff val="0"/>
                <a:tint val="90000"/>
                <a:shade val="70000"/>
                <a:satMod val="220000"/>
              </a:schemeClr>
            </a:gs>
            <a:gs pos="50000">
              <a:schemeClr val="accent1">
                <a:hueOff val="0"/>
                <a:satOff val="0"/>
                <a:lumOff val="0"/>
                <a:alphaOff val="0"/>
                <a:tint val="90000"/>
                <a:shade val="58000"/>
                <a:satMod val="225000"/>
              </a:schemeClr>
            </a:gs>
            <a:gs pos="65000">
              <a:schemeClr val="accent1">
                <a:hueOff val="0"/>
                <a:satOff val="0"/>
                <a:lumOff val="0"/>
                <a:alphaOff val="0"/>
                <a:tint val="90000"/>
                <a:shade val="58000"/>
                <a:satMod val="225000"/>
              </a:schemeClr>
            </a:gs>
            <a:gs pos="80000">
              <a:schemeClr val="accent1">
                <a:hueOff val="0"/>
                <a:satOff val="0"/>
                <a:lumOff val="0"/>
                <a:alphaOff val="0"/>
                <a:tint val="90000"/>
                <a:shade val="69000"/>
                <a:satMod val="220000"/>
              </a:schemeClr>
            </a:gs>
            <a:gs pos="100000">
              <a:schemeClr val="accent1">
                <a:hueOff val="0"/>
                <a:satOff val="0"/>
                <a:lumOff val="0"/>
                <a:alphaOff val="0"/>
                <a:tint val="77000"/>
                <a:shade val="80000"/>
                <a:satMod val="230000"/>
              </a:schemeClr>
            </a:gs>
          </a:gsLst>
        </a:gradFill>
      </dgm:spPr>
      <dgm:t>
        <a:bodyPr/>
        <a:lstStyle/>
        <a:p>
          <a:r>
            <a:rPr lang="en-US" sz="1800" b="0" i="0" dirty="0" err="1" smtClean="0"/>
            <a:t>Aktivning</a:t>
          </a:r>
          <a:r>
            <a:rPr lang="en-US" sz="1800" b="0" i="0" dirty="0" smtClean="0"/>
            <a:t> </a:t>
          </a:r>
          <a:r>
            <a:rPr lang="en-US" sz="1800" b="0" i="0" dirty="0" err="1" smtClean="0"/>
            <a:t>foydalanishdagi</a:t>
          </a:r>
          <a:r>
            <a:rPr lang="en-US" sz="1800" b="0" i="0" dirty="0" smtClean="0"/>
            <a:t> </a:t>
          </a:r>
          <a:r>
            <a:rPr lang="en-US" sz="1800" b="0" i="0" dirty="0" err="1" smtClean="0"/>
            <a:t>qiymatini</a:t>
          </a:r>
          <a:r>
            <a:rPr lang="en-US" sz="1800" b="0" i="0" dirty="0" smtClean="0"/>
            <a:t> </a:t>
          </a:r>
          <a:r>
            <a:rPr lang="en-US" sz="1800" b="0" i="0" dirty="0" err="1" smtClean="0"/>
            <a:t>baholash</a:t>
          </a:r>
          <a:r>
            <a:rPr lang="en-US" sz="1800" b="0" i="0" dirty="0" smtClean="0"/>
            <a:t> </a:t>
          </a:r>
          <a:r>
            <a:rPr lang="en-US" sz="1800" b="0" i="0" dirty="0" err="1" smtClean="0"/>
            <a:t>quyidagi</a:t>
          </a:r>
          <a:r>
            <a:rPr lang="en-US" sz="1800" b="0" i="0" dirty="0" smtClean="0"/>
            <a:t> </a:t>
          </a:r>
          <a:r>
            <a:rPr lang="en-US" sz="1800" b="0" i="0" dirty="0" err="1" smtClean="0"/>
            <a:t>bosqichlarni</a:t>
          </a:r>
          <a:r>
            <a:rPr lang="en-US" sz="1800" b="0" i="0" dirty="0" smtClean="0"/>
            <a:t> </a:t>
          </a:r>
          <a:r>
            <a:rPr lang="en-US" sz="1800" b="0" i="0" dirty="0" err="1" smtClean="0"/>
            <a:t>o‘z</a:t>
          </a:r>
          <a:r>
            <a:rPr lang="en-US" sz="1800" b="0" i="0" dirty="0" smtClean="0"/>
            <a:t> </a:t>
          </a:r>
          <a:r>
            <a:rPr lang="en-US" sz="1800" b="0" i="0" dirty="0" err="1" smtClean="0"/>
            <a:t>ichiga</a:t>
          </a:r>
          <a:r>
            <a:rPr lang="en-US" sz="1800" b="0" i="0" dirty="0" smtClean="0"/>
            <a:t> </a:t>
          </a:r>
          <a:r>
            <a:rPr lang="en-US" sz="1800" b="0" i="0" dirty="0" err="1" smtClean="0"/>
            <a:t>oladi</a:t>
          </a:r>
          <a:r>
            <a:rPr lang="en-US" sz="1800" b="0" i="0" dirty="0" smtClean="0"/>
            <a:t>:</a:t>
          </a:r>
          <a:endParaRPr lang="ru-RU" sz="1800" dirty="0" smtClean="0">
            <a:solidFill>
              <a:srgbClr val="7030A0"/>
            </a:solidFill>
          </a:endParaRPr>
        </a:p>
      </dgm:t>
    </dgm:pt>
    <dgm:pt modelId="{E2FA0D5E-415A-49B9-83E5-049FBFE3B618}" type="parTrans" cxnId="{A19E7E3C-EA8F-4353-A153-4D3BDED72030}">
      <dgm:prSet/>
      <dgm:spPr/>
      <dgm:t>
        <a:bodyPr/>
        <a:lstStyle/>
        <a:p>
          <a:endParaRPr lang="ru-RU"/>
        </a:p>
      </dgm:t>
    </dgm:pt>
    <dgm:pt modelId="{3B63FCD3-1871-4D27-8E1B-F1BE8A1C8579}" type="sibTrans" cxnId="{A19E7E3C-EA8F-4353-A153-4D3BDED72030}">
      <dgm:prSet/>
      <dgm:spPr/>
      <dgm:t>
        <a:bodyPr/>
        <a:lstStyle/>
        <a:p>
          <a:endParaRPr lang="ru-RU"/>
        </a:p>
      </dgm:t>
    </dgm:pt>
    <dgm:pt modelId="{FC15FD7F-7927-47EF-9F49-105B0C18D5E6}">
      <dgm:prSet phldrT="[Текст]" custT="1"/>
      <dgm:spPr/>
      <dgm:t>
        <a:bodyPr/>
        <a:lstStyle/>
        <a:p>
          <a:r>
            <a:rPr lang="en-US" sz="1800" b="0" i="0" dirty="0" err="1" smtClean="0"/>
            <a:t>aktivdan</a:t>
          </a:r>
          <a:r>
            <a:rPr lang="en-US" sz="1800" b="0" i="0" dirty="0" smtClean="0"/>
            <a:t> </a:t>
          </a:r>
          <a:r>
            <a:rPr lang="en-US" sz="1800" b="0" i="0" dirty="0" err="1" smtClean="0"/>
            <a:t>uzluksiz</a:t>
          </a:r>
          <a:r>
            <a:rPr lang="en-US" sz="1800" b="0" i="0" dirty="0" smtClean="0"/>
            <a:t> </a:t>
          </a:r>
          <a:r>
            <a:rPr lang="en-US" sz="1800" b="0" i="0" dirty="0" err="1" smtClean="0"/>
            <a:t>foydalanish</a:t>
          </a:r>
          <a:r>
            <a:rPr lang="en-US" sz="1800" b="0" i="0" dirty="0" smtClean="0"/>
            <a:t> </a:t>
          </a:r>
          <a:r>
            <a:rPr lang="en-US" sz="1800" b="0" i="0" dirty="0" err="1" smtClean="0"/>
            <a:t>va</a:t>
          </a:r>
          <a:endParaRPr lang="ru-RU" sz="1800" dirty="0">
            <a:solidFill>
              <a:srgbClr val="7030A0"/>
            </a:solidFill>
          </a:endParaRPr>
        </a:p>
      </dgm:t>
    </dgm:pt>
    <dgm:pt modelId="{5AB65B51-FAB9-4DAD-90B2-2E08B339D124}" type="parTrans" cxnId="{CCFDDA2F-9B7A-4DEB-99A3-618274FBBB4E}">
      <dgm:prSet/>
      <dgm:spPr/>
      <dgm:t>
        <a:bodyPr/>
        <a:lstStyle/>
        <a:p>
          <a:endParaRPr lang="ru-RU"/>
        </a:p>
      </dgm:t>
    </dgm:pt>
    <dgm:pt modelId="{E438E451-BD8F-4A57-B54A-3040C69A5A0A}" type="sibTrans" cxnId="{CCFDDA2F-9B7A-4DEB-99A3-618274FBBB4E}">
      <dgm:prSet/>
      <dgm:spPr/>
      <dgm:t>
        <a:bodyPr/>
        <a:lstStyle/>
        <a:p>
          <a:endParaRPr lang="ru-RU"/>
        </a:p>
      </dgm:t>
    </dgm:pt>
    <dgm:pt modelId="{09B14137-FE00-4367-BE4B-0B0740061695}">
      <dgm:prSet phldrT="[Текст]" custT="1"/>
      <dgm:spPr/>
      <dgm:t>
        <a:bodyPr/>
        <a:lstStyle/>
        <a:p>
          <a:r>
            <a:rPr lang="en-US" sz="1800" b="0" i="0" dirty="0" err="1" smtClean="0"/>
            <a:t>uning</a:t>
          </a:r>
          <a:r>
            <a:rPr lang="en-US" sz="1800" b="0" i="0" dirty="0" smtClean="0"/>
            <a:t> </a:t>
          </a:r>
          <a:r>
            <a:rPr lang="en-US" sz="1800" b="0" i="0" dirty="0" err="1" smtClean="0"/>
            <a:t>yakuniy</a:t>
          </a:r>
          <a:r>
            <a:rPr lang="en-US" sz="1800" b="0" i="0" dirty="0" smtClean="0"/>
            <a:t> </a:t>
          </a:r>
          <a:r>
            <a:rPr lang="en-US" sz="1800" b="0" i="0" dirty="0" err="1" smtClean="0"/>
            <a:t>chiqib</a:t>
          </a:r>
          <a:r>
            <a:rPr lang="en-US" sz="1800" b="0" i="0" dirty="0" smtClean="0"/>
            <a:t> </a:t>
          </a:r>
          <a:r>
            <a:rPr lang="en-US" sz="1800" b="0" i="0" dirty="0" err="1" smtClean="0"/>
            <a:t>ketishi</a:t>
          </a:r>
          <a:r>
            <a:rPr lang="en-US" sz="1800" b="0" i="0" dirty="0" smtClean="0"/>
            <a:t> </a:t>
          </a:r>
          <a:r>
            <a:rPr lang="en-US" sz="1800" b="0" i="0" dirty="0" err="1" smtClean="0"/>
            <a:t>orqali</a:t>
          </a:r>
          <a:r>
            <a:rPr lang="en-US" sz="1800" b="0" i="0" dirty="0" smtClean="0"/>
            <a:t> </a:t>
          </a:r>
          <a:r>
            <a:rPr lang="en-US" sz="1800" b="0" i="0" dirty="0" err="1" smtClean="0"/>
            <a:t>yuzaga</a:t>
          </a:r>
          <a:r>
            <a:rPr lang="en-US" sz="1800" b="0" i="0" dirty="0" smtClean="0"/>
            <a:t> </a:t>
          </a:r>
          <a:r>
            <a:rPr lang="en-US" sz="1800" b="0" i="0" dirty="0" err="1" smtClean="0"/>
            <a:t>keladigan</a:t>
          </a:r>
          <a:r>
            <a:rPr lang="en-US" sz="1800" b="0" i="0" dirty="0" smtClean="0"/>
            <a:t> </a:t>
          </a:r>
          <a:r>
            <a:rPr lang="en-US" sz="1800" b="0" i="0" dirty="0" err="1" smtClean="0"/>
            <a:t>kelgusi</a:t>
          </a:r>
          <a:r>
            <a:rPr lang="en-US" sz="1800" b="0" i="0" dirty="0" smtClean="0"/>
            <a:t> </a:t>
          </a:r>
          <a:r>
            <a:rPr lang="en-US" sz="1800" b="0" i="0" dirty="0" err="1" smtClean="0"/>
            <a:t>pul</a:t>
          </a:r>
          <a:r>
            <a:rPr lang="en-US" sz="1800" b="0" i="0" dirty="0" smtClean="0"/>
            <a:t> </a:t>
          </a:r>
          <a:r>
            <a:rPr lang="en-US" sz="1800" b="0" i="0" dirty="0" err="1" smtClean="0"/>
            <a:t>kirimlari</a:t>
          </a:r>
          <a:endParaRPr lang="ru-RU" sz="1800" dirty="0">
            <a:solidFill>
              <a:srgbClr val="7030A0"/>
            </a:solidFill>
          </a:endParaRPr>
        </a:p>
      </dgm:t>
    </dgm:pt>
    <dgm:pt modelId="{794D0A7B-52B5-4AB1-A4C1-CB8BD77B4C37}" type="parTrans" cxnId="{831160CA-0B95-44AF-961D-A52373C843A1}">
      <dgm:prSet/>
      <dgm:spPr/>
      <dgm:t>
        <a:bodyPr/>
        <a:lstStyle/>
        <a:p>
          <a:endParaRPr lang="ru-RU"/>
        </a:p>
      </dgm:t>
    </dgm:pt>
    <dgm:pt modelId="{49086C57-C59A-4FF4-BE9C-8528893F2755}" type="sibTrans" cxnId="{831160CA-0B95-44AF-961D-A52373C843A1}">
      <dgm:prSet/>
      <dgm:spPr/>
      <dgm:t>
        <a:bodyPr/>
        <a:lstStyle/>
        <a:p>
          <a:endParaRPr lang="ru-RU"/>
        </a:p>
      </dgm:t>
    </dgm:pt>
    <dgm:pt modelId="{4CC9AD08-32A5-453B-86D2-248B1390CD61}">
      <dgm:prSet phldrT="[Текст]" custT="1"/>
      <dgm:spPr/>
      <dgm:t>
        <a:bodyPr/>
        <a:lstStyle/>
        <a:p>
          <a:r>
            <a:rPr lang="en-US" sz="1800" b="0" i="0" dirty="0" err="1" smtClean="0"/>
            <a:t>va</a:t>
          </a:r>
          <a:r>
            <a:rPr lang="en-US" sz="1800" b="0" i="0" dirty="0" smtClean="0"/>
            <a:t> </a:t>
          </a:r>
          <a:r>
            <a:rPr lang="en-US" sz="1800" b="0" i="0" dirty="0" err="1" smtClean="0"/>
            <a:t>chiqimlarini</a:t>
          </a:r>
          <a:r>
            <a:rPr lang="en-US" sz="1800" b="0" i="0" dirty="0" smtClean="0"/>
            <a:t> </a:t>
          </a:r>
          <a:r>
            <a:rPr lang="en-US" sz="1800" b="0" i="0" dirty="0" err="1" smtClean="0"/>
            <a:t>baholash</a:t>
          </a:r>
          <a:r>
            <a:rPr lang="en-US" sz="1800" b="0" i="0" dirty="0" smtClean="0"/>
            <a:t>; </a:t>
          </a:r>
          <a:r>
            <a:rPr lang="en-US" sz="1800" b="0" i="0" dirty="0" err="1" smtClean="0"/>
            <a:t>va</a:t>
          </a:r>
          <a:endParaRPr lang="ru-RU" sz="1800" dirty="0">
            <a:solidFill>
              <a:srgbClr val="7030A0"/>
            </a:solidFill>
          </a:endParaRPr>
        </a:p>
      </dgm:t>
    </dgm:pt>
    <dgm:pt modelId="{ADC781BA-7F35-4CEF-864B-D2697BBA6485}" type="parTrans" cxnId="{43B1D4EF-A82C-4DD6-9809-442EC822A3ED}">
      <dgm:prSet/>
      <dgm:spPr/>
      <dgm:t>
        <a:bodyPr/>
        <a:lstStyle/>
        <a:p>
          <a:endParaRPr lang="ru-RU"/>
        </a:p>
      </dgm:t>
    </dgm:pt>
    <dgm:pt modelId="{A40B5A34-D11C-47C3-9B33-4C9B64F98E8C}" type="sibTrans" cxnId="{43B1D4EF-A82C-4DD6-9809-442EC822A3ED}">
      <dgm:prSet/>
      <dgm:spPr/>
      <dgm:t>
        <a:bodyPr/>
        <a:lstStyle/>
        <a:p>
          <a:endParaRPr lang="ru-RU"/>
        </a:p>
      </dgm:t>
    </dgm:pt>
    <dgm:pt modelId="{FD46D1CF-AA13-4FC6-B431-0D7C0352B859}">
      <dgm:prSet phldrT="[Текст]" custT="1"/>
      <dgm:spPr/>
      <dgm:t>
        <a:bodyPr/>
        <a:lstStyle/>
        <a:p>
          <a:r>
            <a:rPr lang="en-US" sz="1800" b="0" i="0" dirty="0" err="1" smtClean="0"/>
            <a:t>ushbu</a:t>
          </a:r>
          <a:r>
            <a:rPr lang="en-US" sz="1800" b="0" i="0" dirty="0" smtClean="0"/>
            <a:t> </a:t>
          </a:r>
          <a:r>
            <a:rPr lang="en-US" sz="1800" b="0" i="0" dirty="0" err="1" smtClean="0"/>
            <a:t>kelgusi</a:t>
          </a:r>
          <a:r>
            <a:rPr lang="en-US" sz="1800" b="0" i="0" dirty="0" smtClean="0"/>
            <a:t> </a:t>
          </a:r>
          <a:r>
            <a:rPr lang="en-US" sz="1800" b="0" i="0" dirty="0" err="1" smtClean="0"/>
            <a:t>pul</a:t>
          </a:r>
          <a:r>
            <a:rPr lang="en-US" sz="1800" b="0" i="0" dirty="0" smtClean="0"/>
            <a:t> </a:t>
          </a:r>
          <a:r>
            <a:rPr lang="en-US" sz="1800" b="0" i="0" dirty="0" err="1" smtClean="0"/>
            <a:t>oqimlariga</a:t>
          </a:r>
          <a:r>
            <a:rPr lang="en-US" sz="1800" b="0" i="0" dirty="0" smtClean="0"/>
            <a:t> </a:t>
          </a:r>
          <a:r>
            <a:rPr lang="en-US" sz="1800" b="0" i="0" dirty="0" err="1" smtClean="0"/>
            <a:t>nisbatan</a:t>
          </a:r>
          <a:r>
            <a:rPr lang="en-US" sz="1800" b="0" i="0" dirty="0" smtClean="0"/>
            <a:t> </a:t>
          </a:r>
          <a:r>
            <a:rPr lang="en-US" sz="1800" b="0" i="0" dirty="0" err="1" smtClean="0"/>
            <a:t>o‘rinli</a:t>
          </a:r>
          <a:r>
            <a:rPr lang="en-US" sz="1800" b="0" i="0" dirty="0" smtClean="0"/>
            <a:t> </a:t>
          </a:r>
          <a:r>
            <a:rPr lang="en-US" sz="1800" b="0" i="0" dirty="0" err="1" smtClean="0"/>
            <a:t>diskont</a:t>
          </a:r>
          <a:r>
            <a:rPr lang="en-US" sz="1800" b="0" i="0" dirty="0" smtClean="0"/>
            <a:t> </a:t>
          </a:r>
          <a:r>
            <a:rPr lang="en-US" sz="1800" b="0" i="0" dirty="0" err="1" smtClean="0"/>
            <a:t>stavkasini</a:t>
          </a:r>
          <a:r>
            <a:rPr lang="en-US" sz="1800" b="0" i="0" dirty="0" smtClean="0"/>
            <a:t> </a:t>
          </a:r>
          <a:r>
            <a:rPr lang="en-US" sz="1800" b="0" i="0" dirty="0" err="1" smtClean="0"/>
            <a:t>qo‘llash</a:t>
          </a:r>
          <a:r>
            <a:rPr lang="en-US" sz="1800" b="0" i="0" dirty="0" smtClean="0"/>
            <a:t>.</a:t>
          </a:r>
          <a:endParaRPr lang="ru-RU" sz="1800" dirty="0">
            <a:solidFill>
              <a:srgbClr val="7030A0"/>
            </a:solidFill>
          </a:endParaRPr>
        </a:p>
      </dgm:t>
    </dgm:pt>
    <dgm:pt modelId="{FC83E51A-A15B-4ACD-B38E-11718F1F667F}" type="parTrans" cxnId="{A4E77871-FD8A-48A9-9BF7-550ADF48A15A}">
      <dgm:prSet/>
      <dgm:spPr/>
      <dgm:t>
        <a:bodyPr/>
        <a:lstStyle/>
        <a:p>
          <a:endParaRPr lang="ru-RU"/>
        </a:p>
      </dgm:t>
    </dgm:pt>
    <dgm:pt modelId="{5620F73E-628A-44B9-81E8-A0326FDB8296}" type="sibTrans" cxnId="{A4E77871-FD8A-48A9-9BF7-550ADF48A15A}">
      <dgm:prSet/>
      <dgm:spPr/>
      <dgm:t>
        <a:bodyPr/>
        <a:lstStyle/>
        <a:p>
          <a:endParaRPr lang="ru-RU"/>
        </a:p>
      </dgm:t>
    </dgm:pt>
    <dgm:pt modelId="{B42116B7-3599-4FD4-A6AD-9EA0D0838D6A}" type="pres">
      <dgm:prSet presAssocID="{B145CAB3-0B81-4A8D-9D25-FD8FE6332E92}" presName="diagram" presStyleCnt="0">
        <dgm:presLayoutVars>
          <dgm:chPref val="1"/>
          <dgm:dir/>
          <dgm:animOne val="branch"/>
          <dgm:animLvl val="lvl"/>
          <dgm:resizeHandles val="exact"/>
        </dgm:presLayoutVars>
      </dgm:prSet>
      <dgm:spPr/>
      <dgm:t>
        <a:bodyPr/>
        <a:lstStyle/>
        <a:p>
          <a:endParaRPr lang="ru-RU"/>
        </a:p>
      </dgm:t>
    </dgm:pt>
    <dgm:pt modelId="{E3E8A86D-7E18-4382-83BD-D6A7806D4343}" type="pres">
      <dgm:prSet presAssocID="{9F20C86C-D41B-45BB-A11C-AE6F92651837}" presName="root1" presStyleCnt="0"/>
      <dgm:spPr/>
    </dgm:pt>
    <dgm:pt modelId="{EAB9996C-8908-4BB6-91EC-18531F43B1B5}" type="pres">
      <dgm:prSet presAssocID="{9F20C86C-D41B-45BB-A11C-AE6F92651837}" presName="LevelOneTextNode" presStyleLbl="node0" presStyleIdx="0" presStyleCnt="1" custScaleX="160001" custScaleY="179128">
        <dgm:presLayoutVars>
          <dgm:chPref val="3"/>
        </dgm:presLayoutVars>
      </dgm:prSet>
      <dgm:spPr/>
      <dgm:t>
        <a:bodyPr/>
        <a:lstStyle/>
        <a:p>
          <a:endParaRPr lang="ru-RU"/>
        </a:p>
      </dgm:t>
    </dgm:pt>
    <dgm:pt modelId="{8C37C405-08C2-4160-A037-0AFC658F81BE}" type="pres">
      <dgm:prSet presAssocID="{9F20C86C-D41B-45BB-A11C-AE6F92651837}" presName="level2hierChild" presStyleCnt="0"/>
      <dgm:spPr/>
    </dgm:pt>
    <dgm:pt modelId="{33DD66A8-D0E6-41FB-8E45-3719BD103553}" type="pres">
      <dgm:prSet presAssocID="{5AB65B51-FAB9-4DAD-90B2-2E08B339D124}" presName="conn2-1" presStyleLbl="parChTrans1D2" presStyleIdx="0" presStyleCnt="4"/>
      <dgm:spPr/>
      <dgm:t>
        <a:bodyPr/>
        <a:lstStyle/>
        <a:p>
          <a:endParaRPr lang="ru-RU"/>
        </a:p>
      </dgm:t>
    </dgm:pt>
    <dgm:pt modelId="{1981096A-B800-413D-AFE7-97F0D3EBFAF8}" type="pres">
      <dgm:prSet presAssocID="{5AB65B51-FAB9-4DAD-90B2-2E08B339D124}" presName="connTx" presStyleLbl="parChTrans1D2" presStyleIdx="0" presStyleCnt="4"/>
      <dgm:spPr/>
      <dgm:t>
        <a:bodyPr/>
        <a:lstStyle/>
        <a:p>
          <a:endParaRPr lang="ru-RU"/>
        </a:p>
      </dgm:t>
    </dgm:pt>
    <dgm:pt modelId="{6504B213-D0A8-444A-B19E-25CD4EEDE196}" type="pres">
      <dgm:prSet presAssocID="{FC15FD7F-7927-47EF-9F49-105B0C18D5E6}" presName="root2" presStyleCnt="0"/>
      <dgm:spPr/>
    </dgm:pt>
    <dgm:pt modelId="{E838EACC-8537-482C-B06E-FBF603C05256}" type="pres">
      <dgm:prSet presAssocID="{FC15FD7F-7927-47EF-9F49-105B0C18D5E6}" presName="LevelTwoTextNode" presStyleLbl="node2" presStyleIdx="0" presStyleCnt="4" custScaleX="299542" custScaleY="103557">
        <dgm:presLayoutVars>
          <dgm:chPref val="3"/>
        </dgm:presLayoutVars>
      </dgm:prSet>
      <dgm:spPr/>
      <dgm:t>
        <a:bodyPr/>
        <a:lstStyle/>
        <a:p>
          <a:endParaRPr lang="ru-RU"/>
        </a:p>
      </dgm:t>
    </dgm:pt>
    <dgm:pt modelId="{D6A8516D-32F9-4CED-B241-90D00F5ECB12}" type="pres">
      <dgm:prSet presAssocID="{FC15FD7F-7927-47EF-9F49-105B0C18D5E6}" presName="level3hierChild" presStyleCnt="0"/>
      <dgm:spPr/>
    </dgm:pt>
    <dgm:pt modelId="{6C23EED6-CC6C-4BF3-BE50-B0EB844F1D83}" type="pres">
      <dgm:prSet presAssocID="{794D0A7B-52B5-4AB1-A4C1-CB8BD77B4C37}" presName="conn2-1" presStyleLbl="parChTrans1D2" presStyleIdx="1" presStyleCnt="4"/>
      <dgm:spPr/>
      <dgm:t>
        <a:bodyPr/>
        <a:lstStyle/>
        <a:p>
          <a:endParaRPr lang="ru-RU"/>
        </a:p>
      </dgm:t>
    </dgm:pt>
    <dgm:pt modelId="{CA0DBB16-D714-443E-ACD6-E8ECB5678816}" type="pres">
      <dgm:prSet presAssocID="{794D0A7B-52B5-4AB1-A4C1-CB8BD77B4C37}" presName="connTx" presStyleLbl="parChTrans1D2" presStyleIdx="1" presStyleCnt="4"/>
      <dgm:spPr/>
      <dgm:t>
        <a:bodyPr/>
        <a:lstStyle/>
        <a:p>
          <a:endParaRPr lang="ru-RU"/>
        </a:p>
      </dgm:t>
    </dgm:pt>
    <dgm:pt modelId="{C3C80E32-C608-4F9A-9E2B-F0B04C225781}" type="pres">
      <dgm:prSet presAssocID="{09B14137-FE00-4367-BE4B-0B0740061695}" presName="root2" presStyleCnt="0"/>
      <dgm:spPr/>
    </dgm:pt>
    <dgm:pt modelId="{F645A196-441C-4E6E-84A6-64E7DAF645B7}" type="pres">
      <dgm:prSet presAssocID="{09B14137-FE00-4367-BE4B-0B0740061695}" presName="LevelTwoTextNode" presStyleLbl="node2" presStyleIdx="1" presStyleCnt="4" custScaleX="297817" custScaleY="188325">
        <dgm:presLayoutVars>
          <dgm:chPref val="3"/>
        </dgm:presLayoutVars>
      </dgm:prSet>
      <dgm:spPr/>
      <dgm:t>
        <a:bodyPr/>
        <a:lstStyle/>
        <a:p>
          <a:endParaRPr lang="ru-RU"/>
        </a:p>
      </dgm:t>
    </dgm:pt>
    <dgm:pt modelId="{5D00773A-1F63-4FC2-A8CF-489D58045D48}" type="pres">
      <dgm:prSet presAssocID="{09B14137-FE00-4367-BE4B-0B0740061695}" presName="level3hierChild" presStyleCnt="0"/>
      <dgm:spPr/>
    </dgm:pt>
    <dgm:pt modelId="{50F7BD37-470B-412F-B741-B43980BFDDAA}" type="pres">
      <dgm:prSet presAssocID="{ADC781BA-7F35-4CEF-864B-D2697BBA6485}" presName="conn2-1" presStyleLbl="parChTrans1D2" presStyleIdx="2" presStyleCnt="4"/>
      <dgm:spPr/>
      <dgm:t>
        <a:bodyPr/>
        <a:lstStyle/>
        <a:p>
          <a:endParaRPr lang="ru-RU"/>
        </a:p>
      </dgm:t>
    </dgm:pt>
    <dgm:pt modelId="{ACE3F1E8-E43B-434B-A61E-E5FA3BAFA40D}" type="pres">
      <dgm:prSet presAssocID="{ADC781BA-7F35-4CEF-864B-D2697BBA6485}" presName="connTx" presStyleLbl="parChTrans1D2" presStyleIdx="2" presStyleCnt="4"/>
      <dgm:spPr/>
      <dgm:t>
        <a:bodyPr/>
        <a:lstStyle/>
        <a:p>
          <a:endParaRPr lang="ru-RU"/>
        </a:p>
      </dgm:t>
    </dgm:pt>
    <dgm:pt modelId="{502E262C-739B-47DF-96DA-8A9A4CDC9591}" type="pres">
      <dgm:prSet presAssocID="{4CC9AD08-32A5-453B-86D2-248B1390CD61}" presName="root2" presStyleCnt="0"/>
      <dgm:spPr/>
    </dgm:pt>
    <dgm:pt modelId="{2966AD2D-33ED-401B-89C5-1906F43E681B}" type="pres">
      <dgm:prSet presAssocID="{4CC9AD08-32A5-453B-86D2-248B1390CD61}" presName="LevelTwoTextNode" presStyleLbl="node2" presStyleIdx="2" presStyleCnt="4" custScaleX="293970">
        <dgm:presLayoutVars>
          <dgm:chPref val="3"/>
        </dgm:presLayoutVars>
      </dgm:prSet>
      <dgm:spPr/>
      <dgm:t>
        <a:bodyPr/>
        <a:lstStyle/>
        <a:p>
          <a:endParaRPr lang="ru-RU"/>
        </a:p>
      </dgm:t>
    </dgm:pt>
    <dgm:pt modelId="{6C08DBFE-9F7C-4CC1-ADFC-596BA881E823}" type="pres">
      <dgm:prSet presAssocID="{4CC9AD08-32A5-453B-86D2-248B1390CD61}" presName="level3hierChild" presStyleCnt="0"/>
      <dgm:spPr/>
    </dgm:pt>
    <dgm:pt modelId="{F7898901-7D16-4D16-8290-64CB162CA6D4}" type="pres">
      <dgm:prSet presAssocID="{FC83E51A-A15B-4ACD-B38E-11718F1F667F}" presName="conn2-1" presStyleLbl="parChTrans1D2" presStyleIdx="3" presStyleCnt="4"/>
      <dgm:spPr/>
      <dgm:t>
        <a:bodyPr/>
        <a:lstStyle/>
        <a:p>
          <a:endParaRPr lang="ru-RU"/>
        </a:p>
      </dgm:t>
    </dgm:pt>
    <dgm:pt modelId="{170F701C-48FD-40F3-8521-CEA034870549}" type="pres">
      <dgm:prSet presAssocID="{FC83E51A-A15B-4ACD-B38E-11718F1F667F}" presName="connTx" presStyleLbl="parChTrans1D2" presStyleIdx="3" presStyleCnt="4"/>
      <dgm:spPr/>
      <dgm:t>
        <a:bodyPr/>
        <a:lstStyle/>
        <a:p>
          <a:endParaRPr lang="ru-RU"/>
        </a:p>
      </dgm:t>
    </dgm:pt>
    <dgm:pt modelId="{5F025EA8-1150-4556-975A-7E669F2812C4}" type="pres">
      <dgm:prSet presAssocID="{FD46D1CF-AA13-4FC6-B431-0D7C0352B859}" presName="root2" presStyleCnt="0"/>
      <dgm:spPr/>
    </dgm:pt>
    <dgm:pt modelId="{67DF39BA-4DBC-4475-B652-E1DFC20C4450}" type="pres">
      <dgm:prSet presAssocID="{FD46D1CF-AA13-4FC6-B431-0D7C0352B859}" presName="LevelTwoTextNode" presStyleLbl="node2" presStyleIdx="3" presStyleCnt="4" custScaleX="293203">
        <dgm:presLayoutVars>
          <dgm:chPref val="3"/>
        </dgm:presLayoutVars>
      </dgm:prSet>
      <dgm:spPr/>
      <dgm:t>
        <a:bodyPr/>
        <a:lstStyle/>
        <a:p>
          <a:endParaRPr lang="ru-RU"/>
        </a:p>
      </dgm:t>
    </dgm:pt>
    <dgm:pt modelId="{51E3B1C7-0955-44FB-8BB7-AA8E1FAA90DD}" type="pres">
      <dgm:prSet presAssocID="{FD46D1CF-AA13-4FC6-B431-0D7C0352B859}" presName="level3hierChild" presStyleCnt="0"/>
      <dgm:spPr/>
    </dgm:pt>
  </dgm:ptLst>
  <dgm:cxnLst>
    <dgm:cxn modelId="{A4E77871-FD8A-48A9-9BF7-550ADF48A15A}" srcId="{9F20C86C-D41B-45BB-A11C-AE6F92651837}" destId="{FD46D1CF-AA13-4FC6-B431-0D7C0352B859}" srcOrd="3" destOrd="0" parTransId="{FC83E51A-A15B-4ACD-B38E-11718F1F667F}" sibTransId="{5620F73E-628A-44B9-81E8-A0326FDB8296}"/>
    <dgm:cxn modelId="{5715B566-2BC6-411C-AF51-0E0B6A5280F0}" type="presOf" srcId="{FC83E51A-A15B-4ACD-B38E-11718F1F667F}" destId="{170F701C-48FD-40F3-8521-CEA034870549}" srcOrd="1" destOrd="0" presId="urn:microsoft.com/office/officeart/2005/8/layout/hierarchy2"/>
    <dgm:cxn modelId="{36D4BC95-BF36-4244-BFEE-84B595F6B870}" type="presOf" srcId="{ADC781BA-7F35-4CEF-864B-D2697BBA6485}" destId="{50F7BD37-470B-412F-B741-B43980BFDDAA}" srcOrd="0" destOrd="0" presId="urn:microsoft.com/office/officeart/2005/8/layout/hierarchy2"/>
    <dgm:cxn modelId="{CCFDDA2F-9B7A-4DEB-99A3-618274FBBB4E}" srcId="{9F20C86C-D41B-45BB-A11C-AE6F92651837}" destId="{FC15FD7F-7927-47EF-9F49-105B0C18D5E6}" srcOrd="0" destOrd="0" parTransId="{5AB65B51-FAB9-4DAD-90B2-2E08B339D124}" sibTransId="{E438E451-BD8F-4A57-B54A-3040C69A5A0A}"/>
    <dgm:cxn modelId="{34F49CC5-BD4C-4DCC-93B4-E49775F330D0}" type="presOf" srcId="{FC83E51A-A15B-4ACD-B38E-11718F1F667F}" destId="{F7898901-7D16-4D16-8290-64CB162CA6D4}" srcOrd="0" destOrd="0" presId="urn:microsoft.com/office/officeart/2005/8/layout/hierarchy2"/>
    <dgm:cxn modelId="{501BAC22-CB9E-4F71-98F4-DDA4720DFEB8}" type="presOf" srcId="{4CC9AD08-32A5-453B-86D2-248B1390CD61}" destId="{2966AD2D-33ED-401B-89C5-1906F43E681B}" srcOrd="0" destOrd="0" presId="urn:microsoft.com/office/officeart/2005/8/layout/hierarchy2"/>
    <dgm:cxn modelId="{3192B3B6-4849-467D-8A6C-20390576436B}" type="presOf" srcId="{5AB65B51-FAB9-4DAD-90B2-2E08B339D124}" destId="{1981096A-B800-413D-AFE7-97F0D3EBFAF8}" srcOrd="1" destOrd="0" presId="urn:microsoft.com/office/officeart/2005/8/layout/hierarchy2"/>
    <dgm:cxn modelId="{9C2A3659-4034-4CF2-B7F9-B44948B9BF24}" type="presOf" srcId="{794D0A7B-52B5-4AB1-A4C1-CB8BD77B4C37}" destId="{6C23EED6-CC6C-4BF3-BE50-B0EB844F1D83}" srcOrd="0" destOrd="0" presId="urn:microsoft.com/office/officeart/2005/8/layout/hierarchy2"/>
    <dgm:cxn modelId="{15A6965C-BFA6-48E3-94D3-8B09923962CA}" type="presOf" srcId="{B145CAB3-0B81-4A8D-9D25-FD8FE6332E92}" destId="{B42116B7-3599-4FD4-A6AD-9EA0D0838D6A}" srcOrd="0" destOrd="0" presId="urn:microsoft.com/office/officeart/2005/8/layout/hierarchy2"/>
    <dgm:cxn modelId="{EAF3C90D-FF47-4127-8ABC-1AD954F21003}" type="presOf" srcId="{9F20C86C-D41B-45BB-A11C-AE6F92651837}" destId="{EAB9996C-8908-4BB6-91EC-18531F43B1B5}" srcOrd="0" destOrd="0" presId="urn:microsoft.com/office/officeart/2005/8/layout/hierarchy2"/>
    <dgm:cxn modelId="{A19E7E3C-EA8F-4353-A153-4D3BDED72030}" srcId="{B145CAB3-0B81-4A8D-9D25-FD8FE6332E92}" destId="{9F20C86C-D41B-45BB-A11C-AE6F92651837}" srcOrd="0" destOrd="0" parTransId="{E2FA0D5E-415A-49B9-83E5-049FBFE3B618}" sibTransId="{3B63FCD3-1871-4D27-8E1B-F1BE8A1C8579}"/>
    <dgm:cxn modelId="{9F6154B2-B2A1-414F-B153-D7575E80F43D}" type="presOf" srcId="{FD46D1CF-AA13-4FC6-B431-0D7C0352B859}" destId="{67DF39BA-4DBC-4475-B652-E1DFC20C4450}" srcOrd="0" destOrd="0" presId="urn:microsoft.com/office/officeart/2005/8/layout/hierarchy2"/>
    <dgm:cxn modelId="{D2C1C755-1791-4724-BB1F-5EE6ADAD5A6D}" type="presOf" srcId="{794D0A7B-52B5-4AB1-A4C1-CB8BD77B4C37}" destId="{CA0DBB16-D714-443E-ACD6-E8ECB5678816}" srcOrd="1" destOrd="0" presId="urn:microsoft.com/office/officeart/2005/8/layout/hierarchy2"/>
    <dgm:cxn modelId="{7D0E621D-611B-4725-BEEB-8E5320B70BDA}" type="presOf" srcId="{ADC781BA-7F35-4CEF-864B-D2697BBA6485}" destId="{ACE3F1E8-E43B-434B-A61E-E5FA3BAFA40D}" srcOrd="1" destOrd="0" presId="urn:microsoft.com/office/officeart/2005/8/layout/hierarchy2"/>
    <dgm:cxn modelId="{66EC8D86-5884-413F-99D8-ED8D66591910}" type="presOf" srcId="{5AB65B51-FAB9-4DAD-90B2-2E08B339D124}" destId="{33DD66A8-D0E6-41FB-8E45-3719BD103553}" srcOrd="0" destOrd="0" presId="urn:microsoft.com/office/officeart/2005/8/layout/hierarchy2"/>
    <dgm:cxn modelId="{831160CA-0B95-44AF-961D-A52373C843A1}" srcId="{9F20C86C-D41B-45BB-A11C-AE6F92651837}" destId="{09B14137-FE00-4367-BE4B-0B0740061695}" srcOrd="1" destOrd="0" parTransId="{794D0A7B-52B5-4AB1-A4C1-CB8BD77B4C37}" sibTransId="{49086C57-C59A-4FF4-BE9C-8528893F2755}"/>
    <dgm:cxn modelId="{DFDB37E5-A372-4F67-9C86-745093F35A39}" type="presOf" srcId="{09B14137-FE00-4367-BE4B-0B0740061695}" destId="{F645A196-441C-4E6E-84A6-64E7DAF645B7}" srcOrd="0" destOrd="0" presId="urn:microsoft.com/office/officeart/2005/8/layout/hierarchy2"/>
    <dgm:cxn modelId="{FB9B471B-B216-4CE3-9F53-4FEE51BE9FD2}" type="presOf" srcId="{FC15FD7F-7927-47EF-9F49-105B0C18D5E6}" destId="{E838EACC-8537-482C-B06E-FBF603C05256}" srcOrd="0" destOrd="0" presId="urn:microsoft.com/office/officeart/2005/8/layout/hierarchy2"/>
    <dgm:cxn modelId="{43B1D4EF-A82C-4DD6-9809-442EC822A3ED}" srcId="{9F20C86C-D41B-45BB-A11C-AE6F92651837}" destId="{4CC9AD08-32A5-453B-86D2-248B1390CD61}" srcOrd="2" destOrd="0" parTransId="{ADC781BA-7F35-4CEF-864B-D2697BBA6485}" sibTransId="{A40B5A34-D11C-47C3-9B33-4C9B64F98E8C}"/>
    <dgm:cxn modelId="{5995F5AC-5318-4AB2-9299-97BC64CDB92A}" type="presParOf" srcId="{B42116B7-3599-4FD4-A6AD-9EA0D0838D6A}" destId="{E3E8A86D-7E18-4382-83BD-D6A7806D4343}" srcOrd="0" destOrd="0" presId="urn:microsoft.com/office/officeart/2005/8/layout/hierarchy2"/>
    <dgm:cxn modelId="{83469CDA-50FF-4B56-84BE-CCCFCD8BC018}" type="presParOf" srcId="{E3E8A86D-7E18-4382-83BD-D6A7806D4343}" destId="{EAB9996C-8908-4BB6-91EC-18531F43B1B5}" srcOrd="0" destOrd="0" presId="urn:microsoft.com/office/officeart/2005/8/layout/hierarchy2"/>
    <dgm:cxn modelId="{62FBEDD5-0BFE-45CD-B0B5-78AFE323DC0A}" type="presParOf" srcId="{E3E8A86D-7E18-4382-83BD-D6A7806D4343}" destId="{8C37C405-08C2-4160-A037-0AFC658F81BE}" srcOrd="1" destOrd="0" presId="urn:microsoft.com/office/officeart/2005/8/layout/hierarchy2"/>
    <dgm:cxn modelId="{E527BCCD-4D2D-40C3-B19F-C769A67AF8B0}" type="presParOf" srcId="{8C37C405-08C2-4160-A037-0AFC658F81BE}" destId="{33DD66A8-D0E6-41FB-8E45-3719BD103553}" srcOrd="0" destOrd="0" presId="urn:microsoft.com/office/officeart/2005/8/layout/hierarchy2"/>
    <dgm:cxn modelId="{6B5AA985-C6F1-4E4F-B8F1-DCF8AD3F610C}" type="presParOf" srcId="{33DD66A8-D0E6-41FB-8E45-3719BD103553}" destId="{1981096A-B800-413D-AFE7-97F0D3EBFAF8}" srcOrd="0" destOrd="0" presId="urn:microsoft.com/office/officeart/2005/8/layout/hierarchy2"/>
    <dgm:cxn modelId="{655D31DA-51E0-4BD4-B6CA-F3F2997F3730}" type="presParOf" srcId="{8C37C405-08C2-4160-A037-0AFC658F81BE}" destId="{6504B213-D0A8-444A-B19E-25CD4EEDE196}" srcOrd="1" destOrd="0" presId="urn:microsoft.com/office/officeart/2005/8/layout/hierarchy2"/>
    <dgm:cxn modelId="{95B93C49-33EF-463D-8405-1F6A53FFCDFD}" type="presParOf" srcId="{6504B213-D0A8-444A-B19E-25CD4EEDE196}" destId="{E838EACC-8537-482C-B06E-FBF603C05256}" srcOrd="0" destOrd="0" presId="urn:microsoft.com/office/officeart/2005/8/layout/hierarchy2"/>
    <dgm:cxn modelId="{A0AC488E-6991-4633-9D08-BF2054AD8DFF}" type="presParOf" srcId="{6504B213-D0A8-444A-B19E-25CD4EEDE196}" destId="{D6A8516D-32F9-4CED-B241-90D00F5ECB12}" srcOrd="1" destOrd="0" presId="urn:microsoft.com/office/officeart/2005/8/layout/hierarchy2"/>
    <dgm:cxn modelId="{CF8CEA3E-5372-4EA5-9CB7-49A823F2EC9F}" type="presParOf" srcId="{8C37C405-08C2-4160-A037-0AFC658F81BE}" destId="{6C23EED6-CC6C-4BF3-BE50-B0EB844F1D83}" srcOrd="2" destOrd="0" presId="urn:microsoft.com/office/officeart/2005/8/layout/hierarchy2"/>
    <dgm:cxn modelId="{25C76213-DB61-452D-B4DB-31DD478991C1}" type="presParOf" srcId="{6C23EED6-CC6C-4BF3-BE50-B0EB844F1D83}" destId="{CA0DBB16-D714-443E-ACD6-E8ECB5678816}" srcOrd="0" destOrd="0" presId="urn:microsoft.com/office/officeart/2005/8/layout/hierarchy2"/>
    <dgm:cxn modelId="{E1CF277B-1112-4F28-9372-1DB518977595}" type="presParOf" srcId="{8C37C405-08C2-4160-A037-0AFC658F81BE}" destId="{C3C80E32-C608-4F9A-9E2B-F0B04C225781}" srcOrd="3" destOrd="0" presId="urn:microsoft.com/office/officeart/2005/8/layout/hierarchy2"/>
    <dgm:cxn modelId="{28E1FA34-9D20-4B19-B96B-409125F9F492}" type="presParOf" srcId="{C3C80E32-C608-4F9A-9E2B-F0B04C225781}" destId="{F645A196-441C-4E6E-84A6-64E7DAF645B7}" srcOrd="0" destOrd="0" presId="urn:microsoft.com/office/officeart/2005/8/layout/hierarchy2"/>
    <dgm:cxn modelId="{C124BB18-038B-4DAF-9041-118845F6656C}" type="presParOf" srcId="{C3C80E32-C608-4F9A-9E2B-F0B04C225781}" destId="{5D00773A-1F63-4FC2-A8CF-489D58045D48}" srcOrd="1" destOrd="0" presId="urn:microsoft.com/office/officeart/2005/8/layout/hierarchy2"/>
    <dgm:cxn modelId="{87B50C7B-C96E-4692-8208-64825432013E}" type="presParOf" srcId="{8C37C405-08C2-4160-A037-0AFC658F81BE}" destId="{50F7BD37-470B-412F-B741-B43980BFDDAA}" srcOrd="4" destOrd="0" presId="urn:microsoft.com/office/officeart/2005/8/layout/hierarchy2"/>
    <dgm:cxn modelId="{CB7D90E9-F6C0-42C3-814F-D23CEF74F682}" type="presParOf" srcId="{50F7BD37-470B-412F-B741-B43980BFDDAA}" destId="{ACE3F1E8-E43B-434B-A61E-E5FA3BAFA40D}" srcOrd="0" destOrd="0" presId="urn:microsoft.com/office/officeart/2005/8/layout/hierarchy2"/>
    <dgm:cxn modelId="{53F91178-CD3E-47E4-B0E7-0D190389F9B6}" type="presParOf" srcId="{8C37C405-08C2-4160-A037-0AFC658F81BE}" destId="{502E262C-739B-47DF-96DA-8A9A4CDC9591}" srcOrd="5" destOrd="0" presId="urn:microsoft.com/office/officeart/2005/8/layout/hierarchy2"/>
    <dgm:cxn modelId="{AEC49599-F7C4-4CCB-BAB2-582CD1200C9D}" type="presParOf" srcId="{502E262C-739B-47DF-96DA-8A9A4CDC9591}" destId="{2966AD2D-33ED-401B-89C5-1906F43E681B}" srcOrd="0" destOrd="0" presId="urn:microsoft.com/office/officeart/2005/8/layout/hierarchy2"/>
    <dgm:cxn modelId="{5CA2014D-85DB-4BEC-9F97-80A26593C6A1}" type="presParOf" srcId="{502E262C-739B-47DF-96DA-8A9A4CDC9591}" destId="{6C08DBFE-9F7C-4CC1-ADFC-596BA881E823}" srcOrd="1" destOrd="0" presId="urn:microsoft.com/office/officeart/2005/8/layout/hierarchy2"/>
    <dgm:cxn modelId="{E80461E7-3634-4234-A4C3-51ADAEDB595D}" type="presParOf" srcId="{8C37C405-08C2-4160-A037-0AFC658F81BE}" destId="{F7898901-7D16-4D16-8290-64CB162CA6D4}" srcOrd="6" destOrd="0" presId="urn:microsoft.com/office/officeart/2005/8/layout/hierarchy2"/>
    <dgm:cxn modelId="{5EC61CB2-9002-484D-A201-94B1F4E52422}" type="presParOf" srcId="{F7898901-7D16-4D16-8290-64CB162CA6D4}" destId="{170F701C-48FD-40F3-8521-CEA034870549}" srcOrd="0" destOrd="0" presId="urn:microsoft.com/office/officeart/2005/8/layout/hierarchy2"/>
    <dgm:cxn modelId="{BB73D4C4-4CD7-4DC2-AAA8-A909437AF419}" type="presParOf" srcId="{8C37C405-08C2-4160-A037-0AFC658F81BE}" destId="{5F025EA8-1150-4556-975A-7E669F2812C4}" srcOrd="7" destOrd="0" presId="urn:microsoft.com/office/officeart/2005/8/layout/hierarchy2"/>
    <dgm:cxn modelId="{0547FA9D-5EC8-418C-81A5-3BC9B83F1F69}" type="presParOf" srcId="{5F025EA8-1150-4556-975A-7E669F2812C4}" destId="{67DF39BA-4DBC-4475-B652-E1DFC20C4450}" srcOrd="0" destOrd="0" presId="urn:microsoft.com/office/officeart/2005/8/layout/hierarchy2"/>
    <dgm:cxn modelId="{E5D67350-304A-4516-A20B-2660647B6F6B}" type="presParOf" srcId="{5F025EA8-1150-4556-975A-7E669F2812C4}" destId="{51E3B1C7-0955-44FB-8BB7-AA8E1FAA90DD}"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7868E96-5E66-4CDD-BD3B-C2CEDFE2715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DAAADC29-8B8C-4F1B-AA16-EFFD80BDB185}">
      <dgm:prSet phldrT="[Текст]" custT="1"/>
      <dgm:spPr>
        <a:solidFill>
          <a:schemeClr val="accent1">
            <a:hueOff val="0"/>
            <a:satOff val="0"/>
            <a:lumOff val="0"/>
            <a:alpha val="70000"/>
          </a:schemeClr>
        </a:solidFill>
      </dgm:spPr>
      <dgm:t>
        <a:bodyPr/>
        <a:lstStyle/>
        <a:p>
          <a:r>
            <a:rPr lang="en-US" sz="2000" b="1" i="0" dirty="0" err="1" smtClean="0">
              <a:solidFill>
                <a:srgbClr val="FFFF00"/>
              </a:solidFill>
            </a:rPr>
            <a:t>Aktiv</a:t>
          </a:r>
          <a:r>
            <a:rPr lang="en-US" sz="2000" b="1" i="0" dirty="0" smtClean="0">
              <a:solidFill>
                <a:srgbClr val="FFFF00"/>
              </a:solidFill>
            </a:rPr>
            <a:t> </a:t>
          </a:r>
          <a:r>
            <a:rPr lang="en-US" sz="2000" b="1" i="0" dirty="0" err="1" smtClean="0">
              <a:solidFill>
                <a:srgbClr val="FFFF00"/>
              </a:solidFill>
            </a:rPr>
            <a:t>uchun</a:t>
          </a:r>
          <a:r>
            <a:rPr lang="en-US" sz="2000" b="1" i="0" dirty="0" smtClean="0">
              <a:solidFill>
                <a:srgbClr val="FFFF00"/>
              </a:solidFill>
            </a:rPr>
            <a:t> </a:t>
          </a:r>
          <a:r>
            <a:rPr lang="en-US" sz="2000" b="1" i="0" dirty="0" err="1" smtClean="0">
              <a:solidFill>
                <a:srgbClr val="FFFF00"/>
              </a:solidFill>
            </a:rPr>
            <a:t>kelgusi</a:t>
          </a:r>
          <a:r>
            <a:rPr lang="en-US" sz="2000" b="1" i="0" dirty="0" smtClean="0">
              <a:solidFill>
                <a:srgbClr val="FFFF00"/>
              </a:solidFill>
            </a:rPr>
            <a:t> </a:t>
          </a:r>
          <a:r>
            <a:rPr lang="en-US" sz="2000" b="1" i="0" dirty="0" err="1" smtClean="0">
              <a:solidFill>
                <a:srgbClr val="FFFF00"/>
              </a:solidFill>
            </a:rPr>
            <a:t>pul</a:t>
          </a:r>
          <a:r>
            <a:rPr lang="en-US" sz="2000" b="1" i="0" dirty="0" smtClean="0">
              <a:solidFill>
                <a:srgbClr val="FFFF00"/>
              </a:solidFill>
            </a:rPr>
            <a:t> </a:t>
          </a:r>
          <a:r>
            <a:rPr lang="en-US" sz="2000" b="1" i="0" dirty="0" err="1" smtClean="0">
              <a:solidFill>
                <a:srgbClr val="FFFF00"/>
              </a:solidFill>
            </a:rPr>
            <a:t>oqimlari</a:t>
          </a:r>
          <a:r>
            <a:rPr lang="en-US" sz="2000" b="1" i="0" dirty="0" smtClean="0">
              <a:solidFill>
                <a:srgbClr val="FFFF00"/>
              </a:solidFill>
            </a:rPr>
            <a:t> </a:t>
          </a:r>
          <a:r>
            <a:rPr lang="en-US" sz="2000" b="1" i="0" dirty="0" err="1" smtClean="0">
              <a:solidFill>
                <a:srgbClr val="FFFF00"/>
              </a:solidFill>
            </a:rPr>
            <a:t>uning</a:t>
          </a:r>
          <a:r>
            <a:rPr lang="en-US" sz="2000" b="1" i="0" dirty="0" smtClean="0">
              <a:solidFill>
                <a:srgbClr val="FFFF00"/>
              </a:solidFill>
            </a:rPr>
            <a:t> </a:t>
          </a:r>
          <a:r>
            <a:rPr lang="en-US" sz="2000" b="1" i="0" dirty="0" err="1" smtClean="0">
              <a:solidFill>
                <a:srgbClr val="FFFF00"/>
              </a:solidFill>
            </a:rPr>
            <a:t>joriy</a:t>
          </a:r>
          <a:r>
            <a:rPr lang="en-US" sz="2000" b="1" i="0" dirty="0" smtClean="0">
              <a:solidFill>
                <a:srgbClr val="FFFF00"/>
              </a:solidFill>
            </a:rPr>
            <a:t> </a:t>
          </a:r>
          <a:r>
            <a:rPr lang="en-US" sz="2000" b="1" i="0" dirty="0" err="1" smtClean="0">
              <a:solidFill>
                <a:srgbClr val="FFFF00"/>
              </a:solidFill>
            </a:rPr>
            <a:t>holatida</a:t>
          </a:r>
          <a:r>
            <a:rPr lang="en-US" sz="2000" b="1" i="0" dirty="0" smtClean="0">
              <a:solidFill>
                <a:srgbClr val="FFFF00"/>
              </a:solidFill>
            </a:rPr>
            <a:t> </a:t>
          </a:r>
          <a:r>
            <a:rPr lang="en-US" sz="2000" b="1" i="0" dirty="0" err="1" smtClean="0">
              <a:solidFill>
                <a:srgbClr val="FFFF00"/>
              </a:solidFill>
            </a:rPr>
            <a:t>baholanishi</a:t>
          </a:r>
          <a:r>
            <a:rPr lang="en-US" sz="2000" b="1" i="0" dirty="0" smtClean="0">
              <a:solidFill>
                <a:srgbClr val="FFFF00"/>
              </a:solidFill>
            </a:rPr>
            <a:t> </a:t>
          </a:r>
          <a:r>
            <a:rPr lang="en-US" sz="2000" b="1" i="0" dirty="0" err="1" smtClean="0">
              <a:solidFill>
                <a:srgbClr val="FFFF00"/>
              </a:solidFill>
            </a:rPr>
            <a:t>lozim</a:t>
          </a:r>
          <a:r>
            <a:rPr lang="en-US" sz="2000" b="1" i="0" dirty="0" smtClean="0">
              <a:solidFill>
                <a:srgbClr val="FFFF00"/>
              </a:solidFill>
            </a:rPr>
            <a:t>.</a:t>
          </a:r>
          <a:endParaRPr lang="ru-RU" sz="2000" b="1" dirty="0">
            <a:solidFill>
              <a:srgbClr val="FFFF00"/>
            </a:solidFill>
            <a:latin typeface="Times New Roman" pitchFamily="18" charset="0"/>
            <a:cs typeface="Times New Roman" pitchFamily="18" charset="0"/>
          </a:endParaRPr>
        </a:p>
      </dgm:t>
    </dgm:pt>
    <dgm:pt modelId="{6C64321A-1231-45D2-90C8-50941231F4BC}" type="parTrans" cxnId="{A7998DED-99FE-4CC2-846B-1128567012BB}">
      <dgm:prSet/>
      <dgm:spPr/>
      <dgm:t>
        <a:bodyPr/>
        <a:lstStyle/>
        <a:p>
          <a:endParaRPr lang="ru-RU"/>
        </a:p>
      </dgm:t>
    </dgm:pt>
    <dgm:pt modelId="{9788032E-654F-4CB3-BC8C-E0DD10BE3CDE}" type="sibTrans" cxnId="{A7998DED-99FE-4CC2-846B-1128567012BB}">
      <dgm:prSet/>
      <dgm:spPr/>
      <dgm:t>
        <a:bodyPr/>
        <a:lstStyle/>
        <a:p>
          <a:endParaRPr lang="ru-RU"/>
        </a:p>
      </dgm:t>
    </dgm:pt>
    <dgm:pt modelId="{0886E949-DA8F-4DD5-8FD7-95B1AFDA829D}">
      <dgm:prSet phldrT="[Текст]" custT="1"/>
      <dgm:spPr/>
      <dgm:t>
        <a:bodyPr/>
        <a:lstStyle/>
        <a:p>
          <a:r>
            <a:rPr lang="en-US" sz="1800" b="0" i="0" dirty="0" err="1" smtClean="0">
              <a:solidFill>
                <a:srgbClr val="00B050"/>
              </a:solidFill>
            </a:rPr>
            <a:t>Kelgusi</a:t>
          </a:r>
          <a:r>
            <a:rPr lang="en-US" sz="1800" b="0" i="0" dirty="0" smtClean="0">
              <a:solidFill>
                <a:srgbClr val="00B050"/>
              </a:solidFill>
            </a:rPr>
            <a:t> </a:t>
          </a:r>
          <a:r>
            <a:rPr lang="en-US" sz="1800" b="0" i="0" dirty="0" err="1" smtClean="0">
              <a:solidFill>
                <a:srgbClr val="00B050"/>
              </a:solidFill>
            </a:rPr>
            <a:t>pul</a:t>
          </a:r>
          <a:r>
            <a:rPr lang="en-US" sz="1800" b="0" i="0" dirty="0" smtClean="0">
              <a:solidFill>
                <a:srgbClr val="00B050"/>
              </a:solidFill>
            </a:rPr>
            <a:t> </a:t>
          </a:r>
          <a:r>
            <a:rPr lang="en-US" sz="1800" b="0" i="0" dirty="0" err="1" smtClean="0">
              <a:solidFill>
                <a:srgbClr val="00B050"/>
              </a:solidFill>
            </a:rPr>
            <a:t>oqimlarining</a:t>
          </a:r>
          <a:r>
            <a:rPr lang="en-US" sz="1800" b="0" i="0" dirty="0" smtClean="0">
              <a:solidFill>
                <a:srgbClr val="00B050"/>
              </a:solidFill>
            </a:rPr>
            <a:t> </a:t>
          </a:r>
          <a:r>
            <a:rPr lang="en-US" sz="1800" b="0" i="0" dirty="0" err="1" smtClean="0">
              <a:solidFill>
                <a:srgbClr val="00B050"/>
              </a:solidFill>
            </a:rPr>
            <a:t>baholanishi</a:t>
          </a:r>
          <a:r>
            <a:rPr lang="en-US" sz="1800" b="0" i="0" dirty="0" smtClean="0">
              <a:solidFill>
                <a:srgbClr val="00B050"/>
              </a:solidFill>
            </a:rPr>
            <a:t> </a:t>
          </a:r>
          <a:r>
            <a:rPr lang="en-US" sz="1800" b="0" i="0" dirty="0" err="1" smtClean="0">
              <a:solidFill>
                <a:srgbClr val="00B050"/>
              </a:solidFill>
            </a:rPr>
            <a:t>quyidagilardan</a:t>
          </a:r>
          <a:r>
            <a:rPr lang="en-US" sz="1800" b="0" i="0" dirty="0" smtClean="0">
              <a:solidFill>
                <a:srgbClr val="00B050"/>
              </a:solidFill>
            </a:rPr>
            <a:t> </a:t>
          </a:r>
          <a:r>
            <a:rPr lang="en-US" sz="1800" b="0" i="0" dirty="0" err="1" smtClean="0">
              <a:solidFill>
                <a:srgbClr val="00B050"/>
              </a:solidFill>
            </a:rPr>
            <a:t>yuzaga</a:t>
          </a:r>
          <a:r>
            <a:rPr lang="en-US" sz="1800" b="0" i="0" dirty="0" smtClean="0">
              <a:solidFill>
                <a:srgbClr val="00B050"/>
              </a:solidFill>
            </a:rPr>
            <a:t> </a:t>
          </a:r>
          <a:r>
            <a:rPr lang="en-US" sz="1800" b="0" i="0" dirty="0" err="1" smtClean="0">
              <a:solidFill>
                <a:srgbClr val="00B050"/>
              </a:solidFill>
            </a:rPr>
            <a:t>kelishi</a:t>
          </a:r>
          <a:r>
            <a:rPr lang="en-US" sz="1800" b="0" i="0" dirty="0" smtClean="0">
              <a:solidFill>
                <a:srgbClr val="00B050"/>
              </a:solidFill>
            </a:rPr>
            <a:t> </a:t>
          </a:r>
          <a:r>
            <a:rPr lang="en-US" sz="1800" b="0" i="0" dirty="0" err="1" smtClean="0">
              <a:solidFill>
                <a:srgbClr val="00B050"/>
              </a:solidFill>
            </a:rPr>
            <a:t>kutilgan</a:t>
          </a:r>
          <a:r>
            <a:rPr lang="en-US" sz="1800" b="0" i="0" dirty="0" smtClean="0">
              <a:solidFill>
                <a:srgbClr val="00B050"/>
              </a:solidFill>
            </a:rPr>
            <a:t> </a:t>
          </a:r>
          <a:r>
            <a:rPr lang="en-US" sz="1800" b="0" i="0" dirty="0" err="1" smtClean="0">
              <a:solidFill>
                <a:srgbClr val="00B050"/>
              </a:solidFill>
            </a:rPr>
            <a:t>baholangan</a:t>
          </a:r>
          <a:r>
            <a:rPr lang="en-US" sz="1800" b="0" i="0" dirty="0" smtClean="0">
              <a:solidFill>
                <a:srgbClr val="00B050"/>
              </a:solidFill>
            </a:rPr>
            <a:t> </a:t>
          </a:r>
          <a:r>
            <a:rPr lang="en-US" sz="1800" b="0" i="0" dirty="0" err="1" smtClean="0">
              <a:solidFill>
                <a:srgbClr val="00B050"/>
              </a:solidFill>
            </a:rPr>
            <a:t>kelgusi</a:t>
          </a:r>
          <a:r>
            <a:rPr lang="en-US" sz="1800" b="0" i="0" dirty="0" smtClean="0">
              <a:solidFill>
                <a:srgbClr val="00B050"/>
              </a:solidFill>
            </a:rPr>
            <a:t> </a:t>
          </a:r>
          <a:r>
            <a:rPr lang="en-US" sz="1800" b="0" i="0" dirty="0" err="1" smtClean="0">
              <a:solidFill>
                <a:srgbClr val="00B050"/>
              </a:solidFill>
            </a:rPr>
            <a:t>pul</a:t>
          </a:r>
          <a:r>
            <a:rPr lang="en-US" sz="1800" b="0" i="0" dirty="0" smtClean="0">
              <a:solidFill>
                <a:srgbClr val="00B050"/>
              </a:solidFill>
            </a:rPr>
            <a:t> </a:t>
          </a:r>
          <a:r>
            <a:rPr lang="en-US" sz="1800" b="0" i="0" dirty="0" err="1" smtClean="0">
              <a:solidFill>
                <a:srgbClr val="00B050"/>
              </a:solidFill>
            </a:rPr>
            <a:t>kirimlarini</a:t>
          </a:r>
          <a:r>
            <a:rPr lang="en-US" sz="1800" b="0" i="0" dirty="0" smtClean="0">
              <a:solidFill>
                <a:srgbClr val="00B050"/>
              </a:solidFill>
            </a:rPr>
            <a:t> </a:t>
          </a:r>
          <a:r>
            <a:rPr lang="en-US" sz="1800" b="0" i="0" dirty="0" err="1" smtClean="0">
              <a:solidFill>
                <a:srgbClr val="00B050"/>
              </a:solidFill>
            </a:rPr>
            <a:t>yoki</a:t>
          </a:r>
          <a:r>
            <a:rPr lang="en-US" sz="1800" b="0" i="0" dirty="0" smtClean="0">
              <a:solidFill>
                <a:srgbClr val="00B050"/>
              </a:solidFill>
            </a:rPr>
            <a:t> </a:t>
          </a:r>
          <a:r>
            <a:rPr lang="en-US" sz="1800" b="0" i="0" dirty="0" err="1" smtClean="0">
              <a:solidFill>
                <a:srgbClr val="00B050"/>
              </a:solidFill>
            </a:rPr>
            <a:t>chiqimlarini</a:t>
          </a:r>
          <a:r>
            <a:rPr lang="en-US" sz="1800" b="0" i="0" dirty="0" smtClean="0">
              <a:solidFill>
                <a:srgbClr val="00B050"/>
              </a:solidFill>
            </a:rPr>
            <a:t> </a:t>
          </a:r>
          <a:r>
            <a:rPr lang="en-US" sz="1800" b="0" i="0" dirty="0" err="1" smtClean="0">
              <a:solidFill>
                <a:srgbClr val="00B050"/>
              </a:solidFill>
            </a:rPr>
            <a:t>o‘z</a:t>
          </a:r>
          <a:r>
            <a:rPr lang="en-US" sz="1800" b="0" i="0" dirty="0" smtClean="0">
              <a:solidFill>
                <a:srgbClr val="00B050"/>
              </a:solidFill>
            </a:rPr>
            <a:t> </a:t>
          </a:r>
          <a:r>
            <a:rPr lang="en-US" sz="1800" b="0" i="0" dirty="0" err="1" smtClean="0">
              <a:solidFill>
                <a:srgbClr val="00B050"/>
              </a:solidFill>
            </a:rPr>
            <a:t>ichiga</a:t>
          </a:r>
          <a:r>
            <a:rPr lang="en-US" sz="1800" b="0" i="0" dirty="0" smtClean="0">
              <a:solidFill>
                <a:srgbClr val="00B050"/>
              </a:solidFill>
            </a:rPr>
            <a:t> </a:t>
          </a:r>
          <a:r>
            <a:rPr lang="en-US" sz="1800" b="0" i="0" dirty="0" err="1" smtClean="0">
              <a:solidFill>
                <a:srgbClr val="00B050"/>
              </a:solidFill>
            </a:rPr>
            <a:t>olmasligi</a:t>
          </a:r>
          <a:r>
            <a:rPr lang="en-US" sz="1800" b="0" i="0" dirty="0" smtClean="0">
              <a:solidFill>
                <a:srgbClr val="00B050"/>
              </a:solidFill>
            </a:rPr>
            <a:t> </a:t>
          </a:r>
          <a:r>
            <a:rPr lang="en-US" sz="1800" b="0" i="0" dirty="0" err="1" smtClean="0">
              <a:solidFill>
                <a:srgbClr val="00B050"/>
              </a:solidFill>
            </a:rPr>
            <a:t>lozim</a:t>
          </a:r>
          <a:r>
            <a:rPr lang="en-US" sz="1800" b="0" i="0" dirty="0" smtClean="0">
              <a:solidFill>
                <a:srgbClr val="00B050"/>
              </a:solidFill>
            </a:rPr>
            <a:t>:</a:t>
          </a:r>
          <a:endParaRPr lang="ru-RU" sz="1800" dirty="0">
            <a:solidFill>
              <a:srgbClr val="00B050"/>
            </a:solidFill>
            <a:latin typeface="Times New Roman" pitchFamily="18" charset="0"/>
            <a:cs typeface="Times New Roman" pitchFamily="18" charset="0"/>
          </a:endParaRPr>
        </a:p>
      </dgm:t>
    </dgm:pt>
    <dgm:pt modelId="{583213CC-9E88-4354-8E0F-57EF1DC11597}" type="parTrans" cxnId="{82CADF3B-C3AC-4342-8778-E0669410AC99}">
      <dgm:prSet/>
      <dgm:spPr/>
      <dgm:t>
        <a:bodyPr/>
        <a:lstStyle/>
        <a:p>
          <a:endParaRPr lang="ru-RU"/>
        </a:p>
      </dgm:t>
    </dgm:pt>
    <dgm:pt modelId="{2AF245F7-CA81-4333-90EE-029E13701750}" type="sibTrans" cxnId="{82CADF3B-C3AC-4342-8778-E0669410AC99}">
      <dgm:prSet/>
      <dgm:spPr/>
      <dgm:t>
        <a:bodyPr/>
        <a:lstStyle/>
        <a:p>
          <a:endParaRPr lang="ru-RU"/>
        </a:p>
      </dgm:t>
    </dgm:pt>
    <dgm:pt modelId="{BEAE123C-292A-4A97-BEA8-959489D87FD5}">
      <dgm:prSet phldrT="[Текст]"/>
      <dgm:spPr>
        <a:solidFill>
          <a:schemeClr val="accent1">
            <a:hueOff val="0"/>
            <a:satOff val="0"/>
            <a:lumOff val="0"/>
            <a:alpha val="70000"/>
          </a:schemeClr>
        </a:solidFill>
      </dgm:spPr>
      <dgm:t>
        <a:bodyPr/>
        <a:lstStyle/>
        <a:p>
          <a:endParaRPr lang="ru-RU" dirty="0"/>
        </a:p>
      </dgm:t>
    </dgm:pt>
    <dgm:pt modelId="{4E8D8DD4-3F06-4E58-BE60-611392C03977}" type="parTrans" cxnId="{DEF0178B-22EE-4434-A582-7B734E77C118}">
      <dgm:prSet/>
      <dgm:spPr/>
      <dgm:t>
        <a:bodyPr/>
        <a:lstStyle/>
        <a:p>
          <a:endParaRPr lang="ru-RU"/>
        </a:p>
      </dgm:t>
    </dgm:pt>
    <dgm:pt modelId="{C26A1FAD-CCC1-4F36-B112-182D613C2A55}" type="sibTrans" cxnId="{DEF0178B-22EE-4434-A582-7B734E77C118}">
      <dgm:prSet/>
      <dgm:spPr/>
      <dgm:t>
        <a:bodyPr/>
        <a:lstStyle/>
        <a:p>
          <a:endParaRPr lang="ru-RU"/>
        </a:p>
      </dgm:t>
    </dgm:pt>
    <dgm:pt modelId="{900A98F9-296C-4C4F-9364-25C8D0DBC792}">
      <dgm:prSet phldrT="[Текст]" custT="1"/>
      <dgm:spPr/>
      <dgm:t>
        <a:bodyPr/>
        <a:lstStyle/>
        <a:p>
          <a:r>
            <a:rPr lang="en-US" sz="1800" b="1" i="0" dirty="0" err="1" smtClean="0">
              <a:solidFill>
                <a:srgbClr val="FF0000"/>
              </a:solidFill>
            </a:rPr>
            <a:t>tadbirkorlik</a:t>
          </a:r>
          <a:r>
            <a:rPr lang="en-US" sz="1800" b="1" i="0" dirty="0" smtClean="0">
              <a:solidFill>
                <a:srgbClr val="FF0000"/>
              </a:solidFill>
            </a:rPr>
            <a:t> </a:t>
          </a:r>
          <a:r>
            <a:rPr lang="en-US" sz="1800" b="1" i="0" dirty="0" err="1" smtClean="0">
              <a:solidFill>
                <a:srgbClr val="FF0000"/>
              </a:solidFill>
            </a:rPr>
            <a:t>sub’ekti</a:t>
          </a:r>
          <a:r>
            <a:rPr lang="en-US" sz="1800" b="1" i="0" dirty="0" smtClean="0">
              <a:solidFill>
                <a:srgbClr val="FF0000"/>
              </a:solidFill>
            </a:rPr>
            <a:t> </a:t>
          </a:r>
          <a:r>
            <a:rPr lang="en-US" sz="1800" b="1" i="0" dirty="0" err="1" smtClean="0">
              <a:solidFill>
                <a:srgbClr val="FF0000"/>
              </a:solidFill>
            </a:rPr>
            <a:t>hali</a:t>
          </a:r>
          <a:r>
            <a:rPr lang="en-US" sz="1800" b="1" i="0" dirty="0" smtClean="0">
              <a:solidFill>
                <a:srgbClr val="FF0000"/>
              </a:solidFill>
            </a:rPr>
            <a:t> </a:t>
          </a:r>
          <a:r>
            <a:rPr lang="en-US" sz="1800" b="1" i="0" dirty="0" err="1" smtClean="0">
              <a:solidFill>
                <a:srgbClr val="FF0000"/>
              </a:solidFill>
            </a:rPr>
            <a:t>majburiyat</a:t>
          </a:r>
          <a:r>
            <a:rPr lang="en-US" sz="1800" b="1" i="0" dirty="0" smtClean="0">
              <a:solidFill>
                <a:srgbClr val="FF0000"/>
              </a:solidFill>
            </a:rPr>
            <a:t> </a:t>
          </a:r>
          <a:r>
            <a:rPr lang="en-US" sz="1800" b="1" i="0" dirty="0" err="1" smtClean="0">
              <a:solidFill>
                <a:srgbClr val="FF0000"/>
              </a:solidFill>
            </a:rPr>
            <a:t>olmagan</a:t>
          </a:r>
          <a:r>
            <a:rPr lang="en-US" sz="1800" b="1" i="0" dirty="0" smtClean="0">
              <a:solidFill>
                <a:srgbClr val="FF0000"/>
              </a:solidFill>
            </a:rPr>
            <a:t> </a:t>
          </a:r>
          <a:r>
            <a:rPr lang="en-US" sz="1800" b="1" i="0" dirty="0" err="1" smtClean="0">
              <a:solidFill>
                <a:srgbClr val="FF0000"/>
              </a:solidFill>
            </a:rPr>
            <a:t>kelajakdagi</a:t>
          </a:r>
          <a:r>
            <a:rPr lang="en-US" sz="1800" b="1" i="0" dirty="0" smtClean="0">
              <a:solidFill>
                <a:srgbClr val="FF0000"/>
              </a:solidFill>
            </a:rPr>
            <a:t> </a:t>
          </a:r>
          <a:r>
            <a:rPr lang="en-US" sz="1800" b="1" i="0" dirty="0" err="1" smtClean="0">
              <a:solidFill>
                <a:srgbClr val="FF0000"/>
              </a:solidFill>
            </a:rPr>
            <a:t>qayta</a:t>
          </a:r>
          <a:r>
            <a:rPr lang="en-US" sz="1800" b="1" i="0" dirty="0" smtClean="0">
              <a:solidFill>
                <a:srgbClr val="FF0000"/>
              </a:solidFill>
            </a:rPr>
            <a:t> </a:t>
          </a:r>
          <a:r>
            <a:rPr lang="en-US" sz="1800" b="1" i="0" dirty="0" err="1" smtClean="0">
              <a:solidFill>
                <a:srgbClr val="FF0000"/>
              </a:solidFill>
            </a:rPr>
            <a:t>tashkil</a:t>
          </a:r>
          <a:r>
            <a:rPr lang="en-US" sz="1800" b="1" i="0" dirty="0" smtClean="0">
              <a:solidFill>
                <a:srgbClr val="FF0000"/>
              </a:solidFill>
            </a:rPr>
            <a:t> </a:t>
          </a:r>
          <a:r>
            <a:rPr lang="en-US" sz="1800" b="1" i="0" dirty="0" err="1" smtClean="0">
              <a:solidFill>
                <a:srgbClr val="FF0000"/>
              </a:solidFill>
            </a:rPr>
            <a:t>etish</a:t>
          </a:r>
          <a:r>
            <a:rPr lang="en-US" sz="1800" b="1" i="0" dirty="0" smtClean="0">
              <a:solidFill>
                <a:srgbClr val="FF0000"/>
              </a:solidFill>
            </a:rPr>
            <a:t>; </a:t>
          </a:r>
          <a:r>
            <a:rPr lang="en-US" sz="1800" b="1" i="0" dirty="0" err="1" smtClean="0">
              <a:solidFill>
                <a:srgbClr val="FF0000"/>
              </a:solidFill>
            </a:rPr>
            <a:t>yoki</a:t>
          </a:r>
          <a:endParaRPr lang="ru-RU" sz="1800" b="1" dirty="0">
            <a:solidFill>
              <a:srgbClr val="FF0000"/>
            </a:solidFill>
            <a:latin typeface="Times New Roman" pitchFamily="18" charset="0"/>
            <a:cs typeface="Times New Roman" pitchFamily="18" charset="0"/>
          </a:endParaRPr>
        </a:p>
      </dgm:t>
    </dgm:pt>
    <dgm:pt modelId="{2D75BD7B-6CC6-4F89-B9B5-2CEA6148EB53}" type="parTrans" cxnId="{4F03C9A6-44A8-4C68-8901-041E5E7DE35C}">
      <dgm:prSet/>
      <dgm:spPr/>
      <dgm:t>
        <a:bodyPr/>
        <a:lstStyle/>
        <a:p>
          <a:endParaRPr lang="ru-RU"/>
        </a:p>
      </dgm:t>
    </dgm:pt>
    <dgm:pt modelId="{F7B498DC-F9F9-4512-8A53-3937329D7472}" type="sibTrans" cxnId="{4F03C9A6-44A8-4C68-8901-041E5E7DE35C}">
      <dgm:prSet/>
      <dgm:spPr/>
      <dgm:t>
        <a:bodyPr/>
        <a:lstStyle/>
        <a:p>
          <a:endParaRPr lang="ru-RU"/>
        </a:p>
      </dgm:t>
    </dgm:pt>
    <dgm:pt modelId="{97C5D74F-D79B-4624-BF7F-4D0B7CA029E5}">
      <dgm:prSet phldrT="[Текст]"/>
      <dgm:spPr>
        <a:solidFill>
          <a:schemeClr val="accent1">
            <a:hueOff val="0"/>
            <a:satOff val="0"/>
            <a:lumOff val="0"/>
            <a:alpha val="70000"/>
          </a:schemeClr>
        </a:solidFill>
      </dgm:spPr>
      <dgm:t>
        <a:bodyPr/>
        <a:lstStyle/>
        <a:p>
          <a:endParaRPr lang="ru-RU" dirty="0"/>
        </a:p>
      </dgm:t>
    </dgm:pt>
    <dgm:pt modelId="{4B637452-B9A4-465E-9E0E-63164DE2290D}" type="parTrans" cxnId="{F328E412-E32E-470C-B5BB-345F2599AC4A}">
      <dgm:prSet/>
      <dgm:spPr/>
      <dgm:t>
        <a:bodyPr/>
        <a:lstStyle/>
        <a:p>
          <a:endParaRPr lang="ru-RU"/>
        </a:p>
      </dgm:t>
    </dgm:pt>
    <dgm:pt modelId="{8544806E-4E66-4ED6-A2CB-6C0E5D77B0A6}" type="sibTrans" cxnId="{F328E412-E32E-470C-B5BB-345F2599AC4A}">
      <dgm:prSet/>
      <dgm:spPr/>
      <dgm:t>
        <a:bodyPr/>
        <a:lstStyle/>
        <a:p>
          <a:endParaRPr lang="ru-RU"/>
        </a:p>
      </dgm:t>
    </dgm:pt>
    <dgm:pt modelId="{C04620A0-FEF1-4FA9-BB2D-F80C18E44644}">
      <dgm:prSet phldrT="[Текст]" custT="1"/>
      <dgm:spPr/>
      <dgm:t>
        <a:bodyPr/>
        <a:lstStyle/>
        <a:p>
          <a:r>
            <a:rPr lang="en-US" sz="1800" b="1" i="0" dirty="0" err="1" smtClean="0">
              <a:solidFill>
                <a:srgbClr val="FF0000"/>
              </a:solidFill>
            </a:rPr>
            <a:t>aktivning</a:t>
          </a:r>
          <a:r>
            <a:rPr lang="en-US" sz="1800" b="1" i="0" dirty="0" smtClean="0">
              <a:solidFill>
                <a:srgbClr val="FF0000"/>
              </a:solidFill>
            </a:rPr>
            <a:t> </a:t>
          </a:r>
          <a:r>
            <a:rPr lang="en-US" sz="1800" b="1" i="0" dirty="0" err="1" smtClean="0">
              <a:solidFill>
                <a:srgbClr val="FF0000"/>
              </a:solidFill>
            </a:rPr>
            <a:t>faoliyat</a:t>
          </a:r>
          <a:r>
            <a:rPr lang="en-US" sz="1800" b="1" i="0" dirty="0" smtClean="0">
              <a:solidFill>
                <a:srgbClr val="FF0000"/>
              </a:solidFill>
            </a:rPr>
            <a:t> </a:t>
          </a:r>
          <a:r>
            <a:rPr lang="en-US" sz="1800" b="1" i="0" dirty="0" err="1" smtClean="0">
              <a:solidFill>
                <a:srgbClr val="FF0000"/>
              </a:solidFill>
            </a:rPr>
            <a:t>ko‘rsatishini</a:t>
          </a:r>
          <a:r>
            <a:rPr lang="en-US" sz="1800" b="1" i="0" dirty="0" smtClean="0">
              <a:solidFill>
                <a:srgbClr val="FF0000"/>
              </a:solidFill>
            </a:rPr>
            <a:t> </a:t>
          </a:r>
          <a:r>
            <a:rPr lang="en-US" sz="1800" b="1" i="0" dirty="0" err="1" smtClean="0">
              <a:solidFill>
                <a:srgbClr val="FF0000"/>
              </a:solidFill>
            </a:rPr>
            <a:t>yaxshilash</a:t>
          </a:r>
          <a:r>
            <a:rPr lang="en-US" sz="1800" b="1" i="0" dirty="0" smtClean="0">
              <a:solidFill>
                <a:srgbClr val="FF0000"/>
              </a:solidFill>
            </a:rPr>
            <a:t> </a:t>
          </a:r>
          <a:r>
            <a:rPr lang="en-US" sz="1800" b="1" i="0" dirty="0" err="1" smtClean="0">
              <a:solidFill>
                <a:srgbClr val="FF0000"/>
              </a:solidFill>
            </a:rPr>
            <a:t>yoki</a:t>
          </a:r>
          <a:r>
            <a:rPr lang="en-US" sz="1800" b="1" i="0" dirty="0" smtClean="0">
              <a:solidFill>
                <a:srgbClr val="FF0000"/>
              </a:solidFill>
            </a:rPr>
            <a:t> </a:t>
          </a:r>
          <a:r>
            <a:rPr lang="en-US" sz="1800" b="1" i="0" dirty="0" err="1" smtClean="0">
              <a:solidFill>
                <a:srgbClr val="FF0000"/>
              </a:solidFill>
            </a:rPr>
            <a:t>takomillashtirish</a:t>
          </a:r>
          <a:r>
            <a:rPr lang="en-US" sz="1800" b="1" i="0" dirty="0" smtClean="0">
              <a:solidFill>
                <a:srgbClr val="FF0000"/>
              </a:solidFill>
            </a:rPr>
            <a:t>.</a:t>
          </a:r>
          <a:endParaRPr lang="ru-RU" sz="1800" b="1" dirty="0">
            <a:solidFill>
              <a:srgbClr val="FF0000"/>
            </a:solidFill>
            <a:latin typeface="Times New Roman" pitchFamily="18" charset="0"/>
            <a:cs typeface="Times New Roman" pitchFamily="18" charset="0"/>
          </a:endParaRPr>
        </a:p>
      </dgm:t>
    </dgm:pt>
    <dgm:pt modelId="{D0C3CC08-11B4-4192-956A-839A3E4AB796}" type="parTrans" cxnId="{F24DC1E0-4D46-450A-AE89-8C4130EE0076}">
      <dgm:prSet/>
      <dgm:spPr/>
      <dgm:t>
        <a:bodyPr/>
        <a:lstStyle/>
        <a:p>
          <a:endParaRPr lang="ru-RU"/>
        </a:p>
      </dgm:t>
    </dgm:pt>
    <dgm:pt modelId="{749932B5-CD1A-42D6-946A-34563C071868}" type="sibTrans" cxnId="{F24DC1E0-4D46-450A-AE89-8C4130EE0076}">
      <dgm:prSet/>
      <dgm:spPr/>
      <dgm:t>
        <a:bodyPr/>
        <a:lstStyle/>
        <a:p>
          <a:endParaRPr lang="ru-RU"/>
        </a:p>
      </dgm:t>
    </dgm:pt>
    <dgm:pt modelId="{1D4F3E5E-58E8-4F12-B289-CD7FB638AB77}" type="pres">
      <dgm:prSet presAssocID="{77868E96-5E66-4CDD-BD3B-C2CEDFE2715D}" presName="Name0" presStyleCnt="0">
        <dgm:presLayoutVars>
          <dgm:dir/>
          <dgm:animLvl val="lvl"/>
          <dgm:resizeHandles val="exact"/>
        </dgm:presLayoutVars>
      </dgm:prSet>
      <dgm:spPr/>
      <dgm:t>
        <a:bodyPr/>
        <a:lstStyle/>
        <a:p>
          <a:endParaRPr lang="ru-RU"/>
        </a:p>
      </dgm:t>
    </dgm:pt>
    <dgm:pt modelId="{DA3A8503-5ECA-4A43-9D6D-5C75608A5B33}" type="pres">
      <dgm:prSet presAssocID="{DAAADC29-8B8C-4F1B-AA16-EFFD80BDB185}" presName="linNode" presStyleCnt="0"/>
      <dgm:spPr/>
    </dgm:pt>
    <dgm:pt modelId="{2F1DEC13-455F-42A5-9FF8-22EBF3160AA6}" type="pres">
      <dgm:prSet presAssocID="{DAAADC29-8B8C-4F1B-AA16-EFFD80BDB185}" presName="parentText" presStyleLbl="node1" presStyleIdx="0" presStyleCnt="3" custScaleY="61210">
        <dgm:presLayoutVars>
          <dgm:chMax val="1"/>
          <dgm:bulletEnabled val="1"/>
        </dgm:presLayoutVars>
      </dgm:prSet>
      <dgm:spPr/>
      <dgm:t>
        <a:bodyPr/>
        <a:lstStyle/>
        <a:p>
          <a:endParaRPr lang="ru-RU"/>
        </a:p>
      </dgm:t>
    </dgm:pt>
    <dgm:pt modelId="{4B0EB1CE-D51C-4ADA-BA62-4BFB3EAC0231}" type="pres">
      <dgm:prSet presAssocID="{DAAADC29-8B8C-4F1B-AA16-EFFD80BDB185}" presName="descendantText" presStyleLbl="alignAccFollowNode1" presStyleIdx="0" presStyleCnt="3" custScaleY="69941">
        <dgm:presLayoutVars>
          <dgm:bulletEnabled val="1"/>
        </dgm:presLayoutVars>
      </dgm:prSet>
      <dgm:spPr/>
      <dgm:t>
        <a:bodyPr/>
        <a:lstStyle/>
        <a:p>
          <a:endParaRPr lang="ru-RU"/>
        </a:p>
      </dgm:t>
    </dgm:pt>
    <dgm:pt modelId="{FDACC8C3-4874-4911-893F-CD0DD76312D6}" type="pres">
      <dgm:prSet presAssocID="{9788032E-654F-4CB3-BC8C-E0DD10BE3CDE}" presName="sp" presStyleCnt="0"/>
      <dgm:spPr/>
    </dgm:pt>
    <dgm:pt modelId="{1C1B402E-D0DF-4825-8014-7DBD491B428D}" type="pres">
      <dgm:prSet presAssocID="{BEAE123C-292A-4A97-BEA8-959489D87FD5}" presName="linNode" presStyleCnt="0"/>
      <dgm:spPr/>
    </dgm:pt>
    <dgm:pt modelId="{70D5FB0C-A69B-4A10-9891-FCCF6B915E12}" type="pres">
      <dgm:prSet presAssocID="{BEAE123C-292A-4A97-BEA8-959489D87FD5}" presName="parentText" presStyleLbl="node1" presStyleIdx="1" presStyleCnt="3" custScaleX="19115" custScaleY="24478" custLinFactNeighborX="17062" custLinFactNeighborY="2068">
        <dgm:presLayoutVars>
          <dgm:chMax val="1"/>
          <dgm:bulletEnabled val="1"/>
        </dgm:presLayoutVars>
      </dgm:prSet>
      <dgm:spPr/>
      <dgm:t>
        <a:bodyPr/>
        <a:lstStyle/>
        <a:p>
          <a:endParaRPr lang="ru-RU"/>
        </a:p>
      </dgm:t>
    </dgm:pt>
    <dgm:pt modelId="{00D70905-E282-4185-8CC2-C2F559DC5BDF}" type="pres">
      <dgm:prSet presAssocID="{BEAE123C-292A-4A97-BEA8-959489D87FD5}" presName="descendantText" presStyleLbl="alignAccFollowNode1" presStyleIdx="1" presStyleCnt="3" custScaleY="36184" custLinFactNeighborX="29884" custLinFactNeighborY="2193">
        <dgm:presLayoutVars>
          <dgm:bulletEnabled val="1"/>
        </dgm:presLayoutVars>
      </dgm:prSet>
      <dgm:spPr/>
      <dgm:t>
        <a:bodyPr/>
        <a:lstStyle/>
        <a:p>
          <a:endParaRPr lang="ru-RU"/>
        </a:p>
      </dgm:t>
    </dgm:pt>
    <dgm:pt modelId="{28A2FB94-6E04-4C33-93F0-24A860052B29}" type="pres">
      <dgm:prSet presAssocID="{C26A1FAD-CCC1-4F36-B112-182D613C2A55}" presName="sp" presStyleCnt="0"/>
      <dgm:spPr/>
    </dgm:pt>
    <dgm:pt modelId="{267FA68C-B4DA-4F02-88B3-8837BB481D03}" type="pres">
      <dgm:prSet presAssocID="{97C5D74F-D79B-4624-BF7F-4D0B7CA029E5}" presName="linNode" presStyleCnt="0"/>
      <dgm:spPr/>
    </dgm:pt>
    <dgm:pt modelId="{D5C3E5B0-3759-47B2-A57E-979C8A72F051}" type="pres">
      <dgm:prSet presAssocID="{97C5D74F-D79B-4624-BF7F-4D0B7CA029E5}" presName="parentText" presStyleLbl="node1" presStyleIdx="2" presStyleCnt="3" custScaleX="16002" custScaleY="21698" custLinFactNeighborX="25626" custLinFactNeighborY="348">
        <dgm:presLayoutVars>
          <dgm:chMax val="1"/>
          <dgm:bulletEnabled val="1"/>
        </dgm:presLayoutVars>
      </dgm:prSet>
      <dgm:spPr/>
      <dgm:t>
        <a:bodyPr/>
        <a:lstStyle/>
        <a:p>
          <a:endParaRPr lang="ru-RU"/>
        </a:p>
      </dgm:t>
    </dgm:pt>
    <dgm:pt modelId="{09EC273C-1CD2-4F59-ACF7-72D05CE95920}" type="pres">
      <dgm:prSet presAssocID="{97C5D74F-D79B-4624-BF7F-4D0B7CA029E5}" presName="descendantText" presStyleLbl="alignAccFollowNode1" presStyleIdx="2" presStyleCnt="3" custScaleY="28402" custLinFactNeighborX="45889" custLinFactNeighborY="13256">
        <dgm:presLayoutVars>
          <dgm:bulletEnabled val="1"/>
        </dgm:presLayoutVars>
      </dgm:prSet>
      <dgm:spPr/>
      <dgm:t>
        <a:bodyPr/>
        <a:lstStyle/>
        <a:p>
          <a:endParaRPr lang="ru-RU"/>
        </a:p>
      </dgm:t>
    </dgm:pt>
  </dgm:ptLst>
  <dgm:cxnLst>
    <dgm:cxn modelId="{829B1DDC-1D64-49A3-9F3D-80B3E46DB11E}" type="presOf" srcId="{0886E949-DA8F-4DD5-8FD7-95B1AFDA829D}" destId="{4B0EB1CE-D51C-4ADA-BA62-4BFB3EAC0231}" srcOrd="0" destOrd="0" presId="urn:microsoft.com/office/officeart/2005/8/layout/vList5"/>
    <dgm:cxn modelId="{4F03C9A6-44A8-4C68-8901-041E5E7DE35C}" srcId="{BEAE123C-292A-4A97-BEA8-959489D87FD5}" destId="{900A98F9-296C-4C4F-9364-25C8D0DBC792}" srcOrd="0" destOrd="0" parTransId="{2D75BD7B-6CC6-4F89-B9B5-2CEA6148EB53}" sibTransId="{F7B498DC-F9F9-4512-8A53-3937329D7472}"/>
    <dgm:cxn modelId="{A7998DED-99FE-4CC2-846B-1128567012BB}" srcId="{77868E96-5E66-4CDD-BD3B-C2CEDFE2715D}" destId="{DAAADC29-8B8C-4F1B-AA16-EFFD80BDB185}" srcOrd="0" destOrd="0" parTransId="{6C64321A-1231-45D2-90C8-50941231F4BC}" sibTransId="{9788032E-654F-4CB3-BC8C-E0DD10BE3CDE}"/>
    <dgm:cxn modelId="{63A1F6AE-526E-46EE-9B0A-5504B2A4FEC5}" type="presOf" srcId="{97C5D74F-D79B-4624-BF7F-4D0B7CA029E5}" destId="{D5C3E5B0-3759-47B2-A57E-979C8A72F051}" srcOrd="0" destOrd="0" presId="urn:microsoft.com/office/officeart/2005/8/layout/vList5"/>
    <dgm:cxn modelId="{DEF0178B-22EE-4434-A582-7B734E77C118}" srcId="{77868E96-5E66-4CDD-BD3B-C2CEDFE2715D}" destId="{BEAE123C-292A-4A97-BEA8-959489D87FD5}" srcOrd="1" destOrd="0" parTransId="{4E8D8DD4-3F06-4E58-BE60-611392C03977}" sibTransId="{C26A1FAD-CCC1-4F36-B112-182D613C2A55}"/>
    <dgm:cxn modelId="{1FDA61E1-A5AC-488B-B0C1-10BF03E15145}" type="presOf" srcId="{BEAE123C-292A-4A97-BEA8-959489D87FD5}" destId="{70D5FB0C-A69B-4A10-9891-FCCF6B915E12}" srcOrd="0" destOrd="0" presId="urn:microsoft.com/office/officeart/2005/8/layout/vList5"/>
    <dgm:cxn modelId="{F328E412-E32E-470C-B5BB-345F2599AC4A}" srcId="{77868E96-5E66-4CDD-BD3B-C2CEDFE2715D}" destId="{97C5D74F-D79B-4624-BF7F-4D0B7CA029E5}" srcOrd="2" destOrd="0" parTransId="{4B637452-B9A4-465E-9E0E-63164DE2290D}" sibTransId="{8544806E-4E66-4ED6-A2CB-6C0E5D77B0A6}"/>
    <dgm:cxn modelId="{994A2EB0-AF6B-4E68-A4FC-7F7C7E957036}" type="presOf" srcId="{900A98F9-296C-4C4F-9364-25C8D0DBC792}" destId="{00D70905-E282-4185-8CC2-C2F559DC5BDF}" srcOrd="0" destOrd="0" presId="urn:microsoft.com/office/officeart/2005/8/layout/vList5"/>
    <dgm:cxn modelId="{F24DC1E0-4D46-450A-AE89-8C4130EE0076}" srcId="{97C5D74F-D79B-4624-BF7F-4D0B7CA029E5}" destId="{C04620A0-FEF1-4FA9-BB2D-F80C18E44644}" srcOrd="0" destOrd="0" parTransId="{D0C3CC08-11B4-4192-956A-839A3E4AB796}" sibTransId="{749932B5-CD1A-42D6-946A-34563C071868}"/>
    <dgm:cxn modelId="{82CADF3B-C3AC-4342-8778-E0669410AC99}" srcId="{DAAADC29-8B8C-4F1B-AA16-EFFD80BDB185}" destId="{0886E949-DA8F-4DD5-8FD7-95B1AFDA829D}" srcOrd="0" destOrd="0" parTransId="{583213CC-9E88-4354-8E0F-57EF1DC11597}" sibTransId="{2AF245F7-CA81-4333-90EE-029E13701750}"/>
    <dgm:cxn modelId="{A85AC577-00CF-4C16-832F-E230E3DF87F8}" type="presOf" srcId="{DAAADC29-8B8C-4F1B-AA16-EFFD80BDB185}" destId="{2F1DEC13-455F-42A5-9FF8-22EBF3160AA6}" srcOrd="0" destOrd="0" presId="urn:microsoft.com/office/officeart/2005/8/layout/vList5"/>
    <dgm:cxn modelId="{BB776B41-FEE5-43AA-A440-91CE4AA7B847}" type="presOf" srcId="{C04620A0-FEF1-4FA9-BB2D-F80C18E44644}" destId="{09EC273C-1CD2-4F59-ACF7-72D05CE95920}" srcOrd="0" destOrd="0" presId="urn:microsoft.com/office/officeart/2005/8/layout/vList5"/>
    <dgm:cxn modelId="{27D39CCA-0687-4027-9405-F84F92A6A75F}" type="presOf" srcId="{77868E96-5E66-4CDD-BD3B-C2CEDFE2715D}" destId="{1D4F3E5E-58E8-4F12-B289-CD7FB638AB77}" srcOrd="0" destOrd="0" presId="urn:microsoft.com/office/officeart/2005/8/layout/vList5"/>
    <dgm:cxn modelId="{4CD86A85-B1F9-4AEF-B1B8-5DBE11544D89}" type="presParOf" srcId="{1D4F3E5E-58E8-4F12-B289-CD7FB638AB77}" destId="{DA3A8503-5ECA-4A43-9D6D-5C75608A5B33}" srcOrd="0" destOrd="0" presId="urn:microsoft.com/office/officeart/2005/8/layout/vList5"/>
    <dgm:cxn modelId="{8CE1E14A-046F-48F9-A272-028075099BE9}" type="presParOf" srcId="{DA3A8503-5ECA-4A43-9D6D-5C75608A5B33}" destId="{2F1DEC13-455F-42A5-9FF8-22EBF3160AA6}" srcOrd="0" destOrd="0" presId="urn:microsoft.com/office/officeart/2005/8/layout/vList5"/>
    <dgm:cxn modelId="{37E6FD29-532A-4926-B303-23DDFA33D6C6}" type="presParOf" srcId="{DA3A8503-5ECA-4A43-9D6D-5C75608A5B33}" destId="{4B0EB1CE-D51C-4ADA-BA62-4BFB3EAC0231}" srcOrd="1" destOrd="0" presId="urn:microsoft.com/office/officeart/2005/8/layout/vList5"/>
    <dgm:cxn modelId="{9E534BA9-0DA4-4D98-93D0-065437ED09A6}" type="presParOf" srcId="{1D4F3E5E-58E8-4F12-B289-CD7FB638AB77}" destId="{FDACC8C3-4874-4911-893F-CD0DD76312D6}" srcOrd="1" destOrd="0" presId="urn:microsoft.com/office/officeart/2005/8/layout/vList5"/>
    <dgm:cxn modelId="{346EE84E-6746-4752-8C72-946D90DB61DA}" type="presParOf" srcId="{1D4F3E5E-58E8-4F12-B289-CD7FB638AB77}" destId="{1C1B402E-D0DF-4825-8014-7DBD491B428D}" srcOrd="2" destOrd="0" presId="urn:microsoft.com/office/officeart/2005/8/layout/vList5"/>
    <dgm:cxn modelId="{08D7C858-BE96-44CA-BF64-ECCC1206906A}" type="presParOf" srcId="{1C1B402E-D0DF-4825-8014-7DBD491B428D}" destId="{70D5FB0C-A69B-4A10-9891-FCCF6B915E12}" srcOrd="0" destOrd="0" presId="urn:microsoft.com/office/officeart/2005/8/layout/vList5"/>
    <dgm:cxn modelId="{31561FBB-A60F-4C66-B217-F4B8F9CE0B8F}" type="presParOf" srcId="{1C1B402E-D0DF-4825-8014-7DBD491B428D}" destId="{00D70905-E282-4185-8CC2-C2F559DC5BDF}" srcOrd="1" destOrd="0" presId="urn:microsoft.com/office/officeart/2005/8/layout/vList5"/>
    <dgm:cxn modelId="{1A78EC9A-C890-403F-B464-187F93A01AF8}" type="presParOf" srcId="{1D4F3E5E-58E8-4F12-B289-CD7FB638AB77}" destId="{28A2FB94-6E04-4C33-93F0-24A860052B29}" srcOrd="3" destOrd="0" presId="urn:microsoft.com/office/officeart/2005/8/layout/vList5"/>
    <dgm:cxn modelId="{4FC4CB3D-DB91-4D48-ACBA-3CF6D19DA2C4}" type="presParOf" srcId="{1D4F3E5E-58E8-4F12-B289-CD7FB638AB77}" destId="{267FA68C-B4DA-4F02-88B3-8837BB481D03}" srcOrd="4" destOrd="0" presId="urn:microsoft.com/office/officeart/2005/8/layout/vList5"/>
    <dgm:cxn modelId="{2ADC68FB-0B28-4EF2-8141-8949CB5EF62D}" type="presParOf" srcId="{267FA68C-B4DA-4F02-88B3-8837BB481D03}" destId="{D5C3E5B0-3759-47B2-A57E-979C8A72F051}" srcOrd="0" destOrd="0" presId="urn:microsoft.com/office/officeart/2005/8/layout/vList5"/>
    <dgm:cxn modelId="{33DC3537-E710-4009-AA40-3C56678157D9}" type="presParOf" srcId="{267FA68C-B4DA-4F02-88B3-8837BB481D03}" destId="{09EC273C-1CD2-4F59-ACF7-72D05CE9592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20AC75-CA94-46BC-9FCD-638D5D2207D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5F4F0CF2-ED71-4FA2-BE47-97C063D515B6}">
      <dgm:prSet phldrT="[Текст]" custT="1"/>
      <dgm:spPr/>
      <dgm:t>
        <a:bodyPr/>
        <a:lstStyle/>
        <a:p>
          <a:r>
            <a:rPr lang="en-US" sz="1800" b="1" dirty="0" err="1" smtClean="0">
              <a:solidFill>
                <a:srgbClr val="7030A0"/>
              </a:solidFill>
              <a:effectLst/>
              <a:latin typeface="Times New Roman"/>
              <a:ea typeface="Times New Roman"/>
            </a:rPr>
            <a:t>bunda</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ushbu</a:t>
          </a:r>
          <a:r>
            <a:rPr lang="en-US" sz="1800" b="1" dirty="0" smtClean="0">
              <a:solidFill>
                <a:srgbClr val="7030A0"/>
              </a:solidFill>
              <a:effectLst/>
              <a:latin typeface="Times New Roman"/>
              <a:ea typeface="Times New Roman"/>
            </a:rPr>
            <a:t> summa, </a:t>
          </a:r>
          <a:r>
            <a:rPr lang="en-US" sz="1800" b="1" dirty="0" err="1" smtClean="0">
              <a:solidFill>
                <a:srgbClr val="7030A0"/>
              </a:solidFill>
              <a:effectLst/>
              <a:latin typeface="Times New Roman"/>
              <a:ea typeface="Times New Roman"/>
            </a:rPr>
            <a:t>baholangan</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chiqib</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ketish</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xarajatlari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chegirilgandan</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so‘ng</a:t>
          </a:r>
          <a:r>
            <a:rPr lang="en-US" sz="1800" b="1" dirty="0" smtClean="0">
              <a:solidFill>
                <a:srgbClr val="7030A0"/>
              </a:solidFill>
              <a:effectLst/>
              <a:latin typeface="Times New Roman"/>
              <a:ea typeface="Times New Roman"/>
            </a:rPr>
            <a:t>,</a:t>
          </a:r>
          <a:endParaRPr lang="ru-RU" sz="1800" b="1" dirty="0">
            <a:solidFill>
              <a:srgbClr val="7030A0"/>
            </a:solidFill>
            <a:effectLst/>
            <a:latin typeface="Times New Roman"/>
            <a:ea typeface="Times New Roman"/>
          </a:endParaRPr>
        </a:p>
      </dgm:t>
    </dgm:pt>
    <dgm:pt modelId="{C613E44B-14B1-4EAF-8924-80D1A57FA13B}" type="parTrans" cxnId="{7BABC437-28BC-45FD-ABAE-B97A78EDB755}">
      <dgm:prSet/>
      <dgm:spPr/>
      <dgm:t>
        <a:bodyPr/>
        <a:lstStyle/>
        <a:p>
          <a:endParaRPr lang="ru-RU"/>
        </a:p>
      </dgm:t>
    </dgm:pt>
    <dgm:pt modelId="{B89D302F-8CFA-492F-8D15-8B3C4C0D4843}" type="sibTrans" cxnId="{7BABC437-28BC-45FD-ABAE-B97A78EDB755}">
      <dgm:prSet/>
      <dgm:spPr/>
      <dgm:t>
        <a:bodyPr/>
        <a:lstStyle/>
        <a:p>
          <a:endParaRPr lang="ru-RU"/>
        </a:p>
      </dgm:t>
    </dgm:pt>
    <dgm:pt modelId="{341848E8-D673-4A1A-BA0D-2AAB1A1DED35}">
      <dgm:prSet phldrT="[Текст]" custT="1"/>
      <dgm:spPr/>
      <dgm:t>
        <a:bodyPr/>
        <a:lstStyle/>
        <a:p>
          <a:r>
            <a:rPr lang="en-US" sz="1800" b="1" dirty="0" err="1" smtClean="0">
              <a:solidFill>
                <a:srgbClr val="7030A0"/>
              </a:solidFill>
              <a:effectLst/>
              <a:latin typeface="Times New Roman"/>
              <a:ea typeface="Times New Roman"/>
            </a:rPr>
            <a:t>tadbirkorlik</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sub’ekti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tomonidan</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o‘zaro</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xabardor</a:t>
          </a:r>
          <a:r>
            <a:rPr lang="en-US" sz="1800" b="1" dirty="0" smtClean="0">
              <a:solidFill>
                <a:srgbClr val="7030A0"/>
              </a:solidFill>
              <a:effectLst/>
              <a:latin typeface="Times New Roman"/>
              <a:ea typeface="Times New Roman"/>
            </a:rPr>
            <a:t>,</a:t>
          </a:r>
          <a:endParaRPr lang="ru-RU" sz="1800" b="1" dirty="0">
            <a:solidFill>
              <a:srgbClr val="7030A0"/>
            </a:solidFill>
            <a:effectLst/>
            <a:latin typeface="Times New Roman"/>
            <a:ea typeface="Times New Roman"/>
          </a:endParaRPr>
        </a:p>
      </dgm:t>
    </dgm:pt>
    <dgm:pt modelId="{7126C71D-D3B5-468E-825A-B25DA436F639}" type="parTrans" cxnId="{44D97846-06F9-4517-B3B4-1FFCA3EA772A}">
      <dgm:prSet/>
      <dgm:spPr/>
      <dgm:t>
        <a:bodyPr/>
        <a:lstStyle/>
        <a:p>
          <a:endParaRPr lang="ru-RU"/>
        </a:p>
      </dgm:t>
    </dgm:pt>
    <dgm:pt modelId="{CD9F1A47-556E-459B-9850-027E8C6B0A78}" type="sibTrans" cxnId="{44D97846-06F9-4517-B3B4-1FFCA3EA772A}">
      <dgm:prSet/>
      <dgm:spPr/>
      <dgm:t>
        <a:bodyPr/>
        <a:lstStyle/>
        <a:p>
          <a:endParaRPr lang="ru-RU"/>
        </a:p>
      </dgm:t>
    </dgm:pt>
    <dgm:pt modelId="{7C03F06E-7A28-4219-9364-2755FAF9833D}">
      <dgm:prSet phldrT="[Текст]" custT="1"/>
      <dgm:spPr/>
      <dgm:t>
        <a:bodyPr/>
        <a:lstStyle/>
        <a:p>
          <a:r>
            <a:rPr lang="en-US" sz="1800" b="1" dirty="0" err="1" smtClean="0">
              <a:solidFill>
                <a:srgbClr val="7030A0"/>
              </a:solidFill>
              <a:effectLst/>
              <a:latin typeface="Times New Roman"/>
              <a:ea typeface="Times New Roman"/>
            </a:rPr>
            <a:t>xohlovchi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va</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mustaqil</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tomonlar</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o‘rtasidagi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bitimda</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aktivni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chiqib</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ketishidan</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olinishi</a:t>
          </a:r>
          <a:r>
            <a:rPr lang="en-US" sz="1800" b="1" dirty="0" smtClean="0">
              <a:solidFill>
                <a:srgbClr val="7030A0"/>
              </a:solidFill>
              <a:effectLst/>
              <a:latin typeface="Times New Roman"/>
              <a:ea typeface="Times New Roman"/>
            </a:rPr>
            <a:t> </a:t>
          </a:r>
          <a:r>
            <a:rPr lang="en-US" sz="1800" b="1" dirty="0" err="1" smtClean="0">
              <a:solidFill>
                <a:srgbClr val="7030A0"/>
              </a:solidFill>
              <a:effectLst/>
              <a:latin typeface="Times New Roman"/>
              <a:ea typeface="Times New Roman"/>
            </a:rPr>
            <a:t>kutiladi</a:t>
          </a:r>
          <a:r>
            <a:rPr lang="en-US" sz="1800" b="1" dirty="0" smtClean="0">
              <a:solidFill>
                <a:srgbClr val="7030A0"/>
              </a:solidFill>
              <a:effectLst/>
              <a:latin typeface="Times New Roman"/>
              <a:ea typeface="Times New Roman"/>
            </a:rPr>
            <a:t>.</a:t>
          </a:r>
          <a:endParaRPr lang="ru-RU" sz="1800" b="1" dirty="0">
            <a:solidFill>
              <a:srgbClr val="7030A0"/>
            </a:solidFill>
            <a:effectLst/>
            <a:latin typeface="Times New Roman"/>
            <a:ea typeface="Times New Roman"/>
          </a:endParaRPr>
        </a:p>
      </dgm:t>
    </dgm:pt>
    <dgm:pt modelId="{2EE0E3F3-A81B-49B3-8504-96130C33D4C0}" type="parTrans" cxnId="{A9972286-F716-458C-B49C-645FB7594482}">
      <dgm:prSet/>
      <dgm:spPr/>
      <dgm:t>
        <a:bodyPr/>
        <a:lstStyle/>
        <a:p>
          <a:endParaRPr lang="ru-RU"/>
        </a:p>
      </dgm:t>
    </dgm:pt>
    <dgm:pt modelId="{C87C2AFA-72DF-4278-9225-B74F255AB3DA}" type="sibTrans" cxnId="{A9972286-F716-458C-B49C-645FB7594482}">
      <dgm:prSet/>
      <dgm:spPr/>
      <dgm:t>
        <a:bodyPr/>
        <a:lstStyle/>
        <a:p>
          <a:endParaRPr lang="ru-RU"/>
        </a:p>
      </dgm:t>
    </dgm:pt>
    <dgm:pt modelId="{58AFEC5C-3534-4C2F-933A-ECFF7004B40A}" type="pres">
      <dgm:prSet presAssocID="{E020AC75-CA94-46BC-9FCD-638D5D2207D1}" presName="Name0" presStyleCnt="0">
        <dgm:presLayoutVars>
          <dgm:dir/>
          <dgm:resizeHandles val="exact"/>
        </dgm:presLayoutVars>
      </dgm:prSet>
      <dgm:spPr/>
      <dgm:t>
        <a:bodyPr/>
        <a:lstStyle/>
        <a:p>
          <a:endParaRPr lang="ru-RU"/>
        </a:p>
      </dgm:t>
    </dgm:pt>
    <dgm:pt modelId="{71E53885-FC22-4DE3-AFA3-6B12FADA7739}" type="pres">
      <dgm:prSet presAssocID="{5F4F0CF2-ED71-4FA2-BE47-97C063D515B6}" presName="Name5" presStyleLbl="vennNode1" presStyleIdx="0" presStyleCnt="3" custScaleX="112299">
        <dgm:presLayoutVars>
          <dgm:bulletEnabled val="1"/>
        </dgm:presLayoutVars>
      </dgm:prSet>
      <dgm:spPr/>
      <dgm:t>
        <a:bodyPr/>
        <a:lstStyle/>
        <a:p>
          <a:endParaRPr lang="ru-RU"/>
        </a:p>
      </dgm:t>
    </dgm:pt>
    <dgm:pt modelId="{07CB54E3-FE80-412E-A571-E480787CAFB0}" type="pres">
      <dgm:prSet presAssocID="{B89D302F-8CFA-492F-8D15-8B3C4C0D4843}" presName="space" presStyleCnt="0"/>
      <dgm:spPr/>
    </dgm:pt>
    <dgm:pt modelId="{161DA7FF-E552-4941-96CA-3D5A8ED6B8E6}" type="pres">
      <dgm:prSet presAssocID="{341848E8-D673-4A1A-BA0D-2AAB1A1DED35}" presName="Name5" presStyleLbl="vennNode1" presStyleIdx="1" presStyleCnt="3" custScaleX="106679">
        <dgm:presLayoutVars>
          <dgm:bulletEnabled val="1"/>
        </dgm:presLayoutVars>
      </dgm:prSet>
      <dgm:spPr/>
      <dgm:t>
        <a:bodyPr/>
        <a:lstStyle/>
        <a:p>
          <a:endParaRPr lang="ru-RU"/>
        </a:p>
      </dgm:t>
    </dgm:pt>
    <dgm:pt modelId="{BB1EE851-36B0-42AC-A6BD-E21F5E786956}" type="pres">
      <dgm:prSet presAssocID="{CD9F1A47-556E-459B-9850-027E8C6B0A78}" presName="space" presStyleCnt="0"/>
      <dgm:spPr/>
    </dgm:pt>
    <dgm:pt modelId="{130A5409-B0E5-4E71-A065-34C863D7ED8F}" type="pres">
      <dgm:prSet presAssocID="{7C03F06E-7A28-4219-9364-2755FAF9833D}" presName="Name5" presStyleLbl="vennNode1" presStyleIdx="2" presStyleCnt="3">
        <dgm:presLayoutVars>
          <dgm:bulletEnabled val="1"/>
        </dgm:presLayoutVars>
      </dgm:prSet>
      <dgm:spPr/>
      <dgm:t>
        <a:bodyPr/>
        <a:lstStyle/>
        <a:p>
          <a:endParaRPr lang="ru-RU"/>
        </a:p>
      </dgm:t>
    </dgm:pt>
  </dgm:ptLst>
  <dgm:cxnLst>
    <dgm:cxn modelId="{7FC595BA-34F7-4864-84CD-3501E7FB1B70}" type="presOf" srcId="{5F4F0CF2-ED71-4FA2-BE47-97C063D515B6}" destId="{71E53885-FC22-4DE3-AFA3-6B12FADA7739}" srcOrd="0" destOrd="0" presId="urn:microsoft.com/office/officeart/2005/8/layout/venn3"/>
    <dgm:cxn modelId="{C8B39324-027F-4F76-AD21-6CB3C26330DF}" type="presOf" srcId="{E020AC75-CA94-46BC-9FCD-638D5D2207D1}" destId="{58AFEC5C-3534-4C2F-933A-ECFF7004B40A}" srcOrd="0" destOrd="0" presId="urn:microsoft.com/office/officeart/2005/8/layout/venn3"/>
    <dgm:cxn modelId="{7BABC437-28BC-45FD-ABAE-B97A78EDB755}" srcId="{E020AC75-CA94-46BC-9FCD-638D5D2207D1}" destId="{5F4F0CF2-ED71-4FA2-BE47-97C063D515B6}" srcOrd="0" destOrd="0" parTransId="{C613E44B-14B1-4EAF-8924-80D1A57FA13B}" sibTransId="{B89D302F-8CFA-492F-8D15-8B3C4C0D4843}"/>
    <dgm:cxn modelId="{641F4F60-8DA7-4629-A4FC-4525497852CE}" type="presOf" srcId="{7C03F06E-7A28-4219-9364-2755FAF9833D}" destId="{130A5409-B0E5-4E71-A065-34C863D7ED8F}" srcOrd="0" destOrd="0" presId="urn:microsoft.com/office/officeart/2005/8/layout/venn3"/>
    <dgm:cxn modelId="{A9972286-F716-458C-B49C-645FB7594482}" srcId="{E020AC75-CA94-46BC-9FCD-638D5D2207D1}" destId="{7C03F06E-7A28-4219-9364-2755FAF9833D}" srcOrd="2" destOrd="0" parTransId="{2EE0E3F3-A81B-49B3-8504-96130C33D4C0}" sibTransId="{C87C2AFA-72DF-4278-9225-B74F255AB3DA}"/>
    <dgm:cxn modelId="{DF147485-6822-4081-BEB4-98E8C2B38AB5}" type="presOf" srcId="{341848E8-D673-4A1A-BA0D-2AAB1A1DED35}" destId="{161DA7FF-E552-4941-96CA-3D5A8ED6B8E6}" srcOrd="0" destOrd="0" presId="urn:microsoft.com/office/officeart/2005/8/layout/venn3"/>
    <dgm:cxn modelId="{44D97846-06F9-4517-B3B4-1FFCA3EA772A}" srcId="{E020AC75-CA94-46BC-9FCD-638D5D2207D1}" destId="{341848E8-D673-4A1A-BA0D-2AAB1A1DED35}" srcOrd="1" destOrd="0" parTransId="{7126C71D-D3B5-468E-825A-B25DA436F639}" sibTransId="{CD9F1A47-556E-459B-9850-027E8C6B0A78}"/>
    <dgm:cxn modelId="{2C40A557-5BA5-463A-9D8B-7978AE7BF49C}" type="presParOf" srcId="{58AFEC5C-3534-4C2F-933A-ECFF7004B40A}" destId="{71E53885-FC22-4DE3-AFA3-6B12FADA7739}" srcOrd="0" destOrd="0" presId="urn:microsoft.com/office/officeart/2005/8/layout/venn3"/>
    <dgm:cxn modelId="{5EB638D6-D3FE-4693-A4BE-A23B3D031F29}" type="presParOf" srcId="{58AFEC5C-3534-4C2F-933A-ECFF7004B40A}" destId="{07CB54E3-FE80-412E-A571-E480787CAFB0}" srcOrd="1" destOrd="0" presId="urn:microsoft.com/office/officeart/2005/8/layout/venn3"/>
    <dgm:cxn modelId="{0FC9326B-EAD4-4D7A-978E-29BF80FCAF47}" type="presParOf" srcId="{58AFEC5C-3534-4C2F-933A-ECFF7004B40A}" destId="{161DA7FF-E552-4941-96CA-3D5A8ED6B8E6}" srcOrd="2" destOrd="0" presId="urn:microsoft.com/office/officeart/2005/8/layout/venn3"/>
    <dgm:cxn modelId="{B7CC002E-96D6-40B7-A5FF-0BD6184C90DC}" type="presParOf" srcId="{58AFEC5C-3534-4C2F-933A-ECFF7004B40A}" destId="{BB1EE851-36B0-42AC-A6BD-E21F5E786956}" srcOrd="3" destOrd="0" presId="urn:microsoft.com/office/officeart/2005/8/layout/venn3"/>
    <dgm:cxn modelId="{19708B58-58F1-4485-97E4-587B4A0A1BD5}" type="presParOf" srcId="{58AFEC5C-3534-4C2F-933A-ECFF7004B40A}" destId="{130A5409-B0E5-4E71-A065-34C863D7ED8F}"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6BC5B6D-18EF-4211-B276-E6D68533B4C3}"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E734517F-BC56-48D5-8869-1055F8C4AFE8}">
      <dgm:prSet phldrT="[Текст]" custT="1"/>
      <dgm:spPr>
        <a:solidFill>
          <a:schemeClr val="accent1">
            <a:hueOff val="0"/>
            <a:satOff val="0"/>
            <a:lumOff val="0"/>
            <a:alpha val="65000"/>
          </a:schemeClr>
        </a:solidFill>
      </dgm:spPr>
      <dgm:t>
        <a:bodyPr/>
        <a:lstStyle/>
        <a:p>
          <a:r>
            <a:rPr lang="en-US" sz="1800" b="1" i="0" dirty="0" err="1" smtClean="0"/>
            <a:t>aktivning</a:t>
          </a:r>
          <a:r>
            <a:rPr lang="en-US" sz="1800" b="1" i="0" dirty="0" smtClean="0"/>
            <a:t> </a:t>
          </a:r>
          <a:r>
            <a:rPr lang="en-US" sz="1800" b="1" i="0" dirty="0" err="1" smtClean="0"/>
            <a:t>qoplanadigan</a:t>
          </a:r>
          <a:r>
            <a:rPr lang="en-US" sz="1800" b="1" i="0" dirty="0" smtClean="0"/>
            <a:t> </a:t>
          </a:r>
          <a:r>
            <a:rPr lang="en-US" sz="1800" b="1" i="0" dirty="0" err="1" smtClean="0"/>
            <a:t>qiymati</a:t>
          </a:r>
          <a:r>
            <a:rPr lang="en-US" sz="1800" b="1" i="0" dirty="0" smtClean="0"/>
            <a:t> </a:t>
          </a:r>
          <a:r>
            <a:rPr lang="en-US" sz="1800" b="1" i="0" dirty="0" err="1" smtClean="0"/>
            <a:t>uning</a:t>
          </a:r>
          <a:r>
            <a:rPr lang="en-US" sz="1800" b="1" i="0" dirty="0" smtClean="0"/>
            <a:t> </a:t>
          </a:r>
          <a:r>
            <a:rPr lang="en-US" sz="1800" b="1" i="0" dirty="0" err="1" smtClean="0"/>
            <a:t>balans</a:t>
          </a:r>
          <a:r>
            <a:rPr lang="en-US" sz="1800" b="1" i="0" dirty="0" smtClean="0"/>
            <a:t> </a:t>
          </a:r>
          <a:r>
            <a:rPr lang="en-US" sz="1800" b="1" i="0" dirty="0" err="1" smtClean="0"/>
            <a:t>qiymatidan</a:t>
          </a:r>
          <a:r>
            <a:rPr lang="en-US" sz="1800" b="1" i="0" dirty="0" smtClean="0"/>
            <a:t> </a:t>
          </a:r>
          <a:r>
            <a:rPr lang="en-US" sz="1800" b="1" i="0" dirty="0" err="1" smtClean="0"/>
            <a:t>kamroq</a:t>
          </a:r>
          <a:r>
            <a:rPr lang="en-US" sz="1800" b="1" i="0" dirty="0" smtClean="0"/>
            <a:t> </a:t>
          </a:r>
          <a:r>
            <a:rPr lang="en-US" sz="1800" b="1" i="0" dirty="0" err="1" smtClean="0"/>
            <a:t>bo‘lsa</a:t>
          </a:r>
          <a:r>
            <a:rPr lang="en-US" sz="1800" b="1" i="0" dirty="0" smtClean="0"/>
            <a:t>,</a:t>
          </a:r>
          <a:endParaRPr lang="ru-RU" sz="1800" b="1" dirty="0">
            <a:solidFill>
              <a:schemeClr val="bg1"/>
            </a:solidFill>
          </a:endParaRPr>
        </a:p>
      </dgm:t>
    </dgm:pt>
    <dgm:pt modelId="{3E4F5DA2-1535-4AAD-A902-C87553919510}" type="parTrans" cxnId="{DBE27516-B479-4AA7-8C51-BFFC1D234FB5}">
      <dgm:prSet/>
      <dgm:spPr/>
      <dgm:t>
        <a:bodyPr/>
        <a:lstStyle/>
        <a:p>
          <a:endParaRPr lang="ru-RU"/>
        </a:p>
      </dgm:t>
    </dgm:pt>
    <dgm:pt modelId="{8FFAE25D-8E82-44A7-B86B-74A653F53ACD}" type="sibTrans" cxnId="{DBE27516-B479-4AA7-8C51-BFFC1D234FB5}">
      <dgm:prSet/>
      <dgm:spPr/>
      <dgm:t>
        <a:bodyPr/>
        <a:lstStyle/>
        <a:p>
          <a:endParaRPr lang="ru-RU"/>
        </a:p>
      </dgm:t>
    </dgm:pt>
    <dgm:pt modelId="{AA377EBB-24BB-4747-8CD5-600C36D83EA6}">
      <dgm:prSet phldrT="[Текст]" custT="1"/>
      <dgm:spPr/>
      <dgm:t>
        <a:bodyPr/>
        <a:lstStyle/>
        <a:p>
          <a:r>
            <a:rPr lang="en-US" sz="1800" b="1" i="1" dirty="0" err="1" smtClean="0">
              <a:solidFill>
                <a:srgbClr val="7030A0"/>
              </a:solidFill>
              <a:effectLst/>
              <a:latin typeface="Times New Roman" pitchFamily="18" charset="0"/>
              <a:ea typeface="Times New Roman"/>
              <a:cs typeface="Times New Roman" pitchFamily="18" charset="0"/>
            </a:rPr>
            <a:t>aktivning</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balans</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qiymati</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uning</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qoplanadigan</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qiymatiga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qadar</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kamaytirilishi</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lozim</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Bunday</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kamayish</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qadrsizlanish</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bo‘yicha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zarardir</a:t>
          </a:r>
          <a:r>
            <a:rPr lang="en-US" sz="1800" b="1" i="1" dirty="0" smtClean="0">
              <a:solidFill>
                <a:srgbClr val="7030A0"/>
              </a:solidFill>
              <a:effectLst/>
              <a:latin typeface="Times New Roman" pitchFamily="18" charset="0"/>
              <a:ea typeface="Times New Roman"/>
              <a:cs typeface="Times New Roman" pitchFamily="18" charset="0"/>
            </a:rPr>
            <a:t>.</a:t>
          </a:r>
          <a:endParaRPr lang="ru-RU" sz="1800" b="1" i="1" dirty="0">
            <a:solidFill>
              <a:srgbClr val="7030A0"/>
            </a:solidFill>
            <a:effectLst/>
            <a:latin typeface="Times New Roman" pitchFamily="18" charset="0"/>
            <a:ea typeface="Times New Roman"/>
            <a:cs typeface="Times New Roman" pitchFamily="18" charset="0"/>
          </a:endParaRPr>
        </a:p>
      </dgm:t>
    </dgm:pt>
    <dgm:pt modelId="{21DCA174-9F68-4C45-BA37-BB167C27B6D0}" type="parTrans" cxnId="{654202EB-76C9-4E8E-8577-0DBF4F1F1F6E}">
      <dgm:prSet/>
      <dgm:spPr/>
      <dgm:t>
        <a:bodyPr/>
        <a:lstStyle/>
        <a:p>
          <a:endParaRPr lang="ru-RU"/>
        </a:p>
      </dgm:t>
    </dgm:pt>
    <dgm:pt modelId="{49178E3E-6064-4F7E-91BA-7CCFF8C29436}" type="sibTrans" cxnId="{654202EB-76C9-4E8E-8577-0DBF4F1F1F6E}">
      <dgm:prSet/>
      <dgm:spPr/>
      <dgm:t>
        <a:bodyPr/>
        <a:lstStyle/>
        <a:p>
          <a:endParaRPr lang="ru-RU"/>
        </a:p>
      </dgm:t>
    </dgm:pt>
    <dgm:pt modelId="{907B325B-A072-4AF0-A85B-9AD5ADC91B58}">
      <dgm:prSet phldrT="[Текст]" custT="1"/>
      <dgm:spPr>
        <a:solidFill>
          <a:schemeClr val="accent1">
            <a:hueOff val="0"/>
            <a:satOff val="0"/>
            <a:lumOff val="0"/>
            <a:alpha val="65000"/>
          </a:schemeClr>
        </a:solidFill>
      </dgm:spPr>
      <dgm:t>
        <a:bodyPr/>
        <a:lstStyle/>
        <a:p>
          <a:r>
            <a:rPr lang="en-US" sz="1500" b="1" i="0" dirty="0" err="1" smtClean="0"/>
            <a:t>Aktivning</a:t>
          </a:r>
          <a:r>
            <a:rPr lang="en-US" sz="1500" b="1" i="0" dirty="0" smtClean="0"/>
            <a:t> </a:t>
          </a:r>
          <a:r>
            <a:rPr lang="en-US" sz="1500" b="1" i="0" dirty="0" err="1" smtClean="0"/>
            <a:t>foydali</a:t>
          </a:r>
          <a:r>
            <a:rPr lang="en-US" sz="1500" b="1" i="0" dirty="0" smtClean="0"/>
            <a:t> </a:t>
          </a:r>
          <a:r>
            <a:rPr lang="en-US" sz="1500" b="1" i="0" dirty="0" err="1" smtClean="0"/>
            <a:t>xizmat</a:t>
          </a:r>
          <a:r>
            <a:rPr lang="en-US" sz="1500" b="1" i="0" dirty="0" smtClean="0"/>
            <a:t> </a:t>
          </a:r>
          <a:r>
            <a:rPr lang="en-US" sz="1500" b="1" i="0" dirty="0" err="1" smtClean="0"/>
            <a:t>muddati</a:t>
          </a:r>
          <a:r>
            <a:rPr lang="en-US" sz="1500" b="1" i="0" dirty="0" smtClean="0"/>
            <a:t> </a:t>
          </a:r>
          <a:r>
            <a:rPr lang="en-US" sz="1500" b="1" i="0" dirty="0" err="1" smtClean="0"/>
            <a:t>oxirida</a:t>
          </a:r>
          <a:r>
            <a:rPr lang="en-US" sz="1500" b="1" i="0" dirty="0" smtClean="0"/>
            <a:t> </a:t>
          </a:r>
          <a:r>
            <a:rPr lang="en-US" sz="1500" b="1" i="0" dirty="0" err="1" smtClean="0"/>
            <a:t>chiqib</a:t>
          </a:r>
          <a:r>
            <a:rPr lang="en-US" sz="1500" b="1" i="0" dirty="0" smtClean="0"/>
            <a:t> </a:t>
          </a:r>
          <a:r>
            <a:rPr lang="en-US" sz="1500" b="1" i="0" dirty="0" err="1" smtClean="0"/>
            <a:t>ketishi</a:t>
          </a:r>
          <a:r>
            <a:rPr lang="en-US" sz="1500" b="1" i="0" dirty="0" smtClean="0"/>
            <a:t> </a:t>
          </a:r>
          <a:r>
            <a:rPr lang="en-US" sz="1500" b="1" i="0" dirty="0" err="1" smtClean="0"/>
            <a:t>uchun</a:t>
          </a:r>
          <a:r>
            <a:rPr lang="en-US" sz="1500" b="1" i="0" dirty="0" smtClean="0"/>
            <a:t> </a:t>
          </a:r>
          <a:r>
            <a:rPr lang="en-US" sz="1500" b="1" i="0" dirty="0" err="1" smtClean="0"/>
            <a:t>olinadigan</a:t>
          </a:r>
          <a:r>
            <a:rPr lang="en-US" sz="1500" b="1" i="0" dirty="0" smtClean="0"/>
            <a:t> (</a:t>
          </a:r>
          <a:r>
            <a:rPr lang="en-US" sz="1500" b="1" i="0" dirty="0" err="1" smtClean="0"/>
            <a:t>yoki</a:t>
          </a:r>
          <a:r>
            <a:rPr lang="en-US" sz="1500" b="1" i="0" dirty="0" smtClean="0"/>
            <a:t> </a:t>
          </a:r>
          <a:r>
            <a:rPr lang="en-US" sz="1500" b="1" i="0" dirty="0" err="1" smtClean="0"/>
            <a:t>to‘lanadigan</a:t>
          </a:r>
          <a:r>
            <a:rPr lang="en-US" sz="1500" b="1" i="0" dirty="0" smtClean="0"/>
            <a:t>) </a:t>
          </a:r>
          <a:r>
            <a:rPr lang="en-US" sz="1500" b="1" i="0" dirty="0" err="1" smtClean="0"/>
            <a:t>sof</a:t>
          </a:r>
          <a:r>
            <a:rPr lang="en-US" sz="1500" b="1" i="0" dirty="0" smtClean="0"/>
            <a:t> </a:t>
          </a:r>
          <a:r>
            <a:rPr lang="en-US" sz="1500" b="1" i="0" dirty="0" err="1" smtClean="0"/>
            <a:t>pul</a:t>
          </a:r>
          <a:r>
            <a:rPr lang="en-US" sz="1500" b="1" i="0" dirty="0" smtClean="0"/>
            <a:t> </a:t>
          </a:r>
          <a:r>
            <a:rPr lang="en-US" sz="1500" b="1" i="0" dirty="0" err="1" smtClean="0"/>
            <a:t>oqimlarining</a:t>
          </a:r>
          <a:r>
            <a:rPr lang="en-US" sz="1500" b="1" i="0" dirty="0" smtClean="0"/>
            <a:t> </a:t>
          </a:r>
          <a:r>
            <a:rPr lang="en-US" sz="1500" b="1" i="0" dirty="0" err="1" smtClean="0"/>
            <a:t>bahosi</a:t>
          </a:r>
          <a:r>
            <a:rPr lang="en-US" sz="1500" b="1" i="0" dirty="0" smtClean="0"/>
            <a:t> </a:t>
          </a:r>
          <a:r>
            <a:rPr lang="en-US" sz="1500" b="1" i="0" dirty="0" err="1" smtClean="0"/>
            <a:t>shunday</a:t>
          </a:r>
          <a:r>
            <a:rPr lang="en-US" sz="1500" b="1" i="0" dirty="0" smtClean="0"/>
            <a:t> summa </a:t>
          </a:r>
          <a:r>
            <a:rPr lang="en-US" sz="1500" b="1" i="0" dirty="0" err="1" smtClean="0"/>
            <a:t>bo‘lishi</a:t>
          </a:r>
          <a:r>
            <a:rPr lang="en-US" sz="1500" b="1" i="0" dirty="0" smtClean="0"/>
            <a:t> </a:t>
          </a:r>
          <a:r>
            <a:rPr lang="en-US" sz="1500" b="1" i="0" dirty="0" err="1" smtClean="0"/>
            <a:t>lozimki</a:t>
          </a:r>
          <a:r>
            <a:rPr lang="en-US" sz="1500" b="1" i="0" dirty="0" smtClean="0"/>
            <a:t>,</a:t>
          </a:r>
          <a:endParaRPr lang="ru-RU" sz="1500" b="1" dirty="0">
            <a:solidFill>
              <a:schemeClr val="bg1"/>
            </a:solidFill>
          </a:endParaRPr>
        </a:p>
      </dgm:t>
    </dgm:pt>
    <dgm:pt modelId="{730694B3-03A8-422E-82FB-7ABB904B5B1C}" type="parTrans" cxnId="{15F9C808-0CD2-425D-BFA2-AD1EDE52892D}">
      <dgm:prSet/>
      <dgm:spPr/>
      <dgm:t>
        <a:bodyPr/>
        <a:lstStyle/>
        <a:p>
          <a:endParaRPr lang="ru-RU"/>
        </a:p>
      </dgm:t>
    </dgm:pt>
    <dgm:pt modelId="{D70E46D5-E0BA-4CCB-898D-0FB84957AA6A}" type="sibTrans" cxnId="{15F9C808-0CD2-425D-BFA2-AD1EDE52892D}">
      <dgm:prSet/>
      <dgm:spPr/>
      <dgm:t>
        <a:bodyPr/>
        <a:lstStyle/>
        <a:p>
          <a:endParaRPr lang="ru-RU"/>
        </a:p>
      </dgm:t>
    </dgm:pt>
    <dgm:pt modelId="{F666F7AE-33F5-4402-9010-A99A5720FB94}">
      <dgm:prSet phldrT="[Текст]" custT="1"/>
      <dgm:spPr/>
      <dgm:t>
        <a:bodyPr/>
        <a:lstStyle/>
        <a:p>
          <a:r>
            <a:rPr lang="en-US" sz="1800" b="1" i="1" dirty="0" err="1" smtClean="0">
              <a:solidFill>
                <a:srgbClr val="7030A0"/>
              </a:solidFill>
              <a:effectLst/>
              <a:latin typeface="Times New Roman" pitchFamily="18" charset="0"/>
              <a:ea typeface="Times New Roman"/>
              <a:cs typeface="Times New Roman" pitchFamily="18" charset="0"/>
            </a:rPr>
            <a:t>bunda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aktiv</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boshqa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Standartga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muvofiq</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qayta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baholangan</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summada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hisobga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olinmaguncha</a:t>
          </a:r>
          <a:r>
            <a:rPr lang="en-US" sz="1800" b="1" i="1" dirty="0" smtClean="0">
              <a:solidFill>
                <a:srgbClr val="7030A0"/>
              </a:solidFill>
              <a:effectLst/>
              <a:latin typeface="Times New Roman" pitchFamily="18" charset="0"/>
              <a:ea typeface="Times New Roman"/>
              <a:cs typeface="Times New Roman" pitchFamily="18" charset="0"/>
            </a:rPr>
            <a:t>.</a:t>
          </a:r>
          <a:endParaRPr lang="ru-RU" sz="1800" b="1" i="1" dirty="0">
            <a:solidFill>
              <a:srgbClr val="7030A0"/>
            </a:solidFill>
            <a:effectLst/>
            <a:latin typeface="Times New Roman" pitchFamily="18" charset="0"/>
            <a:ea typeface="Times New Roman"/>
            <a:cs typeface="Times New Roman" pitchFamily="18" charset="0"/>
          </a:endParaRPr>
        </a:p>
      </dgm:t>
    </dgm:pt>
    <dgm:pt modelId="{E9CA5E42-6197-47E6-97EE-E3E391C0636E}" type="parTrans" cxnId="{0AFB6FCC-2854-4693-ADB9-9E427F7FA49E}">
      <dgm:prSet/>
      <dgm:spPr/>
      <dgm:t>
        <a:bodyPr/>
        <a:lstStyle/>
        <a:p>
          <a:endParaRPr lang="ru-RU"/>
        </a:p>
      </dgm:t>
    </dgm:pt>
    <dgm:pt modelId="{6A04DECC-89AD-42E8-B1DB-F50FB1366ED0}" type="sibTrans" cxnId="{0AFB6FCC-2854-4693-ADB9-9E427F7FA49E}">
      <dgm:prSet/>
      <dgm:spPr/>
      <dgm:t>
        <a:bodyPr/>
        <a:lstStyle/>
        <a:p>
          <a:endParaRPr lang="ru-RU"/>
        </a:p>
      </dgm:t>
    </dgm:pt>
    <dgm:pt modelId="{335ABF0C-B2F4-4780-8490-F119C26CFC39}">
      <dgm:prSet phldrT="[Текст]" custT="1"/>
      <dgm:spPr>
        <a:solidFill>
          <a:schemeClr val="accent1">
            <a:hueOff val="0"/>
            <a:satOff val="0"/>
            <a:lumOff val="0"/>
            <a:alpha val="65000"/>
          </a:schemeClr>
        </a:solidFill>
      </dgm:spPr>
      <dgm:t>
        <a:bodyPr/>
        <a:lstStyle/>
        <a:p>
          <a:r>
            <a:rPr lang="en-US" sz="1800" b="1" i="0" dirty="0" err="1" smtClean="0"/>
            <a:t>Qayta</a:t>
          </a:r>
          <a:r>
            <a:rPr lang="en-US" sz="1800" b="1" i="0" dirty="0" smtClean="0"/>
            <a:t> </a:t>
          </a:r>
          <a:r>
            <a:rPr lang="en-US" sz="1800" b="1" i="0" dirty="0" err="1" smtClean="0"/>
            <a:t>baholangan</a:t>
          </a:r>
          <a:r>
            <a:rPr lang="en-US" sz="1800" b="1" i="0" dirty="0" smtClean="0"/>
            <a:t> </a:t>
          </a:r>
          <a:r>
            <a:rPr lang="en-US" sz="1800" b="1" i="0" dirty="0" err="1" smtClean="0"/>
            <a:t>aktivning</a:t>
          </a:r>
          <a:r>
            <a:rPr lang="en-US" sz="1800" b="1" i="0" dirty="0" smtClean="0"/>
            <a:t> </a:t>
          </a:r>
          <a:r>
            <a:rPr lang="en-US" sz="1800" b="1" i="0" dirty="0" err="1" smtClean="0"/>
            <a:t>har</a:t>
          </a:r>
          <a:r>
            <a:rPr lang="en-US" sz="1800" b="1" i="0" dirty="0" smtClean="0"/>
            <a:t> </a:t>
          </a:r>
          <a:r>
            <a:rPr lang="en-US" sz="1800" b="1" i="0" dirty="0" err="1" smtClean="0"/>
            <a:t>qanday</a:t>
          </a:r>
          <a:r>
            <a:rPr lang="en-US" sz="1800" b="1" i="0" dirty="0" smtClean="0"/>
            <a:t> </a:t>
          </a:r>
          <a:r>
            <a:rPr lang="en-US" sz="1800" b="1" i="0" dirty="0" err="1" smtClean="0"/>
            <a:t>qadrsizlanishi</a:t>
          </a:r>
          <a:r>
            <a:rPr lang="en-US" sz="1800" b="1" i="0" dirty="0" smtClean="0"/>
            <a:t> </a:t>
          </a:r>
          <a:r>
            <a:rPr lang="en-US" sz="1800" b="1" i="0" dirty="0" err="1" smtClean="0"/>
            <a:t>bo‘yicha</a:t>
          </a:r>
          <a:r>
            <a:rPr lang="en-US" sz="1800" b="1" i="0" dirty="0" smtClean="0"/>
            <a:t> </a:t>
          </a:r>
          <a:r>
            <a:rPr lang="en-US" sz="1800" b="1" i="0" dirty="0" err="1" smtClean="0"/>
            <a:t>zarari</a:t>
          </a:r>
          <a:endParaRPr lang="ru-RU" sz="2300" b="1" dirty="0"/>
        </a:p>
      </dgm:t>
    </dgm:pt>
    <dgm:pt modelId="{82CA6100-7935-42BA-9CE1-FF8163980515}" type="parTrans" cxnId="{1D2D2FA8-E957-4660-9FFC-F5C418C2F4C1}">
      <dgm:prSet/>
      <dgm:spPr/>
      <dgm:t>
        <a:bodyPr/>
        <a:lstStyle/>
        <a:p>
          <a:endParaRPr lang="ru-RU"/>
        </a:p>
      </dgm:t>
    </dgm:pt>
    <dgm:pt modelId="{3E845F89-E85A-46F5-B85A-AEF119C2C4DA}" type="sibTrans" cxnId="{1D2D2FA8-E957-4660-9FFC-F5C418C2F4C1}">
      <dgm:prSet/>
      <dgm:spPr/>
      <dgm:t>
        <a:bodyPr/>
        <a:lstStyle/>
        <a:p>
          <a:endParaRPr lang="ru-RU"/>
        </a:p>
      </dgm:t>
    </dgm:pt>
    <dgm:pt modelId="{499B7561-6071-4CC2-A6CC-43000CF87098}">
      <dgm:prSet phldrT="[Текст]" custT="1"/>
      <dgm:spPr/>
      <dgm:t>
        <a:bodyPr/>
        <a:lstStyle/>
        <a:p>
          <a:r>
            <a:rPr lang="en-US" sz="1800" b="1" i="1" dirty="0" err="1" smtClean="0">
              <a:solidFill>
                <a:srgbClr val="7030A0"/>
              </a:solidFill>
              <a:effectLst/>
              <a:latin typeface="Times New Roman" pitchFamily="18" charset="0"/>
              <a:ea typeface="Times New Roman"/>
              <a:cs typeface="Times New Roman" pitchFamily="18" charset="0"/>
            </a:rPr>
            <a:t>ushbu</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boshqa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Standartga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muvofiq</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qayta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baholashdagi</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kamayish</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sifatida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inobatga</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olinishi</a:t>
          </a:r>
          <a:r>
            <a:rPr lang="en-US" sz="1800" b="1" i="1" dirty="0" smtClean="0">
              <a:solidFill>
                <a:srgbClr val="7030A0"/>
              </a:solidFill>
              <a:effectLst/>
              <a:latin typeface="Times New Roman" pitchFamily="18" charset="0"/>
              <a:ea typeface="Times New Roman"/>
              <a:cs typeface="Times New Roman" pitchFamily="18" charset="0"/>
            </a:rPr>
            <a:t> </a:t>
          </a:r>
          <a:r>
            <a:rPr lang="en-US" sz="1800" b="1" i="1" dirty="0" err="1" smtClean="0">
              <a:solidFill>
                <a:srgbClr val="7030A0"/>
              </a:solidFill>
              <a:effectLst/>
              <a:latin typeface="Times New Roman" pitchFamily="18" charset="0"/>
              <a:ea typeface="Times New Roman"/>
              <a:cs typeface="Times New Roman" pitchFamily="18" charset="0"/>
            </a:rPr>
            <a:t>lozim</a:t>
          </a:r>
          <a:r>
            <a:rPr lang="en-US" sz="1800" b="1" i="1" dirty="0" smtClean="0">
              <a:solidFill>
                <a:srgbClr val="7030A0"/>
              </a:solidFill>
              <a:effectLst/>
              <a:latin typeface="Times New Roman" pitchFamily="18" charset="0"/>
              <a:ea typeface="Times New Roman"/>
              <a:cs typeface="Times New Roman" pitchFamily="18" charset="0"/>
            </a:rPr>
            <a:t>.</a:t>
          </a:r>
          <a:endParaRPr lang="ru-RU" sz="1800" b="1" i="1" dirty="0">
            <a:solidFill>
              <a:srgbClr val="7030A0"/>
            </a:solidFill>
            <a:effectLst/>
            <a:latin typeface="Times New Roman" pitchFamily="18" charset="0"/>
            <a:ea typeface="Times New Roman"/>
            <a:cs typeface="Times New Roman" pitchFamily="18" charset="0"/>
          </a:endParaRPr>
        </a:p>
      </dgm:t>
    </dgm:pt>
    <dgm:pt modelId="{99D84CEF-F809-4E33-8496-155297A83784}" type="parTrans" cxnId="{A8AD621A-0D4A-4F1A-8FC6-A83B1BB046EF}">
      <dgm:prSet/>
      <dgm:spPr/>
      <dgm:t>
        <a:bodyPr/>
        <a:lstStyle/>
        <a:p>
          <a:endParaRPr lang="ru-RU"/>
        </a:p>
      </dgm:t>
    </dgm:pt>
    <dgm:pt modelId="{741C525A-02E0-4C2C-B1A0-01DBDAF89E35}" type="sibTrans" cxnId="{A8AD621A-0D4A-4F1A-8FC6-A83B1BB046EF}">
      <dgm:prSet/>
      <dgm:spPr/>
      <dgm:t>
        <a:bodyPr/>
        <a:lstStyle/>
        <a:p>
          <a:endParaRPr lang="ru-RU"/>
        </a:p>
      </dgm:t>
    </dgm:pt>
    <dgm:pt modelId="{55AF0A65-8CB1-4DBA-95AC-E487D13ECE00}" type="pres">
      <dgm:prSet presAssocID="{76BC5B6D-18EF-4211-B276-E6D68533B4C3}" presName="Name0" presStyleCnt="0">
        <dgm:presLayoutVars>
          <dgm:chPref val="3"/>
          <dgm:dir/>
          <dgm:animLvl val="lvl"/>
          <dgm:resizeHandles/>
        </dgm:presLayoutVars>
      </dgm:prSet>
      <dgm:spPr/>
      <dgm:t>
        <a:bodyPr/>
        <a:lstStyle/>
        <a:p>
          <a:endParaRPr lang="ru-RU"/>
        </a:p>
      </dgm:t>
    </dgm:pt>
    <dgm:pt modelId="{BD8AA012-9635-4620-B49D-D989042AFDD1}" type="pres">
      <dgm:prSet presAssocID="{E734517F-BC56-48D5-8869-1055F8C4AFE8}" presName="horFlow" presStyleCnt="0"/>
      <dgm:spPr/>
    </dgm:pt>
    <dgm:pt modelId="{025F3478-D56B-4E06-8138-2366CE4CAC18}" type="pres">
      <dgm:prSet presAssocID="{E734517F-BC56-48D5-8869-1055F8C4AFE8}" presName="bigChev" presStyleLbl="node1" presStyleIdx="0" presStyleCnt="3" custScaleX="79581"/>
      <dgm:spPr/>
      <dgm:t>
        <a:bodyPr/>
        <a:lstStyle/>
        <a:p>
          <a:endParaRPr lang="ru-RU"/>
        </a:p>
      </dgm:t>
    </dgm:pt>
    <dgm:pt modelId="{9284BC00-FACD-4A42-9116-85AF9FE3820F}" type="pres">
      <dgm:prSet presAssocID="{21DCA174-9F68-4C45-BA37-BB167C27B6D0}" presName="parTrans" presStyleCnt="0"/>
      <dgm:spPr/>
    </dgm:pt>
    <dgm:pt modelId="{147A6D4F-289E-4107-95F3-E56961699A70}" type="pres">
      <dgm:prSet presAssocID="{AA377EBB-24BB-4747-8CD5-600C36D83EA6}" presName="node" presStyleLbl="alignAccFollowNode1" presStyleIdx="0" presStyleCnt="3" custScaleX="126149">
        <dgm:presLayoutVars>
          <dgm:bulletEnabled val="1"/>
        </dgm:presLayoutVars>
      </dgm:prSet>
      <dgm:spPr/>
      <dgm:t>
        <a:bodyPr/>
        <a:lstStyle/>
        <a:p>
          <a:endParaRPr lang="ru-RU"/>
        </a:p>
      </dgm:t>
    </dgm:pt>
    <dgm:pt modelId="{30CF1F27-0D22-4367-8A78-C6BEA29764D8}" type="pres">
      <dgm:prSet presAssocID="{E734517F-BC56-48D5-8869-1055F8C4AFE8}" presName="vSp" presStyleCnt="0"/>
      <dgm:spPr/>
    </dgm:pt>
    <dgm:pt modelId="{19512773-1771-47E6-9B9A-64D789582725}" type="pres">
      <dgm:prSet presAssocID="{907B325B-A072-4AF0-A85B-9AD5ADC91B58}" presName="horFlow" presStyleCnt="0"/>
      <dgm:spPr/>
    </dgm:pt>
    <dgm:pt modelId="{CDE1992D-08AD-4330-8852-356DE021EF4E}" type="pres">
      <dgm:prSet presAssocID="{907B325B-A072-4AF0-A85B-9AD5ADC91B58}" presName="bigChev" presStyleLbl="node1" presStyleIdx="1" presStyleCnt="3" custScaleX="79581"/>
      <dgm:spPr/>
      <dgm:t>
        <a:bodyPr/>
        <a:lstStyle/>
        <a:p>
          <a:endParaRPr lang="ru-RU"/>
        </a:p>
      </dgm:t>
    </dgm:pt>
    <dgm:pt modelId="{A996F623-2B2C-48EE-A956-EEB90923E467}" type="pres">
      <dgm:prSet presAssocID="{E9CA5E42-6197-47E6-97EE-E3E391C0636E}" presName="parTrans" presStyleCnt="0"/>
      <dgm:spPr/>
    </dgm:pt>
    <dgm:pt modelId="{E6E7AE45-FD0E-476C-A579-B2D02DA3B540}" type="pres">
      <dgm:prSet presAssocID="{F666F7AE-33F5-4402-9010-A99A5720FB94}" presName="node" presStyleLbl="alignAccFollowNode1" presStyleIdx="1" presStyleCnt="3" custScaleX="111108">
        <dgm:presLayoutVars>
          <dgm:bulletEnabled val="1"/>
        </dgm:presLayoutVars>
      </dgm:prSet>
      <dgm:spPr/>
      <dgm:t>
        <a:bodyPr/>
        <a:lstStyle/>
        <a:p>
          <a:endParaRPr lang="ru-RU"/>
        </a:p>
      </dgm:t>
    </dgm:pt>
    <dgm:pt modelId="{340D95D0-1CCA-4FAD-B3AC-F858DA0B2CDC}" type="pres">
      <dgm:prSet presAssocID="{907B325B-A072-4AF0-A85B-9AD5ADC91B58}" presName="vSp" presStyleCnt="0"/>
      <dgm:spPr/>
    </dgm:pt>
    <dgm:pt modelId="{F7184DB8-CD81-4CF2-B589-78962F6D09CF}" type="pres">
      <dgm:prSet presAssocID="{335ABF0C-B2F4-4780-8490-F119C26CFC39}" presName="horFlow" presStyleCnt="0"/>
      <dgm:spPr/>
    </dgm:pt>
    <dgm:pt modelId="{44CDE896-D930-4F98-82B0-FB549F36DA01}" type="pres">
      <dgm:prSet presAssocID="{335ABF0C-B2F4-4780-8490-F119C26CFC39}" presName="bigChev" presStyleLbl="node1" presStyleIdx="2" presStyleCnt="3" custScaleX="84585"/>
      <dgm:spPr/>
      <dgm:t>
        <a:bodyPr/>
        <a:lstStyle/>
        <a:p>
          <a:endParaRPr lang="ru-RU"/>
        </a:p>
      </dgm:t>
    </dgm:pt>
    <dgm:pt modelId="{97135EEB-0E7B-4320-B941-EA1EABB46C3A}" type="pres">
      <dgm:prSet presAssocID="{99D84CEF-F809-4E33-8496-155297A83784}" presName="parTrans" presStyleCnt="0"/>
      <dgm:spPr/>
    </dgm:pt>
    <dgm:pt modelId="{AAA6BA08-9812-41FC-B2D4-036180120FEF}" type="pres">
      <dgm:prSet presAssocID="{499B7561-6071-4CC2-A6CC-43000CF87098}" presName="node" presStyleLbl="alignAccFollowNode1" presStyleIdx="2" presStyleCnt="3" custScaleX="110560">
        <dgm:presLayoutVars>
          <dgm:bulletEnabled val="1"/>
        </dgm:presLayoutVars>
      </dgm:prSet>
      <dgm:spPr/>
      <dgm:t>
        <a:bodyPr/>
        <a:lstStyle/>
        <a:p>
          <a:endParaRPr lang="ru-RU"/>
        </a:p>
      </dgm:t>
    </dgm:pt>
  </dgm:ptLst>
  <dgm:cxnLst>
    <dgm:cxn modelId="{65D1118F-DDC2-4302-8187-567C4E717A6B}" type="presOf" srcId="{907B325B-A072-4AF0-A85B-9AD5ADC91B58}" destId="{CDE1992D-08AD-4330-8852-356DE021EF4E}" srcOrd="0" destOrd="0" presId="urn:microsoft.com/office/officeart/2005/8/layout/lProcess3"/>
    <dgm:cxn modelId="{C300F5C9-F3B3-41D8-9FDC-19B552293704}" type="presOf" srcId="{335ABF0C-B2F4-4780-8490-F119C26CFC39}" destId="{44CDE896-D930-4F98-82B0-FB549F36DA01}" srcOrd="0" destOrd="0" presId="urn:microsoft.com/office/officeart/2005/8/layout/lProcess3"/>
    <dgm:cxn modelId="{D8CADBF0-E521-4494-8935-759B843CE68C}" type="presOf" srcId="{F666F7AE-33F5-4402-9010-A99A5720FB94}" destId="{E6E7AE45-FD0E-476C-A579-B2D02DA3B540}" srcOrd="0" destOrd="0" presId="urn:microsoft.com/office/officeart/2005/8/layout/lProcess3"/>
    <dgm:cxn modelId="{0AFB6FCC-2854-4693-ADB9-9E427F7FA49E}" srcId="{907B325B-A072-4AF0-A85B-9AD5ADC91B58}" destId="{F666F7AE-33F5-4402-9010-A99A5720FB94}" srcOrd="0" destOrd="0" parTransId="{E9CA5E42-6197-47E6-97EE-E3E391C0636E}" sibTransId="{6A04DECC-89AD-42E8-B1DB-F50FB1366ED0}"/>
    <dgm:cxn modelId="{1D2D2FA8-E957-4660-9FFC-F5C418C2F4C1}" srcId="{76BC5B6D-18EF-4211-B276-E6D68533B4C3}" destId="{335ABF0C-B2F4-4780-8490-F119C26CFC39}" srcOrd="2" destOrd="0" parTransId="{82CA6100-7935-42BA-9CE1-FF8163980515}" sibTransId="{3E845F89-E85A-46F5-B85A-AEF119C2C4DA}"/>
    <dgm:cxn modelId="{115F211F-5728-4C26-973B-AEE46F53B8D4}" type="presOf" srcId="{E734517F-BC56-48D5-8869-1055F8C4AFE8}" destId="{025F3478-D56B-4E06-8138-2366CE4CAC18}" srcOrd="0" destOrd="0" presId="urn:microsoft.com/office/officeart/2005/8/layout/lProcess3"/>
    <dgm:cxn modelId="{A8AD621A-0D4A-4F1A-8FC6-A83B1BB046EF}" srcId="{335ABF0C-B2F4-4780-8490-F119C26CFC39}" destId="{499B7561-6071-4CC2-A6CC-43000CF87098}" srcOrd="0" destOrd="0" parTransId="{99D84CEF-F809-4E33-8496-155297A83784}" sibTransId="{741C525A-02E0-4C2C-B1A0-01DBDAF89E35}"/>
    <dgm:cxn modelId="{D3750BFC-1C4F-4CF2-9A94-9755682C86E4}" type="presOf" srcId="{499B7561-6071-4CC2-A6CC-43000CF87098}" destId="{AAA6BA08-9812-41FC-B2D4-036180120FEF}" srcOrd="0" destOrd="0" presId="urn:microsoft.com/office/officeart/2005/8/layout/lProcess3"/>
    <dgm:cxn modelId="{DBE27516-B479-4AA7-8C51-BFFC1D234FB5}" srcId="{76BC5B6D-18EF-4211-B276-E6D68533B4C3}" destId="{E734517F-BC56-48D5-8869-1055F8C4AFE8}" srcOrd="0" destOrd="0" parTransId="{3E4F5DA2-1535-4AAD-A902-C87553919510}" sibTransId="{8FFAE25D-8E82-44A7-B86B-74A653F53ACD}"/>
    <dgm:cxn modelId="{BCED65F0-28D0-4C25-8B31-2F72BB00764C}" type="presOf" srcId="{AA377EBB-24BB-4747-8CD5-600C36D83EA6}" destId="{147A6D4F-289E-4107-95F3-E56961699A70}" srcOrd="0" destOrd="0" presId="urn:microsoft.com/office/officeart/2005/8/layout/lProcess3"/>
    <dgm:cxn modelId="{654202EB-76C9-4E8E-8577-0DBF4F1F1F6E}" srcId="{E734517F-BC56-48D5-8869-1055F8C4AFE8}" destId="{AA377EBB-24BB-4747-8CD5-600C36D83EA6}" srcOrd="0" destOrd="0" parTransId="{21DCA174-9F68-4C45-BA37-BB167C27B6D0}" sibTransId="{49178E3E-6064-4F7E-91BA-7CCFF8C29436}"/>
    <dgm:cxn modelId="{15F9C808-0CD2-425D-BFA2-AD1EDE52892D}" srcId="{76BC5B6D-18EF-4211-B276-E6D68533B4C3}" destId="{907B325B-A072-4AF0-A85B-9AD5ADC91B58}" srcOrd="1" destOrd="0" parTransId="{730694B3-03A8-422E-82FB-7ABB904B5B1C}" sibTransId="{D70E46D5-E0BA-4CCB-898D-0FB84957AA6A}"/>
    <dgm:cxn modelId="{B31D4DC9-30C6-4471-A5B4-B12BC69A3E14}" type="presOf" srcId="{76BC5B6D-18EF-4211-B276-E6D68533B4C3}" destId="{55AF0A65-8CB1-4DBA-95AC-E487D13ECE00}" srcOrd="0" destOrd="0" presId="urn:microsoft.com/office/officeart/2005/8/layout/lProcess3"/>
    <dgm:cxn modelId="{F5D878B7-D6E0-4216-B8DD-F69F3F59D5D1}" type="presParOf" srcId="{55AF0A65-8CB1-4DBA-95AC-E487D13ECE00}" destId="{BD8AA012-9635-4620-B49D-D989042AFDD1}" srcOrd="0" destOrd="0" presId="urn:microsoft.com/office/officeart/2005/8/layout/lProcess3"/>
    <dgm:cxn modelId="{F6792E43-CE70-4847-9780-84F94393C224}" type="presParOf" srcId="{BD8AA012-9635-4620-B49D-D989042AFDD1}" destId="{025F3478-D56B-4E06-8138-2366CE4CAC18}" srcOrd="0" destOrd="0" presId="urn:microsoft.com/office/officeart/2005/8/layout/lProcess3"/>
    <dgm:cxn modelId="{A28B6C2C-B659-443B-9D9D-1356467C47B4}" type="presParOf" srcId="{BD8AA012-9635-4620-B49D-D989042AFDD1}" destId="{9284BC00-FACD-4A42-9116-85AF9FE3820F}" srcOrd="1" destOrd="0" presId="urn:microsoft.com/office/officeart/2005/8/layout/lProcess3"/>
    <dgm:cxn modelId="{99A4DFAA-29F2-4A7B-B8F3-1E64BEE9BFD9}" type="presParOf" srcId="{BD8AA012-9635-4620-B49D-D989042AFDD1}" destId="{147A6D4F-289E-4107-95F3-E56961699A70}" srcOrd="2" destOrd="0" presId="urn:microsoft.com/office/officeart/2005/8/layout/lProcess3"/>
    <dgm:cxn modelId="{148FF05A-3856-47FD-AFB0-A4AC9C6ECF57}" type="presParOf" srcId="{55AF0A65-8CB1-4DBA-95AC-E487D13ECE00}" destId="{30CF1F27-0D22-4367-8A78-C6BEA29764D8}" srcOrd="1" destOrd="0" presId="urn:microsoft.com/office/officeart/2005/8/layout/lProcess3"/>
    <dgm:cxn modelId="{E07D462B-899F-4EA5-8005-854FB173DD2D}" type="presParOf" srcId="{55AF0A65-8CB1-4DBA-95AC-E487D13ECE00}" destId="{19512773-1771-47E6-9B9A-64D789582725}" srcOrd="2" destOrd="0" presId="urn:microsoft.com/office/officeart/2005/8/layout/lProcess3"/>
    <dgm:cxn modelId="{69C8DE60-054D-4764-98D5-838671CB8C52}" type="presParOf" srcId="{19512773-1771-47E6-9B9A-64D789582725}" destId="{CDE1992D-08AD-4330-8852-356DE021EF4E}" srcOrd="0" destOrd="0" presId="urn:microsoft.com/office/officeart/2005/8/layout/lProcess3"/>
    <dgm:cxn modelId="{8938F3D2-CB18-4E11-91E1-741F9CC5A77D}" type="presParOf" srcId="{19512773-1771-47E6-9B9A-64D789582725}" destId="{A996F623-2B2C-48EE-A956-EEB90923E467}" srcOrd="1" destOrd="0" presId="urn:microsoft.com/office/officeart/2005/8/layout/lProcess3"/>
    <dgm:cxn modelId="{3463C54C-53B6-42FE-9A0C-6B2E3E71F703}" type="presParOf" srcId="{19512773-1771-47E6-9B9A-64D789582725}" destId="{E6E7AE45-FD0E-476C-A579-B2D02DA3B540}" srcOrd="2" destOrd="0" presId="urn:microsoft.com/office/officeart/2005/8/layout/lProcess3"/>
    <dgm:cxn modelId="{2FDF12BF-36D5-4D0A-BA5C-B146F3936C24}" type="presParOf" srcId="{55AF0A65-8CB1-4DBA-95AC-E487D13ECE00}" destId="{340D95D0-1CCA-4FAD-B3AC-F858DA0B2CDC}" srcOrd="3" destOrd="0" presId="urn:microsoft.com/office/officeart/2005/8/layout/lProcess3"/>
    <dgm:cxn modelId="{D1C12093-C0E3-44D9-BA1C-024640EF8794}" type="presParOf" srcId="{55AF0A65-8CB1-4DBA-95AC-E487D13ECE00}" destId="{F7184DB8-CD81-4CF2-B589-78962F6D09CF}" srcOrd="4" destOrd="0" presId="urn:microsoft.com/office/officeart/2005/8/layout/lProcess3"/>
    <dgm:cxn modelId="{90074956-22BB-4114-B182-526C73FF5779}" type="presParOf" srcId="{F7184DB8-CD81-4CF2-B589-78962F6D09CF}" destId="{44CDE896-D930-4F98-82B0-FB549F36DA01}" srcOrd="0" destOrd="0" presId="urn:microsoft.com/office/officeart/2005/8/layout/lProcess3"/>
    <dgm:cxn modelId="{30F8EB4B-B7BD-442A-B9CF-CDA72361020A}" type="presParOf" srcId="{F7184DB8-CD81-4CF2-B589-78962F6D09CF}" destId="{97135EEB-0E7B-4320-B941-EA1EABB46C3A}" srcOrd="1" destOrd="0" presId="urn:microsoft.com/office/officeart/2005/8/layout/lProcess3"/>
    <dgm:cxn modelId="{513709B1-E1AD-4C41-8407-C188AD55D372}" type="presParOf" srcId="{F7184DB8-CD81-4CF2-B589-78962F6D09CF}" destId="{AAA6BA08-9812-41FC-B2D4-036180120FEF}"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96C7E72-CE4D-450E-AEC2-3EE362FB88F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E6D53500-30EE-45AE-ABB7-44ED9F591386}">
      <dgm:prSet phldrT="[Текст]" custT="1">
        <dgm:style>
          <a:lnRef idx="1">
            <a:schemeClr val="dk1"/>
          </a:lnRef>
          <a:fillRef idx="2">
            <a:schemeClr val="dk1"/>
          </a:fillRef>
          <a:effectRef idx="1">
            <a:schemeClr val="dk1"/>
          </a:effectRef>
          <a:fontRef idx="minor">
            <a:schemeClr val="dk1"/>
          </a:fontRef>
        </dgm:style>
      </dgm:prSet>
      <dgm:spPr/>
      <dgm:t>
        <a:bodyPr/>
        <a:lstStyle/>
        <a:p>
          <a:r>
            <a:rPr lang="en-US" sz="2000" b="0" i="1" dirty="0" err="1" smtClean="0">
              <a:solidFill>
                <a:srgbClr val="FFFF00"/>
              </a:solidFill>
              <a:effectLst/>
              <a:latin typeface="Times New Roman"/>
              <a:ea typeface="Times New Roman"/>
            </a:rPr>
            <a:t>Qachonki</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qadrsizlanish</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bo‘yicha</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zararning</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baholangan</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summasi</a:t>
          </a:r>
          <a:r>
            <a:rPr lang="en-US" sz="2000" b="0" i="1" dirty="0" smtClean="0">
              <a:solidFill>
                <a:srgbClr val="FFFF00"/>
              </a:solidFill>
              <a:effectLst/>
              <a:latin typeface="Times New Roman"/>
              <a:ea typeface="Times New Roman"/>
            </a:rPr>
            <a:t> u </a:t>
          </a:r>
          <a:r>
            <a:rPr lang="en-US" sz="2000" b="0" i="1" dirty="0" err="1" smtClean="0">
              <a:solidFill>
                <a:srgbClr val="FFFF00"/>
              </a:solidFill>
              <a:effectLst/>
              <a:latin typeface="Times New Roman"/>
              <a:ea typeface="Times New Roman"/>
            </a:rPr>
            <a:t>tegishli</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bo‘lgan</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aktivning</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balans</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qiymatidan</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yuqoriroq</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bo‘lsa</a:t>
          </a:r>
          <a:r>
            <a:rPr lang="en-US" sz="2000" b="0" i="1" dirty="0" smtClean="0">
              <a:solidFill>
                <a:srgbClr val="FFFF00"/>
              </a:solidFill>
              <a:effectLst/>
              <a:latin typeface="Times New Roman"/>
              <a:ea typeface="Times New Roman"/>
            </a:rPr>
            <a:t>,</a:t>
          </a:r>
          <a:endParaRPr lang="ru-RU" sz="2000" b="0" i="1" dirty="0">
            <a:solidFill>
              <a:srgbClr val="FFFF00"/>
            </a:solidFill>
            <a:effectLst/>
            <a:latin typeface="Times New Roman"/>
            <a:ea typeface="Times New Roman"/>
          </a:endParaRPr>
        </a:p>
      </dgm:t>
    </dgm:pt>
    <dgm:pt modelId="{47D12411-CCA4-412B-BF7E-D41C43E73B47}" type="parTrans" cxnId="{61075BBB-E353-46EF-8D26-7ADA91FB99D4}">
      <dgm:prSet/>
      <dgm:spPr/>
      <dgm:t>
        <a:bodyPr/>
        <a:lstStyle/>
        <a:p>
          <a:endParaRPr lang="ru-RU"/>
        </a:p>
      </dgm:t>
    </dgm:pt>
    <dgm:pt modelId="{4F293D01-6220-4B55-844F-B1B1B7997756}" type="sibTrans" cxnId="{61075BBB-E353-46EF-8D26-7ADA91FB99D4}">
      <dgm:prSet/>
      <dgm:spPr/>
      <dgm:t>
        <a:bodyPr/>
        <a:lstStyle/>
        <a:p>
          <a:endParaRPr lang="ru-RU"/>
        </a:p>
      </dgm:t>
    </dgm:pt>
    <dgm:pt modelId="{FE8AE09A-E540-4357-916F-45EDC2B9A7C5}">
      <dgm:prSet phldrT="[Текст]" custT="1"/>
      <dgm:spPr/>
      <dgm:t>
        <a:bodyPr/>
        <a:lstStyle/>
        <a:p>
          <a:r>
            <a:rPr lang="en-US" sz="1800" b="1" i="0" dirty="0" err="1" smtClean="0"/>
            <a:t>tadbirkorlik</a:t>
          </a:r>
          <a:r>
            <a:rPr lang="en-US" sz="1800" b="1" i="0" dirty="0" smtClean="0"/>
            <a:t> </a:t>
          </a:r>
          <a:r>
            <a:rPr lang="en-US" sz="1800" b="1" i="0" dirty="0" err="1" smtClean="0"/>
            <a:t>sub’ekti</a:t>
          </a:r>
          <a:r>
            <a:rPr lang="en-US" sz="1800" b="1" i="0" dirty="0" smtClean="0"/>
            <a:t> </a:t>
          </a:r>
          <a:r>
            <a:rPr lang="en-US" sz="1800" b="1" i="0" dirty="0" err="1" smtClean="0"/>
            <a:t>majburiyatni</a:t>
          </a:r>
          <a:r>
            <a:rPr lang="en-US" sz="1800" b="1" i="0" dirty="0" smtClean="0"/>
            <a:t> tan </a:t>
          </a:r>
          <a:r>
            <a:rPr lang="en-US" sz="1800" b="1" i="0" dirty="0" err="1" smtClean="0"/>
            <a:t>olishi</a:t>
          </a:r>
          <a:r>
            <a:rPr lang="en-US" sz="1800" b="1" i="0" dirty="0" smtClean="0"/>
            <a:t> </a:t>
          </a:r>
          <a:r>
            <a:rPr lang="en-US" sz="1800" b="1" i="0" dirty="0" err="1" smtClean="0"/>
            <a:t>lozim</a:t>
          </a:r>
          <a:r>
            <a:rPr lang="en-US" sz="1800" b="1" i="0" dirty="0" smtClean="0"/>
            <a:t>, </a:t>
          </a:r>
          <a:r>
            <a:rPr lang="en-US" sz="1800" b="1" i="0" dirty="0" err="1" smtClean="0"/>
            <a:t>faqatgina</a:t>
          </a:r>
          <a:r>
            <a:rPr lang="en-US" sz="1800" b="1" i="0" dirty="0" smtClean="0"/>
            <a:t> </a:t>
          </a:r>
          <a:r>
            <a:rPr lang="en-US" sz="1800" b="1" i="0" dirty="0" err="1" smtClean="0"/>
            <a:t>agarda</a:t>
          </a:r>
          <a:r>
            <a:rPr lang="en-US" sz="1800" b="1" i="0" dirty="0" smtClean="0"/>
            <a:t> u </a:t>
          </a:r>
          <a:r>
            <a:rPr lang="en-US" sz="1800" b="1" i="0" dirty="0" err="1" smtClean="0"/>
            <a:t>boshqa</a:t>
          </a:r>
          <a:r>
            <a:rPr lang="en-US" sz="1800" b="1" i="0" dirty="0" smtClean="0"/>
            <a:t> </a:t>
          </a:r>
          <a:r>
            <a:rPr lang="en-US" sz="1800" b="1" i="0" dirty="0" err="1" smtClean="0"/>
            <a:t>Standart</a:t>
          </a:r>
          <a:r>
            <a:rPr lang="en-US" sz="1800" b="1" i="0" dirty="0" smtClean="0"/>
            <a:t> </a:t>
          </a:r>
          <a:r>
            <a:rPr lang="en-US" sz="1800" b="1" i="0" dirty="0" err="1" smtClean="0"/>
            <a:t>orqali</a:t>
          </a:r>
          <a:r>
            <a:rPr lang="en-US" sz="1800" b="1" i="0" dirty="0" smtClean="0"/>
            <a:t> </a:t>
          </a:r>
          <a:r>
            <a:rPr lang="en-US" sz="1800" b="1" i="0" dirty="0" err="1" smtClean="0"/>
            <a:t>talab</a:t>
          </a:r>
          <a:r>
            <a:rPr lang="en-US" sz="1800" b="1" i="0" dirty="0" smtClean="0"/>
            <a:t> </a:t>
          </a:r>
          <a:r>
            <a:rPr lang="en-US" sz="1800" b="1" i="0" dirty="0" err="1" smtClean="0"/>
            <a:t>etilsa</a:t>
          </a:r>
          <a:r>
            <a:rPr lang="en-US" sz="1800" b="1" i="0" dirty="0" smtClean="0"/>
            <a:t>.</a:t>
          </a:r>
          <a:endParaRPr lang="ru-RU" sz="1800" b="1" i="1" dirty="0">
            <a:solidFill>
              <a:srgbClr val="002060"/>
            </a:solidFill>
          </a:endParaRPr>
        </a:p>
      </dgm:t>
    </dgm:pt>
    <dgm:pt modelId="{E9E5E270-DC04-43B7-BEB6-07C0C0D1211C}" type="parTrans" cxnId="{CEF9552B-16EB-42D7-80BD-2AD769B3CE01}">
      <dgm:prSet/>
      <dgm:spPr/>
      <dgm:t>
        <a:bodyPr/>
        <a:lstStyle/>
        <a:p>
          <a:endParaRPr lang="ru-RU"/>
        </a:p>
      </dgm:t>
    </dgm:pt>
    <dgm:pt modelId="{EC16BFA8-2535-4585-967F-38D1C1B7E437}" type="sibTrans" cxnId="{CEF9552B-16EB-42D7-80BD-2AD769B3CE01}">
      <dgm:prSet/>
      <dgm:spPr/>
      <dgm:t>
        <a:bodyPr/>
        <a:lstStyle/>
        <a:p>
          <a:endParaRPr lang="ru-RU"/>
        </a:p>
      </dgm:t>
    </dgm:pt>
    <dgm:pt modelId="{C915E5C3-0455-4260-8AB4-D067913CDD72}">
      <dgm:prSet phldrT="[Текст]" custT="1">
        <dgm:style>
          <a:lnRef idx="1">
            <a:schemeClr val="dk1"/>
          </a:lnRef>
          <a:fillRef idx="2">
            <a:schemeClr val="dk1"/>
          </a:fillRef>
          <a:effectRef idx="1">
            <a:schemeClr val="dk1"/>
          </a:effectRef>
          <a:fontRef idx="minor">
            <a:schemeClr val="dk1"/>
          </a:fontRef>
        </dgm:style>
      </dgm:prSet>
      <dgm:spPr/>
      <dgm:t>
        <a:bodyPr/>
        <a:lstStyle/>
        <a:p>
          <a:r>
            <a:rPr lang="en-US" sz="2000" b="0" i="1" dirty="0" err="1" smtClean="0">
              <a:solidFill>
                <a:srgbClr val="FFFF00"/>
              </a:solidFill>
              <a:effectLst/>
              <a:latin typeface="Times New Roman"/>
              <a:ea typeface="Times New Roman"/>
            </a:rPr>
            <a:t>Qadrsizlanish</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bo‘yicha</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zarari</a:t>
          </a:r>
          <a:r>
            <a:rPr lang="en-US" sz="2000" b="0" i="1" dirty="0" smtClean="0">
              <a:solidFill>
                <a:srgbClr val="FFFF00"/>
              </a:solidFill>
              <a:effectLst/>
              <a:latin typeface="Times New Roman"/>
              <a:ea typeface="Times New Roman"/>
            </a:rPr>
            <a:t> tan </a:t>
          </a:r>
          <a:r>
            <a:rPr lang="en-US" sz="2000" b="0" i="1" dirty="0" err="1" smtClean="0">
              <a:solidFill>
                <a:srgbClr val="FFFF00"/>
              </a:solidFill>
              <a:effectLst/>
              <a:latin typeface="Times New Roman"/>
              <a:ea typeface="Times New Roman"/>
            </a:rPr>
            <a:t>olingandan</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so‘ng</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aktiv</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uchun</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eskirish</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amortizatsiya</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summasi</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kelgusi</a:t>
          </a:r>
          <a:r>
            <a:rPr lang="en-US" sz="2000" b="0" i="1" dirty="0" smtClean="0">
              <a:solidFill>
                <a:srgbClr val="FFFF00"/>
              </a:solidFill>
              <a:effectLst/>
              <a:latin typeface="Times New Roman"/>
              <a:ea typeface="Times New Roman"/>
            </a:rPr>
            <a:t> </a:t>
          </a:r>
          <a:r>
            <a:rPr lang="en-US" sz="2000" b="0" i="1" dirty="0" err="1" smtClean="0">
              <a:solidFill>
                <a:srgbClr val="FFFF00"/>
              </a:solidFill>
              <a:effectLst/>
              <a:latin typeface="Times New Roman"/>
              <a:ea typeface="Times New Roman"/>
            </a:rPr>
            <a:t>davrlarda</a:t>
          </a:r>
          <a:r>
            <a:rPr lang="en-US" sz="2000" b="0" i="1" dirty="0" smtClean="0">
              <a:solidFill>
                <a:srgbClr val="FFFF00"/>
              </a:solidFill>
              <a:effectLst/>
              <a:latin typeface="Times New Roman"/>
              <a:ea typeface="Times New Roman"/>
            </a:rPr>
            <a:t>,</a:t>
          </a:r>
          <a:endParaRPr lang="ru-RU" sz="2000" b="0" i="1" dirty="0">
            <a:solidFill>
              <a:srgbClr val="FFFF00"/>
            </a:solidFill>
            <a:effectLst/>
            <a:latin typeface="Times New Roman"/>
            <a:ea typeface="Times New Roman"/>
          </a:endParaRPr>
        </a:p>
      </dgm:t>
    </dgm:pt>
    <dgm:pt modelId="{183E0035-DADE-419F-B2A2-CBD07A8956B3}" type="parTrans" cxnId="{7C8AED6B-DD85-4FB7-892C-7783C2ACBDA4}">
      <dgm:prSet/>
      <dgm:spPr/>
      <dgm:t>
        <a:bodyPr/>
        <a:lstStyle/>
        <a:p>
          <a:endParaRPr lang="ru-RU"/>
        </a:p>
      </dgm:t>
    </dgm:pt>
    <dgm:pt modelId="{A29D6943-4667-4982-BF1A-9F283678D78F}" type="sibTrans" cxnId="{7C8AED6B-DD85-4FB7-892C-7783C2ACBDA4}">
      <dgm:prSet/>
      <dgm:spPr/>
      <dgm:t>
        <a:bodyPr/>
        <a:lstStyle/>
        <a:p>
          <a:endParaRPr lang="ru-RU"/>
        </a:p>
      </dgm:t>
    </dgm:pt>
    <dgm:pt modelId="{D4D697C4-3A0F-4017-B3DE-0173B22212C4}">
      <dgm:prSet phldrT="[Текст]" custT="1"/>
      <dgm:spPr/>
      <dgm:t>
        <a:bodyPr/>
        <a:lstStyle/>
        <a:p>
          <a:r>
            <a:rPr lang="en-US" sz="1800" b="1" i="0" dirty="0" err="1" smtClean="0"/>
            <a:t>aktivning</a:t>
          </a:r>
          <a:r>
            <a:rPr lang="en-US" sz="1800" b="1" i="0" dirty="0" smtClean="0"/>
            <a:t> </a:t>
          </a:r>
          <a:r>
            <a:rPr lang="en-US" sz="1800" b="1" i="0" dirty="0" err="1" smtClean="0"/>
            <a:t>tugatish</a:t>
          </a:r>
          <a:r>
            <a:rPr lang="en-US" sz="1800" b="1" i="0" dirty="0" smtClean="0"/>
            <a:t> </a:t>
          </a:r>
          <a:r>
            <a:rPr lang="en-US" sz="1800" b="1" i="0" dirty="0" err="1" smtClean="0"/>
            <a:t>qiymati</a:t>
          </a:r>
          <a:r>
            <a:rPr lang="en-US" sz="1800" b="1" i="0" dirty="0" smtClean="0"/>
            <a:t> </a:t>
          </a:r>
          <a:r>
            <a:rPr lang="en-US" sz="1800" b="1" i="0" dirty="0" err="1" smtClean="0"/>
            <a:t>chegirilgan</a:t>
          </a:r>
          <a:r>
            <a:rPr lang="en-US" sz="1800" b="1" i="0" dirty="0" smtClean="0"/>
            <a:t> </a:t>
          </a:r>
          <a:r>
            <a:rPr lang="en-US" sz="1800" b="1" i="0" dirty="0" err="1" smtClean="0"/>
            <a:t>holda</a:t>
          </a:r>
          <a:r>
            <a:rPr lang="en-US" sz="1800" b="1" i="0" dirty="0" smtClean="0"/>
            <a:t> (</a:t>
          </a:r>
          <a:r>
            <a:rPr lang="en-US" sz="1800" b="1" i="0" dirty="0" err="1" smtClean="0"/>
            <a:t>agarda</a:t>
          </a:r>
          <a:r>
            <a:rPr lang="en-US" sz="1800" b="1" i="0" dirty="0" smtClean="0"/>
            <a:t> </a:t>
          </a:r>
          <a:r>
            <a:rPr lang="en-US" sz="1800" b="1" i="0" dirty="0" err="1" smtClean="0"/>
            <a:t>mavjud</a:t>
          </a:r>
          <a:r>
            <a:rPr lang="en-US" sz="1800" b="1" i="0" dirty="0" smtClean="0"/>
            <a:t> </a:t>
          </a:r>
          <a:r>
            <a:rPr lang="en-US" sz="1800" b="1" i="0" dirty="0" err="1" smtClean="0"/>
            <a:t>bo‘lsa</a:t>
          </a:r>
          <a:r>
            <a:rPr lang="en-US" sz="1800" b="1" i="0" dirty="0" smtClean="0"/>
            <a:t>), </a:t>
          </a:r>
          <a:r>
            <a:rPr lang="en-US" sz="1800" b="1" i="0" dirty="0" err="1" smtClean="0"/>
            <a:t>uning</a:t>
          </a:r>
          <a:r>
            <a:rPr lang="en-US" sz="1800" b="1" i="0" dirty="0" smtClean="0"/>
            <a:t> </a:t>
          </a:r>
          <a:r>
            <a:rPr lang="en-US" sz="1800" b="1" i="0" dirty="0" err="1" smtClean="0"/>
            <a:t>o‘zgartirilgan</a:t>
          </a:r>
          <a:r>
            <a:rPr lang="en-US" sz="1800" b="1" i="0" dirty="0" smtClean="0"/>
            <a:t> </a:t>
          </a:r>
          <a:r>
            <a:rPr lang="en-US" sz="1800" b="1" i="0" dirty="0" err="1" smtClean="0"/>
            <a:t>balans</a:t>
          </a:r>
          <a:r>
            <a:rPr lang="en-US" sz="1800" b="1" i="0" dirty="0" smtClean="0"/>
            <a:t> </a:t>
          </a:r>
          <a:r>
            <a:rPr lang="en-US" sz="1800" b="1" i="0" dirty="0" err="1" smtClean="0"/>
            <a:t>qiymatini</a:t>
          </a:r>
          <a:r>
            <a:rPr lang="en-US" sz="1800" b="1" i="0" dirty="0" smtClean="0"/>
            <a:t> </a:t>
          </a:r>
          <a:r>
            <a:rPr lang="en-US" sz="1800" b="1" i="0" dirty="0" err="1" smtClean="0"/>
            <a:t>uning</a:t>
          </a:r>
          <a:r>
            <a:rPr lang="en-US" sz="1800" b="1" i="0" dirty="0" smtClean="0"/>
            <a:t> </a:t>
          </a:r>
          <a:r>
            <a:rPr lang="en-US" sz="1800" b="1" i="0" dirty="0" err="1" smtClean="0"/>
            <a:t>qolgan</a:t>
          </a:r>
          <a:r>
            <a:rPr lang="en-US" sz="1800" b="1" i="0" dirty="0" smtClean="0"/>
            <a:t> </a:t>
          </a:r>
          <a:r>
            <a:rPr lang="en-US" sz="1800" b="1" i="0" dirty="0" err="1" smtClean="0"/>
            <a:t>foydali</a:t>
          </a:r>
          <a:r>
            <a:rPr lang="en-US" sz="1800" b="1" i="0" dirty="0" smtClean="0"/>
            <a:t> </a:t>
          </a:r>
          <a:r>
            <a:rPr lang="en-US" sz="1800" b="1" i="0" dirty="0" err="1" smtClean="0"/>
            <a:t>xizmat</a:t>
          </a:r>
          <a:r>
            <a:rPr lang="en-US" sz="1800" b="1" i="0" dirty="0" smtClean="0"/>
            <a:t> </a:t>
          </a:r>
          <a:r>
            <a:rPr lang="en-US" sz="1800" b="1" i="0" dirty="0" err="1" smtClean="0"/>
            <a:t>muddati</a:t>
          </a:r>
          <a:r>
            <a:rPr lang="en-US" sz="1800" b="1" i="0" dirty="0" smtClean="0"/>
            <a:t> </a:t>
          </a:r>
          <a:r>
            <a:rPr lang="en-US" sz="1800" b="1" i="0" dirty="0" err="1" smtClean="0"/>
            <a:t>mobaynida</a:t>
          </a:r>
          <a:r>
            <a:rPr lang="en-US" sz="1800" b="1" i="0" dirty="0" smtClean="0"/>
            <a:t> </a:t>
          </a:r>
          <a:r>
            <a:rPr lang="en-US" sz="1800" b="1" i="0" dirty="0" err="1" smtClean="0"/>
            <a:t>tizimli</a:t>
          </a:r>
          <a:r>
            <a:rPr lang="en-US" sz="1800" b="1" i="0" dirty="0" smtClean="0"/>
            <a:t> </a:t>
          </a:r>
          <a:r>
            <a:rPr lang="en-US" sz="1800" b="1" i="0" dirty="0" err="1" smtClean="0"/>
            <a:t>ravishda</a:t>
          </a:r>
          <a:r>
            <a:rPr lang="en-US" sz="1800" b="1" i="0" dirty="0" smtClean="0"/>
            <a:t> </a:t>
          </a:r>
          <a:r>
            <a:rPr lang="en-US" sz="1800" b="1" i="0" dirty="0" err="1" smtClean="0"/>
            <a:t>taqsimlash</a:t>
          </a:r>
          <a:r>
            <a:rPr lang="en-US" sz="1800" b="1" i="0" dirty="0" smtClean="0"/>
            <a:t> </a:t>
          </a:r>
          <a:r>
            <a:rPr lang="en-US" sz="1800" b="1" i="0" dirty="0" err="1" smtClean="0"/>
            <a:t>uchun</a:t>
          </a:r>
          <a:r>
            <a:rPr lang="en-US" sz="1800" b="1" i="0" dirty="0" smtClean="0"/>
            <a:t> </a:t>
          </a:r>
          <a:r>
            <a:rPr lang="en-US" sz="1800" b="1" i="0" dirty="0" err="1" smtClean="0"/>
            <a:t>to‘g‘rilanishi</a:t>
          </a:r>
          <a:r>
            <a:rPr lang="en-US" sz="1800" b="1" i="0" dirty="0" smtClean="0"/>
            <a:t> </a:t>
          </a:r>
          <a:r>
            <a:rPr lang="en-US" sz="1800" b="1" i="0" dirty="0" err="1" smtClean="0"/>
            <a:t>lozim</a:t>
          </a:r>
          <a:r>
            <a:rPr lang="en-US" sz="1800" b="1" i="0" dirty="0" smtClean="0"/>
            <a:t>.</a:t>
          </a:r>
          <a:endParaRPr lang="ru-RU" sz="1800" b="1" dirty="0">
            <a:solidFill>
              <a:srgbClr val="002060"/>
            </a:solidFill>
          </a:endParaRPr>
        </a:p>
      </dgm:t>
    </dgm:pt>
    <dgm:pt modelId="{6B9A7232-75EB-4516-B057-7448920007AF}" type="parTrans" cxnId="{20394843-6D38-4975-BFBB-A03399147794}">
      <dgm:prSet/>
      <dgm:spPr/>
      <dgm:t>
        <a:bodyPr/>
        <a:lstStyle/>
        <a:p>
          <a:endParaRPr lang="ru-RU"/>
        </a:p>
      </dgm:t>
    </dgm:pt>
    <dgm:pt modelId="{B05E05AA-1A5D-42D8-B02A-5C5A014F0C57}" type="sibTrans" cxnId="{20394843-6D38-4975-BFBB-A03399147794}">
      <dgm:prSet/>
      <dgm:spPr/>
      <dgm:t>
        <a:bodyPr/>
        <a:lstStyle/>
        <a:p>
          <a:endParaRPr lang="ru-RU"/>
        </a:p>
      </dgm:t>
    </dgm:pt>
    <dgm:pt modelId="{203A37DB-6E3F-4D5A-B030-8D7C22A25050}" type="pres">
      <dgm:prSet presAssocID="{B96C7E72-CE4D-450E-AEC2-3EE362FB88F7}" presName="Name0" presStyleCnt="0">
        <dgm:presLayoutVars>
          <dgm:dir/>
          <dgm:animLvl val="lvl"/>
          <dgm:resizeHandles val="exact"/>
        </dgm:presLayoutVars>
      </dgm:prSet>
      <dgm:spPr/>
      <dgm:t>
        <a:bodyPr/>
        <a:lstStyle/>
        <a:p>
          <a:endParaRPr lang="ru-RU"/>
        </a:p>
      </dgm:t>
    </dgm:pt>
    <dgm:pt modelId="{3A33B653-C6F1-48A4-BB57-62DD0F6123DB}" type="pres">
      <dgm:prSet presAssocID="{E6D53500-30EE-45AE-ABB7-44ED9F591386}" presName="linNode" presStyleCnt="0"/>
      <dgm:spPr/>
    </dgm:pt>
    <dgm:pt modelId="{33B94B88-B615-4B55-B022-2E7F11591DA2}" type="pres">
      <dgm:prSet presAssocID="{E6D53500-30EE-45AE-ABB7-44ED9F591386}" presName="parentText" presStyleLbl="node1" presStyleIdx="0" presStyleCnt="2" custScaleX="97451" custScaleY="37806">
        <dgm:presLayoutVars>
          <dgm:chMax val="1"/>
          <dgm:bulletEnabled val="1"/>
        </dgm:presLayoutVars>
      </dgm:prSet>
      <dgm:spPr/>
      <dgm:t>
        <a:bodyPr/>
        <a:lstStyle/>
        <a:p>
          <a:endParaRPr lang="ru-RU"/>
        </a:p>
      </dgm:t>
    </dgm:pt>
    <dgm:pt modelId="{689653ED-FD39-499A-987A-BA1CB835D78D}" type="pres">
      <dgm:prSet presAssocID="{E6D53500-30EE-45AE-ABB7-44ED9F591386}" presName="descendantText" presStyleLbl="alignAccFollowNode1" presStyleIdx="0" presStyleCnt="2" custScaleX="87691" custScaleY="27517">
        <dgm:presLayoutVars>
          <dgm:bulletEnabled val="1"/>
        </dgm:presLayoutVars>
      </dgm:prSet>
      <dgm:spPr/>
      <dgm:t>
        <a:bodyPr/>
        <a:lstStyle/>
        <a:p>
          <a:endParaRPr lang="ru-RU"/>
        </a:p>
      </dgm:t>
    </dgm:pt>
    <dgm:pt modelId="{32D76016-5F80-47F1-9176-6BE5FEF95A49}" type="pres">
      <dgm:prSet presAssocID="{4F293D01-6220-4B55-844F-B1B1B7997756}" presName="sp" presStyleCnt="0"/>
      <dgm:spPr/>
    </dgm:pt>
    <dgm:pt modelId="{8CE01143-3EE3-450A-BAE0-6E373FB219EC}" type="pres">
      <dgm:prSet presAssocID="{C915E5C3-0455-4260-8AB4-D067913CDD72}" presName="linNode" presStyleCnt="0"/>
      <dgm:spPr/>
    </dgm:pt>
    <dgm:pt modelId="{19E8A010-79E3-4C89-A5E0-ED15C53D45D1}" type="pres">
      <dgm:prSet presAssocID="{C915E5C3-0455-4260-8AB4-D067913CDD72}" presName="parentText" presStyleLbl="node1" presStyleIdx="1" presStyleCnt="2" custScaleX="89909" custScaleY="29091" custLinFactNeighborX="-6871" custLinFactNeighborY="15902">
        <dgm:presLayoutVars>
          <dgm:chMax val="1"/>
          <dgm:bulletEnabled val="1"/>
        </dgm:presLayoutVars>
      </dgm:prSet>
      <dgm:spPr/>
      <dgm:t>
        <a:bodyPr/>
        <a:lstStyle/>
        <a:p>
          <a:endParaRPr lang="ru-RU"/>
        </a:p>
      </dgm:t>
    </dgm:pt>
    <dgm:pt modelId="{54EF76A3-6C04-4FC2-9AB9-42864B6A5EC6}" type="pres">
      <dgm:prSet presAssocID="{C915E5C3-0455-4260-8AB4-D067913CDD72}" presName="descendantText" presStyleLbl="alignAccFollowNode1" presStyleIdx="1" presStyleCnt="2" custScaleX="101711" custScaleY="28252" custLinFactNeighborX="-13824" custLinFactNeighborY="19348">
        <dgm:presLayoutVars>
          <dgm:bulletEnabled val="1"/>
        </dgm:presLayoutVars>
      </dgm:prSet>
      <dgm:spPr/>
      <dgm:t>
        <a:bodyPr/>
        <a:lstStyle/>
        <a:p>
          <a:endParaRPr lang="ru-RU"/>
        </a:p>
      </dgm:t>
    </dgm:pt>
  </dgm:ptLst>
  <dgm:cxnLst>
    <dgm:cxn modelId="{35B8197B-BFBA-4E8B-B8A3-F66A6E1F8A51}" type="presOf" srcId="{B96C7E72-CE4D-450E-AEC2-3EE362FB88F7}" destId="{203A37DB-6E3F-4D5A-B030-8D7C22A25050}" srcOrd="0" destOrd="0" presId="urn:microsoft.com/office/officeart/2005/8/layout/vList5"/>
    <dgm:cxn modelId="{20394843-6D38-4975-BFBB-A03399147794}" srcId="{C915E5C3-0455-4260-8AB4-D067913CDD72}" destId="{D4D697C4-3A0F-4017-B3DE-0173B22212C4}" srcOrd="0" destOrd="0" parTransId="{6B9A7232-75EB-4516-B057-7448920007AF}" sibTransId="{B05E05AA-1A5D-42D8-B02A-5C5A014F0C57}"/>
    <dgm:cxn modelId="{55B94F6A-728A-4911-AE05-33285F9D1879}" type="presOf" srcId="{D4D697C4-3A0F-4017-B3DE-0173B22212C4}" destId="{54EF76A3-6C04-4FC2-9AB9-42864B6A5EC6}" srcOrd="0" destOrd="0" presId="urn:microsoft.com/office/officeart/2005/8/layout/vList5"/>
    <dgm:cxn modelId="{4DDCF172-ED43-4B06-94FE-EF2D01430404}" type="presOf" srcId="{E6D53500-30EE-45AE-ABB7-44ED9F591386}" destId="{33B94B88-B615-4B55-B022-2E7F11591DA2}" srcOrd="0" destOrd="0" presId="urn:microsoft.com/office/officeart/2005/8/layout/vList5"/>
    <dgm:cxn modelId="{BFF233DD-AF82-4D2A-8790-187056826465}" type="presOf" srcId="{FE8AE09A-E540-4357-916F-45EDC2B9A7C5}" destId="{689653ED-FD39-499A-987A-BA1CB835D78D}" srcOrd="0" destOrd="0" presId="urn:microsoft.com/office/officeart/2005/8/layout/vList5"/>
    <dgm:cxn modelId="{7C8AED6B-DD85-4FB7-892C-7783C2ACBDA4}" srcId="{B96C7E72-CE4D-450E-AEC2-3EE362FB88F7}" destId="{C915E5C3-0455-4260-8AB4-D067913CDD72}" srcOrd="1" destOrd="0" parTransId="{183E0035-DADE-419F-B2A2-CBD07A8956B3}" sibTransId="{A29D6943-4667-4982-BF1A-9F283678D78F}"/>
    <dgm:cxn modelId="{CEF9552B-16EB-42D7-80BD-2AD769B3CE01}" srcId="{E6D53500-30EE-45AE-ABB7-44ED9F591386}" destId="{FE8AE09A-E540-4357-916F-45EDC2B9A7C5}" srcOrd="0" destOrd="0" parTransId="{E9E5E270-DC04-43B7-BEB6-07C0C0D1211C}" sibTransId="{EC16BFA8-2535-4585-967F-38D1C1B7E437}"/>
    <dgm:cxn modelId="{61075BBB-E353-46EF-8D26-7ADA91FB99D4}" srcId="{B96C7E72-CE4D-450E-AEC2-3EE362FB88F7}" destId="{E6D53500-30EE-45AE-ABB7-44ED9F591386}" srcOrd="0" destOrd="0" parTransId="{47D12411-CCA4-412B-BF7E-D41C43E73B47}" sibTransId="{4F293D01-6220-4B55-844F-B1B1B7997756}"/>
    <dgm:cxn modelId="{A0F1669A-87A3-41C9-950B-936D237207F5}" type="presOf" srcId="{C915E5C3-0455-4260-8AB4-D067913CDD72}" destId="{19E8A010-79E3-4C89-A5E0-ED15C53D45D1}" srcOrd="0" destOrd="0" presId="urn:microsoft.com/office/officeart/2005/8/layout/vList5"/>
    <dgm:cxn modelId="{9728DAB2-4876-46CC-9308-1186C81FB0CA}" type="presParOf" srcId="{203A37DB-6E3F-4D5A-B030-8D7C22A25050}" destId="{3A33B653-C6F1-48A4-BB57-62DD0F6123DB}" srcOrd="0" destOrd="0" presId="urn:microsoft.com/office/officeart/2005/8/layout/vList5"/>
    <dgm:cxn modelId="{7B5768B1-39B3-440C-BDC0-EC851F0652B3}" type="presParOf" srcId="{3A33B653-C6F1-48A4-BB57-62DD0F6123DB}" destId="{33B94B88-B615-4B55-B022-2E7F11591DA2}" srcOrd="0" destOrd="0" presId="urn:microsoft.com/office/officeart/2005/8/layout/vList5"/>
    <dgm:cxn modelId="{65E6A480-8614-4D18-99DC-020E5EA3794C}" type="presParOf" srcId="{3A33B653-C6F1-48A4-BB57-62DD0F6123DB}" destId="{689653ED-FD39-499A-987A-BA1CB835D78D}" srcOrd="1" destOrd="0" presId="urn:microsoft.com/office/officeart/2005/8/layout/vList5"/>
    <dgm:cxn modelId="{015E604A-AE6B-4A9F-B68E-0B07DFBE32A1}" type="presParOf" srcId="{203A37DB-6E3F-4D5A-B030-8D7C22A25050}" destId="{32D76016-5F80-47F1-9176-6BE5FEF95A49}" srcOrd="1" destOrd="0" presId="urn:microsoft.com/office/officeart/2005/8/layout/vList5"/>
    <dgm:cxn modelId="{3DD632DB-650A-4784-9F34-718B3410193B}" type="presParOf" srcId="{203A37DB-6E3F-4D5A-B030-8D7C22A25050}" destId="{8CE01143-3EE3-450A-BAE0-6E373FB219EC}" srcOrd="2" destOrd="0" presId="urn:microsoft.com/office/officeart/2005/8/layout/vList5"/>
    <dgm:cxn modelId="{B8F81569-FDDB-4E60-9C05-5CBE70394321}" type="presParOf" srcId="{8CE01143-3EE3-450A-BAE0-6E373FB219EC}" destId="{19E8A010-79E3-4C89-A5E0-ED15C53D45D1}" srcOrd="0" destOrd="0" presId="urn:microsoft.com/office/officeart/2005/8/layout/vList5"/>
    <dgm:cxn modelId="{F22493C5-B752-42DC-8164-E21810150083}" type="presParOf" srcId="{8CE01143-3EE3-450A-BAE0-6E373FB219EC}" destId="{54EF76A3-6C04-4FC2-9AB9-42864B6A5EC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1B72ADC-33BC-4C78-9401-5D9242EF8703}"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ru-RU"/>
        </a:p>
      </dgm:t>
    </dgm:pt>
    <dgm:pt modelId="{07FA96FC-6FA8-444F-A517-268935621753}">
      <dgm:prSet phldrT="[Текст]" custT="1"/>
      <dgm:spPr/>
      <dgm:t>
        <a:bodyPr/>
        <a:lstStyle/>
        <a:p>
          <a:r>
            <a:rPr lang="en-US" sz="1800" b="0" i="0" dirty="0" err="1" smtClean="0"/>
            <a:t>Alohida</a:t>
          </a:r>
          <a:r>
            <a:rPr lang="en-US" sz="1800" b="0" i="0" dirty="0" smtClean="0"/>
            <a:t> </a:t>
          </a:r>
          <a:r>
            <a:rPr lang="en-US" sz="1800" b="0" i="0" dirty="0" err="1" smtClean="0"/>
            <a:t>aktivning</a:t>
          </a:r>
          <a:r>
            <a:rPr lang="en-US" sz="1800" b="0" i="0" dirty="0" smtClean="0"/>
            <a:t> </a:t>
          </a:r>
          <a:r>
            <a:rPr lang="en-US" sz="1800" b="0" i="0" dirty="0" err="1" smtClean="0"/>
            <a:t>qoplanadigan</a:t>
          </a:r>
          <a:r>
            <a:rPr lang="en-US" sz="1800" b="0" i="0" dirty="0" smtClean="0"/>
            <a:t> </a:t>
          </a:r>
          <a:r>
            <a:rPr lang="en-US" sz="1800" b="0" i="0" dirty="0" err="1" smtClean="0"/>
            <a:t>qiymatini</a:t>
          </a:r>
          <a:r>
            <a:rPr lang="en-US" sz="1800" b="0" i="0" dirty="0" smtClean="0"/>
            <a:t> </a:t>
          </a:r>
          <a:r>
            <a:rPr lang="en-US" sz="1800" b="0" i="0" dirty="0" err="1" smtClean="0"/>
            <a:t>aniqlash</a:t>
          </a:r>
          <a:r>
            <a:rPr lang="en-US" sz="1800" b="0" i="0" dirty="0" smtClean="0"/>
            <a:t> </a:t>
          </a:r>
          <a:r>
            <a:rPr lang="en-US" sz="1800" b="0" i="0" dirty="0" err="1" smtClean="0"/>
            <a:t>mumkin</a:t>
          </a:r>
          <a:r>
            <a:rPr lang="en-US" sz="1800" b="0" i="0" dirty="0" smtClean="0"/>
            <a:t> </a:t>
          </a:r>
          <a:r>
            <a:rPr lang="en-US" sz="1800" b="0" i="0" dirty="0" err="1" smtClean="0"/>
            <a:t>bo‘lmaydi</a:t>
          </a:r>
          <a:r>
            <a:rPr lang="en-US" sz="1800" b="0" i="0" dirty="0" smtClean="0"/>
            <a:t>, </a:t>
          </a:r>
          <a:r>
            <a:rPr lang="en-US" sz="1800" b="0" i="0" dirty="0" err="1" smtClean="0"/>
            <a:t>agarda</a:t>
          </a:r>
          <a:r>
            <a:rPr lang="en-US" sz="1800" b="0" i="0" dirty="0" smtClean="0"/>
            <a:t>:</a:t>
          </a:r>
          <a:endParaRPr lang="ru-RU" sz="1800" dirty="0">
            <a:solidFill>
              <a:srgbClr val="002060"/>
            </a:solidFill>
          </a:endParaRPr>
        </a:p>
      </dgm:t>
    </dgm:pt>
    <dgm:pt modelId="{63B26144-C3AD-4171-81FA-71A0799EC760}" type="parTrans" cxnId="{B4C6E369-E973-44E3-896B-A8661AB2E144}">
      <dgm:prSet/>
      <dgm:spPr/>
      <dgm:t>
        <a:bodyPr/>
        <a:lstStyle/>
        <a:p>
          <a:endParaRPr lang="ru-RU"/>
        </a:p>
      </dgm:t>
    </dgm:pt>
    <dgm:pt modelId="{B9595941-7630-44CC-BD2F-1EA353C3E829}" type="sibTrans" cxnId="{B4C6E369-E973-44E3-896B-A8661AB2E144}">
      <dgm:prSet/>
      <dgm:spPr/>
      <dgm:t>
        <a:bodyPr/>
        <a:lstStyle/>
        <a:p>
          <a:endParaRPr lang="ru-RU"/>
        </a:p>
      </dgm:t>
    </dgm:pt>
    <dgm:pt modelId="{6DEFCF28-69C3-4CB9-B8E3-B8A756E4AE0D}">
      <dgm:prSet phldrT="[Текст]" custT="1"/>
      <dgm:spPr/>
      <dgm:t>
        <a:bodyPr/>
        <a:lstStyle/>
        <a:p>
          <a:r>
            <a:rPr lang="en-US" sz="1800" b="0" i="0" dirty="0" err="1" smtClean="0"/>
            <a:t>va</a:t>
          </a:r>
          <a:r>
            <a:rPr lang="en-US" sz="1800" b="0" i="0" dirty="0" smtClean="0"/>
            <a:t> </a:t>
          </a:r>
          <a:r>
            <a:rPr lang="en-US" sz="1800" b="0" i="0" dirty="0" err="1" smtClean="0"/>
            <a:t>aktiv</a:t>
          </a:r>
          <a:r>
            <a:rPr lang="en-US" sz="1800" b="0" i="0" dirty="0" smtClean="0"/>
            <a:t> </a:t>
          </a:r>
          <a:r>
            <a:rPr lang="en-US" sz="1800" b="0" i="0" dirty="0" err="1" smtClean="0"/>
            <a:t>boshqa</a:t>
          </a:r>
          <a:r>
            <a:rPr lang="en-US" sz="1800" b="0" i="0" dirty="0" smtClean="0"/>
            <a:t> </a:t>
          </a:r>
          <a:r>
            <a:rPr lang="en-US" sz="1800" b="0" i="0" dirty="0" err="1" smtClean="0"/>
            <a:t>aktivlardan</a:t>
          </a:r>
          <a:r>
            <a:rPr lang="en-US" sz="1800" b="0" i="0" dirty="0" smtClean="0"/>
            <a:t> </a:t>
          </a:r>
          <a:r>
            <a:rPr lang="en-US" sz="1800" b="0" i="0" dirty="0" err="1" smtClean="0"/>
            <a:t>keladigan</a:t>
          </a:r>
          <a:r>
            <a:rPr lang="en-US" sz="1800" b="0" i="0" dirty="0" smtClean="0"/>
            <a:t> </a:t>
          </a:r>
          <a:r>
            <a:rPr lang="en-US" sz="1800" b="0" i="0" dirty="0" err="1" smtClean="0"/>
            <a:t>pul</a:t>
          </a:r>
          <a:r>
            <a:rPr lang="en-US" sz="1800" b="0" i="0" dirty="0" smtClean="0"/>
            <a:t> </a:t>
          </a:r>
          <a:r>
            <a:rPr lang="en-US" sz="1800" b="0" i="0" dirty="0" err="1" smtClean="0"/>
            <a:t>kirimlaridan</a:t>
          </a:r>
          <a:r>
            <a:rPr lang="en-US" sz="1800" b="0" i="0" dirty="0" smtClean="0"/>
            <a:t> </a:t>
          </a:r>
          <a:r>
            <a:rPr lang="en-US" sz="1800" b="0" i="0" dirty="0" err="1" smtClean="0"/>
            <a:t>ko‘proq</a:t>
          </a:r>
          <a:r>
            <a:rPr lang="en-US" sz="1800" b="0" i="0" dirty="0" smtClean="0"/>
            <a:t> </a:t>
          </a:r>
          <a:r>
            <a:rPr lang="en-US" sz="1800" b="0" i="0" dirty="0" err="1" smtClean="0"/>
            <a:t>mustaqil</a:t>
          </a:r>
          <a:r>
            <a:rPr lang="en-US" sz="1800" b="0" i="0" dirty="0" smtClean="0"/>
            <a:t> </a:t>
          </a:r>
          <a:r>
            <a:rPr lang="en-US" sz="1800" b="0" i="0" dirty="0" err="1" smtClean="0"/>
            <a:t>bo‘lgan</a:t>
          </a:r>
          <a:r>
            <a:rPr lang="en-US" sz="1800" b="0" i="0" dirty="0" smtClean="0"/>
            <a:t> </a:t>
          </a:r>
          <a:r>
            <a:rPr lang="en-US" sz="1800" b="0" i="0" dirty="0" err="1" smtClean="0"/>
            <a:t>pul</a:t>
          </a:r>
          <a:r>
            <a:rPr lang="en-US" sz="1800" b="0" i="0" dirty="0" smtClean="0"/>
            <a:t> </a:t>
          </a:r>
          <a:r>
            <a:rPr lang="en-US" sz="1800" b="0" i="0" dirty="0" err="1" smtClean="0"/>
            <a:t>kirimlarini</a:t>
          </a:r>
          <a:r>
            <a:rPr lang="en-US" sz="1800" b="0" i="0" dirty="0" smtClean="0"/>
            <a:t> </a:t>
          </a:r>
          <a:r>
            <a:rPr lang="en-US" sz="1800" b="0" i="0" dirty="0" err="1" smtClean="0"/>
            <a:t>yuzaga</a:t>
          </a:r>
          <a:r>
            <a:rPr lang="en-US" sz="1800" b="0" i="0" dirty="0" smtClean="0"/>
            <a:t> </a:t>
          </a:r>
          <a:r>
            <a:rPr lang="en-US" sz="1800" b="0" i="0" dirty="0" err="1" smtClean="0"/>
            <a:t>keltirmasa</a:t>
          </a:r>
          <a:r>
            <a:rPr lang="en-US" sz="1800" b="0" i="0" dirty="0" smtClean="0"/>
            <a:t>.</a:t>
          </a:r>
          <a:endParaRPr lang="ru-RU" sz="1800" dirty="0">
            <a:solidFill>
              <a:srgbClr val="002060"/>
            </a:solidFill>
          </a:endParaRPr>
        </a:p>
      </dgm:t>
    </dgm:pt>
    <dgm:pt modelId="{32D1546E-C806-447F-A82F-9CF72848F95C}" type="parTrans" cxnId="{DA9F5485-16A1-45D8-86AA-A72992130AC2}">
      <dgm:prSet/>
      <dgm:spPr/>
      <dgm:t>
        <a:bodyPr/>
        <a:lstStyle/>
        <a:p>
          <a:endParaRPr lang="ru-RU"/>
        </a:p>
      </dgm:t>
    </dgm:pt>
    <dgm:pt modelId="{1A71586E-8892-4D17-BED8-EA551F2A260F}" type="sibTrans" cxnId="{DA9F5485-16A1-45D8-86AA-A72992130AC2}">
      <dgm:prSet/>
      <dgm:spPr/>
      <dgm:t>
        <a:bodyPr/>
        <a:lstStyle/>
        <a:p>
          <a:endParaRPr lang="ru-RU"/>
        </a:p>
      </dgm:t>
    </dgm:pt>
    <dgm:pt modelId="{B4F0EFBD-FAE4-4853-9F17-A94E8C73285B}">
      <dgm:prSet phldrT="[Текст]" custT="1"/>
      <dgm:spPr/>
      <dgm:t>
        <a:bodyPr/>
        <a:lstStyle/>
        <a:p>
          <a:r>
            <a:rPr lang="en-US" sz="1800" b="0" i="0" dirty="0" err="1" smtClean="0"/>
            <a:t>aktivning</a:t>
          </a:r>
          <a:r>
            <a:rPr lang="en-US" sz="1800" b="0" i="0" dirty="0" smtClean="0"/>
            <a:t> </a:t>
          </a:r>
          <a:r>
            <a:rPr lang="en-US" sz="1800" b="0" i="0" dirty="0" err="1" smtClean="0"/>
            <a:t>foydalanishdagi</a:t>
          </a:r>
          <a:r>
            <a:rPr lang="en-US" sz="1800" b="0" i="0" dirty="0" smtClean="0"/>
            <a:t> </a:t>
          </a:r>
          <a:r>
            <a:rPr lang="en-US" sz="1800" b="0" i="0" dirty="0" err="1" smtClean="0"/>
            <a:t>qiymatini</a:t>
          </a:r>
          <a:r>
            <a:rPr lang="en-US" sz="1800" b="0" i="0" dirty="0" smtClean="0"/>
            <a:t> </a:t>
          </a:r>
          <a:r>
            <a:rPr lang="en-US" sz="1800" b="0" i="0" dirty="0" err="1" smtClean="0"/>
            <a:t>uning</a:t>
          </a:r>
          <a:r>
            <a:rPr lang="en-US" sz="1800" b="0" i="0" dirty="0" smtClean="0"/>
            <a:t> </a:t>
          </a:r>
          <a:r>
            <a:rPr lang="en-US" sz="1800" b="0" i="0" dirty="0" err="1" smtClean="0"/>
            <a:t>chiqib</a:t>
          </a:r>
          <a:r>
            <a:rPr lang="en-US" sz="1800" b="0" i="0" dirty="0" smtClean="0"/>
            <a:t> </a:t>
          </a:r>
          <a:r>
            <a:rPr lang="en-US" sz="1800" b="0" i="0" dirty="0" err="1" smtClean="0"/>
            <a:t>ketish</a:t>
          </a:r>
          <a:r>
            <a:rPr lang="en-US" sz="1800" b="0" i="0" dirty="0" smtClean="0"/>
            <a:t> </a:t>
          </a:r>
          <a:r>
            <a:rPr lang="en-US" sz="1800" b="0" i="0" dirty="0" err="1" smtClean="0"/>
            <a:t>xarajatlari</a:t>
          </a:r>
          <a:r>
            <a:rPr lang="en-US" sz="1800" b="0" i="0" dirty="0" smtClean="0"/>
            <a:t> </a:t>
          </a:r>
          <a:r>
            <a:rPr lang="en-US" sz="1800" b="0" i="0" dirty="0" err="1" smtClean="0"/>
            <a:t>chegirilgandagi</a:t>
          </a:r>
          <a:r>
            <a:rPr lang="en-US" sz="1800" b="0" i="0" dirty="0" smtClean="0"/>
            <a:t> </a:t>
          </a:r>
          <a:r>
            <a:rPr lang="en-US" sz="1800" b="0" i="0" dirty="0" err="1" smtClean="0"/>
            <a:t>haqqoniy</a:t>
          </a:r>
          <a:r>
            <a:rPr lang="en-US" sz="1800" b="0" i="0" dirty="0" smtClean="0"/>
            <a:t> </a:t>
          </a:r>
          <a:r>
            <a:rPr lang="en-US" sz="1800" b="0" i="0" dirty="0" err="1" smtClean="0"/>
            <a:t>qiymatiga</a:t>
          </a:r>
          <a:r>
            <a:rPr lang="en-US" sz="1800" b="0" i="0" dirty="0" smtClean="0"/>
            <a:t> </a:t>
          </a:r>
          <a:r>
            <a:rPr lang="en-US" sz="1800" b="0" i="0" dirty="0" err="1" smtClean="0"/>
            <a:t>yaqin</a:t>
          </a:r>
          <a:r>
            <a:rPr lang="en-US" sz="1800" b="0" i="0" dirty="0" smtClean="0"/>
            <a:t> </a:t>
          </a:r>
          <a:r>
            <a:rPr lang="en-US" sz="1800" b="0" i="0" dirty="0" err="1" smtClean="0"/>
            <a:t>bo‘lgan</a:t>
          </a:r>
          <a:r>
            <a:rPr lang="en-US" sz="1800" b="0" i="0" dirty="0" smtClean="0"/>
            <a:t> </a:t>
          </a:r>
          <a:r>
            <a:rPr lang="en-US" sz="1800" b="0" i="0" dirty="0" err="1" smtClean="0"/>
            <a:t>holda</a:t>
          </a:r>
          <a:r>
            <a:rPr lang="en-US" sz="1800" b="0" i="0" dirty="0" smtClean="0"/>
            <a:t> </a:t>
          </a:r>
          <a:r>
            <a:rPr lang="en-US" sz="1800" b="0" i="0" dirty="0" err="1" smtClean="0"/>
            <a:t>baholash</a:t>
          </a:r>
          <a:r>
            <a:rPr lang="en-US" sz="1800" b="0" i="0" dirty="0" smtClean="0"/>
            <a:t> </a:t>
          </a:r>
          <a:r>
            <a:rPr lang="en-US" sz="1800" b="0" i="0" dirty="0" err="1" smtClean="0"/>
            <a:t>mumkin</a:t>
          </a:r>
          <a:r>
            <a:rPr lang="en-US" sz="1800" b="0" i="0" dirty="0" smtClean="0"/>
            <a:t> </a:t>
          </a:r>
          <a:r>
            <a:rPr lang="en-US" sz="1800" b="0" i="0" dirty="0" err="1" smtClean="0"/>
            <a:t>bo‘lmasa</a:t>
          </a:r>
          <a:endParaRPr lang="ru-RU" sz="1800" dirty="0">
            <a:solidFill>
              <a:srgbClr val="002060"/>
            </a:solidFill>
            <a:latin typeface="Times New Roman" pitchFamily="18" charset="0"/>
            <a:cs typeface="Times New Roman" pitchFamily="18" charset="0"/>
          </a:endParaRPr>
        </a:p>
      </dgm:t>
    </dgm:pt>
    <dgm:pt modelId="{9C2655DE-4299-4A5E-9319-12448D1C4892}" type="parTrans" cxnId="{4DDCF251-9E6A-452A-B9E5-04982C537BAA}">
      <dgm:prSet/>
      <dgm:spPr/>
      <dgm:t>
        <a:bodyPr/>
        <a:lstStyle/>
        <a:p>
          <a:endParaRPr lang="ru-RU"/>
        </a:p>
      </dgm:t>
    </dgm:pt>
    <dgm:pt modelId="{C896E095-FB53-410D-AF62-C51662F0A524}" type="sibTrans" cxnId="{4DDCF251-9E6A-452A-B9E5-04982C537BAA}">
      <dgm:prSet/>
      <dgm:spPr/>
      <dgm:t>
        <a:bodyPr/>
        <a:lstStyle/>
        <a:p>
          <a:endParaRPr lang="ru-RU"/>
        </a:p>
      </dgm:t>
    </dgm:pt>
    <dgm:pt modelId="{BBC28C0F-29F4-4E4C-90A8-762A681DDF46}" type="pres">
      <dgm:prSet presAssocID="{C1B72ADC-33BC-4C78-9401-5D9242EF8703}" presName="Name0" presStyleCnt="0">
        <dgm:presLayoutVars>
          <dgm:dir/>
          <dgm:resizeHandles val="exact"/>
        </dgm:presLayoutVars>
      </dgm:prSet>
      <dgm:spPr/>
      <dgm:t>
        <a:bodyPr/>
        <a:lstStyle/>
        <a:p>
          <a:endParaRPr lang="ru-RU"/>
        </a:p>
      </dgm:t>
    </dgm:pt>
    <dgm:pt modelId="{4F9A6F3D-7DB7-44F8-A8C0-33BFF8728470}" type="pres">
      <dgm:prSet presAssocID="{07FA96FC-6FA8-444F-A517-268935621753}" presName="node" presStyleLbl="node1" presStyleIdx="0" presStyleCnt="3" custRadScaleRad="97035">
        <dgm:presLayoutVars>
          <dgm:bulletEnabled val="1"/>
        </dgm:presLayoutVars>
      </dgm:prSet>
      <dgm:spPr/>
      <dgm:t>
        <a:bodyPr/>
        <a:lstStyle/>
        <a:p>
          <a:endParaRPr lang="ru-RU"/>
        </a:p>
      </dgm:t>
    </dgm:pt>
    <dgm:pt modelId="{579F8A32-749E-474F-B62A-1E27A50F5776}" type="pres">
      <dgm:prSet presAssocID="{B9595941-7630-44CC-BD2F-1EA353C3E829}" presName="sibTrans" presStyleLbl="sibTrans2D1" presStyleIdx="0" presStyleCnt="3"/>
      <dgm:spPr/>
      <dgm:t>
        <a:bodyPr/>
        <a:lstStyle/>
        <a:p>
          <a:endParaRPr lang="ru-RU"/>
        </a:p>
      </dgm:t>
    </dgm:pt>
    <dgm:pt modelId="{C8659678-0DCA-4D45-9CEB-07B577DA5336}" type="pres">
      <dgm:prSet presAssocID="{B9595941-7630-44CC-BD2F-1EA353C3E829}" presName="connectorText" presStyleLbl="sibTrans2D1" presStyleIdx="0" presStyleCnt="3"/>
      <dgm:spPr/>
      <dgm:t>
        <a:bodyPr/>
        <a:lstStyle/>
        <a:p>
          <a:endParaRPr lang="ru-RU"/>
        </a:p>
      </dgm:t>
    </dgm:pt>
    <dgm:pt modelId="{CDBAFD62-2264-4970-89F5-24486DAB92D6}" type="pres">
      <dgm:prSet presAssocID="{6DEFCF28-69C3-4CB9-B8E3-B8A756E4AE0D}" presName="node" presStyleLbl="node1" presStyleIdx="1" presStyleCnt="3" custScaleX="141426" custRadScaleRad="139741" custRadScaleInc="-15057">
        <dgm:presLayoutVars>
          <dgm:bulletEnabled val="1"/>
        </dgm:presLayoutVars>
      </dgm:prSet>
      <dgm:spPr/>
      <dgm:t>
        <a:bodyPr/>
        <a:lstStyle/>
        <a:p>
          <a:endParaRPr lang="ru-RU"/>
        </a:p>
      </dgm:t>
    </dgm:pt>
    <dgm:pt modelId="{22F584EC-20F5-4372-BCB7-A17BC65613D9}" type="pres">
      <dgm:prSet presAssocID="{1A71586E-8892-4D17-BED8-EA551F2A260F}" presName="sibTrans" presStyleLbl="sibTrans2D1" presStyleIdx="1" presStyleCnt="3"/>
      <dgm:spPr/>
      <dgm:t>
        <a:bodyPr/>
        <a:lstStyle/>
        <a:p>
          <a:endParaRPr lang="ru-RU"/>
        </a:p>
      </dgm:t>
    </dgm:pt>
    <dgm:pt modelId="{ADF9271E-047B-4F15-A6F0-C883E80ABC88}" type="pres">
      <dgm:prSet presAssocID="{1A71586E-8892-4D17-BED8-EA551F2A260F}" presName="connectorText" presStyleLbl="sibTrans2D1" presStyleIdx="1" presStyleCnt="3"/>
      <dgm:spPr/>
      <dgm:t>
        <a:bodyPr/>
        <a:lstStyle/>
        <a:p>
          <a:endParaRPr lang="ru-RU"/>
        </a:p>
      </dgm:t>
    </dgm:pt>
    <dgm:pt modelId="{C6F229AC-0B1A-47E6-B2C1-83F756EBDEBF}" type="pres">
      <dgm:prSet presAssocID="{B4F0EFBD-FAE4-4853-9F17-A94E8C73285B}" presName="node" presStyleLbl="node1" presStyleIdx="2" presStyleCnt="3" custScaleX="158018" custScaleY="105496" custRadScaleRad="130010" custRadScaleInc="12304">
        <dgm:presLayoutVars>
          <dgm:bulletEnabled val="1"/>
        </dgm:presLayoutVars>
      </dgm:prSet>
      <dgm:spPr/>
      <dgm:t>
        <a:bodyPr/>
        <a:lstStyle/>
        <a:p>
          <a:endParaRPr lang="ru-RU"/>
        </a:p>
      </dgm:t>
    </dgm:pt>
    <dgm:pt modelId="{344E27AB-0E92-4D95-8ED5-014A15CF34E1}" type="pres">
      <dgm:prSet presAssocID="{C896E095-FB53-410D-AF62-C51662F0A524}" presName="sibTrans" presStyleLbl="sibTrans2D1" presStyleIdx="2" presStyleCnt="3"/>
      <dgm:spPr/>
      <dgm:t>
        <a:bodyPr/>
        <a:lstStyle/>
        <a:p>
          <a:endParaRPr lang="ru-RU"/>
        </a:p>
      </dgm:t>
    </dgm:pt>
    <dgm:pt modelId="{4D2A4330-F7A0-47FC-9A1A-DCE82EE1D5FE}" type="pres">
      <dgm:prSet presAssocID="{C896E095-FB53-410D-AF62-C51662F0A524}" presName="connectorText" presStyleLbl="sibTrans2D1" presStyleIdx="2" presStyleCnt="3"/>
      <dgm:spPr/>
      <dgm:t>
        <a:bodyPr/>
        <a:lstStyle/>
        <a:p>
          <a:endParaRPr lang="ru-RU"/>
        </a:p>
      </dgm:t>
    </dgm:pt>
  </dgm:ptLst>
  <dgm:cxnLst>
    <dgm:cxn modelId="{E3199901-8F64-41B1-896E-B8C8F258FE14}" type="presOf" srcId="{C896E095-FB53-410D-AF62-C51662F0A524}" destId="{4D2A4330-F7A0-47FC-9A1A-DCE82EE1D5FE}" srcOrd="1" destOrd="0" presId="urn:microsoft.com/office/officeart/2005/8/layout/cycle7"/>
    <dgm:cxn modelId="{09A28651-D1C2-4017-9AFC-CD9A199D6D7E}" type="presOf" srcId="{6DEFCF28-69C3-4CB9-B8E3-B8A756E4AE0D}" destId="{CDBAFD62-2264-4970-89F5-24486DAB92D6}" srcOrd="0" destOrd="0" presId="urn:microsoft.com/office/officeart/2005/8/layout/cycle7"/>
    <dgm:cxn modelId="{F82389EC-AC51-45BC-A6E1-6FA5966FB4B9}" type="presOf" srcId="{07FA96FC-6FA8-444F-A517-268935621753}" destId="{4F9A6F3D-7DB7-44F8-A8C0-33BFF8728470}" srcOrd="0" destOrd="0" presId="urn:microsoft.com/office/officeart/2005/8/layout/cycle7"/>
    <dgm:cxn modelId="{E00FC5F6-E45E-4549-8FD6-54890689F56B}" type="presOf" srcId="{C896E095-FB53-410D-AF62-C51662F0A524}" destId="{344E27AB-0E92-4D95-8ED5-014A15CF34E1}" srcOrd="0" destOrd="0" presId="urn:microsoft.com/office/officeart/2005/8/layout/cycle7"/>
    <dgm:cxn modelId="{DA9F5485-16A1-45D8-86AA-A72992130AC2}" srcId="{C1B72ADC-33BC-4C78-9401-5D9242EF8703}" destId="{6DEFCF28-69C3-4CB9-B8E3-B8A756E4AE0D}" srcOrd="1" destOrd="0" parTransId="{32D1546E-C806-447F-A82F-9CF72848F95C}" sibTransId="{1A71586E-8892-4D17-BED8-EA551F2A260F}"/>
    <dgm:cxn modelId="{EEEE12E9-65B3-4EAB-9FF6-C789707EDC73}" type="presOf" srcId="{C1B72ADC-33BC-4C78-9401-5D9242EF8703}" destId="{BBC28C0F-29F4-4E4C-90A8-762A681DDF46}" srcOrd="0" destOrd="0" presId="urn:microsoft.com/office/officeart/2005/8/layout/cycle7"/>
    <dgm:cxn modelId="{D6B3ACF7-BA1E-4E5F-81A3-43AA3D56C0FA}" type="presOf" srcId="{B9595941-7630-44CC-BD2F-1EA353C3E829}" destId="{C8659678-0DCA-4D45-9CEB-07B577DA5336}" srcOrd="1" destOrd="0" presId="urn:microsoft.com/office/officeart/2005/8/layout/cycle7"/>
    <dgm:cxn modelId="{B850AAE8-B52C-4E02-B8B3-57D8B4CA44E5}" type="presOf" srcId="{B9595941-7630-44CC-BD2F-1EA353C3E829}" destId="{579F8A32-749E-474F-B62A-1E27A50F5776}" srcOrd="0" destOrd="0" presId="urn:microsoft.com/office/officeart/2005/8/layout/cycle7"/>
    <dgm:cxn modelId="{57DF2AB1-FDE8-4775-B955-FB74830BC2D7}" type="presOf" srcId="{1A71586E-8892-4D17-BED8-EA551F2A260F}" destId="{ADF9271E-047B-4F15-A6F0-C883E80ABC88}" srcOrd="1" destOrd="0" presId="urn:microsoft.com/office/officeart/2005/8/layout/cycle7"/>
    <dgm:cxn modelId="{4DDCF251-9E6A-452A-B9E5-04982C537BAA}" srcId="{C1B72ADC-33BC-4C78-9401-5D9242EF8703}" destId="{B4F0EFBD-FAE4-4853-9F17-A94E8C73285B}" srcOrd="2" destOrd="0" parTransId="{9C2655DE-4299-4A5E-9319-12448D1C4892}" sibTransId="{C896E095-FB53-410D-AF62-C51662F0A524}"/>
    <dgm:cxn modelId="{B4C6E369-E973-44E3-896B-A8661AB2E144}" srcId="{C1B72ADC-33BC-4C78-9401-5D9242EF8703}" destId="{07FA96FC-6FA8-444F-A517-268935621753}" srcOrd="0" destOrd="0" parTransId="{63B26144-C3AD-4171-81FA-71A0799EC760}" sibTransId="{B9595941-7630-44CC-BD2F-1EA353C3E829}"/>
    <dgm:cxn modelId="{DED7E6D1-5305-4608-8F14-011148F5F8A1}" type="presOf" srcId="{B4F0EFBD-FAE4-4853-9F17-A94E8C73285B}" destId="{C6F229AC-0B1A-47E6-B2C1-83F756EBDEBF}" srcOrd="0" destOrd="0" presId="urn:microsoft.com/office/officeart/2005/8/layout/cycle7"/>
    <dgm:cxn modelId="{0263A3F4-5CF9-4B2A-8161-3AF1614B262C}" type="presOf" srcId="{1A71586E-8892-4D17-BED8-EA551F2A260F}" destId="{22F584EC-20F5-4372-BCB7-A17BC65613D9}" srcOrd="0" destOrd="0" presId="urn:microsoft.com/office/officeart/2005/8/layout/cycle7"/>
    <dgm:cxn modelId="{3D1C496D-BC25-4EB2-ACCF-E5F9504DD92A}" type="presParOf" srcId="{BBC28C0F-29F4-4E4C-90A8-762A681DDF46}" destId="{4F9A6F3D-7DB7-44F8-A8C0-33BFF8728470}" srcOrd="0" destOrd="0" presId="urn:microsoft.com/office/officeart/2005/8/layout/cycle7"/>
    <dgm:cxn modelId="{0873CFB6-963B-4176-9BC2-E16E7774B9C7}" type="presParOf" srcId="{BBC28C0F-29F4-4E4C-90A8-762A681DDF46}" destId="{579F8A32-749E-474F-B62A-1E27A50F5776}" srcOrd="1" destOrd="0" presId="urn:microsoft.com/office/officeart/2005/8/layout/cycle7"/>
    <dgm:cxn modelId="{A8D2405E-5748-48CE-8316-7418DFD862A3}" type="presParOf" srcId="{579F8A32-749E-474F-B62A-1E27A50F5776}" destId="{C8659678-0DCA-4D45-9CEB-07B577DA5336}" srcOrd="0" destOrd="0" presId="urn:microsoft.com/office/officeart/2005/8/layout/cycle7"/>
    <dgm:cxn modelId="{BC7CD5BF-F27D-4ED5-8A9C-E3652EE9C79F}" type="presParOf" srcId="{BBC28C0F-29F4-4E4C-90A8-762A681DDF46}" destId="{CDBAFD62-2264-4970-89F5-24486DAB92D6}" srcOrd="2" destOrd="0" presId="urn:microsoft.com/office/officeart/2005/8/layout/cycle7"/>
    <dgm:cxn modelId="{09E40469-EA71-4F90-B7F4-D70886B479F0}" type="presParOf" srcId="{BBC28C0F-29F4-4E4C-90A8-762A681DDF46}" destId="{22F584EC-20F5-4372-BCB7-A17BC65613D9}" srcOrd="3" destOrd="0" presId="urn:microsoft.com/office/officeart/2005/8/layout/cycle7"/>
    <dgm:cxn modelId="{9C532FC1-AA92-4D30-8418-492233647430}" type="presParOf" srcId="{22F584EC-20F5-4372-BCB7-A17BC65613D9}" destId="{ADF9271E-047B-4F15-A6F0-C883E80ABC88}" srcOrd="0" destOrd="0" presId="urn:microsoft.com/office/officeart/2005/8/layout/cycle7"/>
    <dgm:cxn modelId="{3B60FE55-308B-4560-B17D-36868A4BBCAE}" type="presParOf" srcId="{BBC28C0F-29F4-4E4C-90A8-762A681DDF46}" destId="{C6F229AC-0B1A-47E6-B2C1-83F756EBDEBF}" srcOrd="4" destOrd="0" presId="urn:microsoft.com/office/officeart/2005/8/layout/cycle7"/>
    <dgm:cxn modelId="{D4E02911-F1C8-4D3F-9B6B-125822715B8F}" type="presParOf" srcId="{BBC28C0F-29F4-4E4C-90A8-762A681DDF46}" destId="{344E27AB-0E92-4D95-8ED5-014A15CF34E1}" srcOrd="5" destOrd="0" presId="urn:microsoft.com/office/officeart/2005/8/layout/cycle7"/>
    <dgm:cxn modelId="{33E5E32B-7181-4D51-B8B9-D20CF2BF177E}" type="presParOf" srcId="{344E27AB-0E92-4D95-8ED5-014A15CF34E1}" destId="{4D2A4330-F7A0-47FC-9A1A-DCE82EE1D5FE}"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E48E5EA-D77D-46BD-AA32-B681CA7F4C98}"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ru-RU"/>
        </a:p>
      </dgm:t>
    </dgm:pt>
    <dgm:pt modelId="{24E9CD2C-BC14-4D9C-AA77-14B50148AFAB}">
      <dgm:prSet phldrT="[Текст]" custT="1"/>
      <dgm:spPr/>
      <dgm:t>
        <a:bodyPr/>
        <a:lstStyle/>
        <a:p>
          <a:pPr algn="ctr"/>
          <a:r>
            <a:rPr lang="en-US" sz="2000" b="0" i="0" dirty="0" err="1" smtClean="0"/>
            <a:t>Agarda</a:t>
          </a:r>
          <a:r>
            <a:rPr lang="en-US" sz="2000" b="0" i="0" dirty="0" smtClean="0"/>
            <a:t> </a:t>
          </a:r>
          <a:r>
            <a:rPr lang="en-US" sz="2000" b="0" i="0" dirty="0" err="1" smtClean="0"/>
            <a:t>aktiv</a:t>
          </a:r>
          <a:r>
            <a:rPr lang="en-US" sz="2000" b="0" i="0" dirty="0" smtClean="0"/>
            <a:t> </a:t>
          </a:r>
          <a:r>
            <a:rPr lang="en-US" sz="2000" b="0" i="0" dirty="0" err="1" smtClean="0"/>
            <a:t>yoki</a:t>
          </a:r>
          <a:r>
            <a:rPr lang="en-US" sz="2000" b="0" i="0" dirty="0" smtClean="0"/>
            <a:t> </a:t>
          </a:r>
          <a:r>
            <a:rPr lang="en-US" sz="2000" b="0" i="0" dirty="0" err="1" smtClean="0"/>
            <a:t>aktivlar</a:t>
          </a:r>
          <a:r>
            <a:rPr lang="en-US" sz="2000" b="0" i="0" dirty="0" smtClean="0"/>
            <a:t> </a:t>
          </a:r>
          <a:r>
            <a:rPr lang="en-US" sz="2000" b="0" i="0" dirty="0" err="1" smtClean="0"/>
            <a:t>guruhi</a:t>
          </a:r>
          <a:r>
            <a:rPr lang="en-US" sz="2000" b="0" i="0" dirty="0" smtClean="0"/>
            <a:t> </a:t>
          </a:r>
          <a:r>
            <a:rPr lang="en-US" sz="2000" b="0" i="0" dirty="0" err="1" smtClean="0"/>
            <a:t>tomonidan</a:t>
          </a:r>
          <a:r>
            <a:rPr lang="en-US" sz="2000" b="0" i="0" dirty="0" smtClean="0"/>
            <a:t> </a:t>
          </a:r>
          <a:r>
            <a:rPr lang="en-US" sz="2000" b="0" i="0" dirty="0" err="1" smtClean="0"/>
            <a:t>ishlab</a:t>
          </a:r>
          <a:r>
            <a:rPr lang="en-US" sz="2000" b="0" i="0" dirty="0" smtClean="0"/>
            <a:t> </a:t>
          </a:r>
          <a:r>
            <a:rPr lang="en-US" sz="2000" b="0" i="0" dirty="0" err="1" smtClean="0"/>
            <a:t>chiqarilgan</a:t>
          </a:r>
          <a:r>
            <a:rPr lang="en-US" sz="2000" b="0" i="0" dirty="0" smtClean="0"/>
            <a:t> </a:t>
          </a:r>
          <a:r>
            <a:rPr lang="en-US" sz="2000" b="0" i="0" dirty="0" err="1" smtClean="0"/>
            <a:t>mahsulot</a:t>
          </a:r>
          <a:r>
            <a:rPr lang="en-US" sz="2000" b="0" i="0" dirty="0" smtClean="0"/>
            <a:t> </a:t>
          </a:r>
          <a:r>
            <a:rPr lang="en-US" sz="2000" b="0" i="0" dirty="0" err="1" smtClean="0"/>
            <a:t>uchun</a:t>
          </a:r>
          <a:r>
            <a:rPr lang="en-US" sz="2000" b="0" i="0" dirty="0" smtClean="0"/>
            <a:t> </a:t>
          </a:r>
          <a:r>
            <a:rPr lang="en-US" sz="2000" b="0" i="0" dirty="0" err="1" smtClean="0"/>
            <a:t>faol</a:t>
          </a:r>
          <a:r>
            <a:rPr lang="en-US" sz="2000" b="0" i="0" dirty="0" smtClean="0"/>
            <a:t> </a:t>
          </a:r>
          <a:r>
            <a:rPr lang="en-US" sz="2000" b="0" i="0" dirty="0" err="1" smtClean="0"/>
            <a:t>bozor</a:t>
          </a:r>
          <a:r>
            <a:rPr lang="en-US" sz="2000" b="0" i="0" dirty="0" smtClean="0"/>
            <a:t> </a:t>
          </a:r>
          <a:r>
            <a:rPr lang="en-US" sz="2000" b="0" i="0" dirty="0" err="1" smtClean="0"/>
            <a:t>mavjud</a:t>
          </a:r>
          <a:r>
            <a:rPr lang="en-US" sz="2000" b="0" i="0" dirty="0" smtClean="0"/>
            <a:t> </a:t>
          </a:r>
          <a:r>
            <a:rPr lang="en-US" sz="2000" b="0" i="0" dirty="0" err="1" smtClean="0"/>
            <a:t>bo‘lsa</a:t>
          </a:r>
          <a:r>
            <a:rPr lang="en-US" sz="2000" b="0" i="0" dirty="0" smtClean="0"/>
            <a:t>,</a:t>
          </a:r>
          <a:endParaRPr lang="ru-RU" sz="2000" i="1" dirty="0">
            <a:solidFill>
              <a:srgbClr val="7030A0"/>
            </a:solidFill>
          </a:endParaRPr>
        </a:p>
      </dgm:t>
    </dgm:pt>
    <dgm:pt modelId="{2C7D1EA2-034F-4814-B3A6-728E598C9FCC}" type="parTrans" cxnId="{7B5E0E96-6BB0-4718-B1A9-BD87FFCDC3CF}">
      <dgm:prSet/>
      <dgm:spPr/>
      <dgm:t>
        <a:bodyPr/>
        <a:lstStyle/>
        <a:p>
          <a:endParaRPr lang="ru-RU"/>
        </a:p>
      </dgm:t>
    </dgm:pt>
    <dgm:pt modelId="{4DE504D3-A48C-45AB-A4CA-7F2AB562AECC}" type="sibTrans" cxnId="{7B5E0E96-6BB0-4718-B1A9-BD87FFCDC3CF}">
      <dgm:prSet/>
      <dgm:spPr/>
      <dgm:t>
        <a:bodyPr/>
        <a:lstStyle/>
        <a:p>
          <a:endParaRPr lang="ru-RU"/>
        </a:p>
      </dgm:t>
    </dgm:pt>
    <dgm:pt modelId="{99CD6CF8-25D9-4A86-9EFB-428D1751BDDF}">
      <dgm:prSet phldrT="[Текст]" custT="1"/>
      <dgm:spPr/>
      <dgm:t>
        <a:bodyPr/>
        <a:lstStyle/>
        <a:p>
          <a:pPr algn="ctr"/>
          <a:r>
            <a:rPr lang="en-US" sz="2000" b="0" i="1" dirty="0" err="1" smtClean="0"/>
            <a:t>ushbu</a:t>
          </a:r>
          <a:r>
            <a:rPr lang="en-US" sz="2000" b="0" i="1" dirty="0" smtClean="0"/>
            <a:t> </a:t>
          </a:r>
          <a:r>
            <a:rPr lang="en-US" sz="2000" b="0" i="1" dirty="0" err="1" smtClean="0"/>
            <a:t>aktiv</a:t>
          </a:r>
          <a:r>
            <a:rPr lang="en-US" sz="2000" b="0" i="1" dirty="0" smtClean="0"/>
            <a:t> </a:t>
          </a:r>
          <a:r>
            <a:rPr lang="en-US" sz="2000" b="0" i="1" dirty="0" err="1" smtClean="0"/>
            <a:t>yoki</a:t>
          </a:r>
          <a:r>
            <a:rPr lang="en-US" sz="2000" b="0" i="1" dirty="0" smtClean="0"/>
            <a:t> </a:t>
          </a:r>
          <a:r>
            <a:rPr lang="en-US" sz="2000" b="0" i="1" dirty="0" err="1" smtClean="0"/>
            <a:t>aktivlar</a:t>
          </a:r>
          <a:r>
            <a:rPr lang="en-US" sz="2000" b="0" i="1" dirty="0" smtClean="0"/>
            <a:t> </a:t>
          </a:r>
          <a:r>
            <a:rPr lang="en-US" sz="2000" b="0" i="1" dirty="0" err="1" smtClean="0"/>
            <a:t>guruhi</a:t>
          </a:r>
          <a:r>
            <a:rPr lang="en-US" sz="2000" b="0" i="1" dirty="0" smtClean="0"/>
            <a:t> </a:t>
          </a:r>
          <a:r>
            <a:rPr lang="en-US" sz="2000" b="0" i="1" dirty="0" err="1" smtClean="0"/>
            <a:t>pul</a:t>
          </a:r>
          <a:r>
            <a:rPr lang="en-US" sz="2000" b="0" i="1" dirty="0" smtClean="0"/>
            <a:t> </a:t>
          </a:r>
          <a:r>
            <a:rPr lang="en-US" sz="2000" b="0" i="1" dirty="0" err="1" smtClean="0"/>
            <a:t>mablag‘larini</a:t>
          </a:r>
          <a:r>
            <a:rPr lang="en-US" sz="2000" b="0" i="1" dirty="0" smtClean="0"/>
            <a:t> </a:t>
          </a:r>
          <a:r>
            <a:rPr lang="en-US" sz="2000" b="0" i="1" dirty="0" err="1" smtClean="0"/>
            <a:t>hosil</a:t>
          </a:r>
          <a:r>
            <a:rPr lang="en-US" sz="2000" b="0" i="1" dirty="0" smtClean="0"/>
            <a:t> </a:t>
          </a:r>
          <a:r>
            <a:rPr lang="en-US" sz="2000" b="0" i="1" dirty="0" err="1" smtClean="0"/>
            <a:t>qiladigan</a:t>
          </a:r>
          <a:r>
            <a:rPr lang="en-US" sz="2000" b="0" i="1" dirty="0" smtClean="0"/>
            <a:t> </a:t>
          </a:r>
          <a:r>
            <a:rPr lang="en-US" sz="2000" b="0" i="1" dirty="0" err="1" smtClean="0"/>
            <a:t>birlik</a:t>
          </a:r>
          <a:r>
            <a:rPr lang="en-US" sz="2000" b="0" i="1" dirty="0" smtClean="0"/>
            <a:t> </a:t>
          </a:r>
          <a:r>
            <a:rPr lang="en-US" sz="2000" b="0" i="1" dirty="0" err="1" smtClean="0"/>
            <a:t>sifatida</a:t>
          </a:r>
          <a:r>
            <a:rPr lang="en-US" sz="2000" b="0" i="1" dirty="0" smtClean="0"/>
            <a:t> </a:t>
          </a:r>
          <a:r>
            <a:rPr lang="en-US" sz="2000" b="0" i="1" dirty="0" err="1" smtClean="0"/>
            <a:t>aniqlanishi</a:t>
          </a:r>
          <a:r>
            <a:rPr lang="en-US" sz="2000" b="0" i="1" dirty="0" smtClean="0"/>
            <a:t> </a:t>
          </a:r>
          <a:r>
            <a:rPr lang="en-US" sz="2000" b="0" i="1" dirty="0" err="1" smtClean="0"/>
            <a:t>lozim</a:t>
          </a:r>
          <a:r>
            <a:rPr lang="en-US" sz="2000" b="0" i="1" dirty="0" smtClean="0"/>
            <a:t>, </a:t>
          </a:r>
          <a:r>
            <a:rPr lang="en-US" sz="2000" b="0" i="1" dirty="0" err="1" smtClean="0"/>
            <a:t>hattoki</a:t>
          </a:r>
          <a:r>
            <a:rPr lang="en-US" sz="2000" b="0" i="1" dirty="0" smtClean="0"/>
            <a:t> </a:t>
          </a:r>
          <a:r>
            <a:rPr lang="en-US" sz="2000" b="0" i="1" dirty="0" err="1" smtClean="0"/>
            <a:t>agarda</a:t>
          </a:r>
          <a:r>
            <a:rPr lang="en-US" sz="2000" b="0" i="1" dirty="0" smtClean="0"/>
            <a:t> </a:t>
          </a:r>
          <a:r>
            <a:rPr lang="en-US" sz="2000" b="0" i="1" dirty="0" err="1" smtClean="0"/>
            <a:t>mahsulotning</a:t>
          </a:r>
          <a:r>
            <a:rPr lang="en-US" sz="2000" b="0" i="1" dirty="0" smtClean="0"/>
            <a:t> </a:t>
          </a:r>
          <a:r>
            <a:rPr lang="en-US" sz="2000" b="0" i="1" dirty="0" err="1" smtClean="0"/>
            <a:t>ayrimlari</a:t>
          </a:r>
          <a:r>
            <a:rPr lang="en-US" sz="2000" b="0" i="1" dirty="0" smtClean="0"/>
            <a:t> </a:t>
          </a:r>
          <a:r>
            <a:rPr lang="en-US" sz="2000" b="0" i="1" dirty="0" err="1" smtClean="0"/>
            <a:t>yoki</a:t>
          </a:r>
          <a:r>
            <a:rPr lang="en-US" sz="2000" b="0" i="1" dirty="0" smtClean="0"/>
            <a:t> </a:t>
          </a:r>
          <a:r>
            <a:rPr lang="en-US" sz="2000" b="0" i="1" dirty="0" err="1" smtClean="0"/>
            <a:t>barchasi</a:t>
          </a:r>
          <a:r>
            <a:rPr lang="en-US" sz="2000" b="0" i="1" dirty="0" smtClean="0"/>
            <a:t> </a:t>
          </a:r>
          <a:r>
            <a:rPr lang="en-US" sz="2000" b="0" i="1" dirty="0" err="1" smtClean="0"/>
            <a:t>ichki</a:t>
          </a:r>
          <a:r>
            <a:rPr lang="en-US" sz="2000" b="0" i="1" dirty="0" smtClean="0"/>
            <a:t> </a:t>
          </a:r>
          <a:r>
            <a:rPr lang="en-US" sz="2000" b="0" i="1" dirty="0" err="1" smtClean="0"/>
            <a:t>ehtiyoj</a:t>
          </a:r>
          <a:r>
            <a:rPr lang="en-US" sz="2000" b="0" i="1" dirty="0" smtClean="0"/>
            <a:t> </a:t>
          </a:r>
          <a:r>
            <a:rPr lang="en-US" sz="2000" b="0" i="1" dirty="0" err="1" smtClean="0"/>
            <a:t>uchun</a:t>
          </a:r>
          <a:r>
            <a:rPr lang="en-US" sz="2000" b="0" i="1" dirty="0" smtClean="0"/>
            <a:t> </a:t>
          </a:r>
          <a:r>
            <a:rPr lang="en-US" sz="2000" b="0" i="1" dirty="0" err="1" smtClean="0"/>
            <a:t>foydalanilsa</a:t>
          </a:r>
          <a:r>
            <a:rPr lang="en-US" sz="2000" b="0" i="1" dirty="0" smtClean="0"/>
            <a:t> ham.</a:t>
          </a:r>
          <a:endParaRPr lang="ru-RU" sz="2000" i="1" dirty="0">
            <a:solidFill>
              <a:srgbClr val="7030A0"/>
            </a:solidFill>
            <a:latin typeface="Times New Roman" pitchFamily="18" charset="0"/>
            <a:cs typeface="Times New Roman" pitchFamily="18" charset="0"/>
          </a:endParaRPr>
        </a:p>
      </dgm:t>
    </dgm:pt>
    <dgm:pt modelId="{4CF82CBE-1775-4EBE-91B0-CD048BBF88E9}" type="parTrans" cxnId="{869B98C4-96D0-481D-BD0A-197AB6055B82}">
      <dgm:prSet/>
      <dgm:spPr/>
      <dgm:t>
        <a:bodyPr/>
        <a:lstStyle/>
        <a:p>
          <a:endParaRPr lang="ru-RU"/>
        </a:p>
      </dgm:t>
    </dgm:pt>
    <dgm:pt modelId="{647372DB-281E-4220-A3AB-72CAE04F2F85}" type="sibTrans" cxnId="{869B98C4-96D0-481D-BD0A-197AB6055B82}">
      <dgm:prSet/>
      <dgm:spPr/>
      <dgm:t>
        <a:bodyPr/>
        <a:lstStyle/>
        <a:p>
          <a:endParaRPr lang="ru-RU"/>
        </a:p>
      </dgm:t>
    </dgm:pt>
    <dgm:pt modelId="{C2945C98-5F15-42BF-8FD8-7BE5AA256D40}">
      <dgm:prSet phldrT="[Текст]" custT="1"/>
      <dgm:spPr/>
      <dgm:t>
        <a:bodyPr/>
        <a:lstStyle/>
        <a:p>
          <a:pPr algn="ctr"/>
          <a:r>
            <a:rPr lang="en-US" sz="1800" b="0" i="0" dirty="0" err="1" smtClean="0"/>
            <a:t>Agarda</a:t>
          </a:r>
          <a:r>
            <a:rPr lang="en-US" sz="1800" b="0" i="0" dirty="0" smtClean="0"/>
            <a:t> </a:t>
          </a:r>
          <a:r>
            <a:rPr lang="en-US" sz="1800" b="0" i="0" dirty="0" err="1" smtClean="0"/>
            <a:t>biror</a:t>
          </a:r>
          <a:r>
            <a:rPr lang="en-US" sz="1800" b="0" i="0" dirty="0" smtClean="0"/>
            <a:t> </a:t>
          </a:r>
          <a:r>
            <a:rPr lang="en-US" sz="1800" b="0" i="0" dirty="0" err="1" smtClean="0"/>
            <a:t>aktiv</a:t>
          </a:r>
          <a:r>
            <a:rPr lang="en-US" sz="1800" b="0" i="0" dirty="0" smtClean="0"/>
            <a:t> </a:t>
          </a:r>
          <a:r>
            <a:rPr lang="en-US" sz="1800" b="0" i="0" dirty="0" err="1" smtClean="0"/>
            <a:t>yoki</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a:t>
          </a:r>
          <a:r>
            <a:rPr lang="en-US" sz="1800" b="0" i="0" dirty="0" smtClean="0"/>
            <a:t> </a:t>
          </a:r>
          <a:r>
            <a:rPr lang="en-US" sz="1800" b="0" i="0" dirty="0" err="1" smtClean="0"/>
            <a:t>tomonidan</a:t>
          </a:r>
          <a:r>
            <a:rPr lang="en-US" sz="1800" b="0" i="0" dirty="0" smtClean="0"/>
            <a:t> </a:t>
          </a:r>
          <a:r>
            <a:rPr lang="en-US" sz="1800" b="0" i="0" dirty="0" err="1" smtClean="0"/>
            <a:t>yuzaga</a:t>
          </a:r>
          <a:r>
            <a:rPr lang="en-US" sz="1800" b="0" i="0" dirty="0" smtClean="0"/>
            <a:t> </a:t>
          </a:r>
          <a:r>
            <a:rPr lang="en-US" sz="1800" b="0" i="0" dirty="0" err="1" smtClean="0"/>
            <a:t>keltirilgan</a:t>
          </a:r>
          <a:r>
            <a:rPr lang="en-US" sz="1800" b="0" i="0" dirty="0" smtClean="0"/>
            <a:t> </a:t>
          </a:r>
          <a:r>
            <a:rPr lang="en-US" sz="1800" b="0" i="0" dirty="0" err="1" smtClean="0"/>
            <a:t>pul</a:t>
          </a:r>
          <a:r>
            <a:rPr lang="en-US" sz="1800" b="0" i="0" dirty="0" smtClean="0"/>
            <a:t> </a:t>
          </a:r>
          <a:r>
            <a:rPr lang="en-US" sz="1800" b="0" i="0" dirty="0" err="1" smtClean="0"/>
            <a:t>kirimlariga</a:t>
          </a:r>
          <a:r>
            <a:rPr lang="en-US" sz="1800" b="0" i="0" dirty="0" smtClean="0"/>
            <a:t> </a:t>
          </a:r>
          <a:r>
            <a:rPr lang="en-US" sz="1800" b="0" i="0" dirty="0" err="1" smtClean="0"/>
            <a:t>ichki</a:t>
          </a:r>
          <a:r>
            <a:rPr lang="en-US" sz="1800" b="0" i="0" dirty="0" smtClean="0"/>
            <a:t> </a:t>
          </a:r>
          <a:r>
            <a:rPr lang="en-US" sz="1800" b="0" i="0" dirty="0" err="1" smtClean="0"/>
            <a:t>o‘tkazma</a:t>
          </a:r>
          <a:r>
            <a:rPr lang="en-US" sz="1800" b="0" i="0" dirty="0" smtClean="0"/>
            <a:t> </a:t>
          </a:r>
          <a:r>
            <a:rPr lang="en-US" sz="1800" b="0" i="0" dirty="0" err="1" smtClean="0"/>
            <a:t>narxlash</a:t>
          </a:r>
          <a:r>
            <a:rPr lang="en-US" sz="1800" b="0" i="0" dirty="0" smtClean="0"/>
            <a:t> </a:t>
          </a:r>
          <a:r>
            <a:rPr lang="en-US" sz="1800" b="0" i="0" dirty="0" err="1" smtClean="0"/>
            <a:t>orqali</a:t>
          </a:r>
          <a:r>
            <a:rPr lang="en-US" sz="1800" b="0" i="0" dirty="0" smtClean="0"/>
            <a:t> </a:t>
          </a:r>
          <a:r>
            <a:rPr lang="en-US" sz="1800" b="0" i="0" dirty="0" err="1" smtClean="0"/>
            <a:t>ta’sir</a:t>
          </a:r>
          <a:r>
            <a:rPr lang="en-US" sz="1800" b="0" i="0" dirty="0" smtClean="0"/>
            <a:t> </a:t>
          </a:r>
          <a:r>
            <a:rPr lang="en-US" sz="1800" b="0" i="0" dirty="0" err="1" smtClean="0"/>
            <a:t>etilsa</a:t>
          </a:r>
          <a:r>
            <a:rPr lang="en-US" sz="1800" b="0" i="0" dirty="0" smtClean="0"/>
            <a:t>,</a:t>
          </a:r>
          <a:endParaRPr lang="ru-RU" sz="2000" dirty="0">
            <a:solidFill>
              <a:srgbClr val="C00000"/>
            </a:solidFill>
          </a:endParaRPr>
        </a:p>
      </dgm:t>
    </dgm:pt>
    <dgm:pt modelId="{F523720F-E4DE-4D91-9DBF-D2A9004ADA78}" type="parTrans" cxnId="{F2F67029-5F32-4A85-A2A3-909178B24CDF}">
      <dgm:prSet/>
      <dgm:spPr/>
      <dgm:t>
        <a:bodyPr/>
        <a:lstStyle/>
        <a:p>
          <a:endParaRPr lang="ru-RU"/>
        </a:p>
      </dgm:t>
    </dgm:pt>
    <dgm:pt modelId="{8B9FC12B-3681-420C-BF8A-D35A680D5C75}" type="sibTrans" cxnId="{F2F67029-5F32-4A85-A2A3-909178B24CDF}">
      <dgm:prSet/>
      <dgm:spPr/>
      <dgm:t>
        <a:bodyPr/>
        <a:lstStyle/>
        <a:p>
          <a:endParaRPr lang="ru-RU"/>
        </a:p>
      </dgm:t>
    </dgm:pt>
    <dgm:pt modelId="{ED3B3503-25C6-45D1-829C-100A553AB289}">
      <dgm:prSet phldrT="[Текст]" custT="1"/>
      <dgm:spPr/>
      <dgm:t>
        <a:bodyPr/>
        <a:lstStyle/>
        <a:p>
          <a:r>
            <a:rPr lang="en-US" sz="1800" b="0" i="0" dirty="0" err="1" smtClean="0">
              <a:solidFill>
                <a:srgbClr val="FF0000"/>
              </a:solidFill>
            </a:rPr>
            <a:t>tadbirkorlik</a:t>
          </a:r>
          <a:r>
            <a:rPr lang="en-US" sz="1800" b="0" i="0" dirty="0" smtClean="0">
              <a:solidFill>
                <a:srgbClr val="FF0000"/>
              </a:solidFill>
            </a:rPr>
            <a:t> </a:t>
          </a:r>
          <a:r>
            <a:rPr lang="en-US" sz="1800" b="0" i="0" dirty="0" err="1" smtClean="0">
              <a:solidFill>
                <a:srgbClr val="FF0000"/>
              </a:solidFill>
            </a:rPr>
            <a:t>sub’ekti</a:t>
          </a:r>
          <a:r>
            <a:rPr lang="en-US" sz="1800" b="0" i="0" dirty="0" smtClean="0">
              <a:solidFill>
                <a:srgbClr val="FF0000"/>
              </a:solidFill>
            </a:rPr>
            <a:t> </a:t>
          </a:r>
          <a:r>
            <a:rPr lang="en-US" sz="1800" b="0" i="0" dirty="0" err="1" smtClean="0">
              <a:solidFill>
                <a:srgbClr val="FF0000"/>
              </a:solidFill>
            </a:rPr>
            <a:t>kelgusi</a:t>
          </a:r>
          <a:r>
            <a:rPr lang="en-US" sz="1800" b="0" i="0" dirty="0" smtClean="0">
              <a:solidFill>
                <a:srgbClr val="FF0000"/>
              </a:solidFill>
            </a:rPr>
            <a:t> </a:t>
          </a:r>
          <a:r>
            <a:rPr lang="en-US" sz="1800" b="0" i="0" dirty="0" err="1" smtClean="0">
              <a:solidFill>
                <a:srgbClr val="FF0000"/>
              </a:solidFill>
            </a:rPr>
            <a:t>narx</a:t>
          </a:r>
          <a:r>
            <a:rPr lang="en-US" sz="1800" b="0" i="0" dirty="0" smtClean="0">
              <a:solidFill>
                <a:srgbClr val="FF0000"/>
              </a:solidFill>
            </a:rPr>
            <a:t>(</a:t>
          </a:r>
          <a:r>
            <a:rPr lang="en-US" sz="1800" b="0" i="0" dirty="0" err="1" smtClean="0">
              <a:solidFill>
                <a:srgbClr val="FF0000"/>
              </a:solidFill>
            </a:rPr>
            <a:t>lar</a:t>
          </a:r>
          <a:r>
            <a:rPr lang="en-US" sz="1800" b="0" i="0" dirty="0" smtClean="0">
              <a:solidFill>
                <a:srgbClr val="FF0000"/>
              </a:solidFill>
            </a:rPr>
            <a:t>) </a:t>
          </a:r>
          <a:r>
            <a:rPr lang="en-US" sz="1800" b="0" i="0" dirty="0" err="1" smtClean="0">
              <a:solidFill>
                <a:srgbClr val="FF0000"/>
              </a:solidFill>
            </a:rPr>
            <a:t>bo‘yicha</a:t>
          </a:r>
          <a:r>
            <a:rPr lang="en-US" sz="1800" b="0" i="0" dirty="0" smtClean="0">
              <a:solidFill>
                <a:srgbClr val="FF0000"/>
              </a:solidFill>
            </a:rPr>
            <a:t> </a:t>
          </a:r>
          <a:r>
            <a:rPr lang="en-US" sz="1800" b="0" i="0" dirty="0" err="1" smtClean="0">
              <a:solidFill>
                <a:srgbClr val="FF0000"/>
              </a:solidFill>
            </a:rPr>
            <a:t>rahbariyatning</a:t>
          </a:r>
          <a:r>
            <a:rPr lang="en-US" sz="1800" b="0" i="0" dirty="0" smtClean="0">
              <a:solidFill>
                <a:srgbClr val="FF0000"/>
              </a:solidFill>
            </a:rPr>
            <a:t> </a:t>
          </a:r>
          <a:r>
            <a:rPr lang="en-US" sz="1800" b="0" i="0" dirty="0" err="1" smtClean="0">
              <a:solidFill>
                <a:srgbClr val="FF0000"/>
              </a:solidFill>
            </a:rPr>
            <a:t>eng</a:t>
          </a:r>
          <a:r>
            <a:rPr lang="en-US" sz="1800" b="0" i="0" dirty="0" smtClean="0">
              <a:solidFill>
                <a:srgbClr val="FF0000"/>
              </a:solidFill>
            </a:rPr>
            <a:t> </a:t>
          </a:r>
          <a:r>
            <a:rPr lang="en-US" sz="1800" b="0" i="0" dirty="0" err="1" smtClean="0">
              <a:solidFill>
                <a:srgbClr val="FF0000"/>
              </a:solidFill>
            </a:rPr>
            <a:t>yaxshi</a:t>
          </a:r>
          <a:r>
            <a:rPr lang="en-US" sz="1800" b="0" i="0" dirty="0" smtClean="0">
              <a:solidFill>
                <a:srgbClr val="FF0000"/>
              </a:solidFill>
            </a:rPr>
            <a:t> </a:t>
          </a:r>
          <a:r>
            <a:rPr lang="en-US" sz="1800" b="0" i="0" dirty="0" err="1" smtClean="0">
              <a:solidFill>
                <a:srgbClr val="FF0000"/>
              </a:solidFill>
            </a:rPr>
            <a:t>baholashlaridan</a:t>
          </a:r>
          <a:r>
            <a:rPr lang="en-US" sz="1800" b="0" i="0" dirty="0" smtClean="0">
              <a:solidFill>
                <a:srgbClr val="FF0000"/>
              </a:solidFill>
            </a:rPr>
            <a:t> </a:t>
          </a:r>
          <a:r>
            <a:rPr lang="en-US" sz="1800" b="0" i="0" dirty="0" err="1" smtClean="0">
              <a:solidFill>
                <a:srgbClr val="FF0000"/>
              </a:solidFill>
            </a:rPr>
            <a:t>foydalanishi</a:t>
          </a:r>
          <a:r>
            <a:rPr lang="en-US" sz="1800" b="0" i="0" dirty="0" smtClean="0">
              <a:solidFill>
                <a:srgbClr val="FF0000"/>
              </a:solidFill>
            </a:rPr>
            <a:t> </a:t>
          </a:r>
          <a:r>
            <a:rPr lang="en-US" sz="1800" b="0" i="0" dirty="0" err="1" smtClean="0">
              <a:solidFill>
                <a:srgbClr val="FF0000"/>
              </a:solidFill>
            </a:rPr>
            <a:t>lozim</a:t>
          </a:r>
          <a:r>
            <a:rPr lang="en-US" sz="1800" b="0" i="0" dirty="0" smtClean="0">
              <a:solidFill>
                <a:srgbClr val="FF0000"/>
              </a:solidFill>
            </a:rPr>
            <a:t>,</a:t>
          </a:r>
          <a:endParaRPr lang="ru-RU" sz="1800" i="1" dirty="0">
            <a:solidFill>
              <a:srgbClr val="FF0000"/>
            </a:solidFill>
          </a:endParaRPr>
        </a:p>
      </dgm:t>
    </dgm:pt>
    <dgm:pt modelId="{F7172BCC-6D70-4395-9D55-9C8F6690A18C}" type="parTrans" cxnId="{B08ECAE3-79F0-4470-AD50-251252E25AA4}">
      <dgm:prSet/>
      <dgm:spPr/>
      <dgm:t>
        <a:bodyPr/>
        <a:lstStyle/>
        <a:p>
          <a:endParaRPr lang="ru-RU"/>
        </a:p>
      </dgm:t>
    </dgm:pt>
    <dgm:pt modelId="{3950E338-7B0D-4BD8-B4C6-E513C21C71E9}" type="sibTrans" cxnId="{B08ECAE3-79F0-4470-AD50-251252E25AA4}">
      <dgm:prSet/>
      <dgm:spPr/>
      <dgm:t>
        <a:bodyPr/>
        <a:lstStyle/>
        <a:p>
          <a:endParaRPr lang="ru-RU"/>
        </a:p>
      </dgm:t>
    </dgm:pt>
    <dgm:pt modelId="{2C65AA01-DE42-4E0E-A8BF-57412B7B8C37}">
      <dgm:prSet phldrT="[Текст]" custT="1"/>
      <dgm:spPr/>
      <dgm:t>
        <a:bodyPr/>
        <a:lstStyle/>
        <a:p>
          <a:r>
            <a:rPr lang="en-US" sz="2000" b="1" i="0" dirty="0" err="1" smtClean="0">
              <a:solidFill>
                <a:schemeClr val="bg1"/>
              </a:solidFill>
            </a:rPr>
            <a:t>qaysiki</a:t>
          </a:r>
          <a:r>
            <a:rPr lang="en-US" sz="2000" b="1" i="0" dirty="0" smtClean="0">
              <a:solidFill>
                <a:schemeClr val="bg1"/>
              </a:solidFill>
            </a:rPr>
            <a:t> </a:t>
          </a:r>
          <a:r>
            <a:rPr lang="en-US" sz="2000" b="1" i="0" dirty="0" err="1" smtClean="0">
              <a:solidFill>
                <a:schemeClr val="bg1"/>
              </a:solidFill>
            </a:rPr>
            <a:t>quyidagilarni</a:t>
          </a:r>
          <a:r>
            <a:rPr lang="en-US" sz="2000" b="1" i="0" dirty="0" smtClean="0">
              <a:solidFill>
                <a:schemeClr val="bg1"/>
              </a:solidFill>
            </a:rPr>
            <a:t> </a:t>
          </a:r>
          <a:r>
            <a:rPr lang="en-US" sz="2000" b="1" i="0" dirty="0" err="1" smtClean="0">
              <a:solidFill>
                <a:schemeClr val="bg1"/>
              </a:solidFill>
            </a:rPr>
            <a:t>baholashda</a:t>
          </a:r>
          <a:r>
            <a:rPr lang="en-US" sz="2000" b="1" i="0" dirty="0" smtClean="0">
              <a:solidFill>
                <a:schemeClr val="bg1"/>
              </a:solidFill>
            </a:rPr>
            <a:t> </a:t>
          </a:r>
          <a:r>
            <a:rPr lang="en-US" sz="2000" b="1" i="0" dirty="0" err="1" smtClean="0">
              <a:solidFill>
                <a:schemeClr val="bg1"/>
              </a:solidFill>
            </a:rPr>
            <a:t>mustaqil</a:t>
          </a:r>
          <a:r>
            <a:rPr lang="en-US" sz="2000" b="1" i="0" dirty="0" smtClean="0">
              <a:solidFill>
                <a:schemeClr val="bg1"/>
              </a:solidFill>
            </a:rPr>
            <a:t> </a:t>
          </a:r>
          <a:r>
            <a:rPr lang="en-US" sz="2000" b="1" i="0" dirty="0" err="1" smtClean="0">
              <a:solidFill>
                <a:schemeClr val="bg1"/>
              </a:solidFill>
            </a:rPr>
            <a:t>tomonlar</a:t>
          </a:r>
          <a:r>
            <a:rPr lang="en-US" sz="2000" b="1" i="0" dirty="0" smtClean="0">
              <a:solidFill>
                <a:schemeClr val="bg1"/>
              </a:solidFill>
            </a:rPr>
            <a:t> </a:t>
          </a:r>
          <a:r>
            <a:rPr lang="en-US" sz="2000" b="1" i="0" dirty="0" err="1" smtClean="0">
              <a:solidFill>
                <a:schemeClr val="bg1"/>
              </a:solidFill>
            </a:rPr>
            <a:t>o‘rtasidagi</a:t>
          </a:r>
          <a:r>
            <a:rPr lang="en-US" sz="2000" b="1" i="0" dirty="0" smtClean="0">
              <a:solidFill>
                <a:schemeClr val="bg1"/>
              </a:solidFill>
            </a:rPr>
            <a:t> </a:t>
          </a:r>
          <a:r>
            <a:rPr lang="en-US" sz="2000" b="1" i="0" dirty="0" err="1" smtClean="0">
              <a:solidFill>
                <a:schemeClr val="bg1"/>
              </a:solidFill>
            </a:rPr>
            <a:t>bitimlarda</a:t>
          </a:r>
          <a:r>
            <a:rPr lang="en-US" sz="2000" b="1" i="0" dirty="0" smtClean="0">
              <a:solidFill>
                <a:schemeClr val="bg1"/>
              </a:solidFill>
            </a:rPr>
            <a:t> </a:t>
          </a:r>
          <a:r>
            <a:rPr lang="en-US" sz="2000" b="1" i="0" dirty="0" err="1" smtClean="0">
              <a:solidFill>
                <a:schemeClr val="bg1"/>
              </a:solidFill>
            </a:rPr>
            <a:t>erishilishi</a:t>
          </a:r>
          <a:r>
            <a:rPr lang="en-US" sz="2000" b="1" i="0" dirty="0" smtClean="0">
              <a:solidFill>
                <a:schemeClr val="bg1"/>
              </a:solidFill>
            </a:rPr>
            <a:t> </a:t>
          </a:r>
          <a:r>
            <a:rPr lang="en-US" sz="2000" b="1" i="0" dirty="0" err="1" smtClean="0">
              <a:solidFill>
                <a:schemeClr val="bg1"/>
              </a:solidFill>
            </a:rPr>
            <a:t>mumkin</a:t>
          </a:r>
          <a:r>
            <a:rPr lang="en-US" sz="2000" b="1" i="0" dirty="0" smtClean="0">
              <a:solidFill>
                <a:schemeClr val="bg1"/>
              </a:solidFill>
            </a:rPr>
            <a:t>:</a:t>
          </a:r>
          <a:endParaRPr lang="ru-RU" sz="2000" b="1" dirty="0">
            <a:solidFill>
              <a:schemeClr val="bg1"/>
            </a:solidFill>
            <a:latin typeface="Times New Roman" pitchFamily="18" charset="0"/>
            <a:cs typeface="Times New Roman" pitchFamily="18" charset="0"/>
          </a:endParaRPr>
        </a:p>
      </dgm:t>
    </dgm:pt>
    <dgm:pt modelId="{FFB4A88A-BAB9-4541-B29A-0FD410742FBC}" type="parTrans" cxnId="{E3B9CD86-2D4B-4860-A8D6-8E3DB7CC2376}">
      <dgm:prSet/>
      <dgm:spPr/>
      <dgm:t>
        <a:bodyPr/>
        <a:lstStyle/>
        <a:p>
          <a:endParaRPr lang="ru-RU"/>
        </a:p>
      </dgm:t>
    </dgm:pt>
    <dgm:pt modelId="{67FFB4B6-D7F2-4868-AEB6-9CA193123696}" type="sibTrans" cxnId="{E3B9CD86-2D4B-4860-A8D6-8E3DB7CC2376}">
      <dgm:prSet/>
      <dgm:spPr/>
      <dgm:t>
        <a:bodyPr/>
        <a:lstStyle/>
        <a:p>
          <a:endParaRPr lang="ru-RU"/>
        </a:p>
      </dgm:t>
    </dgm:pt>
    <dgm:pt modelId="{69DA42EB-3B71-4118-80F4-72122C9CBD2E}" type="pres">
      <dgm:prSet presAssocID="{6E48E5EA-D77D-46BD-AA32-B681CA7F4C98}" presName="Name0" presStyleCnt="0">
        <dgm:presLayoutVars>
          <dgm:chMax val="5"/>
          <dgm:chPref val="5"/>
          <dgm:dir/>
          <dgm:animLvl val="lvl"/>
        </dgm:presLayoutVars>
      </dgm:prSet>
      <dgm:spPr/>
      <dgm:t>
        <a:bodyPr/>
        <a:lstStyle/>
        <a:p>
          <a:endParaRPr lang="ru-RU"/>
        </a:p>
      </dgm:t>
    </dgm:pt>
    <dgm:pt modelId="{158C066C-D7DC-4301-A39B-C4064245B831}" type="pres">
      <dgm:prSet presAssocID="{24E9CD2C-BC14-4D9C-AA77-14B50148AFAB}" presName="parentText1" presStyleLbl="node1" presStyleIdx="0" presStyleCnt="3" custLinFactY="-8544" custLinFactNeighborX="1895" custLinFactNeighborY="-100000">
        <dgm:presLayoutVars>
          <dgm:chMax/>
          <dgm:chPref val="3"/>
          <dgm:bulletEnabled val="1"/>
        </dgm:presLayoutVars>
      </dgm:prSet>
      <dgm:spPr/>
      <dgm:t>
        <a:bodyPr/>
        <a:lstStyle/>
        <a:p>
          <a:endParaRPr lang="ru-RU"/>
        </a:p>
      </dgm:t>
    </dgm:pt>
    <dgm:pt modelId="{79DA7DE0-9E0F-437C-9550-87191645F362}" type="pres">
      <dgm:prSet presAssocID="{24E9CD2C-BC14-4D9C-AA77-14B50148AFAB}" presName="childText1" presStyleLbl="solidAlignAcc1" presStyleIdx="0" presStyleCnt="2" custScaleX="124147" custScaleY="74028" custLinFactNeighborX="18066" custLinFactNeighborY="-70066">
        <dgm:presLayoutVars>
          <dgm:chMax val="0"/>
          <dgm:chPref val="0"/>
          <dgm:bulletEnabled val="1"/>
        </dgm:presLayoutVars>
      </dgm:prSet>
      <dgm:spPr/>
      <dgm:t>
        <a:bodyPr/>
        <a:lstStyle/>
        <a:p>
          <a:endParaRPr lang="ru-RU"/>
        </a:p>
      </dgm:t>
    </dgm:pt>
    <dgm:pt modelId="{4F075B1B-DDD7-45FB-9359-DB76A29EF1A6}" type="pres">
      <dgm:prSet presAssocID="{C2945C98-5F15-42BF-8FD8-7BE5AA256D40}" presName="parentText2" presStyleLbl="node1" presStyleIdx="1" presStyleCnt="3" custScaleX="111551" custScaleY="126711" custLinFactNeighborX="-21778" custLinFactNeighborY="62877">
        <dgm:presLayoutVars>
          <dgm:chMax/>
          <dgm:chPref val="3"/>
          <dgm:bulletEnabled val="1"/>
        </dgm:presLayoutVars>
      </dgm:prSet>
      <dgm:spPr/>
      <dgm:t>
        <a:bodyPr/>
        <a:lstStyle/>
        <a:p>
          <a:endParaRPr lang="ru-RU"/>
        </a:p>
      </dgm:t>
    </dgm:pt>
    <dgm:pt modelId="{D6392891-2DE8-4248-9752-A48178380075}" type="pres">
      <dgm:prSet presAssocID="{C2945C98-5F15-42BF-8FD8-7BE5AA256D40}" presName="childText2" presStyleLbl="solidAlignAcc1" presStyleIdx="1" presStyleCnt="2" custScaleX="86999" custScaleY="60559" custLinFactNeighborX="-68405" custLinFactNeighborY="14867">
        <dgm:presLayoutVars>
          <dgm:chMax val="0"/>
          <dgm:chPref val="0"/>
          <dgm:bulletEnabled val="1"/>
        </dgm:presLayoutVars>
      </dgm:prSet>
      <dgm:spPr/>
      <dgm:t>
        <a:bodyPr/>
        <a:lstStyle/>
        <a:p>
          <a:endParaRPr lang="ru-RU"/>
        </a:p>
      </dgm:t>
    </dgm:pt>
    <dgm:pt modelId="{DCC09696-6763-4E32-87E9-931F6FB0955D}" type="pres">
      <dgm:prSet presAssocID="{2C65AA01-DE42-4E0E-A8BF-57412B7B8C37}" presName="parentText3" presStyleLbl="node1" presStyleIdx="2" presStyleCnt="3" custScaleX="139110" custScaleY="166304" custLinFactY="100000" custLinFactNeighborX="-38530" custLinFactNeighborY="102059">
        <dgm:presLayoutVars>
          <dgm:chMax/>
          <dgm:chPref val="3"/>
          <dgm:bulletEnabled val="1"/>
        </dgm:presLayoutVars>
      </dgm:prSet>
      <dgm:spPr/>
      <dgm:t>
        <a:bodyPr/>
        <a:lstStyle/>
        <a:p>
          <a:endParaRPr lang="ru-RU"/>
        </a:p>
      </dgm:t>
    </dgm:pt>
  </dgm:ptLst>
  <dgm:cxnLst>
    <dgm:cxn modelId="{F2F67029-5F32-4A85-A2A3-909178B24CDF}" srcId="{6E48E5EA-D77D-46BD-AA32-B681CA7F4C98}" destId="{C2945C98-5F15-42BF-8FD8-7BE5AA256D40}" srcOrd="1" destOrd="0" parTransId="{F523720F-E4DE-4D91-9DBF-D2A9004ADA78}" sibTransId="{8B9FC12B-3681-420C-BF8A-D35A680D5C75}"/>
    <dgm:cxn modelId="{6605FFDA-59D9-4CFE-A208-20C3173C8D6B}" type="presOf" srcId="{ED3B3503-25C6-45D1-829C-100A553AB289}" destId="{D6392891-2DE8-4248-9752-A48178380075}" srcOrd="0" destOrd="0" presId="urn:microsoft.com/office/officeart/2009/3/layout/IncreasingArrowsProcess"/>
    <dgm:cxn modelId="{E3B9CD86-2D4B-4860-A8D6-8E3DB7CC2376}" srcId="{6E48E5EA-D77D-46BD-AA32-B681CA7F4C98}" destId="{2C65AA01-DE42-4E0E-A8BF-57412B7B8C37}" srcOrd="2" destOrd="0" parTransId="{FFB4A88A-BAB9-4541-B29A-0FD410742FBC}" sibTransId="{67FFB4B6-D7F2-4868-AEB6-9CA193123696}"/>
    <dgm:cxn modelId="{927DC5CA-A17C-41A9-88AF-264417D7F28D}" type="presOf" srcId="{24E9CD2C-BC14-4D9C-AA77-14B50148AFAB}" destId="{158C066C-D7DC-4301-A39B-C4064245B831}" srcOrd="0" destOrd="0" presId="urn:microsoft.com/office/officeart/2009/3/layout/IncreasingArrowsProcess"/>
    <dgm:cxn modelId="{869B98C4-96D0-481D-BD0A-197AB6055B82}" srcId="{24E9CD2C-BC14-4D9C-AA77-14B50148AFAB}" destId="{99CD6CF8-25D9-4A86-9EFB-428D1751BDDF}" srcOrd="0" destOrd="0" parTransId="{4CF82CBE-1775-4EBE-91B0-CD048BBF88E9}" sibTransId="{647372DB-281E-4220-A3AB-72CAE04F2F85}"/>
    <dgm:cxn modelId="{377699D4-6707-401F-A042-C88C1246C01B}" type="presOf" srcId="{C2945C98-5F15-42BF-8FD8-7BE5AA256D40}" destId="{4F075B1B-DDD7-45FB-9359-DB76A29EF1A6}" srcOrd="0" destOrd="0" presId="urn:microsoft.com/office/officeart/2009/3/layout/IncreasingArrowsProcess"/>
    <dgm:cxn modelId="{20A913EC-930D-425E-A8ED-C6FD0B39E3DE}" type="presOf" srcId="{2C65AA01-DE42-4E0E-A8BF-57412B7B8C37}" destId="{DCC09696-6763-4E32-87E9-931F6FB0955D}" srcOrd="0" destOrd="0" presId="urn:microsoft.com/office/officeart/2009/3/layout/IncreasingArrowsProcess"/>
    <dgm:cxn modelId="{7B5E0E96-6BB0-4718-B1A9-BD87FFCDC3CF}" srcId="{6E48E5EA-D77D-46BD-AA32-B681CA7F4C98}" destId="{24E9CD2C-BC14-4D9C-AA77-14B50148AFAB}" srcOrd="0" destOrd="0" parTransId="{2C7D1EA2-034F-4814-B3A6-728E598C9FCC}" sibTransId="{4DE504D3-A48C-45AB-A4CA-7F2AB562AECC}"/>
    <dgm:cxn modelId="{BDBFE9C5-3D36-46DD-BF62-C81E5E1EDF81}" type="presOf" srcId="{99CD6CF8-25D9-4A86-9EFB-428D1751BDDF}" destId="{79DA7DE0-9E0F-437C-9550-87191645F362}" srcOrd="0" destOrd="0" presId="urn:microsoft.com/office/officeart/2009/3/layout/IncreasingArrowsProcess"/>
    <dgm:cxn modelId="{CD7845E1-7CE1-478D-BFB6-0B8AF181A767}" type="presOf" srcId="{6E48E5EA-D77D-46BD-AA32-B681CA7F4C98}" destId="{69DA42EB-3B71-4118-80F4-72122C9CBD2E}" srcOrd="0" destOrd="0" presId="urn:microsoft.com/office/officeart/2009/3/layout/IncreasingArrowsProcess"/>
    <dgm:cxn modelId="{B08ECAE3-79F0-4470-AD50-251252E25AA4}" srcId="{C2945C98-5F15-42BF-8FD8-7BE5AA256D40}" destId="{ED3B3503-25C6-45D1-829C-100A553AB289}" srcOrd="0" destOrd="0" parTransId="{F7172BCC-6D70-4395-9D55-9C8F6690A18C}" sibTransId="{3950E338-7B0D-4BD8-B4C6-E513C21C71E9}"/>
    <dgm:cxn modelId="{670FA9E6-AAAA-425A-B9B0-30022D52EB2D}" type="presParOf" srcId="{69DA42EB-3B71-4118-80F4-72122C9CBD2E}" destId="{158C066C-D7DC-4301-A39B-C4064245B831}" srcOrd="0" destOrd="0" presId="urn:microsoft.com/office/officeart/2009/3/layout/IncreasingArrowsProcess"/>
    <dgm:cxn modelId="{ECAC9425-81CE-49F3-BCFE-2D2C1CCB8A91}" type="presParOf" srcId="{69DA42EB-3B71-4118-80F4-72122C9CBD2E}" destId="{79DA7DE0-9E0F-437C-9550-87191645F362}" srcOrd="1" destOrd="0" presId="urn:microsoft.com/office/officeart/2009/3/layout/IncreasingArrowsProcess"/>
    <dgm:cxn modelId="{862304AB-F180-4017-9435-034A686438B8}" type="presParOf" srcId="{69DA42EB-3B71-4118-80F4-72122C9CBD2E}" destId="{4F075B1B-DDD7-45FB-9359-DB76A29EF1A6}" srcOrd="2" destOrd="0" presId="urn:microsoft.com/office/officeart/2009/3/layout/IncreasingArrowsProcess"/>
    <dgm:cxn modelId="{9E1F5401-C1FF-4A56-B061-E5DCEB066C79}" type="presParOf" srcId="{69DA42EB-3B71-4118-80F4-72122C9CBD2E}" destId="{D6392891-2DE8-4248-9752-A48178380075}" srcOrd="3" destOrd="0" presId="urn:microsoft.com/office/officeart/2009/3/layout/IncreasingArrowsProcess"/>
    <dgm:cxn modelId="{81F367F8-CF44-47FF-A26F-843BAB58C6AD}" type="presParOf" srcId="{69DA42EB-3B71-4118-80F4-72122C9CBD2E}" destId="{DCC09696-6763-4E32-87E9-931F6FB0955D}" srcOrd="4"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E869A9E-E902-4AFD-859C-E9586E547924}"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ru-RU"/>
        </a:p>
      </dgm:t>
    </dgm:pt>
    <dgm:pt modelId="{27083BF1-58F6-4D4C-B512-D3E74BD2CDDF}">
      <dgm:prSet phldrT="[Текст]" custT="1"/>
      <dgm:spPr/>
      <dgm:t>
        <a:bodyPr/>
        <a:lstStyle/>
        <a:p>
          <a:r>
            <a:rPr lang="en-US" sz="1800" b="1" i="0" dirty="0" err="1" smtClean="0"/>
            <a:t>ichki</a:t>
          </a:r>
          <a:r>
            <a:rPr lang="en-US" sz="1800" b="1" i="0" dirty="0" smtClean="0"/>
            <a:t> </a:t>
          </a:r>
          <a:r>
            <a:rPr lang="en-US" sz="1800" b="1" i="0" dirty="0" err="1" smtClean="0"/>
            <a:t>o‘tkazma</a:t>
          </a:r>
          <a:r>
            <a:rPr lang="en-US" sz="1800" b="1" i="0" dirty="0" smtClean="0"/>
            <a:t> </a:t>
          </a:r>
          <a:r>
            <a:rPr lang="en-US" sz="1800" b="1" i="0" dirty="0" err="1" smtClean="0"/>
            <a:t>narxlash</a:t>
          </a:r>
          <a:r>
            <a:rPr lang="en-US" sz="1800" b="1" i="0" dirty="0" smtClean="0"/>
            <a:t> </a:t>
          </a:r>
          <a:r>
            <a:rPr lang="en-US" sz="1800" b="1" i="0" dirty="0" err="1" smtClean="0"/>
            <a:t>ta’sir</a:t>
          </a:r>
          <a:r>
            <a:rPr lang="en-US" sz="1800" b="1" i="0" dirty="0" smtClean="0"/>
            <a:t> </a:t>
          </a:r>
          <a:r>
            <a:rPr lang="en-US" sz="1800" b="1" i="0" dirty="0" err="1" smtClean="0"/>
            <a:t>etgan</a:t>
          </a:r>
          <a:r>
            <a:rPr lang="en-US" sz="1800" b="1" i="0" dirty="0" smtClean="0"/>
            <a:t> </a:t>
          </a:r>
          <a:r>
            <a:rPr lang="en-US" sz="1800" b="1" i="0" dirty="0" err="1" smtClean="0"/>
            <a:t>har</a:t>
          </a:r>
          <a:r>
            <a:rPr lang="en-US" sz="1800" b="1" i="0" dirty="0" smtClean="0"/>
            <a:t> </a:t>
          </a:r>
          <a:r>
            <a:rPr lang="en-US" sz="1800" b="1" i="0" dirty="0" err="1" smtClean="0"/>
            <a:t>qanday</a:t>
          </a:r>
          <a:r>
            <a:rPr lang="en-US" sz="1800" b="1" i="0" dirty="0" smtClean="0"/>
            <a:t> </a:t>
          </a:r>
          <a:r>
            <a:rPr lang="en-US" sz="1800" b="1" i="0" dirty="0" err="1" smtClean="0"/>
            <a:t>boshqa</a:t>
          </a:r>
          <a:r>
            <a:rPr lang="en-US" sz="1800" b="1" i="0" dirty="0" smtClean="0"/>
            <a:t> </a:t>
          </a:r>
          <a:r>
            <a:rPr lang="en-US" sz="1800" b="1" i="0" dirty="0" err="1" smtClean="0"/>
            <a:t>aktivlarning</a:t>
          </a:r>
          <a:r>
            <a:rPr lang="en-US" sz="1800" b="1" i="0" dirty="0" smtClean="0"/>
            <a:t> </a:t>
          </a:r>
          <a:r>
            <a:rPr lang="en-US" sz="1800" b="1" i="0" dirty="0" err="1" smtClean="0"/>
            <a:t>yoki</a:t>
          </a:r>
          <a:r>
            <a:rPr lang="en-US" sz="1800" b="1" i="0" dirty="0" smtClean="0"/>
            <a:t> </a:t>
          </a:r>
          <a:r>
            <a:rPr lang="en-US" sz="1800" b="1" i="0" dirty="0" err="1" smtClean="0"/>
            <a:t>pul</a:t>
          </a:r>
          <a:r>
            <a:rPr lang="en-US" sz="1800" b="1" i="0" dirty="0" smtClean="0"/>
            <a:t> </a:t>
          </a:r>
          <a:r>
            <a:rPr lang="en-US" sz="1800" b="1" i="0" dirty="0" err="1" smtClean="0"/>
            <a:t>mablag‘larini</a:t>
          </a:r>
          <a:r>
            <a:rPr lang="en-US" sz="1800" b="1" i="0" dirty="0" smtClean="0"/>
            <a:t> </a:t>
          </a:r>
          <a:r>
            <a:rPr lang="en-US" sz="1800" b="1" i="0" dirty="0" err="1" smtClean="0"/>
            <a:t>hosil</a:t>
          </a:r>
          <a:r>
            <a:rPr lang="en-US" sz="1800" b="1" i="0" dirty="0" smtClean="0"/>
            <a:t> </a:t>
          </a:r>
          <a:r>
            <a:rPr lang="en-US" sz="1800" b="1" i="0" dirty="0" err="1" smtClean="0"/>
            <a:t>qiladigan</a:t>
          </a:r>
          <a:r>
            <a:rPr lang="en-US" sz="1800" b="1" i="0" dirty="0" smtClean="0"/>
            <a:t> </a:t>
          </a:r>
          <a:r>
            <a:rPr lang="en-US" sz="1800" b="1" i="0" dirty="0" err="1" smtClean="0"/>
            <a:t>birliklarning</a:t>
          </a:r>
          <a:r>
            <a:rPr lang="en-US" sz="1800" b="1" i="0" dirty="0" smtClean="0"/>
            <a:t> </a:t>
          </a:r>
          <a:r>
            <a:rPr lang="en-US" sz="1800" b="1" i="0" dirty="0" err="1" smtClean="0"/>
            <a:t>foydalanishdagi</a:t>
          </a:r>
          <a:r>
            <a:rPr lang="en-US" sz="1800" b="1" i="0" dirty="0" smtClean="0"/>
            <a:t> </a:t>
          </a:r>
          <a:r>
            <a:rPr lang="en-US" sz="1800" b="1" i="0" dirty="0" err="1" smtClean="0"/>
            <a:t>qiymatini</a:t>
          </a:r>
          <a:r>
            <a:rPr lang="en-US" sz="1800" b="1" i="0" dirty="0" smtClean="0"/>
            <a:t> </a:t>
          </a:r>
          <a:r>
            <a:rPr lang="en-US" sz="1800" b="1" i="0" dirty="0" err="1" smtClean="0"/>
            <a:t>aniqlashda</a:t>
          </a:r>
          <a:r>
            <a:rPr lang="en-US" sz="1800" b="1" i="0" dirty="0" smtClean="0"/>
            <a:t> </a:t>
          </a:r>
          <a:r>
            <a:rPr lang="en-US" sz="1800" b="1" i="0" dirty="0" err="1" smtClean="0"/>
            <a:t>foydalanilgan</a:t>
          </a:r>
          <a:r>
            <a:rPr lang="en-US" sz="1800" b="1" i="0" dirty="0" smtClean="0"/>
            <a:t> </a:t>
          </a:r>
          <a:r>
            <a:rPr lang="en-US" sz="1800" b="1" i="0" dirty="0" err="1" smtClean="0"/>
            <a:t>kelgusi</a:t>
          </a:r>
          <a:r>
            <a:rPr lang="en-US" sz="1800" b="1" i="0" dirty="0" smtClean="0"/>
            <a:t> </a:t>
          </a:r>
          <a:r>
            <a:rPr lang="en-US" sz="1800" b="1" i="0" dirty="0" err="1" smtClean="0"/>
            <a:t>pul</a:t>
          </a:r>
          <a:r>
            <a:rPr lang="en-US" sz="1800" b="1" i="0" dirty="0" smtClean="0"/>
            <a:t> </a:t>
          </a:r>
          <a:r>
            <a:rPr lang="en-US" sz="1800" b="1" i="0" dirty="0" err="1" smtClean="0"/>
            <a:t>chiqimlari</a:t>
          </a:r>
          <a:r>
            <a:rPr lang="en-US" sz="1800" b="1" i="0" dirty="0" smtClean="0"/>
            <a:t>.</a:t>
          </a:r>
          <a:endParaRPr lang="ru-RU" sz="1800" b="1" dirty="0">
            <a:solidFill>
              <a:srgbClr val="002060"/>
            </a:solidFill>
          </a:endParaRPr>
        </a:p>
      </dgm:t>
    </dgm:pt>
    <dgm:pt modelId="{4C0192C2-5886-44EA-BB30-44696070FBC5}" type="parTrans" cxnId="{C33B1E9C-6A6D-47DA-A13D-83A45C9042A9}">
      <dgm:prSet/>
      <dgm:spPr/>
      <dgm:t>
        <a:bodyPr/>
        <a:lstStyle/>
        <a:p>
          <a:endParaRPr lang="ru-RU"/>
        </a:p>
      </dgm:t>
    </dgm:pt>
    <dgm:pt modelId="{2D50B4F8-0A93-43A5-A9CE-9C3C367D4CC2}" type="sibTrans" cxnId="{C33B1E9C-6A6D-47DA-A13D-83A45C9042A9}">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A8E80824-8477-4097-9A65-770D3D0B16C5}">
      <dgm:prSet phldrT="[Текст]" custT="1"/>
      <dgm:spPr/>
      <dgm:t>
        <a:bodyPr/>
        <a:lstStyle/>
        <a:p>
          <a:r>
            <a:rPr lang="en-US" sz="1800" b="1" i="0" dirty="0" err="1" smtClean="0"/>
            <a:t>aktivning</a:t>
          </a:r>
          <a:r>
            <a:rPr lang="en-US" sz="1800" b="1" i="0" dirty="0" smtClean="0"/>
            <a:t> </a:t>
          </a:r>
          <a:r>
            <a:rPr lang="en-US" sz="1800" b="1" i="0" dirty="0" err="1" smtClean="0"/>
            <a:t>yoki</a:t>
          </a:r>
          <a:r>
            <a:rPr lang="en-US" sz="1800" b="1" i="0" dirty="0" smtClean="0"/>
            <a:t> </a:t>
          </a:r>
          <a:r>
            <a:rPr lang="en-US" sz="1800" b="1" i="0" dirty="0" err="1" smtClean="0"/>
            <a:t>pul</a:t>
          </a:r>
          <a:r>
            <a:rPr lang="en-US" sz="1800" b="1" i="0" dirty="0" smtClean="0"/>
            <a:t> </a:t>
          </a:r>
          <a:r>
            <a:rPr lang="en-US" sz="1800" b="1" i="0" dirty="0" err="1" smtClean="0"/>
            <a:t>mablag‘larini</a:t>
          </a:r>
          <a:r>
            <a:rPr lang="en-US" sz="1800" b="1" i="0" dirty="0" smtClean="0"/>
            <a:t> </a:t>
          </a:r>
          <a:r>
            <a:rPr lang="en-US" sz="1800" b="1" i="0" dirty="0" err="1" smtClean="0"/>
            <a:t>hosil</a:t>
          </a:r>
          <a:r>
            <a:rPr lang="en-US" sz="1800" b="1" i="0" dirty="0" smtClean="0"/>
            <a:t> </a:t>
          </a:r>
          <a:r>
            <a:rPr lang="en-US" sz="1800" b="1" i="0" dirty="0" err="1" smtClean="0"/>
            <a:t>qiladigan</a:t>
          </a:r>
          <a:r>
            <a:rPr lang="en-US" sz="1800" b="1" i="0" dirty="0" smtClean="0"/>
            <a:t> </a:t>
          </a:r>
          <a:r>
            <a:rPr lang="en-US" sz="1800" b="1" i="0" dirty="0" err="1" smtClean="0"/>
            <a:t>birlikning</a:t>
          </a:r>
          <a:r>
            <a:rPr lang="en-US" sz="1800" b="1" i="0" dirty="0" smtClean="0"/>
            <a:t> </a:t>
          </a:r>
          <a:r>
            <a:rPr lang="en-US" sz="1800" b="1" i="0" dirty="0" err="1" smtClean="0"/>
            <a:t>foydalanishdagi</a:t>
          </a:r>
          <a:r>
            <a:rPr lang="en-US" sz="1800" b="1" i="0" dirty="0" smtClean="0"/>
            <a:t> </a:t>
          </a:r>
          <a:r>
            <a:rPr lang="en-US" sz="1800" b="1" i="0" dirty="0" err="1" smtClean="0"/>
            <a:t>qiymatini</a:t>
          </a:r>
          <a:r>
            <a:rPr lang="en-US" sz="1800" b="1" i="0" dirty="0" smtClean="0"/>
            <a:t> </a:t>
          </a:r>
          <a:r>
            <a:rPr lang="en-US" sz="1800" b="1" i="0" dirty="0" err="1" smtClean="0"/>
            <a:t>aniqlashda</a:t>
          </a:r>
          <a:r>
            <a:rPr lang="en-US" sz="1800" b="1" i="0" dirty="0" smtClean="0"/>
            <a:t> </a:t>
          </a:r>
          <a:r>
            <a:rPr lang="en-US" sz="1800" b="1" i="0" dirty="0" err="1" smtClean="0"/>
            <a:t>foydalanilgan</a:t>
          </a:r>
          <a:r>
            <a:rPr lang="en-US" sz="1800" b="1" i="0" dirty="0" smtClean="0"/>
            <a:t> </a:t>
          </a:r>
          <a:r>
            <a:rPr lang="en-US" sz="1800" b="1" i="0" dirty="0" err="1" smtClean="0"/>
            <a:t>kelgusi</a:t>
          </a:r>
          <a:r>
            <a:rPr lang="en-US" sz="1800" b="1" i="0" dirty="0" smtClean="0"/>
            <a:t> </a:t>
          </a:r>
          <a:r>
            <a:rPr lang="en-US" sz="1800" b="1" i="0" dirty="0" err="1" smtClean="0"/>
            <a:t>pul</a:t>
          </a:r>
          <a:r>
            <a:rPr lang="en-US" sz="1800" b="1" i="0" dirty="0" smtClean="0"/>
            <a:t> </a:t>
          </a:r>
          <a:r>
            <a:rPr lang="en-US" sz="1800" b="1" i="0" dirty="0" err="1" smtClean="0"/>
            <a:t>kirimlari</a:t>
          </a:r>
          <a:r>
            <a:rPr lang="en-US" sz="1800" b="1" i="0" dirty="0" smtClean="0"/>
            <a:t>; </a:t>
          </a:r>
          <a:r>
            <a:rPr lang="en-US" sz="1800" b="1" i="0" dirty="0" err="1" smtClean="0"/>
            <a:t>va</a:t>
          </a:r>
          <a:endParaRPr lang="ru-RU" sz="1800" b="1" dirty="0">
            <a:solidFill>
              <a:srgbClr val="002060"/>
            </a:solidFill>
          </a:endParaRPr>
        </a:p>
      </dgm:t>
    </dgm:pt>
    <dgm:pt modelId="{EE370458-F81E-4446-9E72-1417BF2C5071}" type="parTrans" cxnId="{1A528A91-8FC1-4925-83E0-22A44474467D}">
      <dgm:prSet/>
      <dgm:spPr/>
      <dgm:t>
        <a:bodyPr/>
        <a:lstStyle/>
        <a:p>
          <a:endParaRPr lang="ru-RU"/>
        </a:p>
      </dgm:t>
    </dgm:pt>
    <dgm:pt modelId="{91E89583-0D15-4C21-88B4-2453B39C5BD6}" type="sibTrans" cxnId="{1A528A91-8FC1-4925-83E0-22A44474467D}">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A0E0ABBD-07FE-408E-8CE2-7B8E4DD7BE74}" type="pres">
      <dgm:prSet presAssocID="{3E869A9E-E902-4AFD-859C-E9586E547924}" presName="Name0" presStyleCnt="0">
        <dgm:presLayoutVars>
          <dgm:chMax val="7"/>
          <dgm:chPref val="7"/>
          <dgm:dir/>
        </dgm:presLayoutVars>
      </dgm:prSet>
      <dgm:spPr/>
      <dgm:t>
        <a:bodyPr/>
        <a:lstStyle/>
        <a:p>
          <a:endParaRPr lang="ru-RU"/>
        </a:p>
      </dgm:t>
    </dgm:pt>
    <dgm:pt modelId="{766569A9-FA07-4576-A05E-F6F8FE764D54}" type="pres">
      <dgm:prSet presAssocID="{3E869A9E-E902-4AFD-859C-E9586E547924}" presName="dot1" presStyleLbl="alignNode1" presStyleIdx="0" presStyleCnt="10"/>
      <dgm:spPr/>
    </dgm:pt>
    <dgm:pt modelId="{C77FF867-9802-432B-B1EE-D94001F2209B}" type="pres">
      <dgm:prSet presAssocID="{3E869A9E-E902-4AFD-859C-E9586E547924}" presName="dot2" presStyleLbl="alignNode1" presStyleIdx="1" presStyleCnt="10"/>
      <dgm:spPr/>
    </dgm:pt>
    <dgm:pt modelId="{98214816-D41B-489F-85E3-EAAD7D16ACA9}" type="pres">
      <dgm:prSet presAssocID="{3E869A9E-E902-4AFD-859C-E9586E547924}" presName="dot3" presStyleLbl="alignNode1" presStyleIdx="2" presStyleCnt="10"/>
      <dgm:spPr/>
    </dgm:pt>
    <dgm:pt modelId="{4CB95937-401D-43AE-BD73-9D7C4F0BE6C1}" type="pres">
      <dgm:prSet presAssocID="{3E869A9E-E902-4AFD-859C-E9586E547924}" presName="dotArrow1" presStyleLbl="alignNode1" presStyleIdx="3" presStyleCnt="10"/>
      <dgm:spPr/>
    </dgm:pt>
    <dgm:pt modelId="{3D743355-DD30-4E92-9AD9-2C5A5386B359}" type="pres">
      <dgm:prSet presAssocID="{3E869A9E-E902-4AFD-859C-E9586E547924}" presName="dotArrow2" presStyleLbl="alignNode1" presStyleIdx="4" presStyleCnt="10"/>
      <dgm:spPr/>
    </dgm:pt>
    <dgm:pt modelId="{4C8D557E-E62D-4DCD-81C4-FA8F5CDA8F5E}" type="pres">
      <dgm:prSet presAssocID="{3E869A9E-E902-4AFD-859C-E9586E547924}" presName="dotArrow3" presStyleLbl="alignNode1" presStyleIdx="5" presStyleCnt="10"/>
      <dgm:spPr/>
    </dgm:pt>
    <dgm:pt modelId="{1835EC55-127F-4B33-913D-873DA5CB9A07}" type="pres">
      <dgm:prSet presAssocID="{3E869A9E-E902-4AFD-859C-E9586E547924}" presName="dotArrow4" presStyleLbl="alignNode1" presStyleIdx="6" presStyleCnt="10"/>
      <dgm:spPr/>
    </dgm:pt>
    <dgm:pt modelId="{9A5D9639-F350-45AE-8C0F-5076BC702690}" type="pres">
      <dgm:prSet presAssocID="{3E869A9E-E902-4AFD-859C-E9586E547924}" presName="dotArrow5" presStyleLbl="alignNode1" presStyleIdx="7" presStyleCnt="10"/>
      <dgm:spPr/>
    </dgm:pt>
    <dgm:pt modelId="{1232AB60-B61E-422C-9B42-A8A3555B7D94}" type="pres">
      <dgm:prSet presAssocID="{3E869A9E-E902-4AFD-859C-E9586E547924}" presName="dotArrow6" presStyleLbl="alignNode1" presStyleIdx="8" presStyleCnt="10"/>
      <dgm:spPr/>
    </dgm:pt>
    <dgm:pt modelId="{3BA7D2F6-B38C-43A8-A9F8-D92AEE6C93F9}" type="pres">
      <dgm:prSet presAssocID="{3E869A9E-E902-4AFD-859C-E9586E547924}" presName="dotArrow7" presStyleLbl="alignNode1" presStyleIdx="9" presStyleCnt="10"/>
      <dgm:spPr/>
    </dgm:pt>
    <dgm:pt modelId="{0508E5F8-3622-4795-8E2D-0618F3549059}" type="pres">
      <dgm:prSet presAssocID="{27083BF1-58F6-4D4C-B512-D3E74BD2CDDF}" presName="parTx1" presStyleLbl="node1" presStyleIdx="0" presStyleCnt="2" custScaleX="145741" custScaleY="199221" custLinFactNeighborX="29903" custLinFactNeighborY="-7178"/>
      <dgm:spPr/>
      <dgm:t>
        <a:bodyPr/>
        <a:lstStyle/>
        <a:p>
          <a:endParaRPr lang="ru-RU"/>
        </a:p>
      </dgm:t>
    </dgm:pt>
    <dgm:pt modelId="{3F332D84-DF3F-4320-8361-DE99796A7334}" type="pres">
      <dgm:prSet presAssocID="{2D50B4F8-0A93-43A5-A9CE-9C3C367D4CC2}" presName="picture1" presStyleCnt="0"/>
      <dgm:spPr/>
    </dgm:pt>
    <dgm:pt modelId="{558746DD-DAF1-493C-B4EF-339FA95D1806}" type="pres">
      <dgm:prSet presAssocID="{2D50B4F8-0A93-43A5-A9CE-9C3C367D4CC2}" presName="imageRepeatNode" presStyleLbl="fgImgPlace1" presStyleIdx="0" presStyleCnt="2"/>
      <dgm:spPr/>
      <dgm:t>
        <a:bodyPr/>
        <a:lstStyle/>
        <a:p>
          <a:endParaRPr lang="ru-RU"/>
        </a:p>
      </dgm:t>
    </dgm:pt>
    <dgm:pt modelId="{B8924E20-8EF1-4802-9C7C-7E4A5CABFAE6}" type="pres">
      <dgm:prSet presAssocID="{A8E80824-8477-4097-9A65-770D3D0B16C5}" presName="parTx2" presStyleLbl="node1" presStyleIdx="1" presStyleCnt="2" custScaleX="114750" custScaleY="189547" custLinFactNeighborX="9889" custLinFactNeighborY="-70916"/>
      <dgm:spPr/>
      <dgm:t>
        <a:bodyPr/>
        <a:lstStyle/>
        <a:p>
          <a:endParaRPr lang="ru-RU"/>
        </a:p>
      </dgm:t>
    </dgm:pt>
    <dgm:pt modelId="{DE474D13-810C-433B-B182-E794756B29B4}" type="pres">
      <dgm:prSet presAssocID="{91E89583-0D15-4C21-88B4-2453B39C5BD6}" presName="picture2" presStyleCnt="0"/>
      <dgm:spPr/>
    </dgm:pt>
    <dgm:pt modelId="{A3F29FD7-2BF4-4D4D-988C-151EE3849BE4}" type="pres">
      <dgm:prSet presAssocID="{91E89583-0D15-4C21-88B4-2453B39C5BD6}" presName="imageRepeatNode" presStyleLbl="fgImgPlace1" presStyleIdx="1" presStyleCnt="2"/>
      <dgm:spPr/>
      <dgm:t>
        <a:bodyPr/>
        <a:lstStyle/>
        <a:p>
          <a:endParaRPr lang="ru-RU"/>
        </a:p>
      </dgm:t>
    </dgm:pt>
  </dgm:ptLst>
  <dgm:cxnLst>
    <dgm:cxn modelId="{A6E4EFA7-1B76-4352-8072-D816C35E36F7}" type="presOf" srcId="{A8E80824-8477-4097-9A65-770D3D0B16C5}" destId="{B8924E20-8EF1-4802-9C7C-7E4A5CABFAE6}" srcOrd="0" destOrd="0" presId="urn:microsoft.com/office/officeart/2008/layout/AscendingPictureAccentProcess"/>
    <dgm:cxn modelId="{381A50DA-AE46-4141-9DCE-BB480B337B91}" type="presOf" srcId="{91E89583-0D15-4C21-88B4-2453B39C5BD6}" destId="{A3F29FD7-2BF4-4D4D-988C-151EE3849BE4}" srcOrd="0" destOrd="0" presId="urn:microsoft.com/office/officeart/2008/layout/AscendingPictureAccentProcess"/>
    <dgm:cxn modelId="{C33B1E9C-6A6D-47DA-A13D-83A45C9042A9}" srcId="{3E869A9E-E902-4AFD-859C-E9586E547924}" destId="{27083BF1-58F6-4D4C-B512-D3E74BD2CDDF}" srcOrd="0" destOrd="0" parTransId="{4C0192C2-5886-44EA-BB30-44696070FBC5}" sibTransId="{2D50B4F8-0A93-43A5-A9CE-9C3C367D4CC2}"/>
    <dgm:cxn modelId="{8C815DFD-C764-4F6B-9D94-3206B489D71E}" type="presOf" srcId="{27083BF1-58F6-4D4C-B512-D3E74BD2CDDF}" destId="{0508E5F8-3622-4795-8E2D-0618F3549059}" srcOrd="0" destOrd="0" presId="urn:microsoft.com/office/officeart/2008/layout/AscendingPictureAccentProcess"/>
    <dgm:cxn modelId="{1A528A91-8FC1-4925-83E0-22A44474467D}" srcId="{3E869A9E-E902-4AFD-859C-E9586E547924}" destId="{A8E80824-8477-4097-9A65-770D3D0B16C5}" srcOrd="1" destOrd="0" parTransId="{EE370458-F81E-4446-9E72-1417BF2C5071}" sibTransId="{91E89583-0D15-4C21-88B4-2453B39C5BD6}"/>
    <dgm:cxn modelId="{7E94B3A5-0442-4BD1-9258-4FD0C0128D78}" type="presOf" srcId="{2D50B4F8-0A93-43A5-A9CE-9C3C367D4CC2}" destId="{558746DD-DAF1-493C-B4EF-339FA95D1806}" srcOrd="0" destOrd="0" presId="urn:microsoft.com/office/officeart/2008/layout/AscendingPictureAccentProcess"/>
    <dgm:cxn modelId="{07E8CA03-E4A2-471A-B7D7-65E2D2B42363}" type="presOf" srcId="{3E869A9E-E902-4AFD-859C-E9586E547924}" destId="{A0E0ABBD-07FE-408E-8CE2-7B8E4DD7BE74}" srcOrd="0" destOrd="0" presId="urn:microsoft.com/office/officeart/2008/layout/AscendingPictureAccentProcess"/>
    <dgm:cxn modelId="{5F940F68-FE65-4330-B170-A0279B6A5BBE}" type="presParOf" srcId="{A0E0ABBD-07FE-408E-8CE2-7B8E4DD7BE74}" destId="{766569A9-FA07-4576-A05E-F6F8FE764D54}" srcOrd="0" destOrd="0" presId="urn:microsoft.com/office/officeart/2008/layout/AscendingPictureAccentProcess"/>
    <dgm:cxn modelId="{BF750F4C-FA27-4677-B917-19F8BC5AD7A5}" type="presParOf" srcId="{A0E0ABBD-07FE-408E-8CE2-7B8E4DD7BE74}" destId="{C77FF867-9802-432B-B1EE-D94001F2209B}" srcOrd="1" destOrd="0" presId="urn:microsoft.com/office/officeart/2008/layout/AscendingPictureAccentProcess"/>
    <dgm:cxn modelId="{4603BACE-EDE3-4028-A743-2CBCFA60B980}" type="presParOf" srcId="{A0E0ABBD-07FE-408E-8CE2-7B8E4DD7BE74}" destId="{98214816-D41B-489F-85E3-EAAD7D16ACA9}" srcOrd="2" destOrd="0" presId="urn:microsoft.com/office/officeart/2008/layout/AscendingPictureAccentProcess"/>
    <dgm:cxn modelId="{0016E311-A36C-4375-9931-B348771052CB}" type="presParOf" srcId="{A0E0ABBD-07FE-408E-8CE2-7B8E4DD7BE74}" destId="{4CB95937-401D-43AE-BD73-9D7C4F0BE6C1}" srcOrd="3" destOrd="0" presId="urn:microsoft.com/office/officeart/2008/layout/AscendingPictureAccentProcess"/>
    <dgm:cxn modelId="{50D99934-805E-4373-A6F6-8AB098E124A1}" type="presParOf" srcId="{A0E0ABBD-07FE-408E-8CE2-7B8E4DD7BE74}" destId="{3D743355-DD30-4E92-9AD9-2C5A5386B359}" srcOrd="4" destOrd="0" presId="urn:microsoft.com/office/officeart/2008/layout/AscendingPictureAccentProcess"/>
    <dgm:cxn modelId="{481B7E28-5FAE-40E3-94DD-F760F2513E6E}" type="presParOf" srcId="{A0E0ABBD-07FE-408E-8CE2-7B8E4DD7BE74}" destId="{4C8D557E-E62D-4DCD-81C4-FA8F5CDA8F5E}" srcOrd="5" destOrd="0" presId="urn:microsoft.com/office/officeart/2008/layout/AscendingPictureAccentProcess"/>
    <dgm:cxn modelId="{37BE1357-CDCE-42C5-BF7D-EB06C637D3AE}" type="presParOf" srcId="{A0E0ABBD-07FE-408E-8CE2-7B8E4DD7BE74}" destId="{1835EC55-127F-4B33-913D-873DA5CB9A07}" srcOrd="6" destOrd="0" presId="urn:microsoft.com/office/officeart/2008/layout/AscendingPictureAccentProcess"/>
    <dgm:cxn modelId="{601CCA33-58CE-4D24-9575-A1524D6F2FC6}" type="presParOf" srcId="{A0E0ABBD-07FE-408E-8CE2-7B8E4DD7BE74}" destId="{9A5D9639-F350-45AE-8C0F-5076BC702690}" srcOrd="7" destOrd="0" presId="urn:microsoft.com/office/officeart/2008/layout/AscendingPictureAccentProcess"/>
    <dgm:cxn modelId="{7E552A38-4EEC-47E0-82BB-236EDC2C78A1}" type="presParOf" srcId="{A0E0ABBD-07FE-408E-8CE2-7B8E4DD7BE74}" destId="{1232AB60-B61E-422C-9B42-A8A3555B7D94}" srcOrd="8" destOrd="0" presId="urn:microsoft.com/office/officeart/2008/layout/AscendingPictureAccentProcess"/>
    <dgm:cxn modelId="{5D371B32-50BD-4ED7-AFCD-853AEE632319}" type="presParOf" srcId="{A0E0ABBD-07FE-408E-8CE2-7B8E4DD7BE74}" destId="{3BA7D2F6-B38C-43A8-A9F8-D92AEE6C93F9}" srcOrd="9" destOrd="0" presId="urn:microsoft.com/office/officeart/2008/layout/AscendingPictureAccentProcess"/>
    <dgm:cxn modelId="{054158B3-CC9E-4B85-AFD0-92AAFB729290}" type="presParOf" srcId="{A0E0ABBD-07FE-408E-8CE2-7B8E4DD7BE74}" destId="{0508E5F8-3622-4795-8E2D-0618F3549059}" srcOrd="10" destOrd="0" presId="urn:microsoft.com/office/officeart/2008/layout/AscendingPictureAccentProcess"/>
    <dgm:cxn modelId="{68B093B7-5845-429E-A513-1C8E1A9834DD}" type="presParOf" srcId="{A0E0ABBD-07FE-408E-8CE2-7B8E4DD7BE74}" destId="{3F332D84-DF3F-4320-8361-DE99796A7334}" srcOrd="11" destOrd="0" presId="urn:microsoft.com/office/officeart/2008/layout/AscendingPictureAccentProcess"/>
    <dgm:cxn modelId="{B2E56E0E-C54A-4F23-9299-E4AF42CFB976}" type="presParOf" srcId="{3F332D84-DF3F-4320-8361-DE99796A7334}" destId="{558746DD-DAF1-493C-B4EF-339FA95D1806}" srcOrd="0" destOrd="0" presId="urn:microsoft.com/office/officeart/2008/layout/AscendingPictureAccentProcess"/>
    <dgm:cxn modelId="{CF87FF3C-B4A0-44B0-87A9-5EC65563A639}" type="presParOf" srcId="{A0E0ABBD-07FE-408E-8CE2-7B8E4DD7BE74}" destId="{B8924E20-8EF1-4802-9C7C-7E4A5CABFAE6}" srcOrd="12" destOrd="0" presId="urn:microsoft.com/office/officeart/2008/layout/AscendingPictureAccentProcess"/>
    <dgm:cxn modelId="{DFE0E06F-F655-4398-83F8-754BA26ED47C}" type="presParOf" srcId="{A0E0ABBD-07FE-408E-8CE2-7B8E4DD7BE74}" destId="{DE474D13-810C-433B-B182-E794756B29B4}" srcOrd="13" destOrd="0" presId="urn:microsoft.com/office/officeart/2008/layout/AscendingPictureAccentProcess"/>
    <dgm:cxn modelId="{57C3D833-976A-405B-ACA1-693606377FDB}" type="presParOf" srcId="{DE474D13-810C-433B-B182-E794756B29B4}" destId="{A3F29FD7-2BF4-4D4D-988C-151EE3849BE4}"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7865DE6-129E-46D7-B4F5-938663B4B37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F7089A3E-35DA-40DC-9298-0B651D77CDD9}">
      <dgm:prSet phldrT="[Текст]" custT="1"/>
      <dgm:spPr>
        <a:solidFill>
          <a:srgbClr val="7030A0"/>
        </a:solidFill>
      </dgm:spPr>
      <dgm:t>
        <a:bodyPr/>
        <a:lstStyle/>
        <a:p>
          <a:r>
            <a:rPr lang="en-US" sz="1800" b="0" i="0" dirty="0" err="1" smtClean="0"/>
            <a:t>Gudvill</a:t>
          </a:r>
          <a:r>
            <a:rPr lang="en-US" sz="1800" b="0" i="0" dirty="0" smtClean="0"/>
            <a:t> </a:t>
          </a:r>
          <a:r>
            <a:rPr lang="en-US" sz="1800" b="0" i="0" dirty="0" err="1" smtClean="0"/>
            <a:t>taqsimlangan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a:t>
          </a:r>
          <a:r>
            <a:rPr lang="en-US" sz="1800" b="0" i="0" dirty="0" smtClean="0"/>
            <a:t> </a:t>
          </a:r>
          <a:r>
            <a:rPr lang="en-US" sz="1800" b="0" i="0" dirty="0" err="1" smtClean="0"/>
            <a:t>har</a:t>
          </a:r>
          <a:r>
            <a:rPr lang="en-US" sz="1800" b="0" i="0" dirty="0" smtClean="0"/>
            <a:t> </a:t>
          </a:r>
          <a:r>
            <a:rPr lang="en-US" sz="1800" b="0" i="0" dirty="0" err="1" smtClean="0"/>
            <a:t>yili</a:t>
          </a:r>
          <a:r>
            <a:rPr lang="en-US" sz="1800" b="0" i="0" dirty="0" smtClean="0"/>
            <a:t>, </a:t>
          </a:r>
          <a:r>
            <a:rPr lang="en-US" sz="1800" b="0" i="0" dirty="0" err="1" smtClean="0"/>
            <a:t>va</a:t>
          </a:r>
          <a:r>
            <a:rPr lang="en-US" sz="1800" b="0" i="0" dirty="0" smtClean="0"/>
            <a:t> </a:t>
          </a:r>
          <a:r>
            <a:rPr lang="en-US" sz="1800" b="0" i="0" dirty="0" err="1" smtClean="0"/>
            <a:t>qachonki</a:t>
          </a:r>
          <a:r>
            <a:rPr lang="en-US" sz="1800" b="0" i="0" dirty="0" smtClean="0"/>
            <a:t> </a:t>
          </a:r>
          <a:r>
            <a:rPr lang="en-US" sz="1800" b="0" i="0" dirty="0" err="1" smtClean="0"/>
            <a:t>birlik</a:t>
          </a:r>
          <a:r>
            <a:rPr lang="en-US" sz="1800" b="0" i="0" dirty="0" smtClean="0"/>
            <a:t> </a:t>
          </a:r>
          <a:r>
            <a:rPr lang="en-US" sz="1800" b="0" i="0" dirty="0" err="1" smtClean="0"/>
            <a:t>qadrsizlangan</a:t>
          </a:r>
          <a:r>
            <a:rPr lang="en-US" sz="1800" b="0" i="0" dirty="0" smtClean="0"/>
            <a:t> </a:t>
          </a:r>
          <a:r>
            <a:rPr lang="en-US" sz="1800" b="0" i="0" dirty="0" err="1" smtClean="0"/>
            <a:t>bo‘lishi</a:t>
          </a:r>
          <a:r>
            <a:rPr lang="en-US" sz="1800" b="0" i="0" dirty="0" smtClean="0"/>
            <a:t> </a:t>
          </a:r>
          <a:r>
            <a:rPr lang="en-US" sz="1800" b="0" i="0" dirty="0" err="1" smtClean="0"/>
            <a:t>mumkinligining</a:t>
          </a:r>
          <a:r>
            <a:rPr lang="en-US" sz="1800" b="0" i="0" dirty="0" smtClean="0"/>
            <a:t> </a:t>
          </a:r>
          <a:r>
            <a:rPr lang="en-US" sz="1800" b="0" i="0" dirty="0" err="1" smtClean="0"/>
            <a:t>biror</a:t>
          </a:r>
          <a:r>
            <a:rPr lang="en-US" sz="1800" b="0" i="0" dirty="0" smtClean="0"/>
            <a:t> </a:t>
          </a:r>
          <a:r>
            <a:rPr lang="en-US" sz="1800" b="0" i="0" dirty="0" err="1" smtClean="0"/>
            <a:t>ishorasi</a:t>
          </a:r>
          <a:r>
            <a:rPr lang="en-US" sz="1800" b="0" i="0" dirty="0" smtClean="0"/>
            <a:t> </a:t>
          </a:r>
          <a:r>
            <a:rPr lang="en-US" sz="1800" b="0" i="0" dirty="0" err="1" smtClean="0"/>
            <a:t>mavjud</a:t>
          </a:r>
          <a:r>
            <a:rPr lang="en-US" sz="1800" b="0" i="0" dirty="0" smtClean="0"/>
            <a:t> </a:t>
          </a:r>
          <a:r>
            <a:rPr lang="en-US" sz="1800" b="0" i="0" dirty="0" err="1" smtClean="0"/>
            <a:t>bo‘lganda</a:t>
          </a:r>
          <a:r>
            <a:rPr lang="en-US" sz="1800" b="0" i="0" dirty="0" smtClean="0"/>
            <a:t>, </a:t>
          </a:r>
          <a:r>
            <a:rPr lang="en-US" sz="1800" b="0" i="0" dirty="0" err="1" smtClean="0"/>
            <a:t>qadrsizlanishga</a:t>
          </a:r>
          <a:r>
            <a:rPr lang="en-US" sz="1800" b="0" i="0" dirty="0" smtClean="0"/>
            <a:t> </a:t>
          </a:r>
          <a:r>
            <a:rPr lang="en-US" sz="1800" b="0" i="0" dirty="0" err="1" smtClean="0"/>
            <a:t>tekshirilishi</a:t>
          </a:r>
          <a:r>
            <a:rPr lang="en-US" sz="1800" b="0" i="0" dirty="0" smtClean="0"/>
            <a:t> </a:t>
          </a:r>
          <a:r>
            <a:rPr lang="en-US" sz="1800" b="0" i="0" dirty="0" err="1" smtClean="0"/>
            <a:t>lozim</a:t>
          </a:r>
          <a:r>
            <a:rPr lang="en-US" sz="1800" b="0" i="0" dirty="0" smtClean="0"/>
            <a:t>, </a:t>
          </a:r>
          <a:r>
            <a:rPr lang="en-US" sz="1800" b="0" i="0" dirty="0" err="1" smtClean="0"/>
            <a:t>bunda</a:t>
          </a:r>
          <a:r>
            <a:rPr lang="en-US" sz="1800" b="0" i="0" dirty="0" smtClean="0"/>
            <a:t> </a:t>
          </a:r>
          <a:r>
            <a:rPr lang="en-US" sz="1800" b="0" i="0" dirty="0" err="1" smtClean="0"/>
            <a:t>birlikning</a:t>
          </a:r>
          <a:r>
            <a:rPr lang="en-US" sz="1800" b="0" i="0" dirty="0" smtClean="0"/>
            <a:t> </a:t>
          </a:r>
          <a:r>
            <a:rPr lang="en-US" sz="1800" b="0" i="0" dirty="0" err="1" smtClean="0"/>
            <a:t>gudvillni</a:t>
          </a:r>
          <a:r>
            <a:rPr lang="en-US" sz="1800" b="0" i="0" dirty="0" smtClean="0"/>
            <a:t> </a:t>
          </a:r>
          <a:r>
            <a:rPr lang="en-US" sz="1800" b="0" i="0" dirty="0" err="1" smtClean="0"/>
            <a:t>qamrab</a:t>
          </a:r>
          <a:r>
            <a:rPr lang="en-US" sz="1800" b="0" i="0" dirty="0" smtClean="0"/>
            <a:t> </a:t>
          </a:r>
          <a:r>
            <a:rPr lang="en-US" sz="1800" b="0" i="0" dirty="0" err="1" smtClean="0"/>
            <a:t>olgan</a:t>
          </a:r>
          <a:r>
            <a:rPr lang="en-US" sz="1800" b="0" i="0" dirty="0" smtClean="0"/>
            <a:t> </a:t>
          </a:r>
          <a:r>
            <a:rPr lang="en-US" sz="1800" b="0" i="0" dirty="0" err="1" smtClean="0"/>
            <a:t>balans</a:t>
          </a:r>
          <a:r>
            <a:rPr lang="en-US" sz="1800" b="0" i="0" dirty="0" smtClean="0"/>
            <a:t> </a:t>
          </a:r>
          <a:r>
            <a:rPr lang="en-US" sz="1800" b="0" i="0" dirty="0" err="1" smtClean="0"/>
            <a:t>qiymatini</a:t>
          </a:r>
          <a:r>
            <a:rPr lang="en-US" sz="1800" b="0" i="0" dirty="0" smtClean="0"/>
            <a:t> </a:t>
          </a:r>
          <a:r>
            <a:rPr lang="en-US" sz="1800" b="0" i="0" dirty="0" err="1" smtClean="0"/>
            <a:t>birlikning</a:t>
          </a:r>
          <a:r>
            <a:rPr lang="en-US" sz="1800" b="0" i="0" dirty="0" smtClean="0"/>
            <a:t> </a:t>
          </a:r>
          <a:r>
            <a:rPr lang="en-US" sz="1800" b="0" i="0" dirty="0" err="1" smtClean="0"/>
            <a:t>qoplanadigan</a:t>
          </a:r>
          <a:r>
            <a:rPr lang="en-US" sz="1800" b="0" i="0" dirty="0" smtClean="0"/>
            <a:t> </a:t>
          </a:r>
          <a:r>
            <a:rPr lang="en-US" sz="1800" b="0" i="0" dirty="0" err="1" smtClean="0"/>
            <a:t>qiymatiga</a:t>
          </a:r>
          <a:r>
            <a:rPr lang="en-US" sz="1800" b="0" i="0" dirty="0" smtClean="0"/>
            <a:t> </a:t>
          </a:r>
          <a:r>
            <a:rPr lang="en-US" sz="1800" b="0" i="0" dirty="0" err="1" smtClean="0"/>
            <a:t>qiyoslanadi</a:t>
          </a:r>
          <a:r>
            <a:rPr lang="en-US" sz="1800" b="0" i="0" dirty="0" smtClean="0"/>
            <a:t>.</a:t>
          </a:r>
          <a:endParaRPr lang="ru-RU" sz="1800" b="0" dirty="0">
            <a:solidFill>
              <a:srgbClr val="FFFF00"/>
            </a:solidFill>
          </a:endParaRPr>
        </a:p>
      </dgm:t>
    </dgm:pt>
    <dgm:pt modelId="{FACFD284-A735-4FF6-B374-B983791E351E}" type="parTrans" cxnId="{10633BC4-9506-4E9C-B3CC-6F5FF3359376}">
      <dgm:prSet/>
      <dgm:spPr/>
      <dgm:t>
        <a:bodyPr/>
        <a:lstStyle/>
        <a:p>
          <a:endParaRPr lang="ru-RU"/>
        </a:p>
      </dgm:t>
    </dgm:pt>
    <dgm:pt modelId="{34E8E4E1-3065-4018-986B-339A957ED1E6}" type="sibTrans" cxnId="{10633BC4-9506-4E9C-B3CC-6F5FF3359376}">
      <dgm:prSet/>
      <dgm:spPr/>
      <dgm:t>
        <a:bodyPr/>
        <a:lstStyle/>
        <a:p>
          <a:endParaRPr lang="ru-RU"/>
        </a:p>
      </dgm:t>
    </dgm:pt>
    <dgm:pt modelId="{B1493CF9-4467-45BC-8047-409BFE9FF429}">
      <dgm:prSet phldrT="[Текст]" custT="1"/>
      <dgm:spPr>
        <a:solidFill>
          <a:srgbClr val="002060"/>
        </a:solidFill>
      </dgm:spPr>
      <dgm:t>
        <a:bodyPr/>
        <a:lstStyle/>
        <a:p>
          <a:r>
            <a:rPr lang="en-US" sz="1800" b="0" i="0" dirty="0" err="1" smtClean="0"/>
            <a:t>Gudvill</a:t>
          </a:r>
          <a:r>
            <a:rPr lang="en-US" sz="1800" b="0" i="0" dirty="0" smtClean="0"/>
            <a:t> </a:t>
          </a:r>
          <a:r>
            <a:rPr lang="en-US" sz="1800" b="0" i="0" dirty="0" err="1" smtClean="0"/>
            <a:t>taqsimlangan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a:t>
          </a:r>
          <a:r>
            <a:rPr lang="en-US" sz="1800" b="0" i="0" dirty="0" smtClean="0"/>
            <a:t> </a:t>
          </a:r>
          <a:r>
            <a:rPr lang="en-US" sz="1800" b="0" i="0" dirty="0" err="1" smtClean="0"/>
            <a:t>har</a:t>
          </a:r>
          <a:r>
            <a:rPr lang="en-US" sz="1800" b="0" i="0" dirty="0" smtClean="0"/>
            <a:t> </a:t>
          </a:r>
          <a:r>
            <a:rPr lang="en-US" sz="1800" b="0" i="0" dirty="0" err="1" smtClean="0"/>
            <a:t>yili</a:t>
          </a:r>
          <a:r>
            <a:rPr lang="en-US" sz="1800" b="0" i="0" dirty="0" smtClean="0"/>
            <a:t>, </a:t>
          </a:r>
          <a:r>
            <a:rPr lang="en-US" sz="1800" b="0" i="0" dirty="0" err="1" smtClean="0"/>
            <a:t>va</a:t>
          </a:r>
          <a:r>
            <a:rPr lang="en-US" sz="1800" b="0" i="0" dirty="0" smtClean="0"/>
            <a:t> </a:t>
          </a:r>
          <a:r>
            <a:rPr lang="en-US" sz="1800" b="0" i="0" dirty="0" err="1" smtClean="0"/>
            <a:t>qachonki</a:t>
          </a:r>
          <a:r>
            <a:rPr lang="en-US" sz="1800" b="0" i="0" dirty="0" smtClean="0"/>
            <a:t> </a:t>
          </a:r>
          <a:r>
            <a:rPr lang="en-US" sz="1800" b="0" i="0" dirty="0" err="1" smtClean="0"/>
            <a:t>birlik</a:t>
          </a:r>
          <a:r>
            <a:rPr lang="en-US" sz="1800" b="0" i="0" dirty="0" smtClean="0"/>
            <a:t> </a:t>
          </a:r>
          <a:r>
            <a:rPr lang="en-US" sz="1800" b="0" i="0" dirty="0" err="1" smtClean="0"/>
            <a:t>qadrsizlangan</a:t>
          </a:r>
          <a:r>
            <a:rPr lang="en-US" sz="1800" b="0" i="0" dirty="0" smtClean="0"/>
            <a:t> </a:t>
          </a:r>
          <a:r>
            <a:rPr lang="en-US" sz="1800" b="0" i="0" dirty="0" err="1" smtClean="0"/>
            <a:t>bo‘lishi</a:t>
          </a:r>
          <a:r>
            <a:rPr lang="en-US" sz="1800" b="0" i="0" dirty="0" smtClean="0"/>
            <a:t> </a:t>
          </a:r>
          <a:r>
            <a:rPr lang="en-US" sz="1800" b="0" i="0" dirty="0" err="1" smtClean="0"/>
            <a:t>mumkinligining</a:t>
          </a:r>
          <a:r>
            <a:rPr lang="en-US" sz="1800" b="0" i="0" dirty="0" smtClean="0"/>
            <a:t> </a:t>
          </a:r>
          <a:r>
            <a:rPr lang="en-US" sz="1800" b="0" i="0" dirty="0" err="1" smtClean="0"/>
            <a:t>biror</a:t>
          </a:r>
          <a:r>
            <a:rPr lang="en-US" sz="1800" b="0" i="0" dirty="0" smtClean="0"/>
            <a:t> </a:t>
          </a:r>
          <a:r>
            <a:rPr lang="en-US" sz="1800" b="0" i="0" dirty="0" err="1" smtClean="0"/>
            <a:t>ishorasi</a:t>
          </a:r>
          <a:r>
            <a:rPr lang="en-US" sz="1800" b="0" i="0" dirty="0" smtClean="0"/>
            <a:t> </a:t>
          </a:r>
          <a:r>
            <a:rPr lang="en-US" sz="1800" b="0" i="0" dirty="0" err="1" smtClean="0"/>
            <a:t>mavjud</a:t>
          </a:r>
          <a:r>
            <a:rPr lang="en-US" sz="1800" b="0" i="0" dirty="0" smtClean="0"/>
            <a:t> </a:t>
          </a:r>
          <a:r>
            <a:rPr lang="en-US" sz="1800" b="0" i="0" dirty="0" err="1" smtClean="0"/>
            <a:t>bo‘lganda</a:t>
          </a:r>
          <a:r>
            <a:rPr lang="en-US" sz="1800" b="0" i="0" dirty="0" smtClean="0"/>
            <a:t>, </a:t>
          </a:r>
          <a:r>
            <a:rPr lang="en-US" sz="1800" b="0" i="0" dirty="0" err="1" smtClean="0"/>
            <a:t>qadrsizlanishga</a:t>
          </a:r>
          <a:r>
            <a:rPr lang="en-US" sz="1800" b="0" i="0" dirty="0" smtClean="0"/>
            <a:t> </a:t>
          </a:r>
          <a:r>
            <a:rPr lang="en-US" sz="1800" b="0" i="0" dirty="0" err="1" smtClean="0"/>
            <a:t>tekshirilishi</a:t>
          </a:r>
          <a:r>
            <a:rPr lang="en-US" sz="1800" b="0" i="0" dirty="0" smtClean="0"/>
            <a:t> </a:t>
          </a:r>
          <a:r>
            <a:rPr lang="en-US" sz="1800" b="0" i="0" dirty="0" err="1" smtClean="0"/>
            <a:t>lozim</a:t>
          </a:r>
          <a:r>
            <a:rPr lang="en-US" sz="1800" b="0" i="0" dirty="0" smtClean="0"/>
            <a:t>, </a:t>
          </a:r>
          <a:r>
            <a:rPr lang="en-US" sz="1800" b="0" i="0" dirty="0" err="1" smtClean="0"/>
            <a:t>bunda</a:t>
          </a:r>
          <a:r>
            <a:rPr lang="en-US" sz="1800" b="0" i="0" dirty="0" smtClean="0"/>
            <a:t> </a:t>
          </a:r>
          <a:r>
            <a:rPr lang="en-US" sz="1800" b="0" i="0" dirty="0" err="1" smtClean="0"/>
            <a:t>birlikning</a:t>
          </a:r>
          <a:r>
            <a:rPr lang="en-US" sz="1800" b="0" i="0" dirty="0" smtClean="0"/>
            <a:t> </a:t>
          </a:r>
          <a:r>
            <a:rPr lang="en-US" sz="1800" b="0" i="0" dirty="0" err="1" smtClean="0"/>
            <a:t>gudvillni</a:t>
          </a:r>
          <a:r>
            <a:rPr lang="en-US" sz="1800" b="0" i="0" dirty="0" smtClean="0"/>
            <a:t> </a:t>
          </a:r>
          <a:r>
            <a:rPr lang="en-US" sz="1800" b="0" i="0" dirty="0" err="1" smtClean="0"/>
            <a:t>qamrab</a:t>
          </a:r>
          <a:r>
            <a:rPr lang="en-US" sz="1800" b="0" i="0" dirty="0" smtClean="0"/>
            <a:t> </a:t>
          </a:r>
          <a:r>
            <a:rPr lang="en-US" sz="1800" b="0" i="0" dirty="0" err="1" smtClean="0"/>
            <a:t>olgan</a:t>
          </a:r>
          <a:r>
            <a:rPr lang="en-US" sz="1800" b="0" i="0" dirty="0" smtClean="0"/>
            <a:t> </a:t>
          </a:r>
          <a:r>
            <a:rPr lang="en-US" sz="1800" b="0" i="0" dirty="0" err="1" smtClean="0"/>
            <a:t>balans</a:t>
          </a:r>
          <a:r>
            <a:rPr lang="en-US" sz="1800" b="0" i="0" dirty="0" smtClean="0"/>
            <a:t> </a:t>
          </a:r>
          <a:r>
            <a:rPr lang="en-US" sz="1800" b="0" i="0" dirty="0" err="1" smtClean="0"/>
            <a:t>qiymatini</a:t>
          </a:r>
          <a:r>
            <a:rPr lang="en-US" sz="1800" b="0" i="0" dirty="0" smtClean="0"/>
            <a:t> </a:t>
          </a:r>
          <a:r>
            <a:rPr lang="en-US" sz="1800" b="0" i="0" dirty="0" err="1" smtClean="0"/>
            <a:t>birlikning</a:t>
          </a:r>
          <a:r>
            <a:rPr lang="en-US" sz="1800" b="0" i="0" dirty="0" smtClean="0"/>
            <a:t> </a:t>
          </a:r>
          <a:r>
            <a:rPr lang="en-US" sz="1800" b="0" i="0" dirty="0" err="1" smtClean="0"/>
            <a:t>qoplanadigan</a:t>
          </a:r>
          <a:r>
            <a:rPr lang="en-US" sz="1800" b="0" i="0" dirty="0" smtClean="0"/>
            <a:t> </a:t>
          </a:r>
          <a:r>
            <a:rPr lang="en-US" sz="1800" b="0" i="0" dirty="0" err="1" smtClean="0"/>
            <a:t>qiymatiga</a:t>
          </a:r>
          <a:r>
            <a:rPr lang="en-US" sz="1800" b="0" i="0" dirty="0" smtClean="0"/>
            <a:t> </a:t>
          </a:r>
          <a:r>
            <a:rPr lang="en-US" sz="1800" b="0" i="0" dirty="0" err="1" smtClean="0"/>
            <a:t>qiyoslanadi</a:t>
          </a:r>
          <a:r>
            <a:rPr lang="en-US" sz="1800" b="0" i="0" dirty="0" smtClean="0"/>
            <a:t>.</a:t>
          </a:r>
          <a:endParaRPr lang="ru-RU" sz="1800" b="0" dirty="0">
            <a:solidFill>
              <a:srgbClr val="FF0000"/>
            </a:solidFill>
          </a:endParaRPr>
        </a:p>
      </dgm:t>
    </dgm:pt>
    <dgm:pt modelId="{3EE7F7F5-FB35-41EC-BA2F-164479A057EA}" type="parTrans" cxnId="{25EF4AD8-4C2B-45F9-B5B6-7D95ACD91391}">
      <dgm:prSet/>
      <dgm:spPr/>
      <dgm:t>
        <a:bodyPr/>
        <a:lstStyle/>
        <a:p>
          <a:endParaRPr lang="ru-RU"/>
        </a:p>
      </dgm:t>
    </dgm:pt>
    <dgm:pt modelId="{79AB9151-7210-4485-B056-0E472E7E5473}" type="sibTrans" cxnId="{25EF4AD8-4C2B-45F9-B5B6-7D95ACD91391}">
      <dgm:prSet/>
      <dgm:spPr/>
      <dgm:t>
        <a:bodyPr/>
        <a:lstStyle/>
        <a:p>
          <a:endParaRPr lang="ru-RU"/>
        </a:p>
      </dgm:t>
    </dgm:pt>
    <dgm:pt modelId="{D32A38F3-2E89-43F8-911A-B56EE2ECA235}">
      <dgm:prSet phldrT="[Текст]" custT="1"/>
      <dgm:spPr>
        <a:solidFill>
          <a:srgbClr val="00B050"/>
        </a:solidFill>
      </dgm:spPr>
      <dgm:t>
        <a:bodyPr/>
        <a:lstStyle/>
        <a:p>
          <a:r>
            <a:rPr lang="en-US" sz="1800" b="0" i="0" dirty="0" err="1" smtClean="0"/>
            <a:t>Agarda</a:t>
          </a:r>
          <a:r>
            <a:rPr lang="en-US" sz="1800" b="0" i="0" dirty="0" smtClean="0"/>
            <a:t> </a:t>
          </a:r>
          <a:r>
            <a:rPr lang="en-US" sz="1800" b="0" i="0" dirty="0" err="1" smtClean="0"/>
            <a:t>birlikning</a:t>
          </a:r>
          <a:r>
            <a:rPr lang="en-US" sz="1800" b="0" i="0" dirty="0" smtClean="0"/>
            <a:t> </a:t>
          </a:r>
          <a:r>
            <a:rPr lang="en-US" sz="1800" b="0" i="0" dirty="0" err="1" smtClean="0"/>
            <a:t>balans</a:t>
          </a:r>
          <a:r>
            <a:rPr lang="en-US" sz="1800" b="0" i="0" dirty="0" smtClean="0"/>
            <a:t> </a:t>
          </a:r>
          <a:r>
            <a:rPr lang="en-US" sz="1800" b="0" i="0" dirty="0" err="1" smtClean="0"/>
            <a:t>qiymati</a:t>
          </a:r>
          <a:r>
            <a:rPr lang="en-US" sz="1800" b="0" i="0" dirty="0" smtClean="0"/>
            <a:t> </a:t>
          </a:r>
          <a:r>
            <a:rPr lang="en-US" sz="1800" b="0" i="0" dirty="0" err="1" smtClean="0"/>
            <a:t>birlikning</a:t>
          </a:r>
          <a:r>
            <a:rPr lang="en-US" sz="1800" b="0" i="0" dirty="0" smtClean="0"/>
            <a:t> </a:t>
          </a:r>
          <a:r>
            <a:rPr lang="en-US" sz="1800" b="0" i="0" dirty="0" err="1" smtClean="0"/>
            <a:t>qoplanadigan</a:t>
          </a:r>
          <a:r>
            <a:rPr lang="en-US" sz="1800" b="0" i="0" dirty="0" smtClean="0"/>
            <a:t> </a:t>
          </a:r>
          <a:r>
            <a:rPr lang="en-US" sz="1800" b="0" i="0" dirty="0" err="1" smtClean="0"/>
            <a:t>qiymatidan</a:t>
          </a:r>
          <a:r>
            <a:rPr lang="en-US" sz="1800" b="0" i="0" dirty="0" smtClean="0"/>
            <a:t> </a:t>
          </a:r>
          <a:r>
            <a:rPr lang="en-US" sz="1800" b="0" i="0" dirty="0" err="1" smtClean="0"/>
            <a:t>oshsa</a:t>
          </a:r>
          <a:r>
            <a:rPr lang="en-US" sz="1800" b="0" i="0" dirty="0" smtClean="0"/>
            <a:t>, </a:t>
          </a:r>
          <a:r>
            <a:rPr lang="en-US" sz="1800" b="0" i="0" dirty="0" err="1" smtClean="0"/>
            <a:t>tadbirkorlik</a:t>
          </a:r>
          <a:r>
            <a:rPr lang="en-US" sz="1800" b="0" i="0" dirty="0" smtClean="0"/>
            <a:t> </a:t>
          </a:r>
          <a:r>
            <a:rPr lang="en-US" sz="1800" b="0" i="0" dirty="0" err="1" smtClean="0"/>
            <a:t>sub’ekti</a:t>
          </a:r>
          <a:r>
            <a:rPr lang="en-US" sz="1800" b="0" i="0" dirty="0" smtClean="0"/>
            <a:t> 104-bandga </a:t>
          </a:r>
          <a:r>
            <a:rPr lang="en-US" sz="1800" b="0" i="0" dirty="0" err="1" smtClean="0"/>
            <a:t>muvofiq</a:t>
          </a:r>
          <a:r>
            <a:rPr lang="en-US" sz="1800" b="0" i="0" dirty="0" smtClean="0"/>
            <a:t> </a:t>
          </a:r>
          <a:r>
            <a:rPr lang="en-US" sz="1800" b="0" i="0" dirty="0" err="1" smtClean="0"/>
            <a:t>qadrsizlanish</a:t>
          </a:r>
          <a:r>
            <a:rPr lang="en-US" sz="1800" b="0" i="0" dirty="0" smtClean="0"/>
            <a:t> </a:t>
          </a:r>
          <a:r>
            <a:rPr lang="en-US" sz="1800" b="0" i="0" dirty="0" err="1" smtClean="0"/>
            <a:t>zararini</a:t>
          </a:r>
          <a:r>
            <a:rPr lang="en-US" sz="1800" b="0" i="0" dirty="0" smtClean="0"/>
            <a:t> tan </a:t>
          </a:r>
          <a:r>
            <a:rPr lang="en-US" sz="1800" b="0" i="0" dirty="0" err="1" smtClean="0"/>
            <a:t>olishi</a:t>
          </a:r>
          <a:r>
            <a:rPr lang="en-US" sz="1800" b="0" i="0" dirty="0" smtClean="0"/>
            <a:t> </a:t>
          </a:r>
          <a:r>
            <a:rPr lang="en-US" sz="1800" b="0" i="0" dirty="0" err="1" smtClean="0"/>
            <a:t>lozim</a:t>
          </a:r>
          <a:r>
            <a:rPr lang="en-US" sz="1800" b="0" i="0" dirty="0" smtClean="0"/>
            <a:t>.</a:t>
          </a:r>
          <a:endParaRPr lang="ru-RU" sz="1800" b="0" dirty="0">
            <a:solidFill>
              <a:schemeClr val="tx2">
                <a:lumMod val="90000"/>
                <a:lumOff val="10000"/>
              </a:schemeClr>
            </a:solidFill>
          </a:endParaRPr>
        </a:p>
      </dgm:t>
    </dgm:pt>
    <dgm:pt modelId="{0F1E38CB-085F-4ED4-A294-E64AB7E0F361}" type="parTrans" cxnId="{2C265482-3236-4ECA-98B7-2E780AEC08A3}">
      <dgm:prSet/>
      <dgm:spPr/>
      <dgm:t>
        <a:bodyPr/>
        <a:lstStyle/>
        <a:p>
          <a:endParaRPr lang="ru-RU"/>
        </a:p>
      </dgm:t>
    </dgm:pt>
    <dgm:pt modelId="{A07FFBE5-E170-43B6-8DB1-74FDC7A31E23}" type="sibTrans" cxnId="{2C265482-3236-4ECA-98B7-2E780AEC08A3}">
      <dgm:prSet/>
      <dgm:spPr/>
      <dgm:t>
        <a:bodyPr/>
        <a:lstStyle/>
        <a:p>
          <a:endParaRPr lang="ru-RU"/>
        </a:p>
      </dgm:t>
    </dgm:pt>
    <dgm:pt modelId="{77A2C17A-E2A1-4E0F-969F-754C61F88CD7}" type="pres">
      <dgm:prSet presAssocID="{E7865DE6-129E-46D7-B4F5-938663B4B375}" presName="linear" presStyleCnt="0">
        <dgm:presLayoutVars>
          <dgm:dir/>
          <dgm:animLvl val="lvl"/>
          <dgm:resizeHandles val="exact"/>
        </dgm:presLayoutVars>
      </dgm:prSet>
      <dgm:spPr/>
      <dgm:t>
        <a:bodyPr/>
        <a:lstStyle/>
        <a:p>
          <a:endParaRPr lang="ru-RU"/>
        </a:p>
      </dgm:t>
    </dgm:pt>
    <dgm:pt modelId="{8CB386E6-3541-4FFA-962A-7179493C1F3C}" type="pres">
      <dgm:prSet presAssocID="{F7089A3E-35DA-40DC-9298-0B651D77CDD9}" presName="parentLin" presStyleCnt="0"/>
      <dgm:spPr/>
    </dgm:pt>
    <dgm:pt modelId="{8111C001-D9FE-4D00-A8AF-1D0E754FABE6}" type="pres">
      <dgm:prSet presAssocID="{F7089A3E-35DA-40DC-9298-0B651D77CDD9}" presName="parentLeftMargin" presStyleLbl="node1" presStyleIdx="0" presStyleCnt="3"/>
      <dgm:spPr/>
      <dgm:t>
        <a:bodyPr/>
        <a:lstStyle/>
        <a:p>
          <a:endParaRPr lang="ru-RU"/>
        </a:p>
      </dgm:t>
    </dgm:pt>
    <dgm:pt modelId="{FB2094B2-6A4B-4115-BAB1-EE1C034C12C5}" type="pres">
      <dgm:prSet presAssocID="{F7089A3E-35DA-40DC-9298-0B651D77CDD9}" presName="parentText" presStyleLbl="node1" presStyleIdx="0" presStyleCnt="3" custScaleX="127473" custScaleY="77403" custLinFactNeighborX="36752" custLinFactNeighborY="-1752">
        <dgm:presLayoutVars>
          <dgm:chMax val="0"/>
          <dgm:bulletEnabled val="1"/>
        </dgm:presLayoutVars>
      </dgm:prSet>
      <dgm:spPr/>
      <dgm:t>
        <a:bodyPr/>
        <a:lstStyle/>
        <a:p>
          <a:endParaRPr lang="ru-RU"/>
        </a:p>
      </dgm:t>
    </dgm:pt>
    <dgm:pt modelId="{C4D4D9A5-4964-4FF7-BD49-BBCB8B7698A3}" type="pres">
      <dgm:prSet presAssocID="{F7089A3E-35DA-40DC-9298-0B651D77CDD9}" presName="negativeSpace" presStyleCnt="0"/>
      <dgm:spPr/>
    </dgm:pt>
    <dgm:pt modelId="{C3ABFBF2-DFAE-4EA6-A386-C6D04E04BA90}" type="pres">
      <dgm:prSet presAssocID="{F7089A3E-35DA-40DC-9298-0B651D77CDD9}" presName="childText" presStyleLbl="conFgAcc1" presStyleIdx="0" presStyleCnt="3" custScaleY="63307">
        <dgm:presLayoutVars>
          <dgm:bulletEnabled val="1"/>
        </dgm:presLayoutVars>
      </dgm:prSet>
      <dgm:spPr/>
    </dgm:pt>
    <dgm:pt modelId="{6AF10093-5F54-448C-B47B-323B14686024}" type="pres">
      <dgm:prSet presAssocID="{34E8E4E1-3065-4018-986B-339A957ED1E6}" presName="spaceBetweenRectangles" presStyleCnt="0"/>
      <dgm:spPr/>
    </dgm:pt>
    <dgm:pt modelId="{04846202-C3EB-473A-91DA-4D353C8AC4F4}" type="pres">
      <dgm:prSet presAssocID="{B1493CF9-4467-45BC-8047-409BFE9FF429}" presName="parentLin" presStyleCnt="0"/>
      <dgm:spPr/>
    </dgm:pt>
    <dgm:pt modelId="{11A3CA91-C526-49E9-9499-CFBDF6FDEF2B}" type="pres">
      <dgm:prSet presAssocID="{B1493CF9-4467-45BC-8047-409BFE9FF429}" presName="parentLeftMargin" presStyleLbl="node1" presStyleIdx="0" presStyleCnt="3"/>
      <dgm:spPr/>
      <dgm:t>
        <a:bodyPr/>
        <a:lstStyle/>
        <a:p>
          <a:endParaRPr lang="ru-RU"/>
        </a:p>
      </dgm:t>
    </dgm:pt>
    <dgm:pt modelId="{58BC1874-79F1-4731-AF47-89ACE366EDA1}" type="pres">
      <dgm:prSet presAssocID="{B1493CF9-4467-45BC-8047-409BFE9FF429}" presName="parentText" presStyleLbl="node1" presStyleIdx="1" presStyleCnt="3" custScaleX="110379" custScaleY="74976">
        <dgm:presLayoutVars>
          <dgm:chMax val="0"/>
          <dgm:bulletEnabled val="1"/>
        </dgm:presLayoutVars>
      </dgm:prSet>
      <dgm:spPr/>
      <dgm:t>
        <a:bodyPr/>
        <a:lstStyle/>
        <a:p>
          <a:endParaRPr lang="ru-RU"/>
        </a:p>
      </dgm:t>
    </dgm:pt>
    <dgm:pt modelId="{3CD4C5EA-42CD-48B8-A362-6A33BB89CB30}" type="pres">
      <dgm:prSet presAssocID="{B1493CF9-4467-45BC-8047-409BFE9FF429}" presName="negativeSpace" presStyleCnt="0"/>
      <dgm:spPr/>
    </dgm:pt>
    <dgm:pt modelId="{E91F2373-C7D3-47E7-B02C-B8B127FA276D}" type="pres">
      <dgm:prSet presAssocID="{B1493CF9-4467-45BC-8047-409BFE9FF429}" presName="childText" presStyleLbl="conFgAcc1" presStyleIdx="1" presStyleCnt="3" custScaleY="74163">
        <dgm:presLayoutVars>
          <dgm:bulletEnabled val="1"/>
        </dgm:presLayoutVars>
      </dgm:prSet>
      <dgm:spPr/>
    </dgm:pt>
    <dgm:pt modelId="{DE724803-7330-4E57-B39F-8F1A8F961A56}" type="pres">
      <dgm:prSet presAssocID="{79AB9151-7210-4485-B056-0E472E7E5473}" presName="spaceBetweenRectangles" presStyleCnt="0"/>
      <dgm:spPr/>
    </dgm:pt>
    <dgm:pt modelId="{AF6B4200-76D2-434F-852E-B6914ADAE411}" type="pres">
      <dgm:prSet presAssocID="{D32A38F3-2E89-43F8-911A-B56EE2ECA235}" presName="parentLin" presStyleCnt="0"/>
      <dgm:spPr/>
    </dgm:pt>
    <dgm:pt modelId="{27A90EFD-7F69-45DE-AA06-721149E288F9}" type="pres">
      <dgm:prSet presAssocID="{D32A38F3-2E89-43F8-911A-B56EE2ECA235}" presName="parentLeftMargin" presStyleLbl="node1" presStyleIdx="1" presStyleCnt="3"/>
      <dgm:spPr/>
      <dgm:t>
        <a:bodyPr/>
        <a:lstStyle/>
        <a:p>
          <a:endParaRPr lang="ru-RU"/>
        </a:p>
      </dgm:t>
    </dgm:pt>
    <dgm:pt modelId="{183FA146-ACF8-45F4-8CAA-DCEEF241F448}" type="pres">
      <dgm:prSet presAssocID="{D32A38F3-2E89-43F8-911A-B56EE2ECA235}" presName="parentText" presStyleLbl="node1" presStyleIdx="2" presStyleCnt="3" custScaleY="59897">
        <dgm:presLayoutVars>
          <dgm:chMax val="0"/>
          <dgm:bulletEnabled val="1"/>
        </dgm:presLayoutVars>
      </dgm:prSet>
      <dgm:spPr/>
      <dgm:t>
        <a:bodyPr/>
        <a:lstStyle/>
        <a:p>
          <a:endParaRPr lang="ru-RU"/>
        </a:p>
      </dgm:t>
    </dgm:pt>
    <dgm:pt modelId="{4E4E912B-1BDA-4109-9060-638A2CB30F8D}" type="pres">
      <dgm:prSet presAssocID="{D32A38F3-2E89-43F8-911A-B56EE2ECA235}" presName="negativeSpace" presStyleCnt="0"/>
      <dgm:spPr/>
    </dgm:pt>
    <dgm:pt modelId="{15340E8D-8071-49E0-976C-CED5FB721291}" type="pres">
      <dgm:prSet presAssocID="{D32A38F3-2E89-43F8-911A-B56EE2ECA235}" presName="childText" presStyleLbl="conFgAcc1" presStyleIdx="2" presStyleCnt="3" custScaleY="76428">
        <dgm:presLayoutVars>
          <dgm:bulletEnabled val="1"/>
        </dgm:presLayoutVars>
      </dgm:prSet>
      <dgm:spPr/>
    </dgm:pt>
  </dgm:ptLst>
  <dgm:cxnLst>
    <dgm:cxn modelId="{10633BC4-9506-4E9C-B3CC-6F5FF3359376}" srcId="{E7865DE6-129E-46D7-B4F5-938663B4B375}" destId="{F7089A3E-35DA-40DC-9298-0B651D77CDD9}" srcOrd="0" destOrd="0" parTransId="{FACFD284-A735-4FF6-B374-B983791E351E}" sibTransId="{34E8E4E1-3065-4018-986B-339A957ED1E6}"/>
    <dgm:cxn modelId="{2EBD2F62-AC3E-4826-BA5B-7BE82085EBB7}" type="presOf" srcId="{B1493CF9-4467-45BC-8047-409BFE9FF429}" destId="{58BC1874-79F1-4731-AF47-89ACE366EDA1}" srcOrd="1" destOrd="0" presId="urn:microsoft.com/office/officeart/2005/8/layout/list1"/>
    <dgm:cxn modelId="{2C265482-3236-4ECA-98B7-2E780AEC08A3}" srcId="{E7865DE6-129E-46D7-B4F5-938663B4B375}" destId="{D32A38F3-2E89-43F8-911A-B56EE2ECA235}" srcOrd="2" destOrd="0" parTransId="{0F1E38CB-085F-4ED4-A294-E64AB7E0F361}" sibTransId="{A07FFBE5-E170-43B6-8DB1-74FDC7A31E23}"/>
    <dgm:cxn modelId="{32B59550-F9C0-44FB-82E2-2227BBF9C878}" type="presOf" srcId="{F7089A3E-35DA-40DC-9298-0B651D77CDD9}" destId="{FB2094B2-6A4B-4115-BAB1-EE1C034C12C5}" srcOrd="1" destOrd="0" presId="urn:microsoft.com/office/officeart/2005/8/layout/list1"/>
    <dgm:cxn modelId="{1563F348-4AFE-4768-9716-EBBF149E35DB}" type="presOf" srcId="{B1493CF9-4467-45BC-8047-409BFE9FF429}" destId="{11A3CA91-C526-49E9-9499-CFBDF6FDEF2B}" srcOrd="0" destOrd="0" presId="urn:microsoft.com/office/officeart/2005/8/layout/list1"/>
    <dgm:cxn modelId="{F2BDB46B-6F6A-40CA-B576-9FED2DACFB56}" type="presOf" srcId="{E7865DE6-129E-46D7-B4F5-938663B4B375}" destId="{77A2C17A-E2A1-4E0F-969F-754C61F88CD7}" srcOrd="0" destOrd="0" presId="urn:microsoft.com/office/officeart/2005/8/layout/list1"/>
    <dgm:cxn modelId="{A8531AF0-71AB-4516-A988-64E117FAF3CA}" type="presOf" srcId="{F7089A3E-35DA-40DC-9298-0B651D77CDD9}" destId="{8111C001-D9FE-4D00-A8AF-1D0E754FABE6}" srcOrd="0" destOrd="0" presId="urn:microsoft.com/office/officeart/2005/8/layout/list1"/>
    <dgm:cxn modelId="{0CBC45FA-423E-45D8-9634-88C510D5E1BA}" type="presOf" srcId="{D32A38F3-2E89-43F8-911A-B56EE2ECA235}" destId="{183FA146-ACF8-45F4-8CAA-DCEEF241F448}" srcOrd="1" destOrd="0" presId="urn:microsoft.com/office/officeart/2005/8/layout/list1"/>
    <dgm:cxn modelId="{C7C97BD4-3849-4189-8AF2-4F6E66735CFA}" type="presOf" srcId="{D32A38F3-2E89-43F8-911A-B56EE2ECA235}" destId="{27A90EFD-7F69-45DE-AA06-721149E288F9}" srcOrd="0" destOrd="0" presId="urn:microsoft.com/office/officeart/2005/8/layout/list1"/>
    <dgm:cxn modelId="{25EF4AD8-4C2B-45F9-B5B6-7D95ACD91391}" srcId="{E7865DE6-129E-46D7-B4F5-938663B4B375}" destId="{B1493CF9-4467-45BC-8047-409BFE9FF429}" srcOrd="1" destOrd="0" parTransId="{3EE7F7F5-FB35-41EC-BA2F-164479A057EA}" sibTransId="{79AB9151-7210-4485-B056-0E472E7E5473}"/>
    <dgm:cxn modelId="{A007386B-99B9-4C3E-8E32-8912675335E2}" type="presParOf" srcId="{77A2C17A-E2A1-4E0F-969F-754C61F88CD7}" destId="{8CB386E6-3541-4FFA-962A-7179493C1F3C}" srcOrd="0" destOrd="0" presId="urn:microsoft.com/office/officeart/2005/8/layout/list1"/>
    <dgm:cxn modelId="{802C0189-C659-49BF-ADAF-9703FEE8AB88}" type="presParOf" srcId="{8CB386E6-3541-4FFA-962A-7179493C1F3C}" destId="{8111C001-D9FE-4D00-A8AF-1D0E754FABE6}" srcOrd="0" destOrd="0" presId="urn:microsoft.com/office/officeart/2005/8/layout/list1"/>
    <dgm:cxn modelId="{CBA95BCA-DD8E-4CE9-BEB4-29A7D1681BD9}" type="presParOf" srcId="{8CB386E6-3541-4FFA-962A-7179493C1F3C}" destId="{FB2094B2-6A4B-4115-BAB1-EE1C034C12C5}" srcOrd="1" destOrd="0" presId="urn:microsoft.com/office/officeart/2005/8/layout/list1"/>
    <dgm:cxn modelId="{7340C14F-D1E0-4A78-BBED-DFB79099495C}" type="presParOf" srcId="{77A2C17A-E2A1-4E0F-969F-754C61F88CD7}" destId="{C4D4D9A5-4964-4FF7-BD49-BBCB8B7698A3}" srcOrd="1" destOrd="0" presId="urn:microsoft.com/office/officeart/2005/8/layout/list1"/>
    <dgm:cxn modelId="{9CAC5609-48E4-4BF8-AC0E-7FFB202FF58B}" type="presParOf" srcId="{77A2C17A-E2A1-4E0F-969F-754C61F88CD7}" destId="{C3ABFBF2-DFAE-4EA6-A386-C6D04E04BA90}" srcOrd="2" destOrd="0" presId="urn:microsoft.com/office/officeart/2005/8/layout/list1"/>
    <dgm:cxn modelId="{702D529D-B194-4D33-8282-9261066D265F}" type="presParOf" srcId="{77A2C17A-E2A1-4E0F-969F-754C61F88CD7}" destId="{6AF10093-5F54-448C-B47B-323B14686024}" srcOrd="3" destOrd="0" presId="urn:microsoft.com/office/officeart/2005/8/layout/list1"/>
    <dgm:cxn modelId="{4AD760A9-CF54-400E-9F40-308437375C30}" type="presParOf" srcId="{77A2C17A-E2A1-4E0F-969F-754C61F88CD7}" destId="{04846202-C3EB-473A-91DA-4D353C8AC4F4}" srcOrd="4" destOrd="0" presId="urn:microsoft.com/office/officeart/2005/8/layout/list1"/>
    <dgm:cxn modelId="{D3AE1C21-5D4C-4DA4-990C-213A82D6E848}" type="presParOf" srcId="{04846202-C3EB-473A-91DA-4D353C8AC4F4}" destId="{11A3CA91-C526-49E9-9499-CFBDF6FDEF2B}" srcOrd="0" destOrd="0" presId="urn:microsoft.com/office/officeart/2005/8/layout/list1"/>
    <dgm:cxn modelId="{DE1740B6-8BC6-42D5-A800-43CBBA880F0E}" type="presParOf" srcId="{04846202-C3EB-473A-91DA-4D353C8AC4F4}" destId="{58BC1874-79F1-4731-AF47-89ACE366EDA1}" srcOrd="1" destOrd="0" presId="urn:microsoft.com/office/officeart/2005/8/layout/list1"/>
    <dgm:cxn modelId="{FD8AE69F-C6F3-4E99-8CDE-2B52A1934F84}" type="presParOf" srcId="{77A2C17A-E2A1-4E0F-969F-754C61F88CD7}" destId="{3CD4C5EA-42CD-48B8-A362-6A33BB89CB30}" srcOrd="5" destOrd="0" presId="urn:microsoft.com/office/officeart/2005/8/layout/list1"/>
    <dgm:cxn modelId="{81376D8F-BF05-4B80-9C2D-C46449939CFC}" type="presParOf" srcId="{77A2C17A-E2A1-4E0F-969F-754C61F88CD7}" destId="{E91F2373-C7D3-47E7-B02C-B8B127FA276D}" srcOrd="6" destOrd="0" presId="urn:microsoft.com/office/officeart/2005/8/layout/list1"/>
    <dgm:cxn modelId="{1D9D4706-0C02-49DE-866C-F6AA19E8FF9B}" type="presParOf" srcId="{77A2C17A-E2A1-4E0F-969F-754C61F88CD7}" destId="{DE724803-7330-4E57-B39F-8F1A8F961A56}" srcOrd="7" destOrd="0" presId="urn:microsoft.com/office/officeart/2005/8/layout/list1"/>
    <dgm:cxn modelId="{BB96C5DE-0690-4157-897F-922E58794CF0}" type="presParOf" srcId="{77A2C17A-E2A1-4E0F-969F-754C61F88CD7}" destId="{AF6B4200-76D2-434F-852E-B6914ADAE411}" srcOrd="8" destOrd="0" presId="urn:microsoft.com/office/officeart/2005/8/layout/list1"/>
    <dgm:cxn modelId="{68AC21E8-EE8E-471B-87C7-D2EF28F96469}" type="presParOf" srcId="{AF6B4200-76D2-434F-852E-B6914ADAE411}" destId="{27A90EFD-7F69-45DE-AA06-721149E288F9}" srcOrd="0" destOrd="0" presId="urn:microsoft.com/office/officeart/2005/8/layout/list1"/>
    <dgm:cxn modelId="{2AEAD982-384B-4C2C-8A38-A11F9A32125E}" type="presParOf" srcId="{AF6B4200-76D2-434F-852E-B6914ADAE411}" destId="{183FA146-ACF8-45F4-8CAA-DCEEF241F448}" srcOrd="1" destOrd="0" presId="urn:microsoft.com/office/officeart/2005/8/layout/list1"/>
    <dgm:cxn modelId="{BF282776-095C-4C20-8065-F3BC88142756}" type="presParOf" srcId="{77A2C17A-E2A1-4E0F-969F-754C61F88CD7}" destId="{4E4E912B-1BDA-4109-9060-638A2CB30F8D}" srcOrd="9" destOrd="0" presId="urn:microsoft.com/office/officeart/2005/8/layout/list1"/>
    <dgm:cxn modelId="{76E90E21-193D-4F82-91AB-2F9641341BB4}" type="presParOf" srcId="{77A2C17A-E2A1-4E0F-969F-754C61F88CD7}" destId="{15340E8D-8071-49E0-976C-CED5FB721291}"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7040748-175A-4385-8C7D-F9D0A6877AF7}"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ru-RU"/>
        </a:p>
      </dgm:t>
    </dgm:pt>
    <dgm:pt modelId="{94D7590F-596D-48DB-BE7E-449C3E008C76}">
      <dgm:prSet phldrT="[Текст]" custT="1"/>
      <dgm:spPr/>
      <dgm:t>
        <a:bodyPr/>
        <a:lstStyle/>
        <a:p>
          <a:r>
            <a:rPr lang="en-US" sz="1800" b="0" i="0" dirty="0" err="1" smtClean="0"/>
            <a:t>ko‘rib</a:t>
          </a:r>
          <a:r>
            <a:rPr lang="en-US" sz="1800" b="0" i="0" dirty="0" smtClean="0"/>
            <a:t> </a:t>
          </a:r>
          <a:r>
            <a:rPr lang="en-US" sz="1800" b="0" i="0" dirty="0" err="1" smtClean="0"/>
            <a:t>chiqilayotgan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birlikni</a:t>
          </a:r>
          <a:r>
            <a:rPr lang="en-US" sz="1800" b="0" i="0" dirty="0" smtClean="0"/>
            <a:t> </a:t>
          </a:r>
          <a:r>
            <a:rPr lang="en-US" sz="1800" b="0" i="0" dirty="0" err="1" smtClean="0"/>
            <a:t>o‘z</a:t>
          </a:r>
          <a:r>
            <a:rPr lang="en-US" sz="1800" b="0" i="0" dirty="0" smtClean="0"/>
            <a:t> </a:t>
          </a:r>
          <a:r>
            <a:rPr lang="en-US" sz="1800" b="0" i="0" dirty="0" err="1" smtClean="0"/>
            <a:t>ichiga</a:t>
          </a:r>
          <a:r>
            <a:rPr lang="en-US" sz="1800" b="0" i="0" dirty="0" smtClean="0"/>
            <a:t> </a:t>
          </a:r>
          <a:r>
            <a:rPr lang="en-US" sz="1800" b="0" i="0" dirty="0" err="1" smtClean="0"/>
            <a:t>oladigan</a:t>
          </a:r>
          <a:r>
            <a:rPr lang="en-US" sz="1800" b="0" i="0" dirty="0" smtClean="0"/>
            <a:t> </a:t>
          </a:r>
          <a:r>
            <a:rPr lang="en-US" sz="1800" b="0" i="0" dirty="0" err="1" smtClean="0"/>
            <a:t>va</a:t>
          </a:r>
          <a:r>
            <a:rPr lang="en-US" sz="1800" b="0" i="0" dirty="0" smtClean="0"/>
            <a:t> </a:t>
          </a:r>
          <a:r>
            <a:rPr lang="en-US" sz="1800" b="0" i="0" dirty="0" err="1" smtClean="0"/>
            <a:t>korporativ</a:t>
          </a:r>
          <a:r>
            <a:rPr lang="en-US" sz="1800" b="0" i="0" dirty="0" smtClean="0"/>
            <a:t> </a:t>
          </a:r>
          <a:r>
            <a:rPr lang="en-US" sz="1800" b="0" i="0" dirty="0" err="1" smtClean="0"/>
            <a:t>aktivning</a:t>
          </a:r>
          <a:r>
            <a:rPr lang="en-US" sz="1800" b="0" i="0" dirty="0" smtClean="0"/>
            <a:t> </a:t>
          </a:r>
          <a:r>
            <a:rPr lang="en-US" sz="1800" b="0" i="0" dirty="0" err="1" smtClean="0"/>
            <a:t>balans</a:t>
          </a:r>
          <a:r>
            <a:rPr lang="en-US" sz="1800" b="0" i="0" dirty="0" smtClean="0"/>
            <a:t> </a:t>
          </a:r>
          <a:r>
            <a:rPr lang="en-US" sz="1800" b="0" i="0" dirty="0" err="1" smtClean="0"/>
            <a:t>qiymatining</a:t>
          </a:r>
          <a:r>
            <a:rPr lang="en-US" sz="1800" b="0" i="0" dirty="0" smtClean="0"/>
            <a:t> </a:t>
          </a:r>
          <a:r>
            <a:rPr lang="en-US" sz="1800" b="0" i="0" dirty="0" err="1" smtClean="0"/>
            <a:t>qismi</a:t>
          </a:r>
          <a:r>
            <a:rPr lang="en-US" sz="1800" b="0" i="0" dirty="0" smtClean="0"/>
            <a:t> </a:t>
          </a:r>
          <a:r>
            <a:rPr lang="en-US" sz="1800" b="0" i="0" dirty="0" err="1" smtClean="0"/>
            <a:t>o‘rinli</a:t>
          </a:r>
          <a:r>
            <a:rPr lang="en-US" sz="1800" b="0" i="0" dirty="0" smtClean="0"/>
            <a:t> </a:t>
          </a:r>
          <a:r>
            <a:rPr lang="en-US" sz="1800" b="0" i="0" dirty="0" err="1" smtClean="0"/>
            <a:t>va</a:t>
          </a:r>
          <a:r>
            <a:rPr lang="en-US" sz="1800" b="0" i="0" dirty="0" smtClean="0"/>
            <a:t> </a:t>
          </a:r>
          <a:r>
            <a:rPr lang="en-US" sz="1800" b="0" i="0" dirty="0" err="1" smtClean="0"/>
            <a:t>mos</a:t>
          </a:r>
          <a:r>
            <a:rPr lang="en-US" sz="1800" b="0" i="0" dirty="0" smtClean="0"/>
            <a:t> </a:t>
          </a:r>
          <a:r>
            <a:rPr lang="en-US" sz="1800" b="0" i="0" dirty="0" err="1" smtClean="0"/>
            <a:t>ravishda</a:t>
          </a:r>
          <a:r>
            <a:rPr lang="en-US" sz="1800" b="0" i="0" dirty="0" smtClean="0"/>
            <a:t> </a:t>
          </a:r>
          <a:r>
            <a:rPr lang="en-US" sz="1800" b="0" i="0" dirty="0" err="1" smtClean="0"/>
            <a:t>taqsimlanishi</a:t>
          </a:r>
          <a:r>
            <a:rPr lang="en-US" sz="1800" b="0" i="0" dirty="0" smtClean="0"/>
            <a:t> </a:t>
          </a:r>
          <a:r>
            <a:rPr lang="en-US" sz="1800" b="0" i="0" dirty="0" err="1" smtClean="0"/>
            <a:t>mumkin</a:t>
          </a:r>
          <a:r>
            <a:rPr lang="en-US" sz="1800" b="0" i="0" dirty="0" smtClean="0"/>
            <a:t> </a:t>
          </a:r>
          <a:r>
            <a:rPr lang="en-US" sz="1800" b="0" i="0" dirty="0" err="1" smtClean="0"/>
            <a:t>bo‘ladigan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birliklarning</a:t>
          </a:r>
          <a:r>
            <a:rPr lang="en-US" sz="1800" b="0" i="0" dirty="0" smtClean="0"/>
            <a:t> </a:t>
          </a:r>
          <a:r>
            <a:rPr lang="en-US" sz="1800" b="0" i="0" dirty="0" err="1" smtClean="0"/>
            <a:t>eng</a:t>
          </a:r>
          <a:r>
            <a:rPr lang="en-US" sz="1800" b="0" i="0" dirty="0" smtClean="0"/>
            <a:t> </a:t>
          </a:r>
          <a:r>
            <a:rPr lang="en-US" sz="1800" b="0" i="0" dirty="0" err="1" smtClean="0"/>
            <a:t>kichik</a:t>
          </a:r>
          <a:r>
            <a:rPr lang="en-US" sz="1800" b="0" i="0" dirty="0" smtClean="0"/>
            <a:t> </a:t>
          </a:r>
          <a:r>
            <a:rPr lang="en-US" sz="1800" b="0" i="0" dirty="0" err="1" smtClean="0"/>
            <a:t>guruhini</a:t>
          </a:r>
          <a:r>
            <a:rPr lang="en-US" sz="1800" b="0" i="0" dirty="0" smtClean="0"/>
            <a:t> </a:t>
          </a:r>
          <a:r>
            <a:rPr lang="en-US" sz="1800" b="0" i="0" dirty="0" err="1" smtClean="0"/>
            <a:t>aniqlashi</a:t>
          </a:r>
          <a:r>
            <a:rPr lang="en-US" sz="1800" b="0" i="0" dirty="0" smtClean="0"/>
            <a:t> </a:t>
          </a:r>
          <a:r>
            <a:rPr lang="en-US" sz="1800" b="0" i="0" dirty="0" err="1" smtClean="0"/>
            <a:t>lozim</a:t>
          </a:r>
          <a:r>
            <a:rPr lang="en-US" sz="1800" b="0" i="0" dirty="0" smtClean="0"/>
            <a:t>;</a:t>
          </a:r>
          <a:endParaRPr lang="ru-RU" sz="1800" b="0" i="1" dirty="0">
            <a:solidFill>
              <a:srgbClr val="7030A0"/>
            </a:solidFill>
          </a:endParaRPr>
        </a:p>
      </dgm:t>
    </dgm:pt>
    <dgm:pt modelId="{DD628493-E20D-48D9-9291-5EE22150BBCA}" type="parTrans" cxnId="{E9BC0A1A-A057-46DB-9797-F0B6007EBA39}">
      <dgm:prSet/>
      <dgm:spPr/>
      <dgm:t>
        <a:bodyPr/>
        <a:lstStyle/>
        <a:p>
          <a:endParaRPr lang="ru-RU"/>
        </a:p>
      </dgm:t>
    </dgm:pt>
    <dgm:pt modelId="{82978F13-D749-4937-92F6-F001D4016B7F}" type="sibTrans" cxnId="{E9BC0A1A-A057-46DB-9797-F0B6007EBA39}">
      <dgm:prSet/>
      <dgm:spPr/>
      <dgm:t>
        <a:bodyPr/>
        <a:lstStyle/>
        <a:p>
          <a:endParaRPr lang="ru-RU"/>
        </a:p>
      </dgm:t>
    </dgm:pt>
    <dgm:pt modelId="{34DCF927-4BD9-42D1-9112-796C210934A8}">
      <dgm:prSet phldrT="[Текст]" custT="1"/>
      <dgm:spPr/>
      <dgm:t>
        <a:bodyPr/>
        <a:lstStyle/>
        <a:p>
          <a:r>
            <a:rPr lang="en-US" sz="1800" b="0" i="0" dirty="0" err="1" smtClean="0"/>
            <a:t>ko‘rib</a:t>
          </a:r>
          <a:r>
            <a:rPr lang="en-US" sz="1800" b="0" i="0" dirty="0" smtClean="0"/>
            <a:t> </a:t>
          </a:r>
          <a:r>
            <a:rPr lang="en-US" sz="1800" b="0" i="0" dirty="0" err="1" smtClean="0"/>
            <a:t>chiqilayotgan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birlikni</a:t>
          </a:r>
          <a:r>
            <a:rPr lang="en-US" sz="1800" b="0" i="0" dirty="0" smtClean="0"/>
            <a:t> </a:t>
          </a:r>
          <a:r>
            <a:rPr lang="en-US" sz="1800" b="0" i="0" dirty="0" err="1" smtClean="0"/>
            <a:t>o‘z</a:t>
          </a:r>
          <a:r>
            <a:rPr lang="en-US" sz="1800" b="0" i="0" dirty="0" smtClean="0"/>
            <a:t> </a:t>
          </a:r>
          <a:r>
            <a:rPr lang="en-US" sz="1800" b="0" i="0" dirty="0" err="1" smtClean="0"/>
            <a:t>ichiga</a:t>
          </a:r>
          <a:r>
            <a:rPr lang="en-US" sz="1800" b="0" i="0" dirty="0" smtClean="0"/>
            <a:t> </a:t>
          </a:r>
          <a:r>
            <a:rPr lang="en-US" sz="1800" b="0" i="0" dirty="0" err="1" smtClean="0"/>
            <a:t>oladigan</a:t>
          </a:r>
          <a:r>
            <a:rPr lang="en-US" sz="1800" b="0" i="0" dirty="0" smtClean="0"/>
            <a:t> </a:t>
          </a:r>
          <a:r>
            <a:rPr lang="en-US" sz="1800" b="0" i="0" dirty="0" err="1" smtClean="0"/>
            <a:t>va</a:t>
          </a:r>
          <a:r>
            <a:rPr lang="en-US" sz="1800" b="0" i="0" dirty="0" smtClean="0"/>
            <a:t> </a:t>
          </a:r>
          <a:r>
            <a:rPr lang="en-US" sz="1800" b="0" i="0" dirty="0" err="1" smtClean="0"/>
            <a:t>korporativ</a:t>
          </a:r>
          <a:r>
            <a:rPr lang="en-US" sz="1800" b="0" i="0" dirty="0" smtClean="0"/>
            <a:t> </a:t>
          </a:r>
          <a:r>
            <a:rPr lang="en-US" sz="1800" b="0" i="0" dirty="0" err="1" smtClean="0"/>
            <a:t>aktivning</a:t>
          </a:r>
          <a:r>
            <a:rPr lang="en-US" sz="1800" b="0" i="0" dirty="0" smtClean="0"/>
            <a:t> </a:t>
          </a:r>
          <a:r>
            <a:rPr lang="en-US" sz="1800" b="0" i="0" dirty="0" err="1" smtClean="0"/>
            <a:t>balans</a:t>
          </a:r>
          <a:r>
            <a:rPr lang="en-US" sz="1800" b="0" i="0" dirty="0" smtClean="0"/>
            <a:t> </a:t>
          </a:r>
          <a:r>
            <a:rPr lang="en-US" sz="1800" b="0" i="0" dirty="0" err="1" smtClean="0"/>
            <a:t>qiymatining</a:t>
          </a:r>
          <a:r>
            <a:rPr lang="en-US" sz="1800" b="0" i="0" dirty="0" smtClean="0"/>
            <a:t> </a:t>
          </a:r>
          <a:r>
            <a:rPr lang="en-US" sz="1800" b="0" i="0" dirty="0" err="1" smtClean="0"/>
            <a:t>qismi</a:t>
          </a:r>
          <a:r>
            <a:rPr lang="en-US" sz="1800" b="0" i="0" dirty="0" smtClean="0"/>
            <a:t> </a:t>
          </a:r>
          <a:r>
            <a:rPr lang="en-US" sz="1800" b="0" i="0" dirty="0" err="1" smtClean="0"/>
            <a:t>o‘rinli</a:t>
          </a:r>
          <a:r>
            <a:rPr lang="en-US" sz="1800" b="0" i="0" dirty="0" smtClean="0"/>
            <a:t> </a:t>
          </a:r>
          <a:r>
            <a:rPr lang="en-US" sz="1800" b="0" i="0" dirty="0" err="1" smtClean="0"/>
            <a:t>va</a:t>
          </a:r>
          <a:r>
            <a:rPr lang="en-US" sz="1800" b="0" i="0" dirty="0" smtClean="0"/>
            <a:t> </a:t>
          </a:r>
          <a:r>
            <a:rPr lang="en-US" sz="1800" b="0" i="0" dirty="0" err="1" smtClean="0"/>
            <a:t>mos</a:t>
          </a:r>
          <a:r>
            <a:rPr lang="en-US" sz="1800" b="0" i="0" dirty="0" smtClean="0"/>
            <a:t> </a:t>
          </a:r>
          <a:r>
            <a:rPr lang="en-US" sz="1800" b="0" i="0" dirty="0" err="1" smtClean="0"/>
            <a:t>ravishda</a:t>
          </a:r>
          <a:r>
            <a:rPr lang="en-US" sz="1800" b="0" i="0" dirty="0" smtClean="0"/>
            <a:t> </a:t>
          </a:r>
          <a:r>
            <a:rPr lang="en-US" sz="1800" b="0" i="0" dirty="0" err="1" smtClean="0"/>
            <a:t>taqsimlanishi</a:t>
          </a:r>
          <a:r>
            <a:rPr lang="en-US" sz="1800" b="0" i="0" dirty="0" smtClean="0"/>
            <a:t> </a:t>
          </a:r>
          <a:r>
            <a:rPr lang="en-US" sz="1800" b="0" i="0" dirty="0" err="1" smtClean="0"/>
            <a:t>mumkin</a:t>
          </a:r>
          <a:r>
            <a:rPr lang="en-US" sz="1800" b="0" i="0" dirty="0" smtClean="0"/>
            <a:t> </a:t>
          </a:r>
          <a:r>
            <a:rPr lang="en-US" sz="1800" b="0" i="0" dirty="0" err="1" smtClean="0"/>
            <a:t>bo‘ladigan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birliklarning</a:t>
          </a:r>
          <a:r>
            <a:rPr lang="en-US" sz="1800" b="0" i="0" dirty="0" smtClean="0"/>
            <a:t> </a:t>
          </a:r>
          <a:r>
            <a:rPr lang="en-US" sz="1800" b="0" i="0" dirty="0" err="1" smtClean="0"/>
            <a:t>eng</a:t>
          </a:r>
          <a:r>
            <a:rPr lang="en-US" sz="1800" b="0" i="0" dirty="0" smtClean="0"/>
            <a:t> </a:t>
          </a:r>
          <a:r>
            <a:rPr lang="en-US" sz="1800" b="0" i="0" dirty="0" err="1" smtClean="0"/>
            <a:t>kichik</a:t>
          </a:r>
          <a:r>
            <a:rPr lang="en-US" sz="1800" b="0" i="0" dirty="0" smtClean="0"/>
            <a:t> </a:t>
          </a:r>
          <a:r>
            <a:rPr lang="en-US" sz="1800" b="0" i="0" dirty="0" err="1" smtClean="0"/>
            <a:t>guruhini</a:t>
          </a:r>
          <a:r>
            <a:rPr lang="en-US" sz="1800" b="0" i="0" dirty="0" smtClean="0"/>
            <a:t> </a:t>
          </a:r>
          <a:r>
            <a:rPr lang="en-US" sz="1800" b="0" i="0" dirty="0" err="1" smtClean="0"/>
            <a:t>aniqlashi</a:t>
          </a:r>
          <a:r>
            <a:rPr lang="en-US" sz="1800" b="0" i="0" dirty="0" smtClean="0"/>
            <a:t> </a:t>
          </a:r>
          <a:r>
            <a:rPr lang="en-US" sz="1800" b="0" i="0" dirty="0" err="1" smtClean="0"/>
            <a:t>lozim</a:t>
          </a:r>
          <a:r>
            <a:rPr lang="en-US" sz="1800" b="0" i="0" dirty="0" smtClean="0"/>
            <a:t>;</a:t>
          </a:r>
          <a:endParaRPr lang="ru-RU" sz="1800" b="0" i="1" dirty="0">
            <a:solidFill>
              <a:srgbClr val="7030A0"/>
            </a:solidFill>
          </a:endParaRPr>
        </a:p>
      </dgm:t>
    </dgm:pt>
    <dgm:pt modelId="{8392BA60-D0B2-4F1C-9D1A-49EED011F570}" type="parTrans" cxnId="{5BCBAE01-56B4-42B8-AC1F-62E8F3DA136E}">
      <dgm:prSet/>
      <dgm:spPr/>
      <dgm:t>
        <a:bodyPr/>
        <a:lstStyle/>
        <a:p>
          <a:endParaRPr lang="ru-RU"/>
        </a:p>
      </dgm:t>
    </dgm:pt>
    <dgm:pt modelId="{9FF172D3-4B58-4716-8B5E-3EC39A3874E8}" type="sibTrans" cxnId="{5BCBAE01-56B4-42B8-AC1F-62E8F3DA136E}">
      <dgm:prSet/>
      <dgm:spPr/>
      <dgm:t>
        <a:bodyPr/>
        <a:lstStyle/>
        <a:p>
          <a:endParaRPr lang="ru-RU"/>
        </a:p>
      </dgm:t>
    </dgm:pt>
    <dgm:pt modelId="{D29A1D95-27CF-4933-8369-3276FD2F223B}">
      <dgm:prSet phldrT="[Текст]" custT="1"/>
      <dgm:spPr/>
      <dgm:t>
        <a:bodyPr/>
        <a:lstStyle/>
        <a:p>
          <a:r>
            <a:rPr lang="en-US" sz="1800" b="0" i="0" dirty="0" smtClean="0"/>
            <a:t>(b) </a:t>
          </a:r>
          <a:r>
            <a:rPr lang="en-US" sz="1800" b="0" i="0" dirty="0" err="1" smtClean="0"/>
            <a:t>ushbu</a:t>
          </a:r>
          <a:r>
            <a:rPr lang="en-US" sz="1800" b="0" i="0" dirty="0" smtClean="0"/>
            <a:t> </a:t>
          </a:r>
          <a:r>
            <a:rPr lang="en-US" sz="1800" b="0" i="0" dirty="0" err="1" smtClean="0"/>
            <a:t>birlikka</a:t>
          </a:r>
          <a:r>
            <a:rPr lang="en-US" sz="1800" b="0" i="0" dirty="0" smtClean="0"/>
            <a:t> </a:t>
          </a:r>
          <a:r>
            <a:rPr lang="en-US" sz="1800" b="0" i="0" dirty="0" err="1" smtClean="0"/>
            <a:t>nisbatan</a:t>
          </a:r>
          <a:r>
            <a:rPr lang="en-US" sz="1800" b="0" i="0" dirty="0" smtClean="0"/>
            <a:t> </a:t>
          </a:r>
          <a:r>
            <a:rPr lang="en-US" sz="1800" b="0" i="0" dirty="0" err="1" smtClean="0"/>
            <a:t>o‘rinli</a:t>
          </a:r>
          <a:r>
            <a:rPr lang="en-US" sz="1800" b="0" i="0" dirty="0" smtClean="0"/>
            <a:t> </a:t>
          </a:r>
          <a:r>
            <a:rPr lang="en-US" sz="1800" b="0" i="0" dirty="0" err="1" smtClean="0"/>
            <a:t>va</a:t>
          </a:r>
          <a:r>
            <a:rPr lang="en-US" sz="1800" b="0" i="0" dirty="0" smtClean="0"/>
            <a:t> </a:t>
          </a:r>
          <a:r>
            <a:rPr lang="en-US" sz="1800" b="0" i="0" dirty="0" err="1" smtClean="0"/>
            <a:t>mos</a:t>
          </a:r>
          <a:r>
            <a:rPr lang="en-US" sz="1800" b="0" i="0" dirty="0" smtClean="0"/>
            <a:t> </a:t>
          </a:r>
          <a:r>
            <a:rPr lang="en-US" sz="1800" b="0" i="0" dirty="0" err="1" smtClean="0"/>
            <a:t>ravishda</a:t>
          </a:r>
          <a:r>
            <a:rPr lang="en-US" sz="1800" b="0" i="0" dirty="0" smtClean="0"/>
            <a:t> </a:t>
          </a:r>
          <a:r>
            <a:rPr lang="en-US" sz="1800" b="0" i="0" dirty="0" err="1" smtClean="0"/>
            <a:t>taqsimlanishi</a:t>
          </a:r>
          <a:r>
            <a:rPr lang="en-US" sz="1800" b="0" i="0" dirty="0" smtClean="0"/>
            <a:t> </a:t>
          </a:r>
          <a:r>
            <a:rPr lang="en-US" sz="1800" b="0" i="0" dirty="0" err="1" smtClean="0"/>
            <a:t>mumkin</a:t>
          </a:r>
          <a:r>
            <a:rPr lang="en-US" sz="1800" b="0" i="0" dirty="0" smtClean="0"/>
            <a:t> </a:t>
          </a:r>
          <a:r>
            <a:rPr lang="en-US" sz="1800" b="0" i="0" dirty="0" err="1" smtClean="0"/>
            <a:t>bo‘lmasa</a:t>
          </a:r>
          <a:r>
            <a:rPr lang="en-US" sz="1800" b="0" i="0" dirty="0" smtClean="0"/>
            <a:t>, </a:t>
          </a:r>
          <a:r>
            <a:rPr lang="en-US" sz="1800" b="0" i="0" dirty="0" err="1" smtClean="0"/>
            <a:t>tadbirkorlik</a:t>
          </a:r>
          <a:r>
            <a:rPr lang="en-US" sz="1800" b="0" i="0" dirty="0" smtClean="0"/>
            <a:t> </a:t>
          </a:r>
          <a:r>
            <a:rPr lang="en-US" sz="1800" b="0" i="0" dirty="0" err="1" smtClean="0"/>
            <a:t>sub’ekti</a:t>
          </a:r>
          <a:r>
            <a:rPr lang="en-US" sz="1800" b="0" i="0" dirty="0" smtClean="0"/>
            <a:t>:</a:t>
          </a:r>
          <a:endParaRPr lang="ru-RU" sz="1800" i="1" dirty="0">
            <a:solidFill>
              <a:srgbClr val="7030A0"/>
            </a:solidFill>
          </a:endParaRPr>
        </a:p>
      </dgm:t>
    </dgm:pt>
    <dgm:pt modelId="{3F6B5723-01F1-4D76-84FA-97331B1AA885}" type="parTrans" cxnId="{7DCF18DA-2ED5-4241-B605-22358D7EB4B3}">
      <dgm:prSet/>
      <dgm:spPr/>
      <dgm:t>
        <a:bodyPr/>
        <a:lstStyle/>
        <a:p>
          <a:endParaRPr lang="ru-RU"/>
        </a:p>
      </dgm:t>
    </dgm:pt>
    <dgm:pt modelId="{90B5A195-1E41-494C-A822-830C89228982}" type="sibTrans" cxnId="{7DCF18DA-2ED5-4241-B605-22358D7EB4B3}">
      <dgm:prSet/>
      <dgm:spPr/>
      <dgm:t>
        <a:bodyPr/>
        <a:lstStyle/>
        <a:p>
          <a:endParaRPr lang="ru-RU"/>
        </a:p>
      </dgm:t>
    </dgm:pt>
    <dgm:pt modelId="{B2A3A340-C9EC-4683-B3B0-28FAE8C6ECFD}">
      <dgm:prSet phldrT="[Текст]" custT="1"/>
      <dgm:spPr/>
      <dgm:t>
        <a:bodyPr/>
        <a:lstStyle/>
        <a:p>
          <a:r>
            <a:rPr lang="en-US" sz="1800" b="0" i="0" dirty="0" smtClean="0"/>
            <a:t>(a)</a:t>
          </a:r>
          <a:r>
            <a:rPr lang="en-US" sz="1800" b="0" i="0" dirty="0" err="1" smtClean="0"/>
            <a:t>ushbu</a:t>
          </a:r>
          <a:r>
            <a:rPr lang="en-US" sz="1800" b="0" i="0" dirty="0" smtClean="0"/>
            <a:t> </a:t>
          </a:r>
          <a:r>
            <a:rPr lang="en-US" sz="1800" b="0" i="0" dirty="0" err="1" smtClean="0"/>
            <a:t>birlikka</a:t>
          </a:r>
          <a:r>
            <a:rPr lang="en-US" sz="1800" b="0" i="0" dirty="0" smtClean="0"/>
            <a:t> </a:t>
          </a:r>
          <a:r>
            <a:rPr lang="en-US" sz="1800" b="0" i="0" dirty="0" err="1" smtClean="0"/>
            <a:t>nisbatan</a:t>
          </a:r>
          <a:r>
            <a:rPr lang="en-US" sz="1800" b="0" i="0" dirty="0" smtClean="0"/>
            <a:t> </a:t>
          </a:r>
          <a:r>
            <a:rPr lang="en-US" sz="1800" b="0" i="0" dirty="0" err="1" smtClean="0"/>
            <a:t>o‘rinli</a:t>
          </a:r>
          <a:r>
            <a:rPr lang="en-US" sz="1800" b="0" i="0" dirty="0" smtClean="0"/>
            <a:t> </a:t>
          </a:r>
          <a:r>
            <a:rPr lang="en-US" sz="1800" b="0" i="0" dirty="0" err="1" smtClean="0"/>
            <a:t>va</a:t>
          </a:r>
          <a:r>
            <a:rPr lang="en-US" sz="1800" b="0" i="0" dirty="0" smtClean="0"/>
            <a:t> </a:t>
          </a:r>
          <a:r>
            <a:rPr lang="en-US" sz="1800" b="0" i="0" dirty="0" err="1" smtClean="0"/>
            <a:t>mos</a:t>
          </a:r>
          <a:r>
            <a:rPr lang="en-US" sz="1800" b="0" i="0" dirty="0" smtClean="0"/>
            <a:t> </a:t>
          </a:r>
          <a:r>
            <a:rPr lang="en-US" sz="1800" b="0" i="0" dirty="0" err="1" smtClean="0"/>
            <a:t>ravishda</a:t>
          </a:r>
          <a:r>
            <a:rPr lang="en-US" sz="1800" b="0" i="0" dirty="0" smtClean="0"/>
            <a:t> </a:t>
          </a:r>
          <a:r>
            <a:rPr lang="en-US" sz="1800" b="0" i="0" dirty="0" err="1" smtClean="0"/>
            <a:t>aks</a:t>
          </a:r>
          <a:r>
            <a:rPr lang="en-US" sz="1800" b="0" i="0" dirty="0" smtClean="0"/>
            <a:t> </a:t>
          </a:r>
          <a:r>
            <a:rPr lang="en-US" sz="1800" b="0" i="0" dirty="0" err="1" smtClean="0"/>
            <a:t>ettirilishi</a:t>
          </a:r>
          <a:r>
            <a:rPr lang="en-US" sz="1800" b="0" i="0" dirty="0" smtClean="0"/>
            <a:t> </a:t>
          </a:r>
          <a:r>
            <a:rPr lang="en-US" sz="1800" b="0" i="0" dirty="0" err="1" smtClean="0"/>
            <a:t>mumkin</a:t>
          </a:r>
          <a:r>
            <a:rPr lang="en-US" sz="1800" b="0" i="0" dirty="0" smtClean="0"/>
            <a:t> </a:t>
          </a:r>
          <a:r>
            <a:rPr lang="en-US" sz="1800" b="0" i="0" dirty="0" err="1" smtClean="0"/>
            <a:t>bo‘lsa</a:t>
          </a:r>
          <a:r>
            <a:rPr lang="en-US" sz="1800" b="0" i="0" dirty="0" smtClean="0"/>
            <a:t>, </a:t>
          </a:r>
          <a:r>
            <a:rPr lang="en-US" sz="1800" b="0" i="0" dirty="0" err="1" smtClean="0"/>
            <a:t>tadbirkorlik</a:t>
          </a:r>
          <a:r>
            <a:rPr lang="en-US" sz="1800" b="0" i="0" dirty="0" smtClean="0"/>
            <a:t> </a:t>
          </a:r>
          <a:r>
            <a:rPr lang="en-US" sz="1800" b="0" i="0" dirty="0" err="1" smtClean="0"/>
            <a:t>sub’ekti</a:t>
          </a:r>
          <a:r>
            <a:rPr lang="en-US" sz="1800" b="0" i="0" dirty="0" smtClean="0"/>
            <a:t> </a:t>
          </a:r>
          <a:r>
            <a:rPr lang="en-US" sz="1800" b="0" i="0" dirty="0" err="1" smtClean="0"/>
            <a:t>birlikning</a:t>
          </a:r>
          <a:r>
            <a:rPr lang="en-US" sz="1800" b="0" i="0" dirty="0" smtClean="0"/>
            <a:t> </a:t>
          </a:r>
          <a:r>
            <a:rPr lang="en-US" sz="1800" b="0" i="0" dirty="0" err="1" smtClean="0"/>
            <a:t>balans</a:t>
          </a:r>
          <a:r>
            <a:rPr lang="en-US" sz="1800" b="0" i="0" dirty="0" smtClean="0"/>
            <a:t> </a:t>
          </a:r>
          <a:r>
            <a:rPr lang="en-US" sz="1800" b="0" i="0" dirty="0" err="1" smtClean="0"/>
            <a:t>qiymatini</a:t>
          </a:r>
          <a:r>
            <a:rPr lang="en-US" sz="1800" b="0" i="0" dirty="0" smtClean="0"/>
            <a:t>, </a:t>
          </a:r>
          <a:r>
            <a:rPr lang="en-US" sz="1800" b="0" i="0" dirty="0" err="1" smtClean="0"/>
            <a:t>jumladan</a:t>
          </a:r>
          <a:r>
            <a:rPr lang="en-US" sz="1800" b="0" i="0" dirty="0" smtClean="0"/>
            <a:t> </a:t>
          </a:r>
          <a:r>
            <a:rPr lang="en-US" sz="1800" b="0" i="0" dirty="0" err="1" smtClean="0"/>
            <a:t>birlikka</a:t>
          </a:r>
          <a:r>
            <a:rPr lang="en-US" sz="1800" b="0" i="0" dirty="0" smtClean="0"/>
            <a:t> </a:t>
          </a:r>
          <a:r>
            <a:rPr lang="en-US" sz="1800" b="0" i="0" dirty="0" err="1" smtClean="0"/>
            <a:t>taqsimlangan</a:t>
          </a:r>
          <a:r>
            <a:rPr lang="en-US" sz="1800" b="0" i="0" dirty="0" smtClean="0"/>
            <a:t> </a:t>
          </a:r>
          <a:r>
            <a:rPr lang="en-US" sz="1800" b="0" i="0" dirty="0" err="1" smtClean="0"/>
            <a:t>korporativ</a:t>
          </a:r>
          <a:r>
            <a:rPr lang="en-US" sz="1800" b="0" i="0" dirty="0" smtClean="0"/>
            <a:t> </a:t>
          </a:r>
          <a:r>
            <a:rPr lang="en-US" sz="1800" b="0" i="0" dirty="0" err="1" smtClean="0"/>
            <a:t>aktivning</a:t>
          </a:r>
          <a:r>
            <a:rPr lang="en-US" sz="1800" b="0" i="0" dirty="0" smtClean="0"/>
            <a:t> </a:t>
          </a:r>
          <a:r>
            <a:rPr lang="en-US" sz="1800" b="0" i="0" dirty="0" err="1" smtClean="0"/>
            <a:t>balans</a:t>
          </a:r>
          <a:r>
            <a:rPr lang="en-US" sz="1800" b="0" i="0" dirty="0" smtClean="0"/>
            <a:t> </a:t>
          </a:r>
          <a:r>
            <a:rPr lang="en-US" sz="1800" b="0" i="0" dirty="0" err="1" smtClean="0"/>
            <a:t>qiymatining</a:t>
          </a:r>
          <a:r>
            <a:rPr lang="en-US" sz="1800" b="0" i="0" dirty="0" smtClean="0"/>
            <a:t> </a:t>
          </a:r>
          <a:r>
            <a:rPr lang="en-US" sz="1800" b="0" i="0" dirty="0" err="1" smtClean="0"/>
            <a:t>qismi</a:t>
          </a:r>
          <a:r>
            <a:rPr lang="en-US" sz="1800" b="0" i="0" dirty="0" smtClean="0"/>
            <a:t> </a:t>
          </a:r>
          <a:r>
            <a:rPr lang="en-US" sz="1800" b="0" i="0" dirty="0" err="1" smtClean="0"/>
            <a:t>bilan</a:t>
          </a:r>
          <a:r>
            <a:rPr lang="en-US" sz="1800" b="0" i="0" dirty="0" smtClean="0"/>
            <a:t> </a:t>
          </a:r>
          <a:r>
            <a:rPr lang="en-US" sz="1800" b="0" i="0" dirty="0" err="1" smtClean="0"/>
            <a:t>birga</a:t>
          </a:r>
          <a:r>
            <a:rPr lang="en-US" sz="1800" b="0" i="0" dirty="0" smtClean="0"/>
            <a:t>, </a:t>
          </a:r>
          <a:r>
            <a:rPr lang="en-US" sz="1800" b="0" i="0" dirty="0" err="1" smtClean="0"/>
            <a:t>uning</a:t>
          </a:r>
          <a:r>
            <a:rPr lang="en-US" sz="1800" b="0" i="0" dirty="0" smtClean="0"/>
            <a:t> </a:t>
          </a:r>
          <a:r>
            <a:rPr lang="en-US" sz="1800" b="0" i="0" dirty="0" err="1" smtClean="0"/>
            <a:t>qoplanadigan</a:t>
          </a:r>
          <a:r>
            <a:rPr lang="en-US" sz="1800" b="0" i="0" dirty="0" smtClean="0"/>
            <a:t> </a:t>
          </a:r>
          <a:r>
            <a:rPr lang="en-US" sz="1800" b="0" i="0" dirty="0" err="1" smtClean="0"/>
            <a:t>qiymatiga</a:t>
          </a:r>
          <a:r>
            <a:rPr lang="en-US" sz="1800" b="0" i="0" dirty="0" smtClean="0"/>
            <a:t> </a:t>
          </a:r>
          <a:r>
            <a:rPr lang="en-US" sz="1800" b="0" i="0" dirty="0" err="1" smtClean="0"/>
            <a:t>qiyoslashi</a:t>
          </a:r>
          <a:r>
            <a:rPr lang="en-US" sz="1800" b="0" i="0" dirty="0" smtClean="0"/>
            <a:t> </a:t>
          </a:r>
          <a:r>
            <a:rPr lang="en-US" sz="1800" b="0" i="0" dirty="0" err="1" smtClean="0"/>
            <a:t>lozim</a:t>
          </a:r>
          <a:r>
            <a:rPr lang="en-US" sz="1800" b="0" i="0" dirty="0" smtClean="0"/>
            <a:t>.</a:t>
          </a:r>
          <a:endParaRPr lang="ru-RU" sz="1800" b="0" i="1" dirty="0">
            <a:solidFill>
              <a:srgbClr val="7030A0"/>
            </a:solidFill>
          </a:endParaRPr>
        </a:p>
      </dgm:t>
    </dgm:pt>
    <dgm:pt modelId="{D8828B35-ABCE-4FE4-A0B5-58F1AE7A82D3}" type="parTrans" cxnId="{A96F3487-C95B-4674-A55B-2A9CDD5081D7}">
      <dgm:prSet/>
      <dgm:spPr/>
      <dgm:t>
        <a:bodyPr/>
        <a:lstStyle/>
        <a:p>
          <a:endParaRPr lang="ru-RU"/>
        </a:p>
      </dgm:t>
    </dgm:pt>
    <dgm:pt modelId="{D4CD6F3C-431D-4FCA-B9C2-648156C17F3D}" type="sibTrans" cxnId="{A96F3487-C95B-4674-A55B-2A9CDD5081D7}">
      <dgm:prSet/>
      <dgm:spPr/>
      <dgm:t>
        <a:bodyPr/>
        <a:lstStyle/>
        <a:p>
          <a:endParaRPr lang="ru-RU"/>
        </a:p>
      </dgm:t>
    </dgm:pt>
    <dgm:pt modelId="{38D3F860-D2D5-4FE7-8AE9-5E89845D98EC}">
      <dgm:prSet phldrT="[Текст]" custT="1"/>
      <dgm:spPr/>
      <dgm:t>
        <a:bodyPr/>
        <a:lstStyle/>
        <a:p>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birlikni</a:t>
          </a:r>
          <a:r>
            <a:rPr lang="en-US" sz="1800" b="0" i="0" dirty="0" smtClean="0"/>
            <a:t> </a:t>
          </a:r>
          <a:r>
            <a:rPr lang="en-US" sz="1800" b="0" i="0" dirty="0" err="1" smtClean="0"/>
            <a:t>qadrsizlanishga</a:t>
          </a:r>
          <a:r>
            <a:rPr lang="en-US" sz="1800" b="0" i="0" dirty="0" smtClean="0"/>
            <a:t> </a:t>
          </a:r>
          <a:r>
            <a:rPr lang="en-US" sz="1800" b="0" i="0" dirty="0" err="1" smtClean="0"/>
            <a:t>tekshirishda</a:t>
          </a:r>
          <a:r>
            <a:rPr lang="en-US" sz="1800" b="0" i="0" dirty="0" smtClean="0"/>
            <a:t>, </a:t>
          </a:r>
          <a:r>
            <a:rPr lang="en-US" sz="1800" b="0" i="0" dirty="0" err="1" smtClean="0"/>
            <a:t>tadbirkorlik</a:t>
          </a:r>
          <a:r>
            <a:rPr lang="en-US" sz="1800" b="0" i="0" dirty="0" smtClean="0"/>
            <a:t> </a:t>
          </a:r>
          <a:r>
            <a:rPr lang="en-US" sz="1800" b="0" i="0" dirty="0" err="1" smtClean="0"/>
            <a:t>sub’ekti</a:t>
          </a:r>
          <a:r>
            <a:rPr lang="en-US" sz="1800" b="0" i="0" dirty="0" smtClean="0"/>
            <a:t> </a:t>
          </a:r>
          <a:r>
            <a:rPr lang="en-US" sz="1800" b="0" i="0" dirty="0" err="1" smtClean="0"/>
            <a:t>ko‘rib</a:t>
          </a:r>
          <a:r>
            <a:rPr lang="en-US" sz="1800" b="0" i="0" dirty="0" smtClean="0"/>
            <a:t> </a:t>
          </a:r>
          <a:r>
            <a:rPr lang="en-US" sz="1800" b="0" i="0" dirty="0" err="1" smtClean="0"/>
            <a:t>chiqilayotgan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birlikka</a:t>
          </a:r>
          <a:r>
            <a:rPr lang="en-US" sz="1800" b="0" i="0" dirty="0" smtClean="0"/>
            <a:t> </a:t>
          </a:r>
          <a:r>
            <a:rPr lang="en-US" sz="1800" b="0" i="0" dirty="0" err="1" smtClean="0"/>
            <a:t>tegishli</a:t>
          </a:r>
          <a:r>
            <a:rPr lang="en-US" sz="1800" b="0" i="0" dirty="0" smtClean="0"/>
            <a:t> </a:t>
          </a:r>
          <a:r>
            <a:rPr lang="en-US" sz="1800" b="0" i="0" dirty="0" err="1" smtClean="0"/>
            <a:t>bo‘lgan</a:t>
          </a:r>
          <a:r>
            <a:rPr lang="en-US" sz="1800" b="0" i="0" dirty="0" smtClean="0"/>
            <a:t> </a:t>
          </a:r>
          <a:r>
            <a:rPr lang="en-US" sz="1800" b="0" i="0" dirty="0" err="1" smtClean="0"/>
            <a:t>barcha</a:t>
          </a:r>
          <a:r>
            <a:rPr lang="en-US" sz="1800" b="0" i="0" dirty="0" smtClean="0"/>
            <a:t> </a:t>
          </a:r>
          <a:r>
            <a:rPr lang="en-US" sz="1800" b="0" i="0" dirty="0" err="1" smtClean="0"/>
            <a:t>korporativ</a:t>
          </a:r>
          <a:r>
            <a:rPr lang="en-US" sz="1800" b="0" i="0" dirty="0" smtClean="0"/>
            <a:t> </a:t>
          </a:r>
          <a:r>
            <a:rPr lang="en-US" sz="1800" b="0" i="0" dirty="0" err="1" smtClean="0"/>
            <a:t>aktivlarni</a:t>
          </a:r>
          <a:r>
            <a:rPr lang="en-US" sz="1800" b="0" i="0" dirty="0" smtClean="0"/>
            <a:t> </a:t>
          </a:r>
          <a:r>
            <a:rPr lang="en-US" sz="1800" b="0" i="0" dirty="0" err="1" smtClean="0"/>
            <a:t>aniqlashi</a:t>
          </a:r>
          <a:r>
            <a:rPr lang="en-US" sz="1800" b="0" i="0" dirty="0" smtClean="0"/>
            <a:t> </a:t>
          </a:r>
          <a:r>
            <a:rPr lang="en-US" sz="1800" b="0" i="0" dirty="0" err="1" smtClean="0"/>
            <a:t>lozim</a:t>
          </a:r>
          <a:r>
            <a:rPr lang="en-US" sz="1800" b="0" i="0" dirty="0" smtClean="0"/>
            <a:t>. </a:t>
          </a:r>
          <a:r>
            <a:rPr lang="en-US" sz="1800" b="0" i="0" dirty="0" err="1" smtClean="0"/>
            <a:t>Agarda</a:t>
          </a:r>
          <a:r>
            <a:rPr lang="en-US" sz="1800" b="0" i="0" dirty="0" smtClean="0"/>
            <a:t> </a:t>
          </a:r>
          <a:r>
            <a:rPr lang="en-US" sz="1800" b="0" i="0" dirty="0" err="1" smtClean="0"/>
            <a:t>korporativ</a:t>
          </a:r>
          <a:r>
            <a:rPr lang="en-US" sz="1800" b="0" i="0" dirty="0" smtClean="0"/>
            <a:t> </a:t>
          </a:r>
          <a:r>
            <a:rPr lang="en-US" sz="1800" b="0" i="0" dirty="0" err="1" smtClean="0"/>
            <a:t>aktivning</a:t>
          </a:r>
          <a:r>
            <a:rPr lang="en-US" sz="1800" b="0" i="0" dirty="0" smtClean="0"/>
            <a:t> </a:t>
          </a:r>
          <a:r>
            <a:rPr lang="en-US" sz="1800" b="0" i="0" dirty="0" err="1" smtClean="0"/>
            <a:t>balans</a:t>
          </a:r>
          <a:r>
            <a:rPr lang="en-US" sz="1800" b="0" i="0" dirty="0" smtClean="0"/>
            <a:t> </a:t>
          </a:r>
          <a:r>
            <a:rPr lang="en-US" sz="1800" b="0" i="0" dirty="0" err="1" smtClean="0"/>
            <a:t>qiymatining</a:t>
          </a:r>
          <a:r>
            <a:rPr lang="en-US" sz="1800" b="0" i="0" dirty="0" smtClean="0"/>
            <a:t> </a:t>
          </a:r>
          <a:r>
            <a:rPr lang="en-US" sz="1800" b="0" i="0" dirty="0" err="1" smtClean="0"/>
            <a:t>qismi</a:t>
          </a:r>
          <a:r>
            <a:rPr lang="en-US" sz="1800" b="0" i="0" dirty="0" smtClean="0"/>
            <a:t>:</a:t>
          </a:r>
          <a:endParaRPr lang="ru-RU" sz="1800" b="0" i="1" dirty="0">
            <a:solidFill>
              <a:schemeClr val="tx1"/>
            </a:solidFill>
          </a:endParaRPr>
        </a:p>
      </dgm:t>
    </dgm:pt>
    <dgm:pt modelId="{D7D38BB5-3526-42B0-BF25-16CA33B4E27B}" type="parTrans" cxnId="{E7FAA94C-61CD-440F-A3EA-27041C96E13C}">
      <dgm:prSet/>
      <dgm:spPr/>
      <dgm:t>
        <a:bodyPr/>
        <a:lstStyle/>
        <a:p>
          <a:endParaRPr lang="ru-RU"/>
        </a:p>
      </dgm:t>
    </dgm:pt>
    <dgm:pt modelId="{7FE064D1-B53A-430E-ACCA-1059EA59172D}" type="sibTrans" cxnId="{E7FAA94C-61CD-440F-A3EA-27041C96E13C}">
      <dgm:prSet/>
      <dgm:spPr/>
      <dgm:t>
        <a:bodyPr/>
        <a:lstStyle/>
        <a:p>
          <a:endParaRPr lang="ru-RU"/>
        </a:p>
      </dgm:t>
    </dgm:pt>
    <dgm:pt modelId="{F9C695EA-26F6-4F25-BFA3-0769C51C46B9}" type="pres">
      <dgm:prSet presAssocID="{B7040748-175A-4385-8C7D-F9D0A6877AF7}" presName="diagram" presStyleCnt="0">
        <dgm:presLayoutVars>
          <dgm:dir/>
          <dgm:resizeHandles val="exact"/>
        </dgm:presLayoutVars>
      </dgm:prSet>
      <dgm:spPr/>
      <dgm:t>
        <a:bodyPr/>
        <a:lstStyle/>
        <a:p>
          <a:endParaRPr lang="ru-RU"/>
        </a:p>
      </dgm:t>
    </dgm:pt>
    <dgm:pt modelId="{F39BFBF1-7FB4-4EE9-9C0E-EBC9D6B723C2}" type="pres">
      <dgm:prSet presAssocID="{94D7590F-596D-48DB-BE7E-449C3E008C76}" presName="node" presStyleLbl="node1" presStyleIdx="0" presStyleCnt="5" custScaleY="126106" custLinFactNeighborX="-20176" custLinFactNeighborY="-11695">
        <dgm:presLayoutVars>
          <dgm:bulletEnabled val="1"/>
        </dgm:presLayoutVars>
      </dgm:prSet>
      <dgm:spPr/>
      <dgm:t>
        <a:bodyPr/>
        <a:lstStyle/>
        <a:p>
          <a:endParaRPr lang="ru-RU"/>
        </a:p>
      </dgm:t>
    </dgm:pt>
    <dgm:pt modelId="{B37394FF-0680-40FD-BC11-0C3CFE30E58B}" type="pres">
      <dgm:prSet presAssocID="{82978F13-D749-4937-92F6-F001D4016B7F}" presName="sibTrans" presStyleCnt="0"/>
      <dgm:spPr/>
    </dgm:pt>
    <dgm:pt modelId="{EB274279-4011-413D-B974-360447B821FA}" type="pres">
      <dgm:prSet presAssocID="{34DCF927-4BD9-42D1-9112-796C210934A8}" presName="node" presStyleLbl="node1" presStyleIdx="1" presStyleCnt="5" custScaleX="114247" custLinFactNeighborX="21254">
        <dgm:presLayoutVars>
          <dgm:bulletEnabled val="1"/>
        </dgm:presLayoutVars>
      </dgm:prSet>
      <dgm:spPr/>
      <dgm:t>
        <a:bodyPr/>
        <a:lstStyle/>
        <a:p>
          <a:endParaRPr lang="ru-RU"/>
        </a:p>
      </dgm:t>
    </dgm:pt>
    <dgm:pt modelId="{1B4D43CC-1CAA-454F-9E59-21D5CAF6045E}" type="pres">
      <dgm:prSet presAssocID="{9FF172D3-4B58-4716-8B5E-3EC39A3874E8}" presName="sibTrans" presStyleCnt="0"/>
      <dgm:spPr/>
    </dgm:pt>
    <dgm:pt modelId="{93D31937-4719-45A4-8613-3F89CA339E84}" type="pres">
      <dgm:prSet presAssocID="{D29A1D95-27CF-4933-8369-3276FD2F223B}" presName="node" presStyleLbl="node1" presStyleIdx="2" presStyleCnt="5" custScaleY="68107" custLinFactNeighborX="-20800">
        <dgm:presLayoutVars>
          <dgm:bulletEnabled val="1"/>
        </dgm:presLayoutVars>
      </dgm:prSet>
      <dgm:spPr/>
      <dgm:t>
        <a:bodyPr/>
        <a:lstStyle/>
        <a:p>
          <a:endParaRPr lang="ru-RU"/>
        </a:p>
      </dgm:t>
    </dgm:pt>
    <dgm:pt modelId="{B98B6D44-C523-4499-9182-CD064F5F2F4F}" type="pres">
      <dgm:prSet presAssocID="{90B5A195-1E41-494C-A822-830C89228982}" presName="sibTrans" presStyleCnt="0"/>
      <dgm:spPr/>
    </dgm:pt>
    <dgm:pt modelId="{5BF2EF46-E43C-4733-8FCB-4C6594D0D17D}" type="pres">
      <dgm:prSet presAssocID="{B2A3A340-C9EC-4683-B3B0-28FAE8C6ECFD}" presName="node" presStyleLbl="node1" presStyleIdx="3" presStyleCnt="5" custScaleX="139752" custScaleY="88674" custLinFactNeighborX="5366">
        <dgm:presLayoutVars>
          <dgm:bulletEnabled val="1"/>
        </dgm:presLayoutVars>
      </dgm:prSet>
      <dgm:spPr/>
      <dgm:t>
        <a:bodyPr/>
        <a:lstStyle/>
        <a:p>
          <a:endParaRPr lang="ru-RU"/>
        </a:p>
      </dgm:t>
    </dgm:pt>
    <dgm:pt modelId="{80F5EF9C-4D30-438D-AB1C-80AAF1DC0D86}" type="pres">
      <dgm:prSet presAssocID="{D4CD6F3C-431D-4FCA-B9C2-648156C17F3D}" presName="sibTrans" presStyleCnt="0"/>
      <dgm:spPr/>
    </dgm:pt>
    <dgm:pt modelId="{2DB5E485-5DF2-4BF0-AC5D-A272E8B377A1}" type="pres">
      <dgm:prSet presAssocID="{38D3F860-D2D5-4FE7-8AE9-5E89845D98EC}" presName="node" presStyleLbl="node1" presStyleIdx="4" presStyleCnt="5" custScaleX="150435" custScaleY="83090">
        <dgm:presLayoutVars>
          <dgm:bulletEnabled val="1"/>
        </dgm:presLayoutVars>
      </dgm:prSet>
      <dgm:spPr/>
      <dgm:t>
        <a:bodyPr/>
        <a:lstStyle/>
        <a:p>
          <a:endParaRPr lang="ru-RU"/>
        </a:p>
      </dgm:t>
    </dgm:pt>
  </dgm:ptLst>
  <dgm:cxnLst>
    <dgm:cxn modelId="{E7FAA94C-61CD-440F-A3EA-27041C96E13C}" srcId="{B7040748-175A-4385-8C7D-F9D0A6877AF7}" destId="{38D3F860-D2D5-4FE7-8AE9-5E89845D98EC}" srcOrd="4" destOrd="0" parTransId="{D7D38BB5-3526-42B0-BF25-16CA33B4E27B}" sibTransId="{7FE064D1-B53A-430E-ACCA-1059EA59172D}"/>
    <dgm:cxn modelId="{2466CF03-EAB0-4DAD-A5B3-1F07C5EB20B8}" type="presOf" srcId="{B2A3A340-C9EC-4683-B3B0-28FAE8C6ECFD}" destId="{5BF2EF46-E43C-4733-8FCB-4C6594D0D17D}" srcOrd="0" destOrd="0" presId="urn:microsoft.com/office/officeart/2005/8/layout/default#1"/>
    <dgm:cxn modelId="{E9BC0A1A-A057-46DB-9797-F0B6007EBA39}" srcId="{B7040748-175A-4385-8C7D-F9D0A6877AF7}" destId="{94D7590F-596D-48DB-BE7E-449C3E008C76}" srcOrd="0" destOrd="0" parTransId="{DD628493-E20D-48D9-9291-5EE22150BBCA}" sibTransId="{82978F13-D749-4937-92F6-F001D4016B7F}"/>
    <dgm:cxn modelId="{88D3376D-C58E-4F92-9F93-C5155D9830FA}" type="presOf" srcId="{94D7590F-596D-48DB-BE7E-449C3E008C76}" destId="{F39BFBF1-7FB4-4EE9-9C0E-EBC9D6B723C2}" srcOrd="0" destOrd="0" presId="urn:microsoft.com/office/officeart/2005/8/layout/default#1"/>
    <dgm:cxn modelId="{0AD7B447-B1AB-4D95-B9C8-4B384375314B}" type="presOf" srcId="{D29A1D95-27CF-4933-8369-3276FD2F223B}" destId="{93D31937-4719-45A4-8613-3F89CA339E84}" srcOrd="0" destOrd="0" presId="urn:microsoft.com/office/officeart/2005/8/layout/default#1"/>
    <dgm:cxn modelId="{42F54CEC-DB89-4692-853E-C8356A9F1DB1}" type="presOf" srcId="{34DCF927-4BD9-42D1-9112-796C210934A8}" destId="{EB274279-4011-413D-B974-360447B821FA}" srcOrd="0" destOrd="0" presId="urn:microsoft.com/office/officeart/2005/8/layout/default#1"/>
    <dgm:cxn modelId="{161B24CC-DFF8-4E78-AD5A-7ADFD6C87623}" type="presOf" srcId="{38D3F860-D2D5-4FE7-8AE9-5E89845D98EC}" destId="{2DB5E485-5DF2-4BF0-AC5D-A272E8B377A1}" srcOrd="0" destOrd="0" presId="urn:microsoft.com/office/officeart/2005/8/layout/default#1"/>
    <dgm:cxn modelId="{A96F3487-C95B-4674-A55B-2A9CDD5081D7}" srcId="{B7040748-175A-4385-8C7D-F9D0A6877AF7}" destId="{B2A3A340-C9EC-4683-B3B0-28FAE8C6ECFD}" srcOrd="3" destOrd="0" parTransId="{D8828B35-ABCE-4FE4-A0B5-58F1AE7A82D3}" sibTransId="{D4CD6F3C-431D-4FCA-B9C2-648156C17F3D}"/>
    <dgm:cxn modelId="{5DA443FA-2B6B-40E5-8DE9-425BCB3667F0}" type="presOf" srcId="{B7040748-175A-4385-8C7D-F9D0A6877AF7}" destId="{F9C695EA-26F6-4F25-BFA3-0769C51C46B9}" srcOrd="0" destOrd="0" presId="urn:microsoft.com/office/officeart/2005/8/layout/default#1"/>
    <dgm:cxn modelId="{5BCBAE01-56B4-42B8-AC1F-62E8F3DA136E}" srcId="{B7040748-175A-4385-8C7D-F9D0A6877AF7}" destId="{34DCF927-4BD9-42D1-9112-796C210934A8}" srcOrd="1" destOrd="0" parTransId="{8392BA60-D0B2-4F1C-9D1A-49EED011F570}" sibTransId="{9FF172D3-4B58-4716-8B5E-3EC39A3874E8}"/>
    <dgm:cxn modelId="{7DCF18DA-2ED5-4241-B605-22358D7EB4B3}" srcId="{B7040748-175A-4385-8C7D-F9D0A6877AF7}" destId="{D29A1D95-27CF-4933-8369-3276FD2F223B}" srcOrd="2" destOrd="0" parTransId="{3F6B5723-01F1-4D76-84FA-97331B1AA885}" sibTransId="{90B5A195-1E41-494C-A822-830C89228982}"/>
    <dgm:cxn modelId="{36B9C33C-08D9-43CE-B605-7FCF8EE2B677}" type="presParOf" srcId="{F9C695EA-26F6-4F25-BFA3-0769C51C46B9}" destId="{F39BFBF1-7FB4-4EE9-9C0E-EBC9D6B723C2}" srcOrd="0" destOrd="0" presId="urn:microsoft.com/office/officeart/2005/8/layout/default#1"/>
    <dgm:cxn modelId="{934E804B-4A1C-40DA-99D8-7C35B49E4E99}" type="presParOf" srcId="{F9C695EA-26F6-4F25-BFA3-0769C51C46B9}" destId="{B37394FF-0680-40FD-BC11-0C3CFE30E58B}" srcOrd="1" destOrd="0" presId="urn:microsoft.com/office/officeart/2005/8/layout/default#1"/>
    <dgm:cxn modelId="{E3E0C74D-3680-4BA9-9A61-D495694B3CB7}" type="presParOf" srcId="{F9C695EA-26F6-4F25-BFA3-0769C51C46B9}" destId="{EB274279-4011-413D-B974-360447B821FA}" srcOrd="2" destOrd="0" presId="urn:microsoft.com/office/officeart/2005/8/layout/default#1"/>
    <dgm:cxn modelId="{459A6FF6-8913-4E04-A760-5BAB6876738E}" type="presParOf" srcId="{F9C695EA-26F6-4F25-BFA3-0769C51C46B9}" destId="{1B4D43CC-1CAA-454F-9E59-21D5CAF6045E}" srcOrd="3" destOrd="0" presId="urn:microsoft.com/office/officeart/2005/8/layout/default#1"/>
    <dgm:cxn modelId="{5F8B7A84-B0C6-45AE-AD37-CCD337CA9211}" type="presParOf" srcId="{F9C695EA-26F6-4F25-BFA3-0769C51C46B9}" destId="{93D31937-4719-45A4-8613-3F89CA339E84}" srcOrd="4" destOrd="0" presId="urn:microsoft.com/office/officeart/2005/8/layout/default#1"/>
    <dgm:cxn modelId="{DE7CD5D7-2B6F-43BC-A95D-FD1636BDDB2D}" type="presParOf" srcId="{F9C695EA-26F6-4F25-BFA3-0769C51C46B9}" destId="{B98B6D44-C523-4499-9182-CD064F5F2F4F}" srcOrd="5" destOrd="0" presId="urn:microsoft.com/office/officeart/2005/8/layout/default#1"/>
    <dgm:cxn modelId="{ECDEA3FA-9A27-4A48-A1B7-E3D691E37082}" type="presParOf" srcId="{F9C695EA-26F6-4F25-BFA3-0769C51C46B9}" destId="{5BF2EF46-E43C-4733-8FCB-4C6594D0D17D}" srcOrd="6" destOrd="0" presId="urn:microsoft.com/office/officeart/2005/8/layout/default#1"/>
    <dgm:cxn modelId="{EC7D8012-31D7-4BE3-B4B4-CFB61EE653A9}" type="presParOf" srcId="{F9C695EA-26F6-4F25-BFA3-0769C51C46B9}" destId="{80F5EF9C-4D30-438D-AB1C-80AAF1DC0D86}" srcOrd="7" destOrd="0" presId="urn:microsoft.com/office/officeart/2005/8/layout/default#1"/>
    <dgm:cxn modelId="{FCAE0E6F-DB5D-4E6E-AA79-85D11026E75E}" type="presParOf" srcId="{F9C695EA-26F6-4F25-BFA3-0769C51C46B9}" destId="{2DB5E485-5DF2-4BF0-AC5D-A272E8B377A1}" srcOrd="8"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95529C5-B332-4343-906B-C2BE8B9C9445}"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41630D66-0A0D-4B1A-82B0-F766680722EC}">
      <dgm:prSet phldrT="[Текст]" custT="1"/>
      <dgm:spPr/>
      <dgm:t>
        <a:bodyPr/>
        <a:lstStyle/>
        <a:p>
          <a:r>
            <a:rPr lang="en-US" sz="1800" b="0" i="0" dirty="0" err="1" smtClean="0"/>
            <a:t>Qadrsizlanish</a:t>
          </a:r>
          <a:r>
            <a:rPr lang="en-US" sz="1800" b="0" i="0" dirty="0" smtClean="0"/>
            <a:t> </a:t>
          </a:r>
          <a:r>
            <a:rPr lang="en-US" sz="1800" b="0" i="0" dirty="0" err="1" smtClean="0"/>
            <a:t>bo‘yicha</a:t>
          </a:r>
          <a:r>
            <a:rPr lang="en-US" sz="1800" b="0" i="0" dirty="0" smtClean="0"/>
            <a:t> </a:t>
          </a:r>
          <a:r>
            <a:rPr lang="en-US" sz="1800" b="0" i="0" dirty="0" err="1" smtClean="0"/>
            <a:t>zarar</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a:t>
          </a:r>
          <a:r>
            <a:rPr lang="en-US" sz="1800" b="0" i="0" dirty="0" smtClean="0"/>
            <a:t> (</a:t>
          </a:r>
          <a:r>
            <a:rPr lang="en-US" sz="1800" b="0" i="0" dirty="0" err="1" smtClean="0"/>
            <a:t>gudvill</a:t>
          </a:r>
          <a:r>
            <a:rPr lang="en-US" sz="1800" b="0" i="0" dirty="0" smtClean="0"/>
            <a:t> </a:t>
          </a:r>
          <a:r>
            <a:rPr lang="en-US" sz="1800" b="0" i="0" dirty="0" err="1" smtClean="0"/>
            <a:t>yoki</a:t>
          </a:r>
          <a:r>
            <a:rPr lang="en-US" sz="1800" b="0" i="0" dirty="0" smtClean="0"/>
            <a:t> </a:t>
          </a:r>
          <a:r>
            <a:rPr lang="en-US" sz="1800" b="0" i="0" dirty="0" err="1" smtClean="0"/>
            <a:t>korporativ</a:t>
          </a:r>
          <a:r>
            <a:rPr lang="en-US" sz="1800" b="0" i="0" dirty="0" smtClean="0"/>
            <a:t> </a:t>
          </a:r>
          <a:r>
            <a:rPr lang="en-US" sz="1800" b="0" i="0" dirty="0" err="1" smtClean="0"/>
            <a:t>aktiv</a:t>
          </a:r>
          <a:r>
            <a:rPr lang="en-US" sz="1800" b="0" i="0" dirty="0" smtClean="0"/>
            <a:t> </a:t>
          </a:r>
          <a:r>
            <a:rPr lang="en-US" sz="1800" b="0" i="0" dirty="0" err="1" smtClean="0"/>
            <a:t>taqsimlangan</a:t>
          </a:r>
          <a:r>
            <a:rPr lang="en-US" sz="1800" b="0" i="0" dirty="0" smtClean="0"/>
            <a:t> </a:t>
          </a:r>
          <a:r>
            <a:rPr lang="en-US" sz="1800" b="0" i="0" dirty="0" err="1" smtClean="0"/>
            <a:t>pul</a:t>
          </a:r>
          <a:r>
            <a:rPr lang="en-US" sz="1800" b="0" i="0" dirty="0" smtClean="0"/>
            <a:t> </a:t>
          </a:r>
          <a:r>
            <a:rPr lang="en-US" sz="1800" b="0" i="0" dirty="0" err="1" smtClean="0"/>
            <a:t>mablag‘larini</a:t>
          </a:r>
          <a:r>
            <a:rPr lang="en-US" sz="1800" b="0" i="0" dirty="0" smtClean="0"/>
            <a:t> </a:t>
          </a:r>
          <a:r>
            <a:rPr lang="en-US" sz="1800" b="0" i="0" dirty="0" err="1" smtClean="0"/>
            <a:t>hosil</a:t>
          </a:r>
          <a:r>
            <a:rPr lang="en-US" sz="1800" b="0" i="0" dirty="0" smtClean="0"/>
            <a:t> </a:t>
          </a:r>
          <a:r>
            <a:rPr lang="en-US" sz="1800" b="0" i="0" dirty="0" err="1" smtClean="0"/>
            <a:t>qiladigan</a:t>
          </a:r>
          <a:r>
            <a:rPr lang="en-US" sz="1800" b="0" i="0" dirty="0" smtClean="0"/>
            <a:t> </a:t>
          </a:r>
          <a:r>
            <a:rPr lang="en-US" sz="1800" b="0" i="0" dirty="0" err="1" smtClean="0"/>
            <a:t>birliklarning</a:t>
          </a:r>
          <a:r>
            <a:rPr lang="en-US" sz="1800" b="0" i="0" dirty="0" smtClean="0"/>
            <a:t> </a:t>
          </a:r>
          <a:r>
            <a:rPr lang="en-US" sz="1800" b="0" i="0" dirty="0" err="1" smtClean="0"/>
            <a:t>eng</a:t>
          </a:r>
          <a:r>
            <a:rPr lang="en-US" sz="1800" b="0" i="0" dirty="0" smtClean="0"/>
            <a:t> </a:t>
          </a:r>
          <a:r>
            <a:rPr lang="en-US" sz="1800" b="0" i="0" dirty="0" err="1" smtClean="0"/>
            <a:t>kichik</a:t>
          </a:r>
          <a:r>
            <a:rPr lang="en-US" sz="1800" b="0" i="0" dirty="0" smtClean="0"/>
            <a:t> </a:t>
          </a:r>
          <a:r>
            <a:rPr lang="en-US" sz="1800" b="0" i="0" dirty="0" err="1" smtClean="0"/>
            <a:t>guruhi</a:t>
          </a:r>
          <a:r>
            <a:rPr lang="en-US" sz="1800" b="0" i="0" dirty="0" smtClean="0"/>
            <a:t>) </a:t>
          </a:r>
          <a:r>
            <a:rPr lang="en-US" sz="1800" b="0" i="0" dirty="0" err="1" smtClean="0"/>
            <a:t>uchun</a:t>
          </a:r>
          <a:r>
            <a:rPr lang="en-US" sz="1800" b="0" i="0" dirty="0" smtClean="0"/>
            <a:t> tan </a:t>
          </a:r>
          <a:r>
            <a:rPr lang="en-US" sz="1800" b="0" i="0" dirty="0" err="1" smtClean="0"/>
            <a:t>olinishi</a:t>
          </a:r>
          <a:r>
            <a:rPr lang="en-US" sz="1800" b="0" i="0" dirty="0" smtClean="0"/>
            <a:t> </a:t>
          </a:r>
          <a:r>
            <a:rPr lang="en-US" sz="1800" b="0" i="0" dirty="0" err="1" smtClean="0"/>
            <a:t>lozim</a:t>
          </a:r>
          <a:r>
            <a:rPr lang="en-US" sz="1800" b="0" i="0" dirty="0" smtClean="0"/>
            <a:t>, </a:t>
          </a:r>
          <a:r>
            <a:rPr lang="en-US" sz="1800" b="0" i="0" dirty="0" err="1" smtClean="0"/>
            <a:t>faqatgina</a:t>
          </a:r>
          <a:r>
            <a:rPr lang="en-US" sz="1800" b="0" i="0" dirty="0" smtClean="0"/>
            <a:t> </a:t>
          </a:r>
          <a:r>
            <a:rPr lang="en-US" sz="1800" b="0" i="0" dirty="0" err="1" smtClean="0"/>
            <a:t>agarda</a:t>
          </a:r>
          <a:r>
            <a:rPr lang="en-US" sz="1800" b="0" i="0" dirty="0" smtClean="0"/>
            <a:t> </a:t>
          </a:r>
          <a:r>
            <a:rPr lang="en-US" sz="1800" b="0" i="0" dirty="0" err="1" smtClean="0"/>
            <a:t>birlikning</a:t>
          </a:r>
          <a:r>
            <a:rPr lang="en-US" sz="1800" b="0" i="0" dirty="0" smtClean="0"/>
            <a:t> (</a:t>
          </a:r>
          <a:r>
            <a:rPr lang="en-US" sz="1800" b="0" i="0" dirty="0" err="1" smtClean="0"/>
            <a:t>birliklar</a:t>
          </a:r>
          <a:r>
            <a:rPr lang="en-US" sz="1800" b="0" i="0" dirty="0" smtClean="0"/>
            <a:t> </a:t>
          </a:r>
          <a:r>
            <a:rPr lang="en-US" sz="1800" b="0" i="0" dirty="0" err="1" smtClean="0"/>
            <a:t>guruhining</a:t>
          </a:r>
          <a:r>
            <a:rPr lang="en-US" sz="1800" b="0" i="0" dirty="0" smtClean="0"/>
            <a:t>) </a:t>
          </a:r>
          <a:r>
            <a:rPr lang="en-US" sz="1800" b="0" i="0" dirty="0" err="1" smtClean="0"/>
            <a:t>qoplanadigan</a:t>
          </a:r>
          <a:r>
            <a:rPr lang="en-US" sz="1800" b="0" i="0" dirty="0" smtClean="0"/>
            <a:t> </a:t>
          </a:r>
          <a:r>
            <a:rPr lang="en-US" sz="1800" b="0" i="0" dirty="0" err="1" smtClean="0"/>
            <a:t>qiymati</a:t>
          </a:r>
          <a:r>
            <a:rPr lang="en-US" sz="1800" b="0" i="0" dirty="0" smtClean="0"/>
            <a:t> </a:t>
          </a:r>
          <a:r>
            <a:rPr lang="en-US" sz="1800" b="0" i="0" dirty="0" err="1" smtClean="0"/>
            <a:t>birlikning</a:t>
          </a:r>
          <a:r>
            <a:rPr lang="en-US" sz="1800" b="0" i="0" dirty="0" smtClean="0"/>
            <a:t> (</a:t>
          </a:r>
          <a:r>
            <a:rPr lang="en-US" sz="1800" b="0" i="0" dirty="0" err="1" smtClean="0"/>
            <a:t>birliklar</a:t>
          </a:r>
          <a:r>
            <a:rPr lang="en-US" sz="1800" b="0" i="0" dirty="0" smtClean="0"/>
            <a:t> </a:t>
          </a:r>
          <a:r>
            <a:rPr lang="en-US" sz="1800" b="0" i="0" dirty="0" err="1" smtClean="0"/>
            <a:t>guruhining</a:t>
          </a:r>
          <a:r>
            <a:rPr lang="en-US" sz="1800" b="0" i="0" dirty="0" smtClean="0"/>
            <a:t>) </a:t>
          </a:r>
          <a:r>
            <a:rPr lang="en-US" sz="1800" b="0" i="0" dirty="0" err="1" smtClean="0"/>
            <a:t>balans</a:t>
          </a:r>
          <a:r>
            <a:rPr lang="en-US" sz="1800" b="0" i="0" dirty="0" smtClean="0"/>
            <a:t> </a:t>
          </a:r>
          <a:r>
            <a:rPr lang="en-US" sz="1800" b="0" i="0" dirty="0" err="1" smtClean="0"/>
            <a:t>qiymatidan</a:t>
          </a:r>
          <a:r>
            <a:rPr lang="en-US" sz="1800" b="0" i="0" dirty="0" smtClean="0"/>
            <a:t> </a:t>
          </a:r>
          <a:r>
            <a:rPr lang="en-US" sz="1800" b="0" i="0" dirty="0" err="1" smtClean="0"/>
            <a:t>kam</a:t>
          </a:r>
          <a:r>
            <a:rPr lang="en-US" sz="1800" b="0" i="0" dirty="0" smtClean="0"/>
            <a:t> </a:t>
          </a:r>
          <a:r>
            <a:rPr lang="en-US" sz="1800" b="0" i="0" dirty="0" err="1" smtClean="0"/>
            <a:t>bo‘lsa</a:t>
          </a:r>
          <a:r>
            <a:rPr lang="en-US" sz="1800" b="0" i="0" dirty="0" smtClean="0"/>
            <a:t>. </a:t>
          </a:r>
          <a:r>
            <a:rPr lang="en-US" sz="1800" b="0" i="0" dirty="0" err="1" smtClean="0"/>
            <a:t>Qadrsizlanish</a:t>
          </a:r>
          <a:r>
            <a:rPr lang="en-US" sz="1800" b="0" i="0" dirty="0" smtClean="0"/>
            <a:t> </a:t>
          </a:r>
          <a:r>
            <a:rPr lang="en-US" sz="1800" b="0" i="0" dirty="0" err="1" smtClean="0"/>
            <a:t>bo‘yicha</a:t>
          </a:r>
          <a:r>
            <a:rPr lang="en-US" sz="1800" b="0" i="0" dirty="0" smtClean="0"/>
            <a:t> </a:t>
          </a:r>
          <a:r>
            <a:rPr lang="en-US" sz="1800" b="0" i="0" dirty="0" err="1" smtClean="0"/>
            <a:t>zarar</a:t>
          </a:r>
          <a:r>
            <a:rPr lang="en-US" sz="1800" b="0" i="0" dirty="0" smtClean="0"/>
            <a:t> </a:t>
          </a:r>
          <a:r>
            <a:rPr lang="en-US" sz="1800" b="0" i="0" dirty="0" err="1" smtClean="0"/>
            <a:t>birlik</a:t>
          </a:r>
          <a:r>
            <a:rPr lang="en-US" sz="1800" b="0" i="0" dirty="0" smtClean="0"/>
            <a:t> (</a:t>
          </a:r>
          <a:r>
            <a:rPr lang="en-US" sz="1800" b="0" i="0" dirty="0" err="1" smtClean="0"/>
            <a:t>birliklar</a:t>
          </a:r>
          <a:r>
            <a:rPr lang="en-US" sz="1800" b="0" i="0" dirty="0" smtClean="0"/>
            <a:t> </a:t>
          </a:r>
          <a:r>
            <a:rPr lang="en-US" sz="1800" b="0" i="0" dirty="0" err="1" smtClean="0"/>
            <a:t>guruhi</a:t>
          </a:r>
          <a:r>
            <a:rPr lang="en-US" sz="1800" b="0" i="0" dirty="0" smtClean="0"/>
            <a:t>) </a:t>
          </a:r>
          <a:r>
            <a:rPr lang="en-US" sz="1800" b="0" i="0" dirty="0" err="1" smtClean="0"/>
            <a:t>aktivlarining</a:t>
          </a:r>
          <a:r>
            <a:rPr lang="en-US" sz="1800" b="0" i="0" dirty="0" smtClean="0"/>
            <a:t> </a:t>
          </a:r>
          <a:r>
            <a:rPr lang="en-US" sz="1800" b="0" i="0" dirty="0" err="1" smtClean="0"/>
            <a:t>balans</a:t>
          </a:r>
          <a:r>
            <a:rPr lang="en-US" sz="1800" b="0" i="0" dirty="0" smtClean="0"/>
            <a:t> </a:t>
          </a:r>
          <a:r>
            <a:rPr lang="en-US" sz="1800" b="0" i="0" dirty="0" err="1" smtClean="0"/>
            <a:t>qiymatini</a:t>
          </a:r>
          <a:r>
            <a:rPr lang="en-US" sz="1800" b="0" i="0" dirty="0" smtClean="0"/>
            <a:t> </a:t>
          </a:r>
          <a:r>
            <a:rPr lang="en-US" sz="1800" b="0" i="0" dirty="0" err="1" smtClean="0"/>
            <a:t>kamaytirish</a:t>
          </a:r>
          <a:r>
            <a:rPr lang="en-US" sz="1800" b="0" i="0" dirty="0" smtClean="0"/>
            <a:t> </a:t>
          </a:r>
          <a:r>
            <a:rPr lang="en-US" sz="1800" b="0" i="0" dirty="0" err="1" smtClean="0"/>
            <a:t>uchun</a:t>
          </a:r>
          <a:r>
            <a:rPr lang="en-US" sz="1800" b="0" i="0" dirty="0" smtClean="0"/>
            <a:t> </a:t>
          </a:r>
          <a:r>
            <a:rPr lang="en-US" sz="1800" b="0" i="0" dirty="0" err="1" smtClean="0"/>
            <a:t>quyidagi</a:t>
          </a:r>
          <a:r>
            <a:rPr lang="en-US" sz="1800" b="0" i="0" dirty="0" smtClean="0"/>
            <a:t> </a:t>
          </a:r>
          <a:r>
            <a:rPr lang="en-US" sz="1800" b="0" i="0" dirty="0" err="1" smtClean="0"/>
            <a:t>tartibda</a:t>
          </a:r>
          <a:r>
            <a:rPr lang="en-US" sz="1800" b="0" i="0" dirty="0" smtClean="0"/>
            <a:t> </a:t>
          </a:r>
          <a:r>
            <a:rPr lang="en-US" sz="1800" b="0" i="0" dirty="0" err="1" smtClean="0"/>
            <a:t>taqsimlanishi</a:t>
          </a:r>
          <a:r>
            <a:rPr lang="en-US" sz="1800" b="0" i="0" dirty="0" smtClean="0"/>
            <a:t> </a:t>
          </a:r>
          <a:r>
            <a:rPr lang="en-US" sz="1800" b="0" i="0" dirty="0" err="1" smtClean="0"/>
            <a:t>lozim</a:t>
          </a:r>
          <a:r>
            <a:rPr lang="en-US" sz="1800" b="0" i="0" dirty="0" smtClean="0"/>
            <a:t>:</a:t>
          </a:r>
          <a:endParaRPr lang="ru-RU" sz="1800" dirty="0">
            <a:solidFill>
              <a:srgbClr val="002060"/>
            </a:solidFill>
          </a:endParaRPr>
        </a:p>
      </dgm:t>
    </dgm:pt>
    <dgm:pt modelId="{91757CE3-AE94-4208-86F3-23E99756BE7B}" type="parTrans" cxnId="{39DD9E37-7EB8-4BE0-AC34-8ABD82286D9C}">
      <dgm:prSet/>
      <dgm:spPr/>
      <dgm:t>
        <a:bodyPr/>
        <a:lstStyle/>
        <a:p>
          <a:endParaRPr lang="ru-RU"/>
        </a:p>
      </dgm:t>
    </dgm:pt>
    <dgm:pt modelId="{12F8EDB0-7174-4906-BD05-6FA6FA91111D}" type="sibTrans" cxnId="{39DD9E37-7EB8-4BE0-AC34-8ABD82286D9C}">
      <dgm:prSet/>
      <dgm:spPr/>
      <dgm:t>
        <a:bodyPr/>
        <a:lstStyle/>
        <a:p>
          <a:endParaRPr lang="ru-RU"/>
        </a:p>
      </dgm:t>
    </dgm:pt>
    <dgm:pt modelId="{72BA430C-1DEC-4672-BFBB-F57410AF4070}">
      <dgm:prSet phldrT="[Текст]"/>
      <dgm:spPr/>
      <dgm:t>
        <a:bodyPr/>
        <a:lstStyle/>
        <a:p>
          <a:r>
            <a:rPr lang="en-US" b="0" i="0" dirty="0" smtClean="0"/>
            <a:t>(a) </a:t>
          </a:r>
          <a:r>
            <a:rPr lang="en-US" b="0" i="0" dirty="0" err="1" smtClean="0"/>
            <a:t>avval</a:t>
          </a:r>
          <a:r>
            <a:rPr lang="en-US" b="0" i="0" dirty="0" smtClean="0"/>
            <a:t> </a:t>
          </a:r>
          <a:r>
            <a:rPr lang="en-US" b="0" i="0" dirty="0" err="1" smtClean="0"/>
            <a:t>pul</a:t>
          </a:r>
          <a:r>
            <a:rPr lang="en-US" b="0" i="0" dirty="0" smtClean="0"/>
            <a:t> </a:t>
          </a:r>
          <a:r>
            <a:rPr lang="en-US" b="0" i="0" dirty="0" err="1" smtClean="0"/>
            <a:t>mablag‘larini</a:t>
          </a:r>
          <a:r>
            <a:rPr lang="en-US" b="0" i="0" dirty="0" smtClean="0"/>
            <a:t> </a:t>
          </a:r>
          <a:r>
            <a:rPr lang="en-US" b="0" i="0" dirty="0" err="1" smtClean="0"/>
            <a:t>hosil</a:t>
          </a:r>
          <a:r>
            <a:rPr lang="en-US" b="0" i="0" dirty="0" smtClean="0"/>
            <a:t> </a:t>
          </a:r>
          <a:r>
            <a:rPr lang="en-US" b="0" i="0" dirty="0" err="1" smtClean="0"/>
            <a:t>qiladigan</a:t>
          </a:r>
          <a:r>
            <a:rPr lang="en-US" b="0" i="0" dirty="0" smtClean="0"/>
            <a:t> </a:t>
          </a:r>
          <a:r>
            <a:rPr lang="en-US" b="0" i="0" dirty="0" err="1" smtClean="0"/>
            <a:t>birlikka</a:t>
          </a:r>
          <a:r>
            <a:rPr lang="en-US" b="0" i="0" dirty="0" smtClean="0"/>
            <a:t> (</a:t>
          </a:r>
          <a:r>
            <a:rPr lang="en-US" b="0" i="0" dirty="0" err="1" smtClean="0"/>
            <a:t>birliklar</a:t>
          </a:r>
          <a:r>
            <a:rPr lang="en-US" b="0" i="0" dirty="0" smtClean="0"/>
            <a:t> </a:t>
          </a:r>
          <a:r>
            <a:rPr lang="en-US" b="0" i="0" dirty="0" err="1" smtClean="0"/>
            <a:t>guruhiga</a:t>
          </a:r>
          <a:r>
            <a:rPr lang="en-US" b="0" i="0" dirty="0" smtClean="0"/>
            <a:t>) </a:t>
          </a:r>
          <a:r>
            <a:rPr lang="en-US" b="0" i="0" dirty="0" err="1" smtClean="0"/>
            <a:t>taqsimlangan</a:t>
          </a:r>
          <a:r>
            <a:rPr lang="en-US" b="0" i="0" dirty="0" smtClean="0"/>
            <a:t> </a:t>
          </a:r>
          <a:r>
            <a:rPr lang="en-US" b="0" i="0" dirty="0" err="1" smtClean="0"/>
            <a:t>har</a:t>
          </a:r>
          <a:r>
            <a:rPr lang="en-US" b="0" i="0" dirty="0" smtClean="0"/>
            <a:t> </a:t>
          </a:r>
          <a:r>
            <a:rPr lang="en-US" b="0" i="0" dirty="0" err="1" smtClean="0"/>
            <a:t>qanday</a:t>
          </a:r>
          <a:r>
            <a:rPr lang="en-US" b="0" i="0" dirty="0" smtClean="0"/>
            <a:t> </a:t>
          </a:r>
          <a:r>
            <a:rPr lang="en-US" b="0" i="0" dirty="0" err="1" smtClean="0"/>
            <a:t>gudvillning</a:t>
          </a:r>
          <a:r>
            <a:rPr lang="en-US" b="0" i="0" dirty="0" smtClean="0"/>
            <a:t> </a:t>
          </a:r>
          <a:r>
            <a:rPr lang="en-US" b="0" i="0" dirty="0" err="1" smtClean="0"/>
            <a:t>balans</a:t>
          </a:r>
          <a:r>
            <a:rPr lang="en-US" b="0" i="0" dirty="0" smtClean="0"/>
            <a:t> </a:t>
          </a:r>
          <a:r>
            <a:rPr lang="en-US" b="0" i="0" dirty="0" err="1" smtClean="0"/>
            <a:t>qiymatini</a:t>
          </a:r>
          <a:r>
            <a:rPr lang="en-US" b="0" i="0" dirty="0" smtClean="0"/>
            <a:t> </a:t>
          </a:r>
          <a:r>
            <a:rPr lang="en-US" b="0" i="0" dirty="0" err="1" smtClean="0"/>
            <a:t>kamaytirishga</a:t>
          </a:r>
          <a:r>
            <a:rPr lang="en-US" b="0" i="0" dirty="0" smtClean="0"/>
            <a:t>; </a:t>
          </a:r>
          <a:r>
            <a:rPr lang="en-US" b="0" i="0" dirty="0" err="1" smtClean="0"/>
            <a:t>va</a:t>
          </a:r>
          <a:endParaRPr lang="ru-RU" dirty="0">
            <a:solidFill>
              <a:srgbClr val="00B0F0"/>
            </a:solidFill>
          </a:endParaRPr>
        </a:p>
      </dgm:t>
    </dgm:pt>
    <dgm:pt modelId="{D888ADDD-6A47-49D2-9FB2-CE68D2BF8D74}" type="parTrans" cxnId="{B11D617F-D00E-44B8-9678-8E53CDC3F4F8}">
      <dgm:prSet/>
      <dgm:spPr/>
      <dgm:t>
        <a:bodyPr/>
        <a:lstStyle/>
        <a:p>
          <a:endParaRPr lang="ru-RU"/>
        </a:p>
      </dgm:t>
    </dgm:pt>
    <dgm:pt modelId="{A69787FA-8791-49EC-8344-D1CFB827ECC5}" type="sibTrans" cxnId="{B11D617F-D00E-44B8-9678-8E53CDC3F4F8}">
      <dgm:prSet/>
      <dgm:spPr/>
      <dgm:t>
        <a:bodyPr/>
        <a:lstStyle/>
        <a:p>
          <a:endParaRPr lang="ru-RU"/>
        </a:p>
      </dgm:t>
    </dgm:pt>
    <dgm:pt modelId="{9A63F6CD-8244-4F65-9060-E21E9F00E6EA}">
      <dgm:prSet phldrT="[Текст]"/>
      <dgm:spPr/>
      <dgm:t>
        <a:bodyPr/>
        <a:lstStyle/>
        <a:p>
          <a:r>
            <a:rPr lang="en-US" b="0" i="0" dirty="0" smtClean="0"/>
            <a:t>(b) </a:t>
          </a:r>
          <a:r>
            <a:rPr lang="en-US" b="0" i="0" dirty="0" err="1" smtClean="0"/>
            <a:t>keyin</a:t>
          </a:r>
          <a:r>
            <a:rPr lang="en-US" b="0" i="0" dirty="0" smtClean="0"/>
            <a:t> </a:t>
          </a:r>
          <a:r>
            <a:rPr lang="en-US" b="0" i="0" dirty="0" err="1" smtClean="0"/>
            <a:t>birlikning</a:t>
          </a:r>
          <a:r>
            <a:rPr lang="en-US" b="0" i="0" dirty="0" smtClean="0"/>
            <a:t> (</a:t>
          </a:r>
          <a:r>
            <a:rPr lang="en-US" b="0" i="0" dirty="0" err="1" smtClean="0"/>
            <a:t>birliklar</a:t>
          </a:r>
          <a:r>
            <a:rPr lang="en-US" b="0" i="0" dirty="0" smtClean="0"/>
            <a:t> </a:t>
          </a:r>
          <a:r>
            <a:rPr lang="en-US" b="0" i="0" dirty="0" err="1" smtClean="0"/>
            <a:t>guruhining</a:t>
          </a:r>
          <a:r>
            <a:rPr lang="en-US" b="0" i="0" dirty="0" smtClean="0"/>
            <a:t>) </a:t>
          </a:r>
          <a:r>
            <a:rPr lang="en-US" b="0" i="0" dirty="0" err="1" smtClean="0"/>
            <a:t>boshqa</a:t>
          </a:r>
          <a:r>
            <a:rPr lang="en-US" b="0" i="0" dirty="0" smtClean="0"/>
            <a:t> </a:t>
          </a:r>
          <a:r>
            <a:rPr lang="en-US" b="0" i="0" dirty="0" err="1" smtClean="0"/>
            <a:t>aktivlariga</a:t>
          </a:r>
          <a:r>
            <a:rPr lang="en-US" b="0" i="0" dirty="0" smtClean="0"/>
            <a:t> </a:t>
          </a:r>
          <a:r>
            <a:rPr lang="en-US" b="0" i="0" dirty="0" err="1" smtClean="0"/>
            <a:t>birlikdagi</a:t>
          </a:r>
          <a:r>
            <a:rPr lang="en-US" b="0" i="0" dirty="0" smtClean="0"/>
            <a:t> (</a:t>
          </a:r>
          <a:r>
            <a:rPr lang="en-US" b="0" i="0" dirty="0" err="1" smtClean="0"/>
            <a:t>birliklar</a:t>
          </a:r>
          <a:r>
            <a:rPr lang="en-US" b="0" i="0" dirty="0" smtClean="0"/>
            <a:t> </a:t>
          </a:r>
          <a:r>
            <a:rPr lang="en-US" b="0" i="0" dirty="0" err="1" smtClean="0"/>
            <a:t>guruhidagi</a:t>
          </a:r>
          <a:r>
            <a:rPr lang="en-US" b="0" i="0" dirty="0" smtClean="0"/>
            <a:t>) </a:t>
          </a:r>
          <a:r>
            <a:rPr lang="en-US" b="0" i="0" dirty="0" err="1" smtClean="0"/>
            <a:t>har</a:t>
          </a:r>
          <a:r>
            <a:rPr lang="en-US" b="0" i="0" dirty="0" smtClean="0"/>
            <a:t> </a:t>
          </a:r>
          <a:r>
            <a:rPr lang="en-US" b="0" i="0" dirty="0" err="1" smtClean="0"/>
            <a:t>bir</a:t>
          </a:r>
          <a:r>
            <a:rPr lang="en-US" b="0" i="0" dirty="0" smtClean="0"/>
            <a:t> </a:t>
          </a:r>
          <a:r>
            <a:rPr lang="en-US" b="0" i="0" dirty="0" err="1" smtClean="0"/>
            <a:t>aktivning</a:t>
          </a:r>
          <a:r>
            <a:rPr lang="en-US" b="0" i="0" dirty="0" smtClean="0"/>
            <a:t> </a:t>
          </a:r>
          <a:r>
            <a:rPr lang="en-US" b="0" i="0" dirty="0" err="1" smtClean="0"/>
            <a:t>balans</a:t>
          </a:r>
          <a:r>
            <a:rPr lang="en-US" b="0" i="0" dirty="0" smtClean="0"/>
            <a:t> </a:t>
          </a:r>
          <a:r>
            <a:rPr lang="en-US" b="0" i="0" dirty="0" err="1" smtClean="0"/>
            <a:t>qiymatiga</a:t>
          </a:r>
          <a:r>
            <a:rPr lang="en-US" b="0" i="0" dirty="0" smtClean="0"/>
            <a:t> </a:t>
          </a:r>
          <a:r>
            <a:rPr lang="en-US" b="0" i="0" dirty="0" err="1" smtClean="0"/>
            <a:t>proporsional</a:t>
          </a:r>
          <a:r>
            <a:rPr lang="en-US" b="0" i="0" dirty="0" smtClean="0"/>
            <a:t> </a:t>
          </a:r>
          <a:r>
            <a:rPr lang="en-US" b="0" i="0" dirty="0" err="1" smtClean="0"/>
            <a:t>ravishda</a:t>
          </a:r>
          <a:r>
            <a:rPr lang="en-US" b="0" i="0" dirty="0" smtClean="0"/>
            <a:t>.</a:t>
          </a:r>
          <a:endParaRPr lang="ru-RU" dirty="0">
            <a:solidFill>
              <a:srgbClr val="00B0F0"/>
            </a:solidFill>
          </a:endParaRPr>
        </a:p>
      </dgm:t>
    </dgm:pt>
    <dgm:pt modelId="{225BF231-BB54-4025-A316-6CBC2DEA59FD}" type="parTrans" cxnId="{D1F4188A-7AF8-4402-B2F3-E9D84B19D7C2}">
      <dgm:prSet/>
      <dgm:spPr/>
      <dgm:t>
        <a:bodyPr/>
        <a:lstStyle/>
        <a:p>
          <a:endParaRPr lang="ru-RU"/>
        </a:p>
      </dgm:t>
    </dgm:pt>
    <dgm:pt modelId="{B7451457-4757-463C-B095-AA072F959815}" type="sibTrans" cxnId="{D1F4188A-7AF8-4402-B2F3-E9D84B19D7C2}">
      <dgm:prSet/>
      <dgm:spPr/>
      <dgm:t>
        <a:bodyPr/>
        <a:lstStyle/>
        <a:p>
          <a:endParaRPr lang="ru-RU"/>
        </a:p>
      </dgm:t>
    </dgm:pt>
    <dgm:pt modelId="{E2490B4A-D73B-466C-AEF7-4F43D8840918}" type="pres">
      <dgm:prSet presAssocID="{F95529C5-B332-4343-906B-C2BE8B9C9445}" presName="Name0" presStyleCnt="0">
        <dgm:presLayoutVars>
          <dgm:chPref val="1"/>
          <dgm:dir/>
          <dgm:animOne val="branch"/>
          <dgm:animLvl val="lvl"/>
          <dgm:resizeHandles val="exact"/>
        </dgm:presLayoutVars>
      </dgm:prSet>
      <dgm:spPr/>
      <dgm:t>
        <a:bodyPr/>
        <a:lstStyle/>
        <a:p>
          <a:endParaRPr lang="ru-RU"/>
        </a:p>
      </dgm:t>
    </dgm:pt>
    <dgm:pt modelId="{CBD4DC18-AFC2-42EA-8431-8DA8A5E7ACC6}" type="pres">
      <dgm:prSet presAssocID="{41630D66-0A0D-4B1A-82B0-F766680722EC}" presName="root1" presStyleCnt="0"/>
      <dgm:spPr/>
    </dgm:pt>
    <dgm:pt modelId="{A9D63C78-72DC-4775-A86C-29BF72E26EA8}" type="pres">
      <dgm:prSet presAssocID="{41630D66-0A0D-4B1A-82B0-F766680722EC}" presName="LevelOneTextNode" presStyleLbl="node0" presStyleIdx="0" presStyleCnt="1" custAng="5400000" custScaleX="227495" custLinFactX="78707" custLinFactNeighborX="100000" custLinFactNeighborY="-29599">
        <dgm:presLayoutVars>
          <dgm:chPref val="3"/>
        </dgm:presLayoutVars>
      </dgm:prSet>
      <dgm:spPr/>
      <dgm:t>
        <a:bodyPr/>
        <a:lstStyle/>
        <a:p>
          <a:endParaRPr lang="ru-RU"/>
        </a:p>
      </dgm:t>
    </dgm:pt>
    <dgm:pt modelId="{3FECA74E-DC4C-4A3B-876E-446EC50E2D6F}" type="pres">
      <dgm:prSet presAssocID="{41630D66-0A0D-4B1A-82B0-F766680722EC}" presName="level2hierChild" presStyleCnt="0"/>
      <dgm:spPr/>
    </dgm:pt>
    <dgm:pt modelId="{0247831D-B759-4B71-BDCD-0B739960A2A2}" type="pres">
      <dgm:prSet presAssocID="{D888ADDD-6A47-49D2-9FB2-CE68D2BF8D74}" presName="conn2-1" presStyleLbl="parChTrans1D2" presStyleIdx="0" presStyleCnt="2"/>
      <dgm:spPr/>
      <dgm:t>
        <a:bodyPr/>
        <a:lstStyle/>
        <a:p>
          <a:endParaRPr lang="ru-RU"/>
        </a:p>
      </dgm:t>
    </dgm:pt>
    <dgm:pt modelId="{90CF1D42-FA79-49A2-8891-8EEF984AC791}" type="pres">
      <dgm:prSet presAssocID="{D888ADDD-6A47-49D2-9FB2-CE68D2BF8D74}" presName="connTx" presStyleLbl="parChTrans1D2" presStyleIdx="0" presStyleCnt="2"/>
      <dgm:spPr/>
      <dgm:t>
        <a:bodyPr/>
        <a:lstStyle/>
        <a:p>
          <a:endParaRPr lang="ru-RU"/>
        </a:p>
      </dgm:t>
    </dgm:pt>
    <dgm:pt modelId="{55F53741-BEF4-4646-B3E5-062147F9F050}" type="pres">
      <dgm:prSet presAssocID="{72BA430C-1DEC-4672-BFBB-F57410AF4070}" presName="root2" presStyleCnt="0"/>
      <dgm:spPr/>
    </dgm:pt>
    <dgm:pt modelId="{7AFF7D3B-998E-46A5-BEFB-DA388A27CC91}" type="pres">
      <dgm:prSet presAssocID="{72BA430C-1DEC-4672-BFBB-F57410AF4070}" presName="LevelTwoTextNode" presStyleLbl="node2" presStyleIdx="0" presStyleCnt="2" custLinFactX="-1863" custLinFactY="781" custLinFactNeighborX="-100000" custLinFactNeighborY="100000">
        <dgm:presLayoutVars>
          <dgm:chPref val="3"/>
        </dgm:presLayoutVars>
      </dgm:prSet>
      <dgm:spPr/>
      <dgm:t>
        <a:bodyPr/>
        <a:lstStyle/>
        <a:p>
          <a:endParaRPr lang="ru-RU"/>
        </a:p>
      </dgm:t>
    </dgm:pt>
    <dgm:pt modelId="{FF0B1EFF-DE72-45D2-A029-78E6F8BE8BC0}" type="pres">
      <dgm:prSet presAssocID="{72BA430C-1DEC-4672-BFBB-F57410AF4070}" presName="level3hierChild" presStyleCnt="0"/>
      <dgm:spPr/>
    </dgm:pt>
    <dgm:pt modelId="{87D97069-9D25-4DCB-A378-CD1C58BC3A48}" type="pres">
      <dgm:prSet presAssocID="{225BF231-BB54-4025-A316-6CBC2DEA59FD}" presName="conn2-1" presStyleLbl="parChTrans1D2" presStyleIdx="1" presStyleCnt="2"/>
      <dgm:spPr/>
      <dgm:t>
        <a:bodyPr/>
        <a:lstStyle/>
        <a:p>
          <a:endParaRPr lang="ru-RU"/>
        </a:p>
      </dgm:t>
    </dgm:pt>
    <dgm:pt modelId="{A9FDC75D-8BCA-4237-ACD3-7331DB120533}" type="pres">
      <dgm:prSet presAssocID="{225BF231-BB54-4025-A316-6CBC2DEA59FD}" presName="connTx" presStyleLbl="parChTrans1D2" presStyleIdx="1" presStyleCnt="2"/>
      <dgm:spPr/>
      <dgm:t>
        <a:bodyPr/>
        <a:lstStyle/>
        <a:p>
          <a:endParaRPr lang="ru-RU"/>
        </a:p>
      </dgm:t>
    </dgm:pt>
    <dgm:pt modelId="{C434AE42-436C-4A26-A673-44CD069B48A6}" type="pres">
      <dgm:prSet presAssocID="{9A63F6CD-8244-4F65-9060-E21E9F00E6EA}" presName="root2" presStyleCnt="0"/>
      <dgm:spPr/>
    </dgm:pt>
    <dgm:pt modelId="{D72C72DA-7D3C-4931-BAF5-D23B24953850}" type="pres">
      <dgm:prSet presAssocID="{9A63F6CD-8244-4F65-9060-E21E9F00E6EA}" presName="LevelTwoTextNode" presStyleLbl="node2" presStyleIdx="1" presStyleCnt="2" custLinFactNeighborX="7107" custLinFactNeighborY="81250">
        <dgm:presLayoutVars>
          <dgm:chPref val="3"/>
        </dgm:presLayoutVars>
      </dgm:prSet>
      <dgm:spPr/>
      <dgm:t>
        <a:bodyPr/>
        <a:lstStyle/>
        <a:p>
          <a:endParaRPr lang="ru-RU"/>
        </a:p>
      </dgm:t>
    </dgm:pt>
    <dgm:pt modelId="{6EE729AD-93CC-4280-86A5-A68DBE99D3A0}" type="pres">
      <dgm:prSet presAssocID="{9A63F6CD-8244-4F65-9060-E21E9F00E6EA}" presName="level3hierChild" presStyleCnt="0"/>
      <dgm:spPr/>
    </dgm:pt>
  </dgm:ptLst>
  <dgm:cxnLst>
    <dgm:cxn modelId="{A0912022-A0F4-40DD-9A61-A5A44CD12827}" type="presOf" srcId="{225BF231-BB54-4025-A316-6CBC2DEA59FD}" destId="{A9FDC75D-8BCA-4237-ACD3-7331DB120533}" srcOrd="1" destOrd="0" presId="urn:microsoft.com/office/officeart/2008/layout/HorizontalMultiLevelHierarchy"/>
    <dgm:cxn modelId="{6FCD43FC-6D70-4E12-AD57-89C4F331844F}" type="presOf" srcId="{225BF231-BB54-4025-A316-6CBC2DEA59FD}" destId="{87D97069-9D25-4DCB-A378-CD1C58BC3A48}" srcOrd="0" destOrd="0" presId="urn:microsoft.com/office/officeart/2008/layout/HorizontalMultiLevelHierarchy"/>
    <dgm:cxn modelId="{1589DC6F-C333-441B-9A47-9CE396572753}" type="presOf" srcId="{F95529C5-B332-4343-906B-C2BE8B9C9445}" destId="{E2490B4A-D73B-466C-AEF7-4F43D8840918}" srcOrd="0" destOrd="0" presId="urn:microsoft.com/office/officeart/2008/layout/HorizontalMultiLevelHierarchy"/>
    <dgm:cxn modelId="{B11D617F-D00E-44B8-9678-8E53CDC3F4F8}" srcId="{41630D66-0A0D-4B1A-82B0-F766680722EC}" destId="{72BA430C-1DEC-4672-BFBB-F57410AF4070}" srcOrd="0" destOrd="0" parTransId="{D888ADDD-6A47-49D2-9FB2-CE68D2BF8D74}" sibTransId="{A69787FA-8791-49EC-8344-D1CFB827ECC5}"/>
    <dgm:cxn modelId="{B3FA0FBC-CADF-4F13-A5F9-EFF5F16269C6}" type="presOf" srcId="{9A63F6CD-8244-4F65-9060-E21E9F00E6EA}" destId="{D72C72DA-7D3C-4931-BAF5-D23B24953850}" srcOrd="0" destOrd="0" presId="urn:microsoft.com/office/officeart/2008/layout/HorizontalMultiLevelHierarchy"/>
    <dgm:cxn modelId="{4C740D70-EF24-4F49-B3C2-579A71A7B54F}" type="presOf" srcId="{41630D66-0A0D-4B1A-82B0-F766680722EC}" destId="{A9D63C78-72DC-4775-A86C-29BF72E26EA8}" srcOrd="0" destOrd="0" presId="urn:microsoft.com/office/officeart/2008/layout/HorizontalMultiLevelHierarchy"/>
    <dgm:cxn modelId="{7EDF5C4E-3F27-45E9-AEBD-AC9BC291321E}" type="presOf" srcId="{D888ADDD-6A47-49D2-9FB2-CE68D2BF8D74}" destId="{90CF1D42-FA79-49A2-8891-8EEF984AC791}" srcOrd="1" destOrd="0" presId="urn:microsoft.com/office/officeart/2008/layout/HorizontalMultiLevelHierarchy"/>
    <dgm:cxn modelId="{39DD9E37-7EB8-4BE0-AC34-8ABD82286D9C}" srcId="{F95529C5-B332-4343-906B-C2BE8B9C9445}" destId="{41630D66-0A0D-4B1A-82B0-F766680722EC}" srcOrd="0" destOrd="0" parTransId="{91757CE3-AE94-4208-86F3-23E99756BE7B}" sibTransId="{12F8EDB0-7174-4906-BD05-6FA6FA91111D}"/>
    <dgm:cxn modelId="{D1F4188A-7AF8-4402-B2F3-E9D84B19D7C2}" srcId="{41630D66-0A0D-4B1A-82B0-F766680722EC}" destId="{9A63F6CD-8244-4F65-9060-E21E9F00E6EA}" srcOrd="1" destOrd="0" parTransId="{225BF231-BB54-4025-A316-6CBC2DEA59FD}" sibTransId="{B7451457-4757-463C-B095-AA072F959815}"/>
    <dgm:cxn modelId="{D0CB2CFB-2FCC-4E7B-8063-DB28B2A36355}" type="presOf" srcId="{72BA430C-1DEC-4672-BFBB-F57410AF4070}" destId="{7AFF7D3B-998E-46A5-BEFB-DA388A27CC91}" srcOrd="0" destOrd="0" presId="urn:microsoft.com/office/officeart/2008/layout/HorizontalMultiLevelHierarchy"/>
    <dgm:cxn modelId="{1C0C5A8C-3A23-49F2-86B1-2EAEF674C457}" type="presOf" srcId="{D888ADDD-6A47-49D2-9FB2-CE68D2BF8D74}" destId="{0247831D-B759-4B71-BDCD-0B739960A2A2}" srcOrd="0" destOrd="0" presId="urn:microsoft.com/office/officeart/2008/layout/HorizontalMultiLevelHierarchy"/>
    <dgm:cxn modelId="{BD26C62C-1B1B-4D81-8662-2606ADF8C186}" type="presParOf" srcId="{E2490B4A-D73B-466C-AEF7-4F43D8840918}" destId="{CBD4DC18-AFC2-42EA-8431-8DA8A5E7ACC6}" srcOrd="0" destOrd="0" presId="urn:microsoft.com/office/officeart/2008/layout/HorizontalMultiLevelHierarchy"/>
    <dgm:cxn modelId="{DD432FC5-621F-44DF-8F94-4B3902D44399}" type="presParOf" srcId="{CBD4DC18-AFC2-42EA-8431-8DA8A5E7ACC6}" destId="{A9D63C78-72DC-4775-A86C-29BF72E26EA8}" srcOrd="0" destOrd="0" presId="urn:microsoft.com/office/officeart/2008/layout/HorizontalMultiLevelHierarchy"/>
    <dgm:cxn modelId="{0B0D23A0-B010-4B64-B4C2-4E46E83EA339}" type="presParOf" srcId="{CBD4DC18-AFC2-42EA-8431-8DA8A5E7ACC6}" destId="{3FECA74E-DC4C-4A3B-876E-446EC50E2D6F}" srcOrd="1" destOrd="0" presId="urn:microsoft.com/office/officeart/2008/layout/HorizontalMultiLevelHierarchy"/>
    <dgm:cxn modelId="{C785D089-6413-44C0-9FD0-74A3E801003E}" type="presParOf" srcId="{3FECA74E-DC4C-4A3B-876E-446EC50E2D6F}" destId="{0247831D-B759-4B71-BDCD-0B739960A2A2}" srcOrd="0" destOrd="0" presId="urn:microsoft.com/office/officeart/2008/layout/HorizontalMultiLevelHierarchy"/>
    <dgm:cxn modelId="{6C6A9E8B-8461-472A-B282-F48BD64B9E39}" type="presParOf" srcId="{0247831D-B759-4B71-BDCD-0B739960A2A2}" destId="{90CF1D42-FA79-49A2-8891-8EEF984AC791}" srcOrd="0" destOrd="0" presId="urn:microsoft.com/office/officeart/2008/layout/HorizontalMultiLevelHierarchy"/>
    <dgm:cxn modelId="{B4799560-84FC-430C-9467-79FED11FBB2C}" type="presParOf" srcId="{3FECA74E-DC4C-4A3B-876E-446EC50E2D6F}" destId="{55F53741-BEF4-4646-B3E5-062147F9F050}" srcOrd="1" destOrd="0" presId="urn:microsoft.com/office/officeart/2008/layout/HorizontalMultiLevelHierarchy"/>
    <dgm:cxn modelId="{379D6E98-8EAF-48F1-B4BC-0F2A2F6EFAD5}" type="presParOf" srcId="{55F53741-BEF4-4646-B3E5-062147F9F050}" destId="{7AFF7D3B-998E-46A5-BEFB-DA388A27CC91}" srcOrd="0" destOrd="0" presId="urn:microsoft.com/office/officeart/2008/layout/HorizontalMultiLevelHierarchy"/>
    <dgm:cxn modelId="{E1D49485-89F8-4BB6-B4D4-845525691495}" type="presParOf" srcId="{55F53741-BEF4-4646-B3E5-062147F9F050}" destId="{FF0B1EFF-DE72-45D2-A029-78E6F8BE8BC0}" srcOrd="1" destOrd="0" presId="urn:microsoft.com/office/officeart/2008/layout/HorizontalMultiLevelHierarchy"/>
    <dgm:cxn modelId="{696D1B37-ED86-41A6-B33F-D064B3B3D6BE}" type="presParOf" srcId="{3FECA74E-DC4C-4A3B-876E-446EC50E2D6F}" destId="{87D97069-9D25-4DCB-A378-CD1C58BC3A48}" srcOrd="2" destOrd="0" presId="urn:microsoft.com/office/officeart/2008/layout/HorizontalMultiLevelHierarchy"/>
    <dgm:cxn modelId="{C2E7D773-265D-4E60-AAD2-DF083BD50652}" type="presParOf" srcId="{87D97069-9D25-4DCB-A378-CD1C58BC3A48}" destId="{A9FDC75D-8BCA-4237-ACD3-7331DB120533}" srcOrd="0" destOrd="0" presId="urn:microsoft.com/office/officeart/2008/layout/HorizontalMultiLevelHierarchy"/>
    <dgm:cxn modelId="{82052D72-3BB9-4D0D-A191-5F3ADFD111F0}" type="presParOf" srcId="{3FECA74E-DC4C-4A3B-876E-446EC50E2D6F}" destId="{C434AE42-436C-4A26-A673-44CD069B48A6}" srcOrd="3" destOrd="0" presId="urn:microsoft.com/office/officeart/2008/layout/HorizontalMultiLevelHierarchy"/>
    <dgm:cxn modelId="{E4ECDDFD-07DD-4362-987E-11C4570A161B}" type="presParOf" srcId="{C434AE42-436C-4A26-A673-44CD069B48A6}" destId="{D72C72DA-7D3C-4931-BAF5-D23B24953850}" srcOrd="0" destOrd="0" presId="urn:microsoft.com/office/officeart/2008/layout/HorizontalMultiLevelHierarchy"/>
    <dgm:cxn modelId="{2FC18030-8059-4E63-8073-12C8B8A9C839}" type="presParOf" srcId="{C434AE42-436C-4A26-A673-44CD069B48A6}" destId="{6EE729AD-93CC-4280-86A5-A68DBE99D3A0}"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B9190-849C-4A8F-ACBF-CD5DD45443E3}">
      <dsp:nvSpPr>
        <dsp:cNvPr id="0" name=""/>
        <dsp:cNvSpPr/>
      </dsp:nvSpPr>
      <dsp:spPr>
        <a:xfrm rot="16200000">
          <a:off x="-956746" y="960705"/>
          <a:ext cx="4392488" cy="2471076"/>
        </a:xfrm>
        <a:prstGeom prst="flowChartManualOperati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pPr>
          <a:r>
            <a:rPr lang="en-US" sz="1600" b="0" i="0" kern="1200" dirty="0" err="1" smtClean="0"/>
            <a:t>Ushbu</a:t>
          </a:r>
          <a:r>
            <a:rPr lang="en-US" sz="1600" b="0" i="0" kern="1200" dirty="0" smtClean="0"/>
            <a:t> </a:t>
          </a:r>
          <a:r>
            <a:rPr lang="en-US" sz="1600" b="0" i="0" kern="1200" dirty="0" err="1" smtClean="0"/>
            <a:t>Standartning</a:t>
          </a:r>
          <a:r>
            <a:rPr lang="en-US" sz="1600" b="0" i="0" kern="1200" dirty="0" smtClean="0"/>
            <a:t> </a:t>
          </a:r>
          <a:r>
            <a:rPr lang="en-US" sz="1600" b="0" i="0" kern="1200" dirty="0" err="1" smtClean="0"/>
            <a:t>maqsadi</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tomonidan</a:t>
          </a:r>
          <a:r>
            <a:rPr lang="en-US" sz="1600" b="0" i="0" kern="1200" dirty="0" smtClean="0"/>
            <a:t> </a:t>
          </a:r>
          <a:r>
            <a:rPr lang="en-US" sz="1600" b="0" i="0" kern="1200" dirty="0" err="1" smtClean="0"/>
            <a:t>qo‘llaniladigan</a:t>
          </a:r>
          <a:r>
            <a:rPr lang="en-US" sz="1600" b="0" i="0" kern="1200" dirty="0" smtClean="0"/>
            <a:t> </a:t>
          </a:r>
          <a:r>
            <a:rPr lang="en-US" sz="1600" b="0" i="0" kern="1200" dirty="0" err="1" smtClean="0"/>
            <a:t>shunday</a:t>
          </a:r>
          <a:r>
            <a:rPr lang="en-US" sz="1600" b="0" i="0" kern="1200" dirty="0" smtClean="0"/>
            <a:t> </a:t>
          </a:r>
          <a:r>
            <a:rPr lang="en-US" sz="1600" b="0" i="0" kern="1200" dirty="0" err="1" smtClean="0"/>
            <a:t>tartiblarni</a:t>
          </a:r>
          <a:r>
            <a:rPr lang="en-US" sz="1600" b="0" i="0" kern="1200" dirty="0" smtClean="0"/>
            <a:t> </a:t>
          </a:r>
          <a:r>
            <a:rPr lang="en-US" sz="1600" b="0" i="0" kern="1200" dirty="0" err="1" smtClean="0"/>
            <a:t>belgilashdan</a:t>
          </a:r>
          <a:r>
            <a:rPr lang="en-US" sz="1600" b="0" i="0" kern="1200" dirty="0" smtClean="0"/>
            <a:t> </a:t>
          </a:r>
          <a:r>
            <a:rPr lang="en-US" sz="1600" b="0" i="0" kern="1200" dirty="0" err="1" smtClean="0"/>
            <a:t>iboratki</a:t>
          </a:r>
          <a:r>
            <a:rPr lang="en-US" sz="1600" b="0" i="0" kern="1200" dirty="0" smtClean="0"/>
            <a:t>, </a:t>
          </a:r>
          <a:r>
            <a:rPr lang="en-US" sz="1600" b="0" i="0" kern="1200" dirty="0" err="1" smtClean="0"/>
            <a:t>bunda</a:t>
          </a:r>
          <a:r>
            <a:rPr lang="en-US" sz="1600" b="0" i="0" kern="1200" dirty="0" smtClean="0"/>
            <a:t> </a:t>
          </a:r>
          <a:r>
            <a:rPr lang="en-US" sz="1600" b="0" i="0" kern="1200" dirty="0" err="1" smtClean="0"/>
            <a:t>uning</a:t>
          </a:r>
          <a:r>
            <a:rPr lang="en-US" sz="1600" b="0" i="0" kern="1200" dirty="0" smtClean="0"/>
            <a:t> </a:t>
          </a:r>
          <a:r>
            <a:rPr lang="en-US" sz="1600" b="0" i="0" kern="1200" dirty="0" err="1" smtClean="0"/>
            <a:t>aktivlari</a:t>
          </a:r>
          <a:r>
            <a:rPr lang="en-US" sz="1600" b="0" i="0" kern="1200" dirty="0" smtClean="0"/>
            <a:t> </a:t>
          </a:r>
          <a:r>
            <a:rPr lang="en-US" sz="1600" b="0" i="0" kern="1200" dirty="0" err="1" smtClean="0"/>
            <a:t>ularning</a:t>
          </a:r>
          <a:r>
            <a:rPr lang="en-US" sz="1600" b="0" i="0" kern="1200" dirty="0" smtClean="0"/>
            <a:t> </a:t>
          </a:r>
          <a:r>
            <a:rPr lang="en-US" sz="1600" b="0" i="0" kern="1200" dirty="0" err="1" smtClean="0"/>
            <a:t>qoplanadigan</a:t>
          </a:r>
          <a:r>
            <a:rPr lang="en-US" sz="1600" b="0" i="0" kern="1200" dirty="0" smtClean="0"/>
            <a:t> </a:t>
          </a:r>
          <a:r>
            <a:rPr lang="en-US" sz="1600" b="0" i="0" kern="1200" dirty="0" err="1" smtClean="0"/>
            <a:t>qiymatidan</a:t>
          </a:r>
          <a:r>
            <a:rPr lang="en-US" sz="1600" b="0" i="0" kern="1200" dirty="0" smtClean="0"/>
            <a:t> </a:t>
          </a:r>
          <a:r>
            <a:rPr lang="en-US" sz="1600" b="0" i="0" kern="1200" dirty="0" err="1" smtClean="0"/>
            <a:t>ortiq</a:t>
          </a:r>
          <a:r>
            <a:rPr lang="en-US" sz="1600" b="0" i="0" kern="1200" dirty="0" smtClean="0"/>
            <a:t> </a:t>
          </a:r>
          <a:r>
            <a:rPr lang="en-US" sz="1600" b="0" i="0" kern="1200" dirty="0" err="1" smtClean="0"/>
            <a:t>bo‘lmagan</a:t>
          </a:r>
          <a:r>
            <a:rPr lang="en-US" sz="1600" b="0" i="0" kern="1200" dirty="0" smtClean="0"/>
            <a:t> </a:t>
          </a:r>
          <a:r>
            <a:rPr lang="en-US" sz="1600" b="0" i="0" kern="1200" dirty="0" err="1" smtClean="0"/>
            <a:t>summada</a:t>
          </a:r>
          <a:r>
            <a:rPr lang="en-US" sz="1600" b="0" i="0" kern="1200" dirty="0" smtClean="0"/>
            <a:t> </a:t>
          </a:r>
          <a:r>
            <a:rPr lang="en-US" sz="1600" b="0" i="0" kern="1200" dirty="0" err="1" smtClean="0"/>
            <a:t>hisobga</a:t>
          </a:r>
          <a:r>
            <a:rPr lang="en-US" sz="1600" b="0" i="0" kern="1200" dirty="0" smtClean="0"/>
            <a:t> </a:t>
          </a:r>
          <a:r>
            <a:rPr lang="en-US" sz="1600" b="0" i="0" kern="1200" dirty="0" err="1" smtClean="0"/>
            <a:t>olinganligi</a:t>
          </a:r>
          <a:r>
            <a:rPr lang="en-US" sz="1600" b="0" i="0" kern="1200" dirty="0" smtClean="0"/>
            <a:t> </a:t>
          </a:r>
          <a:r>
            <a:rPr lang="en-US" sz="1600" b="0" i="0" kern="1200" dirty="0" err="1" smtClean="0"/>
            <a:t>ta’minlanadi</a:t>
          </a:r>
          <a:r>
            <a:rPr lang="en-US" sz="1600" b="0" i="0" kern="1200" dirty="0" smtClean="0"/>
            <a:t>.</a:t>
          </a:r>
          <a:endParaRPr lang="ru-RU" sz="1600" kern="1200" dirty="0">
            <a:solidFill>
              <a:srgbClr val="002060"/>
            </a:solidFill>
          </a:endParaRPr>
        </a:p>
      </dsp:txBody>
      <dsp:txXfrm rot="5400000">
        <a:off x="3960" y="878497"/>
        <a:ext cx="2471076" cy="2635492"/>
      </dsp:txXfrm>
    </dsp:sp>
    <dsp:sp modelId="{4E38A714-234B-4DBF-9124-05D1FB24E7EB}">
      <dsp:nvSpPr>
        <dsp:cNvPr id="0" name=""/>
        <dsp:cNvSpPr/>
      </dsp:nvSpPr>
      <dsp:spPr>
        <a:xfrm rot="16200000">
          <a:off x="1490805" y="1142318"/>
          <a:ext cx="4392488" cy="2107851"/>
        </a:xfrm>
        <a:prstGeom prst="flowChartManualOperati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pPr>
          <a:r>
            <a:rPr lang="en-US" sz="1600" b="0" i="0" kern="1200" dirty="0" err="1" smtClean="0"/>
            <a:t>Aktivning</a:t>
          </a:r>
          <a:r>
            <a:rPr lang="en-US" sz="1600" b="0" i="0" kern="1200" dirty="0" smtClean="0"/>
            <a:t> </a:t>
          </a:r>
          <a:r>
            <a:rPr lang="en-US" sz="1600" b="0" i="0" kern="1200" dirty="0" err="1" smtClean="0"/>
            <a:t>balans</a:t>
          </a:r>
          <a:r>
            <a:rPr lang="en-US" sz="1600" b="0" i="0" kern="1200" dirty="0" smtClean="0"/>
            <a:t> </a:t>
          </a:r>
          <a:r>
            <a:rPr lang="en-US" sz="1600" b="0" i="0" kern="1200" dirty="0" err="1" smtClean="0"/>
            <a:t>qiymati</a:t>
          </a:r>
          <a:r>
            <a:rPr lang="en-US" sz="1600" b="0" i="0" kern="1200" dirty="0" smtClean="0"/>
            <a:t> </a:t>
          </a:r>
          <a:r>
            <a:rPr lang="en-US" sz="1600" b="0" i="0" kern="1200" dirty="0" err="1" smtClean="0"/>
            <a:t>aktivdan</a:t>
          </a:r>
          <a:r>
            <a:rPr lang="en-US" sz="1600" b="0" i="0" kern="1200" dirty="0" smtClean="0"/>
            <a:t> </a:t>
          </a:r>
          <a:r>
            <a:rPr lang="en-US" sz="1600" b="0" i="0" kern="1200" dirty="0" err="1" smtClean="0"/>
            <a:t>foydalanish</a:t>
          </a:r>
          <a:r>
            <a:rPr lang="en-US" sz="1600" b="0" i="0" kern="1200" dirty="0" smtClean="0"/>
            <a:t> </a:t>
          </a:r>
          <a:r>
            <a:rPr lang="en-US" sz="1600" b="0" i="0" kern="1200" dirty="0" err="1" smtClean="0"/>
            <a:t>yoki</a:t>
          </a:r>
          <a:r>
            <a:rPr lang="en-US" sz="1600" b="0" i="0" kern="1200" dirty="0" smtClean="0"/>
            <a:t> </a:t>
          </a:r>
          <a:r>
            <a:rPr lang="en-US" sz="1600" b="0" i="0" kern="1200" dirty="0" err="1" smtClean="0"/>
            <a:t>uni</a:t>
          </a:r>
          <a:r>
            <a:rPr lang="en-US" sz="1600" b="0" i="0" kern="1200" dirty="0" smtClean="0"/>
            <a:t> </a:t>
          </a:r>
          <a:r>
            <a:rPr lang="en-US" sz="1600" b="0" i="0" kern="1200" dirty="0" err="1" smtClean="0"/>
            <a:t>sotish</a:t>
          </a:r>
          <a:r>
            <a:rPr lang="en-US" sz="1600" b="0" i="0" kern="1200" dirty="0" smtClean="0"/>
            <a:t> </a:t>
          </a:r>
          <a:r>
            <a:rPr lang="en-US" sz="1600" b="0" i="0" kern="1200" dirty="0" err="1" smtClean="0"/>
            <a:t>orqali</a:t>
          </a:r>
          <a:r>
            <a:rPr lang="en-US" sz="1600" b="0" i="0" kern="1200" dirty="0" smtClean="0"/>
            <a:t> </a:t>
          </a:r>
          <a:r>
            <a:rPr lang="en-US" sz="1600" b="0" i="0" kern="1200" dirty="0" err="1" smtClean="0"/>
            <a:t>qoplanadigan</a:t>
          </a:r>
          <a:r>
            <a:rPr lang="en-US" sz="1600" b="0" i="0" kern="1200" dirty="0" smtClean="0"/>
            <a:t> </a:t>
          </a:r>
          <a:r>
            <a:rPr lang="en-US" sz="1600" b="0" i="0" kern="1200" dirty="0" err="1" smtClean="0"/>
            <a:t>qiymatidan</a:t>
          </a:r>
          <a:r>
            <a:rPr lang="en-US" sz="1600" b="0" i="0" kern="1200" dirty="0" smtClean="0"/>
            <a:t> </a:t>
          </a:r>
          <a:r>
            <a:rPr lang="en-US" sz="1600" b="0" i="0" kern="1200" dirty="0" err="1" smtClean="0"/>
            <a:t>oshsa</a:t>
          </a:r>
          <a:r>
            <a:rPr lang="en-US" sz="1600" b="0" i="0" kern="1200" dirty="0" smtClean="0"/>
            <a:t>, </a:t>
          </a:r>
          <a:r>
            <a:rPr lang="en-US" sz="1600" b="0" i="0" kern="1200" dirty="0" err="1" smtClean="0"/>
            <a:t>ushbu</a:t>
          </a:r>
          <a:r>
            <a:rPr lang="en-US" sz="1600" b="0" i="0" kern="1200" dirty="0" smtClean="0"/>
            <a:t> </a:t>
          </a:r>
          <a:r>
            <a:rPr lang="en-US" sz="1600" b="0" i="0" kern="1200" dirty="0" err="1" smtClean="0"/>
            <a:t>aktiv</a:t>
          </a:r>
          <a:r>
            <a:rPr lang="en-US" sz="1600" b="0" i="0" kern="1200" dirty="0" smtClean="0"/>
            <a:t> </a:t>
          </a:r>
          <a:r>
            <a:rPr lang="en-US" sz="1600" b="0" i="0" kern="1200" dirty="0" err="1" smtClean="0"/>
            <a:t>o‘zining</a:t>
          </a:r>
          <a:r>
            <a:rPr lang="en-US" sz="1600" b="0" i="0" kern="1200" dirty="0" smtClean="0"/>
            <a:t> </a:t>
          </a:r>
          <a:r>
            <a:rPr lang="en-US" sz="1600" b="0" i="0" kern="1200" dirty="0" err="1" smtClean="0"/>
            <a:t>qoplanadigan</a:t>
          </a:r>
          <a:r>
            <a:rPr lang="en-US" sz="1600" b="0" i="0" kern="1200" dirty="0" smtClean="0"/>
            <a:t> </a:t>
          </a:r>
          <a:r>
            <a:rPr lang="en-US" sz="1600" b="0" i="0" kern="1200" dirty="0" err="1" smtClean="0"/>
            <a:t>qiymatidan</a:t>
          </a:r>
          <a:r>
            <a:rPr lang="en-US" sz="1600" b="0" i="0" kern="1200" dirty="0" smtClean="0"/>
            <a:t> </a:t>
          </a:r>
          <a:r>
            <a:rPr lang="en-US" sz="1600" b="0" i="0" kern="1200" dirty="0" err="1" smtClean="0"/>
            <a:t>oshgan</a:t>
          </a:r>
          <a:r>
            <a:rPr lang="en-US" sz="1600" b="0" i="0" kern="1200" dirty="0" smtClean="0"/>
            <a:t> </a:t>
          </a:r>
          <a:r>
            <a:rPr lang="en-US" sz="1600" b="0" i="0" kern="1200" dirty="0" err="1" smtClean="0"/>
            <a:t>summada</a:t>
          </a:r>
          <a:r>
            <a:rPr lang="en-US" sz="1600" b="0" i="0" kern="1200" dirty="0" smtClean="0"/>
            <a:t> </a:t>
          </a:r>
          <a:r>
            <a:rPr lang="en-US" sz="1600" b="0" i="0" kern="1200" dirty="0" err="1" smtClean="0"/>
            <a:t>hisobga</a:t>
          </a:r>
          <a:r>
            <a:rPr lang="en-US" sz="1600" b="0" i="0" kern="1200" dirty="0" smtClean="0"/>
            <a:t> </a:t>
          </a:r>
          <a:r>
            <a:rPr lang="en-US" sz="1600" b="0" i="0" kern="1200" dirty="0" err="1" smtClean="0"/>
            <a:t>olingan</a:t>
          </a:r>
          <a:r>
            <a:rPr lang="en-US" sz="1600" b="0" i="0" kern="1200" dirty="0" smtClean="0"/>
            <a:t> </a:t>
          </a:r>
          <a:r>
            <a:rPr lang="en-US" sz="1600" b="0" i="0" kern="1200" dirty="0" err="1" smtClean="0"/>
            <a:t>bo‘ladi</a:t>
          </a:r>
          <a:r>
            <a:rPr lang="en-US" sz="1600" b="0" i="0" kern="1200" dirty="0" smtClean="0"/>
            <a:t>.</a:t>
          </a:r>
          <a:endParaRPr lang="ru-RU" sz="1600" kern="1200" dirty="0"/>
        </a:p>
      </dsp:txBody>
      <dsp:txXfrm rot="5400000">
        <a:off x="2633123" y="878498"/>
        <a:ext cx="2107851" cy="2635492"/>
      </dsp:txXfrm>
    </dsp:sp>
    <dsp:sp modelId="{7363E960-B0EC-47C9-9019-CB45E728E14F}">
      <dsp:nvSpPr>
        <dsp:cNvPr id="0" name=""/>
        <dsp:cNvSpPr/>
      </dsp:nvSpPr>
      <dsp:spPr>
        <a:xfrm rot="16200000">
          <a:off x="4175744" y="723319"/>
          <a:ext cx="4392488" cy="2945848"/>
        </a:xfrm>
        <a:prstGeom prst="flowChartManualOperati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pPr>
          <a:r>
            <a:rPr lang="en-US" sz="1600" b="0" i="0" kern="1200" dirty="0" err="1" smtClean="0"/>
            <a:t>Agarda</a:t>
          </a:r>
          <a:r>
            <a:rPr lang="en-US" sz="1600" b="0" i="0" kern="1200" dirty="0" smtClean="0"/>
            <a:t> </a:t>
          </a:r>
          <a:r>
            <a:rPr lang="en-US" sz="1600" b="0" i="0" kern="1200" dirty="0" err="1" smtClean="0"/>
            <a:t>ushbu</a:t>
          </a:r>
          <a:r>
            <a:rPr lang="en-US" sz="1600" b="0" i="0" kern="1200" dirty="0" smtClean="0"/>
            <a:t> </a:t>
          </a:r>
          <a:r>
            <a:rPr lang="en-US" sz="1600" b="0" i="0" kern="1200" dirty="0" err="1" smtClean="0"/>
            <a:t>holat</a:t>
          </a:r>
          <a:r>
            <a:rPr lang="en-US" sz="1600" b="0" i="0" kern="1200" dirty="0" smtClean="0"/>
            <a:t> </a:t>
          </a:r>
          <a:r>
            <a:rPr lang="en-US" sz="1600" b="0" i="0" kern="1200" dirty="0" err="1" smtClean="0"/>
            <a:t>yuz</a:t>
          </a:r>
          <a:r>
            <a:rPr lang="en-US" sz="1600" b="0" i="0" kern="1200" dirty="0" smtClean="0"/>
            <a:t> </a:t>
          </a:r>
          <a:r>
            <a:rPr lang="en-US" sz="1600" b="0" i="0" kern="1200" dirty="0" err="1" smtClean="0"/>
            <a:t>bersa</a:t>
          </a:r>
          <a:r>
            <a:rPr lang="en-US" sz="1600" b="0" i="0" kern="1200" dirty="0" smtClean="0"/>
            <a:t>, </a:t>
          </a:r>
          <a:r>
            <a:rPr lang="en-US" sz="1600" b="0" i="0" kern="1200" dirty="0" err="1" smtClean="0"/>
            <a:t>aktiv</a:t>
          </a:r>
          <a:r>
            <a:rPr lang="en-US" sz="1600" b="0" i="0" kern="1200" dirty="0" smtClean="0"/>
            <a:t> </a:t>
          </a:r>
          <a:r>
            <a:rPr lang="en-US" sz="1600" b="0" i="0" kern="1200" dirty="0" err="1" smtClean="0"/>
            <a:t>qadrsizlangan</a:t>
          </a:r>
          <a:r>
            <a:rPr lang="en-US" sz="1600" b="0" i="0" kern="1200" dirty="0" smtClean="0"/>
            <a:t> deb </a:t>
          </a:r>
          <a:r>
            <a:rPr lang="en-US" sz="1600" b="0" i="0" kern="1200" dirty="0" err="1" smtClean="0"/>
            <a:t>hisoblanadi</a:t>
          </a:r>
          <a:r>
            <a:rPr lang="en-US" sz="1600" b="0" i="0" kern="1200" dirty="0" smtClean="0"/>
            <a:t> </a:t>
          </a:r>
          <a:r>
            <a:rPr lang="en-US" sz="1600" b="0" i="0" kern="1200" dirty="0" err="1" smtClean="0"/>
            <a:t>va</a:t>
          </a:r>
          <a:r>
            <a:rPr lang="en-US" sz="1600" b="0" i="0" kern="1200" dirty="0" smtClean="0"/>
            <a:t> </a:t>
          </a:r>
          <a:r>
            <a:rPr lang="en-US" sz="1600" b="0" i="0" kern="1200" dirty="0" err="1" smtClean="0"/>
            <a:t>mazkur</a:t>
          </a:r>
          <a:r>
            <a:rPr lang="en-US" sz="1600" b="0" i="0" kern="1200" dirty="0" smtClean="0"/>
            <a:t> </a:t>
          </a:r>
          <a:r>
            <a:rPr lang="en-US" sz="1600" b="0" i="0" kern="1200" dirty="0" err="1" smtClean="0"/>
            <a:t>Standart</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sub’ektidan</a:t>
          </a:r>
          <a:r>
            <a:rPr lang="en-US" sz="1600" b="0" i="0" kern="1200" dirty="0" smtClean="0"/>
            <a:t> </a:t>
          </a:r>
          <a:r>
            <a:rPr lang="en-US" sz="1600" b="0" i="0" kern="1200" dirty="0" err="1" smtClean="0"/>
            <a:t>qadrsizlanish</a:t>
          </a:r>
          <a:r>
            <a:rPr lang="en-US" sz="1600" b="0" i="0" kern="1200" dirty="0" smtClean="0"/>
            <a:t> </a:t>
          </a:r>
          <a:r>
            <a:rPr lang="en-US" sz="1600" b="0" i="0" kern="1200" dirty="0" err="1" smtClean="0"/>
            <a:t>bo‘yicha</a:t>
          </a:r>
          <a:r>
            <a:rPr lang="en-US" sz="1600" b="0" i="0" kern="1200" dirty="0" smtClean="0"/>
            <a:t> </a:t>
          </a:r>
          <a:r>
            <a:rPr lang="en-US" sz="1600" b="0" i="0" kern="1200" dirty="0" err="1" smtClean="0"/>
            <a:t>zararni</a:t>
          </a:r>
          <a:r>
            <a:rPr lang="en-US" sz="1600" b="0" i="0" kern="1200" dirty="0" smtClean="0"/>
            <a:t> tan </a:t>
          </a:r>
          <a:r>
            <a:rPr lang="en-US" sz="1600" b="0" i="0" kern="1200" dirty="0" err="1" smtClean="0"/>
            <a:t>olishni</a:t>
          </a:r>
          <a:r>
            <a:rPr lang="en-US" sz="1600" b="0" i="0" kern="1200" dirty="0" smtClean="0"/>
            <a:t> </a:t>
          </a:r>
          <a:r>
            <a:rPr lang="en-US" sz="1600" b="0" i="0" kern="1200" dirty="0" err="1" smtClean="0"/>
            <a:t>talab</a:t>
          </a:r>
          <a:r>
            <a:rPr lang="en-US" sz="1600" b="0" i="0" kern="1200" dirty="0" smtClean="0"/>
            <a:t> </a:t>
          </a:r>
          <a:r>
            <a:rPr lang="en-US" sz="1600" b="0" i="0" kern="1200" dirty="0" err="1" smtClean="0"/>
            <a:t>etadi</a:t>
          </a:r>
          <a:r>
            <a:rPr lang="en-US" sz="1600" b="0" i="0" kern="1200" dirty="0" smtClean="0"/>
            <a:t>. </a:t>
          </a:r>
          <a:r>
            <a:rPr lang="en-US" sz="1600" b="0" i="0" kern="1200" dirty="0" err="1" smtClean="0"/>
            <a:t>Ushbu</a:t>
          </a:r>
          <a:r>
            <a:rPr lang="en-US" sz="1600" b="0" i="0" kern="1200" dirty="0" smtClean="0"/>
            <a:t> </a:t>
          </a:r>
          <a:r>
            <a:rPr lang="en-US" sz="1600" b="0" i="0" kern="1200" dirty="0" err="1" smtClean="0"/>
            <a:t>Standart</a:t>
          </a:r>
          <a:r>
            <a:rPr lang="en-US" sz="1600" b="0" i="0" kern="1200" dirty="0" smtClean="0"/>
            <a:t> </a:t>
          </a:r>
          <a:r>
            <a:rPr lang="en-US" sz="1600" b="0" i="0" kern="1200" dirty="0" err="1" smtClean="0"/>
            <a:t>qadrsizlanish</a:t>
          </a:r>
          <a:r>
            <a:rPr lang="en-US" sz="1600" b="0" i="0" kern="1200" dirty="0" smtClean="0"/>
            <a:t> </a:t>
          </a:r>
          <a:r>
            <a:rPr lang="en-US" sz="1600" b="0" i="0" kern="1200" dirty="0" err="1" smtClean="0"/>
            <a:t>bo‘yicha</a:t>
          </a:r>
          <a:r>
            <a:rPr lang="en-US" sz="1600" b="0" i="0" kern="1200" dirty="0" smtClean="0"/>
            <a:t> </a:t>
          </a:r>
          <a:r>
            <a:rPr lang="en-US" sz="1600" b="0" i="0" kern="1200" dirty="0" err="1" smtClean="0"/>
            <a:t>zararni</a:t>
          </a:r>
          <a:r>
            <a:rPr lang="en-US" sz="1600" b="0" i="0" kern="1200" dirty="0" smtClean="0"/>
            <a:t> </a:t>
          </a:r>
          <a:r>
            <a:rPr lang="en-US" sz="1600" b="0" i="0" kern="1200" dirty="0" err="1" smtClean="0"/>
            <a:t>qachon</a:t>
          </a:r>
          <a:r>
            <a:rPr lang="en-US" sz="1600" b="0" i="0" kern="1200" dirty="0" smtClean="0"/>
            <a:t> </a:t>
          </a:r>
          <a:r>
            <a:rPr lang="en-US" sz="1600" b="0" i="0" kern="1200" dirty="0" err="1" smtClean="0"/>
            <a:t>qayta</a:t>
          </a:r>
          <a:r>
            <a:rPr lang="en-US" sz="1600" b="0" i="0" kern="1200" dirty="0" smtClean="0"/>
            <a:t> </a:t>
          </a:r>
          <a:r>
            <a:rPr lang="en-US" sz="1600" b="0" i="0" kern="1200" dirty="0" err="1" smtClean="0"/>
            <a:t>tiklanishi</a:t>
          </a:r>
          <a:r>
            <a:rPr lang="en-US" sz="1600" b="0" i="0" kern="1200" dirty="0" smtClean="0"/>
            <a:t> </a:t>
          </a:r>
          <a:r>
            <a:rPr lang="en-US" sz="1600" b="0" i="0" kern="1200" dirty="0" err="1" smtClean="0"/>
            <a:t>kerakligini</a:t>
          </a:r>
          <a:r>
            <a:rPr lang="en-US" sz="1600" b="0" i="0" kern="1200" dirty="0" smtClean="0"/>
            <a:t> </a:t>
          </a:r>
          <a:r>
            <a:rPr lang="en-US" sz="1600" b="0" i="0" kern="1200" dirty="0" err="1" smtClean="0"/>
            <a:t>hamda</a:t>
          </a:r>
          <a:r>
            <a:rPr lang="en-US" sz="1600" b="0" i="0" kern="1200" dirty="0" smtClean="0"/>
            <a:t> </a:t>
          </a:r>
          <a:r>
            <a:rPr lang="en-US" sz="1600" b="0" i="0" kern="1200" dirty="0" err="1" smtClean="0"/>
            <a:t>tadbirkorlik</a:t>
          </a:r>
          <a:r>
            <a:rPr lang="en-US" sz="1600" b="0" i="0" kern="1200" dirty="0" smtClean="0"/>
            <a:t> </a:t>
          </a:r>
          <a:r>
            <a:rPr lang="en-US" sz="1600" b="0" i="0" kern="1200" dirty="0" err="1" smtClean="0"/>
            <a:t>sub’ekti</a:t>
          </a:r>
          <a:r>
            <a:rPr lang="en-US" sz="1600" b="0" i="0" kern="1200" dirty="0" smtClean="0"/>
            <a:t> </a:t>
          </a:r>
          <a:r>
            <a:rPr lang="en-US" sz="1600" b="0" i="0" kern="1200" dirty="0" err="1" smtClean="0"/>
            <a:t>tomonidan</a:t>
          </a:r>
          <a:r>
            <a:rPr lang="en-US" sz="1600" b="0" i="0" kern="1200" dirty="0" smtClean="0"/>
            <a:t> </a:t>
          </a:r>
          <a:r>
            <a:rPr lang="en-US" sz="1600" b="0" i="0" kern="1200" dirty="0" err="1" smtClean="0"/>
            <a:t>ochib</a:t>
          </a:r>
          <a:r>
            <a:rPr lang="en-US" sz="1600" b="0" i="0" kern="1200" dirty="0" smtClean="0"/>
            <a:t> </a:t>
          </a:r>
          <a:r>
            <a:rPr lang="en-US" sz="1600" b="0" i="0" kern="1200" dirty="0" err="1" smtClean="0"/>
            <a:t>berilishi</a:t>
          </a:r>
          <a:r>
            <a:rPr lang="en-US" sz="1600" b="0" i="0" kern="1200" dirty="0" smtClean="0"/>
            <a:t> </a:t>
          </a:r>
          <a:r>
            <a:rPr lang="en-US" sz="1600" b="0" i="0" kern="1200" dirty="0" err="1" smtClean="0"/>
            <a:t>lozim</a:t>
          </a:r>
          <a:r>
            <a:rPr lang="en-US" sz="1600" b="0" i="0" kern="1200" dirty="0" smtClean="0"/>
            <a:t> </a:t>
          </a:r>
          <a:r>
            <a:rPr lang="en-US" sz="1600" b="0" i="0" kern="1200" dirty="0" err="1" smtClean="0"/>
            <a:t>bo‘lgan</a:t>
          </a:r>
          <a:r>
            <a:rPr lang="en-US" sz="1600" b="0" i="0" kern="1200" dirty="0" smtClean="0"/>
            <a:t> </a:t>
          </a:r>
          <a:r>
            <a:rPr lang="en-US" sz="1600" b="0" i="0" kern="1200" dirty="0" err="1" smtClean="0"/>
            <a:t>ma’lumotlarni</a:t>
          </a:r>
          <a:r>
            <a:rPr lang="en-US" sz="1600" b="0" i="0" kern="1200" dirty="0" smtClean="0"/>
            <a:t> </a:t>
          </a:r>
          <a:r>
            <a:rPr lang="en-US" sz="1600" b="0" i="0" kern="1200" dirty="0" err="1" smtClean="0"/>
            <a:t>belgilaydi</a:t>
          </a:r>
          <a:r>
            <a:rPr lang="en-US" sz="1600" b="0" i="0" kern="1200" dirty="0" smtClean="0"/>
            <a:t>.</a:t>
          </a:r>
          <a:endParaRPr lang="ru-RU" sz="1600" kern="1200" dirty="0">
            <a:solidFill>
              <a:srgbClr val="002060"/>
            </a:solidFill>
          </a:endParaRPr>
        </a:p>
      </dsp:txBody>
      <dsp:txXfrm rot="5400000">
        <a:off x="4899064" y="878497"/>
        <a:ext cx="2945848" cy="26354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99D5A-7D2B-4118-8BF3-703C7B0EDA30}">
      <dsp:nvSpPr>
        <dsp:cNvPr id="0" name=""/>
        <dsp:cNvSpPr/>
      </dsp:nvSpPr>
      <dsp:spPr>
        <a:xfrm>
          <a:off x="0" y="49400"/>
          <a:ext cx="8784976" cy="1075829"/>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0" i="1" kern="1200" dirty="0" err="1" smtClean="0"/>
            <a:t>shunday</a:t>
          </a:r>
          <a:r>
            <a:rPr lang="en-US" sz="1800" b="0" i="1" kern="1200" dirty="0" smtClean="0"/>
            <a:t> </a:t>
          </a:r>
          <a:r>
            <a:rPr lang="en-US" sz="1800" b="0" i="1" kern="1200" dirty="0" err="1" smtClean="0"/>
            <a:t>kuzatiladigan</a:t>
          </a:r>
          <a:r>
            <a:rPr lang="en-US" sz="1800" b="0" i="1" kern="1200" dirty="0" smtClean="0"/>
            <a:t> </a:t>
          </a:r>
          <a:r>
            <a:rPr lang="en-US" sz="1800" b="0" i="1" kern="1200" dirty="0" err="1" smtClean="0"/>
            <a:t>ishoralar</a:t>
          </a:r>
          <a:r>
            <a:rPr lang="en-US" sz="1800" b="0" i="1" kern="1200" dirty="0" smtClean="0"/>
            <a:t> </a:t>
          </a:r>
          <a:r>
            <a:rPr lang="en-US" sz="1800" b="0" i="1" kern="1200" dirty="0" err="1" smtClean="0"/>
            <a:t>mavjudki</a:t>
          </a:r>
          <a:r>
            <a:rPr lang="en-US" sz="1800" b="0" i="1" kern="1200" dirty="0" smtClean="0"/>
            <a:t>, </a:t>
          </a:r>
          <a:r>
            <a:rPr lang="en-US" sz="1800" b="0" i="1" kern="1200" dirty="0" err="1" smtClean="0"/>
            <a:t>bunda</a:t>
          </a:r>
          <a:r>
            <a:rPr lang="en-US" sz="1800" b="0" i="1" kern="1200" dirty="0" smtClean="0"/>
            <a:t> </a:t>
          </a:r>
          <a:r>
            <a:rPr lang="en-US" sz="1800" b="0" i="1" kern="1200" dirty="0" err="1" smtClean="0"/>
            <a:t>aktivning</a:t>
          </a:r>
          <a:r>
            <a:rPr lang="en-US" sz="1800" b="0" i="1" kern="1200" dirty="0" smtClean="0"/>
            <a:t> </a:t>
          </a:r>
          <a:r>
            <a:rPr lang="en-US" sz="1800" b="0" i="1" kern="1200" dirty="0" err="1" smtClean="0"/>
            <a:t>qiymati</a:t>
          </a:r>
          <a:r>
            <a:rPr lang="en-US" sz="1800" b="0" i="1" kern="1200" dirty="0" smtClean="0"/>
            <a:t> </a:t>
          </a:r>
          <a:r>
            <a:rPr lang="en-US" sz="1800" b="0" i="1" kern="1200" dirty="0" err="1" smtClean="0"/>
            <a:t>vaqt</a:t>
          </a:r>
          <a:r>
            <a:rPr lang="en-US" sz="1800" b="0" i="1" kern="1200" dirty="0" smtClean="0"/>
            <a:t> </a:t>
          </a:r>
          <a:r>
            <a:rPr lang="en-US" sz="1800" b="0" i="1" kern="1200" dirty="0" err="1" smtClean="0"/>
            <a:t>o‘tishi</a:t>
          </a:r>
          <a:r>
            <a:rPr lang="en-US" sz="1800" b="0" i="1" kern="1200" dirty="0" smtClean="0"/>
            <a:t> </a:t>
          </a:r>
          <a:r>
            <a:rPr lang="en-US" sz="1800" b="0" i="1" kern="1200" dirty="0" err="1" smtClean="0"/>
            <a:t>yoki</a:t>
          </a:r>
          <a:r>
            <a:rPr lang="en-US" sz="1800" b="0" i="1" kern="1200" dirty="0" smtClean="0"/>
            <a:t> </a:t>
          </a:r>
          <a:r>
            <a:rPr lang="en-US" sz="1800" b="0" i="1" kern="1200" dirty="0" err="1" smtClean="0"/>
            <a:t>odatiy</a:t>
          </a:r>
          <a:r>
            <a:rPr lang="en-US" sz="1800" b="0" i="1" kern="1200" dirty="0" smtClean="0"/>
            <a:t> </a:t>
          </a:r>
          <a:r>
            <a:rPr lang="en-US" sz="1800" b="0" i="1" kern="1200" dirty="0" err="1" smtClean="0"/>
            <a:t>foydalanish</a:t>
          </a:r>
          <a:r>
            <a:rPr lang="en-US" sz="1800" b="0" i="1" kern="1200" dirty="0" smtClean="0"/>
            <a:t> </a:t>
          </a:r>
          <a:r>
            <a:rPr lang="en-US" sz="1800" b="0" i="1" kern="1200" dirty="0" err="1" smtClean="0"/>
            <a:t>natijasida</a:t>
          </a:r>
          <a:r>
            <a:rPr lang="en-US" sz="1800" b="0" i="1" kern="1200" dirty="0" smtClean="0"/>
            <a:t> </a:t>
          </a:r>
          <a:r>
            <a:rPr lang="en-US" sz="1800" b="0" i="1" kern="1200" dirty="0" err="1" smtClean="0"/>
            <a:t>kutilishi</a:t>
          </a:r>
          <a:r>
            <a:rPr lang="en-US" sz="1800" b="0" i="1" kern="1200" dirty="0" smtClean="0"/>
            <a:t> </a:t>
          </a:r>
          <a:r>
            <a:rPr lang="en-US" sz="1800" b="0" i="1" kern="1200" dirty="0" err="1" smtClean="0"/>
            <a:t>mumkin</a:t>
          </a:r>
          <a:r>
            <a:rPr lang="en-US" sz="1800" b="0" i="1" kern="1200" dirty="0" smtClean="0"/>
            <a:t> </a:t>
          </a:r>
          <a:r>
            <a:rPr lang="en-US" sz="1800" b="0" i="1" kern="1200" dirty="0" err="1" smtClean="0"/>
            <a:t>bo‘lgan</a:t>
          </a:r>
          <a:r>
            <a:rPr lang="en-US" sz="1800" b="0" i="1" kern="1200" dirty="0" smtClean="0"/>
            <a:t> </a:t>
          </a:r>
          <a:r>
            <a:rPr lang="en-US" sz="1800" b="0" i="1" kern="1200" dirty="0" err="1" smtClean="0"/>
            <a:t>kamayishga</a:t>
          </a:r>
          <a:r>
            <a:rPr lang="en-US" sz="1800" b="0" i="1" kern="1200" dirty="0" smtClean="0"/>
            <a:t> </a:t>
          </a:r>
          <a:r>
            <a:rPr lang="en-US" sz="1800" b="0" i="1" kern="1200" dirty="0" err="1" smtClean="0"/>
            <a:t>nisbatan</a:t>
          </a:r>
          <a:r>
            <a:rPr lang="en-US" sz="1800" b="0" i="1" kern="1200" dirty="0" smtClean="0"/>
            <a:t> </a:t>
          </a:r>
          <a:r>
            <a:rPr lang="en-US" sz="1800" b="0" i="1" kern="1200" dirty="0" err="1" smtClean="0"/>
            <a:t>davr</a:t>
          </a:r>
          <a:r>
            <a:rPr lang="en-US" sz="1800" b="0" i="1" kern="1200" dirty="0" smtClean="0"/>
            <a:t> </a:t>
          </a:r>
          <a:r>
            <a:rPr lang="en-US" sz="1800" b="0" i="1" kern="1200" dirty="0" err="1" smtClean="0"/>
            <a:t>mobaynida</a:t>
          </a:r>
          <a:r>
            <a:rPr lang="en-US" sz="1800" b="0" i="1" kern="1200" dirty="0" smtClean="0"/>
            <a:t> </a:t>
          </a:r>
          <a:r>
            <a:rPr lang="en-US" sz="1800" b="0" i="1" kern="1200" dirty="0" err="1" smtClean="0"/>
            <a:t>sezilarli</a:t>
          </a:r>
          <a:r>
            <a:rPr lang="en-US" sz="1800" b="0" i="1" kern="1200" dirty="0" smtClean="0"/>
            <a:t> </a:t>
          </a:r>
          <a:r>
            <a:rPr lang="en-US" sz="1800" b="0" i="1" kern="1200" dirty="0" err="1" smtClean="0"/>
            <a:t>darajada</a:t>
          </a:r>
          <a:r>
            <a:rPr lang="en-US" sz="1800" b="0" i="1" kern="1200" dirty="0" smtClean="0"/>
            <a:t> </a:t>
          </a:r>
          <a:r>
            <a:rPr lang="en-US" sz="1800" b="0" i="1" kern="1200" dirty="0" err="1" smtClean="0"/>
            <a:t>kamaygan</a:t>
          </a:r>
          <a:r>
            <a:rPr lang="en-US" sz="1800" b="0" i="1" kern="1200" dirty="0" smtClean="0"/>
            <a:t>.</a:t>
          </a:r>
          <a:endParaRPr lang="ru-RU" sz="1800" b="0" i="1" kern="1200" dirty="0">
            <a:solidFill>
              <a:schemeClr val="tx1"/>
            </a:solidFill>
          </a:endParaRPr>
        </a:p>
      </dsp:txBody>
      <dsp:txXfrm>
        <a:off x="1903824" y="49400"/>
        <a:ext cx="6881151" cy="1075829"/>
      </dsp:txXfrm>
    </dsp:sp>
    <dsp:sp modelId="{F7816E75-0F4E-494E-801F-D551AE873BEE}">
      <dsp:nvSpPr>
        <dsp:cNvPr id="0" name=""/>
        <dsp:cNvSpPr/>
      </dsp:nvSpPr>
      <dsp:spPr>
        <a:xfrm>
          <a:off x="146828" y="0"/>
          <a:ext cx="1756995" cy="117463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1849A9-358F-438F-BD52-E6BD30266A41}">
      <dsp:nvSpPr>
        <dsp:cNvPr id="0" name=""/>
        <dsp:cNvSpPr/>
      </dsp:nvSpPr>
      <dsp:spPr>
        <a:xfrm>
          <a:off x="0" y="1224141"/>
          <a:ext cx="8784976" cy="1235138"/>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0" i="1" kern="1200" dirty="0" err="1" smtClean="0"/>
            <a:t>shunday</a:t>
          </a:r>
          <a:r>
            <a:rPr lang="en-US" sz="1800" b="0" i="1" kern="1200" dirty="0" smtClean="0"/>
            <a:t> </a:t>
          </a:r>
          <a:r>
            <a:rPr lang="en-US" sz="1800" b="0" i="1" kern="1200" dirty="0" err="1" smtClean="0"/>
            <a:t>kuzatiladigan</a:t>
          </a:r>
          <a:r>
            <a:rPr lang="en-US" sz="1800" b="0" i="1" kern="1200" dirty="0" smtClean="0"/>
            <a:t> </a:t>
          </a:r>
          <a:r>
            <a:rPr lang="en-US" sz="1800" b="0" i="1" kern="1200" dirty="0" err="1" smtClean="0"/>
            <a:t>ishoralar</a:t>
          </a:r>
          <a:r>
            <a:rPr lang="en-US" sz="1800" b="0" i="1" kern="1200" dirty="0" smtClean="0"/>
            <a:t> </a:t>
          </a:r>
          <a:r>
            <a:rPr lang="en-US" sz="1800" b="0" i="1" kern="1200" dirty="0" err="1" smtClean="0"/>
            <a:t>mavjudki</a:t>
          </a:r>
          <a:r>
            <a:rPr lang="en-US" sz="1800" b="0" i="1" kern="1200" dirty="0" smtClean="0"/>
            <a:t>, </a:t>
          </a:r>
          <a:r>
            <a:rPr lang="en-US" sz="1800" b="0" i="1" kern="1200" dirty="0" err="1" smtClean="0"/>
            <a:t>bunda</a:t>
          </a:r>
          <a:r>
            <a:rPr lang="en-US" sz="1800" b="0" i="1" kern="1200" dirty="0" smtClean="0"/>
            <a:t> </a:t>
          </a:r>
          <a:r>
            <a:rPr lang="en-US" sz="1800" b="0" i="1" kern="1200" dirty="0" err="1" smtClean="0"/>
            <a:t>aktivning</a:t>
          </a:r>
          <a:r>
            <a:rPr lang="en-US" sz="1800" b="0" i="1" kern="1200" dirty="0" smtClean="0"/>
            <a:t> </a:t>
          </a:r>
          <a:r>
            <a:rPr lang="en-US" sz="1800" b="0" i="1" kern="1200" dirty="0" err="1" smtClean="0"/>
            <a:t>qiymati</a:t>
          </a:r>
          <a:r>
            <a:rPr lang="en-US" sz="1800" b="0" i="1" kern="1200" dirty="0" smtClean="0"/>
            <a:t> </a:t>
          </a:r>
          <a:r>
            <a:rPr lang="en-US" sz="1800" b="0" i="1" kern="1200" dirty="0" err="1" smtClean="0"/>
            <a:t>vaqt</a:t>
          </a:r>
          <a:r>
            <a:rPr lang="en-US" sz="1800" b="0" i="1" kern="1200" dirty="0" smtClean="0"/>
            <a:t> </a:t>
          </a:r>
          <a:r>
            <a:rPr lang="en-US" sz="1800" b="0" i="1" kern="1200" dirty="0" err="1" smtClean="0"/>
            <a:t>o‘tishi</a:t>
          </a:r>
          <a:r>
            <a:rPr lang="en-US" sz="1800" b="0" i="1" kern="1200" dirty="0" smtClean="0"/>
            <a:t> </a:t>
          </a:r>
          <a:r>
            <a:rPr lang="en-US" sz="1800" b="0" i="1" kern="1200" dirty="0" err="1" smtClean="0"/>
            <a:t>yoki</a:t>
          </a:r>
          <a:r>
            <a:rPr lang="en-US" sz="1800" b="0" i="1" kern="1200" dirty="0" smtClean="0"/>
            <a:t> </a:t>
          </a:r>
          <a:r>
            <a:rPr lang="en-US" sz="1800" b="0" i="1" kern="1200" dirty="0" err="1" smtClean="0"/>
            <a:t>odatiy</a:t>
          </a:r>
          <a:r>
            <a:rPr lang="en-US" sz="1800" b="0" i="1" kern="1200" dirty="0" smtClean="0"/>
            <a:t> </a:t>
          </a:r>
          <a:r>
            <a:rPr lang="en-US" sz="1800" b="0" i="1" kern="1200" dirty="0" err="1" smtClean="0"/>
            <a:t>foydalanish</a:t>
          </a:r>
          <a:r>
            <a:rPr lang="en-US" sz="1800" b="0" i="1" kern="1200" dirty="0" smtClean="0"/>
            <a:t> </a:t>
          </a:r>
          <a:r>
            <a:rPr lang="en-US" sz="1800" b="0" i="1" kern="1200" dirty="0" err="1" smtClean="0"/>
            <a:t>natijasida</a:t>
          </a:r>
          <a:r>
            <a:rPr lang="en-US" sz="1800" b="0" i="1" kern="1200" dirty="0" smtClean="0"/>
            <a:t> </a:t>
          </a:r>
          <a:r>
            <a:rPr lang="en-US" sz="1800" b="0" i="1" kern="1200" dirty="0" err="1" smtClean="0"/>
            <a:t>kutilishi</a:t>
          </a:r>
          <a:r>
            <a:rPr lang="en-US" sz="1800" b="0" i="1" kern="1200" dirty="0" smtClean="0"/>
            <a:t> </a:t>
          </a:r>
          <a:r>
            <a:rPr lang="en-US" sz="1800" b="0" i="1" kern="1200" dirty="0" err="1" smtClean="0"/>
            <a:t>mumkin</a:t>
          </a:r>
          <a:r>
            <a:rPr lang="en-US" sz="1800" b="0" i="1" kern="1200" dirty="0" smtClean="0"/>
            <a:t> </a:t>
          </a:r>
          <a:r>
            <a:rPr lang="en-US" sz="1800" b="0" i="1" kern="1200" dirty="0" err="1" smtClean="0"/>
            <a:t>bo‘lgan</a:t>
          </a:r>
          <a:r>
            <a:rPr lang="en-US" sz="1800" b="0" i="1" kern="1200" dirty="0" smtClean="0"/>
            <a:t> </a:t>
          </a:r>
          <a:r>
            <a:rPr lang="en-US" sz="1800" b="0" i="1" kern="1200" dirty="0" err="1" smtClean="0"/>
            <a:t>kamayishga</a:t>
          </a:r>
          <a:r>
            <a:rPr lang="en-US" sz="1800" b="0" i="1" kern="1200" dirty="0" smtClean="0"/>
            <a:t> </a:t>
          </a:r>
          <a:r>
            <a:rPr lang="en-US" sz="1800" b="0" i="1" kern="1200" dirty="0" err="1" smtClean="0"/>
            <a:t>nisbatan</a:t>
          </a:r>
          <a:r>
            <a:rPr lang="en-US" sz="1800" b="0" i="1" kern="1200" dirty="0" smtClean="0"/>
            <a:t> </a:t>
          </a:r>
          <a:r>
            <a:rPr lang="en-US" sz="1800" b="0" i="1" kern="1200" dirty="0" err="1" smtClean="0"/>
            <a:t>davr</a:t>
          </a:r>
          <a:r>
            <a:rPr lang="en-US" sz="1800" b="0" i="1" kern="1200" dirty="0" smtClean="0"/>
            <a:t> </a:t>
          </a:r>
          <a:r>
            <a:rPr lang="en-US" sz="1800" b="0" i="1" kern="1200" dirty="0" err="1" smtClean="0"/>
            <a:t>mobaynida</a:t>
          </a:r>
          <a:r>
            <a:rPr lang="en-US" sz="1800" b="0" i="1" kern="1200" dirty="0" smtClean="0"/>
            <a:t> </a:t>
          </a:r>
          <a:r>
            <a:rPr lang="en-US" sz="1800" b="0" i="1" kern="1200" dirty="0" err="1" smtClean="0"/>
            <a:t>sezilarli</a:t>
          </a:r>
          <a:r>
            <a:rPr lang="en-US" sz="1800" b="0" i="1" kern="1200" dirty="0" smtClean="0"/>
            <a:t> </a:t>
          </a:r>
          <a:r>
            <a:rPr lang="en-US" sz="1800" b="0" i="1" kern="1200" dirty="0" err="1" smtClean="0"/>
            <a:t>darajada</a:t>
          </a:r>
          <a:r>
            <a:rPr lang="en-US" sz="1800" b="0" i="1" kern="1200" dirty="0" smtClean="0"/>
            <a:t> </a:t>
          </a:r>
          <a:r>
            <a:rPr lang="en-US" sz="1800" b="0" i="1" kern="1200" dirty="0" err="1" smtClean="0"/>
            <a:t>kamaygan</a:t>
          </a:r>
          <a:r>
            <a:rPr lang="en-US" sz="1800" b="0" i="1" kern="1200" dirty="0" smtClean="0"/>
            <a:t>.</a:t>
          </a:r>
          <a:endParaRPr lang="ru-RU" sz="1800" b="0" i="1" kern="1200" dirty="0">
            <a:solidFill>
              <a:schemeClr val="tx1"/>
            </a:solidFill>
          </a:endParaRPr>
        </a:p>
      </dsp:txBody>
      <dsp:txXfrm>
        <a:off x="1903824" y="1224141"/>
        <a:ext cx="6881151" cy="1235138"/>
      </dsp:txXfrm>
    </dsp:sp>
    <dsp:sp modelId="{5C4AAF58-A3DF-4FA6-923E-A40AF090CB51}">
      <dsp:nvSpPr>
        <dsp:cNvPr id="0" name=""/>
        <dsp:cNvSpPr/>
      </dsp:nvSpPr>
      <dsp:spPr>
        <a:xfrm>
          <a:off x="146828" y="1351713"/>
          <a:ext cx="1756995" cy="117463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70BEFAC-4CFC-40CC-B6A9-C0DA74FF29F5}">
      <dsp:nvSpPr>
        <dsp:cNvPr id="0" name=""/>
        <dsp:cNvSpPr/>
      </dsp:nvSpPr>
      <dsp:spPr>
        <a:xfrm>
          <a:off x="0" y="2520287"/>
          <a:ext cx="8784976" cy="1468288"/>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0" i="1" kern="1200" dirty="0" err="1" smtClean="0"/>
            <a:t>bozor</a:t>
          </a:r>
          <a:r>
            <a:rPr lang="en-US" sz="1800" b="0" i="1" kern="1200" dirty="0" smtClean="0"/>
            <a:t> </a:t>
          </a:r>
          <a:r>
            <a:rPr lang="en-US" sz="1800" b="0" i="1" kern="1200" dirty="0" err="1" smtClean="0"/>
            <a:t>foiz</a:t>
          </a:r>
          <a:r>
            <a:rPr lang="en-US" sz="1800" b="0" i="1" kern="1200" dirty="0" smtClean="0"/>
            <a:t> </a:t>
          </a:r>
          <a:r>
            <a:rPr lang="en-US" sz="1800" b="0" i="1" kern="1200" dirty="0" err="1" smtClean="0"/>
            <a:t>stavkalari</a:t>
          </a:r>
          <a:r>
            <a:rPr lang="en-US" sz="1800" b="0" i="1" kern="1200" dirty="0" smtClean="0"/>
            <a:t> </a:t>
          </a:r>
          <a:r>
            <a:rPr lang="en-US" sz="1800" b="0" i="1" kern="1200" dirty="0" err="1" smtClean="0"/>
            <a:t>yoki</a:t>
          </a:r>
          <a:r>
            <a:rPr lang="en-US" sz="1800" b="0" i="1" kern="1200" dirty="0" smtClean="0"/>
            <a:t> </a:t>
          </a:r>
          <a:r>
            <a:rPr lang="en-US" sz="1800" b="0" i="1" kern="1200" dirty="0" err="1" smtClean="0"/>
            <a:t>investitsiyalar</a:t>
          </a:r>
          <a:r>
            <a:rPr lang="en-US" sz="1800" b="0" i="1" kern="1200" dirty="0" smtClean="0"/>
            <a:t> </a:t>
          </a:r>
          <a:r>
            <a:rPr lang="en-US" sz="1800" b="0" i="1" kern="1200" dirty="0" err="1" smtClean="0"/>
            <a:t>bo‘yicha</a:t>
          </a:r>
          <a:r>
            <a:rPr lang="en-US" sz="1800" b="0" i="1" kern="1200" dirty="0" smtClean="0"/>
            <a:t> </a:t>
          </a:r>
          <a:r>
            <a:rPr lang="en-US" sz="1800" b="0" i="1" kern="1200" dirty="0" err="1" smtClean="0"/>
            <a:t>boshqa</a:t>
          </a:r>
          <a:r>
            <a:rPr lang="en-US" sz="1800" b="0" i="1" kern="1200" dirty="0" smtClean="0"/>
            <a:t> </a:t>
          </a:r>
          <a:r>
            <a:rPr lang="en-US" sz="1800" b="0" i="1" kern="1200" dirty="0" err="1" smtClean="0"/>
            <a:t>bozor</a:t>
          </a:r>
          <a:r>
            <a:rPr lang="en-US" sz="1800" b="0" i="1" kern="1200" dirty="0" smtClean="0"/>
            <a:t> </a:t>
          </a:r>
          <a:r>
            <a:rPr lang="en-US" sz="1800" b="0" i="1" kern="1200" dirty="0" err="1" smtClean="0"/>
            <a:t>foydalilik</a:t>
          </a:r>
          <a:r>
            <a:rPr lang="en-US" sz="1800" b="0" i="1" kern="1200" dirty="0" smtClean="0"/>
            <a:t> </a:t>
          </a:r>
          <a:r>
            <a:rPr lang="en-US" sz="1800" b="0" i="1" kern="1200" dirty="0" err="1" smtClean="0"/>
            <a:t>ko‘rsatkichlari</a:t>
          </a:r>
          <a:r>
            <a:rPr lang="en-US" sz="1800" b="0" i="1" kern="1200" dirty="0" smtClean="0"/>
            <a:t> </a:t>
          </a:r>
          <a:r>
            <a:rPr lang="en-US" sz="1800" b="0" i="1" kern="1200" dirty="0" err="1" smtClean="0"/>
            <a:t>davr</a:t>
          </a:r>
          <a:r>
            <a:rPr lang="en-US" sz="1800" b="0" i="1" kern="1200" dirty="0" smtClean="0"/>
            <a:t> </a:t>
          </a:r>
          <a:r>
            <a:rPr lang="en-US" sz="1800" b="0" i="1" kern="1200" dirty="0" err="1" smtClean="0"/>
            <a:t>mobaynida</a:t>
          </a:r>
          <a:r>
            <a:rPr lang="en-US" sz="1800" b="0" i="1" kern="1200" dirty="0" smtClean="0"/>
            <a:t> </a:t>
          </a:r>
          <a:r>
            <a:rPr lang="en-US" sz="1800" b="0" i="1" kern="1200" dirty="0" err="1" smtClean="0"/>
            <a:t>oshdi</a:t>
          </a:r>
          <a:r>
            <a:rPr lang="en-US" sz="1800" b="0" i="1" kern="1200" dirty="0" smtClean="0"/>
            <a:t> </a:t>
          </a:r>
          <a:r>
            <a:rPr lang="en-US" sz="1800" b="0" i="1" kern="1200" dirty="0" err="1" smtClean="0"/>
            <a:t>va</a:t>
          </a:r>
          <a:r>
            <a:rPr lang="en-US" sz="1800" b="0" i="1" kern="1200" dirty="0" smtClean="0"/>
            <a:t> </a:t>
          </a:r>
          <a:r>
            <a:rPr lang="en-US" sz="1800" b="0" i="1" kern="1200" dirty="0" err="1" smtClean="0"/>
            <a:t>ushbu</a:t>
          </a:r>
          <a:r>
            <a:rPr lang="en-US" sz="1800" b="0" i="1" kern="1200" dirty="0" smtClean="0"/>
            <a:t> </a:t>
          </a:r>
          <a:r>
            <a:rPr lang="en-US" sz="1800" b="0" i="1" kern="1200" dirty="0" err="1" smtClean="0"/>
            <a:t>oshishlarning</a:t>
          </a:r>
          <a:r>
            <a:rPr lang="en-US" sz="1800" b="0" i="1" kern="1200" dirty="0" smtClean="0"/>
            <a:t> </a:t>
          </a:r>
          <a:r>
            <a:rPr lang="en-US" sz="1800" b="0" i="1" kern="1200" dirty="0" err="1" smtClean="0"/>
            <a:t>foydalanishdagi</a:t>
          </a:r>
          <a:r>
            <a:rPr lang="en-US" sz="1800" b="0" i="1" kern="1200" dirty="0" smtClean="0"/>
            <a:t> </a:t>
          </a:r>
          <a:r>
            <a:rPr lang="en-US" sz="1800" b="0" i="1" kern="1200" dirty="0" err="1" smtClean="0"/>
            <a:t>aktivning</a:t>
          </a:r>
          <a:r>
            <a:rPr lang="en-US" sz="1800" b="0" i="1" kern="1200" dirty="0" smtClean="0"/>
            <a:t> </a:t>
          </a:r>
          <a:r>
            <a:rPr lang="en-US" sz="1800" b="0" i="1" kern="1200" dirty="0" err="1" smtClean="0"/>
            <a:t>qiymatini</a:t>
          </a:r>
          <a:r>
            <a:rPr lang="en-US" sz="1800" b="0" i="1" kern="1200" dirty="0" smtClean="0"/>
            <a:t> </a:t>
          </a:r>
          <a:r>
            <a:rPr lang="en-US" sz="1800" b="0" i="1" kern="1200" dirty="0" err="1" smtClean="0"/>
            <a:t>hisoblashda</a:t>
          </a:r>
          <a:r>
            <a:rPr lang="en-US" sz="1800" b="0" i="1" kern="1200" dirty="0" smtClean="0"/>
            <a:t> </a:t>
          </a:r>
          <a:r>
            <a:rPr lang="en-US" sz="1800" b="0" i="1" kern="1200" dirty="0" err="1" smtClean="0"/>
            <a:t>qo‘llanilgan</a:t>
          </a:r>
          <a:r>
            <a:rPr lang="en-US" sz="1800" b="0" i="1" kern="1200" dirty="0" smtClean="0"/>
            <a:t> </a:t>
          </a:r>
          <a:r>
            <a:rPr lang="en-US" sz="1800" b="0" i="1" kern="1200" dirty="0" err="1" smtClean="0"/>
            <a:t>diskont</a:t>
          </a:r>
          <a:r>
            <a:rPr lang="en-US" sz="1800" b="0" i="1" kern="1200" dirty="0" smtClean="0"/>
            <a:t> </a:t>
          </a:r>
          <a:r>
            <a:rPr lang="en-US" sz="1800" b="0" i="1" kern="1200" dirty="0" err="1" smtClean="0"/>
            <a:t>stavkasiga</a:t>
          </a:r>
          <a:r>
            <a:rPr lang="en-US" sz="1800" b="0" i="1" kern="1200" dirty="0" smtClean="0"/>
            <a:t> </a:t>
          </a:r>
          <a:r>
            <a:rPr lang="en-US" sz="1800" b="0" i="1" kern="1200" dirty="0" err="1" smtClean="0"/>
            <a:t>ta’sir</a:t>
          </a:r>
          <a:r>
            <a:rPr lang="en-US" sz="1800" b="0" i="1" kern="1200" dirty="0" smtClean="0"/>
            <a:t> </a:t>
          </a:r>
          <a:r>
            <a:rPr lang="en-US" sz="1800" b="0" i="1" kern="1200" dirty="0" err="1" smtClean="0"/>
            <a:t>etish</a:t>
          </a:r>
          <a:r>
            <a:rPr lang="en-US" sz="1800" b="0" i="1" kern="1200" dirty="0" smtClean="0"/>
            <a:t> </a:t>
          </a:r>
          <a:r>
            <a:rPr lang="en-US" sz="1800" b="0" i="1" kern="1200" dirty="0" err="1" smtClean="0"/>
            <a:t>hamda</a:t>
          </a:r>
          <a:r>
            <a:rPr lang="en-US" sz="1800" b="0" i="1" kern="1200" dirty="0" smtClean="0"/>
            <a:t> </a:t>
          </a:r>
          <a:r>
            <a:rPr lang="en-US" sz="1800" b="0" i="1" kern="1200" dirty="0" err="1" smtClean="0"/>
            <a:t>aktivning</a:t>
          </a:r>
          <a:r>
            <a:rPr lang="en-US" sz="1800" b="0" i="1" kern="1200" dirty="0" smtClean="0"/>
            <a:t> </a:t>
          </a:r>
          <a:r>
            <a:rPr lang="en-US" sz="1800" b="0" i="1" kern="1200" dirty="0" err="1" smtClean="0"/>
            <a:t>qoplanadigan</a:t>
          </a:r>
          <a:r>
            <a:rPr lang="en-US" sz="1800" b="0" i="1" kern="1200" dirty="0" smtClean="0"/>
            <a:t> </a:t>
          </a:r>
          <a:r>
            <a:rPr lang="en-US" sz="1800" b="0" i="1" kern="1200" dirty="0" err="1" smtClean="0"/>
            <a:t>qiymatini</a:t>
          </a:r>
          <a:r>
            <a:rPr lang="en-US" sz="1800" b="0" i="1" kern="1200" dirty="0" smtClean="0"/>
            <a:t> </a:t>
          </a:r>
          <a:r>
            <a:rPr lang="en-US" sz="1800" b="0" i="1" kern="1200" dirty="0" err="1" smtClean="0"/>
            <a:t>muhim</a:t>
          </a:r>
          <a:r>
            <a:rPr lang="en-US" sz="1800" b="0" i="1" kern="1200" dirty="0" smtClean="0"/>
            <a:t> </a:t>
          </a:r>
          <a:r>
            <a:rPr lang="en-US" sz="1800" b="0" i="1" kern="1200" dirty="0" err="1" smtClean="0"/>
            <a:t>darajada</a:t>
          </a:r>
          <a:r>
            <a:rPr lang="en-US" sz="1800" b="0" i="1" kern="1200" dirty="0" smtClean="0"/>
            <a:t> </a:t>
          </a:r>
          <a:r>
            <a:rPr lang="en-US" sz="1800" b="0" i="1" kern="1200" dirty="0" err="1" smtClean="0"/>
            <a:t>kamaytirish</a:t>
          </a:r>
          <a:r>
            <a:rPr lang="en-US" sz="1800" b="0" i="1" kern="1200" dirty="0" smtClean="0"/>
            <a:t> </a:t>
          </a:r>
          <a:r>
            <a:rPr lang="en-US" sz="1800" b="0" i="1" kern="1200" dirty="0" err="1" smtClean="0"/>
            <a:t>ehtimoli</a:t>
          </a:r>
          <a:r>
            <a:rPr lang="en-US" sz="1800" b="0" i="1" kern="1200" dirty="0" smtClean="0"/>
            <a:t> </a:t>
          </a:r>
          <a:r>
            <a:rPr lang="en-US" sz="1800" b="0" i="1" kern="1200" dirty="0" err="1" smtClean="0"/>
            <a:t>mavjud</a:t>
          </a:r>
          <a:r>
            <a:rPr lang="en-US" sz="1800" b="0" i="1" kern="1200" dirty="0" smtClean="0"/>
            <a:t>.</a:t>
          </a:r>
          <a:endParaRPr lang="ru-RU" sz="1800" b="0" i="1" kern="1200" dirty="0">
            <a:solidFill>
              <a:schemeClr val="tx1"/>
            </a:solidFill>
          </a:endParaRPr>
        </a:p>
      </dsp:txBody>
      <dsp:txXfrm>
        <a:off x="1903824" y="2520287"/>
        <a:ext cx="6881151" cy="1468288"/>
      </dsp:txXfrm>
    </dsp:sp>
    <dsp:sp modelId="{A2B19DE3-A93A-4D14-ACC5-3044E1D4E8CC}">
      <dsp:nvSpPr>
        <dsp:cNvPr id="0" name=""/>
        <dsp:cNvSpPr/>
      </dsp:nvSpPr>
      <dsp:spPr>
        <a:xfrm>
          <a:off x="146828" y="2850255"/>
          <a:ext cx="1756995" cy="117463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3000" b="-13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00FA9-C5B4-47B0-AE38-A7DE8250FAD9}">
      <dsp:nvSpPr>
        <dsp:cNvPr id="0" name=""/>
        <dsp:cNvSpPr/>
      </dsp:nvSpPr>
      <dsp:spPr>
        <a:xfrm>
          <a:off x="-4965981" y="-760907"/>
          <a:ext cx="5914303" cy="5914303"/>
        </a:xfrm>
        <a:prstGeom prst="blockArc">
          <a:avLst>
            <a:gd name="adj1" fmla="val 18900000"/>
            <a:gd name="adj2" fmla="val 2700000"/>
            <a:gd name="adj3" fmla="val 365"/>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5E039C-2E17-40CA-910A-491000B1F84A}">
      <dsp:nvSpPr>
        <dsp:cNvPr id="0" name=""/>
        <dsp:cNvSpPr/>
      </dsp:nvSpPr>
      <dsp:spPr>
        <a:xfrm>
          <a:off x="564687" y="140928"/>
          <a:ext cx="8171708" cy="87849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7307" tIns="45720" rIns="45720" bIns="45720" numCol="1" spcCol="1270" anchor="ctr" anchorCtr="0">
          <a:noAutofit/>
        </a:bodyPr>
        <a:lstStyle/>
        <a:p>
          <a:pPr lvl="0" algn="l" defTabSz="800100">
            <a:lnSpc>
              <a:spcPct val="90000"/>
            </a:lnSpc>
            <a:spcBef>
              <a:spcPct val="0"/>
            </a:spcBef>
            <a:spcAft>
              <a:spcPct val="35000"/>
            </a:spcAft>
          </a:pPr>
          <a:r>
            <a:rPr lang="en-US" sz="1800" b="0" i="0" kern="1200" dirty="0" err="1" smtClean="0"/>
            <a:t>aktivning</a:t>
          </a:r>
          <a:r>
            <a:rPr lang="en-US" sz="1800" b="0" i="0" kern="1200" dirty="0" smtClean="0"/>
            <a:t> </a:t>
          </a:r>
          <a:r>
            <a:rPr lang="en-US" sz="1800" b="0" i="0" kern="1200" dirty="0" err="1" smtClean="0"/>
            <a:t>ma’naviy</a:t>
          </a:r>
          <a:r>
            <a:rPr lang="en-US" sz="1800" b="0" i="0" kern="1200" dirty="0" smtClean="0"/>
            <a:t> </a:t>
          </a:r>
          <a:r>
            <a:rPr lang="en-US" sz="1800" b="0" i="0" kern="1200" dirty="0" err="1" smtClean="0"/>
            <a:t>eskirganligi</a:t>
          </a:r>
          <a:r>
            <a:rPr lang="en-US" sz="1800" b="0" i="0" kern="1200" dirty="0" smtClean="0"/>
            <a:t> </a:t>
          </a:r>
          <a:r>
            <a:rPr lang="en-US" sz="1800" b="0" i="0" kern="1200" dirty="0" err="1" smtClean="0"/>
            <a:t>yoki</a:t>
          </a:r>
          <a:r>
            <a:rPr lang="en-US" sz="1800" b="0" i="0" kern="1200" dirty="0" smtClean="0"/>
            <a:t> </a:t>
          </a:r>
          <a:r>
            <a:rPr lang="en-US" sz="1800" b="0" i="0" kern="1200" dirty="0" err="1" smtClean="0"/>
            <a:t>jismoniy</a:t>
          </a:r>
          <a:r>
            <a:rPr lang="en-US" sz="1800" b="0" i="0" kern="1200" dirty="0" smtClean="0"/>
            <a:t> </a:t>
          </a:r>
          <a:r>
            <a:rPr lang="en-US" sz="1800" b="0" i="0" kern="1200" dirty="0" err="1" smtClean="0"/>
            <a:t>shikastlanganligiga</a:t>
          </a:r>
          <a:r>
            <a:rPr lang="en-US" sz="1800" b="0" i="0" kern="1200" dirty="0" smtClean="0"/>
            <a:t> </a:t>
          </a:r>
          <a:r>
            <a:rPr lang="en-US" sz="1800" b="0" i="0" kern="1200" dirty="0" err="1" smtClean="0"/>
            <a:t>oid</a:t>
          </a:r>
          <a:r>
            <a:rPr lang="en-US" sz="1800" b="0" i="0" kern="1200" dirty="0" smtClean="0"/>
            <a:t> </a:t>
          </a:r>
          <a:r>
            <a:rPr lang="en-US" sz="1800" b="0" i="0" kern="1200" dirty="0" err="1" smtClean="0"/>
            <a:t>dalil</a:t>
          </a:r>
          <a:r>
            <a:rPr lang="en-US" sz="1800" b="0" i="0" kern="1200" dirty="0" smtClean="0"/>
            <a:t> </a:t>
          </a:r>
          <a:r>
            <a:rPr lang="en-US" sz="1800" b="0" i="0" kern="1200" dirty="0" err="1" smtClean="0"/>
            <a:t>mavjud</a:t>
          </a:r>
          <a:r>
            <a:rPr lang="en-US" sz="1800" b="0" i="0" kern="1200" dirty="0" smtClean="0"/>
            <a:t>.</a:t>
          </a:r>
          <a:endParaRPr lang="ru-RU" sz="1800" b="0" kern="1200" dirty="0">
            <a:solidFill>
              <a:srgbClr val="7030A0"/>
            </a:solidFill>
          </a:endParaRPr>
        </a:p>
      </dsp:txBody>
      <dsp:txXfrm>
        <a:off x="564687" y="140928"/>
        <a:ext cx="8171708" cy="878497"/>
      </dsp:txXfrm>
    </dsp:sp>
    <dsp:sp modelId="{53CE7FBF-4E1D-462E-BF5E-9D319AA2FED5}">
      <dsp:nvSpPr>
        <dsp:cNvPr id="0" name=""/>
        <dsp:cNvSpPr/>
      </dsp:nvSpPr>
      <dsp:spPr>
        <a:xfrm>
          <a:off x="0" y="140932"/>
          <a:ext cx="1098122" cy="1098122"/>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D11FCA-3385-4E5B-85E4-8A73186D5A00}">
      <dsp:nvSpPr>
        <dsp:cNvPr id="0" name=""/>
        <dsp:cNvSpPr/>
      </dsp:nvSpPr>
      <dsp:spPr>
        <a:xfrm>
          <a:off x="929252" y="1046598"/>
          <a:ext cx="7867356" cy="229929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7307" tIns="45720" rIns="45720" bIns="45720" numCol="1" spcCol="1270" anchor="ctr" anchorCtr="0">
          <a:noAutofit/>
        </a:bodyPr>
        <a:lstStyle/>
        <a:p>
          <a:pPr lvl="0" algn="l" defTabSz="800100">
            <a:lnSpc>
              <a:spcPct val="90000"/>
            </a:lnSpc>
            <a:spcBef>
              <a:spcPct val="0"/>
            </a:spcBef>
            <a:spcAft>
              <a:spcPct val="35000"/>
            </a:spcAft>
          </a:pPr>
          <a:r>
            <a:rPr lang="en-US" sz="1800" b="0" i="0" kern="1200" dirty="0" err="1" smtClean="0"/>
            <a:t>tadbirkorlik</a:t>
          </a:r>
          <a:r>
            <a:rPr lang="en-US" sz="1800" b="0" i="0" kern="1200" dirty="0" smtClean="0"/>
            <a:t> </a:t>
          </a:r>
          <a:r>
            <a:rPr lang="en-US" sz="1800" b="0" i="0" kern="1200" dirty="0" err="1" smtClean="0"/>
            <a:t>sub’ektiga</a:t>
          </a:r>
          <a:r>
            <a:rPr lang="en-US" sz="1800" b="0" i="0" kern="1200" dirty="0" smtClean="0"/>
            <a:t> </a:t>
          </a:r>
          <a:r>
            <a:rPr lang="en-US" sz="1800" b="0" i="0" kern="1200" dirty="0" err="1" smtClean="0"/>
            <a:t>nisbatan</a:t>
          </a:r>
          <a:r>
            <a:rPr lang="en-US" sz="1800" b="0" i="0" kern="1200" dirty="0" smtClean="0"/>
            <a:t> </a:t>
          </a:r>
          <a:r>
            <a:rPr lang="en-US" sz="1800" b="0" i="0" kern="1200" dirty="0" err="1" smtClean="0"/>
            <a:t>salbiy</a:t>
          </a:r>
          <a:r>
            <a:rPr lang="en-US" sz="1800" b="0" i="0" kern="1200" dirty="0" smtClean="0"/>
            <a:t> </a:t>
          </a:r>
          <a:r>
            <a:rPr lang="en-US" sz="1800" b="0" i="0" kern="1200" dirty="0" err="1" smtClean="0"/>
            <a:t>ta’sirga</a:t>
          </a:r>
          <a:r>
            <a:rPr lang="en-US" sz="1800" b="0" i="0" kern="1200" dirty="0" smtClean="0"/>
            <a:t> </a:t>
          </a:r>
          <a:r>
            <a:rPr lang="en-US" sz="1800" b="0" i="0" kern="1200" dirty="0" err="1" smtClean="0"/>
            <a:t>ega</a:t>
          </a:r>
          <a:r>
            <a:rPr lang="en-US" sz="1800" b="0" i="0" kern="1200" dirty="0" smtClean="0"/>
            <a:t> </a:t>
          </a:r>
          <a:r>
            <a:rPr lang="en-US" sz="1800" b="0" i="0" kern="1200" dirty="0" err="1" smtClean="0"/>
            <a:t>ahamiyatli</a:t>
          </a:r>
          <a:r>
            <a:rPr lang="en-US" sz="1800" b="0" i="0" kern="1200" dirty="0" smtClean="0"/>
            <a:t> </a:t>
          </a:r>
          <a:r>
            <a:rPr lang="en-US" sz="1800" b="0" i="0" kern="1200" dirty="0" err="1" smtClean="0"/>
            <a:t>o‘zgarishlar</a:t>
          </a:r>
          <a:r>
            <a:rPr lang="en-US" sz="1800" b="0" i="0" kern="1200" dirty="0" smtClean="0"/>
            <a:t> </a:t>
          </a:r>
          <a:r>
            <a:rPr lang="en-US" sz="1800" b="0" i="0" kern="1200" dirty="0" err="1" smtClean="0"/>
            <a:t>aktivdan</a:t>
          </a:r>
          <a:r>
            <a:rPr lang="en-US" sz="1800" b="0" i="0" kern="1200" dirty="0" smtClean="0"/>
            <a:t> </a:t>
          </a:r>
          <a:r>
            <a:rPr lang="en-US" sz="1800" b="0" i="0" kern="1200" dirty="0" err="1" smtClean="0"/>
            <a:t>foydalanilgan</a:t>
          </a:r>
          <a:r>
            <a:rPr lang="en-US" sz="1800" b="0" i="0" kern="1200" dirty="0" smtClean="0"/>
            <a:t> </a:t>
          </a:r>
          <a:r>
            <a:rPr lang="en-US" sz="1800" b="0" i="0" kern="1200" dirty="0" err="1" smtClean="0"/>
            <a:t>yoki</a:t>
          </a:r>
          <a:r>
            <a:rPr lang="en-US" sz="1800" b="0" i="0" kern="1200" dirty="0" smtClean="0"/>
            <a:t> </a:t>
          </a:r>
          <a:r>
            <a:rPr lang="en-US" sz="1800" b="0" i="0" kern="1200" dirty="0" err="1" smtClean="0"/>
            <a:t>foydalanilishi</a:t>
          </a:r>
          <a:r>
            <a:rPr lang="en-US" sz="1800" b="0" i="0" kern="1200" dirty="0" smtClean="0"/>
            <a:t> </a:t>
          </a:r>
          <a:r>
            <a:rPr lang="en-US" sz="1800" b="0" i="0" kern="1200" dirty="0" err="1" smtClean="0"/>
            <a:t>kutilgan</a:t>
          </a:r>
          <a:r>
            <a:rPr lang="en-US" sz="1800" b="0" i="0" kern="1200" dirty="0" smtClean="0"/>
            <a:t> </a:t>
          </a:r>
          <a:r>
            <a:rPr lang="en-US" sz="1800" b="0" i="0" kern="1200" dirty="0" err="1" smtClean="0"/>
            <a:t>darajada</a:t>
          </a:r>
          <a:r>
            <a:rPr lang="en-US" sz="1800" b="0" i="0" kern="1200" dirty="0" smtClean="0"/>
            <a:t>, </a:t>
          </a:r>
          <a:r>
            <a:rPr lang="en-US" sz="1800" b="0" i="0" kern="1200" dirty="0" err="1" smtClean="0"/>
            <a:t>yoki</a:t>
          </a:r>
          <a:r>
            <a:rPr lang="en-US" sz="1800" b="0" i="0" kern="1200" dirty="0" smtClean="0"/>
            <a:t> </a:t>
          </a:r>
          <a:r>
            <a:rPr lang="en-US" sz="1800" b="0" i="0" kern="1200" dirty="0" err="1" smtClean="0"/>
            <a:t>undan</a:t>
          </a:r>
          <a:r>
            <a:rPr lang="en-US" sz="1800" b="0" i="0" kern="1200" dirty="0" smtClean="0"/>
            <a:t> </a:t>
          </a:r>
          <a:r>
            <a:rPr lang="en-US" sz="1800" b="0" i="0" kern="1200" dirty="0" err="1" smtClean="0"/>
            <a:t>foydalanish</a:t>
          </a:r>
          <a:r>
            <a:rPr lang="en-US" sz="1800" b="0" i="0" kern="1200" dirty="0" smtClean="0"/>
            <a:t> </a:t>
          </a:r>
          <a:r>
            <a:rPr lang="en-US" sz="1800" b="0" i="0" kern="1200" dirty="0" err="1" smtClean="0"/>
            <a:t>holatida</a:t>
          </a:r>
          <a:r>
            <a:rPr lang="en-US" sz="1800" b="0" i="0" kern="1200" dirty="0" smtClean="0"/>
            <a:t>, </a:t>
          </a:r>
          <a:r>
            <a:rPr lang="en-US" sz="1800" b="0" i="0" kern="1200" dirty="0" err="1" smtClean="0"/>
            <a:t>davr</a:t>
          </a:r>
          <a:r>
            <a:rPr lang="en-US" sz="1800" b="0" i="0" kern="1200" dirty="0" smtClean="0"/>
            <a:t> </a:t>
          </a:r>
          <a:r>
            <a:rPr lang="en-US" sz="1800" b="0" i="0" kern="1200" dirty="0" err="1" smtClean="0"/>
            <a:t>mobaynida</a:t>
          </a:r>
          <a:r>
            <a:rPr lang="en-US" sz="1800" b="0" i="0" kern="1200" dirty="0" smtClean="0"/>
            <a:t> </a:t>
          </a:r>
          <a:r>
            <a:rPr lang="en-US" sz="1800" b="0" i="0" kern="1200" dirty="0" err="1" smtClean="0"/>
            <a:t>sodir</a:t>
          </a:r>
          <a:r>
            <a:rPr lang="en-US" sz="1800" b="0" i="0" kern="1200" dirty="0" smtClean="0"/>
            <a:t> </a:t>
          </a:r>
          <a:r>
            <a:rPr lang="en-US" sz="1800" b="0" i="0" kern="1200" dirty="0" err="1" smtClean="0"/>
            <a:t>bo‘ldi</a:t>
          </a:r>
          <a:r>
            <a:rPr lang="en-US" sz="1800" b="0" i="0" kern="1200" dirty="0" smtClean="0"/>
            <a:t>, </a:t>
          </a:r>
          <a:r>
            <a:rPr lang="en-US" sz="1800" b="0" i="0" kern="1200" dirty="0" err="1" smtClean="0"/>
            <a:t>yoki</a:t>
          </a:r>
          <a:r>
            <a:rPr lang="en-US" sz="1800" b="0" i="0" kern="1200" dirty="0" smtClean="0"/>
            <a:t> </a:t>
          </a:r>
          <a:r>
            <a:rPr lang="en-US" sz="1800" b="0" i="0" kern="1200" dirty="0" err="1" smtClean="0"/>
            <a:t>yaqin</a:t>
          </a:r>
          <a:r>
            <a:rPr lang="en-US" sz="1800" b="0" i="0" kern="1200" dirty="0" smtClean="0"/>
            <a:t> </a:t>
          </a:r>
          <a:r>
            <a:rPr lang="en-US" sz="1800" b="0" i="0" kern="1200" dirty="0" err="1" smtClean="0"/>
            <a:t>kelajakda</a:t>
          </a:r>
          <a:r>
            <a:rPr lang="en-US" sz="1800" b="0" i="0" kern="1200" dirty="0" smtClean="0"/>
            <a:t> </a:t>
          </a:r>
          <a:r>
            <a:rPr lang="en-US" sz="1800" b="0" i="0" kern="1200" dirty="0" err="1" smtClean="0"/>
            <a:t>sodir</a:t>
          </a:r>
          <a:r>
            <a:rPr lang="en-US" sz="1800" b="0" i="0" kern="1200" dirty="0" smtClean="0"/>
            <a:t> </a:t>
          </a:r>
          <a:r>
            <a:rPr lang="en-US" sz="1800" b="0" i="0" kern="1200" dirty="0" err="1" smtClean="0"/>
            <a:t>bo‘lishi</a:t>
          </a:r>
          <a:r>
            <a:rPr lang="en-US" sz="1800" b="0" i="0" kern="1200" dirty="0" smtClean="0"/>
            <a:t> </a:t>
          </a:r>
          <a:r>
            <a:rPr lang="en-US" sz="1800" b="0" i="0" kern="1200" dirty="0" err="1" smtClean="0"/>
            <a:t>kutiladi</a:t>
          </a:r>
          <a:r>
            <a:rPr lang="en-US" sz="1800" b="0" i="0" kern="1200" dirty="0" smtClean="0"/>
            <a:t>. </a:t>
          </a:r>
          <a:r>
            <a:rPr lang="en-US" sz="1800" b="0" i="0" kern="1200" dirty="0" err="1" smtClean="0"/>
            <a:t>Ushbu</a:t>
          </a:r>
          <a:r>
            <a:rPr lang="en-US" sz="1800" b="0" i="0" kern="1200" dirty="0" smtClean="0"/>
            <a:t> </a:t>
          </a:r>
          <a:r>
            <a:rPr lang="en-US" sz="1800" b="0" i="0" kern="1200" dirty="0" err="1" smtClean="0"/>
            <a:t>o‘zgarishlar</a:t>
          </a:r>
          <a:r>
            <a:rPr lang="en-US" sz="1800" b="0" i="0" kern="1200" dirty="0" smtClean="0"/>
            <a:t> </a:t>
          </a:r>
          <a:r>
            <a:rPr lang="en-US" sz="1800" b="0" i="0" kern="1200" dirty="0" err="1" smtClean="0"/>
            <a:t>aktivdan</a:t>
          </a:r>
          <a:r>
            <a:rPr lang="en-US" sz="1800" b="0" i="0" kern="1200" dirty="0" smtClean="0"/>
            <a:t> </a:t>
          </a:r>
          <a:r>
            <a:rPr lang="en-US" sz="1800" b="0" i="0" kern="1200" dirty="0" err="1" smtClean="0"/>
            <a:t>foydalanilmagan</a:t>
          </a:r>
          <a:r>
            <a:rPr lang="en-US" sz="1800" b="0" i="0" kern="1200" dirty="0" smtClean="0"/>
            <a:t> </a:t>
          </a:r>
          <a:r>
            <a:rPr lang="en-US" sz="1800" b="0" i="0" kern="1200" dirty="0" err="1" smtClean="0"/>
            <a:t>holatni</a:t>
          </a:r>
          <a:r>
            <a:rPr lang="en-US" sz="1800" b="0" i="0" kern="1200" dirty="0" smtClean="0"/>
            <a:t>, </a:t>
          </a:r>
          <a:r>
            <a:rPr lang="en-US" sz="1800" b="0" i="0" kern="1200" dirty="0" err="1" smtClean="0"/>
            <a:t>aktiv</a:t>
          </a:r>
          <a:r>
            <a:rPr lang="en-US" sz="1800" b="0" i="0" kern="1200" dirty="0" smtClean="0"/>
            <a:t> </a:t>
          </a:r>
          <a:r>
            <a:rPr lang="en-US" sz="1800" b="0" i="0" kern="1200" dirty="0" err="1" smtClean="0"/>
            <a:t>tegishli</a:t>
          </a:r>
          <a:r>
            <a:rPr lang="en-US" sz="1800" b="0" i="0" kern="1200" dirty="0" smtClean="0"/>
            <a:t> </a:t>
          </a:r>
          <a:r>
            <a:rPr lang="en-US" sz="1800" b="0" i="0" kern="1200" dirty="0" err="1" smtClean="0"/>
            <a:t>bo‘lgan</a:t>
          </a:r>
          <a:r>
            <a:rPr lang="en-US" sz="1800" b="0" i="0" kern="1200" dirty="0" smtClean="0"/>
            <a:t> </a:t>
          </a:r>
          <a:r>
            <a:rPr lang="en-US" sz="1800" b="0" i="0" kern="1200" dirty="0" err="1" smtClean="0"/>
            <a:t>faoliyatni</a:t>
          </a:r>
          <a:r>
            <a:rPr lang="en-US" sz="1800" b="0" i="0" kern="1200" dirty="0" smtClean="0"/>
            <a:t> </a:t>
          </a:r>
          <a:r>
            <a:rPr lang="en-US" sz="1800" b="0" i="0" kern="1200" dirty="0" err="1" smtClean="0"/>
            <a:t>to‘xtatish</a:t>
          </a:r>
          <a:r>
            <a:rPr lang="en-US" sz="1800" b="0" i="0" kern="1200" dirty="0" smtClean="0"/>
            <a:t> </a:t>
          </a:r>
          <a:r>
            <a:rPr lang="en-US" sz="1800" b="0" i="0" kern="1200" dirty="0" err="1" smtClean="0"/>
            <a:t>yoki</a:t>
          </a:r>
          <a:r>
            <a:rPr lang="en-US" sz="1800" b="0" i="0" kern="1200" dirty="0" smtClean="0"/>
            <a:t> </a:t>
          </a:r>
          <a:r>
            <a:rPr lang="en-US" sz="1800" b="0" i="0" kern="1200" dirty="0" err="1" smtClean="0"/>
            <a:t>qayta</a:t>
          </a:r>
          <a:r>
            <a:rPr lang="en-US" sz="1800" b="0" i="0" kern="1200" dirty="0" smtClean="0"/>
            <a:t> </a:t>
          </a:r>
          <a:r>
            <a:rPr lang="en-US" sz="1800" b="0" i="0" kern="1200" dirty="0" err="1" smtClean="0"/>
            <a:t>tashkil</a:t>
          </a:r>
          <a:r>
            <a:rPr lang="en-US" sz="1800" b="0" i="0" kern="1200" dirty="0" smtClean="0"/>
            <a:t> </a:t>
          </a:r>
          <a:r>
            <a:rPr lang="en-US" sz="1800" b="0" i="0" kern="1200" dirty="0" err="1" smtClean="0"/>
            <a:t>etish</a:t>
          </a:r>
          <a:r>
            <a:rPr lang="en-US" sz="1800" b="0" i="0" kern="1200" dirty="0" smtClean="0"/>
            <a:t> </a:t>
          </a:r>
          <a:r>
            <a:rPr lang="en-US" sz="1800" b="0" i="0" kern="1200" dirty="0" err="1" smtClean="0"/>
            <a:t>rejalarini</a:t>
          </a:r>
          <a:r>
            <a:rPr lang="en-US" sz="1800" b="0" i="0" kern="1200" dirty="0" smtClean="0"/>
            <a:t>, </a:t>
          </a:r>
          <a:r>
            <a:rPr lang="en-US" sz="1800" b="0" i="0" kern="1200" dirty="0" err="1" smtClean="0"/>
            <a:t>aktivni</a:t>
          </a:r>
          <a:r>
            <a:rPr lang="en-US" sz="1800" b="0" i="0" kern="1200" dirty="0" smtClean="0"/>
            <a:t> </a:t>
          </a:r>
          <a:r>
            <a:rPr lang="en-US" sz="1800" b="0" i="0" kern="1200" dirty="0" err="1" smtClean="0"/>
            <a:t>avval</a:t>
          </a:r>
          <a:r>
            <a:rPr lang="en-US" sz="1800" b="0" i="0" kern="1200" dirty="0" smtClean="0"/>
            <a:t> </a:t>
          </a:r>
          <a:r>
            <a:rPr lang="en-US" sz="1800" b="0" i="0" kern="1200" dirty="0" err="1" smtClean="0"/>
            <a:t>kutilgan</a:t>
          </a:r>
          <a:r>
            <a:rPr lang="en-US" sz="1800" b="0" i="0" kern="1200" dirty="0" smtClean="0"/>
            <a:t> </a:t>
          </a:r>
          <a:r>
            <a:rPr lang="en-US" sz="1800" b="0" i="0" kern="1200" dirty="0" err="1" smtClean="0"/>
            <a:t>sanadan</a:t>
          </a:r>
          <a:r>
            <a:rPr lang="en-US" sz="1800" b="0" i="0" kern="1200" dirty="0" smtClean="0"/>
            <a:t> </a:t>
          </a:r>
          <a:r>
            <a:rPr lang="en-US" sz="1800" b="0" i="0" kern="1200" dirty="0" err="1" smtClean="0"/>
            <a:t>oldin</a:t>
          </a:r>
          <a:r>
            <a:rPr lang="en-US" sz="1800" b="0" i="0" kern="1200" dirty="0" smtClean="0"/>
            <a:t> </a:t>
          </a:r>
          <a:r>
            <a:rPr lang="en-US" sz="1800" b="0" i="0" kern="1200" dirty="0" err="1" smtClean="0"/>
            <a:t>hisobdan</a:t>
          </a:r>
          <a:r>
            <a:rPr lang="en-US" sz="1800" b="0" i="0" kern="1200" dirty="0" smtClean="0"/>
            <a:t> </a:t>
          </a:r>
          <a:r>
            <a:rPr lang="en-US" sz="1800" b="0" i="0" kern="1200" dirty="0" err="1" smtClean="0"/>
            <a:t>chiqarish</a:t>
          </a:r>
          <a:r>
            <a:rPr lang="en-US" sz="1800" b="0" i="0" kern="1200" dirty="0" smtClean="0"/>
            <a:t> </a:t>
          </a:r>
          <a:r>
            <a:rPr lang="en-US" sz="1800" b="0" i="0" kern="1200" dirty="0" err="1" smtClean="0"/>
            <a:t>rejalarini</a:t>
          </a:r>
          <a:r>
            <a:rPr lang="en-US" sz="1800" b="0" i="0" kern="1200" dirty="0" smtClean="0"/>
            <a:t> </a:t>
          </a:r>
          <a:r>
            <a:rPr lang="en-US" sz="1800" b="0" i="0" kern="1200" dirty="0" err="1" smtClean="0"/>
            <a:t>va</a:t>
          </a:r>
          <a:r>
            <a:rPr lang="en-US" sz="1800" b="0" i="0" kern="1200" dirty="0" smtClean="0"/>
            <a:t> </a:t>
          </a:r>
          <a:r>
            <a:rPr lang="en-US" sz="1800" b="0" i="0" kern="1200" dirty="0" err="1" smtClean="0"/>
            <a:t>aktivning</a:t>
          </a:r>
          <a:r>
            <a:rPr lang="en-US" sz="1800" b="0" i="0" kern="1200" dirty="0" smtClean="0"/>
            <a:t> </a:t>
          </a:r>
          <a:r>
            <a:rPr lang="en-US" sz="1800" b="0" i="0" kern="1200" dirty="0" err="1" smtClean="0"/>
            <a:t>foydali</a:t>
          </a:r>
          <a:r>
            <a:rPr lang="en-US" sz="1800" b="0" i="0" kern="1200" dirty="0" smtClean="0"/>
            <a:t> </a:t>
          </a:r>
          <a:r>
            <a:rPr lang="en-US" sz="1800" b="0" i="0" kern="1200" dirty="0" err="1" smtClean="0"/>
            <a:t>xizmat</a:t>
          </a:r>
          <a:r>
            <a:rPr lang="en-US" sz="1800" b="0" i="0" kern="1200" dirty="0" smtClean="0"/>
            <a:t> </a:t>
          </a:r>
          <a:r>
            <a:rPr lang="en-US" sz="1800" b="0" i="0" kern="1200" dirty="0" err="1" smtClean="0"/>
            <a:t>muddatini</a:t>
          </a:r>
          <a:r>
            <a:rPr lang="en-US" sz="1800" b="0" i="0" kern="1200" dirty="0" smtClean="0"/>
            <a:t> </a:t>
          </a:r>
          <a:r>
            <a:rPr lang="en-US" sz="1800" b="0" i="0" kern="1200" dirty="0" err="1" smtClean="0"/>
            <a:t>chegaralanmagan</a:t>
          </a:r>
          <a:r>
            <a:rPr lang="en-US" sz="1800" b="0" i="0" kern="1200" dirty="0" smtClean="0"/>
            <a:t> deb </a:t>
          </a:r>
          <a:r>
            <a:rPr lang="en-US" sz="1800" b="0" i="0" kern="1200" dirty="0" err="1" smtClean="0"/>
            <a:t>emas</a:t>
          </a:r>
          <a:r>
            <a:rPr lang="en-US" sz="1800" b="0" i="0" kern="1200" dirty="0" smtClean="0"/>
            <a:t> </a:t>
          </a:r>
          <a:r>
            <a:rPr lang="en-US" sz="1800" b="0" i="0" kern="1200" dirty="0" err="1" smtClean="0"/>
            <a:t>balki</a:t>
          </a:r>
          <a:r>
            <a:rPr lang="en-US" sz="1800" b="0" i="0" kern="1200" dirty="0" smtClean="0"/>
            <a:t> </a:t>
          </a:r>
          <a:r>
            <a:rPr lang="en-US" sz="1800" b="0" i="0" kern="1200" dirty="0" err="1" smtClean="0"/>
            <a:t>chegaralangan</a:t>
          </a:r>
          <a:r>
            <a:rPr lang="en-US" sz="1800" b="0" i="0" kern="1200" dirty="0" smtClean="0"/>
            <a:t> </a:t>
          </a:r>
          <a:r>
            <a:rPr lang="en-US" sz="1800" b="0" i="0" kern="1200" dirty="0" err="1" smtClean="0"/>
            <a:t>sifatida</a:t>
          </a:r>
          <a:r>
            <a:rPr lang="en-US" sz="1800" b="0" i="0" kern="1200" dirty="0" smtClean="0"/>
            <a:t> </a:t>
          </a:r>
          <a:r>
            <a:rPr lang="en-US" sz="1800" b="0" i="0" kern="1200" dirty="0" err="1" smtClean="0"/>
            <a:t>qayta</a:t>
          </a:r>
          <a:r>
            <a:rPr lang="en-US" sz="1800" b="0" i="0" kern="1200" dirty="0" smtClean="0"/>
            <a:t> </a:t>
          </a:r>
          <a:r>
            <a:rPr lang="en-US" sz="1800" b="0" i="0" kern="1200" dirty="0" err="1" smtClean="0"/>
            <a:t>baholashni</a:t>
          </a:r>
          <a:r>
            <a:rPr lang="en-US" sz="1800" b="0" i="0" kern="1200" dirty="0" smtClean="0"/>
            <a:t> </a:t>
          </a:r>
          <a:r>
            <a:rPr lang="en-US" sz="1800" b="0" i="0" kern="1200" dirty="0" err="1" smtClean="0"/>
            <a:t>o‘z</a:t>
          </a:r>
          <a:r>
            <a:rPr lang="en-US" sz="1800" b="0" i="0" kern="1200" dirty="0" smtClean="0"/>
            <a:t> </a:t>
          </a:r>
          <a:r>
            <a:rPr lang="en-US" sz="1800" b="0" i="0" kern="1200" dirty="0" err="1" smtClean="0"/>
            <a:t>ichiga</a:t>
          </a:r>
          <a:r>
            <a:rPr lang="en-US" sz="1800" b="0" i="0" kern="1200" dirty="0" smtClean="0"/>
            <a:t> </a:t>
          </a:r>
          <a:r>
            <a:rPr lang="en-US" sz="1800" b="0" i="0" kern="1200" dirty="0" err="1" smtClean="0"/>
            <a:t>oladi</a:t>
          </a:r>
          <a:r>
            <a:rPr lang="en-US" sz="1800" b="0" i="0" kern="1200" dirty="0" smtClean="0"/>
            <a:t>.</a:t>
          </a:r>
          <a:endParaRPr lang="ru-RU" sz="1800" b="0" kern="1200" dirty="0">
            <a:solidFill>
              <a:srgbClr val="7030A0"/>
            </a:solidFill>
          </a:endParaRPr>
        </a:p>
      </dsp:txBody>
      <dsp:txXfrm>
        <a:off x="929252" y="1046598"/>
        <a:ext cx="7867356" cy="2299291"/>
      </dsp:txXfrm>
    </dsp:sp>
    <dsp:sp modelId="{2531761C-ADA8-47F0-8718-507F2301CE20}">
      <dsp:nvSpPr>
        <dsp:cNvPr id="0" name=""/>
        <dsp:cNvSpPr/>
      </dsp:nvSpPr>
      <dsp:spPr>
        <a:xfrm>
          <a:off x="400067" y="1504635"/>
          <a:ext cx="1098122" cy="1098122"/>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199EFA-460A-4E34-BE79-599B2042EF0D}">
      <dsp:nvSpPr>
        <dsp:cNvPr id="0" name=""/>
        <dsp:cNvSpPr/>
      </dsp:nvSpPr>
      <dsp:spPr>
        <a:xfrm>
          <a:off x="687201" y="3429874"/>
          <a:ext cx="8097782" cy="87849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7307" tIns="45720" rIns="45720" bIns="45720" numCol="1" spcCol="1270" anchor="ctr" anchorCtr="0">
          <a:noAutofit/>
        </a:bodyPr>
        <a:lstStyle/>
        <a:p>
          <a:pPr lvl="0" algn="l" defTabSz="800100">
            <a:lnSpc>
              <a:spcPct val="90000"/>
            </a:lnSpc>
            <a:spcBef>
              <a:spcPct val="0"/>
            </a:spcBef>
            <a:spcAft>
              <a:spcPct val="35000"/>
            </a:spcAft>
          </a:pPr>
          <a:r>
            <a:rPr lang="en-US" sz="1800" b="0" i="0" kern="1200" dirty="0" err="1" smtClean="0"/>
            <a:t>aktivning</a:t>
          </a:r>
          <a:r>
            <a:rPr lang="en-US" sz="1800" b="0" i="0" kern="1200" dirty="0" smtClean="0"/>
            <a:t> </a:t>
          </a:r>
          <a:r>
            <a:rPr lang="en-US" sz="1800" b="0" i="0" kern="1200" dirty="0" err="1" smtClean="0"/>
            <a:t>ishlatilishidan</a:t>
          </a:r>
          <a:r>
            <a:rPr lang="en-US" sz="1800" b="0" i="0" kern="1200" dirty="0" smtClean="0"/>
            <a:t> </a:t>
          </a:r>
          <a:r>
            <a:rPr lang="en-US" sz="1800" b="0" i="0" kern="1200" dirty="0" err="1" smtClean="0"/>
            <a:t>iqtisodiy</a:t>
          </a:r>
          <a:r>
            <a:rPr lang="en-US" sz="1800" b="0" i="0" kern="1200" dirty="0" smtClean="0"/>
            <a:t> </a:t>
          </a:r>
          <a:r>
            <a:rPr lang="en-US" sz="1800" b="0" i="0" kern="1200" dirty="0" err="1" smtClean="0"/>
            <a:t>natijalar</a:t>
          </a:r>
          <a:r>
            <a:rPr lang="en-US" sz="1800" b="0" i="0" kern="1200" dirty="0" smtClean="0"/>
            <a:t> </a:t>
          </a:r>
          <a:r>
            <a:rPr lang="en-US" sz="1800" b="0" i="0" kern="1200" dirty="0" err="1" smtClean="0"/>
            <a:t>kutilganidan</a:t>
          </a:r>
          <a:r>
            <a:rPr lang="en-US" sz="1800" b="0" i="0" kern="1200" dirty="0" smtClean="0"/>
            <a:t> </a:t>
          </a:r>
          <a:r>
            <a:rPr lang="en-US" sz="1800" b="0" i="0" kern="1200" dirty="0" err="1" smtClean="0"/>
            <a:t>salbiyroq</a:t>
          </a:r>
          <a:r>
            <a:rPr lang="en-US" sz="1800" b="0" i="0" kern="1200" dirty="0" smtClean="0"/>
            <a:t> </a:t>
          </a:r>
          <a:r>
            <a:rPr lang="en-US" sz="1800" b="0" i="0" kern="1200" dirty="0" err="1" smtClean="0"/>
            <a:t>bo‘lganligini</a:t>
          </a:r>
          <a:r>
            <a:rPr lang="en-US" sz="1800" b="0" i="0" kern="1200" dirty="0" smtClean="0"/>
            <a:t>, </a:t>
          </a:r>
          <a:r>
            <a:rPr lang="en-US" sz="1800" b="0" i="0" kern="1200" dirty="0" err="1" smtClean="0"/>
            <a:t>yoki</a:t>
          </a:r>
          <a:r>
            <a:rPr lang="en-US" sz="1800" b="0" i="0" kern="1200" dirty="0" smtClean="0"/>
            <a:t> </a:t>
          </a:r>
          <a:r>
            <a:rPr lang="en-US" sz="1800" b="0" i="0" kern="1200" dirty="0" err="1" smtClean="0"/>
            <a:t>bo‘lishini</a:t>
          </a:r>
          <a:r>
            <a:rPr lang="en-US" sz="1800" b="0" i="0" kern="1200" dirty="0" smtClean="0"/>
            <a:t>, </a:t>
          </a:r>
          <a:r>
            <a:rPr lang="en-US" sz="1800" b="0" i="0" kern="1200" dirty="0" err="1" smtClean="0"/>
            <a:t>ko‘rsatadigan</a:t>
          </a:r>
          <a:r>
            <a:rPr lang="en-US" sz="1800" b="0" i="0" kern="1200" dirty="0" smtClean="0"/>
            <a:t> </a:t>
          </a:r>
          <a:r>
            <a:rPr lang="en-US" sz="1800" b="0" i="0" kern="1200" dirty="0" err="1" smtClean="0"/>
            <a:t>dalil</a:t>
          </a:r>
          <a:r>
            <a:rPr lang="en-US" sz="1800" b="0" i="0" kern="1200" dirty="0" smtClean="0"/>
            <a:t> </a:t>
          </a:r>
          <a:r>
            <a:rPr lang="en-US" sz="1800" b="0" i="0" kern="1200" dirty="0" err="1" smtClean="0"/>
            <a:t>ichki</a:t>
          </a:r>
          <a:r>
            <a:rPr lang="en-US" sz="1800" b="0" i="0" kern="1200" dirty="0" smtClean="0"/>
            <a:t> </a:t>
          </a:r>
          <a:r>
            <a:rPr lang="en-US" sz="1800" b="0" i="0" kern="1200" dirty="0" err="1" smtClean="0"/>
            <a:t>hisobot</a:t>
          </a:r>
          <a:r>
            <a:rPr lang="en-US" sz="1800" b="0" i="0" kern="1200" dirty="0" smtClean="0"/>
            <a:t> </a:t>
          </a:r>
          <a:r>
            <a:rPr lang="en-US" sz="1800" b="0" i="0" kern="1200" dirty="0" err="1" smtClean="0"/>
            <a:t>asosida</a:t>
          </a:r>
          <a:r>
            <a:rPr lang="en-US" sz="1800" b="0" i="0" kern="1200" dirty="0" smtClean="0"/>
            <a:t> </a:t>
          </a:r>
          <a:r>
            <a:rPr lang="en-US" sz="1800" b="0" i="0" kern="1200" dirty="0" err="1" smtClean="0"/>
            <a:t>aniqlangan</a:t>
          </a:r>
          <a:r>
            <a:rPr lang="en-US" sz="1800" b="0" i="0" kern="1200" dirty="0" smtClean="0"/>
            <a:t>.</a:t>
          </a:r>
          <a:endParaRPr lang="ru-RU" sz="1800" b="0" kern="1200" dirty="0">
            <a:solidFill>
              <a:srgbClr val="7030A0"/>
            </a:solidFill>
          </a:endParaRPr>
        </a:p>
      </dsp:txBody>
      <dsp:txXfrm>
        <a:off x="687201" y="3429874"/>
        <a:ext cx="8097782" cy="878497"/>
      </dsp:txXfrm>
    </dsp:sp>
    <dsp:sp modelId="{D6491017-6668-4316-8C91-36D133D9FC97}">
      <dsp:nvSpPr>
        <dsp:cNvPr id="0" name=""/>
        <dsp:cNvSpPr/>
      </dsp:nvSpPr>
      <dsp:spPr>
        <a:xfrm>
          <a:off x="60857" y="2964929"/>
          <a:ext cx="1098122" cy="1098122"/>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1CFE17-6F4F-4CBF-92C1-83380E771CAF}">
      <dsp:nvSpPr>
        <dsp:cNvPr id="0" name=""/>
        <dsp:cNvSpPr/>
      </dsp:nvSpPr>
      <dsp:spPr>
        <a:xfrm>
          <a:off x="4304504" y="1281728"/>
          <a:ext cx="3164283" cy="452826"/>
        </a:xfrm>
        <a:custGeom>
          <a:avLst/>
          <a:gdLst/>
          <a:ahLst/>
          <a:cxnLst/>
          <a:rect l="0" t="0" r="0" b="0"/>
          <a:pathLst>
            <a:path>
              <a:moveTo>
                <a:pt x="0" y="0"/>
              </a:moveTo>
              <a:lnTo>
                <a:pt x="0" y="267653"/>
              </a:lnTo>
              <a:lnTo>
                <a:pt x="3164283" y="267653"/>
              </a:lnTo>
              <a:lnTo>
                <a:pt x="3164283" y="452826"/>
              </a:lnTo>
            </a:path>
          </a:pathLst>
        </a:custGeom>
        <a:noFill/>
        <a:ln w="1905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985CDC92-6702-4B8E-A7E6-0C8939B06279}">
      <dsp:nvSpPr>
        <dsp:cNvPr id="0" name=""/>
        <dsp:cNvSpPr/>
      </dsp:nvSpPr>
      <dsp:spPr>
        <a:xfrm>
          <a:off x="4304504" y="1281728"/>
          <a:ext cx="846874" cy="452826"/>
        </a:xfrm>
        <a:custGeom>
          <a:avLst/>
          <a:gdLst/>
          <a:ahLst/>
          <a:cxnLst/>
          <a:rect l="0" t="0" r="0" b="0"/>
          <a:pathLst>
            <a:path>
              <a:moveTo>
                <a:pt x="0" y="0"/>
              </a:moveTo>
              <a:lnTo>
                <a:pt x="0" y="267653"/>
              </a:lnTo>
              <a:lnTo>
                <a:pt x="846874" y="267653"/>
              </a:lnTo>
              <a:lnTo>
                <a:pt x="846874" y="452826"/>
              </a:lnTo>
            </a:path>
          </a:pathLst>
        </a:custGeom>
        <a:noFill/>
        <a:ln w="1905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921EF6C6-7364-468B-A6A0-89D124F25D67}">
      <dsp:nvSpPr>
        <dsp:cNvPr id="0" name=""/>
        <dsp:cNvSpPr/>
      </dsp:nvSpPr>
      <dsp:spPr>
        <a:xfrm>
          <a:off x="3017483" y="1281728"/>
          <a:ext cx="1287020" cy="452826"/>
        </a:xfrm>
        <a:custGeom>
          <a:avLst/>
          <a:gdLst/>
          <a:ahLst/>
          <a:cxnLst/>
          <a:rect l="0" t="0" r="0" b="0"/>
          <a:pathLst>
            <a:path>
              <a:moveTo>
                <a:pt x="1287020" y="0"/>
              </a:moveTo>
              <a:lnTo>
                <a:pt x="1287020" y="267653"/>
              </a:lnTo>
              <a:lnTo>
                <a:pt x="0" y="267653"/>
              </a:lnTo>
              <a:lnTo>
                <a:pt x="0" y="452826"/>
              </a:lnTo>
            </a:path>
          </a:pathLst>
        </a:custGeom>
        <a:noFill/>
        <a:ln w="1905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3AA8D99E-DF76-420E-8FEC-9D5106E5EBF8}">
      <dsp:nvSpPr>
        <dsp:cNvPr id="0" name=""/>
        <dsp:cNvSpPr/>
      </dsp:nvSpPr>
      <dsp:spPr>
        <a:xfrm>
          <a:off x="883588" y="1281728"/>
          <a:ext cx="3420915" cy="452826"/>
        </a:xfrm>
        <a:custGeom>
          <a:avLst/>
          <a:gdLst/>
          <a:ahLst/>
          <a:cxnLst/>
          <a:rect l="0" t="0" r="0" b="0"/>
          <a:pathLst>
            <a:path>
              <a:moveTo>
                <a:pt x="3420915" y="0"/>
              </a:moveTo>
              <a:lnTo>
                <a:pt x="3420915" y="267653"/>
              </a:lnTo>
              <a:lnTo>
                <a:pt x="0" y="267653"/>
              </a:lnTo>
              <a:lnTo>
                <a:pt x="0" y="452826"/>
              </a:lnTo>
            </a:path>
          </a:pathLst>
        </a:custGeom>
        <a:noFill/>
        <a:ln w="1905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CCF6902A-FC14-485A-AB1F-065694B2C217}">
      <dsp:nvSpPr>
        <dsp:cNvPr id="0" name=""/>
        <dsp:cNvSpPr/>
      </dsp:nvSpPr>
      <dsp:spPr>
        <a:xfrm>
          <a:off x="2210315" y="99542"/>
          <a:ext cx="4188377" cy="118218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0" i="0" kern="1200" dirty="0" err="1" smtClean="0"/>
            <a:t>tadbirkorlik</a:t>
          </a:r>
          <a:r>
            <a:rPr lang="en-US" sz="1800" b="0" i="0" kern="1200" dirty="0" smtClean="0"/>
            <a:t> </a:t>
          </a:r>
          <a:r>
            <a:rPr lang="en-US" sz="1800" b="0" i="0" kern="1200" dirty="0" err="1" smtClean="0"/>
            <a:t>sub’ekti</a:t>
          </a:r>
          <a:r>
            <a:rPr lang="en-US" sz="1800" b="0" i="0" kern="1200" dirty="0" smtClean="0"/>
            <a:t> </a:t>
          </a:r>
          <a:r>
            <a:rPr lang="en-US" sz="1800" b="0" i="0" kern="1200" dirty="0" err="1" smtClean="0"/>
            <a:t>tomonidan</a:t>
          </a:r>
          <a:r>
            <a:rPr lang="en-US" sz="1800" b="0" i="0" kern="1200" dirty="0" smtClean="0"/>
            <a:t> </a:t>
          </a:r>
          <a:r>
            <a:rPr lang="en-US" sz="1800" b="0" i="0" kern="1200" dirty="0" err="1" smtClean="0"/>
            <a:t>aktivdan</a:t>
          </a:r>
          <a:r>
            <a:rPr lang="en-US" sz="1800" b="0" i="0" kern="1200" dirty="0" smtClean="0"/>
            <a:t> </a:t>
          </a:r>
          <a:r>
            <a:rPr lang="en-US" sz="1800" b="0" i="0" kern="1200" dirty="0" err="1" smtClean="0"/>
            <a:t>olinishi</a:t>
          </a:r>
          <a:r>
            <a:rPr lang="en-US" sz="1800" b="0" i="0" kern="1200" dirty="0" smtClean="0"/>
            <a:t> </a:t>
          </a:r>
          <a:r>
            <a:rPr lang="en-US" sz="1800" b="0" i="0" kern="1200" dirty="0" err="1" smtClean="0"/>
            <a:t>kutilgan</a:t>
          </a:r>
          <a:r>
            <a:rPr lang="en-US" sz="1800" b="0" i="0" kern="1200" dirty="0" smtClean="0"/>
            <a:t> </a:t>
          </a:r>
          <a:r>
            <a:rPr lang="en-US" sz="1800" b="0" i="0" kern="1200" dirty="0" err="1" smtClean="0"/>
            <a:t>kelgusi</a:t>
          </a:r>
          <a:r>
            <a:rPr lang="en-US" sz="1800" b="0" i="0" kern="1200" dirty="0" smtClean="0"/>
            <a:t> </a:t>
          </a:r>
          <a:r>
            <a:rPr lang="en-US" sz="1800" b="0" i="0" kern="1200" dirty="0" err="1" smtClean="0"/>
            <a:t>pul</a:t>
          </a:r>
          <a:r>
            <a:rPr lang="en-US" sz="1800" b="0" i="0" kern="1200" dirty="0" smtClean="0"/>
            <a:t> </a:t>
          </a:r>
          <a:r>
            <a:rPr lang="en-US" sz="1800" b="0" i="0" kern="1200" dirty="0" err="1" smtClean="0"/>
            <a:t>oqimlarining</a:t>
          </a:r>
          <a:r>
            <a:rPr lang="en-US" sz="1800" b="0" i="0" kern="1200" dirty="0" smtClean="0"/>
            <a:t> </a:t>
          </a:r>
          <a:r>
            <a:rPr lang="en-US" sz="1800" b="0" i="0" kern="1200" dirty="0" err="1" smtClean="0"/>
            <a:t>baholanishi</a:t>
          </a:r>
          <a:r>
            <a:rPr lang="en-US" sz="1800" b="0" i="0" kern="1200" dirty="0" smtClean="0"/>
            <a:t>;</a:t>
          </a:r>
          <a:endParaRPr lang="ru-RU" sz="1800" kern="1200" dirty="0">
            <a:solidFill>
              <a:srgbClr val="0070C0"/>
            </a:solidFill>
          </a:endParaRPr>
        </a:p>
      </dsp:txBody>
      <dsp:txXfrm>
        <a:off x="2210315" y="99542"/>
        <a:ext cx="4188377" cy="1182186"/>
      </dsp:txXfrm>
    </dsp:sp>
    <dsp:sp modelId="{E0EDC442-2279-45DF-B6E6-E4417C232AE1}">
      <dsp:nvSpPr>
        <dsp:cNvPr id="0" name=""/>
        <dsp:cNvSpPr/>
      </dsp:nvSpPr>
      <dsp:spPr>
        <a:xfrm>
          <a:off x="1814" y="1734555"/>
          <a:ext cx="1763549" cy="224248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0" i="0" kern="1200" dirty="0" err="1" smtClean="0"/>
            <a:t>ushbu</a:t>
          </a:r>
          <a:r>
            <a:rPr lang="en-US" sz="1800" b="0" i="0" kern="1200" dirty="0" smtClean="0"/>
            <a:t> </a:t>
          </a:r>
          <a:r>
            <a:rPr lang="en-US" sz="1800" b="0" i="0" kern="1200" dirty="0" err="1" smtClean="0"/>
            <a:t>kelgusi</a:t>
          </a:r>
          <a:r>
            <a:rPr lang="en-US" sz="1800" b="0" i="0" kern="1200" dirty="0" smtClean="0"/>
            <a:t> </a:t>
          </a:r>
          <a:r>
            <a:rPr lang="en-US" sz="1800" b="0" i="0" kern="1200" dirty="0" err="1" smtClean="0"/>
            <a:t>pul</a:t>
          </a:r>
          <a:r>
            <a:rPr lang="en-US" sz="1800" b="0" i="0" kern="1200" dirty="0" smtClean="0"/>
            <a:t> </a:t>
          </a:r>
          <a:r>
            <a:rPr lang="en-US" sz="1800" b="0" i="0" kern="1200" dirty="0" err="1" smtClean="0"/>
            <a:t>oqimlarining</a:t>
          </a:r>
          <a:r>
            <a:rPr lang="en-US" sz="1800" b="0" i="0" kern="1200" dirty="0" smtClean="0"/>
            <a:t> </a:t>
          </a:r>
          <a:r>
            <a:rPr lang="en-US" sz="1800" b="0" i="0" kern="1200" dirty="0" err="1" smtClean="0"/>
            <a:t>summasidagi</a:t>
          </a:r>
          <a:r>
            <a:rPr lang="en-US" sz="1800" b="0" i="0" kern="1200" dirty="0" smtClean="0"/>
            <a:t> </a:t>
          </a:r>
          <a:r>
            <a:rPr lang="en-US" sz="1800" b="0" i="0" kern="1200" dirty="0" err="1" smtClean="0"/>
            <a:t>yoki</a:t>
          </a:r>
          <a:r>
            <a:rPr lang="en-US" sz="1800" b="0" i="0" kern="1200" dirty="0" smtClean="0"/>
            <a:t> </a:t>
          </a:r>
          <a:r>
            <a:rPr lang="en-US" sz="1800" b="0" i="0" kern="1200" dirty="0" err="1" smtClean="0"/>
            <a:t>muddatidagi</a:t>
          </a:r>
          <a:r>
            <a:rPr lang="en-US" sz="1800" b="0" i="0" kern="1200" dirty="0" smtClean="0"/>
            <a:t> </a:t>
          </a:r>
          <a:r>
            <a:rPr lang="en-US" sz="1800" b="0" i="0" kern="1200" dirty="0" err="1" smtClean="0"/>
            <a:t>ehtimoliy</a:t>
          </a:r>
          <a:r>
            <a:rPr lang="en-US" sz="1800" b="0" i="0" kern="1200" dirty="0" smtClean="0"/>
            <a:t> </a:t>
          </a:r>
          <a:r>
            <a:rPr lang="en-US" sz="1800" b="0" i="0" kern="1200" dirty="0" err="1" smtClean="0"/>
            <a:t>o‘zgarishlar</a:t>
          </a:r>
          <a:r>
            <a:rPr lang="en-US" sz="1800" b="0" i="0" kern="1200" dirty="0" smtClean="0"/>
            <a:t> </a:t>
          </a:r>
          <a:r>
            <a:rPr lang="en-US" sz="1800" b="0" i="0" kern="1200" dirty="0" err="1" smtClean="0"/>
            <a:t>bo‘yicha</a:t>
          </a:r>
          <a:r>
            <a:rPr lang="en-US" sz="1800" b="0" i="0" kern="1200" dirty="0" smtClean="0"/>
            <a:t> </a:t>
          </a:r>
          <a:r>
            <a:rPr lang="en-US" sz="1800" b="0" i="0" kern="1200" dirty="0" err="1" smtClean="0"/>
            <a:t>kutishlar</a:t>
          </a:r>
          <a:r>
            <a:rPr lang="en-US" sz="1800" b="0" i="0" kern="1200" dirty="0" smtClean="0"/>
            <a:t>;</a:t>
          </a:r>
          <a:endParaRPr lang="ru-RU" sz="1800" kern="1200" dirty="0">
            <a:solidFill>
              <a:srgbClr val="002060"/>
            </a:solidFill>
          </a:endParaRPr>
        </a:p>
      </dsp:txBody>
      <dsp:txXfrm>
        <a:off x="1814" y="1734555"/>
        <a:ext cx="1763549" cy="2242485"/>
      </dsp:txXfrm>
    </dsp:sp>
    <dsp:sp modelId="{895AD934-EFFC-4D94-94BA-242024E77169}">
      <dsp:nvSpPr>
        <dsp:cNvPr id="0" name=""/>
        <dsp:cNvSpPr/>
      </dsp:nvSpPr>
      <dsp:spPr>
        <a:xfrm>
          <a:off x="2135708" y="1734555"/>
          <a:ext cx="1763549" cy="1945653"/>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0" i="0" kern="1200" dirty="0" err="1" smtClean="0"/>
            <a:t>riskdan-holi</a:t>
          </a:r>
          <a:r>
            <a:rPr lang="en-US" sz="1800" b="0" i="0" kern="1200" dirty="0" smtClean="0"/>
            <a:t> </a:t>
          </a:r>
          <a:r>
            <a:rPr lang="en-US" sz="1800" b="0" i="0" kern="1200" dirty="0" err="1" smtClean="0"/>
            <a:t>joriy</a:t>
          </a:r>
          <a:r>
            <a:rPr lang="en-US" sz="1800" b="0" i="0" kern="1200" dirty="0" smtClean="0"/>
            <a:t> </a:t>
          </a:r>
          <a:r>
            <a:rPr lang="en-US" sz="1800" b="0" i="0" kern="1200" dirty="0" err="1" smtClean="0"/>
            <a:t>bozor</a:t>
          </a:r>
          <a:r>
            <a:rPr lang="en-US" sz="1800" b="0" i="0" kern="1200" dirty="0" smtClean="0"/>
            <a:t> </a:t>
          </a:r>
          <a:r>
            <a:rPr lang="en-US" sz="1800" b="0" i="0" kern="1200" dirty="0" err="1" smtClean="0"/>
            <a:t>foiz</a:t>
          </a:r>
          <a:r>
            <a:rPr lang="en-US" sz="1800" b="0" i="0" kern="1200" dirty="0" smtClean="0"/>
            <a:t> </a:t>
          </a:r>
          <a:r>
            <a:rPr lang="en-US" sz="1800" b="0" i="0" kern="1200" dirty="0" err="1" smtClean="0"/>
            <a:t>stavkasi</a:t>
          </a:r>
          <a:r>
            <a:rPr lang="en-US" sz="1800" b="0" i="0" kern="1200" dirty="0" smtClean="0"/>
            <a:t> </a:t>
          </a:r>
          <a:r>
            <a:rPr lang="en-US" sz="1800" b="0" i="0" kern="1200" dirty="0" err="1" smtClean="0"/>
            <a:t>orqali</a:t>
          </a:r>
          <a:r>
            <a:rPr lang="en-US" sz="1800" b="0" i="0" kern="1200" dirty="0" smtClean="0"/>
            <a:t> </a:t>
          </a:r>
          <a:r>
            <a:rPr lang="en-US" sz="1800" b="0" i="0" kern="1200" dirty="0" err="1" smtClean="0"/>
            <a:t>aks</a:t>
          </a:r>
          <a:r>
            <a:rPr lang="en-US" sz="1800" b="0" i="0" kern="1200" dirty="0" smtClean="0"/>
            <a:t> </a:t>
          </a:r>
          <a:r>
            <a:rPr lang="en-US" sz="1800" b="0" i="0" kern="1200" dirty="0" err="1" smtClean="0"/>
            <a:t>ettirilgan</a:t>
          </a:r>
          <a:r>
            <a:rPr lang="en-US" sz="1800" b="0" i="0" kern="1200" dirty="0" smtClean="0"/>
            <a:t> </a:t>
          </a:r>
          <a:r>
            <a:rPr lang="en-US" sz="1800" b="0" i="0" kern="1200" dirty="0" err="1" smtClean="0"/>
            <a:t>holda</a:t>
          </a:r>
          <a:r>
            <a:rPr lang="en-US" sz="1800" b="0" i="0" kern="1200" dirty="0" smtClean="0"/>
            <a:t>, </a:t>
          </a:r>
          <a:r>
            <a:rPr lang="en-US" sz="1800" b="0" i="0" kern="1200" dirty="0" err="1" smtClean="0"/>
            <a:t>pulning</a:t>
          </a:r>
          <a:r>
            <a:rPr lang="en-US" sz="1800" b="0" i="0" kern="1200" dirty="0" smtClean="0"/>
            <a:t> </a:t>
          </a:r>
          <a:r>
            <a:rPr lang="en-US" sz="1800" b="0" i="0" kern="1200" dirty="0" err="1" smtClean="0"/>
            <a:t>vaqtdagi</a:t>
          </a:r>
          <a:r>
            <a:rPr lang="en-US" sz="1800" b="0" i="0" kern="1200" dirty="0" smtClean="0"/>
            <a:t> </a:t>
          </a:r>
          <a:r>
            <a:rPr lang="en-US" sz="1800" b="0" i="0" kern="1200" dirty="0" err="1" smtClean="0"/>
            <a:t>qiymati</a:t>
          </a:r>
          <a:r>
            <a:rPr lang="en-US" sz="1800" b="0" i="0" kern="1200" dirty="0" smtClean="0"/>
            <a:t>;</a:t>
          </a:r>
          <a:endParaRPr lang="ru-RU" sz="1800" b="1" kern="1200" dirty="0">
            <a:solidFill>
              <a:srgbClr val="002060"/>
            </a:solidFill>
          </a:endParaRPr>
        </a:p>
      </dsp:txBody>
      <dsp:txXfrm>
        <a:off x="2135708" y="1734555"/>
        <a:ext cx="1763549" cy="1945653"/>
      </dsp:txXfrm>
    </dsp:sp>
    <dsp:sp modelId="{BC216781-43B8-49E7-9210-27F56D767BE9}">
      <dsp:nvSpPr>
        <dsp:cNvPr id="0" name=""/>
        <dsp:cNvSpPr/>
      </dsp:nvSpPr>
      <dsp:spPr>
        <a:xfrm>
          <a:off x="4269603" y="1734555"/>
          <a:ext cx="1763549" cy="128287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0" i="0" kern="1200" dirty="0" err="1" smtClean="0"/>
            <a:t>aktivga</a:t>
          </a:r>
          <a:r>
            <a:rPr lang="en-US" sz="1800" b="0" i="0" kern="1200" dirty="0" smtClean="0"/>
            <a:t> </a:t>
          </a:r>
          <a:r>
            <a:rPr lang="en-US" sz="1800" b="0" i="0" kern="1200" dirty="0" err="1" smtClean="0"/>
            <a:t>xos</a:t>
          </a:r>
          <a:r>
            <a:rPr lang="en-US" sz="1800" b="0" i="0" kern="1200" dirty="0" smtClean="0"/>
            <a:t> </a:t>
          </a:r>
          <a:r>
            <a:rPr lang="en-US" sz="1800" b="0" i="0" kern="1200" dirty="0" err="1" smtClean="0"/>
            <a:t>bo‘lgan</a:t>
          </a:r>
          <a:r>
            <a:rPr lang="en-US" sz="1800" b="0" i="0" kern="1200" dirty="0" smtClean="0"/>
            <a:t> </a:t>
          </a:r>
          <a:r>
            <a:rPr lang="en-US" sz="1800" b="0" i="0" kern="1200" dirty="0" err="1" smtClean="0"/>
            <a:t>noaniqlik</a:t>
          </a:r>
          <a:r>
            <a:rPr lang="en-US" sz="1800" b="0" i="0" kern="1200" dirty="0" smtClean="0"/>
            <a:t> </a:t>
          </a:r>
          <a:r>
            <a:rPr lang="en-US" sz="1800" b="0" i="0" kern="1200" dirty="0" err="1" smtClean="0"/>
            <a:t>uchun</a:t>
          </a:r>
          <a:r>
            <a:rPr lang="en-US" sz="1800" b="0" i="0" kern="1200" dirty="0" smtClean="0"/>
            <a:t> </a:t>
          </a:r>
          <a:r>
            <a:rPr lang="en-US" sz="1800" b="0" i="0" kern="1200" dirty="0" err="1" smtClean="0"/>
            <a:t>narx</a:t>
          </a:r>
          <a:r>
            <a:rPr lang="en-US" sz="1800" b="0" i="0" kern="1200" dirty="0" smtClean="0"/>
            <a:t>;</a:t>
          </a:r>
          <a:endParaRPr lang="ru-RU" sz="2200" kern="1200" dirty="0">
            <a:solidFill>
              <a:srgbClr val="FFCC00"/>
            </a:solidFill>
          </a:endParaRPr>
        </a:p>
      </dsp:txBody>
      <dsp:txXfrm>
        <a:off x="4269603" y="1734555"/>
        <a:ext cx="1763549" cy="1282876"/>
      </dsp:txXfrm>
    </dsp:sp>
    <dsp:sp modelId="{1D4C55D5-8300-4891-B7AF-22F3B41363B0}">
      <dsp:nvSpPr>
        <dsp:cNvPr id="0" name=""/>
        <dsp:cNvSpPr/>
      </dsp:nvSpPr>
      <dsp:spPr>
        <a:xfrm>
          <a:off x="6403498" y="1734555"/>
          <a:ext cx="2130579" cy="259370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0" i="0" kern="1200" dirty="0" err="1" smtClean="0"/>
            <a:t>tadbirkorlik</a:t>
          </a:r>
          <a:r>
            <a:rPr lang="en-US" sz="1800" b="0" i="0" kern="1200" dirty="0" smtClean="0"/>
            <a:t> </a:t>
          </a:r>
          <a:r>
            <a:rPr lang="en-US" sz="1800" b="0" i="0" kern="1200" dirty="0" err="1" smtClean="0"/>
            <a:t>sub’ekti</a:t>
          </a:r>
          <a:r>
            <a:rPr lang="en-US" sz="1800" b="0" i="0" kern="1200" dirty="0" smtClean="0"/>
            <a:t> </a:t>
          </a:r>
          <a:r>
            <a:rPr lang="en-US" sz="1800" b="0" i="0" kern="1200" dirty="0" err="1" smtClean="0"/>
            <a:t>tomonidan</a:t>
          </a:r>
          <a:r>
            <a:rPr lang="en-US" sz="1800" b="0" i="0" kern="1200" dirty="0" smtClean="0"/>
            <a:t> </a:t>
          </a:r>
          <a:r>
            <a:rPr lang="en-US" sz="1800" b="0" i="0" kern="1200" dirty="0" err="1" smtClean="0"/>
            <a:t>aktivdan</a:t>
          </a:r>
          <a:r>
            <a:rPr lang="en-US" sz="1800" b="0" i="0" kern="1200" dirty="0" smtClean="0"/>
            <a:t> </a:t>
          </a:r>
          <a:r>
            <a:rPr lang="en-US" sz="1800" b="0" i="0" kern="1200" dirty="0" err="1" smtClean="0"/>
            <a:t>olinishi</a:t>
          </a:r>
          <a:r>
            <a:rPr lang="en-US" sz="1800" b="0" i="0" kern="1200" dirty="0" smtClean="0"/>
            <a:t> </a:t>
          </a:r>
          <a:r>
            <a:rPr lang="en-US" sz="1800" b="0" i="0" kern="1200" dirty="0" err="1" smtClean="0"/>
            <a:t>kutilgan</a:t>
          </a:r>
          <a:r>
            <a:rPr lang="en-US" sz="1800" b="0" i="0" kern="1200" dirty="0" smtClean="0"/>
            <a:t> </a:t>
          </a:r>
          <a:r>
            <a:rPr lang="en-US" sz="1800" b="0" i="0" kern="1200" dirty="0" err="1" smtClean="0"/>
            <a:t>kelgusi</a:t>
          </a:r>
          <a:r>
            <a:rPr lang="en-US" sz="1800" b="0" i="0" kern="1200" dirty="0" smtClean="0"/>
            <a:t> </a:t>
          </a:r>
          <a:r>
            <a:rPr lang="en-US" sz="1800" b="0" i="0" kern="1200" dirty="0" err="1" smtClean="0"/>
            <a:t>pul</a:t>
          </a:r>
          <a:r>
            <a:rPr lang="en-US" sz="1800" b="0" i="0" kern="1200" dirty="0" smtClean="0"/>
            <a:t> </a:t>
          </a:r>
          <a:r>
            <a:rPr lang="en-US" sz="1800" b="0" i="0" kern="1200" dirty="0" err="1" smtClean="0"/>
            <a:t>oqimlarini</a:t>
          </a:r>
          <a:r>
            <a:rPr lang="en-US" sz="1800" b="0" i="0" kern="1200" dirty="0" smtClean="0"/>
            <a:t> </a:t>
          </a:r>
          <a:r>
            <a:rPr lang="en-US" sz="1800" b="0" i="0" kern="1200" dirty="0" err="1" smtClean="0"/>
            <a:t>narxlashda</a:t>
          </a:r>
          <a:r>
            <a:rPr lang="en-US" sz="1800" b="0" i="0" kern="1200" dirty="0" smtClean="0"/>
            <a:t> </a:t>
          </a:r>
          <a:r>
            <a:rPr lang="en-US" sz="1800" b="0" i="0" kern="1200" dirty="0" err="1" smtClean="0"/>
            <a:t>bozor</a:t>
          </a:r>
          <a:r>
            <a:rPr lang="en-US" sz="1800" b="0" i="0" kern="1200" dirty="0" smtClean="0"/>
            <a:t> </a:t>
          </a:r>
          <a:r>
            <a:rPr lang="en-US" sz="1800" b="0" i="0" kern="1200" dirty="0" err="1" smtClean="0"/>
            <a:t>ishtirokchilari</a:t>
          </a:r>
          <a:r>
            <a:rPr lang="en-US" sz="1800" b="0" i="0" kern="1200" dirty="0" smtClean="0"/>
            <a:t> </a:t>
          </a:r>
          <a:r>
            <a:rPr lang="en-US" sz="1800" b="0" i="0" kern="1200" dirty="0" err="1" smtClean="0"/>
            <a:t>aks</a:t>
          </a:r>
          <a:r>
            <a:rPr lang="en-US" sz="1800" b="0" i="0" kern="1200" dirty="0" smtClean="0"/>
            <a:t> </a:t>
          </a:r>
          <a:r>
            <a:rPr lang="en-US" sz="1800" b="0" i="0" kern="1200" dirty="0" err="1" smtClean="0"/>
            <a:t>ettiradigan</a:t>
          </a:r>
          <a:r>
            <a:rPr lang="en-US" sz="1800" b="0" i="0" kern="1200" dirty="0" smtClean="0"/>
            <a:t> </a:t>
          </a:r>
          <a:r>
            <a:rPr lang="en-US" sz="1800" b="0" i="0" kern="1200" dirty="0" err="1" smtClean="0"/>
            <a:t>boshqa</a:t>
          </a:r>
          <a:r>
            <a:rPr lang="en-US" sz="1800" b="0" i="0" kern="1200" dirty="0" smtClean="0"/>
            <a:t> </a:t>
          </a:r>
          <a:r>
            <a:rPr lang="en-US" sz="1800" b="0" i="0" kern="1200" dirty="0" err="1" smtClean="0"/>
            <a:t>omillar</a:t>
          </a:r>
          <a:r>
            <a:rPr lang="en-US" sz="1800" b="0" i="0" kern="1200" dirty="0" smtClean="0"/>
            <a:t>, </a:t>
          </a:r>
          <a:r>
            <a:rPr lang="en-US" sz="1800" b="0" i="0" kern="1200" dirty="0" err="1" smtClean="0"/>
            <a:t>masalan</a:t>
          </a:r>
          <a:r>
            <a:rPr lang="en-US" sz="1800" b="0" i="0" kern="1200" dirty="0" smtClean="0"/>
            <a:t> </a:t>
          </a:r>
          <a:r>
            <a:rPr lang="en-US" sz="1800" b="0" i="0" kern="1200" dirty="0" err="1" smtClean="0"/>
            <a:t>nolikvidlilik</a:t>
          </a:r>
          <a:r>
            <a:rPr lang="en-US" sz="1800" b="0" i="0" kern="1200" dirty="0" smtClean="0"/>
            <a:t>.</a:t>
          </a:r>
          <a:endParaRPr lang="ru-RU" sz="1800" kern="1200" dirty="0">
            <a:solidFill>
              <a:srgbClr val="002060"/>
            </a:solidFill>
          </a:endParaRPr>
        </a:p>
      </dsp:txBody>
      <dsp:txXfrm>
        <a:off x="6403498" y="1734555"/>
        <a:ext cx="2130579" cy="25937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D5702A-E1F9-465A-A33D-BE9BAB4AF3BC}" type="datetimeFigureOut">
              <a:rPr lang="ru-RU" smtClean="0"/>
              <a:t>30.05.2021</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00249C8-7BA7-4BF3-A23D-74D1FEE80073}" type="slidenum">
              <a:rPr lang="ru-RU" smtClean="0"/>
              <a:t>‹#›</a:t>
            </a:fld>
            <a:endParaRPr lang="ru-RU"/>
          </a:p>
        </p:txBody>
      </p:sp>
    </p:spTree>
    <p:extLst>
      <p:ext uri="{BB962C8B-B14F-4D97-AF65-F5344CB8AC3E}">
        <p14:creationId xmlns:p14="http://schemas.microsoft.com/office/powerpoint/2010/main" val="404830396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3DFAF39F-761D-498D-9742-32CE3231667B}" type="datetimeFigureOut">
              <a:rPr lang="ru-RU" smtClean="0"/>
              <a:pPr/>
              <a:t>30.05.2021</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CE401745-FEF8-43B0-A7FF-0B68BD49B88B}" type="slidenum">
              <a:rPr lang="ru-RU" smtClean="0"/>
              <a:pPr/>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E401745-FEF8-43B0-A7FF-0B68BD49B88B}" type="slidenum">
              <a:rPr lang="ru-RU" smtClean="0"/>
              <a:pPr/>
              <a:t>‹#›</a:t>
            </a:fld>
            <a:endParaRPr lang="ru-RU"/>
          </a:p>
        </p:txBody>
      </p:sp>
      <p:sp>
        <p:nvSpPr>
          <p:cNvPr id="8" name="Содержимое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3DFAF39F-761D-498D-9742-32CE3231667B}" type="datetimeFigureOut">
              <a:rPr lang="ru-RU" smtClean="0"/>
              <a:pPr/>
              <a:t>30.05.2021</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CE401745-FEF8-43B0-A7FF-0B68BD49B88B}" type="slidenum">
              <a:rPr lang="ru-RU" smtClean="0"/>
              <a:pPr/>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E401745-FEF8-43B0-A7FF-0B68BD49B88B}" type="slidenum">
              <a:rPr lang="ru-RU" smtClean="0"/>
              <a:pPr/>
              <a:t>‹#›</a:t>
            </a:fld>
            <a:endParaRPr lang="ru-RU"/>
          </a:p>
        </p:txBody>
      </p:sp>
      <p:sp>
        <p:nvSpPr>
          <p:cNvPr id="9" name="Содержимое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E401745-FEF8-43B0-A7FF-0B68BD49B88B}" type="slidenum">
              <a:rPr lang="ru-RU" smtClean="0"/>
              <a:pPr/>
              <a:t>‹#›</a:t>
            </a:fld>
            <a:endParaRPr lang="ru-RU"/>
          </a:p>
        </p:txBody>
      </p:sp>
      <p:sp>
        <p:nvSpPr>
          <p:cNvPr id="11" name="Содержимое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E401745-FEF8-43B0-A7FF-0B68BD49B88B}" type="slidenum">
              <a:rPr lang="ru-RU" smtClean="0"/>
              <a:pPr/>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E401745-FEF8-43B0-A7FF-0B68BD49B88B}" type="slidenum">
              <a:rPr lang="ru-RU" smtClean="0"/>
              <a:pPr/>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E401745-FEF8-43B0-A7FF-0B68BD49B88B}"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Содержимое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E401745-FEF8-43B0-A7FF-0B68BD49B88B}"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E401745-FEF8-43B0-A7FF-0B68BD49B88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DFAF39F-761D-498D-9742-32CE3231667B}" type="datetimeFigureOut">
              <a:rPr lang="ru-RU" smtClean="0"/>
              <a:pPr/>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E401745-FEF8-43B0-A7FF-0B68BD49B88B}" type="slidenum">
              <a:rPr lang="ru-RU" smtClean="0"/>
              <a:pPr/>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3DFAF39F-761D-498D-9742-32CE3231667B}" type="datetimeFigureOut">
              <a:rPr lang="ru-RU" smtClean="0"/>
              <a:pPr/>
              <a:t>30.05.2021</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CE401745-FEF8-43B0-A7FF-0B68BD49B88B}" type="slidenum">
              <a:rPr lang="ru-RU" smtClean="0"/>
              <a:pPr/>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16.jpeg"/><Relationship Id="rId7" Type="http://schemas.openxmlformats.org/officeDocument/2006/relationships/diagramColors" Target="../diagrams/colors14.xml"/><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4000"/>
            <a:lum/>
          </a:blip>
          <a:srcRect/>
          <a:stretch>
            <a:fillRect t="-8000" b="-8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979682" y="1997839"/>
            <a:ext cx="7184636" cy="2862322"/>
          </a:xfrm>
          <a:prstGeom prst="rect">
            <a:avLst/>
          </a:prstGeom>
          <a:gradFill flip="none" rotWithShape="1">
            <a:gsLst>
              <a:gs pos="0">
                <a:schemeClr val="accent6">
                  <a:tint val="30000"/>
                  <a:satMod val="250000"/>
                </a:schemeClr>
              </a:gs>
              <a:gs pos="72000">
                <a:schemeClr val="accent6">
                  <a:tint val="75000"/>
                  <a:satMod val="210000"/>
                </a:schemeClr>
              </a:gs>
              <a:gs pos="100000">
                <a:schemeClr val="accent6">
                  <a:tint val="85000"/>
                  <a:satMod val="210000"/>
                  <a:alpha val="35000"/>
                </a:schemeClr>
              </a:gs>
            </a:gsLst>
            <a:path path="shape">
              <a:fillToRect l="50000" t="50000" r="50000" b="50000"/>
            </a:path>
            <a:tileRect/>
          </a:gradFill>
          <a:ln>
            <a:noFill/>
          </a:ln>
          <a:effectLst>
            <a:outerShdw blurRad="57785" dist="33020" dir="3180000" algn="ctr">
              <a:srgbClr val="000000">
                <a:alpha val="30000"/>
              </a:srgbClr>
            </a:outerShdw>
          </a:effectLst>
          <a:sp3d prstMaterial="metal">
            <a:bevelT w="38100" h="57150" prst="angle"/>
          </a:sp3d>
        </p:spPr>
        <p:style>
          <a:lnRef idx="1">
            <a:schemeClr val="accent6"/>
          </a:lnRef>
          <a:fillRef idx="2">
            <a:schemeClr val="accent6"/>
          </a:fillRef>
          <a:effectRef idx="1">
            <a:schemeClr val="accent6"/>
          </a:effectRef>
          <a:fontRef idx="minor">
            <a:schemeClr val="dk1"/>
          </a:fontRef>
        </p:style>
        <p:txBody>
          <a:bodyPr wrap="square" lIns="91440" tIns="45720" rIns="91440" bIns="45720">
            <a:spAutoFit/>
            <a:scene3d>
              <a:camera prst="orthographicFront"/>
              <a:lightRig rig="sunrise" dir="t"/>
            </a:scene3d>
            <a:sp3d extrusionH="57150" prstMaterial="plastic">
              <a:bevelT w="38100" h="38100"/>
              <a:bevelB h="25400" prst="softRound"/>
              <a:extrusionClr>
                <a:srgbClr val="FFC000"/>
              </a:extrusionClr>
            </a:sp3d>
          </a:bodyPr>
          <a:lstStyle/>
          <a:p>
            <a:pPr algn="ctr">
              <a:spcBef>
                <a:spcPts val="1500"/>
              </a:spcBef>
              <a:spcAft>
                <a:spcPts val="1000"/>
              </a:spcAft>
            </a:pPr>
            <a:r>
              <a:rPr lang="en-US" sz="6000" b="1" i="1" dirty="0" smtClean="0">
                <a:latin typeface="Times New Roman" pitchFamily="18" charset="0"/>
                <a:ea typeface="Times New Roman"/>
                <a:cs typeface="Times New Roman" pitchFamily="18" charset="0"/>
              </a:rPr>
              <a:t>9-mavzu:</a:t>
            </a:r>
            <a:br>
              <a:rPr lang="en-US" sz="6000" b="1" i="1" dirty="0" smtClean="0">
                <a:latin typeface="Times New Roman" pitchFamily="18" charset="0"/>
                <a:ea typeface="Times New Roman"/>
                <a:cs typeface="Times New Roman" pitchFamily="18" charset="0"/>
              </a:rPr>
            </a:br>
            <a:r>
              <a:rPr lang="en-US" sz="6000" b="1" i="1" dirty="0" err="1" smtClean="0">
                <a:latin typeface="Times New Roman" pitchFamily="18" charset="0"/>
                <a:ea typeface="Times New Roman"/>
                <a:cs typeface="Times New Roman" pitchFamily="18" charset="0"/>
              </a:rPr>
              <a:t>Aktivlarning</a:t>
            </a:r>
            <a:r>
              <a:rPr lang="en-US" sz="6000" b="1" i="1" dirty="0" smtClean="0">
                <a:latin typeface="Times New Roman" pitchFamily="18" charset="0"/>
                <a:ea typeface="Times New Roman"/>
                <a:cs typeface="Times New Roman" pitchFamily="18" charset="0"/>
              </a:rPr>
              <a:t> </a:t>
            </a:r>
            <a:r>
              <a:rPr lang="en-US" sz="6000" b="1" i="1" dirty="0" err="1" smtClean="0">
                <a:latin typeface="Times New Roman" pitchFamily="18" charset="0"/>
                <a:ea typeface="Times New Roman"/>
                <a:cs typeface="Times New Roman" pitchFamily="18" charset="0"/>
              </a:rPr>
              <a:t>qadrsizlanishi</a:t>
            </a:r>
            <a:endParaRPr lang="en-US" sz="6000" b="1" dirty="0" smtClean="0">
              <a:ln w="12700">
                <a:solidFill>
                  <a:schemeClr val="tx2">
                    <a:satMod val="155000"/>
                  </a:schemeClr>
                </a:solidFill>
                <a:prstDash val="solid"/>
              </a:ln>
              <a:solidFill>
                <a:schemeClr val="bg2">
                  <a:tint val="85000"/>
                  <a:satMod val="15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899592" y="692696"/>
            <a:ext cx="7272808" cy="5832648"/>
          </a:xfrm>
        </p:spPr>
        <p:txBody>
          <a:bodyPr>
            <a:noAutofit/>
          </a:bodyPr>
          <a:lstStyle/>
          <a:p>
            <a:pPr>
              <a:spcBef>
                <a:spcPts val="2000"/>
              </a:spcBef>
              <a:spcAft>
                <a:spcPts val="1000"/>
              </a:spcAft>
            </a:pPr>
            <a:r>
              <a:rPr lang="en-US" sz="2400" dirty="0"/>
              <a:t/>
            </a:r>
            <a:br>
              <a:rPr lang="en-US" sz="2400" dirty="0"/>
            </a:br>
            <a:r>
              <a:rPr lang="en-US" sz="2400" dirty="0"/>
              <a:t/>
            </a:r>
            <a:br>
              <a:rPr lang="en-US" sz="2400" dirty="0"/>
            </a:br>
            <a:r>
              <a:rPr lang="en-US" sz="2400" dirty="0"/>
              <a:t/>
            </a:r>
            <a:br>
              <a:rPr lang="en-US" sz="2400" dirty="0"/>
            </a:br>
            <a:r>
              <a:rPr lang="en-US" sz="2400" dirty="0"/>
              <a:t/>
            </a:r>
            <a:br>
              <a:rPr lang="en-US" sz="2400" dirty="0"/>
            </a:br>
            <a:r>
              <a:rPr lang="en-US" sz="2400" dirty="0"/>
              <a:t/>
            </a:r>
            <a:br>
              <a:rPr lang="en-US" sz="2400" dirty="0"/>
            </a:br>
            <a:r>
              <a:rPr lang="en-US" sz="2400" dirty="0"/>
              <a:t> </a:t>
            </a:r>
            <a:br>
              <a:rPr lang="en-US" sz="2400" dirty="0"/>
            </a:br>
            <a:r>
              <a:rPr lang="en-US" sz="2400" dirty="0"/>
              <a:t/>
            </a:r>
            <a:br>
              <a:rPr lang="en-US" sz="2400" dirty="0"/>
            </a:br>
            <a:r>
              <a:rPr lang="en-US" sz="2400" dirty="0"/>
              <a:t/>
            </a:r>
            <a:br>
              <a:rPr lang="en-US" sz="2400" dirty="0"/>
            </a:br>
            <a:r>
              <a:rPr lang="en-US" sz="2800" b="1" dirty="0"/>
              <a:t>REJA:</a:t>
            </a:r>
            <a:r>
              <a:rPr lang="en-US" sz="2400" dirty="0"/>
              <a:t/>
            </a:r>
            <a:br>
              <a:rPr lang="en-US" sz="2400" dirty="0"/>
            </a:br>
            <a:r>
              <a:rPr lang="en-US" sz="2400" dirty="0"/>
              <a:t/>
            </a:r>
            <a:br>
              <a:rPr lang="en-US" sz="2400" dirty="0"/>
            </a:br>
            <a:r>
              <a:rPr lang="en-US" sz="2400" dirty="0"/>
              <a:t>1. </a:t>
            </a:r>
            <a:r>
              <a:rPr lang="en-US" sz="2400" dirty="0" err="1"/>
              <a:t>Aktivlar</a:t>
            </a:r>
            <a:r>
              <a:rPr lang="en-US" sz="2400" dirty="0"/>
              <a:t> </a:t>
            </a:r>
            <a:r>
              <a:rPr lang="en-US" sz="2400" dirty="0" err="1" smtClean="0"/>
              <a:t>qadrsizlanishi</a:t>
            </a:r>
            <a:r>
              <a:rPr lang="en-US" sz="2400" dirty="0" smtClean="0"/>
              <a:t> </a:t>
            </a:r>
            <a:r>
              <a:rPr lang="en-US" sz="2400" dirty="0" err="1" smtClean="0"/>
              <a:t>standartining</a:t>
            </a:r>
            <a:r>
              <a:rPr lang="en-US" sz="2400" dirty="0" smtClean="0"/>
              <a:t> </a:t>
            </a:r>
            <a:r>
              <a:rPr lang="en-US" sz="2400" dirty="0" err="1"/>
              <a:t>m</a:t>
            </a:r>
            <a:r>
              <a:rPr lang="en-US" sz="2400" dirty="0" err="1" smtClean="0"/>
              <a:t>aqsadi</a:t>
            </a:r>
            <a:r>
              <a:rPr lang="en-US" sz="2400" dirty="0"/>
              <a:t>.</a:t>
            </a:r>
            <a:br>
              <a:rPr lang="en-US" sz="2400" dirty="0"/>
            </a:br>
            <a:r>
              <a:rPr lang="en-US" sz="2400" dirty="0"/>
              <a:t>2. </a:t>
            </a:r>
            <a:r>
              <a:rPr lang="en-US" sz="2400" dirty="0" err="1"/>
              <a:t>Qadrsizlangan</a:t>
            </a:r>
            <a:r>
              <a:rPr lang="en-US" sz="2400" dirty="0"/>
              <a:t> </a:t>
            </a:r>
            <a:r>
              <a:rPr lang="en-US" sz="2400" dirty="0" err="1"/>
              <a:t>bo‘lishi</a:t>
            </a:r>
            <a:r>
              <a:rPr lang="en-US" sz="2400" dirty="0"/>
              <a:t> </a:t>
            </a:r>
            <a:r>
              <a:rPr lang="en-US" sz="2400" dirty="0" err="1"/>
              <a:t>mumkin</a:t>
            </a:r>
            <a:r>
              <a:rPr lang="en-US" sz="2400" dirty="0"/>
              <a:t> </a:t>
            </a:r>
            <a:r>
              <a:rPr lang="en-US" sz="2400" dirty="0" err="1"/>
              <a:t>bo‘lgan</a:t>
            </a:r>
            <a:r>
              <a:rPr lang="en-US" sz="2400" dirty="0"/>
              <a:t> </a:t>
            </a:r>
            <a:r>
              <a:rPr lang="en-US" sz="2400" dirty="0" err="1"/>
              <a:t>aktivni</a:t>
            </a:r>
            <a:r>
              <a:rPr lang="en-US" sz="2400" dirty="0"/>
              <a:t> </a:t>
            </a:r>
            <a:r>
              <a:rPr lang="en-US" sz="2400" dirty="0" err="1"/>
              <a:t>aniqlash</a:t>
            </a:r>
            <a:r>
              <a:rPr lang="en-US" sz="2400" dirty="0"/>
              <a:t>.</a:t>
            </a:r>
            <a:br>
              <a:rPr lang="en-US" sz="2400" dirty="0"/>
            </a:br>
            <a:r>
              <a:rPr lang="en-US" sz="2400" dirty="0"/>
              <a:t>3. </a:t>
            </a:r>
            <a:r>
              <a:rPr lang="en-US" sz="2400" dirty="0" err="1"/>
              <a:t>Aktivning</a:t>
            </a:r>
            <a:r>
              <a:rPr lang="en-US" sz="2400" dirty="0"/>
              <a:t> </a:t>
            </a:r>
            <a:r>
              <a:rPr lang="en-US" sz="2400" dirty="0" err="1"/>
              <a:t>foydalanishdagi</a:t>
            </a:r>
            <a:r>
              <a:rPr lang="en-US" sz="2400" dirty="0"/>
              <a:t> </a:t>
            </a:r>
            <a:r>
              <a:rPr lang="en-US" sz="2400" dirty="0" err="1"/>
              <a:t>qiymatini</a:t>
            </a:r>
            <a:r>
              <a:rPr lang="en-US" sz="2400" dirty="0"/>
              <a:t> </a:t>
            </a:r>
            <a:r>
              <a:rPr lang="en-US" sz="2400" dirty="0" err="1"/>
              <a:t>baholash</a:t>
            </a:r>
            <a:r>
              <a:rPr lang="en-US" sz="2400" dirty="0"/>
              <a:t>.</a:t>
            </a:r>
            <a:br>
              <a:rPr lang="en-US" sz="2400" dirty="0"/>
            </a:br>
            <a:r>
              <a:rPr lang="en-US" sz="2400" dirty="0"/>
              <a:t>4. </a:t>
            </a:r>
            <a:r>
              <a:rPr lang="en-US" sz="2400" dirty="0" err="1"/>
              <a:t>Kelgusi</a:t>
            </a:r>
            <a:r>
              <a:rPr lang="en-US" sz="2400" dirty="0"/>
              <a:t> </a:t>
            </a:r>
            <a:r>
              <a:rPr lang="en-US" sz="2400" dirty="0" err="1"/>
              <a:t>pul</a:t>
            </a:r>
            <a:r>
              <a:rPr lang="en-US" sz="2400" dirty="0"/>
              <a:t> </a:t>
            </a:r>
            <a:r>
              <a:rPr lang="en-US" sz="2400" dirty="0" err="1"/>
              <a:t>oqimlari</a:t>
            </a:r>
            <a:r>
              <a:rPr lang="en-US" sz="2400" dirty="0"/>
              <a:t> </a:t>
            </a:r>
            <a:r>
              <a:rPr lang="en-US" sz="2400" dirty="0" err="1"/>
              <a:t>baholanishining</a:t>
            </a:r>
            <a:r>
              <a:rPr lang="en-US" sz="2400" dirty="0"/>
              <a:t> </a:t>
            </a:r>
            <a:r>
              <a:rPr lang="en-US" sz="2400" dirty="0" err="1"/>
              <a:t>tashkiliy</a:t>
            </a:r>
            <a:r>
              <a:rPr lang="en-US" sz="2400" dirty="0"/>
              <a:t> </a:t>
            </a:r>
            <a:r>
              <a:rPr lang="en-US" sz="2400" dirty="0" err="1"/>
              <a:t>qismi</a:t>
            </a:r>
            <a:r>
              <a:rPr lang="en-US" sz="2400" dirty="0"/>
              <a:t>.</a:t>
            </a:r>
            <a:br>
              <a:rPr lang="en-US" sz="2400" dirty="0"/>
            </a:br>
            <a:r>
              <a:rPr lang="en-US" sz="2400" dirty="0"/>
              <a:t>5. </a:t>
            </a:r>
            <a:r>
              <a:rPr lang="en-US" sz="2400" dirty="0" err="1"/>
              <a:t>Qadrsizlanish</a:t>
            </a:r>
            <a:r>
              <a:rPr lang="en-US" sz="2400" dirty="0"/>
              <a:t> </a:t>
            </a:r>
            <a:r>
              <a:rPr lang="en-US" sz="2400" dirty="0" err="1"/>
              <a:t>zararini</a:t>
            </a:r>
            <a:r>
              <a:rPr lang="en-US" sz="2400" dirty="0"/>
              <a:t> tan </a:t>
            </a:r>
            <a:r>
              <a:rPr lang="en-US" sz="2400" dirty="0" err="1"/>
              <a:t>olish</a:t>
            </a:r>
            <a:r>
              <a:rPr lang="en-US" sz="2400" dirty="0"/>
              <a:t> </a:t>
            </a:r>
            <a:r>
              <a:rPr lang="en-US" sz="2400" dirty="0" err="1"/>
              <a:t>va</a:t>
            </a:r>
            <a:r>
              <a:rPr lang="en-US" sz="2400" dirty="0"/>
              <a:t> </a:t>
            </a:r>
            <a:r>
              <a:rPr lang="en-US" sz="2400" dirty="0" err="1"/>
              <a:t>baholash</a:t>
            </a:r>
            <a:r>
              <a:rPr lang="en-US" sz="2400" dirty="0"/>
              <a:t> </a:t>
            </a:r>
            <a:br>
              <a:rPr lang="en-US" sz="2400" dirty="0"/>
            </a:br>
            <a:r>
              <a:rPr lang="en-US" sz="2400" dirty="0"/>
              <a:t/>
            </a:r>
            <a:br>
              <a:rPr lang="en-US" sz="2400" dirty="0"/>
            </a:br>
            <a:endParaRPr lang="ru-RU" sz="1600" i="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4043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solidFill>
                  <a:srgbClr val="002060"/>
                </a:solidFill>
              </a:rPr>
              <a:t>Maqsadi</a:t>
            </a:r>
            <a:endParaRPr lang="ru-RU" b="1" dirty="0">
              <a:solidFill>
                <a:srgbClr val="002060"/>
              </a:solidFill>
            </a:endParaRPr>
          </a:p>
        </p:txBody>
      </p:sp>
      <p:graphicFrame>
        <p:nvGraphicFramePr>
          <p:cNvPr id="5" name="Объект 4"/>
          <p:cNvGraphicFramePr>
            <a:graphicFrameLocks noGrp="1"/>
          </p:cNvGraphicFramePr>
          <p:nvPr>
            <p:ph sz="quarter" idx="1"/>
            <p:extLst>
              <p:ext uri="{D42A27DB-BD31-4B8C-83A1-F6EECF244321}">
                <p14:modId xmlns:p14="http://schemas.microsoft.com/office/powerpoint/2010/main" val="1666155143"/>
              </p:ext>
            </p:extLst>
          </p:nvPr>
        </p:nvGraphicFramePr>
        <p:xfrm>
          <a:off x="611560" y="1988840"/>
          <a:ext cx="7848872"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15991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908720"/>
            <a:ext cx="7560840" cy="1864568"/>
          </a:xfrm>
        </p:spPr>
        <p:txBody>
          <a:bodyPr>
            <a:noAutofit/>
          </a:bodyPr>
          <a:lstStyle/>
          <a:p>
            <a:pPr marL="496570" indent="-496570">
              <a:spcBef>
                <a:spcPts val="500"/>
              </a:spcBef>
              <a:spcAft>
                <a:spcPts val="0"/>
              </a:spcAft>
            </a:pPr>
            <a:r>
              <a:rPr lang="en-US" sz="1400" dirty="0" err="1"/>
              <a:t>Aktiv</a:t>
            </a:r>
            <a:r>
              <a:rPr lang="en-US" sz="1400" dirty="0"/>
              <a:t> </a:t>
            </a:r>
            <a:r>
              <a:rPr lang="en-US" sz="1400" dirty="0" err="1"/>
              <a:t>qadrsizlangan</a:t>
            </a:r>
            <a:r>
              <a:rPr lang="en-US" sz="1400" dirty="0"/>
              <a:t> </a:t>
            </a:r>
            <a:r>
              <a:rPr lang="en-US" sz="1400" dirty="0" err="1"/>
              <a:t>bo‘ladi</a:t>
            </a:r>
            <a:r>
              <a:rPr lang="en-US" sz="1400" dirty="0"/>
              <a:t>, </a:t>
            </a:r>
            <a:r>
              <a:rPr lang="en-US" sz="1400" dirty="0" err="1"/>
              <a:t>qachonki</a:t>
            </a:r>
            <a:r>
              <a:rPr lang="en-US" sz="1400" dirty="0"/>
              <a:t> </a:t>
            </a:r>
            <a:r>
              <a:rPr lang="en-US" sz="1400" dirty="0" err="1"/>
              <a:t>uning</a:t>
            </a:r>
            <a:r>
              <a:rPr lang="en-US" sz="1400" dirty="0"/>
              <a:t> </a:t>
            </a:r>
            <a:r>
              <a:rPr lang="en-US" sz="1400" dirty="0" err="1"/>
              <a:t>balans</a:t>
            </a:r>
            <a:r>
              <a:rPr lang="en-US" sz="1400" dirty="0"/>
              <a:t> </a:t>
            </a:r>
            <a:r>
              <a:rPr lang="en-US" sz="1400" dirty="0" err="1"/>
              <a:t>qiymati</a:t>
            </a:r>
            <a:r>
              <a:rPr lang="en-US" sz="1400" dirty="0"/>
              <a:t> </a:t>
            </a:r>
            <a:r>
              <a:rPr lang="en-US" sz="1400" dirty="0" err="1"/>
              <a:t>uning</a:t>
            </a:r>
            <a:r>
              <a:rPr lang="en-US" sz="1400" dirty="0"/>
              <a:t> </a:t>
            </a:r>
            <a:r>
              <a:rPr lang="en-US" sz="1400" dirty="0" err="1"/>
              <a:t>qoplanadigan</a:t>
            </a:r>
            <a:r>
              <a:rPr lang="en-US" sz="1400" dirty="0"/>
              <a:t> </a:t>
            </a:r>
            <a:r>
              <a:rPr lang="en-US" sz="1400" dirty="0" err="1"/>
              <a:t>qiymatidan</a:t>
            </a:r>
            <a:r>
              <a:rPr lang="en-US" sz="1400" dirty="0"/>
              <a:t> </a:t>
            </a:r>
            <a:r>
              <a:rPr lang="en-US" sz="1400" dirty="0" err="1"/>
              <a:t>oshsa</a:t>
            </a:r>
            <a:r>
              <a:rPr lang="en-US" sz="1400" dirty="0"/>
              <a:t>. </a:t>
            </a:r>
            <a:r>
              <a:rPr lang="en-US" sz="1400" dirty="0" err="1"/>
              <a:t>Aktiv</a:t>
            </a:r>
            <a:r>
              <a:rPr lang="en-US" sz="1400" dirty="0"/>
              <a:t> </a:t>
            </a:r>
            <a:r>
              <a:rPr lang="en-US" sz="1400" dirty="0" err="1"/>
              <a:t>qadrsizlangan</a:t>
            </a:r>
            <a:r>
              <a:rPr lang="en-US" sz="1400" dirty="0"/>
              <a:t> </a:t>
            </a:r>
            <a:r>
              <a:rPr lang="en-US" sz="1400" dirty="0" err="1"/>
              <a:t>bo‘lishi</a:t>
            </a:r>
            <a:r>
              <a:rPr lang="en-US" sz="1400" dirty="0"/>
              <a:t> </a:t>
            </a:r>
            <a:r>
              <a:rPr lang="en-US" sz="1400" dirty="0" err="1"/>
              <a:t>mumkinligining</a:t>
            </a:r>
            <a:r>
              <a:rPr lang="en-US" sz="1400" dirty="0"/>
              <a:t> </a:t>
            </a:r>
            <a:r>
              <a:rPr lang="en-US" sz="1400" dirty="0" err="1"/>
              <a:t>biror</a:t>
            </a:r>
            <a:r>
              <a:rPr lang="en-US" sz="1400" dirty="0"/>
              <a:t> </a:t>
            </a:r>
            <a:r>
              <a:rPr lang="en-US" sz="1400" dirty="0" err="1"/>
              <a:t>ishorasi</a:t>
            </a:r>
            <a:r>
              <a:rPr lang="en-US" sz="1400" dirty="0"/>
              <a:t> </a:t>
            </a:r>
            <a:r>
              <a:rPr lang="en-US" sz="1400" dirty="0" err="1"/>
              <a:t>mavjudligini</a:t>
            </a:r>
            <a:r>
              <a:rPr lang="en-US" sz="1400" dirty="0"/>
              <a:t> </a:t>
            </a:r>
            <a:r>
              <a:rPr lang="en-US" sz="1400" dirty="0" err="1"/>
              <a:t>tekshirishda</a:t>
            </a:r>
            <a:r>
              <a:rPr lang="en-US" sz="1400" dirty="0"/>
              <a:t>, </a:t>
            </a:r>
            <a:r>
              <a:rPr lang="en-US" sz="1400" dirty="0" err="1"/>
              <a:t>tadbirkorlik</a:t>
            </a:r>
            <a:r>
              <a:rPr lang="en-US" sz="1400" dirty="0"/>
              <a:t> </a:t>
            </a:r>
            <a:r>
              <a:rPr lang="en-US" sz="1400" dirty="0" err="1"/>
              <a:t>sub’ekti</a:t>
            </a:r>
            <a:r>
              <a:rPr lang="en-US" sz="1400" dirty="0"/>
              <a:t>, </a:t>
            </a:r>
            <a:r>
              <a:rPr lang="en-US" sz="1400" dirty="0" err="1"/>
              <a:t>kamida</a:t>
            </a:r>
            <a:r>
              <a:rPr lang="en-US" sz="1400" dirty="0"/>
              <a:t>, </a:t>
            </a:r>
            <a:r>
              <a:rPr lang="en-US" sz="1400" dirty="0" err="1"/>
              <a:t>quyidagi</a:t>
            </a:r>
            <a:r>
              <a:rPr lang="en-US" sz="1400" dirty="0"/>
              <a:t> </a:t>
            </a:r>
            <a:r>
              <a:rPr lang="en-US" sz="1400" dirty="0" err="1"/>
              <a:t>ishoralarni</a:t>
            </a:r>
            <a:r>
              <a:rPr lang="en-US" sz="1400" dirty="0"/>
              <a:t> </a:t>
            </a:r>
            <a:r>
              <a:rPr lang="en-US" sz="1400" dirty="0" err="1"/>
              <a:t>ko‘rib</a:t>
            </a:r>
            <a:r>
              <a:rPr lang="en-US" sz="1400" dirty="0"/>
              <a:t> </a:t>
            </a:r>
            <a:r>
              <a:rPr lang="en-US" sz="1400" dirty="0" err="1"/>
              <a:t>chiqishi</a:t>
            </a:r>
            <a:r>
              <a:rPr lang="en-US" sz="1400" dirty="0"/>
              <a:t> </a:t>
            </a:r>
            <a:r>
              <a:rPr lang="en-US" sz="1400" dirty="0" err="1"/>
              <a:t>lozim</a:t>
            </a:r>
            <a:r>
              <a:rPr lang="en-US" sz="1400" dirty="0"/>
              <a:t>: </a:t>
            </a:r>
            <a:br>
              <a:rPr lang="en-US" sz="1400" dirty="0"/>
            </a:br>
            <a:r>
              <a:rPr lang="en-US" sz="1400" dirty="0" err="1"/>
              <a:t>Ma’lumotlarning</a:t>
            </a:r>
            <a:r>
              <a:rPr lang="en-US" sz="1400" dirty="0"/>
              <a:t> </a:t>
            </a:r>
            <a:r>
              <a:rPr lang="en-US" sz="1400" dirty="0" err="1"/>
              <a:t>tashqi</a:t>
            </a:r>
            <a:r>
              <a:rPr lang="en-US" sz="1400" dirty="0"/>
              <a:t> </a:t>
            </a:r>
            <a:r>
              <a:rPr lang="en-US" sz="1400" dirty="0" err="1"/>
              <a:t>manbalari</a:t>
            </a:r>
            <a:r>
              <a:rPr lang="en-US" sz="1400" dirty="0"/>
              <a:t>:</a:t>
            </a:r>
            <a:br>
              <a:rPr lang="en-US" sz="1400" dirty="0"/>
            </a:br>
            <a:endParaRPr lang="ru-RU" sz="1600" dirty="0"/>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861904193"/>
              </p:ext>
            </p:extLst>
          </p:nvPr>
        </p:nvGraphicFramePr>
        <p:xfrm>
          <a:off x="179512" y="2564904"/>
          <a:ext cx="8784976" cy="4176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60299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980728"/>
            <a:ext cx="7416824" cy="1368152"/>
          </a:xfrm>
        </p:spPr>
        <p:txBody>
          <a:bodyPr>
            <a:noAutofit/>
          </a:bodyPr>
          <a:lstStyle/>
          <a:p>
            <a:pPr marL="496570" algn="ctr">
              <a:spcBef>
                <a:spcPts val="500"/>
              </a:spcBef>
              <a:spcAft>
                <a:spcPts val="500"/>
              </a:spcAft>
              <a:tabLst>
                <a:tab pos="2700655" algn="l"/>
              </a:tabLst>
            </a:pPr>
            <a:r>
              <a:rPr lang="en-US" sz="1600" dirty="0"/>
              <a:t/>
            </a:r>
            <a:br>
              <a:rPr lang="en-US" sz="1600" dirty="0"/>
            </a:br>
            <a:r>
              <a:rPr lang="en-US" sz="1600" dirty="0"/>
              <a:t/>
            </a:r>
            <a:br>
              <a:rPr lang="en-US" sz="1600" dirty="0"/>
            </a:br>
            <a:r>
              <a:rPr lang="en-US" sz="1600" dirty="0"/>
              <a:t/>
            </a:r>
            <a:br>
              <a:rPr lang="en-US" sz="1600" dirty="0"/>
            </a:br>
            <a:r>
              <a:rPr lang="en-US" sz="1600" dirty="0"/>
              <a:t/>
            </a:r>
            <a:br>
              <a:rPr lang="en-US" sz="1600" dirty="0"/>
            </a:br>
            <a:r>
              <a:rPr lang="en-US" sz="1600" dirty="0"/>
              <a:t/>
            </a:r>
            <a:br>
              <a:rPr lang="en-US" sz="1600" dirty="0"/>
            </a:br>
            <a:r>
              <a:rPr lang="en-US" sz="1600" dirty="0"/>
              <a:t/>
            </a:r>
            <a:br>
              <a:rPr lang="en-US" sz="1600" dirty="0"/>
            </a:br>
            <a:r>
              <a:rPr lang="en-US" sz="1600" dirty="0"/>
              <a:t/>
            </a:r>
            <a:br>
              <a:rPr lang="en-US" sz="1600" dirty="0"/>
            </a:br>
            <a:r>
              <a:rPr lang="en-US" sz="1600" dirty="0" err="1" smtClean="0"/>
              <a:t>Tadbirkorlik</a:t>
            </a:r>
            <a:r>
              <a:rPr lang="en-US" sz="1600" dirty="0" smtClean="0"/>
              <a:t> </a:t>
            </a:r>
            <a:r>
              <a:rPr lang="en-US" sz="1600" dirty="0" err="1"/>
              <a:t>sub’ektining</a:t>
            </a:r>
            <a:r>
              <a:rPr lang="en-US" sz="1600" dirty="0"/>
              <a:t> </a:t>
            </a:r>
            <a:r>
              <a:rPr lang="en-US" sz="1600" dirty="0" err="1"/>
              <a:t>sof</a:t>
            </a:r>
            <a:r>
              <a:rPr lang="en-US" sz="1600" dirty="0"/>
              <a:t> </a:t>
            </a:r>
            <a:r>
              <a:rPr lang="en-US" sz="1600" dirty="0" err="1"/>
              <a:t>aktivlarining</a:t>
            </a:r>
            <a:r>
              <a:rPr lang="en-US" sz="1600" dirty="0"/>
              <a:t> </a:t>
            </a:r>
            <a:r>
              <a:rPr lang="en-US" sz="1600" dirty="0" err="1"/>
              <a:t>balans</a:t>
            </a:r>
            <a:r>
              <a:rPr lang="en-US" sz="1600" dirty="0"/>
              <a:t> </a:t>
            </a:r>
            <a:r>
              <a:rPr lang="en-US" sz="1600" dirty="0" err="1"/>
              <a:t>qiymati</a:t>
            </a:r>
            <a:r>
              <a:rPr lang="en-US" sz="1600" dirty="0"/>
              <a:t> </a:t>
            </a:r>
            <a:r>
              <a:rPr lang="en-US" sz="1600" dirty="0" err="1"/>
              <a:t>uning</a:t>
            </a:r>
            <a:r>
              <a:rPr lang="en-US" sz="1600" dirty="0"/>
              <a:t> </a:t>
            </a:r>
            <a:r>
              <a:rPr lang="en-US" sz="1600" dirty="0" err="1"/>
              <a:t>bozor</a:t>
            </a:r>
            <a:r>
              <a:rPr lang="en-US" sz="1600" dirty="0"/>
              <a:t> </a:t>
            </a:r>
            <a:r>
              <a:rPr lang="en-US" sz="1600" dirty="0" err="1"/>
              <a:t>kapitalizatsiyasidan</a:t>
            </a:r>
            <a:r>
              <a:rPr lang="en-US" sz="1600" dirty="0"/>
              <a:t> </a:t>
            </a:r>
            <a:r>
              <a:rPr lang="en-US" sz="1600" dirty="0" err="1" smtClean="0"/>
              <a:t>ko‘proqdir</a:t>
            </a:r>
            <a:r>
              <a:rPr lang="en-US" sz="1600" dirty="0" smtClean="0"/>
              <a:t>.</a:t>
            </a:r>
            <a:br>
              <a:rPr lang="en-US" sz="1600" dirty="0" smtClean="0"/>
            </a:br>
            <a:r>
              <a:rPr lang="en-US" sz="1600" dirty="0" err="1" smtClean="0"/>
              <a:t>Ma’lumotlarning</a:t>
            </a:r>
            <a:r>
              <a:rPr lang="en-US" sz="1600" dirty="0" smtClean="0"/>
              <a:t> </a:t>
            </a:r>
            <a:r>
              <a:rPr lang="en-US" sz="1600" dirty="0" err="1"/>
              <a:t>ichki</a:t>
            </a:r>
            <a:r>
              <a:rPr lang="en-US" sz="1600" dirty="0"/>
              <a:t> </a:t>
            </a:r>
            <a:r>
              <a:rPr lang="en-US" sz="1600" dirty="0" err="1"/>
              <a:t>manbalari</a:t>
            </a:r>
            <a:r>
              <a:rPr lang="en-US" sz="1600" dirty="0"/>
              <a:t>:</a:t>
            </a:r>
            <a:br>
              <a:rPr lang="en-US" sz="1600" dirty="0"/>
            </a:br>
            <a:endParaRPr lang="ru-RU" sz="1600" dirty="0"/>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755074722"/>
              </p:ext>
            </p:extLst>
          </p:nvPr>
        </p:nvGraphicFramePr>
        <p:xfrm>
          <a:off x="107504" y="2276872"/>
          <a:ext cx="8856984"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4284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1000" b="-41000"/>
          </a:stretch>
        </a:blipFill>
        <a:effectLst/>
      </p:bgPr>
    </p:bg>
    <p:spTree>
      <p:nvGrpSpPr>
        <p:cNvPr id="1" name=""/>
        <p:cNvGrpSpPr/>
        <p:nvPr/>
      </p:nvGrpSpPr>
      <p:grpSpPr>
        <a:xfrm>
          <a:off x="0" y="0"/>
          <a:ext cx="0" cy="0"/>
          <a:chOff x="0" y="0"/>
          <a:chExt cx="0" cy="0"/>
        </a:xfrm>
      </p:grpSpPr>
      <p:sp>
        <p:nvSpPr>
          <p:cNvPr id="4" name="TextBox 3"/>
          <p:cNvSpPr txBox="1"/>
          <p:nvPr/>
        </p:nvSpPr>
        <p:spPr>
          <a:xfrm>
            <a:off x="428596" y="571480"/>
            <a:ext cx="8358246" cy="83099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scene3d>
            <a:camera prst="orthographicFront"/>
            <a:lightRig rig="threePt" dir="t"/>
          </a:scene3d>
          <a:sp3d>
            <a:bevelT/>
            <a:bevelB w="165100" prst="coolSlant"/>
          </a:sp3d>
        </p:spPr>
        <p:txBody>
          <a:bodyPr wrap="square" rtlCol="0">
            <a:spAutoFit/>
          </a:bodyPr>
          <a:lstStyle/>
          <a:p>
            <a:pPr marL="496570" indent="-496570" algn="just">
              <a:spcBef>
                <a:spcPts val="500"/>
              </a:spcBef>
              <a:spcAft>
                <a:spcPts val="0"/>
              </a:spcAft>
            </a:pPr>
            <a:r>
              <a:rPr lang="en-US" sz="2400" b="1" i="1" dirty="0" smtClean="0">
                <a:solidFill>
                  <a:srgbClr val="00B0F0"/>
                </a:solidFill>
              </a:rPr>
              <a:t>	</a:t>
            </a:r>
            <a:r>
              <a:rPr lang="en-US" sz="2400" b="1" i="1" dirty="0" err="1">
                <a:solidFill>
                  <a:srgbClr val="00B0F0"/>
                </a:solidFill>
                <a:latin typeface="Times New Roman"/>
                <a:ea typeface="Times New Roman"/>
              </a:rPr>
              <a:t>Quyidagi</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jihatlar</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aktivning</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foydalanishdagi</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qiymatini</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hisoblashda</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aks</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ettirilishi</a:t>
            </a:r>
            <a:r>
              <a:rPr lang="en-US" sz="2400" b="1" i="1" dirty="0">
                <a:solidFill>
                  <a:srgbClr val="00B0F0"/>
                </a:solidFill>
                <a:latin typeface="Times New Roman"/>
                <a:ea typeface="Times New Roman"/>
              </a:rPr>
              <a:t> </a:t>
            </a:r>
            <a:r>
              <a:rPr lang="en-US" sz="2400" b="1" i="1" dirty="0" err="1">
                <a:solidFill>
                  <a:srgbClr val="00B0F0"/>
                </a:solidFill>
                <a:latin typeface="Times New Roman"/>
                <a:ea typeface="Times New Roman"/>
              </a:rPr>
              <a:t>lozim</a:t>
            </a:r>
            <a:r>
              <a:rPr lang="en-US" sz="2400" b="1" i="1" dirty="0" smtClean="0">
                <a:solidFill>
                  <a:srgbClr val="00B0F0"/>
                </a:solidFill>
                <a:latin typeface="Times New Roman"/>
                <a:ea typeface="Times New Roman"/>
              </a:rPr>
              <a:t>:</a:t>
            </a:r>
            <a:r>
              <a:rPr lang="uz-Cyrl-UZ" sz="2400" b="1" i="1" dirty="0" smtClean="0">
                <a:solidFill>
                  <a:srgbClr val="00B0F0"/>
                </a:solidFill>
                <a:latin typeface="Times New Roman"/>
                <a:ea typeface="Times New Roman"/>
              </a:rPr>
              <a:t> </a:t>
            </a:r>
            <a:endParaRPr lang="ru-RU" sz="2400" b="1" i="1" dirty="0">
              <a:solidFill>
                <a:srgbClr val="00B0F0"/>
              </a:solidFill>
              <a:effectLst/>
              <a:latin typeface="Times New Roman"/>
              <a:ea typeface="Times New Roman"/>
            </a:endParaRPr>
          </a:p>
        </p:txBody>
      </p:sp>
      <p:graphicFrame>
        <p:nvGraphicFramePr>
          <p:cNvPr id="5" name="Схема 4"/>
          <p:cNvGraphicFramePr/>
          <p:nvPr>
            <p:extLst>
              <p:ext uri="{D42A27DB-BD31-4B8C-83A1-F6EECF244321}">
                <p14:modId xmlns:p14="http://schemas.microsoft.com/office/powerpoint/2010/main" val="3327339747"/>
              </p:ext>
            </p:extLst>
          </p:nvPr>
        </p:nvGraphicFramePr>
        <p:xfrm>
          <a:off x="428596" y="2204864"/>
          <a:ext cx="8535892" cy="45102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2000" b="-42000"/>
          </a:stretch>
        </a:blipFill>
        <a:effectLst/>
      </p:bgPr>
    </p:bg>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226231360"/>
              </p:ext>
            </p:extLst>
          </p:nvPr>
        </p:nvGraphicFramePr>
        <p:xfrm>
          <a:off x="467545" y="620688"/>
          <a:ext cx="7919738" cy="4157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1285852" y="5143512"/>
            <a:ext cx="7101431" cy="1200329"/>
          </a:xfrm>
          <a:prstGeom prst="rect">
            <a:avLst/>
          </a:prstGeom>
          <a:gradFill>
            <a:gsLst>
              <a:gs pos="0">
                <a:schemeClr val="accent1">
                  <a:tint val="75000"/>
                  <a:shade val="85000"/>
                  <a:satMod val="230000"/>
                </a:schemeClr>
              </a:gs>
              <a:gs pos="25000">
                <a:schemeClr val="accent1">
                  <a:tint val="90000"/>
                  <a:shade val="70000"/>
                  <a:satMod val="220000"/>
                </a:schemeClr>
              </a:gs>
              <a:gs pos="50000">
                <a:schemeClr val="accent1">
                  <a:tint val="90000"/>
                  <a:shade val="58000"/>
                  <a:satMod val="225000"/>
                </a:schemeClr>
              </a:gs>
              <a:gs pos="65000">
                <a:schemeClr val="accent1">
                  <a:tint val="90000"/>
                  <a:shade val="58000"/>
                  <a:satMod val="225000"/>
                </a:schemeClr>
              </a:gs>
              <a:gs pos="80000">
                <a:schemeClr val="accent1">
                  <a:tint val="90000"/>
                  <a:shade val="69000"/>
                  <a:satMod val="220000"/>
                </a:schemeClr>
              </a:gs>
              <a:gs pos="100000">
                <a:schemeClr val="accent1">
                  <a:tint val="77000"/>
                  <a:shade val="80000"/>
                  <a:satMod val="230000"/>
                </a:schemeClr>
              </a:gs>
            </a:gsLst>
          </a:gradFill>
        </p:spPr>
        <p:style>
          <a:lnRef idx="1">
            <a:schemeClr val="accent1"/>
          </a:lnRef>
          <a:fillRef idx="3">
            <a:schemeClr val="accent1"/>
          </a:fillRef>
          <a:effectRef idx="2">
            <a:schemeClr val="accent1"/>
          </a:effectRef>
          <a:fontRef idx="minor">
            <a:schemeClr val="lt1"/>
          </a:fontRef>
        </p:style>
        <p:txBody>
          <a:bodyPr wrap="square" numCol="1" rtlCol="0" anchor="ctr" anchorCtr="1">
            <a:spAutoFit/>
          </a:bodyPr>
          <a:lstStyle/>
          <a:p>
            <a:r>
              <a:rPr lang="en-US" dirty="0" err="1"/>
              <a:t>Aktivning</a:t>
            </a:r>
            <a:r>
              <a:rPr lang="en-US" dirty="0"/>
              <a:t> </a:t>
            </a:r>
            <a:r>
              <a:rPr lang="en-US" dirty="0" err="1"/>
              <a:t>foydali</a:t>
            </a:r>
            <a:r>
              <a:rPr lang="en-US" dirty="0"/>
              <a:t> </a:t>
            </a:r>
            <a:r>
              <a:rPr lang="en-US" dirty="0" err="1"/>
              <a:t>xizmat</a:t>
            </a:r>
            <a:r>
              <a:rPr lang="en-US" dirty="0"/>
              <a:t> </a:t>
            </a:r>
            <a:r>
              <a:rPr lang="en-US" dirty="0" err="1"/>
              <a:t>muddati</a:t>
            </a:r>
            <a:r>
              <a:rPr lang="en-US" dirty="0"/>
              <a:t> </a:t>
            </a:r>
            <a:r>
              <a:rPr lang="en-US" dirty="0" err="1"/>
              <a:t>oxiriga</a:t>
            </a:r>
            <a:r>
              <a:rPr lang="en-US" dirty="0"/>
              <a:t> </a:t>
            </a:r>
            <a:r>
              <a:rPr lang="en-US" dirty="0" err="1"/>
              <a:t>qadar</a:t>
            </a:r>
            <a:r>
              <a:rPr lang="en-US" dirty="0"/>
              <a:t> </a:t>
            </a:r>
            <a:r>
              <a:rPr lang="en-US" dirty="0" err="1"/>
              <a:t>pul</a:t>
            </a:r>
            <a:r>
              <a:rPr lang="en-US" dirty="0"/>
              <a:t> </a:t>
            </a:r>
            <a:r>
              <a:rPr lang="en-US" dirty="0" err="1"/>
              <a:t>oqimi</a:t>
            </a:r>
            <a:r>
              <a:rPr lang="en-US" dirty="0"/>
              <a:t> </a:t>
            </a:r>
            <a:r>
              <a:rPr lang="en-US" dirty="0" err="1"/>
              <a:t>rejalari</a:t>
            </a:r>
            <a:r>
              <a:rPr lang="en-US" dirty="0"/>
              <a:t> </a:t>
            </a:r>
            <a:r>
              <a:rPr lang="en-US" dirty="0" err="1"/>
              <a:t>keyingi</a:t>
            </a:r>
            <a:r>
              <a:rPr lang="en-US" dirty="0"/>
              <a:t> </a:t>
            </a:r>
            <a:r>
              <a:rPr lang="en-US" dirty="0" err="1"/>
              <a:t>yillar</a:t>
            </a:r>
            <a:r>
              <a:rPr lang="en-US" dirty="0"/>
              <a:t> </a:t>
            </a:r>
            <a:r>
              <a:rPr lang="en-US" dirty="0" err="1"/>
              <a:t>bo‘yicha</a:t>
            </a:r>
            <a:r>
              <a:rPr lang="en-US" dirty="0"/>
              <a:t> </a:t>
            </a:r>
            <a:r>
              <a:rPr lang="en-US" dirty="0" err="1"/>
              <a:t>o‘sish</a:t>
            </a:r>
            <a:r>
              <a:rPr lang="en-US" dirty="0"/>
              <a:t> </a:t>
            </a:r>
            <a:r>
              <a:rPr lang="en-US" dirty="0" err="1"/>
              <a:t>sur’atini</a:t>
            </a:r>
            <a:r>
              <a:rPr lang="en-US" dirty="0"/>
              <a:t> </a:t>
            </a:r>
            <a:r>
              <a:rPr lang="en-US" dirty="0" err="1"/>
              <a:t>qo‘llagan</a:t>
            </a:r>
            <a:r>
              <a:rPr lang="en-US" dirty="0"/>
              <a:t> </a:t>
            </a:r>
            <a:r>
              <a:rPr lang="en-US" dirty="0" err="1"/>
              <a:t>holda</a:t>
            </a:r>
            <a:r>
              <a:rPr lang="en-US" dirty="0"/>
              <a:t> </a:t>
            </a:r>
            <a:r>
              <a:rPr lang="en-US" dirty="0" err="1"/>
              <a:t>moliyaviy</a:t>
            </a:r>
            <a:r>
              <a:rPr lang="en-US" dirty="0"/>
              <a:t> </a:t>
            </a:r>
            <a:r>
              <a:rPr lang="en-US" dirty="0" err="1"/>
              <a:t>byudjetlarga</a:t>
            </a:r>
            <a:r>
              <a:rPr lang="en-US" dirty="0"/>
              <a:t>/</a:t>
            </a:r>
            <a:r>
              <a:rPr lang="en-US" dirty="0" err="1"/>
              <a:t>loyihalarga</a:t>
            </a:r>
            <a:r>
              <a:rPr lang="en-US" dirty="0"/>
              <a:t> </a:t>
            </a:r>
            <a:r>
              <a:rPr lang="en-US" dirty="0" err="1"/>
              <a:t>asoslangan</a:t>
            </a:r>
            <a:r>
              <a:rPr lang="en-US" dirty="0"/>
              <a:t> </a:t>
            </a:r>
            <a:r>
              <a:rPr lang="en-US" dirty="0" err="1"/>
              <a:t>pul</a:t>
            </a:r>
            <a:r>
              <a:rPr lang="en-US" dirty="0"/>
              <a:t> </a:t>
            </a:r>
            <a:r>
              <a:rPr lang="en-US" dirty="0" err="1"/>
              <a:t>oqimi</a:t>
            </a:r>
            <a:r>
              <a:rPr lang="en-US" dirty="0"/>
              <a:t> </a:t>
            </a:r>
            <a:r>
              <a:rPr lang="en-US" dirty="0" err="1"/>
              <a:t>rejalarini</a:t>
            </a:r>
            <a:r>
              <a:rPr lang="en-US" dirty="0"/>
              <a:t> </a:t>
            </a:r>
            <a:r>
              <a:rPr lang="en-US" dirty="0" err="1"/>
              <a:t>kengaytirish</a:t>
            </a:r>
            <a:r>
              <a:rPr lang="en-US" dirty="0"/>
              <a:t> </a:t>
            </a:r>
            <a:r>
              <a:rPr lang="en-US" dirty="0" err="1"/>
              <a:t>orqali</a:t>
            </a:r>
            <a:r>
              <a:rPr lang="en-US" dirty="0"/>
              <a:t> </a:t>
            </a:r>
            <a:r>
              <a:rPr lang="en-US" dirty="0" err="1"/>
              <a:t>baholashi</a:t>
            </a:r>
            <a:r>
              <a:rPr lang="en-US" dirty="0"/>
              <a:t> </a:t>
            </a:r>
            <a:r>
              <a:rPr lang="en-US" dirty="0" err="1"/>
              <a:t>lozim</a:t>
            </a:r>
            <a:r>
              <a:rPr lang="en-US" dirty="0"/>
              <a:t>.</a:t>
            </a:r>
            <a:endParaRPr lang="ru-RU"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47564" y="1124744"/>
            <a:ext cx="7324836" cy="2160240"/>
          </a:xfrm>
        </p:spPr>
        <p:txBody>
          <a:bodyPr>
            <a:noAutofit/>
          </a:bodyPr>
          <a:lstStyle/>
          <a:p>
            <a:pPr marL="496570" indent="-496570">
              <a:spcBef>
                <a:spcPts val="500"/>
              </a:spcBef>
            </a:pPr>
            <a:r>
              <a:rPr lang="en-US" sz="1800" dirty="0" err="1"/>
              <a:t>Ushbu</a:t>
            </a:r>
            <a:r>
              <a:rPr lang="en-US" sz="1800" dirty="0"/>
              <a:t> </a:t>
            </a:r>
            <a:r>
              <a:rPr lang="en-US" sz="1800" dirty="0" err="1"/>
              <a:t>sur’at</a:t>
            </a:r>
            <a:r>
              <a:rPr lang="en-US" sz="1800" dirty="0"/>
              <a:t> </a:t>
            </a:r>
            <a:r>
              <a:rPr lang="en-US" sz="1800" dirty="0" err="1"/>
              <a:t>barqaror</a:t>
            </a:r>
            <a:r>
              <a:rPr lang="en-US" sz="1800" dirty="0"/>
              <a:t> </a:t>
            </a:r>
            <a:r>
              <a:rPr lang="en-US" sz="1800" dirty="0" err="1"/>
              <a:t>yoki</a:t>
            </a:r>
            <a:r>
              <a:rPr lang="en-US" sz="1800" dirty="0"/>
              <a:t> </a:t>
            </a:r>
            <a:r>
              <a:rPr lang="en-US" sz="1800" dirty="0" err="1"/>
              <a:t>kamayuvchi</a:t>
            </a:r>
            <a:r>
              <a:rPr lang="en-US" sz="1800" dirty="0"/>
              <a:t> </a:t>
            </a:r>
            <a:r>
              <a:rPr lang="en-US" sz="1800" dirty="0" err="1"/>
              <a:t>bo‘ladi</a:t>
            </a:r>
            <a:r>
              <a:rPr lang="en-US" sz="1800" dirty="0"/>
              <a:t>, </a:t>
            </a:r>
            <a:r>
              <a:rPr lang="en-US" sz="1800" dirty="0" err="1"/>
              <a:t>bunda</a:t>
            </a:r>
            <a:r>
              <a:rPr lang="en-US" sz="1800" dirty="0"/>
              <a:t> </a:t>
            </a:r>
            <a:r>
              <a:rPr lang="en-US" sz="1800" dirty="0" err="1"/>
              <a:t>sur’atdagi</a:t>
            </a:r>
            <a:r>
              <a:rPr lang="en-US" sz="1800" dirty="0"/>
              <a:t> </a:t>
            </a:r>
            <a:r>
              <a:rPr lang="en-US" sz="1800" dirty="0" err="1"/>
              <a:t>o‘sish</a:t>
            </a:r>
            <a:r>
              <a:rPr lang="en-US" sz="1800" dirty="0"/>
              <a:t> </a:t>
            </a:r>
            <a:r>
              <a:rPr lang="en-US" sz="1800" dirty="0" err="1"/>
              <a:t>mahsulotning</a:t>
            </a:r>
            <a:r>
              <a:rPr lang="en-US" sz="1800" dirty="0"/>
              <a:t> </a:t>
            </a:r>
            <a:r>
              <a:rPr lang="en-US" sz="1800" dirty="0" err="1"/>
              <a:t>yoki</a:t>
            </a:r>
            <a:r>
              <a:rPr lang="en-US" sz="1800" dirty="0"/>
              <a:t> </a:t>
            </a:r>
            <a:r>
              <a:rPr lang="en-US" sz="1800" dirty="0" err="1"/>
              <a:t>sohaning</a:t>
            </a:r>
            <a:r>
              <a:rPr lang="en-US" sz="1800" dirty="0"/>
              <a:t> </a:t>
            </a:r>
            <a:r>
              <a:rPr lang="en-US" sz="1800" dirty="0" err="1"/>
              <a:t>hayot</a:t>
            </a:r>
            <a:r>
              <a:rPr lang="en-US" sz="1800" dirty="0"/>
              <a:t> </a:t>
            </a:r>
            <a:r>
              <a:rPr lang="en-US" sz="1800" dirty="0" err="1"/>
              <a:t>davri</a:t>
            </a:r>
            <a:r>
              <a:rPr lang="en-US" sz="1800" dirty="0"/>
              <a:t> </a:t>
            </a:r>
            <a:r>
              <a:rPr lang="en-US" sz="1800" dirty="0" err="1"/>
              <a:t>bo‘yicha</a:t>
            </a:r>
            <a:r>
              <a:rPr lang="en-US" sz="1800" dirty="0"/>
              <a:t> </a:t>
            </a:r>
            <a:r>
              <a:rPr lang="en-US" sz="1800" dirty="0" err="1"/>
              <a:t>xususiyatlar</a:t>
            </a:r>
            <a:r>
              <a:rPr lang="en-US" sz="1800" dirty="0"/>
              <a:t> </a:t>
            </a:r>
            <a:r>
              <a:rPr lang="en-US" sz="1800" dirty="0" err="1"/>
              <a:t>to‘g‘risidagi</a:t>
            </a:r>
            <a:r>
              <a:rPr lang="en-US" sz="1800" dirty="0"/>
              <a:t> </a:t>
            </a:r>
            <a:r>
              <a:rPr lang="en-US" sz="1800" dirty="0" err="1"/>
              <a:t>xolis</a:t>
            </a:r>
            <a:r>
              <a:rPr lang="en-US" sz="1800" dirty="0"/>
              <a:t> </a:t>
            </a:r>
            <a:r>
              <a:rPr lang="en-US" sz="1800" dirty="0" err="1"/>
              <a:t>ma’lumotlar</a:t>
            </a:r>
            <a:r>
              <a:rPr lang="en-US" sz="1800" dirty="0"/>
              <a:t> </a:t>
            </a:r>
            <a:r>
              <a:rPr lang="en-US" sz="1800" dirty="0" err="1"/>
              <a:t>bilan</a:t>
            </a:r>
            <a:r>
              <a:rPr lang="en-US" sz="1800" dirty="0"/>
              <a:t> </a:t>
            </a:r>
            <a:r>
              <a:rPr lang="en-US" sz="1800" dirty="0" err="1"/>
              <a:t>mos</a:t>
            </a:r>
            <a:r>
              <a:rPr lang="en-US" sz="1800" dirty="0"/>
              <a:t> </a:t>
            </a:r>
            <a:r>
              <a:rPr lang="en-US" sz="1800" dirty="0" err="1"/>
              <a:t>bo‘lmaguncha</a:t>
            </a:r>
            <a:r>
              <a:rPr lang="en-US" sz="1800" dirty="0"/>
              <a:t>. </a:t>
            </a:r>
            <a:r>
              <a:rPr lang="en-US" sz="1800" dirty="0" err="1"/>
              <a:t>Agarda</a:t>
            </a:r>
            <a:r>
              <a:rPr lang="en-US" sz="1800" dirty="0"/>
              <a:t> </a:t>
            </a:r>
            <a:r>
              <a:rPr lang="en-US" sz="1800" dirty="0" err="1"/>
              <a:t>o‘rinli</a:t>
            </a:r>
            <a:r>
              <a:rPr lang="en-US" sz="1800" dirty="0"/>
              <a:t> </a:t>
            </a:r>
            <a:r>
              <a:rPr lang="en-US" sz="1800" dirty="0" err="1"/>
              <a:t>bo‘lsa</a:t>
            </a:r>
            <a:r>
              <a:rPr lang="en-US" sz="1800" dirty="0"/>
              <a:t>, </a:t>
            </a:r>
            <a:r>
              <a:rPr lang="en-US" sz="1800" dirty="0" err="1"/>
              <a:t>o‘sish</a:t>
            </a:r>
            <a:r>
              <a:rPr lang="en-US" sz="1800" dirty="0"/>
              <a:t> </a:t>
            </a:r>
            <a:r>
              <a:rPr lang="en-US" sz="1800" dirty="0" err="1"/>
              <a:t>sur’ati</a:t>
            </a:r>
            <a:r>
              <a:rPr lang="en-US" sz="1800" dirty="0"/>
              <a:t> </a:t>
            </a:r>
            <a:r>
              <a:rPr lang="en-US" sz="1800" dirty="0" err="1"/>
              <a:t>nol</a:t>
            </a:r>
            <a:r>
              <a:rPr lang="en-US" sz="1800" dirty="0"/>
              <a:t> </a:t>
            </a:r>
            <a:r>
              <a:rPr lang="en-US" sz="1800" dirty="0" err="1"/>
              <a:t>yoki</a:t>
            </a:r>
            <a:r>
              <a:rPr lang="en-US" sz="1800" dirty="0"/>
              <a:t> </a:t>
            </a:r>
            <a:r>
              <a:rPr lang="en-US" sz="1800" dirty="0" err="1"/>
              <a:t>manfiy</a:t>
            </a:r>
            <a:r>
              <a:rPr lang="en-US" sz="1800" dirty="0"/>
              <a:t> </a:t>
            </a:r>
            <a:r>
              <a:rPr lang="en-US" sz="1800" dirty="0" err="1"/>
              <a:t>bo‘ladi</a:t>
            </a:r>
            <a:r>
              <a:rPr lang="en-US" sz="1800" dirty="0"/>
              <a:t>.</a:t>
            </a:r>
            <a:br>
              <a:rPr lang="en-US" sz="1800" dirty="0"/>
            </a:br>
            <a:endParaRPr lang="ru-RU" sz="1800" dirty="0">
              <a:solidFill>
                <a:srgbClr val="0070C0"/>
              </a:solidFill>
            </a:endParaRPr>
          </a:p>
        </p:txBody>
      </p:sp>
      <p:sp>
        <p:nvSpPr>
          <p:cNvPr id="4" name="Круглая лента лицом вниз 3"/>
          <p:cNvSpPr/>
          <p:nvPr/>
        </p:nvSpPr>
        <p:spPr>
          <a:xfrm>
            <a:off x="0" y="2729667"/>
            <a:ext cx="9144000" cy="4011701"/>
          </a:xfrm>
          <a:prstGeom prst="ellipseRibbon">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96570" indent="-496570" algn="ctr">
              <a:spcBef>
                <a:spcPts val="500"/>
              </a:spcBef>
              <a:spcAft>
                <a:spcPts val="0"/>
              </a:spcAft>
            </a:pPr>
            <a:r>
              <a:rPr lang="en-US" dirty="0" err="1">
                <a:solidFill>
                  <a:srgbClr val="C00000"/>
                </a:solidFill>
              </a:rPr>
              <a:t>Qachonki</a:t>
            </a:r>
            <a:r>
              <a:rPr lang="en-US" dirty="0">
                <a:solidFill>
                  <a:srgbClr val="C00000"/>
                </a:solidFill>
              </a:rPr>
              <a:t> </a:t>
            </a:r>
            <a:r>
              <a:rPr lang="en-US" dirty="0" err="1">
                <a:solidFill>
                  <a:srgbClr val="C00000"/>
                </a:solidFill>
              </a:rPr>
              <a:t>aktivning</a:t>
            </a:r>
            <a:r>
              <a:rPr lang="en-US" dirty="0">
                <a:solidFill>
                  <a:srgbClr val="C00000"/>
                </a:solidFill>
              </a:rPr>
              <a:t> </a:t>
            </a:r>
            <a:r>
              <a:rPr lang="en-US" dirty="0" err="1">
                <a:solidFill>
                  <a:srgbClr val="C00000"/>
                </a:solidFill>
              </a:rPr>
              <a:t>balans</a:t>
            </a:r>
            <a:r>
              <a:rPr lang="en-US" dirty="0">
                <a:solidFill>
                  <a:srgbClr val="C00000"/>
                </a:solidFill>
              </a:rPr>
              <a:t> </a:t>
            </a:r>
            <a:r>
              <a:rPr lang="en-US" dirty="0" err="1">
                <a:solidFill>
                  <a:srgbClr val="C00000"/>
                </a:solidFill>
              </a:rPr>
              <a:t>qiymati</a:t>
            </a:r>
            <a:r>
              <a:rPr lang="en-US" dirty="0">
                <a:solidFill>
                  <a:srgbClr val="C00000"/>
                </a:solidFill>
              </a:rPr>
              <a:t> u </a:t>
            </a:r>
            <a:r>
              <a:rPr lang="en-US" dirty="0" err="1">
                <a:solidFill>
                  <a:srgbClr val="C00000"/>
                </a:solidFill>
              </a:rPr>
              <a:t>foydalanishga</a:t>
            </a:r>
            <a:r>
              <a:rPr lang="en-US" dirty="0">
                <a:solidFill>
                  <a:srgbClr val="C00000"/>
                </a:solidFill>
              </a:rPr>
              <a:t> </a:t>
            </a:r>
            <a:r>
              <a:rPr lang="en-US" dirty="0" err="1">
                <a:solidFill>
                  <a:srgbClr val="C00000"/>
                </a:solidFill>
              </a:rPr>
              <a:t>yoki</a:t>
            </a:r>
            <a:r>
              <a:rPr lang="en-US" dirty="0">
                <a:solidFill>
                  <a:srgbClr val="C00000"/>
                </a:solidFill>
              </a:rPr>
              <a:t> </a:t>
            </a:r>
            <a:r>
              <a:rPr lang="en-US" dirty="0" err="1">
                <a:solidFill>
                  <a:srgbClr val="C00000"/>
                </a:solidFill>
              </a:rPr>
              <a:t>sotuvga</a:t>
            </a:r>
            <a:r>
              <a:rPr lang="en-US" dirty="0">
                <a:solidFill>
                  <a:srgbClr val="C00000"/>
                </a:solidFill>
              </a:rPr>
              <a:t> </a:t>
            </a:r>
            <a:r>
              <a:rPr lang="en-US" dirty="0" err="1">
                <a:solidFill>
                  <a:srgbClr val="C00000"/>
                </a:solidFill>
              </a:rPr>
              <a:t>tayyor</a:t>
            </a:r>
            <a:r>
              <a:rPr lang="en-US" dirty="0">
                <a:solidFill>
                  <a:srgbClr val="C00000"/>
                </a:solidFill>
              </a:rPr>
              <a:t> </a:t>
            </a:r>
            <a:r>
              <a:rPr lang="en-US" dirty="0" err="1">
                <a:solidFill>
                  <a:srgbClr val="C00000"/>
                </a:solidFill>
              </a:rPr>
              <a:t>bo‘lishidan</a:t>
            </a:r>
            <a:r>
              <a:rPr lang="en-US" dirty="0">
                <a:solidFill>
                  <a:srgbClr val="C00000"/>
                </a:solidFill>
              </a:rPr>
              <a:t> </a:t>
            </a:r>
            <a:r>
              <a:rPr lang="en-US" dirty="0" err="1">
                <a:solidFill>
                  <a:srgbClr val="C00000"/>
                </a:solidFill>
              </a:rPr>
              <a:t>oldin</a:t>
            </a:r>
            <a:r>
              <a:rPr lang="en-US" dirty="0">
                <a:solidFill>
                  <a:srgbClr val="C00000"/>
                </a:solidFill>
              </a:rPr>
              <a:t> </a:t>
            </a:r>
            <a:r>
              <a:rPr lang="en-US" dirty="0" err="1">
                <a:solidFill>
                  <a:srgbClr val="C00000"/>
                </a:solidFill>
              </a:rPr>
              <a:t>sarflanadigan</a:t>
            </a:r>
            <a:r>
              <a:rPr lang="en-US" dirty="0">
                <a:solidFill>
                  <a:srgbClr val="C00000"/>
                </a:solidFill>
              </a:rPr>
              <a:t> </a:t>
            </a:r>
            <a:r>
              <a:rPr lang="en-US" dirty="0" err="1">
                <a:solidFill>
                  <a:srgbClr val="C00000"/>
                </a:solidFill>
              </a:rPr>
              <a:t>barcha</a:t>
            </a:r>
            <a:r>
              <a:rPr lang="en-US" dirty="0">
                <a:solidFill>
                  <a:srgbClr val="C00000"/>
                </a:solidFill>
              </a:rPr>
              <a:t> </a:t>
            </a:r>
            <a:r>
              <a:rPr lang="en-US" dirty="0" err="1">
                <a:solidFill>
                  <a:srgbClr val="C00000"/>
                </a:solidFill>
              </a:rPr>
              <a:t>pul</a:t>
            </a:r>
            <a:r>
              <a:rPr lang="en-US" dirty="0">
                <a:solidFill>
                  <a:srgbClr val="C00000"/>
                </a:solidFill>
              </a:rPr>
              <a:t> </a:t>
            </a:r>
            <a:r>
              <a:rPr lang="en-US" dirty="0" err="1">
                <a:solidFill>
                  <a:srgbClr val="C00000"/>
                </a:solidFill>
              </a:rPr>
              <a:t>chiqimlarini</a:t>
            </a:r>
            <a:r>
              <a:rPr lang="en-US" dirty="0">
                <a:solidFill>
                  <a:srgbClr val="C00000"/>
                </a:solidFill>
              </a:rPr>
              <a:t> </a:t>
            </a:r>
            <a:r>
              <a:rPr lang="en-US" dirty="0" err="1">
                <a:solidFill>
                  <a:srgbClr val="C00000"/>
                </a:solidFill>
              </a:rPr>
              <a:t>hali</a:t>
            </a:r>
            <a:r>
              <a:rPr lang="en-US" dirty="0">
                <a:solidFill>
                  <a:srgbClr val="C00000"/>
                </a:solidFill>
              </a:rPr>
              <a:t> </a:t>
            </a:r>
            <a:r>
              <a:rPr lang="en-US" dirty="0" err="1">
                <a:solidFill>
                  <a:srgbClr val="C00000"/>
                </a:solidFill>
              </a:rPr>
              <a:t>to‘liq</a:t>
            </a:r>
            <a:r>
              <a:rPr lang="en-US" dirty="0">
                <a:solidFill>
                  <a:srgbClr val="C00000"/>
                </a:solidFill>
              </a:rPr>
              <a:t> </a:t>
            </a:r>
            <a:r>
              <a:rPr lang="en-US" dirty="0" err="1">
                <a:solidFill>
                  <a:srgbClr val="C00000"/>
                </a:solidFill>
              </a:rPr>
              <a:t>o‘z</a:t>
            </a:r>
            <a:r>
              <a:rPr lang="en-US" dirty="0">
                <a:solidFill>
                  <a:srgbClr val="C00000"/>
                </a:solidFill>
              </a:rPr>
              <a:t> </a:t>
            </a:r>
            <a:r>
              <a:rPr lang="en-US" dirty="0" err="1">
                <a:solidFill>
                  <a:srgbClr val="C00000"/>
                </a:solidFill>
              </a:rPr>
              <a:t>ichiga</a:t>
            </a:r>
            <a:r>
              <a:rPr lang="en-US" dirty="0">
                <a:solidFill>
                  <a:srgbClr val="C00000"/>
                </a:solidFill>
              </a:rPr>
              <a:t> </a:t>
            </a:r>
            <a:r>
              <a:rPr lang="en-US" dirty="0" err="1">
                <a:solidFill>
                  <a:srgbClr val="C00000"/>
                </a:solidFill>
              </a:rPr>
              <a:t>olmaganda</a:t>
            </a:r>
            <a:r>
              <a:rPr lang="en-US" dirty="0">
                <a:solidFill>
                  <a:srgbClr val="C00000"/>
                </a:solidFill>
              </a:rPr>
              <a:t>, </a:t>
            </a:r>
            <a:r>
              <a:rPr lang="en-US" dirty="0" err="1">
                <a:solidFill>
                  <a:srgbClr val="C00000"/>
                </a:solidFill>
              </a:rPr>
              <a:t>kelgusi</a:t>
            </a:r>
            <a:r>
              <a:rPr lang="en-US" dirty="0">
                <a:solidFill>
                  <a:srgbClr val="C00000"/>
                </a:solidFill>
              </a:rPr>
              <a:t> </a:t>
            </a:r>
            <a:r>
              <a:rPr lang="en-US" dirty="0" err="1">
                <a:solidFill>
                  <a:srgbClr val="C00000"/>
                </a:solidFill>
              </a:rPr>
              <a:t>pul</a:t>
            </a:r>
            <a:r>
              <a:rPr lang="en-US" dirty="0">
                <a:solidFill>
                  <a:srgbClr val="C00000"/>
                </a:solidFill>
              </a:rPr>
              <a:t> </a:t>
            </a:r>
            <a:r>
              <a:rPr lang="en-US" dirty="0" err="1">
                <a:solidFill>
                  <a:srgbClr val="C00000"/>
                </a:solidFill>
              </a:rPr>
              <a:t>chiqimlarining</a:t>
            </a:r>
            <a:r>
              <a:rPr lang="en-US" dirty="0">
                <a:solidFill>
                  <a:srgbClr val="C00000"/>
                </a:solidFill>
              </a:rPr>
              <a:t> </a:t>
            </a:r>
            <a:r>
              <a:rPr lang="en-US" dirty="0" err="1">
                <a:solidFill>
                  <a:srgbClr val="C00000"/>
                </a:solidFill>
              </a:rPr>
              <a:t>baholanishi</a:t>
            </a:r>
            <a:r>
              <a:rPr lang="en-US" dirty="0">
                <a:solidFill>
                  <a:srgbClr val="C00000"/>
                </a:solidFill>
              </a:rPr>
              <a:t> </a:t>
            </a:r>
            <a:r>
              <a:rPr lang="en-US" dirty="0" err="1">
                <a:solidFill>
                  <a:srgbClr val="C00000"/>
                </a:solidFill>
              </a:rPr>
              <a:t>aktiv</a:t>
            </a:r>
            <a:r>
              <a:rPr lang="en-US" dirty="0">
                <a:solidFill>
                  <a:srgbClr val="C00000"/>
                </a:solidFill>
              </a:rPr>
              <a:t> </a:t>
            </a:r>
            <a:r>
              <a:rPr lang="en-US" dirty="0" err="1">
                <a:solidFill>
                  <a:srgbClr val="C00000"/>
                </a:solidFill>
              </a:rPr>
              <a:t>foydalanishga</a:t>
            </a:r>
            <a:r>
              <a:rPr lang="en-US" dirty="0">
                <a:solidFill>
                  <a:srgbClr val="C00000"/>
                </a:solidFill>
              </a:rPr>
              <a:t> </a:t>
            </a:r>
            <a:r>
              <a:rPr lang="en-US" dirty="0" err="1">
                <a:solidFill>
                  <a:srgbClr val="C00000"/>
                </a:solidFill>
              </a:rPr>
              <a:t>yoki</a:t>
            </a:r>
            <a:r>
              <a:rPr lang="en-US" dirty="0">
                <a:solidFill>
                  <a:srgbClr val="C00000"/>
                </a:solidFill>
              </a:rPr>
              <a:t> </a:t>
            </a:r>
            <a:r>
              <a:rPr lang="en-US" dirty="0" err="1">
                <a:solidFill>
                  <a:srgbClr val="C00000"/>
                </a:solidFill>
              </a:rPr>
              <a:t>sotuvga</a:t>
            </a:r>
            <a:r>
              <a:rPr lang="en-US" dirty="0">
                <a:solidFill>
                  <a:srgbClr val="C00000"/>
                </a:solidFill>
              </a:rPr>
              <a:t> </a:t>
            </a:r>
            <a:r>
              <a:rPr lang="en-US" dirty="0" err="1">
                <a:solidFill>
                  <a:srgbClr val="C00000"/>
                </a:solidFill>
              </a:rPr>
              <a:t>tayyor</a:t>
            </a:r>
            <a:r>
              <a:rPr lang="en-US" dirty="0">
                <a:solidFill>
                  <a:srgbClr val="C00000"/>
                </a:solidFill>
              </a:rPr>
              <a:t> </a:t>
            </a:r>
            <a:r>
              <a:rPr lang="en-US" dirty="0" err="1">
                <a:solidFill>
                  <a:srgbClr val="C00000"/>
                </a:solidFill>
              </a:rPr>
              <a:t>bo‘lishidan</a:t>
            </a:r>
            <a:r>
              <a:rPr lang="en-US" dirty="0">
                <a:solidFill>
                  <a:srgbClr val="C00000"/>
                </a:solidFill>
              </a:rPr>
              <a:t> </a:t>
            </a:r>
            <a:r>
              <a:rPr lang="en-US" dirty="0" err="1">
                <a:solidFill>
                  <a:srgbClr val="C00000"/>
                </a:solidFill>
              </a:rPr>
              <a:t>oldin</a:t>
            </a:r>
            <a:r>
              <a:rPr lang="en-US" dirty="0">
                <a:solidFill>
                  <a:srgbClr val="C00000"/>
                </a:solidFill>
              </a:rPr>
              <a:t> </a:t>
            </a:r>
            <a:r>
              <a:rPr lang="en-US" dirty="0" err="1">
                <a:solidFill>
                  <a:srgbClr val="C00000"/>
                </a:solidFill>
              </a:rPr>
              <a:t>sarflanishi</a:t>
            </a:r>
            <a:r>
              <a:rPr lang="en-US" dirty="0">
                <a:solidFill>
                  <a:srgbClr val="C00000"/>
                </a:solidFill>
              </a:rPr>
              <a:t> </a:t>
            </a:r>
            <a:r>
              <a:rPr lang="en-US" dirty="0" err="1">
                <a:solidFill>
                  <a:srgbClr val="C00000"/>
                </a:solidFill>
              </a:rPr>
              <a:t>kutilgan</a:t>
            </a:r>
            <a:r>
              <a:rPr lang="en-US" dirty="0">
                <a:solidFill>
                  <a:srgbClr val="C00000"/>
                </a:solidFill>
              </a:rPr>
              <a:t> </a:t>
            </a:r>
            <a:r>
              <a:rPr lang="en-US" dirty="0" err="1">
                <a:solidFill>
                  <a:srgbClr val="C00000"/>
                </a:solidFill>
              </a:rPr>
              <a:t>har</a:t>
            </a:r>
            <a:r>
              <a:rPr lang="en-US" dirty="0">
                <a:solidFill>
                  <a:srgbClr val="C00000"/>
                </a:solidFill>
              </a:rPr>
              <a:t> </a:t>
            </a:r>
            <a:r>
              <a:rPr lang="en-US" dirty="0" err="1">
                <a:solidFill>
                  <a:srgbClr val="C00000"/>
                </a:solidFill>
              </a:rPr>
              <a:t>qanday</a:t>
            </a:r>
            <a:r>
              <a:rPr lang="en-US" dirty="0">
                <a:solidFill>
                  <a:srgbClr val="C00000"/>
                </a:solidFill>
              </a:rPr>
              <a:t> </a:t>
            </a:r>
            <a:r>
              <a:rPr lang="en-US" dirty="0" err="1">
                <a:solidFill>
                  <a:srgbClr val="C00000"/>
                </a:solidFill>
              </a:rPr>
              <a:t>navbatdagi</a:t>
            </a:r>
            <a:r>
              <a:rPr lang="en-US" dirty="0">
                <a:solidFill>
                  <a:srgbClr val="C00000"/>
                </a:solidFill>
              </a:rPr>
              <a:t> </a:t>
            </a:r>
            <a:r>
              <a:rPr lang="en-US" dirty="0" err="1">
                <a:solidFill>
                  <a:srgbClr val="C00000"/>
                </a:solidFill>
              </a:rPr>
              <a:t>pul</a:t>
            </a:r>
            <a:r>
              <a:rPr lang="en-US" dirty="0">
                <a:solidFill>
                  <a:srgbClr val="C00000"/>
                </a:solidFill>
              </a:rPr>
              <a:t> </a:t>
            </a:r>
            <a:r>
              <a:rPr lang="en-US" dirty="0" err="1">
                <a:solidFill>
                  <a:srgbClr val="C00000"/>
                </a:solidFill>
              </a:rPr>
              <a:t>chiqimlarining</a:t>
            </a:r>
            <a:r>
              <a:rPr lang="en-US" dirty="0">
                <a:solidFill>
                  <a:srgbClr val="C00000"/>
                </a:solidFill>
              </a:rPr>
              <a:t> </a:t>
            </a:r>
            <a:r>
              <a:rPr lang="en-US" dirty="0" err="1">
                <a:solidFill>
                  <a:srgbClr val="C00000"/>
                </a:solidFill>
              </a:rPr>
              <a:t>baholanishini</a:t>
            </a:r>
            <a:r>
              <a:rPr lang="en-US" dirty="0">
                <a:solidFill>
                  <a:srgbClr val="C00000"/>
                </a:solidFill>
              </a:rPr>
              <a:t> </a:t>
            </a:r>
            <a:r>
              <a:rPr lang="en-US" dirty="0" err="1">
                <a:solidFill>
                  <a:srgbClr val="C00000"/>
                </a:solidFill>
              </a:rPr>
              <a:t>o‘z</a:t>
            </a:r>
            <a:r>
              <a:rPr lang="en-US" dirty="0">
                <a:solidFill>
                  <a:srgbClr val="C00000"/>
                </a:solidFill>
              </a:rPr>
              <a:t> </a:t>
            </a:r>
            <a:r>
              <a:rPr lang="en-US" dirty="0" err="1">
                <a:solidFill>
                  <a:srgbClr val="C00000"/>
                </a:solidFill>
              </a:rPr>
              <a:t>ichiga</a:t>
            </a:r>
            <a:r>
              <a:rPr lang="en-US" dirty="0">
                <a:solidFill>
                  <a:srgbClr val="C00000"/>
                </a:solidFill>
              </a:rPr>
              <a:t> </a:t>
            </a:r>
            <a:r>
              <a:rPr lang="en-US" dirty="0" err="1">
                <a:solidFill>
                  <a:srgbClr val="C00000"/>
                </a:solidFill>
              </a:rPr>
              <a:t>oladi</a:t>
            </a:r>
            <a:r>
              <a:rPr lang="en-US" dirty="0">
                <a:solidFill>
                  <a:srgbClr val="C00000"/>
                </a:solidFill>
              </a:rPr>
              <a:t>.</a:t>
            </a:r>
            <a:endParaRPr lang="ru-RU" dirty="0">
              <a:solidFill>
                <a:srgbClr val="C00000"/>
              </a:solidFill>
            </a:endParaRPr>
          </a:p>
        </p:txBody>
      </p:sp>
      <p:sp>
        <p:nvSpPr>
          <p:cNvPr id="5" name="Двойная стрелка влево/вверх 4"/>
          <p:cNvSpPr/>
          <p:nvPr/>
        </p:nvSpPr>
        <p:spPr>
          <a:xfrm rot="6369417">
            <a:off x="396046" y="1528355"/>
            <a:ext cx="1670920" cy="624047"/>
          </a:xfrm>
          <a:prstGeom prst="leftUp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2595125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459302854"/>
              </p:ext>
            </p:extLst>
          </p:nvPr>
        </p:nvGraphicFramePr>
        <p:xfrm>
          <a:off x="251520" y="1340768"/>
          <a:ext cx="8572560" cy="47988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1340768"/>
            <a:ext cx="7272808" cy="1008112"/>
          </a:xfrm>
        </p:spPr>
        <p:txBody>
          <a:bodyPr>
            <a:noAutofit/>
          </a:bodyPr>
          <a:lstStyle/>
          <a:p>
            <a:r>
              <a:rPr lang="en-US" sz="1800" b="1" dirty="0" err="1">
                <a:solidFill>
                  <a:srgbClr val="00B050"/>
                </a:solidFill>
                <a:latin typeface="Times New Roman"/>
                <a:ea typeface="Times New Roman"/>
              </a:rPr>
              <a:t>Aktivning</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foydali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xizmat</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muddati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oxirida</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chiqib</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ketishi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uchun</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olinadigan</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yoki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to‘lanadigan</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sof</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pul</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oqimlarining</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bahosi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shunday</a:t>
            </a:r>
            <a:r>
              <a:rPr lang="en-US" sz="1800" b="1" dirty="0">
                <a:solidFill>
                  <a:srgbClr val="00B050"/>
                </a:solidFill>
                <a:latin typeface="Times New Roman"/>
                <a:ea typeface="Times New Roman"/>
              </a:rPr>
              <a:t> summa </a:t>
            </a:r>
            <a:r>
              <a:rPr lang="en-US" sz="1800" b="1" dirty="0" err="1">
                <a:solidFill>
                  <a:srgbClr val="00B050"/>
                </a:solidFill>
                <a:latin typeface="Times New Roman"/>
                <a:ea typeface="Times New Roman"/>
              </a:rPr>
              <a:t>bo‘lishi</a:t>
            </a:r>
            <a:r>
              <a:rPr lang="en-US" sz="1800" b="1" dirty="0">
                <a:solidFill>
                  <a:srgbClr val="00B050"/>
                </a:solidFill>
                <a:latin typeface="Times New Roman"/>
                <a:ea typeface="Times New Roman"/>
              </a:rPr>
              <a:t> </a:t>
            </a:r>
            <a:r>
              <a:rPr lang="en-US" sz="1800" b="1" dirty="0" err="1">
                <a:solidFill>
                  <a:srgbClr val="00B050"/>
                </a:solidFill>
                <a:latin typeface="Times New Roman"/>
                <a:ea typeface="Times New Roman"/>
              </a:rPr>
              <a:t>lozimki</a:t>
            </a:r>
            <a:r>
              <a:rPr lang="en-US" sz="1800" b="1" dirty="0" smtClean="0">
                <a:solidFill>
                  <a:srgbClr val="00B050"/>
                </a:solidFill>
                <a:latin typeface="Times New Roman"/>
                <a:ea typeface="Times New Roman"/>
              </a:rPr>
              <a:t>,</a:t>
            </a:r>
            <a:endParaRPr lang="ru-RU" sz="1800" dirty="0">
              <a:solidFill>
                <a:srgbClr val="00B050"/>
              </a:solidFill>
            </a:endParaRPr>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33813224"/>
              </p:ext>
            </p:extLst>
          </p:nvPr>
        </p:nvGraphicFramePr>
        <p:xfrm>
          <a:off x="899592" y="2438400"/>
          <a:ext cx="7416824" cy="304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5284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986468221"/>
              </p:ext>
            </p:extLst>
          </p:nvPr>
        </p:nvGraphicFramePr>
        <p:xfrm>
          <a:off x="285720" y="214290"/>
          <a:ext cx="8429684" cy="64294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09065811"/>
              </p:ext>
            </p:extLst>
          </p:nvPr>
        </p:nvGraphicFramePr>
        <p:xfrm>
          <a:off x="107504" y="260648"/>
          <a:ext cx="8607900" cy="6480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528" y="188640"/>
            <a:ext cx="9144000" cy="1656184"/>
          </a:xfrm>
        </p:spPr>
        <p:txBody>
          <a:bodyPr>
            <a:noAutofit/>
          </a:bodyPr>
          <a:lstStyle/>
          <a:p>
            <a:pPr marL="495300" indent="485775" algn="just">
              <a:spcBef>
                <a:spcPts val="500"/>
              </a:spcBef>
              <a:spcAft>
                <a:spcPts val="0"/>
              </a:spcAft>
            </a:pPr>
            <a:r>
              <a:rPr lang="en-US" sz="1600" dirty="0" err="1">
                <a:solidFill>
                  <a:schemeClr val="bg1"/>
                </a:solidFill>
              </a:rPr>
              <a:t>Agarda</a:t>
            </a:r>
            <a:r>
              <a:rPr lang="en-US" sz="1600" dirty="0">
                <a:solidFill>
                  <a:schemeClr val="bg1"/>
                </a:solidFill>
              </a:rPr>
              <a:t> </a:t>
            </a:r>
            <a:r>
              <a:rPr lang="en-US" sz="1600" dirty="0" err="1">
                <a:solidFill>
                  <a:schemeClr val="bg1"/>
                </a:solidFill>
              </a:rPr>
              <a:t>aktiv</a:t>
            </a:r>
            <a:r>
              <a:rPr lang="en-US" sz="1600" dirty="0">
                <a:solidFill>
                  <a:schemeClr val="bg1"/>
                </a:solidFill>
              </a:rPr>
              <a:t> </a:t>
            </a:r>
            <a:r>
              <a:rPr lang="en-US" sz="1600" dirty="0" err="1">
                <a:solidFill>
                  <a:schemeClr val="bg1"/>
                </a:solidFill>
              </a:rPr>
              <a:t>qadrsizlangan</a:t>
            </a:r>
            <a:r>
              <a:rPr lang="en-US" sz="1600" dirty="0">
                <a:solidFill>
                  <a:schemeClr val="bg1"/>
                </a:solidFill>
              </a:rPr>
              <a:t> </a:t>
            </a:r>
            <a:r>
              <a:rPr lang="en-US" sz="1600" dirty="0" err="1">
                <a:solidFill>
                  <a:schemeClr val="bg1"/>
                </a:solidFill>
              </a:rPr>
              <a:t>bo‘lishi</a:t>
            </a:r>
            <a:r>
              <a:rPr lang="en-US" sz="1600" dirty="0">
                <a:solidFill>
                  <a:schemeClr val="bg1"/>
                </a:solidFill>
              </a:rPr>
              <a:t> </a:t>
            </a:r>
            <a:r>
              <a:rPr lang="en-US" sz="1600" dirty="0" err="1">
                <a:solidFill>
                  <a:schemeClr val="bg1"/>
                </a:solidFill>
              </a:rPr>
              <a:t>mumkinligining</a:t>
            </a:r>
            <a:r>
              <a:rPr lang="en-US" sz="1600" dirty="0">
                <a:solidFill>
                  <a:schemeClr val="bg1"/>
                </a:solidFill>
              </a:rPr>
              <a:t> </a:t>
            </a:r>
            <a:r>
              <a:rPr lang="en-US" sz="1600" dirty="0" err="1">
                <a:solidFill>
                  <a:schemeClr val="bg1"/>
                </a:solidFill>
              </a:rPr>
              <a:t>biror</a:t>
            </a:r>
            <a:r>
              <a:rPr lang="en-US" sz="1600" dirty="0">
                <a:solidFill>
                  <a:schemeClr val="bg1"/>
                </a:solidFill>
              </a:rPr>
              <a:t> </a:t>
            </a:r>
            <a:r>
              <a:rPr lang="en-US" sz="1600" dirty="0" err="1">
                <a:solidFill>
                  <a:schemeClr val="bg1"/>
                </a:solidFill>
              </a:rPr>
              <a:t>ishorasi</a:t>
            </a:r>
            <a:r>
              <a:rPr lang="en-US" sz="1600" dirty="0">
                <a:solidFill>
                  <a:schemeClr val="bg1"/>
                </a:solidFill>
              </a:rPr>
              <a:t> </a:t>
            </a:r>
            <a:r>
              <a:rPr lang="en-US" sz="1600" dirty="0" err="1">
                <a:solidFill>
                  <a:schemeClr val="bg1"/>
                </a:solidFill>
              </a:rPr>
              <a:t>mavjud</a:t>
            </a:r>
            <a:r>
              <a:rPr lang="en-US" sz="1600" dirty="0">
                <a:solidFill>
                  <a:schemeClr val="bg1"/>
                </a:solidFill>
              </a:rPr>
              <a:t> </a:t>
            </a:r>
            <a:r>
              <a:rPr lang="en-US" sz="1600" dirty="0" err="1">
                <a:solidFill>
                  <a:schemeClr val="bg1"/>
                </a:solidFill>
              </a:rPr>
              <a:t>bo‘lsa</a:t>
            </a:r>
            <a:r>
              <a:rPr lang="en-US" sz="1600" dirty="0">
                <a:solidFill>
                  <a:schemeClr val="bg1"/>
                </a:solidFill>
              </a:rPr>
              <a:t>, </a:t>
            </a:r>
            <a:r>
              <a:rPr lang="en-US" sz="1600" dirty="0" err="1">
                <a:solidFill>
                  <a:schemeClr val="bg1"/>
                </a:solidFill>
              </a:rPr>
              <a:t>qoplanadigan</a:t>
            </a:r>
            <a:r>
              <a:rPr lang="en-US" sz="1600" dirty="0">
                <a:solidFill>
                  <a:schemeClr val="bg1"/>
                </a:solidFill>
              </a:rPr>
              <a:t> </a:t>
            </a:r>
            <a:r>
              <a:rPr lang="en-US" sz="1600" dirty="0" err="1">
                <a:solidFill>
                  <a:schemeClr val="bg1"/>
                </a:solidFill>
              </a:rPr>
              <a:t>qiymat</a:t>
            </a:r>
            <a:r>
              <a:rPr lang="en-US" sz="1600" dirty="0">
                <a:solidFill>
                  <a:schemeClr val="bg1"/>
                </a:solidFill>
              </a:rPr>
              <a:t> </a:t>
            </a:r>
            <a:r>
              <a:rPr lang="en-US" sz="1600" dirty="0" err="1">
                <a:solidFill>
                  <a:schemeClr val="bg1"/>
                </a:solidFill>
              </a:rPr>
              <a:t>alohida</a:t>
            </a:r>
            <a:r>
              <a:rPr lang="en-US" sz="1600" dirty="0">
                <a:solidFill>
                  <a:schemeClr val="bg1"/>
                </a:solidFill>
              </a:rPr>
              <a:t> </a:t>
            </a:r>
            <a:r>
              <a:rPr lang="en-US" sz="1600" dirty="0" err="1">
                <a:solidFill>
                  <a:schemeClr val="bg1"/>
                </a:solidFill>
              </a:rPr>
              <a:t>aktiv</a:t>
            </a:r>
            <a:r>
              <a:rPr lang="en-US" sz="1600" dirty="0">
                <a:solidFill>
                  <a:schemeClr val="bg1"/>
                </a:solidFill>
              </a:rPr>
              <a:t> </a:t>
            </a:r>
            <a:r>
              <a:rPr lang="en-US" sz="1600" dirty="0" err="1">
                <a:solidFill>
                  <a:schemeClr val="bg1"/>
                </a:solidFill>
              </a:rPr>
              <a:t>uchun</a:t>
            </a:r>
            <a:r>
              <a:rPr lang="en-US" sz="1600" dirty="0">
                <a:solidFill>
                  <a:schemeClr val="bg1"/>
                </a:solidFill>
              </a:rPr>
              <a:t> </a:t>
            </a:r>
            <a:r>
              <a:rPr lang="en-US" sz="1600" dirty="0" err="1">
                <a:solidFill>
                  <a:schemeClr val="bg1"/>
                </a:solidFill>
              </a:rPr>
              <a:t>baholanishi</a:t>
            </a:r>
            <a:r>
              <a:rPr lang="en-US" sz="1600" dirty="0">
                <a:solidFill>
                  <a:schemeClr val="bg1"/>
                </a:solidFill>
              </a:rPr>
              <a:t> </a:t>
            </a:r>
            <a:r>
              <a:rPr lang="en-US" sz="1600" dirty="0" err="1">
                <a:solidFill>
                  <a:schemeClr val="bg1"/>
                </a:solidFill>
              </a:rPr>
              <a:t>lozim</a:t>
            </a:r>
            <a:r>
              <a:rPr lang="en-US" sz="1600" dirty="0">
                <a:solidFill>
                  <a:schemeClr val="bg1"/>
                </a:solidFill>
              </a:rPr>
              <a:t>. </a:t>
            </a:r>
            <a:r>
              <a:rPr lang="en-US" sz="1600" dirty="0" err="1">
                <a:solidFill>
                  <a:schemeClr val="bg1"/>
                </a:solidFill>
              </a:rPr>
              <a:t>Agarda</a:t>
            </a:r>
            <a:r>
              <a:rPr lang="en-US" sz="1600" dirty="0">
                <a:solidFill>
                  <a:schemeClr val="bg1"/>
                </a:solidFill>
              </a:rPr>
              <a:t> </a:t>
            </a:r>
            <a:r>
              <a:rPr lang="en-US" sz="1600" dirty="0" err="1">
                <a:solidFill>
                  <a:schemeClr val="bg1"/>
                </a:solidFill>
              </a:rPr>
              <a:t>alohida</a:t>
            </a:r>
            <a:r>
              <a:rPr lang="en-US" sz="1600" dirty="0">
                <a:solidFill>
                  <a:schemeClr val="bg1"/>
                </a:solidFill>
              </a:rPr>
              <a:t> </a:t>
            </a:r>
            <a:r>
              <a:rPr lang="en-US" sz="1600" dirty="0" err="1">
                <a:solidFill>
                  <a:schemeClr val="bg1"/>
                </a:solidFill>
              </a:rPr>
              <a:t>aktivning</a:t>
            </a:r>
            <a:r>
              <a:rPr lang="en-US" sz="1600" dirty="0">
                <a:solidFill>
                  <a:schemeClr val="bg1"/>
                </a:solidFill>
              </a:rPr>
              <a:t> </a:t>
            </a:r>
            <a:r>
              <a:rPr lang="en-US" sz="1600" dirty="0" err="1">
                <a:solidFill>
                  <a:schemeClr val="bg1"/>
                </a:solidFill>
              </a:rPr>
              <a:t>qoplanadigan</a:t>
            </a:r>
            <a:r>
              <a:rPr lang="en-US" sz="1600" dirty="0">
                <a:solidFill>
                  <a:schemeClr val="bg1"/>
                </a:solidFill>
              </a:rPr>
              <a:t> </a:t>
            </a:r>
            <a:r>
              <a:rPr lang="en-US" sz="1600" dirty="0" err="1">
                <a:solidFill>
                  <a:schemeClr val="bg1"/>
                </a:solidFill>
              </a:rPr>
              <a:t>qiymatini</a:t>
            </a:r>
            <a:r>
              <a:rPr lang="en-US" sz="1600" dirty="0">
                <a:solidFill>
                  <a:schemeClr val="bg1"/>
                </a:solidFill>
              </a:rPr>
              <a:t> </a:t>
            </a:r>
            <a:r>
              <a:rPr lang="en-US" sz="1600" dirty="0" err="1">
                <a:solidFill>
                  <a:schemeClr val="bg1"/>
                </a:solidFill>
              </a:rPr>
              <a:t>baholashning</a:t>
            </a:r>
            <a:r>
              <a:rPr lang="en-US" sz="1600" dirty="0">
                <a:solidFill>
                  <a:schemeClr val="bg1"/>
                </a:solidFill>
              </a:rPr>
              <a:t> </a:t>
            </a:r>
            <a:r>
              <a:rPr lang="en-US" sz="1600" dirty="0" err="1">
                <a:solidFill>
                  <a:schemeClr val="bg1"/>
                </a:solidFill>
              </a:rPr>
              <a:t>imkoni</a:t>
            </a:r>
            <a:r>
              <a:rPr lang="en-US" sz="1600" dirty="0">
                <a:solidFill>
                  <a:schemeClr val="bg1"/>
                </a:solidFill>
              </a:rPr>
              <a:t> </a:t>
            </a:r>
            <a:r>
              <a:rPr lang="en-US" sz="1600" dirty="0" err="1">
                <a:solidFill>
                  <a:schemeClr val="bg1"/>
                </a:solidFill>
              </a:rPr>
              <a:t>bo‘lmasa</a:t>
            </a:r>
            <a:r>
              <a:rPr lang="en-US" sz="1600" dirty="0">
                <a:solidFill>
                  <a:schemeClr val="bg1"/>
                </a:solidFill>
              </a:rPr>
              <a:t>, </a:t>
            </a:r>
            <a:r>
              <a:rPr lang="en-US" sz="1600" dirty="0" err="1">
                <a:solidFill>
                  <a:schemeClr val="bg1"/>
                </a:solidFill>
              </a:rPr>
              <a:t>tadbirkorlik</a:t>
            </a:r>
            <a:r>
              <a:rPr lang="en-US" sz="1600" dirty="0">
                <a:solidFill>
                  <a:schemeClr val="bg1"/>
                </a:solidFill>
              </a:rPr>
              <a:t> </a:t>
            </a:r>
            <a:r>
              <a:rPr lang="en-US" sz="1600" dirty="0" err="1">
                <a:solidFill>
                  <a:schemeClr val="bg1"/>
                </a:solidFill>
              </a:rPr>
              <a:t>sub’ekti</a:t>
            </a:r>
            <a:r>
              <a:rPr lang="en-US" sz="1600" dirty="0">
                <a:solidFill>
                  <a:schemeClr val="bg1"/>
                </a:solidFill>
              </a:rPr>
              <a:t> </a:t>
            </a:r>
            <a:r>
              <a:rPr lang="en-US" sz="1600" dirty="0" err="1">
                <a:solidFill>
                  <a:schemeClr val="bg1"/>
                </a:solidFill>
              </a:rPr>
              <a:t>aktiv</a:t>
            </a:r>
            <a:r>
              <a:rPr lang="en-US" sz="1600" dirty="0">
                <a:solidFill>
                  <a:schemeClr val="bg1"/>
                </a:solidFill>
              </a:rPr>
              <a:t> </a:t>
            </a:r>
            <a:r>
              <a:rPr lang="en-US" sz="1600" dirty="0" err="1">
                <a:solidFill>
                  <a:schemeClr val="bg1"/>
                </a:solidFill>
              </a:rPr>
              <a:t>tegishli</a:t>
            </a:r>
            <a:r>
              <a:rPr lang="en-US" sz="1600" dirty="0">
                <a:solidFill>
                  <a:schemeClr val="bg1"/>
                </a:solidFill>
              </a:rPr>
              <a:t> </a:t>
            </a:r>
            <a:r>
              <a:rPr lang="en-US" sz="1600" dirty="0" err="1">
                <a:solidFill>
                  <a:schemeClr val="bg1"/>
                </a:solidFill>
              </a:rPr>
              <a:t>bo‘lgan</a:t>
            </a:r>
            <a:r>
              <a:rPr lang="en-US" sz="1600" dirty="0">
                <a:solidFill>
                  <a:schemeClr val="bg1"/>
                </a:solidFill>
              </a:rPr>
              <a:t> </a:t>
            </a:r>
            <a:r>
              <a:rPr lang="en-US" sz="1600" dirty="0" err="1">
                <a:solidFill>
                  <a:schemeClr val="bg1"/>
                </a:solidFill>
              </a:rPr>
              <a:t>pul</a:t>
            </a:r>
            <a:r>
              <a:rPr lang="en-US" sz="1600" dirty="0">
                <a:solidFill>
                  <a:schemeClr val="bg1"/>
                </a:solidFill>
              </a:rPr>
              <a:t> </a:t>
            </a:r>
            <a:r>
              <a:rPr lang="en-US" sz="1600" dirty="0" err="1">
                <a:solidFill>
                  <a:schemeClr val="bg1"/>
                </a:solidFill>
              </a:rPr>
              <a:t>mablag‘larini</a:t>
            </a:r>
            <a:r>
              <a:rPr lang="en-US" sz="1600" dirty="0">
                <a:solidFill>
                  <a:schemeClr val="bg1"/>
                </a:solidFill>
              </a:rPr>
              <a:t> </a:t>
            </a:r>
            <a:r>
              <a:rPr lang="en-US" sz="1600" dirty="0" err="1">
                <a:solidFill>
                  <a:schemeClr val="bg1"/>
                </a:solidFill>
              </a:rPr>
              <a:t>hosil</a:t>
            </a:r>
            <a:r>
              <a:rPr lang="en-US" sz="1600" dirty="0">
                <a:solidFill>
                  <a:schemeClr val="bg1"/>
                </a:solidFill>
              </a:rPr>
              <a:t> </a:t>
            </a:r>
            <a:r>
              <a:rPr lang="en-US" sz="1600" dirty="0" err="1">
                <a:solidFill>
                  <a:schemeClr val="bg1"/>
                </a:solidFill>
              </a:rPr>
              <a:t>qiladigan</a:t>
            </a:r>
            <a:r>
              <a:rPr lang="en-US" sz="1600" dirty="0">
                <a:solidFill>
                  <a:schemeClr val="bg1"/>
                </a:solidFill>
              </a:rPr>
              <a:t> </a:t>
            </a:r>
            <a:r>
              <a:rPr lang="en-US" sz="1600" dirty="0" err="1">
                <a:solidFill>
                  <a:schemeClr val="bg1"/>
                </a:solidFill>
              </a:rPr>
              <a:t>birlikning</a:t>
            </a:r>
            <a:r>
              <a:rPr lang="en-US" sz="1600" dirty="0">
                <a:solidFill>
                  <a:schemeClr val="bg1"/>
                </a:solidFill>
              </a:rPr>
              <a:t> (</a:t>
            </a:r>
            <a:r>
              <a:rPr lang="en-US" sz="1600" dirty="0" err="1">
                <a:solidFill>
                  <a:schemeClr val="bg1"/>
                </a:solidFill>
              </a:rPr>
              <a:t>aktivning</a:t>
            </a:r>
            <a:r>
              <a:rPr lang="en-US" sz="1600" dirty="0">
                <a:solidFill>
                  <a:schemeClr val="bg1"/>
                </a:solidFill>
              </a:rPr>
              <a:t> </a:t>
            </a:r>
            <a:r>
              <a:rPr lang="en-US" sz="1600" dirty="0" err="1">
                <a:solidFill>
                  <a:schemeClr val="bg1"/>
                </a:solidFill>
              </a:rPr>
              <a:t>pul</a:t>
            </a:r>
            <a:r>
              <a:rPr lang="en-US" sz="1600" dirty="0">
                <a:solidFill>
                  <a:schemeClr val="bg1"/>
                </a:solidFill>
              </a:rPr>
              <a:t> </a:t>
            </a:r>
            <a:r>
              <a:rPr lang="en-US" sz="1600" dirty="0" err="1">
                <a:solidFill>
                  <a:schemeClr val="bg1"/>
                </a:solidFill>
              </a:rPr>
              <a:t>mablag‘larini</a:t>
            </a:r>
            <a:r>
              <a:rPr lang="en-US" sz="1600" dirty="0">
                <a:solidFill>
                  <a:schemeClr val="bg1"/>
                </a:solidFill>
              </a:rPr>
              <a:t> </a:t>
            </a:r>
            <a:r>
              <a:rPr lang="en-US" sz="1600" dirty="0" err="1">
                <a:solidFill>
                  <a:schemeClr val="bg1"/>
                </a:solidFill>
              </a:rPr>
              <a:t>hosil</a:t>
            </a:r>
            <a:r>
              <a:rPr lang="en-US" sz="1600" dirty="0">
                <a:solidFill>
                  <a:schemeClr val="bg1"/>
                </a:solidFill>
              </a:rPr>
              <a:t> </a:t>
            </a:r>
            <a:r>
              <a:rPr lang="en-US" sz="1600" dirty="0" err="1">
                <a:solidFill>
                  <a:schemeClr val="bg1"/>
                </a:solidFill>
              </a:rPr>
              <a:t>qiladigan</a:t>
            </a:r>
            <a:r>
              <a:rPr lang="en-US" sz="1600" dirty="0">
                <a:solidFill>
                  <a:schemeClr val="bg1"/>
                </a:solidFill>
              </a:rPr>
              <a:t> </a:t>
            </a:r>
            <a:r>
              <a:rPr lang="en-US" sz="1600" dirty="0" err="1">
                <a:solidFill>
                  <a:schemeClr val="bg1"/>
                </a:solidFill>
              </a:rPr>
              <a:t>birligi</a:t>
            </a:r>
            <a:r>
              <a:rPr lang="en-US" sz="1600" dirty="0">
                <a:solidFill>
                  <a:schemeClr val="bg1"/>
                </a:solidFill>
              </a:rPr>
              <a:t>) </a:t>
            </a:r>
            <a:r>
              <a:rPr lang="en-US" sz="1600" dirty="0" err="1">
                <a:solidFill>
                  <a:schemeClr val="bg1"/>
                </a:solidFill>
              </a:rPr>
              <a:t>qoplanadigan</a:t>
            </a:r>
            <a:r>
              <a:rPr lang="en-US" sz="1600" dirty="0">
                <a:solidFill>
                  <a:schemeClr val="bg1"/>
                </a:solidFill>
              </a:rPr>
              <a:t> </a:t>
            </a:r>
            <a:r>
              <a:rPr lang="en-US" sz="1600" dirty="0" err="1">
                <a:solidFill>
                  <a:schemeClr val="bg1"/>
                </a:solidFill>
              </a:rPr>
              <a:t>qiymatini</a:t>
            </a:r>
            <a:r>
              <a:rPr lang="en-US" sz="1600" dirty="0">
                <a:solidFill>
                  <a:schemeClr val="bg1"/>
                </a:solidFill>
              </a:rPr>
              <a:t> </a:t>
            </a:r>
            <a:r>
              <a:rPr lang="en-US" sz="1600" dirty="0" err="1">
                <a:solidFill>
                  <a:schemeClr val="bg1"/>
                </a:solidFill>
              </a:rPr>
              <a:t>aniqlashi</a:t>
            </a:r>
            <a:r>
              <a:rPr lang="en-US" sz="1600" dirty="0">
                <a:solidFill>
                  <a:schemeClr val="bg1"/>
                </a:solidFill>
              </a:rPr>
              <a:t> </a:t>
            </a:r>
            <a:r>
              <a:rPr lang="en-US" sz="1600" dirty="0" err="1">
                <a:solidFill>
                  <a:schemeClr val="bg1"/>
                </a:solidFill>
              </a:rPr>
              <a:t>lozim</a:t>
            </a:r>
            <a:r>
              <a:rPr lang="en-US" sz="1600" dirty="0" smtClean="0">
                <a:solidFill>
                  <a:schemeClr val="bg1"/>
                </a:solidFill>
              </a:rPr>
              <a:t>.</a:t>
            </a:r>
            <a:endParaRPr lang="ru-RU" sz="1600" dirty="0">
              <a:solidFill>
                <a:schemeClr val="bg1"/>
              </a:solidFill>
            </a:endParaRPr>
          </a:p>
        </p:txBody>
      </p:sp>
      <p:graphicFrame>
        <p:nvGraphicFramePr>
          <p:cNvPr id="5" name="Объект 4"/>
          <p:cNvGraphicFramePr>
            <a:graphicFrameLocks noGrp="1"/>
          </p:cNvGraphicFramePr>
          <p:nvPr>
            <p:ph sz="quarter" idx="1"/>
            <p:extLst>
              <p:ext uri="{D42A27DB-BD31-4B8C-83A1-F6EECF244321}">
                <p14:modId xmlns:p14="http://schemas.microsoft.com/office/powerpoint/2010/main" val="2859121285"/>
              </p:ext>
            </p:extLst>
          </p:nvPr>
        </p:nvGraphicFramePr>
        <p:xfrm>
          <a:off x="0" y="2204864"/>
          <a:ext cx="9036496"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sz="quarter" idx="1"/>
            <p:extLst>
              <p:ext uri="{D42A27DB-BD31-4B8C-83A1-F6EECF244321}">
                <p14:modId xmlns:p14="http://schemas.microsoft.com/office/powerpoint/2010/main" val="3617803994"/>
              </p:ext>
            </p:extLst>
          </p:nvPr>
        </p:nvGraphicFramePr>
        <p:xfrm>
          <a:off x="0" y="0"/>
          <a:ext cx="9144000" cy="6741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336184236"/>
              </p:ext>
            </p:extLst>
          </p:nvPr>
        </p:nvGraphicFramePr>
        <p:xfrm>
          <a:off x="899592" y="548680"/>
          <a:ext cx="7128792"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12" y="0"/>
            <a:ext cx="9180512" cy="6858000"/>
          </a:xfrm>
          <a:prstGeom prst="rect">
            <a:avLst/>
          </a:prstGeom>
        </p:spPr>
      </p:pic>
      <p:graphicFrame>
        <p:nvGraphicFramePr>
          <p:cNvPr id="3" name="Схема 2"/>
          <p:cNvGraphicFramePr/>
          <p:nvPr>
            <p:extLst>
              <p:ext uri="{D42A27DB-BD31-4B8C-83A1-F6EECF244321}">
                <p14:modId xmlns:p14="http://schemas.microsoft.com/office/powerpoint/2010/main" val="3946634411"/>
              </p:ext>
            </p:extLst>
          </p:nvPr>
        </p:nvGraphicFramePr>
        <p:xfrm>
          <a:off x="323528" y="332656"/>
          <a:ext cx="8424936"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45122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2" name="Прямоугольник с двумя вырезанными соседними углами 1"/>
          <p:cNvSpPr/>
          <p:nvPr/>
        </p:nvSpPr>
        <p:spPr>
          <a:xfrm>
            <a:off x="144016" y="188640"/>
            <a:ext cx="8820472" cy="3312368"/>
          </a:xfrm>
          <a:prstGeom prst="snip2SameRect">
            <a:avLst>
              <a:gd name="adj1" fmla="val 21628"/>
              <a:gd name="adj2" fmla="val 0"/>
            </a:avLst>
          </a:prstGeom>
          <a:gradFill flip="none" rotWithShape="1">
            <a:gsLst>
              <a:gs pos="81000">
                <a:schemeClr val="accent3">
                  <a:tint val="30000"/>
                  <a:satMod val="250000"/>
                  <a:alpha val="53000"/>
                </a:schemeClr>
              </a:gs>
              <a:gs pos="90000">
                <a:schemeClr val="accent3">
                  <a:tint val="75000"/>
                  <a:satMod val="210000"/>
                </a:schemeClr>
              </a:gs>
              <a:gs pos="100000">
                <a:schemeClr val="accent3">
                  <a:tint val="85000"/>
                  <a:satMod val="210000"/>
                </a:schemeClr>
              </a:gs>
            </a:gsLst>
            <a:path path="circle">
              <a:fillToRect l="50000" t="50000" r="50000" b="50000"/>
            </a:path>
            <a:tileRect/>
          </a:gradFill>
          <a:ln/>
          <a:effectLst>
            <a:glow rad="228600">
              <a:schemeClr val="accent5">
                <a:satMod val="175000"/>
                <a:alpha val="40000"/>
              </a:schemeClr>
            </a:glow>
            <a:outerShdw blurRad="76200" dist="50800" dir="5400000" rotWithShape="0">
              <a:srgbClr val="4E3B30">
                <a:alpha val="60000"/>
              </a:srgbClr>
            </a:outerShdw>
            <a:softEdge rad="317500"/>
          </a:effectLst>
        </p:spPr>
        <p:style>
          <a:lnRef idx="1">
            <a:schemeClr val="accent3"/>
          </a:lnRef>
          <a:fillRef idx="2">
            <a:schemeClr val="accent3"/>
          </a:fillRef>
          <a:effectRef idx="1">
            <a:schemeClr val="accent3"/>
          </a:effectRef>
          <a:fontRef idx="minor">
            <a:schemeClr val="dk1"/>
          </a:fontRef>
        </p:style>
        <p:txBody>
          <a:bodyPr tIns="540000" bIns="0" rtlCol="0" anchor="ctr" anchorCtr="1">
            <a:noAutofit/>
          </a:bodyPr>
          <a:lstStyle/>
          <a:p>
            <a:pPr marL="496570" indent="-496570" algn="ctr">
              <a:spcBef>
                <a:spcPts val="500"/>
              </a:spcBef>
              <a:spcAft>
                <a:spcPts val="0"/>
              </a:spcAft>
            </a:pPr>
            <a:r>
              <a:rPr lang="en-US" b="1" dirty="0"/>
              <a:t/>
            </a:r>
            <a:br>
              <a:rPr lang="en-US" b="1" dirty="0"/>
            </a:br>
            <a:r>
              <a:rPr lang="en-US" b="1" dirty="0" err="1"/>
              <a:t>Korporativ</a:t>
            </a:r>
            <a:r>
              <a:rPr lang="en-US" b="1" dirty="0"/>
              <a:t> </a:t>
            </a:r>
            <a:r>
              <a:rPr lang="en-US" b="1" dirty="0" err="1"/>
              <a:t>aktivlar</a:t>
            </a:r>
            <a:r>
              <a:rPr lang="en-US" b="1" dirty="0"/>
              <a:t> </a:t>
            </a:r>
            <a:r>
              <a:rPr lang="en-US" b="1" dirty="0" err="1"/>
              <a:t>tadbirkorlik</a:t>
            </a:r>
            <a:r>
              <a:rPr lang="en-US" b="1" dirty="0"/>
              <a:t> </a:t>
            </a:r>
            <a:r>
              <a:rPr lang="en-US" b="1" dirty="0" err="1"/>
              <a:t>sub’ektining</a:t>
            </a:r>
            <a:r>
              <a:rPr lang="en-US" b="1" dirty="0"/>
              <a:t> bosh </a:t>
            </a:r>
            <a:r>
              <a:rPr lang="en-US" b="1" dirty="0" err="1"/>
              <a:t>ofisining</a:t>
            </a:r>
            <a:r>
              <a:rPr lang="en-US" b="1" dirty="0"/>
              <a:t> </a:t>
            </a:r>
            <a:r>
              <a:rPr lang="en-US" b="1" dirty="0" err="1"/>
              <a:t>yoki</a:t>
            </a:r>
            <a:r>
              <a:rPr lang="en-US" b="1" dirty="0"/>
              <a:t> </a:t>
            </a:r>
            <a:r>
              <a:rPr lang="en-US" b="1" dirty="0" err="1"/>
              <a:t>bo‘linmasining</a:t>
            </a:r>
            <a:r>
              <a:rPr lang="en-US" b="1" dirty="0"/>
              <a:t> </a:t>
            </a:r>
            <a:r>
              <a:rPr lang="en-US" b="1" dirty="0" err="1"/>
              <a:t>binosi</a:t>
            </a:r>
            <a:r>
              <a:rPr lang="en-US" b="1" dirty="0"/>
              <a:t>, </a:t>
            </a:r>
            <a:r>
              <a:rPr lang="en-US" b="1" dirty="0" err="1"/>
              <a:t>elektron</a:t>
            </a:r>
            <a:r>
              <a:rPr lang="en-US" b="1" dirty="0"/>
              <a:t> </a:t>
            </a:r>
            <a:r>
              <a:rPr lang="en-US" b="1" dirty="0" err="1"/>
              <a:t>ma’lumotlarni</a:t>
            </a:r>
            <a:r>
              <a:rPr lang="en-US" b="1" dirty="0"/>
              <a:t> </a:t>
            </a:r>
            <a:r>
              <a:rPr lang="en-US" b="1" dirty="0" err="1"/>
              <a:t>qayta</a:t>
            </a:r>
            <a:r>
              <a:rPr lang="en-US" b="1" dirty="0"/>
              <a:t> </a:t>
            </a:r>
            <a:r>
              <a:rPr lang="en-US" b="1" dirty="0" err="1"/>
              <a:t>ishlash</a:t>
            </a:r>
            <a:r>
              <a:rPr lang="en-US" b="1" dirty="0"/>
              <a:t> </a:t>
            </a:r>
            <a:r>
              <a:rPr lang="en-US" b="1" dirty="0" err="1"/>
              <a:t>uskunalari</a:t>
            </a:r>
            <a:r>
              <a:rPr lang="en-US" b="1" dirty="0"/>
              <a:t> </a:t>
            </a:r>
            <a:r>
              <a:rPr lang="en-US" b="1" dirty="0" err="1"/>
              <a:t>yoki</a:t>
            </a:r>
            <a:r>
              <a:rPr lang="en-US" b="1" dirty="0"/>
              <a:t> </a:t>
            </a:r>
            <a:r>
              <a:rPr lang="en-US" b="1" dirty="0" err="1"/>
              <a:t>tadqiqot</a:t>
            </a:r>
            <a:r>
              <a:rPr lang="en-US" b="1" dirty="0"/>
              <a:t> </a:t>
            </a:r>
            <a:r>
              <a:rPr lang="en-US" b="1" dirty="0" err="1"/>
              <a:t>markazi</a:t>
            </a:r>
            <a:r>
              <a:rPr lang="en-US" b="1" dirty="0"/>
              <a:t> </a:t>
            </a:r>
            <a:r>
              <a:rPr lang="en-US" b="1" dirty="0" err="1"/>
              <a:t>kabi</a:t>
            </a:r>
            <a:r>
              <a:rPr lang="en-US" b="1" dirty="0"/>
              <a:t> </a:t>
            </a:r>
            <a:r>
              <a:rPr lang="en-US" b="1" dirty="0" err="1"/>
              <a:t>guruh</a:t>
            </a:r>
            <a:r>
              <a:rPr lang="en-US" b="1" dirty="0"/>
              <a:t> </a:t>
            </a:r>
            <a:r>
              <a:rPr lang="en-US" b="1" dirty="0" err="1"/>
              <a:t>yoki</a:t>
            </a:r>
            <a:r>
              <a:rPr lang="en-US" b="1" dirty="0"/>
              <a:t> </a:t>
            </a:r>
            <a:r>
              <a:rPr lang="en-US" b="1" dirty="0" err="1"/>
              <a:t>bo‘linma</a:t>
            </a:r>
            <a:r>
              <a:rPr lang="en-US" b="1" dirty="0"/>
              <a:t> </a:t>
            </a:r>
            <a:r>
              <a:rPr lang="en-US" b="1" dirty="0" err="1"/>
              <a:t>aktivlarini</a:t>
            </a:r>
            <a:r>
              <a:rPr lang="en-US" b="1" dirty="0"/>
              <a:t> </a:t>
            </a:r>
            <a:r>
              <a:rPr lang="en-US" b="1" dirty="0" err="1"/>
              <a:t>o‘z</a:t>
            </a:r>
            <a:r>
              <a:rPr lang="en-US" b="1" dirty="0"/>
              <a:t> </a:t>
            </a:r>
            <a:r>
              <a:rPr lang="en-US" b="1" dirty="0" err="1"/>
              <a:t>ichiga</a:t>
            </a:r>
            <a:r>
              <a:rPr lang="en-US" b="1" dirty="0"/>
              <a:t> </a:t>
            </a:r>
            <a:r>
              <a:rPr lang="en-US" b="1" dirty="0" err="1"/>
              <a:t>oladi.Tadbirkorlik</a:t>
            </a:r>
            <a:r>
              <a:rPr lang="en-US" b="1" dirty="0"/>
              <a:t> </a:t>
            </a:r>
            <a:r>
              <a:rPr lang="en-US" b="1" dirty="0" err="1"/>
              <a:t>sub’ektining</a:t>
            </a:r>
            <a:r>
              <a:rPr lang="en-US" b="1" dirty="0"/>
              <a:t> </a:t>
            </a:r>
            <a:r>
              <a:rPr lang="en-US" b="1" dirty="0" err="1"/>
              <a:t>tuzilishi</a:t>
            </a:r>
            <a:r>
              <a:rPr lang="en-US" b="1" dirty="0"/>
              <a:t> </a:t>
            </a:r>
            <a:r>
              <a:rPr lang="en-US" b="1" dirty="0" err="1"/>
              <a:t>aktiv</a:t>
            </a:r>
            <a:r>
              <a:rPr lang="en-US" b="1" dirty="0"/>
              <a:t> </a:t>
            </a:r>
            <a:r>
              <a:rPr lang="en-US" b="1" dirty="0" err="1"/>
              <a:t>muayyan</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a:t>
            </a:r>
            <a:r>
              <a:rPr lang="en-US" b="1" dirty="0"/>
              <a:t> </a:t>
            </a:r>
            <a:r>
              <a:rPr lang="en-US" b="1" dirty="0" err="1"/>
              <a:t>uchun</a:t>
            </a:r>
            <a:r>
              <a:rPr lang="en-US" b="1" dirty="0"/>
              <a:t> </a:t>
            </a:r>
            <a:r>
              <a:rPr lang="en-US" b="1" dirty="0" err="1"/>
              <a:t>mazkur</a:t>
            </a:r>
            <a:r>
              <a:rPr lang="en-US" b="1" dirty="0"/>
              <a:t> </a:t>
            </a:r>
            <a:r>
              <a:rPr lang="en-US" b="1" dirty="0" err="1"/>
              <a:t>Standartda</a:t>
            </a:r>
            <a:r>
              <a:rPr lang="en-US" b="1" dirty="0"/>
              <a:t> </a:t>
            </a:r>
            <a:r>
              <a:rPr lang="en-US" b="1" dirty="0" err="1"/>
              <a:t>keltirilgan</a:t>
            </a:r>
            <a:r>
              <a:rPr lang="en-US" b="1" dirty="0"/>
              <a:t> </a:t>
            </a:r>
            <a:r>
              <a:rPr lang="en-US" b="1" dirty="0" err="1"/>
              <a:t>korporativ</a:t>
            </a:r>
            <a:r>
              <a:rPr lang="en-US" b="1" dirty="0"/>
              <a:t> </a:t>
            </a:r>
            <a:r>
              <a:rPr lang="en-US" b="1" dirty="0" err="1"/>
              <a:t>aktivlar</a:t>
            </a:r>
            <a:r>
              <a:rPr lang="en-US" b="1" dirty="0"/>
              <a:t> </a:t>
            </a:r>
            <a:r>
              <a:rPr lang="en-US" b="1" dirty="0" err="1"/>
              <a:t>ta’rifini</a:t>
            </a:r>
            <a:r>
              <a:rPr lang="en-US" b="1" dirty="0"/>
              <a:t> </a:t>
            </a:r>
            <a:r>
              <a:rPr lang="en-US" b="1" dirty="0" err="1"/>
              <a:t>qanoatlantirishi</a:t>
            </a:r>
            <a:r>
              <a:rPr lang="en-US" b="1" dirty="0"/>
              <a:t> </a:t>
            </a:r>
            <a:r>
              <a:rPr lang="en-US" b="1" dirty="0" err="1"/>
              <a:t>yoki</a:t>
            </a:r>
            <a:r>
              <a:rPr lang="en-US" b="1" dirty="0"/>
              <a:t> </a:t>
            </a:r>
            <a:r>
              <a:rPr lang="en-US" b="1" dirty="0" err="1"/>
              <a:t>qanoatlantirmasligini</a:t>
            </a:r>
            <a:r>
              <a:rPr lang="en-US" b="1" dirty="0"/>
              <a:t> </a:t>
            </a:r>
            <a:r>
              <a:rPr lang="en-US" b="1" dirty="0" err="1"/>
              <a:t>belgilaydi</a:t>
            </a:r>
            <a:r>
              <a:rPr lang="en-US" b="1" dirty="0"/>
              <a:t>. </a:t>
            </a:r>
            <a:r>
              <a:rPr lang="en-US" b="1" dirty="0" err="1"/>
              <a:t>Korporativ</a:t>
            </a:r>
            <a:r>
              <a:rPr lang="en-US" b="1" dirty="0"/>
              <a:t> </a:t>
            </a:r>
            <a:r>
              <a:rPr lang="en-US" b="1" dirty="0" err="1"/>
              <a:t>aktivlarning</a:t>
            </a:r>
            <a:r>
              <a:rPr lang="en-US" b="1" dirty="0"/>
              <a:t> </a:t>
            </a:r>
            <a:r>
              <a:rPr lang="en-US" b="1" dirty="0" err="1"/>
              <a:t>farqlovchi</a:t>
            </a:r>
            <a:r>
              <a:rPr lang="en-US" b="1" dirty="0"/>
              <a:t> </a:t>
            </a:r>
            <a:r>
              <a:rPr lang="en-US" b="1" dirty="0" err="1"/>
              <a:t>xususiyatlari</a:t>
            </a:r>
            <a:r>
              <a:rPr lang="en-US" b="1" dirty="0"/>
              <a:t> </a:t>
            </a:r>
            <a:r>
              <a:rPr lang="en-US" b="1" dirty="0" err="1"/>
              <a:t>shuki</a:t>
            </a:r>
            <a:r>
              <a:rPr lang="en-US" b="1" dirty="0"/>
              <a:t>, </a:t>
            </a:r>
            <a:r>
              <a:rPr lang="en-US" b="1" dirty="0" err="1"/>
              <a:t>ular</a:t>
            </a:r>
            <a:r>
              <a:rPr lang="en-US" b="1" dirty="0"/>
              <a:t> </a:t>
            </a:r>
            <a:r>
              <a:rPr lang="en-US" b="1" dirty="0" err="1"/>
              <a:t>boshqa</a:t>
            </a:r>
            <a:r>
              <a:rPr lang="en-US" b="1" dirty="0"/>
              <a:t> </a:t>
            </a:r>
            <a:r>
              <a:rPr lang="en-US" b="1" dirty="0" err="1"/>
              <a:t>aktivlar</a:t>
            </a:r>
            <a:r>
              <a:rPr lang="en-US" b="1" dirty="0"/>
              <a:t> </a:t>
            </a:r>
            <a:r>
              <a:rPr lang="en-US" b="1" dirty="0" err="1"/>
              <a:t>yoki</a:t>
            </a:r>
            <a:r>
              <a:rPr lang="en-US" b="1" dirty="0"/>
              <a:t> </a:t>
            </a:r>
            <a:r>
              <a:rPr lang="en-US" b="1" dirty="0" err="1"/>
              <a:t>aktivlar</a:t>
            </a:r>
            <a:r>
              <a:rPr lang="en-US" b="1" dirty="0"/>
              <a:t> </a:t>
            </a:r>
            <a:r>
              <a:rPr lang="en-US" b="1" dirty="0" err="1"/>
              <a:t>guruhlaridan</a:t>
            </a:r>
            <a:r>
              <a:rPr lang="en-US" b="1" dirty="0"/>
              <a:t> </a:t>
            </a:r>
            <a:r>
              <a:rPr lang="en-US" b="1" dirty="0" err="1"/>
              <a:t>mustaqil</a:t>
            </a:r>
            <a:r>
              <a:rPr lang="en-US" b="1" dirty="0"/>
              <a:t> </a:t>
            </a:r>
            <a:r>
              <a:rPr lang="en-US" b="1" dirty="0" err="1"/>
              <a:t>ravishda</a:t>
            </a:r>
            <a:r>
              <a:rPr lang="en-US" b="1" dirty="0"/>
              <a:t> </a:t>
            </a:r>
            <a:r>
              <a:rPr lang="en-US" b="1" dirty="0" err="1"/>
              <a:t>pul</a:t>
            </a:r>
            <a:r>
              <a:rPr lang="en-US" b="1" dirty="0"/>
              <a:t> </a:t>
            </a:r>
            <a:r>
              <a:rPr lang="en-US" b="1" dirty="0" err="1"/>
              <a:t>kirimlarini</a:t>
            </a:r>
            <a:r>
              <a:rPr lang="en-US" b="1" dirty="0"/>
              <a:t> </a:t>
            </a:r>
            <a:r>
              <a:rPr lang="en-US" b="1" dirty="0" err="1"/>
              <a:t>yuzaga</a:t>
            </a:r>
            <a:r>
              <a:rPr lang="en-US" b="1" dirty="0"/>
              <a:t> </a:t>
            </a:r>
            <a:r>
              <a:rPr lang="en-US" b="1" dirty="0" err="1"/>
              <a:t>keltirmaydi</a:t>
            </a:r>
            <a:r>
              <a:rPr lang="en-US" b="1" dirty="0"/>
              <a:t> </a:t>
            </a:r>
            <a:r>
              <a:rPr lang="en-US" b="1" dirty="0" err="1"/>
              <a:t>va</a:t>
            </a:r>
            <a:r>
              <a:rPr lang="en-US" b="1" dirty="0"/>
              <a:t> </a:t>
            </a:r>
            <a:r>
              <a:rPr lang="en-US" b="1" dirty="0" err="1"/>
              <a:t>ularning</a:t>
            </a:r>
            <a:r>
              <a:rPr lang="en-US" b="1" dirty="0"/>
              <a:t> </a:t>
            </a:r>
            <a:r>
              <a:rPr lang="en-US" b="1" dirty="0" err="1"/>
              <a:t>balans</a:t>
            </a:r>
            <a:r>
              <a:rPr lang="en-US" b="1" dirty="0"/>
              <a:t> </a:t>
            </a:r>
            <a:r>
              <a:rPr lang="en-US" b="1" dirty="0" err="1"/>
              <a:t>qiymatini</a:t>
            </a:r>
            <a:r>
              <a:rPr lang="en-US" b="1" dirty="0"/>
              <a:t> </a:t>
            </a:r>
            <a:r>
              <a:rPr lang="en-US" b="1" dirty="0" err="1"/>
              <a:t>ko‘rib</a:t>
            </a:r>
            <a:r>
              <a:rPr lang="en-US" b="1" dirty="0"/>
              <a:t> </a:t>
            </a:r>
            <a:r>
              <a:rPr lang="en-US" b="1" dirty="0" err="1"/>
              <a:t>chiqilayotgan</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birlikka</a:t>
            </a:r>
            <a:r>
              <a:rPr lang="en-US" b="1" dirty="0"/>
              <a:t> </a:t>
            </a:r>
            <a:r>
              <a:rPr lang="en-US" b="1" dirty="0" err="1"/>
              <a:t>to‘liq</a:t>
            </a:r>
            <a:r>
              <a:rPr lang="en-US" b="1" dirty="0"/>
              <a:t> </a:t>
            </a:r>
            <a:r>
              <a:rPr lang="en-US" b="1" dirty="0" err="1"/>
              <a:t>aks</a:t>
            </a:r>
            <a:r>
              <a:rPr lang="en-US" b="1" dirty="0"/>
              <a:t> </a:t>
            </a:r>
            <a:r>
              <a:rPr lang="en-US" b="1" dirty="0" err="1"/>
              <a:t>ettirilmaydi</a:t>
            </a:r>
            <a:r>
              <a:rPr lang="en-US" b="1" dirty="0"/>
              <a:t>.</a:t>
            </a:r>
            <a:br>
              <a:rPr lang="en-US" b="1" dirty="0"/>
            </a:br>
            <a:r>
              <a:rPr lang="en-US" b="1" dirty="0"/>
              <a:t/>
            </a:r>
            <a:br>
              <a:rPr lang="en-US" b="1" dirty="0"/>
            </a:br>
            <a:r>
              <a:rPr lang="en-US" b="1" dirty="0"/>
              <a:t/>
            </a:r>
            <a:br>
              <a:rPr lang="en-US" b="1" dirty="0"/>
            </a:br>
            <a:endParaRPr lang="ru-RU" b="1" i="1" u="sng" dirty="0">
              <a:solidFill>
                <a:srgbClr val="7030A0"/>
              </a:solidFill>
            </a:endParaRPr>
          </a:p>
        </p:txBody>
      </p:sp>
      <p:sp>
        <p:nvSpPr>
          <p:cNvPr id="4" name="Прямоугольник с двумя вырезанными соседними углами 3"/>
          <p:cNvSpPr/>
          <p:nvPr/>
        </p:nvSpPr>
        <p:spPr>
          <a:xfrm>
            <a:off x="144016" y="3501008"/>
            <a:ext cx="8820472" cy="3264948"/>
          </a:xfrm>
          <a:prstGeom prst="snip2SameRect">
            <a:avLst>
              <a:gd name="adj1" fmla="val 0"/>
              <a:gd name="adj2" fmla="val 27954"/>
            </a:avLst>
          </a:prstGeom>
          <a:gradFill flip="none" rotWithShape="1">
            <a:gsLst>
              <a:gs pos="87000">
                <a:schemeClr val="accent3">
                  <a:tint val="30000"/>
                  <a:satMod val="250000"/>
                  <a:alpha val="30000"/>
                </a:schemeClr>
              </a:gs>
              <a:gs pos="90000">
                <a:schemeClr val="accent3">
                  <a:tint val="75000"/>
                  <a:satMod val="210000"/>
                </a:schemeClr>
              </a:gs>
              <a:gs pos="100000">
                <a:schemeClr val="accent3">
                  <a:tint val="85000"/>
                  <a:satMod val="210000"/>
                </a:schemeClr>
              </a:gs>
            </a:gsLst>
            <a:path path="circle">
              <a:fillToRect l="50000" t="50000" r="50000" b="50000"/>
            </a:path>
            <a:tileRect/>
          </a:gradFill>
          <a:ln/>
          <a:effectLst>
            <a:glow rad="228600">
              <a:schemeClr val="accent5">
                <a:satMod val="175000"/>
                <a:alpha val="40000"/>
              </a:schemeClr>
            </a:glow>
            <a:outerShdw blurRad="76200" dist="50800" dir="5400000" rotWithShape="0">
              <a:srgbClr val="4E3B30">
                <a:alpha val="60000"/>
              </a:srgbClr>
            </a:outerShdw>
            <a:softEdge rad="317500"/>
          </a:effectLst>
        </p:spPr>
        <p:style>
          <a:lnRef idx="1">
            <a:schemeClr val="accent3"/>
          </a:lnRef>
          <a:fillRef idx="2">
            <a:schemeClr val="accent3"/>
          </a:fillRef>
          <a:effectRef idx="1">
            <a:schemeClr val="accent3"/>
          </a:effectRef>
          <a:fontRef idx="minor">
            <a:schemeClr val="dk1"/>
          </a:fontRef>
        </p:style>
        <p:txBody>
          <a:bodyPr tIns="540000" bIns="0" rtlCol="0" anchor="ctr" anchorCtr="1">
            <a:noAutofit/>
          </a:bodyPr>
          <a:lstStyle/>
          <a:p>
            <a:pPr algn="ctr"/>
            <a:r>
              <a:rPr lang="en-US" b="1" dirty="0" err="1"/>
              <a:t>Korporativ</a:t>
            </a:r>
            <a:r>
              <a:rPr lang="en-US" b="1" dirty="0"/>
              <a:t> </a:t>
            </a:r>
            <a:r>
              <a:rPr lang="en-US" b="1" dirty="0" err="1"/>
              <a:t>aktivlar</a:t>
            </a:r>
            <a:r>
              <a:rPr lang="en-US" b="1" dirty="0"/>
              <a:t> </a:t>
            </a:r>
            <a:r>
              <a:rPr lang="en-US" b="1" dirty="0" err="1"/>
              <a:t>alohida</a:t>
            </a:r>
            <a:r>
              <a:rPr lang="en-US" b="1" dirty="0"/>
              <a:t> </a:t>
            </a:r>
            <a:r>
              <a:rPr lang="en-US" b="1" dirty="0" err="1"/>
              <a:t>pul</a:t>
            </a:r>
            <a:r>
              <a:rPr lang="en-US" b="1" dirty="0"/>
              <a:t> </a:t>
            </a:r>
            <a:r>
              <a:rPr lang="en-US" b="1" dirty="0" err="1"/>
              <a:t>kirimlarini</a:t>
            </a:r>
            <a:r>
              <a:rPr lang="en-US" b="1" dirty="0"/>
              <a:t> </a:t>
            </a:r>
            <a:r>
              <a:rPr lang="en-US" b="1" dirty="0" err="1"/>
              <a:t>yuzaga</a:t>
            </a:r>
            <a:r>
              <a:rPr lang="en-US" b="1" dirty="0"/>
              <a:t> </a:t>
            </a:r>
            <a:r>
              <a:rPr lang="en-US" b="1" dirty="0" err="1"/>
              <a:t>keltirmasligi</a:t>
            </a:r>
            <a:r>
              <a:rPr lang="en-US" b="1" dirty="0"/>
              <a:t> </a:t>
            </a:r>
            <a:r>
              <a:rPr lang="en-US" b="1" dirty="0" err="1"/>
              <a:t>tufayli</a:t>
            </a:r>
            <a:r>
              <a:rPr lang="en-US" b="1" dirty="0"/>
              <a:t>, </a:t>
            </a:r>
            <a:r>
              <a:rPr lang="en-US" b="1" dirty="0" err="1"/>
              <a:t>alohida</a:t>
            </a:r>
            <a:r>
              <a:rPr lang="en-US" b="1" dirty="0"/>
              <a:t> </a:t>
            </a:r>
            <a:r>
              <a:rPr lang="en-US" b="1" dirty="0" err="1"/>
              <a:t>korporativ</a:t>
            </a:r>
            <a:r>
              <a:rPr lang="en-US" b="1" dirty="0"/>
              <a:t> </a:t>
            </a:r>
            <a:r>
              <a:rPr lang="en-US" b="1" dirty="0" err="1"/>
              <a:t>aktivning</a:t>
            </a:r>
            <a:r>
              <a:rPr lang="en-US" b="1" dirty="0"/>
              <a:t> </a:t>
            </a:r>
            <a:r>
              <a:rPr lang="en-US" b="1" dirty="0" err="1"/>
              <a:t>qoplanadigan</a:t>
            </a:r>
            <a:r>
              <a:rPr lang="en-US" b="1" dirty="0"/>
              <a:t> </a:t>
            </a:r>
            <a:r>
              <a:rPr lang="en-US" b="1" dirty="0" err="1"/>
              <a:t>qiymati</a:t>
            </a:r>
            <a:r>
              <a:rPr lang="en-US" b="1" dirty="0"/>
              <a:t> </a:t>
            </a:r>
            <a:r>
              <a:rPr lang="en-US" b="1" dirty="0" err="1"/>
              <a:t>aniqlanmaydi</a:t>
            </a:r>
            <a:r>
              <a:rPr lang="en-US" b="1" dirty="0"/>
              <a:t>, </a:t>
            </a:r>
            <a:r>
              <a:rPr lang="en-US" b="1" dirty="0" err="1"/>
              <a:t>bunda</a:t>
            </a:r>
            <a:r>
              <a:rPr lang="en-US" b="1" dirty="0"/>
              <a:t> </a:t>
            </a:r>
            <a:r>
              <a:rPr lang="en-US" b="1" dirty="0" err="1"/>
              <a:t>rahbariyat</a:t>
            </a:r>
            <a:r>
              <a:rPr lang="en-US" b="1" dirty="0"/>
              <a:t> </a:t>
            </a:r>
            <a:r>
              <a:rPr lang="en-US" b="1" dirty="0" err="1"/>
              <a:t>aktivning</a:t>
            </a:r>
            <a:r>
              <a:rPr lang="en-US" b="1" dirty="0"/>
              <a:t> </a:t>
            </a:r>
            <a:r>
              <a:rPr lang="en-US" b="1" dirty="0" err="1"/>
              <a:t>chiqib</a:t>
            </a:r>
            <a:r>
              <a:rPr lang="en-US" b="1" dirty="0"/>
              <a:t> </a:t>
            </a:r>
            <a:r>
              <a:rPr lang="en-US" b="1" dirty="0" err="1"/>
              <a:t>ketishini</a:t>
            </a:r>
            <a:r>
              <a:rPr lang="en-US" b="1" dirty="0"/>
              <a:t> </a:t>
            </a:r>
            <a:r>
              <a:rPr lang="en-US" b="1" dirty="0" err="1"/>
              <a:t>amalga</a:t>
            </a:r>
            <a:r>
              <a:rPr lang="en-US" b="1" dirty="0"/>
              <a:t> </a:t>
            </a:r>
            <a:r>
              <a:rPr lang="en-US" b="1" dirty="0" err="1"/>
              <a:t>oshirishga</a:t>
            </a:r>
            <a:r>
              <a:rPr lang="en-US" b="1" dirty="0"/>
              <a:t> </a:t>
            </a:r>
            <a:r>
              <a:rPr lang="en-US" b="1" dirty="0" err="1"/>
              <a:t>qaror</a:t>
            </a:r>
            <a:r>
              <a:rPr lang="en-US" b="1" dirty="0"/>
              <a:t> </a:t>
            </a:r>
            <a:r>
              <a:rPr lang="en-US" b="1" dirty="0" err="1"/>
              <a:t>qilmaguncha</a:t>
            </a:r>
            <a:r>
              <a:rPr lang="en-US" b="1" dirty="0"/>
              <a:t>. </a:t>
            </a:r>
            <a:r>
              <a:rPr lang="en-US" b="1" dirty="0" err="1"/>
              <a:t>Natijada</a:t>
            </a:r>
            <a:r>
              <a:rPr lang="en-US" b="1" dirty="0"/>
              <a:t>, </a:t>
            </a:r>
            <a:r>
              <a:rPr lang="en-US" b="1" dirty="0" err="1"/>
              <a:t>agarda</a:t>
            </a:r>
            <a:r>
              <a:rPr lang="en-US" b="1" dirty="0"/>
              <a:t> </a:t>
            </a:r>
            <a:r>
              <a:rPr lang="en-US" b="1" dirty="0" err="1"/>
              <a:t>korporativ</a:t>
            </a:r>
            <a:r>
              <a:rPr lang="en-US" b="1" dirty="0"/>
              <a:t> </a:t>
            </a:r>
            <a:r>
              <a:rPr lang="en-US" b="1" dirty="0" err="1"/>
              <a:t>aktiv</a:t>
            </a:r>
            <a:r>
              <a:rPr lang="en-US" b="1" dirty="0"/>
              <a:t> </a:t>
            </a:r>
            <a:r>
              <a:rPr lang="en-US" b="1" dirty="0" err="1"/>
              <a:t>qadrsizlangan</a:t>
            </a:r>
            <a:r>
              <a:rPr lang="en-US" b="1" dirty="0"/>
              <a:t> </a:t>
            </a:r>
            <a:r>
              <a:rPr lang="en-US" b="1" dirty="0" err="1"/>
              <a:t>bo‘lishi</a:t>
            </a:r>
            <a:r>
              <a:rPr lang="en-US" b="1" dirty="0"/>
              <a:t> </a:t>
            </a:r>
            <a:r>
              <a:rPr lang="en-US" b="1" dirty="0" err="1"/>
              <a:t>mumkinligining</a:t>
            </a:r>
            <a:r>
              <a:rPr lang="en-US" b="1" dirty="0"/>
              <a:t> </a:t>
            </a:r>
            <a:r>
              <a:rPr lang="en-US" b="1" dirty="0" err="1"/>
              <a:t>ishorasi</a:t>
            </a:r>
            <a:r>
              <a:rPr lang="en-US" b="1" dirty="0"/>
              <a:t> </a:t>
            </a:r>
            <a:r>
              <a:rPr lang="en-US" b="1" dirty="0" err="1"/>
              <a:t>mavjud</a:t>
            </a:r>
            <a:r>
              <a:rPr lang="en-US" b="1" dirty="0"/>
              <a:t> </a:t>
            </a:r>
            <a:r>
              <a:rPr lang="en-US" b="1" dirty="0" err="1"/>
              <a:t>bo‘lsa</a:t>
            </a:r>
            <a:r>
              <a:rPr lang="en-US" b="1" dirty="0"/>
              <a:t>, </a:t>
            </a:r>
            <a:r>
              <a:rPr lang="en-US" b="1" dirty="0" err="1"/>
              <a:t>qoplanadigan</a:t>
            </a:r>
            <a:r>
              <a:rPr lang="en-US" b="1" dirty="0"/>
              <a:t> </a:t>
            </a:r>
            <a:r>
              <a:rPr lang="en-US" b="1" dirty="0" err="1"/>
              <a:t>qiymat</a:t>
            </a:r>
            <a:r>
              <a:rPr lang="en-US" b="1" dirty="0"/>
              <a:t> </a:t>
            </a:r>
            <a:r>
              <a:rPr lang="en-US" b="1" dirty="0" err="1"/>
              <a:t>korporativ</a:t>
            </a:r>
            <a:r>
              <a:rPr lang="en-US" b="1" dirty="0"/>
              <a:t> </a:t>
            </a:r>
            <a:r>
              <a:rPr lang="en-US" b="1" dirty="0" err="1"/>
              <a:t>aktiv</a:t>
            </a:r>
            <a:r>
              <a:rPr lang="en-US" b="1" dirty="0"/>
              <a:t> </a:t>
            </a:r>
            <a:r>
              <a:rPr lang="en-US" b="1" dirty="0" err="1"/>
              <a:t>tegishli</a:t>
            </a:r>
            <a:r>
              <a:rPr lang="en-US" b="1" dirty="0"/>
              <a:t> </a:t>
            </a:r>
            <a:r>
              <a:rPr lang="en-US" b="1" dirty="0" err="1"/>
              <a:t>bo‘lgan</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a:t>
            </a:r>
            <a:r>
              <a:rPr lang="en-US" b="1" dirty="0"/>
              <a:t> </a:t>
            </a:r>
            <a:r>
              <a:rPr lang="en-US" b="1" dirty="0" err="1"/>
              <a:t>yoki</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birliklar</a:t>
            </a:r>
            <a:r>
              <a:rPr lang="en-US" b="1" dirty="0"/>
              <a:t> </a:t>
            </a:r>
            <a:r>
              <a:rPr lang="en-US" b="1" dirty="0" err="1"/>
              <a:t>guruhi</a:t>
            </a:r>
            <a:r>
              <a:rPr lang="en-US" b="1" dirty="0"/>
              <a:t> </a:t>
            </a:r>
            <a:r>
              <a:rPr lang="en-US" b="1" dirty="0" err="1"/>
              <a:t>uchun</a:t>
            </a:r>
            <a:r>
              <a:rPr lang="en-US" b="1" dirty="0"/>
              <a:t> </a:t>
            </a:r>
            <a:r>
              <a:rPr lang="en-US" b="1" dirty="0" err="1"/>
              <a:t>aniqlanadi</a:t>
            </a:r>
            <a:r>
              <a:rPr lang="en-US" b="1" dirty="0"/>
              <a:t> </a:t>
            </a:r>
            <a:r>
              <a:rPr lang="en-US" b="1" dirty="0" err="1"/>
              <a:t>va</a:t>
            </a:r>
            <a:r>
              <a:rPr lang="en-US" b="1" dirty="0"/>
              <a:t> u </a:t>
            </a:r>
            <a:r>
              <a:rPr lang="en-US" b="1" dirty="0" err="1"/>
              <a:t>ushbu</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birlikning</a:t>
            </a:r>
            <a:r>
              <a:rPr lang="en-US" b="1" dirty="0"/>
              <a:t> </a:t>
            </a:r>
            <a:r>
              <a:rPr lang="en-US" b="1" dirty="0" err="1"/>
              <a:t>yoki</a:t>
            </a:r>
            <a:r>
              <a:rPr lang="en-US" b="1" dirty="0"/>
              <a:t> </a:t>
            </a:r>
            <a:r>
              <a:rPr lang="en-US" b="1" dirty="0" err="1"/>
              <a:t>pul</a:t>
            </a:r>
            <a:r>
              <a:rPr lang="en-US" b="1" dirty="0"/>
              <a:t> </a:t>
            </a:r>
            <a:r>
              <a:rPr lang="en-US" b="1" dirty="0" err="1"/>
              <a:t>mablag‘larini</a:t>
            </a:r>
            <a:r>
              <a:rPr lang="en-US" b="1" dirty="0"/>
              <a:t> </a:t>
            </a:r>
            <a:r>
              <a:rPr lang="en-US" b="1" dirty="0" err="1"/>
              <a:t>hosil</a:t>
            </a:r>
            <a:r>
              <a:rPr lang="en-US" b="1" dirty="0"/>
              <a:t> </a:t>
            </a:r>
            <a:r>
              <a:rPr lang="en-US" b="1" dirty="0" err="1"/>
              <a:t>qiladigan</a:t>
            </a:r>
            <a:r>
              <a:rPr lang="en-US" b="1" dirty="0"/>
              <a:t> </a:t>
            </a:r>
            <a:r>
              <a:rPr lang="en-US" b="1" dirty="0" err="1"/>
              <a:t>birliklar</a:t>
            </a:r>
            <a:r>
              <a:rPr lang="en-US" b="1" dirty="0"/>
              <a:t> </a:t>
            </a:r>
            <a:r>
              <a:rPr lang="en-US" b="1" dirty="0" err="1"/>
              <a:t>guruhining</a:t>
            </a:r>
            <a:r>
              <a:rPr lang="en-US" b="1" dirty="0"/>
              <a:t> </a:t>
            </a:r>
            <a:r>
              <a:rPr lang="en-US" b="1" dirty="0" err="1"/>
              <a:t>balans</a:t>
            </a:r>
            <a:r>
              <a:rPr lang="en-US" b="1" dirty="0"/>
              <a:t> </a:t>
            </a:r>
            <a:r>
              <a:rPr lang="en-US" b="1" dirty="0" err="1"/>
              <a:t>qiymati</a:t>
            </a:r>
            <a:r>
              <a:rPr lang="en-US" b="1" dirty="0"/>
              <a:t> </a:t>
            </a:r>
            <a:r>
              <a:rPr lang="en-US" b="1" dirty="0" err="1"/>
              <a:t>bilan</a:t>
            </a:r>
            <a:r>
              <a:rPr lang="en-US" b="1" dirty="0"/>
              <a:t> </a:t>
            </a:r>
            <a:r>
              <a:rPr lang="en-US" b="1" dirty="0" err="1"/>
              <a:t>qiyoslanadi</a:t>
            </a:r>
            <a:r>
              <a:rPr lang="en-US" b="1" dirty="0"/>
              <a:t>.</a:t>
            </a:r>
            <a:endParaRPr lang="ru-RU" b="1" i="1" u="sng" dirty="0">
              <a:solidFill>
                <a:srgbClr val="7030A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571500"/>
            <a:ext cx="7620000" cy="571500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68"/>
            <a:ext cx="9144000" cy="6858000"/>
          </a:xfrm>
          <a:prstGeom prst="rect">
            <a:avLst/>
          </a:prstGeom>
        </p:spPr>
      </p:pic>
      <p:graphicFrame>
        <p:nvGraphicFramePr>
          <p:cNvPr id="4" name="Схема 3"/>
          <p:cNvGraphicFramePr/>
          <p:nvPr>
            <p:extLst>
              <p:ext uri="{D42A27DB-BD31-4B8C-83A1-F6EECF244321}">
                <p14:modId xmlns:p14="http://schemas.microsoft.com/office/powerpoint/2010/main" val="3684419439"/>
              </p:ext>
            </p:extLst>
          </p:nvPr>
        </p:nvGraphicFramePr>
        <p:xfrm>
          <a:off x="179512" y="116632"/>
          <a:ext cx="8964488" cy="66247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217204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71500"/>
            <a:ext cx="7554416" cy="5715000"/>
          </a:xfrm>
          <a:prstGeom prst="rect">
            <a:avLst/>
          </a:prstGeom>
        </p:spPr>
      </p:pic>
      <p:graphicFrame>
        <p:nvGraphicFramePr>
          <p:cNvPr id="4" name="Схема 3"/>
          <p:cNvGraphicFramePr/>
          <p:nvPr>
            <p:extLst>
              <p:ext uri="{D42A27DB-BD31-4B8C-83A1-F6EECF244321}">
                <p14:modId xmlns:p14="http://schemas.microsoft.com/office/powerpoint/2010/main" val="2934886449"/>
              </p:ext>
            </p:extLst>
          </p:nvPr>
        </p:nvGraphicFramePr>
        <p:xfrm>
          <a:off x="251520" y="260648"/>
          <a:ext cx="8784976" cy="6480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49778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571500"/>
            <a:ext cx="7620000" cy="5715000"/>
          </a:xfrm>
          <a:prstGeom prst="rect">
            <a:avLst/>
          </a:prstGeom>
        </p:spPr>
      </p:pic>
      <p:sp>
        <p:nvSpPr>
          <p:cNvPr id="3" name="Выноска-облако 2"/>
          <p:cNvSpPr/>
          <p:nvPr/>
        </p:nvSpPr>
        <p:spPr>
          <a:xfrm>
            <a:off x="3779912" y="571500"/>
            <a:ext cx="4602088" cy="1777380"/>
          </a:xfrm>
          <a:prstGeom prst="cloudCallou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t>Etiboringiz</a:t>
            </a:r>
            <a:r>
              <a:rPr lang="en-US" sz="3600" dirty="0"/>
              <a:t> </a:t>
            </a:r>
            <a:r>
              <a:rPr lang="en-US" sz="3600" dirty="0" err="1"/>
              <a:t>uchun</a:t>
            </a:r>
            <a:r>
              <a:rPr lang="en-US" sz="3600" dirty="0"/>
              <a:t> </a:t>
            </a:r>
            <a:r>
              <a:rPr lang="en-US" sz="3600" dirty="0" err="1" smtClean="0"/>
              <a:t>rahmat</a:t>
            </a:r>
            <a:r>
              <a:rPr lang="en-US" sz="3600" dirty="0"/>
              <a:t>!</a:t>
            </a:r>
            <a:endParaRPr lang="ru-RU" sz="3600" dirty="0"/>
          </a:p>
        </p:txBody>
      </p:sp>
    </p:spTree>
    <p:extLst>
      <p:ext uri="{BB962C8B-B14F-4D97-AF65-F5344CB8AC3E}">
        <p14:creationId xmlns:p14="http://schemas.microsoft.com/office/powerpoint/2010/main" val="243750160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732</TotalTime>
  <Words>1430</Words>
  <Application>Microsoft Office PowerPoint</Application>
  <PresentationFormat>Экран (4:3)</PresentationFormat>
  <Paragraphs>71</Paragraphs>
  <Slides>20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20</vt:i4>
      </vt:variant>
    </vt:vector>
  </HeadingPairs>
  <TitlesOfParts>
    <vt:vector size="28" baseType="lpstr">
      <vt:lpstr>Bookman Old Style</vt:lpstr>
      <vt:lpstr>Calibri</vt:lpstr>
      <vt:lpstr>Cambria</vt:lpstr>
      <vt:lpstr>Gill Sans MT</vt:lpstr>
      <vt:lpstr>Times New Roman</vt:lpstr>
      <vt:lpstr>Wingdings</vt:lpstr>
      <vt:lpstr>Wingdings 3</vt:lpstr>
      <vt:lpstr>Начальная</vt:lpstr>
      <vt:lpstr>Презентация PowerPoint</vt:lpstr>
      <vt:lpstr>         REJA:  1. Aktivlar qadrsizlanishi standartining maqsadi. 2. Qadrsizlangan bo‘lishi mumkin bo‘lgan aktivni aniqlash. 3. Aktivning foydalanishdagi qiymatini baholash. 4. Kelgusi pul oqimlari baholanishining tashkiliy qismi. 5. Qadrsizlanish zararini tan olish va baholash   </vt:lpstr>
      <vt:lpstr>Maqsadi</vt:lpstr>
      <vt:lpstr>Aktiv qadrsizlangan bo‘ladi, qachonki uning balans qiymati uning qoplanadigan qiymatidan oshsa. Aktiv qadrsizlangan bo‘lishi mumkinligining biror ishorasi mavjudligini tekshirishda, tadbirkorlik sub’ekti, kamida, quyidagi ishoralarni ko‘rib chiqishi lozim:  Ma’lumotlarning tashqi manbalari: </vt:lpstr>
      <vt:lpstr>       Tadbirkorlik sub’ektining sof aktivlarining balans qiymati uning bozor kapitalizatsiyasidan ko‘proqdir. Ma’lumotlarning ichki manbalari: </vt:lpstr>
      <vt:lpstr>Презентация PowerPoint</vt:lpstr>
      <vt:lpstr>Презентация PowerPoint</vt:lpstr>
      <vt:lpstr>Ushbu sur’at barqaror yoki kamayuvchi bo‘ladi, bunda sur’atdagi o‘sish mahsulotning yoki sohaning hayot davri bo‘yicha xususiyatlar to‘g‘risidagi xolis ma’lumotlar bilan mos bo‘lmaguncha. Agarda o‘rinli bo‘lsa, o‘sish sur’ati nol yoki manfiy bo‘ladi. </vt:lpstr>
      <vt:lpstr>Презентация PowerPoint</vt:lpstr>
      <vt:lpstr>Aktivning foydali xizmat muddati oxirida chiqib ketishi uchun olinadigan (yoki to‘lanadigan) sof pul oqimlarining bahosi shunday summa bo‘lishi lozimki,</vt:lpstr>
      <vt:lpstr>Презентация PowerPoint</vt:lpstr>
      <vt:lpstr>Презентация PowerPoint</vt:lpstr>
      <vt:lpstr>Agarda aktiv qadrsizlangan bo‘lishi mumkinligining biror ishorasi mavjud bo‘lsa, qoplanadigan qiymat alohida aktiv uchun baholanishi lozim. Agarda alohida aktivning qoplanadigan qiymatini baholashning imkoni bo‘lmasa, tadbirkorlik sub’ekti aktiv tegishli bo‘lgan pul mablag‘larini hosil qiladigan birlikning (aktivning pul mablag‘larini hosil qiladigan birligi) qoplanadigan qiymatini aniqlashi lozim.</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hp-pavilion-tx-1000</dc:creator>
  <cp:lastModifiedBy>Пользователь Acer</cp:lastModifiedBy>
  <cp:revision>80</cp:revision>
  <dcterms:created xsi:type="dcterms:W3CDTF">2012-06-06T12:25:26Z</dcterms:created>
  <dcterms:modified xsi:type="dcterms:W3CDTF">2021-05-30T11:15:01Z</dcterms:modified>
</cp:coreProperties>
</file>