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  <p:sldMasterId id="2147483673" r:id="rId3"/>
  </p:sldMasterIdLst>
  <p:notesMasterIdLst>
    <p:notesMasterId r:id="rId45"/>
  </p:notesMasterIdLst>
  <p:sldIdLst>
    <p:sldId id="344" r:id="rId4"/>
    <p:sldId id="347" r:id="rId5"/>
    <p:sldId id="358" r:id="rId6"/>
    <p:sldId id="321" r:id="rId7"/>
    <p:sldId id="360" r:id="rId8"/>
    <p:sldId id="311" r:id="rId9"/>
    <p:sldId id="361" r:id="rId10"/>
    <p:sldId id="362" r:id="rId11"/>
    <p:sldId id="359" r:id="rId12"/>
    <p:sldId id="363" r:id="rId13"/>
    <p:sldId id="364" r:id="rId14"/>
    <p:sldId id="323" r:id="rId15"/>
    <p:sldId id="370" r:id="rId16"/>
    <p:sldId id="371" r:id="rId17"/>
    <p:sldId id="372" r:id="rId18"/>
    <p:sldId id="385" r:id="rId19"/>
    <p:sldId id="365" r:id="rId20"/>
    <p:sldId id="373" r:id="rId21"/>
    <p:sldId id="386" r:id="rId22"/>
    <p:sldId id="374" r:id="rId23"/>
    <p:sldId id="375" r:id="rId24"/>
    <p:sldId id="389" r:id="rId25"/>
    <p:sldId id="376" r:id="rId26"/>
    <p:sldId id="366" r:id="rId27"/>
    <p:sldId id="377" r:id="rId28"/>
    <p:sldId id="367" r:id="rId29"/>
    <p:sldId id="379" r:id="rId30"/>
    <p:sldId id="391" r:id="rId31"/>
    <p:sldId id="392" r:id="rId32"/>
    <p:sldId id="368" r:id="rId33"/>
    <p:sldId id="382" r:id="rId34"/>
    <p:sldId id="393" r:id="rId35"/>
    <p:sldId id="394" r:id="rId36"/>
    <p:sldId id="383" r:id="rId37"/>
    <p:sldId id="329" r:id="rId38"/>
    <p:sldId id="353" r:id="rId39"/>
    <p:sldId id="309" r:id="rId40"/>
    <p:sldId id="369" r:id="rId41"/>
    <p:sldId id="334" r:id="rId42"/>
    <p:sldId id="299" r:id="rId43"/>
    <p:sldId id="346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brohim Axmadxonov" initials="IA" lastIdx="3" clrIdx="0">
    <p:extLst>
      <p:ext uri="{19B8F6BF-5375-455C-9EA6-DF929625EA0E}">
        <p15:presenceInfo xmlns:p15="http://schemas.microsoft.com/office/powerpoint/2012/main" userId="50a711a6907bd92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E4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54" y="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viewProps" Target="viewProps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AAF045-FEF6-43EA-9CDC-C84FC3F85E9C}" type="datetimeFigureOut">
              <a:rPr lang="en-US" smtClean="0"/>
              <a:t>5/31/2021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2F1279-6CE4-4169-83D3-4483097B69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589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7691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0667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=""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899324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839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genda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2320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aam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9">
            <a:extLst>
              <a:ext uri="{FF2B5EF4-FFF2-40B4-BE49-F238E27FC236}">
                <a16:creationId xmlns="" xmlns:a16="http://schemas.microsoft.com/office/drawing/2014/main" id="{EF70765A-4598-4D75-8EBE-B820808F655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Our Team LAYOUT</a:t>
            </a:r>
          </a:p>
        </p:txBody>
      </p:sp>
      <p:sp>
        <p:nvSpPr>
          <p:cNvPr id="4" name="Picture Placeholder 27">
            <a:extLst>
              <a:ext uri="{FF2B5EF4-FFF2-40B4-BE49-F238E27FC236}">
                <a16:creationId xmlns="" xmlns:a16="http://schemas.microsoft.com/office/drawing/2014/main" id="{0AA07B5C-A996-489C-AB6D-BBCD3604241E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903669" y="2174423"/>
            <a:ext cx="1368000" cy="1368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alpha val="68000"/>
              </a:schemeClr>
            </a:solidFill>
          </a:ln>
          <a:effectLst/>
        </p:spPr>
        <p:txBody>
          <a:bodyPr rtlCol="0" anchor="ctr">
            <a:normAutofit/>
          </a:bodyPr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defRPr>
            </a:lvl1pPr>
          </a:lstStyle>
          <a:p>
            <a:pPr lvl="0"/>
            <a:r>
              <a:rPr lang="en-US" altLang="ko-KR" noProof="0" dirty="0"/>
              <a:t>Place Your Picture Here</a:t>
            </a:r>
            <a:endParaRPr lang="en-JM" altLang="ko-KR" noProof="0" dirty="0"/>
          </a:p>
        </p:txBody>
      </p:sp>
      <p:sp>
        <p:nvSpPr>
          <p:cNvPr id="5" name="Picture Placeholder 27">
            <a:extLst>
              <a:ext uri="{FF2B5EF4-FFF2-40B4-BE49-F238E27FC236}">
                <a16:creationId xmlns="" xmlns:a16="http://schemas.microsoft.com/office/drawing/2014/main" id="{803541C5-2AF0-4251-BCA9-8187A6D1266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03669" y="4360291"/>
            <a:ext cx="1368000" cy="1368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alpha val="68000"/>
              </a:schemeClr>
            </a:solidFill>
          </a:ln>
          <a:effectLst/>
        </p:spPr>
        <p:txBody>
          <a:bodyPr rtlCol="0" anchor="ctr">
            <a:normAutofit/>
          </a:bodyPr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defRPr>
            </a:lvl1pPr>
          </a:lstStyle>
          <a:p>
            <a:pPr lvl="0"/>
            <a:r>
              <a:rPr lang="en-US" altLang="ko-KR" noProof="0" dirty="0"/>
              <a:t>Place Your Picture Here</a:t>
            </a:r>
            <a:endParaRPr lang="en-JM" altLang="ko-KR" noProof="0" dirty="0"/>
          </a:p>
        </p:txBody>
      </p:sp>
      <p:sp>
        <p:nvSpPr>
          <p:cNvPr id="6" name="Picture Placeholder 27">
            <a:extLst>
              <a:ext uri="{FF2B5EF4-FFF2-40B4-BE49-F238E27FC236}">
                <a16:creationId xmlns="" xmlns:a16="http://schemas.microsoft.com/office/drawing/2014/main" id="{4889BB1F-1AF7-41EF-A642-47927977B29F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2929923" y="2174423"/>
            <a:ext cx="1368000" cy="1368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alpha val="68000"/>
              </a:schemeClr>
            </a:solidFill>
          </a:ln>
          <a:effectLst/>
        </p:spPr>
        <p:txBody>
          <a:bodyPr rtlCol="0" anchor="ctr">
            <a:normAutofit/>
          </a:bodyPr>
          <a:lstStyle>
            <a:lvl1pPr marL="0" indent="0" algn="ctr">
              <a:buFontTx/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defRPr>
            </a:lvl1pPr>
          </a:lstStyle>
          <a:p>
            <a:pPr lvl="0"/>
            <a:r>
              <a:rPr lang="en-US" altLang="ko-KR" noProof="0" dirty="0"/>
              <a:t>Place Your Picture Here</a:t>
            </a:r>
            <a:endParaRPr lang="en-JM" noProof="0" dirty="0"/>
          </a:p>
        </p:txBody>
      </p:sp>
      <p:sp>
        <p:nvSpPr>
          <p:cNvPr id="7" name="Picture Placeholder 27">
            <a:extLst>
              <a:ext uri="{FF2B5EF4-FFF2-40B4-BE49-F238E27FC236}">
                <a16:creationId xmlns="" xmlns:a16="http://schemas.microsoft.com/office/drawing/2014/main" id="{73E4F28E-9AEC-4959-ACA2-00282CD19B1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2929923" y="4360291"/>
            <a:ext cx="1368000" cy="1368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alpha val="68000"/>
              </a:schemeClr>
            </a:solidFill>
          </a:ln>
          <a:effectLst/>
        </p:spPr>
        <p:txBody>
          <a:bodyPr rtlCol="0" anchor="ctr">
            <a:normAutofit/>
          </a:bodyPr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defRPr>
            </a:lvl1pPr>
          </a:lstStyle>
          <a:p>
            <a:pPr lvl="0"/>
            <a:r>
              <a:rPr lang="en-US" altLang="ko-KR" noProof="0" dirty="0"/>
              <a:t>Place Your Picture Here</a:t>
            </a:r>
            <a:endParaRPr lang="en-JM" altLang="ko-KR" noProof="0" dirty="0"/>
          </a:p>
        </p:txBody>
      </p:sp>
      <p:sp>
        <p:nvSpPr>
          <p:cNvPr id="8" name="Picture Placeholder 27">
            <a:extLst>
              <a:ext uri="{FF2B5EF4-FFF2-40B4-BE49-F238E27FC236}">
                <a16:creationId xmlns="" xmlns:a16="http://schemas.microsoft.com/office/drawing/2014/main" id="{045DDAC1-5FE0-4F7B-BF5F-BE061622DE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015183" y="2862813"/>
            <a:ext cx="2160000" cy="2160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alpha val="68000"/>
              </a:schemeClr>
            </a:solidFill>
          </a:ln>
          <a:effectLst/>
        </p:spPr>
        <p:txBody>
          <a:bodyPr rtlCol="0" anchor="ctr">
            <a:normAutofit/>
          </a:bodyPr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defRPr>
            </a:lvl1pPr>
          </a:lstStyle>
          <a:p>
            <a:pPr lvl="0"/>
            <a:r>
              <a:rPr lang="en-US" altLang="ko-KR" noProof="0" dirty="0"/>
              <a:t>Place Your Picture Here</a:t>
            </a:r>
            <a:endParaRPr lang="en-JM" altLang="ko-KR" noProof="0" dirty="0"/>
          </a:p>
        </p:txBody>
      </p:sp>
    </p:spTree>
    <p:extLst>
      <p:ext uri="{BB962C8B-B14F-4D97-AF65-F5344CB8AC3E}">
        <p14:creationId xmlns:p14="http://schemas.microsoft.com/office/powerpoint/2010/main" val="768664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2E541B56-E562-45F7-AF65-DC212716E3B3}"/>
              </a:ext>
            </a:extLst>
          </p:cNvPr>
          <p:cNvSpPr/>
          <p:nvPr userDrawn="1"/>
        </p:nvSpPr>
        <p:spPr>
          <a:xfrm>
            <a:off x="0" y="2638425"/>
            <a:ext cx="12192000" cy="33564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그림 개체 틀 2">
            <a:extLst>
              <a:ext uri="{FF2B5EF4-FFF2-40B4-BE49-F238E27FC236}">
                <a16:creationId xmlns="" xmlns:a16="http://schemas.microsoft.com/office/drawing/2014/main" id="{1D487A8B-D75C-45FC-8BC1-0D4AF5ACE0C7}"/>
              </a:ext>
            </a:extLst>
          </p:cNvPr>
          <p:cNvSpPr>
            <a:spLocks noGrp="1"/>
          </p:cNvSpPr>
          <p:nvPr>
            <p:ph type="pic" sz="quarter" idx="65" hasCustomPrompt="1"/>
          </p:nvPr>
        </p:nvSpPr>
        <p:spPr>
          <a:xfrm>
            <a:off x="0" y="2966650"/>
            <a:ext cx="6096000" cy="27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8" name="그림 개체 틀 2">
            <a:extLst>
              <a:ext uri="{FF2B5EF4-FFF2-40B4-BE49-F238E27FC236}">
                <a16:creationId xmlns="" xmlns:a16="http://schemas.microsoft.com/office/drawing/2014/main" id="{79C5F99C-EA45-41DC-966E-F17A247EA3C2}"/>
              </a:ext>
            </a:extLst>
          </p:cNvPr>
          <p:cNvSpPr>
            <a:spLocks noGrp="1"/>
          </p:cNvSpPr>
          <p:nvPr>
            <p:ph type="pic" sz="quarter" idx="66" hasCustomPrompt="1"/>
          </p:nvPr>
        </p:nvSpPr>
        <p:spPr>
          <a:xfrm>
            <a:off x="8743950" y="558509"/>
            <a:ext cx="2533650" cy="5740982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185862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0445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92667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="" xmlns:a16="http://schemas.microsoft.com/office/drawing/2014/main" id="{4C6D60AE-E3C7-4B77-9D0E-1D6B63F49EFA}"/>
              </a:ext>
            </a:extLst>
          </p:cNvPr>
          <p:cNvSpPr/>
          <p:nvPr userDrawn="1"/>
        </p:nvSpPr>
        <p:spPr>
          <a:xfrm>
            <a:off x="8014620" y="4215744"/>
            <a:ext cx="4218052" cy="427271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03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4" name="Oval 3">
            <a:extLst>
              <a:ext uri="{FF2B5EF4-FFF2-40B4-BE49-F238E27FC236}">
                <a16:creationId xmlns="" xmlns:a16="http://schemas.microsoft.com/office/drawing/2014/main" id="{F331E767-1E77-441E-92F5-2BE0ADE703F7}"/>
              </a:ext>
            </a:extLst>
          </p:cNvPr>
          <p:cNvSpPr/>
          <p:nvPr userDrawn="1"/>
        </p:nvSpPr>
        <p:spPr>
          <a:xfrm>
            <a:off x="3880338" y="4567873"/>
            <a:ext cx="4431324" cy="448874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03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grpSp>
        <p:nvGrpSpPr>
          <p:cNvPr id="5" name="Graphic 14">
            <a:extLst>
              <a:ext uri="{FF2B5EF4-FFF2-40B4-BE49-F238E27FC236}">
                <a16:creationId xmlns="" xmlns:a16="http://schemas.microsoft.com/office/drawing/2014/main" id="{1DBF0251-1B6E-4858-A6A3-0FAAC63976DF}"/>
              </a:ext>
            </a:extLst>
          </p:cNvPr>
          <p:cNvGrpSpPr/>
          <p:nvPr userDrawn="1"/>
        </p:nvGrpSpPr>
        <p:grpSpPr>
          <a:xfrm>
            <a:off x="4181510" y="1536176"/>
            <a:ext cx="3966027" cy="3201070"/>
            <a:chOff x="2444748" y="555045"/>
            <a:chExt cx="7282048" cy="5727454"/>
          </a:xfrm>
        </p:grpSpPr>
        <p:sp>
          <p:nvSpPr>
            <p:cNvPr id="6" name="Freeform: Shape 5">
              <a:extLst>
                <a:ext uri="{FF2B5EF4-FFF2-40B4-BE49-F238E27FC236}">
                  <a16:creationId xmlns="" xmlns:a16="http://schemas.microsoft.com/office/drawing/2014/main" id="{850FC897-6E36-479F-A529-87E63849270E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="" xmlns:a16="http://schemas.microsoft.com/office/drawing/2014/main" id="{4BDD49A8-4AC1-4A67-B3AF-F7D7C72AC3E2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="" xmlns:a16="http://schemas.microsoft.com/office/drawing/2014/main" id="{5BB452D0-5C4A-4FEF-A6CA-484BF93A09C0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="" xmlns:a16="http://schemas.microsoft.com/office/drawing/2014/main" id="{5A276392-AE5F-4A91-9FD5-EA57470C4880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="" xmlns:a16="http://schemas.microsoft.com/office/drawing/2014/main" id="{B0B556A4-B71E-48AF-9A41-54C589E88F69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="" xmlns:a16="http://schemas.microsoft.com/office/drawing/2014/main" id="{52E5C805-F13F-48AB-BC49-7D4E3CDF7AC1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="" xmlns:a16="http://schemas.microsoft.com/office/drawing/2014/main" id="{339A7EF9-EEA6-493D-8DA7-21C113518F54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="" xmlns:a16="http://schemas.microsoft.com/office/drawing/2014/main" id="{264FDF74-E143-4287-9116-1951997B8351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="" xmlns:a16="http://schemas.microsoft.com/office/drawing/2014/main" id="{55B3A7DF-FB86-434E-A1F5-B701A81025A9}"/>
              </a:ext>
            </a:extLst>
          </p:cNvPr>
          <p:cNvGrpSpPr/>
          <p:nvPr userDrawn="1"/>
        </p:nvGrpSpPr>
        <p:grpSpPr>
          <a:xfrm>
            <a:off x="0" y="2192794"/>
            <a:ext cx="4218052" cy="2450221"/>
            <a:chOff x="0" y="2192794"/>
            <a:chExt cx="4218052" cy="2450221"/>
          </a:xfrm>
        </p:grpSpPr>
        <p:sp>
          <p:nvSpPr>
            <p:cNvPr id="2" name="Oval 1">
              <a:extLst>
                <a:ext uri="{FF2B5EF4-FFF2-40B4-BE49-F238E27FC236}">
                  <a16:creationId xmlns="" xmlns:a16="http://schemas.microsoft.com/office/drawing/2014/main" id="{188E4E18-3E5A-429A-A30D-66FC95BFC43E}"/>
                </a:ext>
              </a:extLst>
            </p:cNvPr>
            <p:cNvSpPr/>
            <p:nvPr userDrawn="1"/>
          </p:nvSpPr>
          <p:spPr>
            <a:xfrm>
              <a:off x="0" y="4215744"/>
              <a:ext cx="4218052" cy="42727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>
              <a:softEdge rad="2032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grpSp>
          <p:nvGrpSpPr>
            <p:cNvPr id="14" name="Graphic 14">
              <a:extLst>
                <a:ext uri="{FF2B5EF4-FFF2-40B4-BE49-F238E27FC236}">
                  <a16:creationId xmlns="" xmlns:a16="http://schemas.microsoft.com/office/drawing/2014/main" id="{BD00BA84-B301-4CD2-B3F3-BE501A0B2305}"/>
                </a:ext>
              </a:extLst>
            </p:cNvPr>
            <p:cNvGrpSpPr/>
            <p:nvPr userDrawn="1"/>
          </p:nvGrpSpPr>
          <p:grpSpPr>
            <a:xfrm>
              <a:off x="802991" y="2192794"/>
              <a:ext cx="2744170" cy="2214881"/>
              <a:chOff x="2444748" y="555045"/>
              <a:chExt cx="7282048" cy="5727454"/>
            </a:xfrm>
          </p:grpSpPr>
          <p:sp>
            <p:nvSpPr>
              <p:cNvPr id="15" name="Freeform: Shape 14">
                <a:extLst>
                  <a:ext uri="{FF2B5EF4-FFF2-40B4-BE49-F238E27FC236}">
                    <a16:creationId xmlns="" xmlns:a16="http://schemas.microsoft.com/office/drawing/2014/main" id="{98647052-9A7B-40E4-A6D7-2E7C9EE223D1}"/>
                  </a:ext>
                </a:extLst>
              </p:cNvPr>
              <p:cNvSpPr/>
              <p:nvPr/>
            </p:nvSpPr>
            <p:spPr>
              <a:xfrm>
                <a:off x="4964693" y="5443837"/>
                <a:ext cx="2168250" cy="818208"/>
              </a:xfrm>
              <a:custGeom>
                <a:avLst/>
                <a:gdLst>
                  <a:gd name="connsiteX0" fmla="*/ 1941333 w 2168250"/>
                  <a:gd name="connsiteY0" fmla="*/ 525699 h 818207"/>
                  <a:gd name="connsiteX1" fmla="*/ 1785874 w 2168250"/>
                  <a:gd name="connsiteY1" fmla="*/ 30683 h 818207"/>
                  <a:gd name="connsiteX2" fmla="*/ 1114943 w 2168250"/>
                  <a:gd name="connsiteY2" fmla="*/ 30683 h 818207"/>
                  <a:gd name="connsiteX3" fmla="*/ 1065851 w 2168250"/>
                  <a:gd name="connsiteY3" fmla="*/ 30683 h 818207"/>
                  <a:gd name="connsiteX4" fmla="*/ 390830 w 2168250"/>
                  <a:gd name="connsiteY4" fmla="*/ 30683 h 818207"/>
                  <a:gd name="connsiteX5" fmla="*/ 235370 w 2168250"/>
                  <a:gd name="connsiteY5" fmla="*/ 525699 h 818207"/>
                  <a:gd name="connsiteX6" fmla="*/ 259916 w 2168250"/>
                  <a:gd name="connsiteY6" fmla="*/ 816162 h 818207"/>
                  <a:gd name="connsiteX7" fmla="*/ 1065851 w 2168250"/>
                  <a:gd name="connsiteY7" fmla="*/ 816162 h 818207"/>
                  <a:gd name="connsiteX8" fmla="*/ 1114943 w 2168250"/>
                  <a:gd name="connsiteY8" fmla="*/ 816162 h 818207"/>
                  <a:gd name="connsiteX9" fmla="*/ 1920878 w 2168250"/>
                  <a:gd name="connsiteY9" fmla="*/ 816162 h 818207"/>
                  <a:gd name="connsiteX10" fmla="*/ 1941333 w 2168250"/>
                  <a:gd name="connsiteY10" fmla="*/ 525699 h 8182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168250" h="818207">
                    <a:moveTo>
                      <a:pt x="1941333" y="525699"/>
                    </a:moveTo>
                    <a:cubicBezTo>
                      <a:pt x="1789965" y="370239"/>
                      <a:pt x="1785874" y="30683"/>
                      <a:pt x="1785874" y="30683"/>
                    </a:cubicBezTo>
                    <a:lnTo>
                      <a:pt x="1114943" y="30683"/>
                    </a:lnTo>
                    <a:lnTo>
                      <a:pt x="1065851" y="30683"/>
                    </a:lnTo>
                    <a:lnTo>
                      <a:pt x="390830" y="30683"/>
                    </a:lnTo>
                    <a:cubicBezTo>
                      <a:pt x="390830" y="30683"/>
                      <a:pt x="386739" y="366148"/>
                      <a:pt x="235370" y="525699"/>
                    </a:cubicBezTo>
                    <a:cubicBezTo>
                      <a:pt x="84002" y="681158"/>
                      <a:pt x="-149188" y="816162"/>
                      <a:pt x="259916" y="816162"/>
                    </a:cubicBezTo>
                    <a:cubicBezTo>
                      <a:pt x="587199" y="816162"/>
                      <a:pt x="939029" y="816162"/>
                      <a:pt x="1065851" y="816162"/>
                    </a:cubicBezTo>
                    <a:cubicBezTo>
                      <a:pt x="1098579" y="816162"/>
                      <a:pt x="1114943" y="816162"/>
                      <a:pt x="1114943" y="816162"/>
                    </a:cubicBezTo>
                    <a:cubicBezTo>
                      <a:pt x="1245857" y="816162"/>
                      <a:pt x="1597686" y="816162"/>
                      <a:pt x="1920878" y="816162"/>
                    </a:cubicBezTo>
                    <a:cubicBezTo>
                      <a:pt x="2329982" y="816162"/>
                      <a:pt x="2092702" y="681158"/>
                      <a:pt x="1941333" y="525699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75000"/>
                    </a:schemeClr>
                  </a:gs>
                  <a:gs pos="53000">
                    <a:schemeClr val="bg1">
                      <a:lumMod val="85000"/>
                    </a:schemeClr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6200000" scaled="0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5">
                <a:extLst>
                  <a:ext uri="{FF2B5EF4-FFF2-40B4-BE49-F238E27FC236}">
                    <a16:creationId xmlns="" xmlns:a16="http://schemas.microsoft.com/office/drawing/2014/main" id="{4AF3B9D1-F36D-4EF7-9ECE-CD64D90862DB}"/>
                  </a:ext>
                </a:extLst>
              </p:cNvPr>
              <p:cNvSpPr/>
              <p:nvPr/>
            </p:nvSpPr>
            <p:spPr>
              <a:xfrm>
                <a:off x="2444748" y="555045"/>
                <a:ext cx="7282048" cy="4950157"/>
              </a:xfrm>
              <a:custGeom>
                <a:avLst/>
                <a:gdLst>
                  <a:gd name="connsiteX0" fmla="*/ 7038632 w 7282048"/>
                  <a:gd name="connsiteY0" fmla="*/ 30683 h 4950157"/>
                  <a:gd name="connsiteX1" fmla="*/ 3704436 w 7282048"/>
                  <a:gd name="connsiteY1" fmla="*/ 30683 h 4950157"/>
                  <a:gd name="connsiteX2" fmla="*/ 3589886 w 7282048"/>
                  <a:gd name="connsiteY2" fmla="*/ 30683 h 4950157"/>
                  <a:gd name="connsiteX3" fmla="*/ 259781 w 7282048"/>
                  <a:gd name="connsiteY3" fmla="*/ 30683 h 4950157"/>
                  <a:gd name="connsiteX4" fmla="*/ 30683 w 7282048"/>
                  <a:gd name="connsiteY4" fmla="*/ 259781 h 4950157"/>
                  <a:gd name="connsiteX5" fmla="*/ 30683 w 7282048"/>
                  <a:gd name="connsiteY5" fmla="*/ 4698558 h 4950157"/>
                  <a:gd name="connsiteX6" fmla="*/ 239326 w 7282048"/>
                  <a:gd name="connsiteY6" fmla="*/ 4931748 h 4950157"/>
                  <a:gd name="connsiteX7" fmla="*/ 7042723 w 7282048"/>
                  <a:gd name="connsiteY7" fmla="*/ 4931748 h 4950157"/>
                  <a:gd name="connsiteX8" fmla="*/ 7251366 w 7282048"/>
                  <a:gd name="connsiteY8" fmla="*/ 4698558 h 4950157"/>
                  <a:gd name="connsiteX9" fmla="*/ 7251366 w 7282048"/>
                  <a:gd name="connsiteY9" fmla="*/ 259781 h 4950157"/>
                  <a:gd name="connsiteX10" fmla="*/ 7038632 w 7282048"/>
                  <a:gd name="connsiteY10" fmla="*/ 30683 h 49501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7282048" h="4950157">
                    <a:moveTo>
                      <a:pt x="7038632" y="30683"/>
                    </a:moveTo>
                    <a:lnTo>
                      <a:pt x="3704436" y="30683"/>
                    </a:lnTo>
                    <a:lnTo>
                      <a:pt x="3589886" y="30683"/>
                    </a:lnTo>
                    <a:lnTo>
                      <a:pt x="259781" y="30683"/>
                    </a:lnTo>
                    <a:cubicBezTo>
                      <a:pt x="141141" y="30683"/>
                      <a:pt x="30683" y="128868"/>
                      <a:pt x="30683" y="259781"/>
                    </a:cubicBezTo>
                    <a:lnTo>
                      <a:pt x="30683" y="4698558"/>
                    </a:lnTo>
                    <a:cubicBezTo>
                      <a:pt x="30683" y="4829472"/>
                      <a:pt x="124777" y="4931748"/>
                      <a:pt x="239326" y="4931748"/>
                    </a:cubicBezTo>
                    <a:lnTo>
                      <a:pt x="7042723" y="4931748"/>
                    </a:lnTo>
                    <a:cubicBezTo>
                      <a:pt x="7157272" y="4931748"/>
                      <a:pt x="7251366" y="4825380"/>
                      <a:pt x="7251366" y="4698558"/>
                    </a:cubicBezTo>
                    <a:lnTo>
                      <a:pt x="7251366" y="259781"/>
                    </a:lnTo>
                    <a:cubicBezTo>
                      <a:pt x="7251366" y="128868"/>
                      <a:pt x="7157272" y="30683"/>
                      <a:pt x="7038632" y="30683"/>
                    </a:cubicBezTo>
                    <a:close/>
                  </a:path>
                </a:pathLst>
              </a:custGeom>
              <a:solidFill>
                <a:srgbClr val="999999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="" xmlns:a16="http://schemas.microsoft.com/office/drawing/2014/main" id="{5C94CBFA-F49F-41E6-81F3-35C46DEC356D}"/>
                  </a:ext>
                </a:extLst>
              </p:cNvPr>
              <p:cNvSpPr/>
              <p:nvPr/>
            </p:nvSpPr>
            <p:spPr>
              <a:xfrm>
                <a:off x="8706599" y="5435655"/>
                <a:ext cx="490925" cy="81821"/>
              </a:xfrm>
              <a:custGeom>
                <a:avLst/>
                <a:gdLst>
                  <a:gd name="connsiteX0" fmla="*/ 32212 w 490924"/>
                  <a:gd name="connsiteY0" fmla="*/ 30683 h 81820"/>
                  <a:gd name="connsiteX1" fmla="*/ 64939 w 490924"/>
                  <a:gd name="connsiteY1" fmla="*/ 71593 h 81820"/>
                  <a:gd name="connsiteX2" fmla="*/ 461771 w 490924"/>
                  <a:gd name="connsiteY2" fmla="*/ 71593 h 81820"/>
                  <a:gd name="connsiteX3" fmla="*/ 498590 w 490924"/>
                  <a:gd name="connsiteY3" fmla="*/ 30683 h 81820"/>
                  <a:gd name="connsiteX4" fmla="*/ 32212 w 490924"/>
                  <a:gd name="connsiteY4" fmla="*/ 30683 h 818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0924" h="81820">
                    <a:moveTo>
                      <a:pt x="32212" y="30683"/>
                    </a:moveTo>
                    <a:cubicBezTo>
                      <a:pt x="32212" y="30683"/>
                      <a:pt x="19938" y="67502"/>
                      <a:pt x="64939" y="71593"/>
                    </a:cubicBezTo>
                    <a:lnTo>
                      <a:pt x="461771" y="71593"/>
                    </a:lnTo>
                    <a:cubicBezTo>
                      <a:pt x="461771" y="71593"/>
                      <a:pt x="502681" y="75684"/>
                      <a:pt x="498590" y="30683"/>
                    </a:cubicBezTo>
                    <a:lnTo>
                      <a:pt x="32212" y="30683"/>
                    </a:lnTo>
                    <a:close/>
                  </a:path>
                </a:pathLst>
              </a:custGeom>
              <a:solidFill>
                <a:srgbClr val="999999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7">
                <a:extLst>
                  <a:ext uri="{FF2B5EF4-FFF2-40B4-BE49-F238E27FC236}">
                    <a16:creationId xmlns="" xmlns:a16="http://schemas.microsoft.com/office/drawing/2014/main" id="{B4314FED-B423-45AA-BB9E-96EDE6354178}"/>
                  </a:ext>
                </a:extLst>
              </p:cNvPr>
              <p:cNvSpPr/>
              <p:nvPr/>
            </p:nvSpPr>
            <p:spPr>
              <a:xfrm>
                <a:off x="2481568" y="595956"/>
                <a:ext cx="7200228" cy="4336501"/>
              </a:xfrm>
              <a:custGeom>
                <a:avLst/>
                <a:gdLst>
                  <a:gd name="connsiteX0" fmla="*/ 6973175 w 7200227"/>
                  <a:gd name="connsiteY0" fmla="*/ 30683 h 4336501"/>
                  <a:gd name="connsiteX1" fmla="*/ 3671707 w 7200227"/>
                  <a:gd name="connsiteY1" fmla="*/ 30683 h 4336501"/>
                  <a:gd name="connsiteX2" fmla="*/ 3561249 w 7200227"/>
                  <a:gd name="connsiteY2" fmla="*/ 30683 h 4336501"/>
                  <a:gd name="connsiteX3" fmla="*/ 259781 w 7200227"/>
                  <a:gd name="connsiteY3" fmla="*/ 30683 h 4336501"/>
                  <a:gd name="connsiteX4" fmla="*/ 30683 w 7200227"/>
                  <a:gd name="connsiteY4" fmla="*/ 231144 h 4336501"/>
                  <a:gd name="connsiteX5" fmla="*/ 30683 w 7200227"/>
                  <a:gd name="connsiteY5" fmla="*/ 4330365 h 4336501"/>
                  <a:gd name="connsiteX6" fmla="*/ 7185909 w 7200227"/>
                  <a:gd name="connsiteY6" fmla="*/ 4330365 h 4336501"/>
                  <a:gd name="connsiteX7" fmla="*/ 7185909 w 7200227"/>
                  <a:gd name="connsiteY7" fmla="*/ 231144 h 4336501"/>
                  <a:gd name="connsiteX8" fmla="*/ 6973175 w 7200227"/>
                  <a:gd name="connsiteY8" fmla="*/ 30683 h 43365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200227" h="4336501">
                    <a:moveTo>
                      <a:pt x="6973175" y="30683"/>
                    </a:moveTo>
                    <a:lnTo>
                      <a:pt x="3671707" y="30683"/>
                    </a:lnTo>
                    <a:lnTo>
                      <a:pt x="3561249" y="30683"/>
                    </a:lnTo>
                    <a:lnTo>
                      <a:pt x="259781" y="30683"/>
                    </a:lnTo>
                    <a:cubicBezTo>
                      <a:pt x="141141" y="30683"/>
                      <a:pt x="30683" y="112504"/>
                      <a:pt x="30683" y="231144"/>
                    </a:cubicBezTo>
                    <a:lnTo>
                      <a:pt x="30683" y="4330365"/>
                    </a:lnTo>
                    <a:lnTo>
                      <a:pt x="7185909" y="4330365"/>
                    </a:lnTo>
                    <a:lnTo>
                      <a:pt x="7185909" y="231144"/>
                    </a:lnTo>
                    <a:cubicBezTo>
                      <a:pt x="7185909" y="112504"/>
                      <a:pt x="7091815" y="30683"/>
                      <a:pt x="6973175" y="30683"/>
                    </a:cubicBezTo>
                    <a:close/>
                  </a:path>
                </a:pathLst>
              </a:custGeom>
              <a:solidFill>
                <a:srgbClr val="231F2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9" name="Freeform: Shape 18">
                <a:extLst>
                  <a:ext uri="{FF2B5EF4-FFF2-40B4-BE49-F238E27FC236}">
                    <a16:creationId xmlns="" xmlns:a16="http://schemas.microsoft.com/office/drawing/2014/main" id="{536AB711-E319-4999-A5A8-65D571A2E909}"/>
                  </a:ext>
                </a:extLst>
              </p:cNvPr>
              <p:cNvSpPr/>
              <p:nvPr/>
            </p:nvSpPr>
            <p:spPr>
              <a:xfrm>
                <a:off x="4968919" y="6159768"/>
                <a:ext cx="2168250" cy="122731"/>
              </a:xfrm>
              <a:custGeom>
                <a:avLst/>
                <a:gdLst>
                  <a:gd name="connsiteX0" fmla="*/ 30683 w 2168250"/>
                  <a:gd name="connsiteY0" fmla="*/ 34774 h 122731"/>
                  <a:gd name="connsiteX1" fmla="*/ 30683 w 2168250"/>
                  <a:gd name="connsiteY1" fmla="*/ 34774 h 122731"/>
                  <a:gd name="connsiteX2" fmla="*/ 30683 w 2168250"/>
                  <a:gd name="connsiteY2" fmla="*/ 38865 h 122731"/>
                  <a:gd name="connsiteX3" fmla="*/ 30683 w 2168250"/>
                  <a:gd name="connsiteY3" fmla="*/ 38865 h 122731"/>
                  <a:gd name="connsiteX4" fmla="*/ 263872 w 2168250"/>
                  <a:gd name="connsiteY4" fmla="*/ 96140 h 122731"/>
                  <a:gd name="connsiteX5" fmla="*/ 1069807 w 2168250"/>
                  <a:gd name="connsiteY5" fmla="*/ 96140 h 122731"/>
                  <a:gd name="connsiteX6" fmla="*/ 1118899 w 2168250"/>
                  <a:gd name="connsiteY6" fmla="*/ 96140 h 122731"/>
                  <a:gd name="connsiteX7" fmla="*/ 1924834 w 2168250"/>
                  <a:gd name="connsiteY7" fmla="*/ 96140 h 122731"/>
                  <a:gd name="connsiteX8" fmla="*/ 2153932 w 2168250"/>
                  <a:gd name="connsiteY8" fmla="*/ 30683 h 122731"/>
                  <a:gd name="connsiteX9" fmla="*/ 2137568 w 2168250"/>
                  <a:gd name="connsiteY9" fmla="*/ 30683 h 122731"/>
                  <a:gd name="connsiteX10" fmla="*/ 2137568 w 2168250"/>
                  <a:gd name="connsiteY10" fmla="*/ 30683 h 122731"/>
                  <a:gd name="connsiteX11" fmla="*/ 30683 w 2168250"/>
                  <a:gd name="connsiteY11" fmla="*/ 30683 h 122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168250" h="122731">
                    <a:moveTo>
                      <a:pt x="30683" y="34774"/>
                    </a:moveTo>
                    <a:lnTo>
                      <a:pt x="30683" y="34774"/>
                    </a:lnTo>
                    <a:cubicBezTo>
                      <a:pt x="30683" y="38865"/>
                      <a:pt x="30683" y="38865"/>
                      <a:pt x="30683" y="38865"/>
                    </a:cubicBezTo>
                    <a:lnTo>
                      <a:pt x="30683" y="38865"/>
                    </a:lnTo>
                    <a:cubicBezTo>
                      <a:pt x="30683" y="79775"/>
                      <a:pt x="96139" y="96140"/>
                      <a:pt x="263872" y="96140"/>
                    </a:cubicBezTo>
                    <a:cubicBezTo>
                      <a:pt x="591155" y="96140"/>
                      <a:pt x="942984" y="96140"/>
                      <a:pt x="1069807" y="96140"/>
                    </a:cubicBezTo>
                    <a:cubicBezTo>
                      <a:pt x="1102535" y="96140"/>
                      <a:pt x="1118899" y="96140"/>
                      <a:pt x="1118899" y="96140"/>
                    </a:cubicBezTo>
                    <a:cubicBezTo>
                      <a:pt x="1249812" y="96140"/>
                      <a:pt x="1601642" y="96140"/>
                      <a:pt x="1924834" y="96140"/>
                    </a:cubicBezTo>
                    <a:cubicBezTo>
                      <a:pt x="2092566" y="96140"/>
                      <a:pt x="2149841" y="75684"/>
                      <a:pt x="2153932" y="30683"/>
                    </a:cubicBezTo>
                    <a:lnTo>
                      <a:pt x="2137568" y="30683"/>
                    </a:lnTo>
                    <a:lnTo>
                      <a:pt x="2137568" y="30683"/>
                    </a:lnTo>
                    <a:lnTo>
                      <a:pt x="30683" y="30683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20" name="Freeform: Shape 19">
                <a:extLst>
                  <a:ext uri="{FF2B5EF4-FFF2-40B4-BE49-F238E27FC236}">
                    <a16:creationId xmlns="" xmlns:a16="http://schemas.microsoft.com/office/drawing/2014/main" id="{157875F1-B562-4786-BD41-5C40FF9D8C7B}"/>
                  </a:ext>
                </a:extLst>
              </p:cNvPr>
              <p:cNvSpPr/>
              <p:nvPr/>
            </p:nvSpPr>
            <p:spPr>
              <a:xfrm>
                <a:off x="2481568" y="4903820"/>
                <a:ext cx="7200228" cy="572745"/>
              </a:xfrm>
              <a:custGeom>
                <a:avLst/>
                <a:gdLst>
                  <a:gd name="connsiteX0" fmla="*/ 30683 w 7200227"/>
                  <a:gd name="connsiteY0" fmla="*/ 362057 h 572745"/>
                  <a:gd name="connsiteX1" fmla="*/ 259781 w 7200227"/>
                  <a:gd name="connsiteY1" fmla="*/ 562518 h 572745"/>
                  <a:gd name="connsiteX2" fmla="*/ 3561249 w 7200227"/>
                  <a:gd name="connsiteY2" fmla="*/ 562518 h 572745"/>
                  <a:gd name="connsiteX3" fmla="*/ 3671707 w 7200227"/>
                  <a:gd name="connsiteY3" fmla="*/ 562518 h 572745"/>
                  <a:gd name="connsiteX4" fmla="*/ 6973175 w 7200227"/>
                  <a:gd name="connsiteY4" fmla="*/ 562518 h 572745"/>
                  <a:gd name="connsiteX5" fmla="*/ 7185909 w 7200227"/>
                  <a:gd name="connsiteY5" fmla="*/ 362057 h 572745"/>
                  <a:gd name="connsiteX6" fmla="*/ 7185909 w 7200227"/>
                  <a:gd name="connsiteY6" fmla="*/ 30683 h 572745"/>
                  <a:gd name="connsiteX7" fmla="*/ 30683 w 7200227"/>
                  <a:gd name="connsiteY7" fmla="*/ 30683 h 572745"/>
                  <a:gd name="connsiteX8" fmla="*/ 30683 w 7200227"/>
                  <a:gd name="connsiteY8" fmla="*/ 362057 h 5727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200227" h="572745">
                    <a:moveTo>
                      <a:pt x="30683" y="362057"/>
                    </a:moveTo>
                    <a:cubicBezTo>
                      <a:pt x="30683" y="464333"/>
                      <a:pt x="141141" y="562518"/>
                      <a:pt x="259781" y="562518"/>
                    </a:cubicBezTo>
                    <a:lnTo>
                      <a:pt x="3561249" y="562518"/>
                    </a:lnTo>
                    <a:lnTo>
                      <a:pt x="3671707" y="562518"/>
                    </a:lnTo>
                    <a:lnTo>
                      <a:pt x="6973175" y="562518"/>
                    </a:lnTo>
                    <a:cubicBezTo>
                      <a:pt x="7091815" y="562518"/>
                      <a:pt x="7185909" y="464333"/>
                      <a:pt x="7185909" y="362057"/>
                    </a:cubicBezTo>
                    <a:lnTo>
                      <a:pt x="7185909" y="30683"/>
                    </a:lnTo>
                    <a:lnTo>
                      <a:pt x="30683" y="30683"/>
                    </a:lnTo>
                    <a:lnTo>
                      <a:pt x="30683" y="362057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="" xmlns:a16="http://schemas.microsoft.com/office/drawing/2014/main" id="{6DC64222-3C72-4451-A914-2C08756CC7BA}"/>
                  </a:ext>
                </a:extLst>
              </p:cNvPr>
              <p:cNvSpPr/>
              <p:nvPr/>
            </p:nvSpPr>
            <p:spPr>
              <a:xfrm>
                <a:off x="2747714" y="910966"/>
                <a:ext cx="6676116" cy="3763756"/>
              </a:xfrm>
              <a:custGeom>
                <a:avLst/>
                <a:gdLst>
                  <a:gd name="connsiteX0" fmla="*/ 30683 w 6586571"/>
                  <a:gd name="connsiteY0" fmla="*/ 30683 h 3763755"/>
                  <a:gd name="connsiteX1" fmla="*/ 6564071 w 6586571"/>
                  <a:gd name="connsiteY1" fmla="*/ 30683 h 3763755"/>
                  <a:gd name="connsiteX2" fmla="*/ 6564071 w 6586571"/>
                  <a:gd name="connsiteY2" fmla="*/ 3753528 h 3763755"/>
                  <a:gd name="connsiteX3" fmla="*/ 30683 w 6586571"/>
                  <a:gd name="connsiteY3" fmla="*/ 3753528 h 37637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586571" h="3763755">
                    <a:moveTo>
                      <a:pt x="30683" y="30683"/>
                    </a:moveTo>
                    <a:lnTo>
                      <a:pt x="6564071" y="30683"/>
                    </a:lnTo>
                    <a:lnTo>
                      <a:pt x="6564071" y="3753528"/>
                    </a:lnTo>
                    <a:lnTo>
                      <a:pt x="30683" y="3753528"/>
                    </a:lnTo>
                    <a:close/>
                  </a:path>
                </a:pathLst>
              </a:custGeom>
              <a:solidFill>
                <a:srgbClr val="F2F2F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="" xmlns:a16="http://schemas.microsoft.com/office/drawing/2014/main" id="{55696E61-26D1-40C0-AF2D-296B38BEEBFB}"/>
                  </a:ext>
                </a:extLst>
              </p:cNvPr>
              <p:cNvSpPr/>
              <p:nvPr/>
            </p:nvSpPr>
            <p:spPr>
              <a:xfrm>
                <a:off x="5654591" y="939518"/>
                <a:ext cx="3769239" cy="3736342"/>
              </a:xfrm>
              <a:custGeom>
                <a:avLst/>
                <a:gdLst>
                  <a:gd name="connsiteX0" fmla="*/ 2567127 w 4009217"/>
                  <a:gd name="connsiteY0" fmla="*/ 30683 h 4295590"/>
                  <a:gd name="connsiteX1" fmla="*/ 3798529 w 4009217"/>
                  <a:gd name="connsiteY1" fmla="*/ 30683 h 4295590"/>
                  <a:gd name="connsiteX2" fmla="*/ 4007172 w 4009217"/>
                  <a:gd name="connsiteY2" fmla="*/ 272054 h 4295590"/>
                  <a:gd name="connsiteX3" fmla="*/ 3998990 w 4009217"/>
                  <a:gd name="connsiteY3" fmla="*/ 4268999 h 4295590"/>
                  <a:gd name="connsiteX4" fmla="*/ 30683 w 4009217"/>
                  <a:gd name="connsiteY4" fmla="*/ 4268999 h 4295590"/>
                  <a:gd name="connsiteX0" fmla="*/ 2536444 w 3976489"/>
                  <a:gd name="connsiteY0" fmla="*/ 0 h 4238316"/>
                  <a:gd name="connsiteX1" fmla="*/ 3976489 w 3976489"/>
                  <a:gd name="connsiteY1" fmla="*/ 241371 h 4238316"/>
                  <a:gd name="connsiteX2" fmla="*/ 3968307 w 3976489"/>
                  <a:gd name="connsiteY2" fmla="*/ 4238316 h 4238316"/>
                  <a:gd name="connsiteX3" fmla="*/ 0 w 3976489"/>
                  <a:gd name="connsiteY3" fmla="*/ 4238316 h 4238316"/>
                  <a:gd name="connsiteX0" fmla="*/ 2536444 w 3976489"/>
                  <a:gd name="connsiteY0" fmla="*/ 0 h 4238316"/>
                  <a:gd name="connsiteX1" fmla="*/ 3976489 w 3976489"/>
                  <a:gd name="connsiteY1" fmla="*/ 213683 h 4238316"/>
                  <a:gd name="connsiteX2" fmla="*/ 3968307 w 3976489"/>
                  <a:gd name="connsiteY2" fmla="*/ 4238316 h 4238316"/>
                  <a:gd name="connsiteX3" fmla="*/ 0 w 3976489"/>
                  <a:gd name="connsiteY3" fmla="*/ 4238316 h 4238316"/>
                  <a:gd name="connsiteX0" fmla="*/ 2473335 w 3976489"/>
                  <a:gd name="connsiteY0" fmla="*/ 0 h 4035268"/>
                  <a:gd name="connsiteX1" fmla="*/ 3976489 w 3976489"/>
                  <a:gd name="connsiteY1" fmla="*/ 10635 h 4035268"/>
                  <a:gd name="connsiteX2" fmla="*/ 3968307 w 3976489"/>
                  <a:gd name="connsiteY2" fmla="*/ 4035268 h 4035268"/>
                  <a:gd name="connsiteX3" fmla="*/ 0 w 3976489"/>
                  <a:gd name="connsiteY3" fmla="*/ 4035268 h 4035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76489" h="4035268">
                    <a:moveTo>
                      <a:pt x="2473335" y="0"/>
                    </a:moveTo>
                    <a:lnTo>
                      <a:pt x="3976489" y="10635"/>
                    </a:lnTo>
                    <a:cubicBezTo>
                      <a:pt x="3973762" y="1342950"/>
                      <a:pt x="3971034" y="2702953"/>
                      <a:pt x="3968307" y="4035268"/>
                    </a:cubicBezTo>
                    <a:lnTo>
                      <a:pt x="0" y="4035268"/>
                    </a:lnTo>
                  </a:path>
                </a:pathLst>
              </a:custGeom>
              <a:solidFill>
                <a:srgbClr val="999999">
                  <a:alpha val="10000"/>
                </a:srgb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</p:grpSp>
      </p:grpSp>
      <p:grpSp>
        <p:nvGrpSpPr>
          <p:cNvPr id="23" name="Graphic 14">
            <a:extLst>
              <a:ext uri="{FF2B5EF4-FFF2-40B4-BE49-F238E27FC236}">
                <a16:creationId xmlns="" xmlns:a16="http://schemas.microsoft.com/office/drawing/2014/main" id="{61731CC7-127E-47BD-A895-6B9A9ED6A0CC}"/>
              </a:ext>
            </a:extLst>
          </p:cNvPr>
          <p:cNvGrpSpPr/>
          <p:nvPr userDrawn="1"/>
        </p:nvGrpSpPr>
        <p:grpSpPr>
          <a:xfrm>
            <a:off x="8753103" y="2192794"/>
            <a:ext cx="2744170" cy="2214881"/>
            <a:chOff x="2444748" y="555045"/>
            <a:chExt cx="7282048" cy="5727454"/>
          </a:xfrm>
        </p:grpSpPr>
        <p:sp>
          <p:nvSpPr>
            <p:cNvPr id="24" name="Freeform: Shape 23">
              <a:extLst>
                <a:ext uri="{FF2B5EF4-FFF2-40B4-BE49-F238E27FC236}">
                  <a16:creationId xmlns="" xmlns:a16="http://schemas.microsoft.com/office/drawing/2014/main" id="{A9148061-DFD0-4B62-850C-8B4F4B186F8F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="" xmlns:a16="http://schemas.microsoft.com/office/drawing/2014/main" id="{7CF7E7B2-7118-486D-8798-AB0C269A51C0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="" xmlns:a16="http://schemas.microsoft.com/office/drawing/2014/main" id="{EB5E6DCC-B23C-408F-85D8-2904DEA384DE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="" xmlns:a16="http://schemas.microsoft.com/office/drawing/2014/main" id="{5AFE3812-5F11-49F2-89AF-37D40874FB59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="" xmlns:a16="http://schemas.microsoft.com/office/drawing/2014/main" id="{24280A05-F77B-4BDC-9485-3668F7E4FD13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="" xmlns:a16="http://schemas.microsoft.com/office/drawing/2014/main" id="{16FFF099-0519-471B-B63D-F69AF1B3050B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="" xmlns:a16="http://schemas.microsoft.com/office/drawing/2014/main" id="{B5B01316-AFE3-4132-82D2-1CCB4D724ECD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="" xmlns:a16="http://schemas.microsoft.com/office/drawing/2014/main" id="{A4C4B238-AA5C-4855-B9DB-F0A980BD3D1F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32" name="그림 개체 틀 2">
            <a:extLst>
              <a:ext uri="{FF2B5EF4-FFF2-40B4-BE49-F238E27FC236}">
                <a16:creationId xmlns="" xmlns:a16="http://schemas.microsoft.com/office/drawing/2014/main" id="{60C5B0F7-FE9D-44A9-916D-FC46BA5E240E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290236" y="1690027"/>
            <a:ext cx="3747829" cy="218449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33" name="그림 개체 틀 2">
            <a:extLst>
              <a:ext uri="{FF2B5EF4-FFF2-40B4-BE49-F238E27FC236}">
                <a16:creationId xmlns="" xmlns:a16="http://schemas.microsoft.com/office/drawing/2014/main" id="{250823A7-9AFD-4D7B-B462-15215FFEE14A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918338" y="2295607"/>
            <a:ext cx="2513477" cy="149764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34" name="그림 개체 틀 2">
            <a:extLst>
              <a:ext uri="{FF2B5EF4-FFF2-40B4-BE49-F238E27FC236}">
                <a16:creationId xmlns="" xmlns:a16="http://schemas.microsoft.com/office/drawing/2014/main" id="{38C40E20-49C8-4E01-A8A2-D9A97A4FF3D3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8868450" y="2295607"/>
            <a:ext cx="2513477" cy="149764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35" name="Text Placeholder 9">
            <a:extLst>
              <a:ext uri="{FF2B5EF4-FFF2-40B4-BE49-F238E27FC236}">
                <a16:creationId xmlns="" xmlns:a16="http://schemas.microsoft.com/office/drawing/2014/main" id="{C213CB95-5989-4053-9358-64D4321C077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445283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86846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55743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="" xmlns:a16="http://schemas.microsoft.com/office/drawing/2014/main" id="{55DD35E2-972C-4F48-9999-BC1D573C8AB7}"/>
              </a:ext>
            </a:extLst>
          </p:cNvPr>
          <p:cNvGrpSpPr/>
          <p:nvPr userDrawn="1"/>
        </p:nvGrpSpPr>
        <p:grpSpPr>
          <a:xfrm>
            <a:off x="2522366" y="3254904"/>
            <a:ext cx="7175521" cy="2993675"/>
            <a:chOff x="2522366" y="3254904"/>
            <a:chExt cx="7175521" cy="2993675"/>
          </a:xfrm>
        </p:grpSpPr>
        <p:sp>
          <p:nvSpPr>
            <p:cNvPr id="17" name="Oval 16">
              <a:extLst>
                <a:ext uri="{FF2B5EF4-FFF2-40B4-BE49-F238E27FC236}">
                  <a16:creationId xmlns="" xmlns:a16="http://schemas.microsoft.com/office/drawing/2014/main" id="{1DADB97D-5A2D-486C-A7B3-AE962FFF8B4D}"/>
                </a:ext>
              </a:extLst>
            </p:cNvPr>
            <p:cNvSpPr/>
            <p:nvPr userDrawn="1"/>
          </p:nvSpPr>
          <p:spPr>
            <a:xfrm>
              <a:off x="2522366" y="5648355"/>
              <a:ext cx="7175521" cy="60022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>
              <a:softEdge rad="2032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grpSp>
          <p:nvGrpSpPr>
            <p:cNvPr id="2" name="Group 1">
              <a:extLst>
                <a:ext uri="{FF2B5EF4-FFF2-40B4-BE49-F238E27FC236}">
                  <a16:creationId xmlns="" xmlns:a16="http://schemas.microsoft.com/office/drawing/2014/main" id="{14552DAD-CEC8-4D7F-BED8-0D9114A49E2A}"/>
                </a:ext>
              </a:extLst>
            </p:cNvPr>
            <p:cNvGrpSpPr/>
            <p:nvPr userDrawn="1"/>
          </p:nvGrpSpPr>
          <p:grpSpPr>
            <a:xfrm>
              <a:off x="3631988" y="3254904"/>
              <a:ext cx="4928023" cy="2707615"/>
              <a:chOff x="-548507" y="477868"/>
              <a:chExt cx="11570449" cy="6357177"/>
            </a:xfrm>
          </p:grpSpPr>
          <p:sp>
            <p:nvSpPr>
              <p:cNvPr id="3" name="Freeform: Shape 2">
                <a:extLst>
                  <a:ext uri="{FF2B5EF4-FFF2-40B4-BE49-F238E27FC236}">
                    <a16:creationId xmlns="" xmlns:a16="http://schemas.microsoft.com/office/drawing/2014/main" id="{61C5766F-43E6-42E1-A3C2-7B6331EB5593}"/>
                  </a:ext>
                </a:extLst>
              </p:cNvPr>
              <p:cNvSpPr/>
              <p:nvPr/>
            </p:nvSpPr>
            <p:spPr>
              <a:xfrm>
                <a:off x="-482765" y="6440599"/>
                <a:ext cx="11438966" cy="394446"/>
              </a:xfrm>
              <a:custGeom>
                <a:avLst/>
                <a:gdLst>
                  <a:gd name="connsiteX0" fmla="*/ 1605439 w 1657350"/>
                  <a:gd name="connsiteY0" fmla="*/ 54769 h 57150"/>
                  <a:gd name="connsiteX1" fmla="*/ 1652111 w 1657350"/>
                  <a:gd name="connsiteY1" fmla="*/ 22384 h 57150"/>
                  <a:gd name="connsiteX2" fmla="*/ 1652111 w 1657350"/>
                  <a:gd name="connsiteY2" fmla="*/ 22384 h 57150"/>
                  <a:gd name="connsiteX3" fmla="*/ 1636871 w 1657350"/>
                  <a:gd name="connsiteY3" fmla="*/ 7144 h 57150"/>
                  <a:gd name="connsiteX4" fmla="*/ 44291 w 1657350"/>
                  <a:gd name="connsiteY4" fmla="*/ 12859 h 57150"/>
                  <a:gd name="connsiteX5" fmla="*/ 23336 w 1657350"/>
                  <a:gd name="connsiteY5" fmla="*/ 12859 h 57150"/>
                  <a:gd name="connsiteX6" fmla="*/ 7144 w 1657350"/>
                  <a:gd name="connsiteY6" fmla="*/ 26194 h 57150"/>
                  <a:gd name="connsiteX7" fmla="*/ 7144 w 1657350"/>
                  <a:gd name="connsiteY7" fmla="*/ 26194 h 57150"/>
                  <a:gd name="connsiteX8" fmla="*/ 50959 w 1657350"/>
                  <a:gd name="connsiteY8" fmla="*/ 53816 h 57150"/>
                  <a:gd name="connsiteX9" fmla="*/ 51911 w 1657350"/>
                  <a:gd name="connsiteY9" fmla="*/ 54769 h 57150"/>
                  <a:gd name="connsiteX10" fmla="*/ 51911 w 1657350"/>
                  <a:gd name="connsiteY10" fmla="*/ 54769 h 57150"/>
                  <a:gd name="connsiteX11" fmla="*/ 56674 w 1657350"/>
                  <a:gd name="connsiteY11" fmla="*/ 54769 h 57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657350" h="57150">
                    <a:moveTo>
                      <a:pt x="1605439" y="54769"/>
                    </a:moveTo>
                    <a:cubicBezTo>
                      <a:pt x="1605439" y="54769"/>
                      <a:pt x="1638776" y="50959"/>
                      <a:pt x="1652111" y="22384"/>
                    </a:cubicBezTo>
                    <a:lnTo>
                      <a:pt x="1652111" y="22384"/>
                    </a:lnTo>
                    <a:cubicBezTo>
                      <a:pt x="1652111" y="13811"/>
                      <a:pt x="1645444" y="7144"/>
                      <a:pt x="1636871" y="7144"/>
                    </a:cubicBezTo>
                    <a:lnTo>
                      <a:pt x="44291" y="12859"/>
                    </a:lnTo>
                    <a:lnTo>
                      <a:pt x="23336" y="12859"/>
                    </a:lnTo>
                    <a:cubicBezTo>
                      <a:pt x="14764" y="12859"/>
                      <a:pt x="7144" y="18574"/>
                      <a:pt x="7144" y="26194"/>
                    </a:cubicBezTo>
                    <a:lnTo>
                      <a:pt x="7144" y="26194"/>
                    </a:lnTo>
                    <a:cubicBezTo>
                      <a:pt x="17621" y="45244"/>
                      <a:pt x="40481" y="51911"/>
                      <a:pt x="50959" y="53816"/>
                    </a:cubicBezTo>
                    <a:lnTo>
                      <a:pt x="51911" y="54769"/>
                    </a:lnTo>
                    <a:cubicBezTo>
                      <a:pt x="51911" y="54769"/>
                      <a:pt x="51911" y="54769"/>
                      <a:pt x="51911" y="54769"/>
                    </a:cubicBezTo>
                    <a:lnTo>
                      <a:pt x="56674" y="54769"/>
                    </a:lnTo>
                  </a:path>
                </a:pathLst>
              </a:custGeom>
              <a:solidFill>
                <a:srgbClr val="5F676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" name="Freeform: Shape 3">
                <a:extLst>
                  <a:ext uri="{FF2B5EF4-FFF2-40B4-BE49-F238E27FC236}">
                    <a16:creationId xmlns="" xmlns:a16="http://schemas.microsoft.com/office/drawing/2014/main" id="{6FD20979-A86B-4D4E-AB15-B4DDBBC06892}"/>
                  </a:ext>
                </a:extLst>
              </p:cNvPr>
              <p:cNvSpPr/>
              <p:nvPr/>
            </p:nvSpPr>
            <p:spPr>
              <a:xfrm>
                <a:off x="700575" y="477868"/>
                <a:ext cx="9072285" cy="5916709"/>
              </a:xfrm>
              <a:custGeom>
                <a:avLst/>
                <a:gdLst>
                  <a:gd name="connsiteX0" fmla="*/ 1311116 w 1314450"/>
                  <a:gd name="connsiteY0" fmla="*/ 813911 h 857250"/>
                  <a:gd name="connsiteX1" fmla="*/ 1281589 w 1314450"/>
                  <a:gd name="connsiteY1" fmla="*/ 852964 h 857250"/>
                  <a:gd name="connsiteX2" fmla="*/ 36671 w 1314450"/>
                  <a:gd name="connsiteY2" fmla="*/ 852964 h 857250"/>
                  <a:gd name="connsiteX3" fmla="*/ 7144 w 1314450"/>
                  <a:gd name="connsiteY3" fmla="*/ 813911 h 857250"/>
                  <a:gd name="connsiteX4" fmla="*/ 7144 w 1314450"/>
                  <a:gd name="connsiteY4" fmla="*/ 46196 h 857250"/>
                  <a:gd name="connsiteX5" fmla="*/ 36671 w 1314450"/>
                  <a:gd name="connsiteY5" fmla="*/ 7144 h 857250"/>
                  <a:gd name="connsiteX6" fmla="*/ 1281589 w 1314450"/>
                  <a:gd name="connsiteY6" fmla="*/ 7144 h 857250"/>
                  <a:gd name="connsiteX7" fmla="*/ 1311116 w 1314450"/>
                  <a:gd name="connsiteY7" fmla="*/ 46196 h 857250"/>
                  <a:gd name="connsiteX8" fmla="*/ 1311116 w 1314450"/>
                  <a:gd name="connsiteY8" fmla="*/ 813911 h 857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14450" h="857250">
                    <a:moveTo>
                      <a:pt x="1311116" y="813911"/>
                    </a:moveTo>
                    <a:cubicBezTo>
                      <a:pt x="1311116" y="834866"/>
                      <a:pt x="1297781" y="852964"/>
                      <a:pt x="1281589" y="852964"/>
                    </a:cubicBezTo>
                    <a:lnTo>
                      <a:pt x="36671" y="852964"/>
                    </a:lnTo>
                    <a:cubicBezTo>
                      <a:pt x="20479" y="852964"/>
                      <a:pt x="7144" y="835819"/>
                      <a:pt x="7144" y="813911"/>
                    </a:cubicBezTo>
                    <a:lnTo>
                      <a:pt x="7144" y="46196"/>
                    </a:lnTo>
                    <a:cubicBezTo>
                      <a:pt x="7144" y="25241"/>
                      <a:pt x="20479" y="7144"/>
                      <a:pt x="36671" y="7144"/>
                    </a:cubicBezTo>
                    <a:lnTo>
                      <a:pt x="1281589" y="7144"/>
                    </a:lnTo>
                    <a:cubicBezTo>
                      <a:pt x="1297781" y="7144"/>
                      <a:pt x="1311116" y="24289"/>
                      <a:pt x="1311116" y="46196"/>
                    </a:cubicBezTo>
                    <a:lnTo>
                      <a:pt x="1311116" y="813911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5" name="Freeform: Shape 4">
                <a:extLst>
                  <a:ext uri="{FF2B5EF4-FFF2-40B4-BE49-F238E27FC236}">
                    <a16:creationId xmlns="" xmlns:a16="http://schemas.microsoft.com/office/drawing/2014/main" id="{9BD72A2C-BBE2-4656-8AB3-8DD7541FDFD2}"/>
                  </a:ext>
                </a:extLst>
              </p:cNvPr>
              <p:cNvSpPr/>
              <p:nvPr/>
            </p:nvSpPr>
            <p:spPr>
              <a:xfrm>
                <a:off x="1088451" y="839448"/>
                <a:ext cx="8283390" cy="5062073"/>
              </a:xfrm>
              <a:custGeom>
                <a:avLst/>
                <a:gdLst>
                  <a:gd name="connsiteX0" fmla="*/ 7144 w 1200150"/>
                  <a:gd name="connsiteY0" fmla="*/ 7144 h 733425"/>
                  <a:gd name="connsiteX1" fmla="*/ 1196816 w 1200150"/>
                  <a:gd name="connsiteY1" fmla="*/ 7144 h 733425"/>
                  <a:gd name="connsiteX2" fmla="*/ 1196816 w 1200150"/>
                  <a:gd name="connsiteY2" fmla="*/ 730091 h 733425"/>
                  <a:gd name="connsiteX3" fmla="*/ 7144 w 1200150"/>
                  <a:gd name="connsiteY3" fmla="*/ 730091 h 7334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00150" h="733425">
                    <a:moveTo>
                      <a:pt x="7144" y="7144"/>
                    </a:moveTo>
                    <a:lnTo>
                      <a:pt x="1196816" y="7144"/>
                    </a:lnTo>
                    <a:lnTo>
                      <a:pt x="1196816" y="730091"/>
                    </a:lnTo>
                    <a:lnTo>
                      <a:pt x="7144" y="730091"/>
                    </a:lnTo>
                    <a:close/>
                  </a:path>
                </a:pathLst>
              </a:custGeom>
              <a:solidFill>
                <a:srgbClr val="F2F2F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" name="Freeform: Shape 5">
                <a:extLst>
                  <a:ext uri="{FF2B5EF4-FFF2-40B4-BE49-F238E27FC236}">
                    <a16:creationId xmlns="" xmlns:a16="http://schemas.microsoft.com/office/drawing/2014/main" id="{9DEA276F-6E20-468B-8985-697DC991F8A4}"/>
                  </a:ext>
                </a:extLst>
              </p:cNvPr>
              <p:cNvSpPr/>
              <p:nvPr/>
            </p:nvSpPr>
            <p:spPr>
              <a:xfrm>
                <a:off x="-548507" y="6164484"/>
                <a:ext cx="11570449" cy="460187"/>
              </a:xfrm>
              <a:custGeom>
                <a:avLst/>
                <a:gdLst>
                  <a:gd name="connsiteX0" fmla="*/ 50006 w 1676400"/>
                  <a:gd name="connsiteY0" fmla="*/ 7144 h 66675"/>
                  <a:gd name="connsiteX1" fmla="*/ 1630204 w 1676400"/>
                  <a:gd name="connsiteY1" fmla="*/ 7144 h 66675"/>
                  <a:gd name="connsiteX2" fmla="*/ 1672114 w 1676400"/>
                  <a:gd name="connsiteY2" fmla="*/ 49054 h 66675"/>
                  <a:gd name="connsiteX3" fmla="*/ 1672114 w 1676400"/>
                  <a:gd name="connsiteY3" fmla="*/ 57626 h 66675"/>
                  <a:gd name="connsiteX4" fmla="*/ 1656874 w 1676400"/>
                  <a:gd name="connsiteY4" fmla="*/ 62389 h 66675"/>
                  <a:gd name="connsiteX5" fmla="*/ 1654016 w 1676400"/>
                  <a:gd name="connsiteY5" fmla="*/ 62389 h 66675"/>
                  <a:gd name="connsiteX6" fmla="*/ 29051 w 1676400"/>
                  <a:gd name="connsiteY6" fmla="*/ 62389 h 66675"/>
                  <a:gd name="connsiteX7" fmla="*/ 21431 w 1676400"/>
                  <a:gd name="connsiteY7" fmla="*/ 63341 h 66675"/>
                  <a:gd name="connsiteX8" fmla="*/ 7144 w 1676400"/>
                  <a:gd name="connsiteY8" fmla="*/ 55721 h 66675"/>
                  <a:gd name="connsiteX9" fmla="*/ 7144 w 1676400"/>
                  <a:gd name="connsiteY9" fmla="*/ 48101 h 66675"/>
                  <a:gd name="connsiteX10" fmla="*/ 50006 w 1676400"/>
                  <a:gd name="connsiteY10" fmla="*/ 7144 h 666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76400" h="66675">
                    <a:moveTo>
                      <a:pt x="50006" y="7144"/>
                    </a:moveTo>
                    <a:lnTo>
                      <a:pt x="1630204" y="7144"/>
                    </a:lnTo>
                    <a:cubicBezTo>
                      <a:pt x="1653064" y="7144"/>
                      <a:pt x="1672114" y="26194"/>
                      <a:pt x="1672114" y="49054"/>
                    </a:cubicBezTo>
                    <a:lnTo>
                      <a:pt x="1672114" y="57626"/>
                    </a:lnTo>
                    <a:cubicBezTo>
                      <a:pt x="1672114" y="57626"/>
                      <a:pt x="1674019" y="64294"/>
                      <a:pt x="1656874" y="62389"/>
                    </a:cubicBezTo>
                    <a:cubicBezTo>
                      <a:pt x="1655921" y="62389"/>
                      <a:pt x="1654969" y="62389"/>
                      <a:pt x="1654016" y="62389"/>
                    </a:cubicBezTo>
                    <a:lnTo>
                      <a:pt x="29051" y="62389"/>
                    </a:lnTo>
                    <a:cubicBezTo>
                      <a:pt x="26194" y="62389"/>
                      <a:pt x="24289" y="62389"/>
                      <a:pt x="21431" y="63341"/>
                    </a:cubicBezTo>
                    <a:cubicBezTo>
                      <a:pt x="16669" y="64294"/>
                      <a:pt x="8096" y="64294"/>
                      <a:pt x="7144" y="55721"/>
                    </a:cubicBezTo>
                    <a:lnTo>
                      <a:pt x="7144" y="48101"/>
                    </a:lnTo>
                    <a:cubicBezTo>
                      <a:pt x="8096" y="25241"/>
                      <a:pt x="26194" y="7144"/>
                      <a:pt x="50006" y="7144"/>
                    </a:cubicBezTo>
                    <a:close/>
                  </a:path>
                </a:pathLst>
              </a:custGeom>
              <a:solidFill>
                <a:srgbClr val="CCCCCC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7" name="Freeform: Shape 6">
                <a:extLst>
                  <a:ext uri="{FF2B5EF4-FFF2-40B4-BE49-F238E27FC236}">
                    <a16:creationId xmlns="" xmlns:a16="http://schemas.microsoft.com/office/drawing/2014/main" id="{4927CB9A-8B63-40BE-ABC3-851E60AAB3EB}"/>
                  </a:ext>
                </a:extLst>
              </p:cNvPr>
              <p:cNvSpPr/>
              <p:nvPr/>
            </p:nvSpPr>
            <p:spPr>
              <a:xfrm>
                <a:off x="4438629" y="6215033"/>
                <a:ext cx="1618413" cy="184076"/>
              </a:xfrm>
              <a:custGeom>
                <a:avLst/>
                <a:gdLst>
                  <a:gd name="connsiteX0" fmla="*/ 1478513 w 1618413"/>
                  <a:gd name="connsiteY0" fmla="*/ 177499 h 184076"/>
                  <a:gd name="connsiteX1" fmla="*/ 1485084 w 1618413"/>
                  <a:gd name="connsiteY1" fmla="*/ 177499 h 184076"/>
                  <a:gd name="connsiteX2" fmla="*/ 1502686 w 1618413"/>
                  <a:gd name="connsiteY2" fmla="*/ 178122 h 184076"/>
                  <a:gd name="connsiteX3" fmla="*/ 1499879 w 1618413"/>
                  <a:gd name="connsiteY3" fmla="*/ 178526 h 184076"/>
                  <a:gd name="connsiteX4" fmla="*/ 1478513 w 1618413"/>
                  <a:gd name="connsiteY4" fmla="*/ 177499 h 184076"/>
                  <a:gd name="connsiteX5" fmla="*/ 84799 w 1618413"/>
                  <a:gd name="connsiteY5" fmla="*/ 170928 h 184076"/>
                  <a:gd name="connsiteX6" fmla="*/ 117666 w 1618413"/>
                  <a:gd name="connsiteY6" fmla="*/ 177499 h 184076"/>
                  <a:gd name="connsiteX7" fmla="*/ 104518 w 1618413"/>
                  <a:gd name="connsiteY7" fmla="*/ 177499 h 184076"/>
                  <a:gd name="connsiteX8" fmla="*/ 84799 w 1618413"/>
                  <a:gd name="connsiteY8" fmla="*/ 170928 h 184076"/>
                  <a:gd name="connsiteX9" fmla="*/ 1603418 w 1618413"/>
                  <a:gd name="connsiteY9" fmla="*/ 0 h 184076"/>
                  <a:gd name="connsiteX10" fmla="*/ 1616567 w 1618413"/>
                  <a:gd name="connsiteY10" fmla="*/ 0 h 184076"/>
                  <a:gd name="connsiteX11" fmla="*/ 1511177 w 1618413"/>
                  <a:gd name="connsiteY11" fmla="*/ 178423 h 184076"/>
                  <a:gd name="connsiteX12" fmla="*/ 1502686 w 1618413"/>
                  <a:gd name="connsiteY12" fmla="*/ 178122 h 184076"/>
                  <a:gd name="connsiteX13" fmla="*/ 1521501 w 1618413"/>
                  <a:gd name="connsiteY13" fmla="*/ 175419 h 184076"/>
                  <a:gd name="connsiteX14" fmla="*/ 1603418 w 1618413"/>
                  <a:gd name="connsiteY14" fmla="*/ 6571 h 184076"/>
                  <a:gd name="connsiteX15" fmla="*/ 5911 w 1618413"/>
                  <a:gd name="connsiteY15" fmla="*/ 0 h 184076"/>
                  <a:gd name="connsiteX16" fmla="*/ 19060 w 1618413"/>
                  <a:gd name="connsiteY16" fmla="*/ 6571 h 184076"/>
                  <a:gd name="connsiteX17" fmla="*/ 91379 w 1618413"/>
                  <a:gd name="connsiteY17" fmla="*/ 184076 h 184076"/>
                  <a:gd name="connsiteX18" fmla="*/ 5911 w 1618413"/>
                  <a:gd name="connsiteY18" fmla="*/ 0 h 1840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1618413" h="184076">
                    <a:moveTo>
                      <a:pt x="1478513" y="177499"/>
                    </a:moveTo>
                    <a:lnTo>
                      <a:pt x="1485084" y="177499"/>
                    </a:lnTo>
                    <a:lnTo>
                      <a:pt x="1502686" y="178122"/>
                    </a:lnTo>
                    <a:lnTo>
                      <a:pt x="1499879" y="178526"/>
                    </a:lnTo>
                    <a:cubicBezTo>
                      <a:pt x="1487142" y="179142"/>
                      <a:pt x="1478513" y="177499"/>
                      <a:pt x="1478513" y="177499"/>
                    </a:cubicBezTo>
                    <a:close/>
                    <a:moveTo>
                      <a:pt x="84799" y="170928"/>
                    </a:moveTo>
                    <a:cubicBezTo>
                      <a:pt x="97947" y="177499"/>
                      <a:pt x="104518" y="177499"/>
                      <a:pt x="117666" y="177499"/>
                    </a:cubicBezTo>
                    <a:lnTo>
                      <a:pt x="104518" y="177499"/>
                    </a:lnTo>
                    <a:cubicBezTo>
                      <a:pt x="97947" y="177499"/>
                      <a:pt x="91370" y="177499"/>
                      <a:pt x="84799" y="170928"/>
                    </a:cubicBezTo>
                    <a:close/>
                    <a:moveTo>
                      <a:pt x="1603418" y="0"/>
                    </a:moveTo>
                    <a:lnTo>
                      <a:pt x="1616567" y="0"/>
                    </a:lnTo>
                    <a:cubicBezTo>
                      <a:pt x="1631361" y="152847"/>
                      <a:pt x="1553705" y="176266"/>
                      <a:pt x="1511177" y="178423"/>
                    </a:cubicBezTo>
                    <a:lnTo>
                      <a:pt x="1502686" y="178122"/>
                    </a:lnTo>
                    <a:lnTo>
                      <a:pt x="1521501" y="175419"/>
                    </a:lnTo>
                    <a:cubicBezTo>
                      <a:pt x="1560791" y="165788"/>
                      <a:pt x="1611636" y="129836"/>
                      <a:pt x="1603418" y="6571"/>
                    </a:cubicBezTo>
                    <a:close/>
                    <a:moveTo>
                      <a:pt x="5911" y="0"/>
                    </a:moveTo>
                    <a:lnTo>
                      <a:pt x="19060" y="6571"/>
                    </a:lnTo>
                    <a:cubicBezTo>
                      <a:pt x="19060" y="6571"/>
                      <a:pt x="-20385" y="144631"/>
                      <a:pt x="91379" y="184076"/>
                    </a:cubicBezTo>
                    <a:cubicBezTo>
                      <a:pt x="-33534" y="151202"/>
                      <a:pt x="5911" y="0"/>
                      <a:pt x="5911" y="0"/>
                    </a:cubicBezTo>
                    <a:close/>
                  </a:path>
                </a:pathLst>
              </a:custGeom>
              <a:solidFill>
                <a:srgbClr val="4D4D4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grpSp>
            <p:nvGrpSpPr>
              <p:cNvPr id="8" name="Group 7">
                <a:extLst>
                  <a:ext uri="{FF2B5EF4-FFF2-40B4-BE49-F238E27FC236}">
                    <a16:creationId xmlns="" xmlns:a16="http://schemas.microsoft.com/office/drawing/2014/main" id="{F4661C5A-8148-4C19-811F-77E10C2568FD}"/>
                  </a:ext>
                </a:extLst>
              </p:cNvPr>
              <p:cNvGrpSpPr/>
              <p:nvPr/>
            </p:nvGrpSpPr>
            <p:grpSpPr>
              <a:xfrm>
                <a:off x="1606" y="6382978"/>
                <a:ext cx="413937" cy="115242"/>
                <a:chOff x="5955" y="6353672"/>
                <a:chExt cx="413937" cy="115242"/>
              </a:xfrm>
            </p:grpSpPr>
            <p:sp>
              <p:nvSpPr>
                <p:cNvPr id="13" name="Rectangle: Rounded Corners 12">
                  <a:extLst>
                    <a:ext uri="{FF2B5EF4-FFF2-40B4-BE49-F238E27FC236}">
                      <a16:creationId xmlns="" xmlns:a16="http://schemas.microsoft.com/office/drawing/2014/main" id="{3F04873A-06CA-4430-AD22-027E39891A93}"/>
                    </a:ext>
                  </a:extLst>
                </p:cNvPr>
                <p:cNvSpPr/>
                <p:nvPr/>
              </p:nvSpPr>
              <p:spPr>
                <a:xfrm>
                  <a:off x="5955" y="6353672"/>
                  <a:ext cx="413937" cy="115242"/>
                </a:xfrm>
                <a:prstGeom prst="roundRect">
                  <a:avLst>
                    <a:gd name="adj" fmla="val 28154"/>
                  </a:avLst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" name="Rectangle: Rounded Corners 13">
                  <a:extLst>
                    <a:ext uri="{FF2B5EF4-FFF2-40B4-BE49-F238E27FC236}">
                      <a16:creationId xmlns="" xmlns:a16="http://schemas.microsoft.com/office/drawing/2014/main" id="{61937177-DE5E-4B06-846F-59AE551D1B62}"/>
                    </a:ext>
                  </a:extLst>
                </p:cNvPr>
                <p:cNvSpPr/>
                <p:nvPr/>
              </p:nvSpPr>
              <p:spPr>
                <a:xfrm>
                  <a:off x="99417" y="6382279"/>
                  <a:ext cx="227012" cy="55272"/>
                </a:xfrm>
                <a:prstGeom prst="roundRect">
                  <a:avLst>
                    <a:gd name="adj" fmla="val 28154"/>
                  </a:avLst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9" name="Group 8">
                <a:extLst>
                  <a:ext uri="{FF2B5EF4-FFF2-40B4-BE49-F238E27FC236}">
                    <a16:creationId xmlns="" xmlns:a16="http://schemas.microsoft.com/office/drawing/2014/main" id="{F71F0A52-E942-4019-A69C-005409A2DB11}"/>
                  </a:ext>
                </a:extLst>
              </p:cNvPr>
              <p:cNvGrpSpPr/>
              <p:nvPr/>
            </p:nvGrpSpPr>
            <p:grpSpPr>
              <a:xfrm>
                <a:off x="9855291" y="6381600"/>
                <a:ext cx="885989" cy="115242"/>
                <a:chOff x="5955" y="6353672"/>
                <a:chExt cx="413937" cy="115242"/>
              </a:xfrm>
            </p:grpSpPr>
            <p:sp>
              <p:nvSpPr>
                <p:cNvPr id="11" name="Rectangle: Rounded Corners 10">
                  <a:extLst>
                    <a:ext uri="{FF2B5EF4-FFF2-40B4-BE49-F238E27FC236}">
                      <a16:creationId xmlns="" xmlns:a16="http://schemas.microsoft.com/office/drawing/2014/main" id="{29F4D62B-C689-40F9-BA25-B2E00CA1E9C0}"/>
                    </a:ext>
                  </a:extLst>
                </p:cNvPr>
                <p:cNvSpPr/>
                <p:nvPr/>
              </p:nvSpPr>
              <p:spPr>
                <a:xfrm>
                  <a:off x="5955" y="6353672"/>
                  <a:ext cx="413937" cy="115242"/>
                </a:xfrm>
                <a:prstGeom prst="roundRect">
                  <a:avLst>
                    <a:gd name="adj" fmla="val 28154"/>
                  </a:avLst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2" name="Rectangle: Rounded Corners 11">
                  <a:extLst>
                    <a:ext uri="{FF2B5EF4-FFF2-40B4-BE49-F238E27FC236}">
                      <a16:creationId xmlns="" xmlns:a16="http://schemas.microsoft.com/office/drawing/2014/main" id="{6B94475D-5ED5-4FD2-B091-F9CB23F00887}"/>
                    </a:ext>
                  </a:extLst>
                </p:cNvPr>
                <p:cNvSpPr/>
                <p:nvPr/>
              </p:nvSpPr>
              <p:spPr>
                <a:xfrm>
                  <a:off x="84761" y="6382279"/>
                  <a:ext cx="256326" cy="55272"/>
                </a:xfrm>
                <a:prstGeom prst="roundRect">
                  <a:avLst>
                    <a:gd name="adj" fmla="val 28154"/>
                  </a:avLst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10" name="Freeform: Shape 9">
                <a:extLst>
                  <a:ext uri="{FF2B5EF4-FFF2-40B4-BE49-F238E27FC236}">
                    <a16:creationId xmlns="" xmlns:a16="http://schemas.microsoft.com/office/drawing/2014/main" id="{2B73EDFC-FF1B-4E0F-BBC2-55A0CBBD4005}"/>
                  </a:ext>
                </a:extLst>
              </p:cNvPr>
              <p:cNvSpPr/>
              <p:nvPr/>
            </p:nvSpPr>
            <p:spPr>
              <a:xfrm>
                <a:off x="3892805" y="496953"/>
                <a:ext cx="5479036" cy="5431217"/>
              </a:xfrm>
              <a:custGeom>
                <a:avLst/>
                <a:gdLst>
                  <a:gd name="connsiteX0" fmla="*/ 2567127 w 4009217"/>
                  <a:gd name="connsiteY0" fmla="*/ 30683 h 4295590"/>
                  <a:gd name="connsiteX1" fmla="*/ 3798529 w 4009217"/>
                  <a:gd name="connsiteY1" fmla="*/ 30683 h 4295590"/>
                  <a:gd name="connsiteX2" fmla="*/ 4007172 w 4009217"/>
                  <a:gd name="connsiteY2" fmla="*/ 272054 h 4295590"/>
                  <a:gd name="connsiteX3" fmla="*/ 3998990 w 4009217"/>
                  <a:gd name="connsiteY3" fmla="*/ 4268999 h 4295590"/>
                  <a:gd name="connsiteX4" fmla="*/ 30683 w 4009217"/>
                  <a:gd name="connsiteY4" fmla="*/ 4268999 h 4295590"/>
                  <a:gd name="connsiteX0" fmla="*/ 2536444 w 3976489"/>
                  <a:gd name="connsiteY0" fmla="*/ 0 h 4238316"/>
                  <a:gd name="connsiteX1" fmla="*/ 3976489 w 3976489"/>
                  <a:gd name="connsiteY1" fmla="*/ 241371 h 4238316"/>
                  <a:gd name="connsiteX2" fmla="*/ 3968307 w 3976489"/>
                  <a:gd name="connsiteY2" fmla="*/ 4238316 h 4238316"/>
                  <a:gd name="connsiteX3" fmla="*/ 0 w 3976489"/>
                  <a:gd name="connsiteY3" fmla="*/ 4238316 h 4238316"/>
                  <a:gd name="connsiteX0" fmla="*/ 2536444 w 3976489"/>
                  <a:gd name="connsiteY0" fmla="*/ 0 h 4238316"/>
                  <a:gd name="connsiteX1" fmla="*/ 3976489 w 3976489"/>
                  <a:gd name="connsiteY1" fmla="*/ 213683 h 4238316"/>
                  <a:gd name="connsiteX2" fmla="*/ 3968307 w 3976489"/>
                  <a:gd name="connsiteY2" fmla="*/ 4238316 h 4238316"/>
                  <a:gd name="connsiteX3" fmla="*/ 0 w 3976489"/>
                  <a:gd name="connsiteY3" fmla="*/ 4238316 h 4238316"/>
                  <a:gd name="connsiteX0" fmla="*/ 2473335 w 3976489"/>
                  <a:gd name="connsiteY0" fmla="*/ 0 h 4035268"/>
                  <a:gd name="connsiteX1" fmla="*/ 3976489 w 3976489"/>
                  <a:gd name="connsiteY1" fmla="*/ 10635 h 4035268"/>
                  <a:gd name="connsiteX2" fmla="*/ 3968307 w 3976489"/>
                  <a:gd name="connsiteY2" fmla="*/ 4035268 h 4035268"/>
                  <a:gd name="connsiteX3" fmla="*/ 0 w 3976489"/>
                  <a:gd name="connsiteY3" fmla="*/ 4035268 h 4035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76489" h="4035268">
                    <a:moveTo>
                      <a:pt x="2473335" y="0"/>
                    </a:moveTo>
                    <a:lnTo>
                      <a:pt x="3976489" y="10635"/>
                    </a:lnTo>
                    <a:cubicBezTo>
                      <a:pt x="3973762" y="1342950"/>
                      <a:pt x="3971034" y="2702953"/>
                      <a:pt x="3968307" y="4035268"/>
                    </a:cubicBezTo>
                    <a:lnTo>
                      <a:pt x="0" y="4035268"/>
                    </a:lnTo>
                  </a:path>
                </a:pathLst>
              </a:custGeom>
              <a:solidFill>
                <a:srgbClr val="999999">
                  <a:alpha val="10000"/>
                </a:srgb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</p:grpSp>
      </p:grpSp>
      <p:sp>
        <p:nvSpPr>
          <p:cNvPr id="15" name="그림 개체 틀 2">
            <a:extLst>
              <a:ext uri="{FF2B5EF4-FFF2-40B4-BE49-F238E27FC236}">
                <a16:creationId xmlns="" xmlns:a16="http://schemas.microsoft.com/office/drawing/2014/main" id="{871FD13E-305D-4BA1-B842-2C83A72BC90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289483" y="3408906"/>
            <a:ext cx="3638192" cy="217731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6" name="Text Placeholder 9">
            <a:extLst>
              <a:ext uri="{FF2B5EF4-FFF2-40B4-BE49-F238E27FC236}">
                <a16:creationId xmlns="" xmlns:a16="http://schemas.microsoft.com/office/drawing/2014/main" id="{04A08208-84AC-4662-BA73-41A17F9EAC9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7509740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48309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96040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24463927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=""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=""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=""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=""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3136765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4720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5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2" Type="http://schemas.openxmlformats.org/officeDocument/2006/relationships/slideLayout" Target="../slideLayouts/slideLayout4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5990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5311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4" r:id="rId2"/>
    <p:sldLayoutId id="2147483675" r:id="rId3"/>
    <p:sldLayoutId id="2147483676" r:id="rId4"/>
    <p:sldLayoutId id="2147483690" r:id="rId5"/>
    <p:sldLayoutId id="2147483678" r:id="rId6"/>
    <p:sldLayoutId id="2147483680" r:id="rId7"/>
    <p:sldLayoutId id="2147483681" r:id="rId8"/>
    <p:sldLayoutId id="2147483682" r:id="rId9"/>
    <p:sldLayoutId id="2147483684" r:id="rId10"/>
    <p:sldLayoutId id="2147483685" r:id="rId11"/>
    <p:sldLayoutId id="2147483687" r:id="rId12"/>
    <p:sldLayoutId id="2147483688" r:id="rId13"/>
    <p:sldLayoutId id="2147483671" r:id="rId14"/>
    <p:sldLayoutId id="2147483672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8408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6.svg"/><Relationship Id="rId7" Type="http://schemas.openxmlformats.org/officeDocument/2006/relationships/image" Target="../media/image2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8.svg"/><Relationship Id="rId4" Type="http://schemas.openxmlformats.org/officeDocument/2006/relationships/image" Target="../media/image13.png"/><Relationship Id="rId9" Type="http://schemas.openxmlformats.org/officeDocument/2006/relationships/image" Target="../media/image2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sv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03B4C724-0776-4328-8F0A-B72DA1579537}"/>
              </a:ext>
            </a:extLst>
          </p:cNvPr>
          <p:cNvSpPr txBox="1"/>
          <p:nvPr/>
        </p:nvSpPr>
        <p:spPr>
          <a:xfrm>
            <a:off x="558011" y="2985825"/>
            <a:ext cx="5046490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800" b="1" dirty="0" err="1">
                <a:solidFill>
                  <a:schemeClr val="bg1"/>
                </a:solidFill>
                <a:latin typeface="+mj-lt"/>
              </a:rPr>
              <a:t>Xaridorlar</a:t>
            </a:r>
            <a:r>
              <a:rPr lang="en-US" sz="28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+mj-lt"/>
              </a:rPr>
              <a:t>bilan</a:t>
            </a:r>
            <a:r>
              <a:rPr lang="en-US" sz="28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+mj-lt"/>
              </a:rPr>
              <a:t>shartnomalar</a:t>
            </a:r>
            <a:r>
              <a:rPr lang="en-US" sz="28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+mj-lt"/>
              </a:rPr>
              <a:t>bo‘yicha</a:t>
            </a:r>
            <a:r>
              <a:rPr lang="en-US" sz="28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+mj-lt"/>
              </a:rPr>
              <a:t>daromadlar</a:t>
            </a:r>
            <a:endParaRPr lang="ko-KR" altLang="en-US" sz="3600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340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15A4BDA0-C270-4764-9C18-A593BCE2C965}"/>
              </a:ext>
            </a:extLst>
          </p:cNvPr>
          <p:cNvSpPr txBox="1"/>
          <p:nvPr/>
        </p:nvSpPr>
        <p:spPr>
          <a:xfrm>
            <a:off x="378691" y="980937"/>
            <a:ext cx="271976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3600" dirty="0" smtClean="0">
                <a:solidFill>
                  <a:schemeClr val="bg1"/>
                </a:solidFill>
                <a:cs typeface="Arial" pitchFamily="34" charset="0"/>
              </a:rPr>
              <a:t>REJA:</a:t>
            </a:r>
            <a:endParaRPr lang="ko-KR" altLang="en-US" sz="36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5" name="Rectangle: Rounded Corners 34">
            <a:extLst>
              <a:ext uri="{FF2B5EF4-FFF2-40B4-BE49-F238E27FC236}">
                <a16:creationId xmlns="" xmlns:a16="http://schemas.microsoft.com/office/drawing/2014/main" id="{BEF0D318-2D26-4848-954D-18A1AA323F4A}"/>
              </a:ext>
            </a:extLst>
          </p:cNvPr>
          <p:cNvSpPr/>
          <p:nvPr/>
        </p:nvSpPr>
        <p:spPr>
          <a:xfrm>
            <a:off x="6096000" y="572382"/>
            <a:ext cx="5717309" cy="6086764"/>
          </a:xfrm>
          <a:prstGeom prst="roundRect">
            <a:avLst>
              <a:gd name="adj" fmla="val 5197"/>
            </a:avLst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E726EB43-DBEE-4C7F-A3DA-F055858E3801}"/>
              </a:ext>
            </a:extLst>
          </p:cNvPr>
          <p:cNvSpPr txBox="1"/>
          <p:nvPr/>
        </p:nvSpPr>
        <p:spPr>
          <a:xfrm>
            <a:off x="7788317" y="1569110"/>
            <a:ext cx="3686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200" b="1" dirty="0" err="1">
                <a:solidFill>
                  <a:schemeClr val="bg1"/>
                </a:solidFill>
              </a:rPr>
              <a:t>Umumiy</a:t>
            </a:r>
            <a:r>
              <a:rPr lang="en-US" sz="1200" b="1" dirty="0">
                <a:solidFill>
                  <a:schemeClr val="bg1"/>
                </a:solidFill>
              </a:rPr>
              <a:t> </a:t>
            </a:r>
            <a:r>
              <a:rPr lang="en-US" sz="1200" b="1" dirty="0" err="1">
                <a:solidFill>
                  <a:schemeClr val="bg1"/>
                </a:solidFill>
              </a:rPr>
              <a:t>tushunchalar</a:t>
            </a:r>
            <a:r>
              <a:rPr lang="en-US" sz="1200" b="1" dirty="0">
                <a:solidFill>
                  <a:schemeClr val="bg1"/>
                </a:solidFill>
              </a:rPr>
              <a:t/>
            </a:r>
            <a:br>
              <a:rPr lang="en-US" sz="1200" b="1" dirty="0">
                <a:solidFill>
                  <a:schemeClr val="bg1"/>
                </a:solidFill>
              </a:rPr>
            </a:br>
            <a:r>
              <a:rPr lang="en-US" sz="1200" b="1" dirty="0">
                <a:solidFill>
                  <a:schemeClr val="bg1"/>
                </a:solidFill>
              </a:rPr>
              <a:t>15-son </a:t>
            </a:r>
            <a:r>
              <a:rPr lang="en-US" sz="1200" b="1" dirty="0" err="1">
                <a:solidFill>
                  <a:schemeClr val="bg1"/>
                </a:solidFill>
              </a:rPr>
              <a:t>MHXSning</a:t>
            </a:r>
            <a:r>
              <a:rPr lang="en-US" sz="1200" b="1" dirty="0">
                <a:solidFill>
                  <a:schemeClr val="bg1"/>
                </a:solidFill>
              </a:rPr>
              <a:t> </a:t>
            </a:r>
            <a:r>
              <a:rPr lang="en-US" sz="1200" b="1" dirty="0" err="1">
                <a:solidFill>
                  <a:schemeClr val="bg1"/>
                </a:solidFill>
              </a:rPr>
              <a:t>qo‘llash</a:t>
            </a:r>
            <a:r>
              <a:rPr lang="en-US" sz="1200" b="1" dirty="0">
                <a:solidFill>
                  <a:schemeClr val="bg1"/>
                </a:solidFill>
              </a:rPr>
              <a:t> </a:t>
            </a:r>
            <a:r>
              <a:rPr lang="en-US" sz="1200" b="1" dirty="0" err="1">
                <a:solidFill>
                  <a:schemeClr val="bg1"/>
                </a:solidFill>
              </a:rPr>
              <a:t>doirasi</a:t>
            </a:r>
            <a:endParaRPr lang="en-US" altLang="ko-KR" sz="12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FD0189B0-1329-416D-9074-E01BF6266E87}"/>
              </a:ext>
            </a:extLst>
          </p:cNvPr>
          <p:cNvSpPr txBox="1"/>
          <p:nvPr/>
        </p:nvSpPr>
        <p:spPr>
          <a:xfrm>
            <a:off x="7788316" y="1103387"/>
            <a:ext cx="3686868" cy="461665"/>
          </a:xfrm>
          <a:prstGeom prst="rect">
            <a:avLst/>
          </a:prstGeom>
          <a:noFill/>
        </p:spPr>
        <p:txBody>
          <a:bodyPr wrap="square" lIns="108000" rIns="108000" rtlCol="0" anchor="ctr">
            <a:spAutoFit/>
          </a:bodyPr>
          <a:lstStyle/>
          <a:p>
            <a:r>
              <a:rPr lang="en-US" altLang="ko-KR" sz="2400" b="1" dirty="0" err="1" smtClean="0">
                <a:solidFill>
                  <a:schemeClr val="accent1"/>
                </a:solidFill>
                <a:cs typeface="Arial" pitchFamily="34" charset="0"/>
              </a:rPr>
              <a:t>Daromad</a:t>
            </a:r>
            <a:r>
              <a:rPr lang="en-US" altLang="ko-KR" sz="2400" b="1" dirty="0" smtClean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altLang="ko-KR" sz="2400" b="1" dirty="0" err="1" smtClean="0">
                <a:solidFill>
                  <a:schemeClr val="accent1"/>
                </a:solidFill>
                <a:cs typeface="Arial" pitchFamily="34" charset="0"/>
              </a:rPr>
              <a:t>va</a:t>
            </a:r>
            <a:r>
              <a:rPr lang="en-US" altLang="ko-KR" sz="2400" b="1" dirty="0" smtClean="0">
                <a:solidFill>
                  <a:schemeClr val="accent1"/>
                </a:solidFill>
                <a:cs typeface="Arial" pitchFamily="34" charset="0"/>
              </a:rPr>
              <a:t> </a:t>
            </a:r>
            <a:r>
              <a:rPr lang="en-US" altLang="ko-KR" sz="2400" b="1" dirty="0" err="1" smtClean="0">
                <a:solidFill>
                  <a:schemeClr val="accent1"/>
                </a:solidFill>
                <a:cs typeface="Arial" pitchFamily="34" charset="0"/>
              </a:rPr>
              <a:t>tushum</a:t>
            </a:r>
            <a:endParaRPr lang="ko-KR" altLang="en-US" sz="24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9337006B-F785-4D9C-8BC0-FDA79A9953BC}"/>
              </a:ext>
            </a:extLst>
          </p:cNvPr>
          <p:cNvSpPr txBox="1"/>
          <p:nvPr/>
        </p:nvSpPr>
        <p:spPr>
          <a:xfrm>
            <a:off x="6283638" y="598894"/>
            <a:ext cx="1531549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>
              <a:defRPr sz="7200">
                <a:solidFill>
                  <a:schemeClr val="bg1"/>
                </a:solidFill>
                <a:effectLst>
                  <a:outerShdw blurRad="12700" dist="88900" dir="3000000" algn="tl" rotWithShape="0">
                    <a:schemeClr val="accent2">
                      <a:alpha val="40000"/>
                    </a:schemeClr>
                  </a:outerShdw>
                </a:effectLst>
              </a:defRPr>
            </a:lvl1pPr>
          </a:lstStyle>
          <a:p>
            <a:pPr algn="ctr"/>
            <a:r>
              <a:rPr lang="en-US" altLang="ko-KR" b="1" dirty="0">
                <a:solidFill>
                  <a:schemeClr val="accent1">
                    <a:alpha val="40000"/>
                  </a:schemeClr>
                </a:solidFill>
                <a:effectLst/>
              </a:rPr>
              <a:t>01</a:t>
            </a:r>
            <a:endParaRPr lang="ko-KR" altLang="en-US" b="1" dirty="0">
              <a:solidFill>
                <a:schemeClr val="accent1">
                  <a:alpha val="40000"/>
                </a:schemeClr>
              </a:solidFill>
              <a:effectLst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FEFAACC5-9DF5-4016-B24A-C445FE996CB8}"/>
              </a:ext>
            </a:extLst>
          </p:cNvPr>
          <p:cNvSpPr txBox="1"/>
          <p:nvPr/>
        </p:nvSpPr>
        <p:spPr>
          <a:xfrm>
            <a:off x="7788317" y="2969590"/>
            <a:ext cx="368686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400" dirty="0" err="1">
                <a:solidFill>
                  <a:schemeClr val="bg1"/>
                </a:solidFill>
              </a:rPr>
              <a:t>Tushumlarni</a:t>
            </a:r>
            <a:r>
              <a:rPr lang="en-US" sz="1400" dirty="0">
                <a:solidFill>
                  <a:schemeClr val="bg1"/>
                </a:solidFill>
              </a:rPr>
              <a:t> tan </a:t>
            </a:r>
            <a:r>
              <a:rPr lang="en-US" sz="1400" dirty="0" err="1">
                <a:solidFill>
                  <a:schemeClr val="bg1"/>
                </a:solidFill>
              </a:rPr>
              <a:t>olish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modeli</a:t>
            </a:r>
            <a:r>
              <a:rPr lang="en-US" sz="1400" dirty="0">
                <a:solidFill>
                  <a:schemeClr val="bg1"/>
                </a:solidFill>
              </a:rPr>
              <a:t/>
            </a:r>
            <a:br>
              <a:rPr lang="en-US" sz="1400" dirty="0">
                <a:solidFill>
                  <a:schemeClr val="bg1"/>
                </a:solidFill>
              </a:rPr>
            </a:br>
            <a:r>
              <a:rPr lang="en-US" sz="1400" dirty="0" err="1">
                <a:solidFill>
                  <a:schemeClr val="bg1"/>
                </a:solidFill>
              </a:rPr>
              <a:t>Misollar</a:t>
            </a:r>
            <a:r>
              <a:rPr lang="en-US" sz="1400" dirty="0">
                <a:solidFill>
                  <a:schemeClr val="bg1"/>
                </a:solidFill>
              </a:rPr>
              <a:t>.</a:t>
            </a:r>
            <a:endParaRPr lang="en-US" altLang="ko-KR" sz="14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9F5B6303-4674-4829-AC6D-45280ECB606E}"/>
              </a:ext>
            </a:extLst>
          </p:cNvPr>
          <p:cNvSpPr txBox="1"/>
          <p:nvPr/>
        </p:nvSpPr>
        <p:spPr>
          <a:xfrm>
            <a:off x="7788316" y="2503867"/>
            <a:ext cx="3686868" cy="461665"/>
          </a:xfrm>
          <a:prstGeom prst="rect">
            <a:avLst/>
          </a:prstGeom>
          <a:noFill/>
        </p:spPr>
        <p:txBody>
          <a:bodyPr wrap="square" lIns="108000" rIns="108000" rtlCol="0" anchor="ctr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cs typeface="Arial" pitchFamily="34" charset="0"/>
              </a:rPr>
              <a:t>5 </a:t>
            </a:r>
            <a:r>
              <a:rPr lang="en-US" altLang="ko-KR" sz="2400" b="1" dirty="0" err="1" smtClean="0">
                <a:solidFill>
                  <a:schemeClr val="bg1"/>
                </a:solidFill>
                <a:cs typeface="Arial" pitchFamily="34" charset="0"/>
              </a:rPr>
              <a:t>qadam</a:t>
            </a:r>
            <a:r>
              <a:rPr lang="en-US" altLang="ko-KR" sz="2400" b="1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2400" b="1" dirty="0" err="1" smtClean="0">
                <a:solidFill>
                  <a:schemeClr val="bg1"/>
                </a:solidFill>
                <a:cs typeface="Arial" pitchFamily="34" charset="0"/>
              </a:rPr>
              <a:t>modeli</a:t>
            </a:r>
            <a:endParaRPr lang="ko-KR" altLang="en-US" sz="24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D1D71CD5-199A-4EE2-9DD3-765507E1110D}"/>
              </a:ext>
            </a:extLst>
          </p:cNvPr>
          <p:cNvSpPr txBox="1"/>
          <p:nvPr/>
        </p:nvSpPr>
        <p:spPr>
          <a:xfrm>
            <a:off x="6283638" y="1991041"/>
            <a:ext cx="1531549" cy="1200329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algn="ctr"/>
            <a:r>
              <a:rPr lang="en-US" altLang="ko-KR" sz="7200" b="1" dirty="0">
                <a:solidFill>
                  <a:schemeClr val="bg1">
                    <a:alpha val="40000"/>
                  </a:schemeClr>
                </a:solidFill>
              </a:rPr>
              <a:t>02</a:t>
            </a:r>
            <a:endParaRPr lang="ko-KR" altLang="en-US" sz="7200" b="1" dirty="0">
              <a:solidFill>
                <a:schemeClr val="bg1">
                  <a:alpha val="40000"/>
                </a:schemeClr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CB27D5A9-80CA-4DF5-9C11-906EC7EDD9A4}"/>
              </a:ext>
            </a:extLst>
          </p:cNvPr>
          <p:cNvSpPr txBox="1"/>
          <p:nvPr/>
        </p:nvSpPr>
        <p:spPr>
          <a:xfrm>
            <a:off x="7788317" y="4378403"/>
            <a:ext cx="3686868" cy="612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200" b="1" dirty="0" err="1">
                <a:solidFill>
                  <a:schemeClr val="bg1"/>
                </a:solidFill>
              </a:rPr>
              <a:t>Asosiy</a:t>
            </a:r>
            <a:r>
              <a:rPr lang="en-US" sz="1200" b="1" dirty="0">
                <a:solidFill>
                  <a:schemeClr val="bg1"/>
                </a:solidFill>
              </a:rPr>
              <a:t> </a:t>
            </a:r>
            <a:r>
              <a:rPr lang="en-US" sz="1200" b="1" dirty="0" err="1">
                <a:solidFill>
                  <a:schemeClr val="bg1"/>
                </a:solidFill>
              </a:rPr>
              <a:t>tavsiyalar</a:t>
            </a:r>
            <a:r>
              <a:rPr lang="en-US" sz="1200" b="1" dirty="0">
                <a:solidFill>
                  <a:schemeClr val="bg1"/>
                </a:solidFill>
              </a:rPr>
              <a:t/>
            </a:r>
            <a:br>
              <a:rPr lang="en-US" sz="1200" b="1" dirty="0">
                <a:solidFill>
                  <a:schemeClr val="bg1"/>
                </a:solidFill>
              </a:rPr>
            </a:br>
            <a:r>
              <a:rPr lang="en-US" sz="1200" b="1" dirty="0" err="1">
                <a:solidFill>
                  <a:schemeClr val="bg1"/>
                </a:solidFill>
              </a:rPr>
              <a:t>Kuchli</a:t>
            </a:r>
            <a:r>
              <a:rPr lang="en-US" sz="1200" b="1" dirty="0">
                <a:solidFill>
                  <a:schemeClr val="bg1"/>
                </a:solidFill>
              </a:rPr>
              <a:t> </a:t>
            </a:r>
            <a:r>
              <a:rPr lang="en-US" sz="1200" b="1" dirty="0" err="1">
                <a:solidFill>
                  <a:schemeClr val="bg1"/>
                </a:solidFill>
              </a:rPr>
              <a:t>ta’sirlanadigan</a:t>
            </a:r>
            <a:r>
              <a:rPr lang="en-US" sz="1200" b="1" dirty="0">
                <a:solidFill>
                  <a:schemeClr val="bg1"/>
                </a:solidFill>
              </a:rPr>
              <a:t> </a:t>
            </a:r>
            <a:r>
              <a:rPr lang="en-US" sz="1200" b="1" dirty="0" err="1">
                <a:solidFill>
                  <a:schemeClr val="bg1"/>
                </a:solidFill>
              </a:rPr>
              <a:t>faoliyat</a:t>
            </a:r>
            <a:r>
              <a:rPr lang="en-US" sz="1200" b="1" dirty="0">
                <a:solidFill>
                  <a:schemeClr val="bg1"/>
                </a:solidFill>
              </a:rPr>
              <a:t> </a:t>
            </a:r>
            <a:r>
              <a:rPr lang="en-US" sz="1200" b="1" dirty="0" err="1">
                <a:solidFill>
                  <a:schemeClr val="bg1"/>
                </a:solidFill>
              </a:rPr>
              <a:t>sohalari</a:t>
            </a:r>
            <a:endParaRPr lang="en-US" altLang="ko-KR" sz="12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EEF94727-9650-4CD6-8474-DE56CB0D0C49}"/>
              </a:ext>
            </a:extLst>
          </p:cNvPr>
          <p:cNvSpPr txBox="1"/>
          <p:nvPr/>
        </p:nvSpPr>
        <p:spPr>
          <a:xfrm>
            <a:off x="7788315" y="3912680"/>
            <a:ext cx="3877211" cy="461665"/>
          </a:xfrm>
          <a:prstGeom prst="rect">
            <a:avLst/>
          </a:prstGeom>
          <a:noFill/>
        </p:spPr>
        <p:txBody>
          <a:bodyPr wrap="square" lIns="108000" rIns="108000" rtlCol="0" anchor="ctr">
            <a:spAutoFit/>
          </a:bodyPr>
          <a:lstStyle/>
          <a:p>
            <a:r>
              <a:rPr lang="en-US" sz="2400" b="1" dirty="0">
                <a:solidFill>
                  <a:schemeClr val="accent3"/>
                </a:solidFill>
                <a:cs typeface="Arial" pitchFamily="34" charset="0"/>
              </a:rPr>
              <a:t>15-son </a:t>
            </a:r>
            <a:r>
              <a:rPr lang="en-US" sz="2400" b="1" dirty="0" err="1">
                <a:solidFill>
                  <a:schemeClr val="accent3"/>
                </a:solidFill>
                <a:cs typeface="Arial" pitchFamily="34" charset="0"/>
              </a:rPr>
              <a:t>MHXSni</a:t>
            </a:r>
            <a:r>
              <a:rPr lang="en-US" sz="2400" b="1" dirty="0">
                <a:solidFill>
                  <a:schemeClr val="accent3"/>
                </a:solidFill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accent3"/>
                </a:solidFill>
                <a:cs typeface="Arial" pitchFamily="34" charset="0"/>
              </a:rPr>
              <a:t>qo‘llash</a:t>
            </a:r>
            <a:endParaRPr lang="ko-KR" altLang="en-US" sz="2400" b="1" dirty="0">
              <a:solidFill>
                <a:schemeClr val="accent3"/>
              </a:solidFill>
              <a:cs typeface="Arial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="" xmlns:a16="http://schemas.microsoft.com/office/drawing/2014/main" id="{F877A5FA-4BBF-4569-A7B7-1EC1DA2492BC}"/>
              </a:ext>
            </a:extLst>
          </p:cNvPr>
          <p:cNvSpPr txBox="1"/>
          <p:nvPr/>
        </p:nvSpPr>
        <p:spPr>
          <a:xfrm>
            <a:off x="6283638" y="3391521"/>
            <a:ext cx="1531549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>
              <a:defRPr sz="7200">
                <a:solidFill>
                  <a:schemeClr val="bg1"/>
                </a:solidFill>
                <a:effectLst>
                  <a:outerShdw blurRad="12700" dist="88900" dir="3000000" algn="tl" rotWithShape="0">
                    <a:schemeClr val="accent2">
                      <a:alpha val="40000"/>
                    </a:schemeClr>
                  </a:outerShdw>
                </a:effectLst>
              </a:defRPr>
            </a:lvl1pPr>
          </a:lstStyle>
          <a:p>
            <a:pPr algn="ctr"/>
            <a:r>
              <a:rPr lang="en-US" altLang="ko-KR" b="1" dirty="0">
                <a:solidFill>
                  <a:schemeClr val="accent3">
                    <a:alpha val="40000"/>
                  </a:schemeClr>
                </a:solidFill>
                <a:effectLst/>
              </a:rPr>
              <a:t>03</a:t>
            </a:r>
            <a:endParaRPr lang="ko-KR" altLang="en-US" b="1" dirty="0">
              <a:solidFill>
                <a:schemeClr val="accent3">
                  <a:alpha val="40000"/>
                </a:schemeClr>
              </a:solidFill>
              <a:effectLst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31B3D0D7-34A4-4F9A-959A-EE09EEA9B1FC}"/>
              </a:ext>
            </a:extLst>
          </p:cNvPr>
          <p:cNvSpPr txBox="1"/>
          <p:nvPr/>
        </p:nvSpPr>
        <p:spPr>
          <a:xfrm>
            <a:off x="7788317" y="5795548"/>
            <a:ext cx="3686868" cy="612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200" dirty="0" err="1">
                <a:solidFill>
                  <a:schemeClr val="bg1"/>
                </a:solidFill>
              </a:rPr>
              <a:t>Qisqa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ma’lumotlar</a:t>
            </a:r>
            <a:r>
              <a:rPr lang="en-US" sz="1200" dirty="0">
                <a:solidFill>
                  <a:schemeClr val="bg1"/>
                </a:solidFill>
              </a:rPr>
              <a:t/>
            </a:r>
            <a:br>
              <a:rPr lang="en-US" sz="1200" dirty="0">
                <a:solidFill>
                  <a:schemeClr val="bg1"/>
                </a:solidFill>
              </a:rPr>
            </a:br>
            <a:r>
              <a:rPr lang="en-US" sz="1200" dirty="0" err="1">
                <a:solidFill>
                  <a:schemeClr val="bg1"/>
                </a:solidFill>
              </a:rPr>
              <a:t>Savol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va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javoblar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  <a:endParaRPr lang="en-US" altLang="ko-KR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FF70A804-74B7-4F68-AE81-D366B4CBEE70}"/>
              </a:ext>
            </a:extLst>
          </p:cNvPr>
          <p:cNvSpPr txBox="1"/>
          <p:nvPr/>
        </p:nvSpPr>
        <p:spPr>
          <a:xfrm>
            <a:off x="7788316" y="5329825"/>
            <a:ext cx="3686868" cy="461665"/>
          </a:xfrm>
          <a:prstGeom prst="rect">
            <a:avLst/>
          </a:prstGeom>
          <a:noFill/>
        </p:spPr>
        <p:txBody>
          <a:bodyPr wrap="square" lIns="108000" rIns="108000" rtlCol="0" anchor="ctr">
            <a:spAutoFit/>
          </a:bodyPr>
          <a:lstStyle/>
          <a:p>
            <a:r>
              <a:rPr lang="en-US" altLang="ko-KR" sz="2400" b="1" dirty="0" err="1" smtClean="0">
                <a:solidFill>
                  <a:schemeClr val="bg1"/>
                </a:solidFill>
                <a:cs typeface="Arial" pitchFamily="34" charset="0"/>
              </a:rPr>
              <a:t>Asosiy</a:t>
            </a:r>
            <a:r>
              <a:rPr lang="en-US" altLang="ko-KR" sz="2400" b="1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2400" b="1" dirty="0" err="1" smtClean="0">
                <a:solidFill>
                  <a:schemeClr val="bg1"/>
                </a:solidFill>
                <a:cs typeface="Arial" pitchFamily="34" charset="0"/>
              </a:rPr>
              <a:t>xulosalar</a:t>
            </a:r>
            <a:endParaRPr lang="ko-KR" altLang="en-US" sz="24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="" xmlns:a16="http://schemas.microsoft.com/office/drawing/2014/main" id="{E47E5F6F-8FA6-4650-B811-B3A37A3A6B6B}"/>
              </a:ext>
            </a:extLst>
          </p:cNvPr>
          <p:cNvSpPr txBox="1"/>
          <p:nvPr/>
        </p:nvSpPr>
        <p:spPr>
          <a:xfrm>
            <a:off x="6283638" y="4800333"/>
            <a:ext cx="1531549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>
              <a:defRPr sz="7200">
                <a:solidFill>
                  <a:schemeClr val="bg1"/>
                </a:solidFill>
                <a:effectLst>
                  <a:outerShdw blurRad="12700" dist="88900" dir="3000000" algn="tl" rotWithShape="0">
                    <a:schemeClr val="accent2">
                      <a:alpha val="40000"/>
                    </a:schemeClr>
                  </a:outerShdw>
                </a:effectLst>
              </a:defRPr>
            </a:lvl1pPr>
          </a:lstStyle>
          <a:p>
            <a:pPr algn="ctr"/>
            <a:r>
              <a:rPr lang="en-US" altLang="ko-KR" b="1" dirty="0">
                <a:solidFill>
                  <a:schemeClr val="bg1">
                    <a:alpha val="40000"/>
                  </a:schemeClr>
                </a:solidFill>
                <a:effectLst/>
              </a:rPr>
              <a:t>04</a:t>
            </a:r>
            <a:endParaRPr lang="ko-KR" altLang="en-US" b="1" dirty="0">
              <a:solidFill>
                <a:schemeClr val="bg1">
                  <a:alpha val="4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48822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37" grpId="0"/>
      <p:bldP spid="29" grpId="0"/>
      <p:bldP spid="30" grpId="0"/>
      <p:bldP spid="38" grpId="0"/>
      <p:bldP spid="21" grpId="0"/>
      <p:bldP spid="22" grpId="0"/>
      <p:bldP spid="39" grpId="0"/>
      <p:bldP spid="33" grpId="0"/>
      <p:bldP spid="34" grpId="0"/>
      <p:bldP spid="4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Заголовок 6">
            <a:extLst>
              <a:ext uri="{FF2B5EF4-FFF2-40B4-BE49-F238E27FC236}">
                <a16:creationId xmlns="" xmlns:a16="http://schemas.microsoft.com/office/drawing/2014/main" id="{F11F7BF6-3DDD-4C59-A669-9246BE67F586}"/>
              </a:ext>
            </a:extLst>
          </p:cNvPr>
          <p:cNvSpPr txBox="1">
            <a:spLocks/>
          </p:cNvSpPr>
          <p:nvPr/>
        </p:nvSpPr>
        <p:spPr>
          <a:xfrm>
            <a:off x="662498" y="519958"/>
            <a:ext cx="11328000" cy="432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 smtClean="0"/>
              <a:t>Daromadlar</a:t>
            </a:r>
            <a:r>
              <a:rPr lang="en-US" dirty="0" smtClean="0"/>
              <a:t>/</a:t>
            </a:r>
            <a:r>
              <a:rPr lang="en-US" dirty="0" err="1" smtClean="0"/>
              <a:t>xarajatlar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VS</a:t>
            </a:r>
            <a:r>
              <a:rPr lang="en-US" dirty="0" smtClean="0"/>
              <a:t> </a:t>
            </a:r>
            <a:r>
              <a:rPr lang="en-US" dirty="0" err="1" smtClean="0"/>
              <a:t>Foyda</a:t>
            </a:r>
            <a:r>
              <a:rPr lang="en-US" dirty="0" smtClean="0"/>
              <a:t>/</a:t>
            </a:r>
            <a:r>
              <a:rPr lang="en-US" dirty="0" err="1" smtClean="0"/>
              <a:t>zararlar</a:t>
            </a:r>
            <a:endParaRPr lang="ru-RU" dirty="0"/>
          </a:p>
        </p:txBody>
      </p:sp>
      <p:sp>
        <p:nvSpPr>
          <p:cNvPr id="194" name="TextBox 193">
            <a:extLst>
              <a:ext uri="{FF2B5EF4-FFF2-40B4-BE49-F238E27FC236}">
                <a16:creationId xmlns="" xmlns:a16="http://schemas.microsoft.com/office/drawing/2014/main" id="{D2039744-C02F-4F46-9FAD-12491498444B}"/>
              </a:ext>
            </a:extLst>
          </p:cNvPr>
          <p:cNvSpPr txBox="1"/>
          <p:nvPr/>
        </p:nvSpPr>
        <p:spPr>
          <a:xfrm>
            <a:off x="1673477" y="1664650"/>
            <a:ext cx="31772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Daromad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uz-Cyrl-U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xarajat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5" name="TextBox 194">
            <a:extLst>
              <a:ext uri="{FF2B5EF4-FFF2-40B4-BE49-F238E27FC236}">
                <a16:creationId xmlns="" xmlns:a16="http://schemas.microsoft.com/office/drawing/2014/main" id="{83946A04-623B-42FC-9B3B-09792EE3A6EA}"/>
              </a:ext>
            </a:extLst>
          </p:cNvPr>
          <p:cNvSpPr txBox="1"/>
          <p:nvPr/>
        </p:nvSpPr>
        <p:spPr>
          <a:xfrm>
            <a:off x="7628475" y="1664649"/>
            <a:ext cx="270701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Foyda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zarar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6" name="Стрелка: вниз 195">
            <a:extLst>
              <a:ext uri="{FF2B5EF4-FFF2-40B4-BE49-F238E27FC236}">
                <a16:creationId xmlns="" xmlns:a16="http://schemas.microsoft.com/office/drawing/2014/main" id="{49C69F0E-4BAF-4685-AF49-08D7CD0ED095}"/>
              </a:ext>
            </a:extLst>
          </p:cNvPr>
          <p:cNvSpPr/>
          <p:nvPr/>
        </p:nvSpPr>
        <p:spPr>
          <a:xfrm>
            <a:off x="2778859" y="2223625"/>
            <a:ext cx="937549" cy="1169043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7" name="Стрелка: вниз 196">
            <a:extLst>
              <a:ext uri="{FF2B5EF4-FFF2-40B4-BE49-F238E27FC236}">
                <a16:creationId xmlns="" xmlns:a16="http://schemas.microsoft.com/office/drawing/2014/main" id="{A6F6CE4C-7045-480A-82CB-AB9419E6E9C3}"/>
              </a:ext>
            </a:extLst>
          </p:cNvPr>
          <p:cNvSpPr/>
          <p:nvPr/>
        </p:nvSpPr>
        <p:spPr>
          <a:xfrm>
            <a:off x="8475535" y="2223625"/>
            <a:ext cx="937549" cy="1169043"/>
          </a:xfrm>
          <a:prstGeom prst="down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8" name="TextBox 197">
            <a:extLst>
              <a:ext uri="{FF2B5EF4-FFF2-40B4-BE49-F238E27FC236}">
                <a16:creationId xmlns="" xmlns:a16="http://schemas.microsoft.com/office/drawing/2014/main" id="{520AD7D7-781D-4AB8-8599-E53BD169E152}"/>
              </a:ext>
            </a:extLst>
          </p:cNvPr>
          <p:cNvSpPr txBox="1"/>
          <p:nvPr/>
        </p:nvSpPr>
        <p:spPr>
          <a:xfrm>
            <a:off x="2689467" y="3465333"/>
            <a:ext cx="1056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002060"/>
                </a:solidFill>
              </a:rPr>
              <a:t>Faoliyat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99" name="TextBox 198">
            <a:extLst>
              <a:ext uri="{FF2B5EF4-FFF2-40B4-BE49-F238E27FC236}">
                <a16:creationId xmlns="" xmlns:a16="http://schemas.microsoft.com/office/drawing/2014/main" id="{A178E926-B281-40A4-9F30-89CB1CDE2DAC}"/>
              </a:ext>
            </a:extLst>
          </p:cNvPr>
          <p:cNvSpPr txBox="1"/>
          <p:nvPr/>
        </p:nvSpPr>
        <p:spPr>
          <a:xfrm>
            <a:off x="8519679" y="3465333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00B050"/>
                </a:solidFill>
              </a:rPr>
              <a:t>Natija</a:t>
            </a:r>
            <a:endParaRPr lang="ru-RU" b="1" dirty="0">
              <a:solidFill>
                <a:srgbClr val="00B050"/>
              </a:solidFill>
            </a:endParaRPr>
          </a:p>
        </p:txBody>
      </p:sp>
      <p:cxnSp>
        <p:nvCxnSpPr>
          <p:cNvPr id="200" name="Прямая со стрелкой 199">
            <a:extLst>
              <a:ext uri="{FF2B5EF4-FFF2-40B4-BE49-F238E27FC236}">
                <a16:creationId xmlns="" xmlns:a16="http://schemas.microsoft.com/office/drawing/2014/main" id="{9D9987EB-69FA-4BD1-AFDC-330EADE3A494}"/>
              </a:ext>
            </a:extLst>
          </p:cNvPr>
          <p:cNvCxnSpPr/>
          <p:nvPr/>
        </p:nvCxnSpPr>
        <p:spPr>
          <a:xfrm>
            <a:off x="2350596" y="2126314"/>
            <a:ext cx="0" cy="19908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Прямая со стрелкой 200">
            <a:extLst>
              <a:ext uri="{FF2B5EF4-FFF2-40B4-BE49-F238E27FC236}">
                <a16:creationId xmlns="" xmlns:a16="http://schemas.microsoft.com/office/drawing/2014/main" id="{88260FA8-DA5E-46EF-9738-A107AEA065FB}"/>
              </a:ext>
            </a:extLst>
          </p:cNvPr>
          <p:cNvCxnSpPr/>
          <p:nvPr/>
        </p:nvCxnSpPr>
        <p:spPr>
          <a:xfrm>
            <a:off x="4077152" y="2126314"/>
            <a:ext cx="0" cy="19908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Прямая со стрелкой 201">
            <a:extLst>
              <a:ext uri="{FF2B5EF4-FFF2-40B4-BE49-F238E27FC236}">
                <a16:creationId xmlns="" xmlns:a16="http://schemas.microsoft.com/office/drawing/2014/main" id="{CEDF5D50-8743-4185-B3AE-6F3D62810023}"/>
              </a:ext>
            </a:extLst>
          </p:cNvPr>
          <p:cNvCxnSpPr/>
          <p:nvPr/>
        </p:nvCxnSpPr>
        <p:spPr>
          <a:xfrm>
            <a:off x="8301912" y="2126314"/>
            <a:ext cx="0" cy="1990846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03" name="Прямая со стрелкой 202">
            <a:extLst>
              <a:ext uri="{FF2B5EF4-FFF2-40B4-BE49-F238E27FC236}">
                <a16:creationId xmlns="" xmlns:a16="http://schemas.microsoft.com/office/drawing/2014/main" id="{D5826F3C-767C-4B11-A83F-62E23749375E}"/>
              </a:ext>
            </a:extLst>
          </p:cNvPr>
          <p:cNvCxnSpPr>
            <a:cxnSpLocks/>
          </p:cNvCxnSpPr>
          <p:nvPr/>
        </p:nvCxnSpPr>
        <p:spPr>
          <a:xfrm>
            <a:off x="9575127" y="2126314"/>
            <a:ext cx="0" cy="286366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" name="TextBox 203">
            <a:extLst>
              <a:ext uri="{FF2B5EF4-FFF2-40B4-BE49-F238E27FC236}">
                <a16:creationId xmlns="" xmlns:a16="http://schemas.microsoft.com/office/drawing/2014/main" id="{F23330E5-2B97-49BE-8B7C-37831CCAAC89}"/>
              </a:ext>
            </a:extLst>
          </p:cNvPr>
          <p:cNvSpPr txBox="1"/>
          <p:nvPr/>
        </p:nvSpPr>
        <p:spPr>
          <a:xfrm>
            <a:off x="1907720" y="4446096"/>
            <a:ext cx="7970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1000</a:t>
            </a:r>
          </a:p>
        </p:txBody>
      </p:sp>
      <p:sp>
        <p:nvSpPr>
          <p:cNvPr id="205" name="Знак ''минус'' 204">
            <a:extLst>
              <a:ext uri="{FF2B5EF4-FFF2-40B4-BE49-F238E27FC236}">
                <a16:creationId xmlns="" xmlns:a16="http://schemas.microsoft.com/office/drawing/2014/main" id="{41C08B16-1C3F-49F4-B642-0AE0EFF74ABD}"/>
              </a:ext>
            </a:extLst>
          </p:cNvPr>
          <p:cNvSpPr/>
          <p:nvPr/>
        </p:nvSpPr>
        <p:spPr>
          <a:xfrm>
            <a:off x="2813726" y="4544348"/>
            <a:ext cx="555581" cy="265160"/>
          </a:xfrm>
          <a:prstGeom prst="mathMinus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6" name="TextBox 205">
            <a:extLst>
              <a:ext uri="{FF2B5EF4-FFF2-40B4-BE49-F238E27FC236}">
                <a16:creationId xmlns="" xmlns:a16="http://schemas.microsoft.com/office/drawing/2014/main" id="{443EB5D0-E7F2-49FD-ACEA-5AC8799CB829}"/>
              </a:ext>
            </a:extLst>
          </p:cNvPr>
          <p:cNvSpPr txBox="1"/>
          <p:nvPr/>
        </p:nvSpPr>
        <p:spPr>
          <a:xfrm>
            <a:off x="3549822" y="4417158"/>
            <a:ext cx="6719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500</a:t>
            </a:r>
          </a:p>
        </p:txBody>
      </p:sp>
      <p:sp>
        <p:nvSpPr>
          <p:cNvPr id="207" name="TextBox 206">
            <a:extLst>
              <a:ext uri="{FF2B5EF4-FFF2-40B4-BE49-F238E27FC236}">
                <a16:creationId xmlns="" xmlns:a16="http://schemas.microsoft.com/office/drawing/2014/main" id="{C374F3EE-8924-4616-8940-72F44771DB09}"/>
              </a:ext>
            </a:extLst>
          </p:cNvPr>
          <p:cNvSpPr txBox="1"/>
          <p:nvPr/>
        </p:nvSpPr>
        <p:spPr>
          <a:xfrm>
            <a:off x="8016403" y="4411369"/>
            <a:ext cx="6719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500</a:t>
            </a:r>
          </a:p>
        </p:txBody>
      </p:sp>
      <p:sp>
        <p:nvSpPr>
          <p:cNvPr id="208" name="Равно 207">
            <a:extLst>
              <a:ext uri="{FF2B5EF4-FFF2-40B4-BE49-F238E27FC236}">
                <a16:creationId xmlns="" xmlns:a16="http://schemas.microsoft.com/office/drawing/2014/main" id="{0DF00F52-CF44-4B34-9E9F-6128C004F1BE}"/>
              </a:ext>
            </a:extLst>
          </p:cNvPr>
          <p:cNvSpPr/>
          <p:nvPr/>
        </p:nvSpPr>
        <p:spPr>
          <a:xfrm>
            <a:off x="4561360" y="4543948"/>
            <a:ext cx="3496698" cy="265560"/>
          </a:xfrm>
          <a:prstGeom prst="mathEqual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9" name="Прямоугольник 208">
            <a:extLst>
              <a:ext uri="{FF2B5EF4-FFF2-40B4-BE49-F238E27FC236}">
                <a16:creationId xmlns="" xmlns:a16="http://schemas.microsoft.com/office/drawing/2014/main" id="{D08DE2AF-825E-442B-9D05-CE670523EB5B}"/>
              </a:ext>
            </a:extLst>
          </p:cNvPr>
          <p:cNvSpPr/>
          <p:nvPr/>
        </p:nvSpPr>
        <p:spPr>
          <a:xfrm>
            <a:off x="1806586" y="4411369"/>
            <a:ext cx="7338347" cy="578606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0" name="TextBox 209">
            <a:extLst>
              <a:ext uri="{FF2B5EF4-FFF2-40B4-BE49-F238E27FC236}">
                <a16:creationId xmlns="" xmlns:a16="http://schemas.microsoft.com/office/drawing/2014/main" id="{383C49EF-E859-4042-9EA9-8B0F9B0C46B3}"/>
              </a:ext>
            </a:extLst>
          </p:cNvPr>
          <p:cNvSpPr txBox="1"/>
          <p:nvPr/>
        </p:nvSpPr>
        <p:spPr>
          <a:xfrm>
            <a:off x="1907720" y="5294775"/>
            <a:ext cx="7970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1000</a:t>
            </a:r>
          </a:p>
        </p:txBody>
      </p:sp>
      <p:sp>
        <p:nvSpPr>
          <p:cNvPr id="211" name="Знак ''минус'' 210">
            <a:extLst>
              <a:ext uri="{FF2B5EF4-FFF2-40B4-BE49-F238E27FC236}">
                <a16:creationId xmlns="" xmlns:a16="http://schemas.microsoft.com/office/drawing/2014/main" id="{6743CB44-AAF9-4CD1-AF2A-CBB353A09245}"/>
              </a:ext>
            </a:extLst>
          </p:cNvPr>
          <p:cNvSpPr/>
          <p:nvPr/>
        </p:nvSpPr>
        <p:spPr>
          <a:xfrm>
            <a:off x="2813726" y="5393027"/>
            <a:ext cx="555581" cy="265160"/>
          </a:xfrm>
          <a:prstGeom prst="mathMinus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2" name="TextBox 211">
            <a:extLst>
              <a:ext uri="{FF2B5EF4-FFF2-40B4-BE49-F238E27FC236}">
                <a16:creationId xmlns="" xmlns:a16="http://schemas.microsoft.com/office/drawing/2014/main" id="{569C68C3-9D05-4001-81BA-ECF9DB158EB0}"/>
              </a:ext>
            </a:extLst>
          </p:cNvPr>
          <p:cNvSpPr txBox="1"/>
          <p:nvPr/>
        </p:nvSpPr>
        <p:spPr>
          <a:xfrm>
            <a:off x="3549822" y="5265837"/>
            <a:ext cx="7793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1500</a:t>
            </a:r>
          </a:p>
        </p:txBody>
      </p:sp>
      <p:sp>
        <p:nvSpPr>
          <p:cNvPr id="213" name="TextBox 212">
            <a:extLst>
              <a:ext uri="{FF2B5EF4-FFF2-40B4-BE49-F238E27FC236}">
                <a16:creationId xmlns="" xmlns:a16="http://schemas.microsoft.com/office/drawing/2014/main" id="{FFA3727B-5B43-4BD3-B745-A3FB5D6BB8B9}"/>
              </a:ext>
            </a:extLst>
          </p:cNvPr>
          <p:cNvSpPr txBox="1"/>
          <p:nvPr/>
        </p:nvSpPr>
        <p:spPr>
          <a:xfrm>
            <a:off x="9260666" y="5294775"/>
            <a:ext cx="7489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-500</a:t>
            </a:r>
          </a:p>
        </p:txBody>
      </p:sp>
      <p:sp>
        <p:nvSpPr>
          <p:cNvPr id="214" name="Равно 213">
            <a:extLst>
              <a:ext uri="{FF2B5EF4-FFF2-40B4-BE49-F238E27FC236}">
                <a16:creationId xmlns="" xmlns:a16="http://schemas.microsoft.com/office/drawing/2014/main" id="{1EE69B92-8BE7-4A75-900D-AD623C695CFB}"/>
              </a:ext>
            </a:extLst>
          </p:cNvPr>
          <p:cNvSpPr/>
          <p:nvPr/>
        </p:nvSpPr>
        <p:spPr>
          <a:xfrm>
            <a:off x="4561359" y="5392627"/>
            <a:ext cx="3530279" cy="233955"/>
          </a:xfrm>
          <a:prstGeom prst="mathEqual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15" name="Прямоугольник 214">
            <a:extLst>
              <a:ext uri="{FF2B5EF4-FFF2-40B4-BE49-F238E27FC236}">
                <a16:creationId xmlns="" xmlns:a16="http://schemas.microsoft.com/office/drawing/2014/main" id="{DF5AB33A-70F0-43B7-AEBC-F77C2266D150}"/>
              </a:ext>
            </a:extLst>
          </p:cNvPr>
          <p:cNvSpPr/>
          <p:nvPr/>
        </p:nvSpPr>
        <p:spPr>
          <a:xfrm>
            <a:off x="1806586" y="5260048"/>
            <a:ext cx="8528902" cy="5786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5290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" grpId="0"/>
      <p:bldP spid="195" grpId="0"/>
      <p:bldP spid="196" grpId="0" animBg="1"/>
      <p:bldP spid="197" grpId="0" animBg="1"/>
      <p:bldP spid="198" grpId="0"/>
      <p:bldP spid="199" grpId="0"/>
      <p:bldP spid="204" grpId="0"/>
      <p:bldP spid="205" grpId="0" animBg="1"/>
      <p:bldP spid="206" grpId="0"/>
      <p:bldP spid="207" grpId="0"/>
      <p:bldP spid="208" grpId="0" animBg="1"/>
      <p:bldP spid="209" grpId="0" animBg="1"/>
      <p:bldP spid="210" grpId="0"/>
      <p:bldP spid="211" grpId="0" animBg="1"/>
      <p:bldP spid="212" grpId="0"/>
      <p:bldP spid="213" grpId="0"/>
      <p:bldP spid="214" grpId="0" animBg="1"/>
      <p:bldP spid="2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837D79C4-6AD3-4253-8EEF-D585E89EC01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 smtClean="0"/>
              <a:t>Daromad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tushum</a:t>
            </a:r>
            <a:endParaRPr lang="ru-RU" dirty="0"/>
          </a:p>
        </p:txBody>
      </p:sp>
      <p:sp>
        <p:nvSpPr>
          <p:cNvPr id="193" name="TextBox 192">
            <a:extLst>
              <a:ext uri="{FF2B5EF4-FFF2-40B4-BE49-F238E27FC236}">
                <a16:creationId xmlns="" xmlns:a16="http://schemas.microsoft.com/office/drawing/2014/main" id="{1615751E-8C1F-4EF8-B7B2-BD5A8BB7E1C5}"/>
              </a:ext>
            </a:extLst>
          </p:cNvPr>
          <p:cNvSpPr txBox="1"/>
          <p:nvPr/>
        </p:nvSpPr>
        <p:spPr>
          <a:xfrm>
            <a:off x="1782618" y="1353419"/>
            <a:ext cx="970741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93140" indent="-496570" algn="just">
              <a:spcBef>
                <a:spcPts val="500"/>
              </a:spcBef>
            </a:pPr>
            <a:r>
              <a:rPr lang="uz-Cyrl-UZ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</a:t>
            </a:r>
            <a:r>
              <a:rPr lang="en-US" sz="1800" b="1" dirty="0" err="1" smtClean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Daromad</a:t>
            </a:r>
            <a:r>
              <a:rPr lang="en-US" sz="1800" b="1" dirty="0" smtClean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1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mulkdorlarning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kapitalga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qo‘yilmalari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bo‘lmagan</a:t>
            </a:r>
            <a:r>
              <a:rPr lang="uz-Cyrl-UZ" sz="1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mulkdorlarning</a:t>
            </a:r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kapitalga</a:t>
            </a:r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qo‘yilmalari</a:t>
            </a:r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bo‘lmagan</a:t>
            </a:r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aktivlarning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ko‘payishi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majburiyatlarning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kamayishidir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uz-Cyrl-UZ" sz="1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49" name="Рисунок 148" descr="Лабиринт">
            <a:extLst>
              <a:ext uri="{FF2B5EF4-FFF2-40B4-BE49-F238E27FC236}">
                <a16:creationId xmlns="" xmlns:a16="http://schemas.microsoft.com/office/drawing/2014/main" id="{A14CBDC4-D72A-48FA-AB70-4E9615F452A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74800" y="1340862"/>
            <a:ext cx="914400" cy="914400"/>
          </a:xfrm>
          <a:prstGeom prst="rect">
            <a:avLst/>
          </a:prstGeom>
        </p:spPr>
      </p:pic>
      <p:pic>
        <p:nvPicPr>
          <p:cNvPr id="151" name="Рисунок 150" descr="Предупреждение">
            <a:extLst>
              <a:ext uri="{FF2B5EF4-FFF2-40B4-BE49-F238E27FC236}">
                <a16:creationId xmlns="" xmlns:a16="http://schemas.microsoft.com/office/drawing/2014/main" id="{8E887FBA-0BB8-4550-BF80-4A9B00D9F7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574800" y="2750127"/>
            <a:ext cx="914400" cy="914400"/>
          </a:xfrm>
          <a:prstGeom prst="rect">
            <a:avLst/>
          </a:prstGeom>
        </p:spPr>
      </p:pic>
      <p:pic>
        <p:nvPicPr>
          <p:cNvPr id="153" name="Рисунок 152" descr="Сигнал">
            <a:extLst>
              <a:ext uri="{FF2B5EF4-FFF2-40B4-BE49-F238E27FC236}">
                <a16:creationId xmlns="" xmlns:a16="http://schemas.microsoft.com/office/drawing/2014/main" id="{D3969EB0-C130-4B50-9BD7-C1254BF990E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574800" y="3768452"/>
            <a:ext cx="914400" cy="914400"/>
          </a:xfrm>
          <a:prstGeom prst="rect">
            <a:avLst/>
          </a:prstGeom>
        </p:spPr>
      </p:pic>
      <p:pic>
        <p:nvPicPr>
          <p:cNvPr id="155" name="Рисунок 154" descr="Математика">
            <a:extLst>
              <a:ext uri="{FF2B5EF4-FFF2-40B4-BE49-F238E27FC236}">
                <a16:creationId xmlns="" xmlns:a16="http://schemas.microsoft.com/office/drawing/2014/main" id="{034F71F0-B1BD-45A4-ACFC-7A7576DE594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640788" y="5197809"/>
            <a:ext cx="914400" cy="914400"/>
          </a:xfrm>
          <a:prstGeom prst="rect">
            <a:avLst/>
          </a:prstGeom>
        </p:spPr>
      </p:pic>
      <p:sp>
        <p:nvSpPr>
          <p:cNvPr id="194" name="TextBox 193">
            <a:extLst>
              <a:ext uri="{FF2B5EF4-FFF2-40B4-BE49-F238E27FC236}">
                <a16:creationId xmlns="" xmlns:a16="http://schemas.microsoft.com/office/drawing/2014/main" id="{D029FE23-ABD0-4F25-BF5A-5AFA3072922F}"/>
              </a:ext>
            </a:extLst>
          </p:cNvPr>
          <p:cNvSpPr txBox="1"/>
          <p:nvPr/>
        </p:nvSpPr>
        <p:spPr>
          <a:xfrm>
            <a:off x="2852132" y="2880966"/>
            <a:ext cx="88182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Mulkdorlar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tomonidan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xususiy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kapitalga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kiritilgan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qo‘yilmalar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ustav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kapitali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qo‘shimcha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kapital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bo‘lishi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Lekin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bunday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qo‘yilmalar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daromad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deb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qaralmaydi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5" name="TextBox 194">
            <a:extLst>
              <a:ext uri="{FF2B5EF4-FFF2-40B4-BE49-F238E27FC236}">
                <a16:creationId xmlns="" xmlns:a16="http://schemas.microsoft.com/office/drawing/2014/main" id="{06D88523-AC1B-41DB-B2AC-3709E95111BB}"/>
              </a:ext>
            </a:extLst>
          </p:cNvPr>
          <p:cNvSpPr txBox="1"/>
          <p:nvPr/>
        </p:nvSpPr>
        <p:spPr>
          <a:xfrm>
            <a:off x="2852132" y="3902486"/>
            <a:ext cx="86379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solidFill>
                  <a:srgbClr val="00B050"/>
                </a:solidFill>
                <a:latin typeface="Times New Roman" panose="02020603050405020304" pitchFamily="18" charset="0"/>
              </a:rPr>
              <a:t>Daromad</a:t>
            </a:r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50"/>
                </a:solidFill>
                <a:latin typeface="Times New Roman" panose="02020603050405020304" pitchFamily="18" charset="0"/>
              </a:rPr>
              <a:t>ta’siri</a:t>
            </a:r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50"/>
                </a:solidFill>
                <a:latin typeface="Times New Roman" panose="02020603050405020304" pitchFamily="18" charset="0"/>
              </a:rPr>
              <a:t>xususiy</a:t>
            </a:r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50"/>
                </a:solidFill>
                <a:latin typeface="Times New Roman" panose="02020603050405020304" pitchFamily="18" charset="0"/>
              </a:rPr>
              <a:t>kapitaldagi</a:t>
            </a:r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latin typeface="Times New Roman" panose="02020603050405020304" pitchFamily="18" charset="0"/>
              </a:rPr>
              <a:t>taqsimlanmagan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latin typeface="Times New Roman" panose="02020603050405020304" pitchFamily="18" charset="0"/>
              </a:rPr>
              <a:t>foyda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50"/>
                </a:solidFill>
                <a:latin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latin typeface="Times New Roman" panose="02020603050405020304" pitchFamily="18" charset="0"/>
              </a:rPr>
              <a:t>xususiy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latin typeface="Times New Roman" panose="02020603050405020304" pitchFamily="18" charset="0"/>
              </a:rPr>
              <a:t>kapitalning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latin typeface="Times New Roman" panose="02020603050405020304" pitchFamily="18" charset="0"/>
              </a:rPr>
              <a:t>boshqa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latin typeface="Times New Roman" panose="02020603050405020304" pitchFamily="18" charset="0"/>
              </a:rPr>
              <a:t>komponentidagi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latin typeface="Times New Roman" panose="02020603050405020304" pitchFamily="18" charset="0"/>
              </a:rPr>
              <a:t>o‘sish</a:t>
            </a:r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50"/>
                </a:solidFill>
                <a:latin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50"/>
                </a:solidFill>
                <a:latin typeface="Times New Roman" panose="02020603050405020304" pitchFamily="18" charset="0"/>
              </a:rPr>
              <a:t>natijalanadi</a:t>
            </a:r>
            <a:r>
              <a:rPr lang="en-US" dirty="0" smtClean="0">
                <a:solidFill>
                  <a:srgbClr val="00B050"/>
                </a:solidFill>
                <a:latin typeface="Times New Roman" panose="02020603050405020304" pitchFamily="18" charset="0"/>
              </a:rPr>
              <a:t>.</a:t>
            </a:r>
            <a:r>
              <a:rPr lang="uz-Cyrl-UZ" b="1" dirty="0" smtClean="0">
                <a:solidFill>
                  <a:srgbClr val="00B050"/>
                </a:solidFill>
                <a:latin typeface="Times New Roman" panose="02020603050405020304" pitchFamily="18" charset="0"/>
              </a:rPr>
              <a:t> </a:t>
            </a:r>
            <a:endParaRPr lang="ru-RU" b="1" dirty="0">
              <a:solidFill>
                <a:srgbClr val="00B05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6" name="TextBox 195">
            <a:extLst>
              <a:ext uri="{FF2B5EF4-FFF2-40B4-BE49-F238E27FC236}">
                <a16:creationId xmlns="" xmlns:a16="http://schemas.microsoft.com/office/drawing/2014/main" id="{64FC9480-FCE5-45B7-A39A-E987766CFE6E}"/>
              </a:ext>
            </a:extLst>
          </p:cNvPr>
          <p:cNvSpPr txBox="1"/>
          <p:nvPr/>
        </p:nvSpPr>
        <p:spPr>
          <a:xfrm>
            <a:off x="2852132" y="4777846"/>
            <a:ext cx="88182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Aktivlar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ko‘payishi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Daromad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</a:rPr>
              <a:t> tan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olinganda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</a:rPr>
              <a:t>D-t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Debitor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K-t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Tushum</a:t>
            </a:r>
            <a:endParaRPr lang="en-US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endParaRPr lang="uz-Cyrl-UZ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Majburiyatlarning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kamayishi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Muddati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o‘tgan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kreditorlik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qarzi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hisobdan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chiqarilishi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</a:rPr>
              <a:t/>
            </a:r>
            <a:b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</a:rPr>
            </a:b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D-t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Kreditorlik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qarzi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K-t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Boshqa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daromad</a:t>
            </a:r>
            <a:endParaRPr lang="en-US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endParaRPr lang="uz-Cyrl-UZ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Yoki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ikkisi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bir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vaqtda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bo‘lishi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: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Oldindan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avans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olingan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shartnoma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bo‘yicha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daromad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tan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olinganda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D-t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Debitor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D-t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Oldindan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to‘lov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K-t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Tushum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8212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" grpId="0"/>
      <p:bldP spid="194" grpId="0"/>
      <p:bldP spid="195" grpId="0"/>
      <p:bldP spid="19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3">
            <a:extLst>
              <a:ext uri="{FF2B5EF4-FFF2-40B4-BE49-F238E27FC236}">
                <a16:creationId xmlns="" xmlns:a16="http://schemas.microsoft.com/office/drawing/2014/main" id="{A06693FA-2A4E-4327-A092-86B55E61838D}"/>
              </a:ext>
            </a:extLst>
          </p:cNvPr>
          <p:cNvSpPr txBox="1">
            <a:spLocks/>
          </p:cNvSpPr>
          <p:nvPr/>
        </p:nvSpPr>
        <p:spPr>
          <a:xfrm>
            <a:off x="475929" y="4919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5400" b="0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 smtClean="0"/>
              <a:t>Daromad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tushum</a:t>
            </a:r>
            <a:endParaRPr lang="ru-RU" dirty="0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E226CE2-1916-488A-B556-FB9A8E145F9D}"/>
              </a:ext>
            </a:extLst>
          </p:cNvPr>
          <p:cNvSpPr txBox="1"/>
          <p:nvPr/>
        </p:nvSpPr>
        <p:spPr>
          <a:xfrm>
            <a:off x="1253765" y="1423447"/>
            <a:ext cx="80030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/>
              <a:t>Tushum</a:t>
            </a:r>
            <a:r>
              <a:rPr lang="en-US" b="1" dirty="0" smtClean="0"/>
              <a:t> </a:t>
            </a:r>
            <a:r>
              <a:rPr lang="uz-Cyrl-UZ" dirty="0" smtClean="0"/>
              <a:t>– </a:t>
            </a: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 smtClean="0"/>
              <a:t>tashkilotning</a:t>
            </a:r>
            <a:r>
              <a:rPr lang="en-US" dirty="0" smtClean="0"/>
              <a:t> </a:t>
            </a:r>
            <a:r>
              <a:rPr lang="en-US" dirty="0" err="1">
                <a:solidFill>
                  <a:srgbClr val="FF0000"/>
                </a:solidFill>
              </a:rPr>
              <a:t>odatiy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faoliyatidan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kelib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chiqadigan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00B050"/>
                </a:solidFill>
              </a:rPr>
              <a:t>daromaddir</a:t>
            </a:r>
            <a:r>
              <a:rPr lang="uz-Cyrl-UZ" b="1" dirty="0" smtClean="0">
                <a:solidFill>
                  <a:srgbClr val="00B050"/>
                </a:solidFill>
              </a:rPr>
              <a:t>.</a:t>
            </a:r>
            <a:r>
              <a:rPr lang="uz-Cyrl-UZ" dirty="0" smtClean="0"/>
              <a:t> </a:t>
            </a:r>
            <a:endParaRPr lang="ru-RU" dirty="0"/>
          </a:p>
        </p:txBody>
      </p:sp>
      <p:pic>
        <p:nvPicPr>
          <p:cNvPr id="1026" name="Picture 2" descr="Stock Image Sites Don't Know What a Think Tank Is - Inkstick">
            <a:extLst>
              <a:ext uri="{FF2B5EF4-FFF2-40B4-BE49-F238E27FC236}">
                <a16:creationId xmlns="" xmlns:a16="http://schemas.microsoft.com/office/drawing/2014/main" id="{918E0ACC-6E24-4523-83B0-6E85502DA7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0018" y="1819368"/>
            <a:ext cx="3870036" cy="2192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737DE9E-7087-4E4D-B701-142443FD19A3}"/>
              </a:ext>
            </a:extLst>
          </p:cNvPr>
          <p:cNvSpPr txBox="1"/>
          <p:nvPr/>
        </p:nvSpPr>
        <p:spPr>
          <a:xfrm>
            <a:off x="6262527" y="2548026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FF0000"/>
                </a:solidFill>
              </a:rPr>
              <a:t>Odatiy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faoliyati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nima</a:t>
            </a:r>
            <a:r>
              <a:rPr lang="en-US" dirty="0">
                <a:solidFill>
                  <a:srgbClr val="FF0000"/>
                </a:solidFill>
              </a:rPr>
              <a:t>? – </a:t>
            </a:r>
            <a:r>
              <a:rPr lang="en-US" dirty="0" err="1">
                <a:solidFill>
                  <a:srgbClr val="FF0000"/>
                </a:solidFill>
              </a:rPr>
              <a:t>Bilmayman</a:t>
            </a:r>
            <a:r>
              <a:rPr lang="en-US" dirty="0">
                <a:solidFill>
                  <a:srgbClr val="FF0000"/>
                </a:solidFill>
              </a:rPr>
              <a:t>.</a:t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dirty="0" err="1">
                <a:solidFill>
                  <a:srgbClr val="FF0000"/>
                </a:solidFill>
              </a:rPr>
              <a:t>MHXSlarda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ta’riflanganmi</a:t>
            </a:r>
            <a:r>
              <a:rPr lang="en-US" dirty="0">
                <a:solidFill>
                  <a:srgbClr val="FF0000"/>
                </a:solidFill>
              </a:rPr>
              <a:t>? -</a:t>
            </a:r>
            <a:r>
              <a:rPr lang="en-US" dirty="0" err="1" smtClean="0">
                <a:solidFill>
                  <a:srgbClr val="FF0000"/>
                </a:solidFill>
              </a:rPr>
              <a:t>Yo‘q</a:t>
            </a:r>
            <a:endParaRPr lang="ru-RU" dirty="0"/>
          </a:p>
        </p:txBody>
      </p:sp>
      <p:pic>
        <p:nvPicPr>
          <p:cNvPr id="1028" name="Picture 4" descr="Архимед: биография, открытия, смерть (от Шалопая)">
            <a:extLst>
              <a:ext uri="{FF2B5EF4-FFF2-40B4-BE49-F238E27FC236}">
                <a16:creationId xmlns="" xmlns:a16="http://schemas.microsoft.com/office/drawing/2014/main" id="{74D73DC3-27EE-4BD2-8114-E15B2A5098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0896" y="3775270"/>
            <a:ext cx="3491345" cy="2743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CB38BFEB-B9FC-4AC3-AE87-A1F9DC14E821}"/>
              </a:ext>
            </a:extLst>
          </p:cNvPr>
          <p:cNvSpPr txBox="1"/>
          <p:nvPr/>
        </p:nvSpPr>
        <p:spPr>
          <a:xfrm>
            <a:off x="1253765" y="4526227"/>
            <a:ext cx="6096000" cy="1231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sz="2000" b="1" dirty="0" err="1">
                <a:solidFill>
                  <a:srgbClr val="0070C0"/>
                </a:solidFill>
              </a:rPr>
              <a:t>Odatdagi</a:t>
            </a:r>
            <a:r>
              <a:rPr lang="en-US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</a:rPr>
              <a:t>faoliyat</a:t>
            </a:r>
            <a:r>
              <a:rPr lang="en-US" sz="2000" b="1" dirty="0" smtClean="0">
                <a:solidFill>
                  <a:srgbClr val="0070C0"/>
                </a:solidFill>
              </a:rPr>
              <a:t> </a:t>
            </a:r>
            <a:r>
              <a:rPr lang="en-US" dirty="0" smtClean="0">
                <a:solidFill>
                  <a:srgbClr val="0070C0"/>
                </a:solidFill>
              </a:rPr>
              <a:t>- </a:t>
            </a:r>
            <a:r>
              <a:rPr lang="en-US" dirty="0" err="1">
                <a:solidFill>
                  <a:srgbClr val="0070C0"/>
                </a:solidFill>
              </a:rPr>
              <a:t>bu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faoliyat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uchun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zarur</a:t>
            </a:r>
            <a:r>
              <a:rPr lang="en-US" dirty="0">
                <a:solidFill>
                  <a:srgbClr val="0070C0"/>
                </a:solidFill>
              </a:rPr>
              <a:t>, </a:t>
            </a:r>
            <a:r>
              <a:rPr lang="en-US" dirty="0" err="1">
                <a:solidFill>
                  <a:srgbClr val="0070C0"/>
                </a:solidFill>
              </a:rPr>
              <a:t>odatiy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va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qo‘shimcha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bo‘lgan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amaliyotlar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va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tijoriy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operatsiyalarni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anglatadi</a:t>
            </a:r>
            <a:r>
              <a:rPr lang="en-US" dirty="0" smtClean="0">
                <a:solidFill>
                  <a:srgbClr val="0070C0"/>
                </a:solidFill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4496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="" xmlns:a16="http://schemas.microsoft.com/office/drawing/2014/main" id="{55DC3DEC-A8DD-48DD-81BC-7A9935BD4A64}"/>
              </a:ext>
            </a:extLst>
          </p:cNvPr>
          <p:cNvGrpSpPr/>
          <p:nvPr/>
        </p:nvGrpSpPr>
        <p:grpSpPr>
          <a:xfrm>
            <a:off x="6948065" y="3570737"/>
            <a:ext cx="1861932" cy="673514"/>
            <a:chOff x="2113657" y="4283314"/>
            <a:chExt cx="3647460" cy="673514"/>
          </a:xfrm>
        </p:grpSpPr>
        <p:sp>
          <p:nvSpPr>
            <p:cNvPr id="5" name="TextBox 4">
              <a:extLst>
                <a:ext uri="{FF2B5EF4-FFF2-40B4-BE49-F238E27FC236}">
                  <a16:creationId xmlns="" xmlns:a16="http://schemas.microsoft.com/office/drawing/2014/main" id="{FD940931-009F-4F7A-A952-2CFF5E6666B2}"/>
                </a:ext>
              </a:extLst>
            </p:cNvPr>
            <p:cNvSpPr txBox="1"/>
            <p:nvPr/>
          </p:nvSpPr>
          <p:spPr>
            <a:xfrm>
              <a:off x="2113657" y="4495163"/>
              <a:ext cx="36474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16-son MHXS “</a:t>
              </a:r>
              <a:r>
                <a:rPr lang="en-US" sz="1200" dirty="0" err="1">
                  <a:solidFill>
                    <a:schemeClr val="bg1"/>
                  </a:solidFill>
                </a:rPr>
                <a:t>Ijara</a:t>
              </a:r>
              <a:r>
                <a:rPr lang="en-US" sz="1200" dirty="0">
                  <a:solidFill>
                    <a:schemeClr val="bg1"/>
                  </a:solidFill>
                </a:rPr>
                <a:t>” </a:t>
              </a:r>
              <a:r>
                <a:rPr lang="en-US" sz="1200" dirty="0" err="1">
                  <a:solidFill>
                    <a:schemeClr val="bg1"/>
                  </a:solidFill>
                </a:rPr>
                <a:t>qo‘llanadi</a:t>
              </a:r>
              <a:endParaRPr lang="en-US" altLang="ko-KR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="" xmlns:a16="http://schemas.microsoft.com/office/drawing/2014/main" id="{5D6DDC59-26F4-4033-828B-09F4512ECCCC}"/>
                </a:ext>
              </a:extLst>
            </p:cNvPr>
            <p:cNvSpPr txBox="1"/>
            <p:nvPr/>
          </p:nvSpPr>
          <p:spPr>
            <a:xfrm>
              <a:off x="2113658" y="4283314"/>
              <a:ext cx="364745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 err="1" smtClean="0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Ijara</a:t>
              </a:r>
              <a:r>
                <a:rPr lang="en-US" altLang="ko-KR" sz="1200" b="1" dirty="0" smtClean="0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200" b="1" dirty="0" err="1" smtClean="0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shartnomalari</a:t>
              </a:r>
              <a:endParaRPr lang="ko-KR" altLang="en-US" sz="1200" b="1" dirty="0">
                <a:solidFill>
                  <a:schemeClr val="accent5">
                    <a:lumMod val="60000"/>
                    <a:lumOff val="40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2D845B37-6BAC-4446-81AD-3986D7F1609B}"/>
              </a:ext>
            </a:extLst>
          </p:cNvPr>
          <p:cNvGrpSpPr/>
          <p:nvPr/>
        </p:nvGrpSpPr>
        <p:grpSpPr>
          <a:xfrm>
            <a:off x="6882346" y="4543493"/>
            <a:ext cx="2227154" cy="1448607"/>
            <a:chOff x="2088688" y="4986858"/>
            <a:chExt cx="4362916" cy="1448607"/>
          </a:xfrm>
        </p:grpSpPr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5B89FCB2-5F18-4937-B0F4-D9345577079A}"/>
                </a:ext>
              </a:extLst>
            </p:cNvPr>
            <p:cNvSpPr txBox="1"/>
            <p:nvPr/>
          </p:nvSpPr>
          <p:spPr>
            <a:xfrm>
              <a:off x="2446416" y="5604468"/>
              <a:ext cx="364745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/>
                  </a:solidFill>
                </a:rPr>
                <a:t>9-son MHXS, 10-son MHXS, 11-son MHXS 27-son BHXS </a:t>
              </a:r>
              <a:r>
                <a:rPr lang="en-US" sz="1200" b="1" dirty="0" err="1">
                  <a:solidFill>
                    <a:schemeClr val="bg1"/>
                  </a:solidFill>
                </a:rPr>
                <a:t>va</a:t>
              </a:r>
              <a:r>
                <a:rPr lang="en-US" sz="1200" b="1" dirty="0">
                  <a:solidFill>
                    <a:schemeClr val="bg1"/>
                  </a:solidFill>
                </a:rPr>
                <a:t> 28-son BHXS </a:t>
              </a:r>
              <a:r>
                <a:rPr lang="en-US" sz="1200" b="1" dirty="0" err="1">
                  <a:solidFill>
                    <a:schemeClr val="bg1"/>
                  </a:solidFill>
                </a:rPr>
                <a:t>qo‘llanadi</a:t>
              </a:r>
              <a:r>
                <a:rPr lang="en-US" sz="1200" b="1" dirty="0">
                  <a:solidFill>
                    <a:schemeClr val="bg1"/>
                  </a:solidFill>
                </a:rPr>
                <a:t>.</a:t>
              </a:r>
              <a:endParaRPr lang="en-US" altLang="ko-KR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="" xmlns:a16="http://schemas.microsoft.com/office/drawing/2014/main" id="{05E42F76-A11D-47BE-94EB-41E656117C74}"/>
                </a:ext>
              </a:extLst>
            </p:cNvPr>
            <p:cNvSpPr txBox="1"/>
            <p:nvPr/>
          </p:nvSpPr>
          <p:spPr>
            <a:xfrm>
              <a:off x="2088688" y="4986858"/>
              <a:ext cx="436291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 err="1" smtClean="0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Moliyaviy</a:t>
              </a:r>
              <a:r>
                <a:rPr lang="en-US" sz="1200" b="1" dirty="0" smtClean="0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 </a:t>
              </a:r>
              <a:r>
                <a:rPr lang="en-US" sz="1200" b="1" dirty="0" err="1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instrumentlar</a:t>
              </a:r>
              <a:r>
                <a:rPr lang="en-US" sz="12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 </a:t>
              </a:r>
              <a:r>
                <a:rPr lang="en-US" sz="1200" b="1" dirty="0" err="1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va</a:t>
              </a:r>
              <a:r>
                <a:rPr lang="en-US" sz="12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 </a:t>
              </a:r>
              <a:r>
                <a:rPr lang="en-US" sz="1200" b="1" dirty="0" err="1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boshqa</a:t>
              </a:r>
              <a:r>
                <a:rPr lang="en-US" sz="12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 </a:t>
              </a:r>
              <a:r>
                <a:rPr lang="en-US" sz="1200" b="1" dirty="0" err="1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shartnomaviy</a:t>
              </a:r>
              <a:r>
                <a:rPr lang="en-US" sz="12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 </a:t>
              </a:r>
              <a:r>
                <a:rPr lang="en-US" sz="1200" b="1" dirty="0" err="1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xuquqlar</a:t>
              </a:r>
              <a:r>
                <a:rPr lang="en-US" sz="12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/</a:t>
              </a:r>
              <a:r>
                <a:rPr lang="en-US" sz="1200" b="1" dirty="0" err="1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majburiyatlar</a:t>
              </a:r>
              <a:endParaRPr lang="ko-KR" altLang="en-US" sz="1200" b="1" dirty="0">
                <a:solidFill>
                  <a:schemeClr val="accent5">
                    <a:lumMod val="60000"/>
                    <a:lumOff val="40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6B03A15B-B06B-41A9-AB55-5CAC42DE1E4E}"/>
              </a:ext>
            </a:extLst>
          </p:cNvPr>
          <p:cNvGrpSpPr/>
          <p:nvPr/>
        </p:nvGrpSpPr>
        <p:grpSpPr>
          <a:xfrm>
            <a:off x="9825912" y="3570737"/>
            <a:ext cx="2025621" cy="673514"/>
            <a:chOff x="2113657" y="4283314"/>
            <a:chExt cx="3647460" cy="673514"/>
          </a:xfrm>
        </p:grpSpPr>
        <p:sp>
          <p:nvSpPr>
            <p:cNvPr id="11" name="TextBox 10">
              <a:extLst>
                <a:ext uri="{FF2B5EF4-FFF2-40B4-BE49-F238E27FC236}">
                  <a16:creationId xmlns="" xmlns:a16="http://schemas.microsoft.com/office/drawing/2014/main" id="{FC2E7D38-853A-452D-A902-685535B4C3FA}"/>
                </a:ext>
              </a:extLst>
            </p:cNvPr>
            <p:cNvSpPr txBox="1"/>
            <p:nvPr/>
          </p:nvSpPr>
          <p:spPr>
            <a:xfrm>
              <a:off x="2113657" y="4495163"/>
              <a:ext cx="36474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/>
                  </a:solidFill>
                </a:rPr>
                <a:t>4-son MHXS “</a:t>
              </a:r>
              <a:r>
                <a:rPr lang="en-US" sz="1200" b="1" dirty="0" err="1">
                  <a:solidFill>
                    <a:schemeClr val="bg1"/>
                  </a:solidFill>
                </a:rPr>
                <a:t>Ijara</a:t>
              </a:r>
              <a:r>
                <a:rPr lang="en-US" sz="1200" b="1" dirty="0">
                  <a:solidFill>
                    <a:schemeClr val="bg1"/>
                  </a:solidFill>
                </a:rPr>
                <a:t> </a:t>
              </a:r>
              <a:r>
                <a:rPr lang="en-US" sz="1200" b="1" dirty="0" err="1">
                  <a:solidFill>
                    <a:schemeClr val="bg1"/>
                  </a:solidFill>
                </a:rPr>
                <a:t>shartnomalari</a:t>
              </a:r>
              <a:r>
                <a:rPr lang="en-US" sz="1200" b="1" dirty="0">
                  <a:solidFill>
                    <a:schemeClr val="bg1"/>
                  </a:solidFill>
                </a:rPr>
                <a:t>” </a:t>
              </a:r>
              <a:r>
                <a:rPr lang="en-US" sz="1200" b="1" dirty="0" err="1">
                  <a:solidFill>
                    <a:schemeClr val="bg1"/>
                  </a:solidFill>
                </a:rPr>
                <a:t>qo‘llanadi</a:t>
              </a:r>
              <a:endParaRPr lang="en-US" altLang="ko-KR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="" xmlns:a16="http://schemas.microsoft.com/office/drawing/2014/main" id="{1A844E38-6A0C-4CB5-8E4A-6CCCB049B631}"/>
                </a:ext>
              </a:extLst>
            </p:cNvPr>
            <p:cNvSpPr txBox="1"/>
            <p:nvPr/>
          </p:nvSpPr>
          <p:spPr>
            <a:xfrm>
              <a:off x="2113659" y="4283314"/>
              <a:ext cx="364745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 err="1" smtClean="0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Sug’urta</a:t>
              </a:r>
              <a:r>
                <a:rPr lang="en-US" altLang="ko-KR" sz="1200" b="1" dirty="0" smtClean="0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200" b="1" dirty="0" err="1" smtClean="0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shartnomalari</a:t>
              </a:r>
              <a:endParaRPr lang="ko-KR" altLang="en-US" sz="1200" b="1" dirty="0">
                <a:solidFill>
                  <a:schemeClr val="accent5">
                    <a:lumMod val="60000"/>
                    <a:lumOff val="40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5B42B783-CE3C-4895-87E8-8BB48978C860}"/>
              </a:ext>
            </a:extLst>
          </p:cNvPr>
          <p:cNvGrpSpPr/>
          <p:nvPr/>
        </p:nvGrpSpPr>
        <p:grpSpPr>
          <a:xfrm>
            <a:off x="9706429" y="4543493"/>
            <a:ext cx="2111038" cy="2031326"/>
            <a:chOff x="1889049" y="4362924"/>
            <a:chExt cx="3968360" cy="2031326"/>
          </a:xfrm>
        </p:grpSpPr>
        <p:sp>
          <p:nvSpPr>
            <p:cNvPr id="14" name="TextBox 13">
              <a:extLst>
                <a:ext uri="{FF2B5EF4-FFF2-40B4-BE49-F238E27FC236}">
                  <a16:creationId xmlns="" xmlns:a16="http://schemas.microsoft.com/office/drawing/2014/main" id="{F9DEB750-7036-4BEB-8588-1CE3C0621393}"/>
                </a:ext>
              </a:extLst>
            </p:cNvPr>
            <p:cNvSpPr txBox="1"/>
            <p:nvPr/>
          </p:nvSpPr>
          <p:spPr>
            <a:xfrm>
              <a:off x="1889049" y="5009255"/>
              <a:ext cx="3968360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 err="1">
                  <a:solidFill>
                    <a:schemeClr val="bg1"/>
                  </a:solidFill>
                </a:rPr>
                <a:t>Masalan</a:t>
              </a:r>
              <a:r>
                <a:rPr lang="en-US" sz="1200" b="1" dirty="0">
                  <a:solidFill>
                    <a:schemeClr val="bg1"/>
                  </a:solidFill>
                </a:rPr>
                <a:t>, </a:t>
              </a:r>
              <a:r>
                <a:rPr lang="en-US" sz="1200" b="1" dirty="0" err="1">
                  <a:solidFill>
                    <a:schemeClr val="bg1"/>
                  </a:solidFill>
                </a:rPr>
                <a:t>xaridorlari</a:t>
              </a:r>
              <a:r>
                <a:rPr lang="en-US" sz="1200" b="1" dirty="0">
                  <a:solidFill>
                    <a:schemeClr val="bg1"/>
                  </a:solidFill>
                </a:rPr>
                <a:t> </a:t>
              </a:r>
              <a:r>
                <a:rPr lang="en-US" sz="1200" b="1" dirty="0" err="1">
                  <a:solidFill>
                    <a:schemeClr val="bg1"/>
                  </a:solidFill>
                </a:rPr>
                <a:t>ikki</a:t>
              </a:r>
              <a:r>
                <a:rPr lang="en-US" sz="1200" b="1" dirty="0">
                  <a:solidFill>
                    <a:schemeClr val="bg1"/>
                  </a:solidFill>
                </a:rPr>
                <a:t> </a:t>
              </a:r>
              <a:r>
                <a:rPr lang="en-US" sz="1200" b="1" dirty="0" err="1">
                  <a:solidFill>
                    <a:schemeClr val="bg1"/>
                  </a:solidFill>
                </a:rPr>
                <a:t>turli</a:t>
              </a:r>
              <a:r>
                <a:rPr lang="en-US" sz="1200" b="1" dirty="0">
                  <a:solidFill>
                    <a:schemeClr val="bg1"/>
                  </a:solidFill>
                </a:rPr>
                <a:t> </a:t>
              </a:r>
              <a:r>
                <a:rPr lang="en-US" sz="1200" b="1" dirty="0" err="1">
                  <a:solidFill>
                    <a:schemeClr val="bg1"/>
                  </a:solidFill>
                </a:rPr>
                <a:t>xududda</a:t>
              </a:r>
              <a:r>
                <a:rPr lang="en-US" sz="1200" b="1" dirty="0">
                  <a:solidFill>
                    <a:schemeClr val="bg1"/>
                  </a:solidFill>
                </a:rPr>
                <a:t> </a:t>
              </a:r>
              <a:r>
                <a:rPr lang="en-US" sz="1200" b="1" dirty="0" err="1">
                  <a:solidFill>
                    <a:schemeClr val="bg1"/>
                  </a:solidFill>
                </a:rPr>
                <a:t>joylashgan</a:t>
              </a:r>
              <a:r>
                <a:rPr lang="en-US" sz="1200" b="1" dirty="0">
                  <a:solidFill>
                    <a:schemeClr val="bg1"/>
                  </a:solidFill>
                </a:rPr>
                <a:t> </a:t>
              </a:r>
              <a:r>
                <a:rPr lang="en-US" sz="1200" b="1" dirty="0" err="1">
                  <a:solidFill>
                    <a:schemeClr val="bg1"/>
                  </a:solidFill>
                </a:rPr>
                <a:t>ikkita</a:t>
              </a:r>
              <a:r>
                <a:rPr lang="en-US" sz="1200" b="1" dirty="0">
                  <a:solidFill>
                    <a:schemeClr val="bg1"/>
                  </a:solidFill>
                </a:rPr>
                <a:t> </a:t>
              </a:r>
              <a:r>
                <a:rPr lang="en-US" sz="1200" b="1" dirty="0" err="1">
                  <a:solidFill>
                    <a:schemeClr val="bg1"/>
                  </a:solidFill>
                </a:rPr>
                <a:t>neft</a:t>
              </a:r>
              <a:r>
                <a:rPr lang="en-US" sz="1200" b="1" dirty="0">
                  <a:solidFill>
                    <a:schemeClr val="bg1"/>
                  </a:solidFill>
                </a:rPr>
                <a:t> </a:t>
              </a:r>
              <a:r>
                <a:rPr lang="en-US" sz="1200" b="1" dirty="0" err="1">
                  <a:solidFill>
                    <a:schemeClr val="bg1"/>
                  </a:solidFill>
                </a:rPr>
                <a:t>kompaniyasi</a:t>
              </a:r>
              <a:r>
                <a:rPr lang="en-US" sz="1200" b="1" dirty="0">
                  <a:solidFill>
                    <a:schemeClr val="bg1"/>
                  </a:solidFill>
                </a:rPr>
                <a:t> </a:t>
              </a:r>
              <a:r>
                <a:rPr lang="en-US" sz="1200" b="1" dirty="0" err="1">
                  <a:solidFill>
                    <a:schemeClr val="bg1"/>
                  </a:solidFill>
                </a:rPr>
                <a:t>neftni</a:t>
              </a:r>
              <a:r>
                <a:rPr lang="en-US" sz="1200" b="1" dirty="0">
                  <a:solidFill>
                    <a:schemeClr val="bg1"/>
                  </a:solidFill>
                </a:rPr>
                <a:t> </a:t>
              </a:r>
              <a:r>
                <a:rPr lang="en-US" sz="1200" b="1" dirty="0" err="1">
                  <a:solidFill>
                    <a:schemeClr val="bg1"/>
                  </a:solidFill>
                </a:rPr>
                <a:t>ayriboshlash</a:t>
              </a:r>
              <a:r>
                <a:rPr lang="en-US" sz="1200" b="1" dirty="0">
                  <a:solidFill>
                    <a:schemeClr val="bg1"/>
                  </a:solidFill>
                </a:rPr>
                <a:t> </a:t>
              </a:r>
              <a:r>
                <a:rPr lang="en-US" sz="1200" b="1" dirty="0" err="1">
                  <a:solidFill>
                    <a:schemeClr val="bg1"/>
                  </a:solidFill>
                </a:rPr>
                <a:t>bo‘yicha</a:t>
              </a:r>
              <a:r>
                <a:rPr lang="en-US" sz="1200" b="1" dirty="0">
                  <a:solidFill>
                    <a:schemeClr val="bg1"/>
                  </a:solidFill>
                </a:rPr>
                <a:t> </a:t>
              </a:r>
              <a:r>
                <a:rPr lang="en-US" sz="1200" b="1" dirty="0" err="1">
                  <a:solidFill>
                    <a:schemeClr val="bg1"/>
                  </a:solidFill>
                </a:rPr>
                <a:t>shartnomasiga</a:t>
              </a:r>
              <a:r>
                <a:rPr lang="en-US" sz="1200" b="1" dirty="0">
                  <a:solidFill>
                    <a:schemeClr val="bg1"/>
                  </a:solidFill>
                </a:rPr>
                <a:t> </a:t>
              </a:r>
              <a:r>
                <a:rPr lang="en-US" sz="1200" b="1" dirty="0" err="1">
                  <a:solidFill>
                    <a:schemeClr val="bg1"/>
                  </a:solidFill>
                </a:rPr>
                <a:t>mazkur</a:t>
              </a:r>
              <a:r>
                <a:rPr lang="en-US" sz="1200" b="1" dirty="0">
                  <a:solidFill>
                    <a:schemeClr val="bg1"/>
                  </a:solidFill>
                </a:rPr>
                <a:t> </a:t>
              </a:r>
              <a:r>
                <a:rPr lang="en-US" sz="1200" b="1" dirty="0" err="1">
                  <a:solidFill>
                    <a:schemeClr val="bg1"/>
                  </a:solidFill>
                </a:rPr>
                <a:t>standart</a:t>
              </a:r>
              <a:r>
                <a:rPr lang="en-US" sz="1200" b="1" dirty="0">
                  <a:solidFill>
                    <a:schemeClr val="bg1"/>
                  </a:solidFill>
                </a:rPr>
                <a:t> </a:t>
              </a:r>
              <a:r>
                <a:rPr lang="en-US" sz="1200" b="1" dirty="0" err="1">
                  <a:solidFill>
                    <a:schemeClr val="bg1"/>
                  </a:solidFill>
                </a:rPr>
                <a:t>qo‘llanmaydi</a:t>
              </a:r>
              <a:r>
                <a:rPr lang="en-US" sz="1200" b="1" dirty="0">
                  <a:solidFill>
                    <a:schemeClr val="bg1"/>
                  </a:solidFill>
                </a:rPr>
                <a:t>.</a:t>
              </a:r>
              <a:endParaRPr lang="en-US" altLang="ko-KR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="" xmlns:a16="http://schemas.microsoft.com/office/drawing/2014/main" id="{54FD34E3-A4AB-4A2B-9FC9-BA5F595F51D1}"/>
                </a:ext>
              </a:extLst>
            </p:cNvPr>
            <p:cNvSpPr txBox="1"/>
            <p:nvPr/>
          </p:nvSpPr>
          <p:spPr>
            <a:xfrm>
              <a:off x="2113655" y="4362924"/>
              <a:ext cx="364745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 err="1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Bir</a:t>
              </a:r>
              <a:r>
                <a:rPr lang="en-US" sz="12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 </a:t>
              </a:r>
              <a:r>
                <a:rPr lang="en-US" sz="1200" b="1" dirty="0" err="1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faoliyat</a:t>
              </a:r>
              <a:r>
                <a:rPr lang="en-US" sz="12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 </a:t>
              </a:r>
              <a:r>
                <a:rPr lang="en-US" sz="1200" b="1" dirty="0" err="1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doirasida</a:t>
              </a:r>
              <a:r>
                <a:rPr lang="en-US" sz="12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 </a:t>
              </a:r>
              <a:r>
                <a:rPr lang="en-US" sz="1200" b="1" dirty="0" err="1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nomonetar</a:t>
              </a:r>
              <a:r>
                <a:rPr lang="en-US" sz="12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 </a:t>
              </a:r>
              <a:r>
                <a:rPr lang="en-US" sz="1200" b="1" dirty="0" err="1">
                  <a:solidFill>
                    <a:schemeClr val="accent5">
                      <a:lumMod val="60000"/>
                      <a:lumOff val="40000"/>
                    </a:schemeClr>
                  </a:solidFill>
                  <a:cs typeface="Arial" pitchFamily="34" charset="0"/>
                </a:rPr>
                <a:t>ayriboshlash</a:t>
              </a:r>
              <a:endParaRPr lang="ko-KR" altLang="en-US" sz="1200" b="1" dirty="0">
                <a:solidFill>
                  <a:schemeClr val="accent5">
                    <a:lumMod val="60000"/>
                    <a:lumOff val="40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5CA6101A-161D-49EE-9E7D-CB57F1A48187}"/>
              </a:ext>
            </a:extLst>
          </p:cNvPr>
          <p:cNvSpPr txBox="1"/>
          <p:nvPr/>
        </p:nvSpPr>
        <p:spPr>
          <a:xfrm>
            <a:off x="6096000" y="1864121"/>
            <a:ext cx="5424626" cy="1477328"/>
          </a:xfrm>
          <a:prstGeom prst="rect">
            <a:avLst/>
          </a:prstGeom>
          <a:noFill/>
        </p:spPr>
        <p:txBody>
          <a:bodyPr wrap="square" lIns="36000" tIns="0" rIns="36000" bIns="0" rtlCol="0" anchor="ctr">
            <a:spAutoFit/>
          </a:bodyPr>
          <a:lstStyle/>
          <a:p>
            <a:pPr algn="r"/>
            <a:r>
              <a:rPr lang="en-US" sz="2400" dirty="0" err="1"/>
              <a:t>Mazkur</a:t>
            </a:r>
            <a:r>
              <a:rPr lang="en-US" sz="2400" dirty="0"/>
              <a:t> </a:t>
            </a:r>
            <a:r>
              <a:rPr lang="en-US" sz="2400" dirty="0" err="1"/>
              <a:t>standart</a:t>
            </a:r>
            <a:r>
              <a:rPr lang="en-US" sz="2400" dirty="0"/>
              <a:t> </a:t>
            </a:r>
            <a:r>
              <a:rPr lang="en-US" sz="2400" dirty="0" err="1"/>
              <a:t>xaridorlar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barcha</a:t>
            </a:r>
            <a:r>
              <a:rPr lang="en-US" sz="2400" dirty="0"/>
              <a:t> </a:t>
            </a:r>
            <a:r>
              <a:rPr lang="en-US" sz="2400" dirty="0" err="1"/>
              <a:t>shartnomalarga</a:t>
            </a:r>
            <a:r>
              <a:rPr lang="en-US" sz="2400" dirty="0"/>
              <a:t> </a:t>
            </a:r>
            <a:r>
              <a:rPr lang="en-US" sz="2400" dirty="0" err="1"/>
              <a:t>nisbatan</a:t>
            </a:r>
            <a:r>
              <a:rPr lang="en-US" sz="2400" dirty="0"/>
              <a:t> </a:t>
            </a:r>
            <a:r>
              <a:rPr lang="en-US" sz="2400" dirty="0" err="1"/>
              <a:t>qo‘llanadi</a:t>
            </a:r>
            <a:r>
              <a:rPr lang="en-US" sz="2400" dirty="0"/>
              <a:t>, </a:t>
            </a:r>
            <a:r>
              <a:rPr lang="en-US" sz="2400" b="1" dirty="0" err="1" smtClean="0"/>
              <a:t>bundan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quyidagilar</a:t>
            </a:r>
            <a:endParaRPr lang="en-US" sz="2400" b="1" dirty="0"/>
          </a:p>
          <a:p>
            <a:pPr algn="r"/>
            <a:r>
              <a:rPr lang="en-US" sz="2400" b="1" dirty="0" err="1" smtClean="0"/>
              <a:t>mustasno</a:t>
            </a:r>
            <a:r>
              <a:rPr lang="en-US" sz="2400" b="1" dirty="0"/>
              <a:t>:</a:t>
            </a:r>
            <a:endParaRPr lang="ko-KR" altLang="en-US" sz="2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78668F86-F0E0-4F28-9812-77F4C39D5938}"/>
              </a:ext>
            </a:extLst>
          </p:cNvPr>
          <p:cNvSpPr txBox="1"/>
          <p:nvPr/>
        </p:nvSpPr>
        <p:spPr>
          <a:xfrm>
            <a:off x="6096000" y="307053"/>
            <a:ext cx="54246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i="1" dirty="0"/>
              <a:t>15-son MHXS</a:t>
            </a:r>
            <a:br>
              <a:rPr lang="en-US" sz="2400" b="1" i="1" dirty="0"/>
            </a:br>
            <a:r>
              <a:rPr lang="en-US" sz="2400" b="1" i="1" dirty="0" err="1"/>
              <a:t>X</a:t>
            </a:r>
            <a:r>
              <a:rPr lang="en-US" sz="2400" b="1" i="1" dirty="0" err="1" smtClean="0"/>
              <a:t>aridorlar</a:t>
            </a:r>
            <a:r>
              <a:rPr lang="en-US" sz="2400" b="1" i="1" dirty="0" smtClean="0"/>
              <a:t> </a:t>
            </a:r>
            <a:r>
              <a:rPr lang="en-US" sz="2400" b="1" i="1" dirty="0" err="1"/>
              <a:t>bilan</a:t>
            </a:r>
            <a:r>
              <a:rPr lang="en-US" sz="2400" b="1" i="1" dirty="0"/>
              <a:t> </a:t>
            </a:r>
            <a:r>
              <a:rPr lang="en-US" sz="2400" b="1" i="1" dirty="0" err="1"/>
              <a:t>shartnomalar</a:t>
            </a:r>
            <a:r>
              <a:rPr lang="en-US" sz="2400" b="1" i="1" dirty="0"/>
              <a:t> </a:t>
            </a:r>
            <a:r>
              <a:rPr lang="en-US" sz="2400" b="1" i="1" dirty="0" err="1"/>
              <a:t>bo‘yicha</a:t>
            </a:r>
            <a:r>
              <a:rPr lang="en-US" sz="2400" b="1" i="1" dirty="0"/>
              <a:t> </a:t>
            </a:r>
            <a:r>
              <a:rPr lang="en-US" sz="2400" b="1" i="1" dirty="0" err="1"/>
              <a:t>tushum</a:t>
            </a:r>
            <a:endParaRPr lang="en-US" altLang="ko-KR" sz="2400" b="1" i="1" dirty="0">
              <a:solidFill>
                <a:schemeClr val="bg1"/>
              </a:solidFill>
            </a:endParaRPr>
          </a:p>
        </p:txBody>
      </p:sp>
      <p:sp>
        <p:nvSpPr>
          <p:cNvPr id="24" name="Rectangle 30">
            <a:extLst>
              <a:ext uri="{FF2B5EF4-FFF2-40B4-BE49-F238E27FC236}">
                <a16:creationId xmlns="" xmlns:a16="http://schemas.microsoft.com/office/drawing/2014/main" id="{2415CE99-3B15-43B2-9DA9-C7BEE5DFAD9E}"/>
              </a:ext>
            </a:extLst>
          </p:cNvPr>
          <p:cNvSpPr/>
          <p:nvPr/>
        </p:nvSpPr>
        <p:spPr>
          <a:xfrm>
            <a:off x="6545323" y="4642499"/>
            <a:ext cx="317209" cy="316282"/>
          </a:xfrm>
          <a:custGeom>
            <a:avLst/>
            <a:gdLst/>
            <a:ahLst/>
            <a:cxnLst/>
            <a:rect l="l" t="t" r="r" b="b"/>
            <a:pathLst>
              <a:path w="3240000" h="3230531">
                <a:moveTo>
                  <a:pt x="720000" y="2697973"/>
                </a:moveTo>
                <a:cubicBezTo>
                  <a:pt x="680235" y="2697973"/>
                  <a:pt x="648000" y="2730208"/>
                  <a:pt x="648000" y="2769973"/>
                </a:cubicBezTo>
                <a:cubicBezTo>
                  <a:pt x="648000" y="2809738"/>
                  <a:pt x="680235" y="2841973"/>
                  <a:pt x="720000" y="2841973"/>
                </a:cubicBezTo>
                <a:lnTo>
                  <a:pt x="2520000" y="2841973"/>
                </a:lnTo>
                <a:cubicBezTo>
                  <a:pt x="2559765" y="2841973"/>
                  <a:pt x="2592000" y="2809738"/>
                  <a:pt x="2592000" y="2769973"/>
                </a:cubicBezTo>
                <a:cubicBezTo>
                  <a:pt x="2592000" y="2730208"/>
                  <a:pt x="2559765" y="2697973"/>
                  <a:pt x="2520000" y="2697973"/>
                </a:cubicBezTo>
                <a:close/>
                <a:moveTo>
                  <a:pt x="720000" y="2366733"/>
                </a:moveTo>
                <a:cubicBezTo>
                  <a:pt x="680235" y="2366733"/>
                  <a:pt x="648000" y="2398968"/>
                  <a:pt x="648000" y="2438733"/>
                </a:cubicBezTo>
                <a:cubicBezTo>
                  <a:pt x="648000" y="2478498"/>
                  <a:pt x="680235" y="2510733"/>
                  <a:pt x="720000" y="2510733"/>
                </a:cubicBezTo>
                <a:lnTo>
                  <a:pt x="2520000" y="2510733"/>
                </a:lnTo>
                <a:cubicBezTo>
                  <a:pt x="2559765" y="2510733"/>
                  <a:pt x="2592000" y="2478498"/>
                  <a:pt x="2592000" y="2438733"/>
                </a:cubicBezTo>
                <a:cubicBezTo>
                  <a:pt x="2592000" y="2398968"/>
                  <a:pt x="2559765" y="2366733"/>
                  <a:pt x="2520000" y="2366733"/>
                </a:cubicBezTo>
                <a:close/>
                <a:moveTo>
                  <a:pt x="720000" y="2035493"/>
                </a:moveTo>
                <a:cubicBezTo>
                  <a:pt x="680235" y="2035493"/>
                  <a:pt x="648000" y="2067728"/>
                  <a:pt x="648000" y="2107493"/>
                </a:cubicBezTo>
                <a:cubicBezTo>
                  <a:pt x="648000" y="2147258"/>
                  <a:pt x="680235" y="2179493"/>
                  <a:pt x="720000" y="2179493"/>
                </a:cubicBezTo>
                <a:lnTo>
                  <a:pt x="2520000" y="2179493"/>
                </a:lnTo>
                <a:cubicBezTo>
                  <a:pt x="2559765" y="2179493"/>
                  <a:pt x="2592000" y="2147258"/>
                  <a:pt x="2592000" y="2107493"/>
                </a:cubicBezTo>
                <a:cubicBezTo>
                  <a:pt x="2592000" y="2067728"/>
                  <a:pt x="2559765" y="2035493"/>
                  <a:pt x="2520000" y="2035493"/>
                </a:cubicBezTo>
                <a:close/>
                <a:moveTo>
                  <a:pt x="720000" y="1704253"/>
                </a:moveTo>
                <a:cubicBezTo>
                  <a:pt x="680235" y="1704253"/>
                  <a:pt x="648000" y="1736488"/>
                  <a:pt x="648000" y="1776253"/>
                </a:cubicBezTo>
                <a:cubicBezTo>
                  <a:pt x="648000" y="1816018"/>
                  <a:pt x="680235" y="1848253"/>
                  <a:pt x="720000" y="1848253"/>
                </a:cubicBezTo>
                <a:lnTo>
                  <a:pt x="2520000" y="1848253"/>
                </a:lnTo>
                <a:cubicBezTo>
                  <a:pt x="2559765" y="1848253"/>
                  <a:pt x="2592000" y="1816018"/>
                  <a:pt x="2592000" y="1776253"/>
                </a:cubicBezTo>
                <a:cubicBezTo>
                  <a:pt x="2592000" y="1736488"/>
                  <a:pt x="2559765" y="1704253"/>
                  <a:pt x="2520000" y="1704253"/>
                </a:cubicBezTo>
                <a:close/>
                <a:moveTo>
                  <a:pt x="720000" y="1373013"/>
                </a:moveTo>
                <a:cubicBezTo>
                  <a:pt x="680235" y="1373013"/>
                  <a:pt x="648000" y="1405248"/>
                  <a:pt x="648000" y="1445013"/>
                </a:cubicBezTo>
                <a:cubicBezTo>
                  <a:pt x="648000" y="1484778"/>
                  <a:pt x="680235" y="1517013"/>
                  <a:pt x="720000" y="1517013"/>
                </a:cubicBezTo>
                <a:lnTo>
                  <a:pt x="2520000" y="1517013"/>
                </a:lnTo>
                <a:cubicBezTo>
                  <a:pt x="2559765" y="1517013"/>
                  <a:pt x="2592000" y="1484778"/>
                  <a:pt x="2592000" y="1445013"/>
                </a:cubicBezTo>
                <a:cubicBezTo>
                  <a:pt x="2592000" y="1405248"/>
                  <a:pt x="2559765" y="1373013"/>
                  <a:pt x="2520000" y="1373013"/>
                </a:cubicBezTo>
                <a:close/>
                <a:moveTo>
                  <a:pt x="720000" y="1041773"/>
                </a:moveTo>
                <a:cubicBezTo>
                  <a:pt x="680235" y="1041773"/>
                  <a:pt x="648000" y="1074008"/>
                  <a:pt x="648000" y="1113773"/>
                </a:cubicBezTo>
                <a:cubicBezTo>
                  <a:pt x="648000" y="1153538"/>
                  <a:pt x="680235" y="1185773"/>
                  <a:pt x="720000" y="1185773"/>
                </a:cubicBezTo>
                <a:lnTo>
                  <a:pt x="2520000" y="1185773"/>
                </a:lnTo>
                <a:cubicBezTo>
                  <a:pt x="2559765" y="1185773"/>
                  <a:pt x="2592000" y="1153538"/>
                  <a:pt x="2592000" y="1113773"/>
                </a:cubicBezTo>
                <a:cubicBezTo>
                  <a:pt x="2592000" y="1074008"/>
                  <a:pt x="2559765" y="1041773"/>
                  <a:pt x="2520000" y="1041773"/>
                </a:cubicBezTo>
                <a:close/>
                <a:moveTo>
                  <a:pt x="0" y="305988"/>
                </a:moveTo>
                <a:lnTo>
                  <a:pt x="181957" y="305988"/>
                </a:lnTo>
                <a:lnTo>
                  <a:pt x="181957" y="470032"/>
                </a:lnTo>
                <a:cubicBezTo>
                  <a:pt x="181957" y="599267"/>
                  <a:pt x="286722" y="704032"/>
                  <a:pt x="415957" y="704032"/>
                </a:cubicBezTo>
                <a:cubicBezTo>
                  <a:pt x="545192" y="704032"/>
                  <a:pt x="649957" y="599267"/>
                  <a:pt x="649957" y="470032"/>
                </a:cubicBezTo>
                <a:lnTo>
                  <a:pt x="649957" y="305988"/>
                </a:lnTo>
                <a:lnTo>
                  <a:pt x="802357" y="305988"/>
                </a:lnTo>
                <a:lnTo>
                  <a:pt x="802357" y="470031"/>
                </a:lnTo>
                <a:cubicBezTo>
                  <a:pt x="802357" y="599266"/>
                  <a:pt x="907122" y="704031"/>
                  <a:pt x="1036357" y="704031"/>
                </a:cubicBezTo>
                <a:cubicBezTo>
                  <a:pt x="1165592" y="704031"/>
                  <a:pt x="1270357" y="599266"/>
                  <a:pt x="1270357" y="470031"/>
                </a:cubicBezTo>
                <a:lnTo>
                  <a:pt x="1270357" y="305988"/>
                </a:lnTo>
                <a:lnTo>
                  <a:pt x="1422757" y="305988"/>
                </a:lnTo>
                <a:lnTo>
                  <a:pt x="1422757" y="470030"/>
                </a:lnTo>
                <a:cubicBezTo>
                  <a:pt x="1422757" y="599265"/>
                  <a:pt x="1527522" y="704030"/>
                  <a:pt x="1656757" y="704030"/>
                </a:cubicBezTo>
                <a:cubicBezTo>
                  <a:pt x="1785992" y="704030"/>
                  <a:pt x="1890757" y="599265"/>
                  <a:pt x="1890757" y="470030"/>
                </a:cubicBezTo>
                <a:lnTo>
                  <a:pt x="1890757" y="305988"/>
                </a:lnTo>
                <a:lnTo>
                  <a:pt x="2043157" y="305988"/>
                </a:lnTo>
                <a:lnTo>
                  <a:pt x="2043157" y="470029"/>
                </a:lnTo>
                <a:cubicBezTo>
                  <a:pt x="2043157" y="599264"/>
                  <a:pt x="2147922" y="704029"/>
                  <a:pt x="2277157" y="704029"/>
                </a:cubicBezTo>
                <a:cubicBezTo>
                  <a:pt x="2406392" y="704029"/>
                  <a:pt x="2511157" y="599264"/>
                  <a:pt x="2511157" y="470029"/>
                </a:cubicBezTo>
                <a:lnTo>
                  <a:pt x="2511157" y="305988"/>
                </a:lnTo>
                <a:lnTo>
                  <a:pt x="2663557" y="305988"/>
                </a:lnTo>
                <a:lnTo>
                  <a:pt x="2663557" y="470028"/>
                </a:lnTo>
                <a:cubicBezTo>
                  <a:pt x="2663557" y="599263"/>
                  <a:pt x="2768322" y="704028"/>
                  <a:pt x="2897557" y="704028"/>
                </a:cubicBezTo>
                <a:cubicBezTo>
                  <a:pt x="3026792" y="704028"/>
                  <a:pt x="3131557" y="599263"/>
                  <a:pt x="3131557" y="470028"/>
                </a:cubicBezTo>
                <a:lnTo>
                  <a:pt x="3131557" y="305988"/>
                </a:lnTo>
                <a:lnTo>
                  <a:pt x="3240000" y="305988"/>
                </a:lnTo>
                <a:lnTo>
                  <a:pt x="3240000" y="3230531"/>
                </a:lnTo>
                <a:lnTo>
                  <a:pt x="0" y="3230531"/>
                </a:lnTo>
                <a:close/>
                <a:moveTo>
                  <a:pt x="415957" y="4"/>
                </a:moveTo>
                <a:cubicBezTo>
                  <a:pt x="485545" y="4"/>
                  <a:pt x="541957" y="56416"/>
                  <a:pt x="541957" y="126004"/>
                </a:cubicBezTo>
                <a:lnTo>
                  <a:pt x="541957" y="485972"/>
                </a:lnTo>
                <a:cubicBezTo>
                  <a:pt x="541957" y="555560"/>
                  <a:pt x="485545" y="611972"/>
                  <a:pt x="415957" y="611972"/>
                </a:cubicBezTo>
                <a:cubicBezTo>
                  <a:pt x="346369" y="611972"/>
                  <a:pt x="289957" y="555560"/>
                  <a:pt x="289957" y="485972"/>
                </a:cubicBezTo>
                <a:lnTo>
                  <a:pt x="289957" y="126004"/>
                </a:lnTo>
                <a:cubicBezTo>
                  <a:pt x="289957" y="56416"/>
                  <a:pt x="346369" y="4"/>
                  <a:pt x="415957" y="4"/>
                </a:cubicBezTo>
                <a:close/>
                <a:moveTo>
                  <a:pt x="1036357" y="3"/>
                </a:moveTo>
                <a:cubicBezTo>
                  <a:pt x="1105945" y="3"/>
                  <a:pt x="1162357" y="56415"/>
                  <a:pt x="1162357" y="126003"/>
                </a:cubicBezTo>
                <a:lnTo>
                  <a:pt x="1162357" y="485971"/>
                </a:lnTo>
                <a:cubicBezTo>
                  <a:pt x="1162357" y="555559"/>
                  <a:pt x="1105945" y="611971"/>
                  <a:pt x="1036357" y="611971"/>
                </a:cubicBezTo>
                <a:cubicBezTo>
                  <a:pt x="966769" y="611971"/>
                  <a:pt x="910357" y="555559"/>
                  <a:pt x="910357" y="485971"/>
                </a:cubicBezTo>
                <a:lnTo>
                  <a:pt x="910357" y="126003"/>
                </a:lnTo>
                <a:cubicBezTo>
                  <a:pt x="910357" y="56415"/>
                  <a:pt x="966769" y="3"/>
                  <a:pt x="1036357" y="3"/>
                </a:cubicBezTo>
                <a:close/>
                <a:moveTo>
                  <a:pt x="1656757" y="2"/>
                </a:moveTo>
                <a:cubicBezTo>
                  <a:pt x="1726345" y="2"/>
                  <a:pt x="1782757" y="56414"/>
                  <a:pt x="1782757" y="126002"/>
                </a:cubicBezTo>
                <a:lnTo>
                  <a:pt x="1782757" y="485970"/>
                </a:lnTo>
                <a:cubicBezTo>
                  <a:pt x="1782757" y="555558"/>
                  <a:pt x="1726345" y="611970"/>
                  <a:pt x="1656757" y="611970"/>
                </a:cubicBezTo>
                <a:cubicBezTo>
                  <a:pt x="1587169" y="611970"/>
                  <a:pt x="1530757" y="555558"/>
                  <a:pt x="1530757" y="485970"/>
                </a:cubicBezTo>
                <a:lnTo>
                  <a:pt x="1530757" y="126002"/>
                </a:lnTo>
                <a:cubicBezTo>
                  <a:pt x="1530757" y="56414"/>
                  <a:pt x="1587169" y="2"/>
                  <a:pt x="1656757" y="2"/>
                </a:cubicBezTo>
                <a:close/>
                <a:moveTo>
                  <a:pt x="2277157" y="1"/>
                </a:moveTo>
                <a:cubicBezTo>
                  <a:pt x="2346745" y="1"/>
                  <a:pt x="2403157" y="56413"/>
                  <a:pt x="2403157" y="126001"/>
                </a:cubicBezTo>
                <a:lnTo>
                  <a:pt x="2403157" y="485969"/>
                </a:lnTo>
                <a:cubicBezTo>
                  <a:pt x="2403157" y="555557"/>
                  <a:pt x="2346745" y="611969"/>
                  <a:pt x="2277157" y="611969"/>
                </a:cubicBezTo>
                <a:cubicBezTo>
                  <a:pt x="2207569" y="611969"/>
                  <a:pt x="2151157" y="555557"/>
                  <a:pt x="2151157" y="485969"/>
                </a:cubicBezTo>
                <a:lnTo>
                  <a:pt x="2151157" y="126001"/>
                </a:lnTo>
                <a:cubicBezTo>
                  <a:pt x="2151157" y="56413"/>
                  <a:pt x="2207569" y="1"/>
                  <a:pt x="2277157" y="1"/>
                </a:cubicBezTo>
                <a:close/>
                <a:moveTo>
                  <a:pt x="2897557" y="0"/>
                </a:moveTo>
                <a:cubicBezTo>
                  <a:pt x="2967145" y="0"/>
                  <a:pt x="3023557" y="56412"/>
                  <a:pt x="3023557" y="126000"/>
                </a:cubicBezTo>
                <a:lnTo>
                  <a:pt x="3023557" y="485968"/>
                </a:lnTo>
                <a:cubicBezTo>
                  <a:pt x="3023557" y="555556"/>
                  <a:pt x="2967145" y="611968"/>
                  <a:pt x="2897557" y="611968"/>
                </a:cubicBezTo>
                <a:cubicBezTo>
                  <a:pt x="2827969" y="611968"/>
                  <a:pt x="2771557" y="555556"/>
                  <a:pt x="2771557" y="485968"/>
                </a:cubicBezTo>
                <a:lnTo>
                  <a:pt x="2771557" y="126000"/>
                </a:lnTo>
                <a:cubicBezTo>
                  <a:pt x="2771557" y="56412"/>
                  <a:pt x="2827969" y="0"/>
                  <a:pt x="289755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25" name="Frame 17">
            <a:extLst>
              <a:ext uri="{FF2B5EF4-FFF2-40B4-BE49-F238E27FC236}">
                <a16:creationId xmlns="" xmlns:a16="http://schemas.microsoft.com/office/drawing/2014/main" id="{059A24AC-2A00-4BBB-AF3A-BECC6FA31792}"/>
              </a:ext>
            </a:extLst>
          </p:cNvPr>
          <p:cNvSpPr/>
          <p:nvPr/>
        </p:nvSpPr>
        <p:spPr>
          <a:xfrm>
            <a:off x="9421947" y="4641423"/>
            <a:ext cx="318434" cy="318434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415456" y="380544"/>
                </a:moveTo>
                <a:lnTo>
                  <a:pt x="415456" y="385333"/>
                </a:lnTo>
                <a:lnTo>
                  <a:pt x="385333" y="385333"/>
                </a:lnTo>
                <a:lnTo>
                  <a:pt x="385333" y="2854667"/>
                </a:lnTo>
                <a:lnTo>
                  <a:pt x="1529120" y="2854667"/>
                </a:lnTo>
                <a:cubicBezTo>
                  <a:pt x="1267123" y="2430711"/>
                  <a:pt x="997530" y="1721825"/>
                  <a:pt x="436017" y="1672600"/>
                </a:cubicBezTo>
                <a:lnTo>
                  <a:pt x="600235" y="1185112"/>
                </a:lnTo>
                <a:cubicBezTo>
                  <a:pt x="1132790" y="1359573"/>
                  <a:pt x="1278822" y="1550851"/>
                  <a:pt x="1544730" y="1923929"/>
                </a:cubicBezTo>
                <a:cubicBezTo>
                  <a:pt x="1789452" y="1379400"/>
                  <a:pt x="1927092" y="1088696"/>
                  <a:pt x="2233403" y="596568"/>
                </a:cubicBezTo>
                <a:lnTo>
                  <a:pt x="2770666" y="596568"/>
                </a:lnTo>
                <a:cubicBezTo>
                  <a:pt x="2331495" y="1220469"/>
                  <a:pt x="1907612" y="2113878"/>
                  <a:pt x="1578489" y="2854667"/>
                </a:cubicBezTo>
                <a:lnTo>
                  <a:pt x="2854667" y="2854667"/>
                </a:lnTo>
                <a:lnTo>
                  <a:pt x="2854667" y="596568"/>
                </a:lnTo>
                <a:lnTo>
                  <a:pt x="2858395" y="596568"/>
                </a:lnTo>
                <a:lnTo>
                  <a:pt x="2858395" y="380544"/>
                </a:lnTo>
                <a:close/>
                <a:moveTo>
                  <a:pt x="0" y="0"/>
                </a:moveTo>
                <a:lnTo>
                  <a:pt x="3240000" y="0"/>
                </a:lnTo>
                <a:lnTo>
                  <a:pt x="3240000" y="3240000"/>
                </a:lnTo>
                <a:lnTo>
                  <a:pt x="0" y="3240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6" name="Isosceles Triangle 8">
            <a:extLst>
              <a:ext uri="{FF2B5EF4-FFF2-40B4-BE49-F238E27FC236}">
                <a16:creationId xmlns="" xmlns:a16="http://schemas.microsoft.com/office/drawing/2014/main" id="{1CECAAE8-22B6-4B18-AFC2-1506EDA3010D}"/>
              </a:ext>
            </a:extLst>
          </p:cNvPr>
          <p:cNvSpPr/>
          <p:nvPr/>
        </p:nvSpPr>
        <p:spPr>
          <a:xfrm rot="16200000">
            <a:off x="6540491" y="3721577"/>
            <a:ext cx="311874" cy="371836"/>
          </a:xfrm>
          <a:custGeom>
            <a:avLst/>
            <a:gdLst/>
            <a:ahLst/>
            <a:cxnLst/>
            <a:rect l="l" t="t" r="r" b="b"/>
            <a:pathLst>
              <a:path w="2708011" h="3228660">
                <a:moveTo>
                  <a:pt x="1895121" y="2005092"/>
                </a:moveTo>
                <a:cubicBezTo>
                  <a:pt x="1769067" y="2196199"/>
                  <a:pt x="1559641" y="2315968"/>
                  <a:pt x="1331007" y="2327705"/>
                </a:cubicBezTo>
                <a:cubicBezTo>
                  <a:pt x="1102373" y="2339443"/>
                  <a:pt x="881783" y="2241749"/>
                  <a:pt x="736821" y="2064556"/>
                </a:cubicBezTo>
                <a:lnTo>
                  <a:pt x="885891" y="1942602"/>
                </a:lnTo>
                <a:cubicBezTo>
                  <a:pt x="992076" y="2072396"/>
                  <a:pt x="1153658" y="2143956"/>
                  <a:pt x="1321132" y="2135359"/>
                </a:cubicBezTo>
                <a:cubicBezTo>
                  <a:pt x="1488607" y="2126761"/>
                  <a:pt x="1642011" y="2039030"/>
                  <a:pt x="1734346" y="1899045"/>
                </a:cubicBezTo>
                <a:close/>
                <a:moveTo>
                  <a:pt x="2315256" y="2179725"/>
                </a:moveTo>
                <a:cubicBezTo>
                  <a:pt x="2124977" y="2519973"/>
                  <a:pt x="1777729" y="2743099"/>
                  <a:pt x="1389179" y="2774782"/>
                </a:cubicBezTo>
                <a:cubicBezTo>
                  <a:pt x="1000629" y="2806465"/>
                  <a:pt x="621821" y="2642541"/>
                  <a:pt x="378934" y="2337614"/>
                </a:cubicBezTo>
                <a:lnTo>
                  <a:pt x="519502" y="2225645"/>
                </a:lnTo>
                <a:cubicBezTo>
                  <a:pt x="725082" y="2483736"/>
                  <a:pt x="1045705" y="2622480"/>
                  <a:pt x="1374574" y="2595664"/>
                </a:cubicBezTo>
                <a:cubicBezTo>
                  <a:pt x="1703443" y="2568848"/>
                  <a:pt x="1997353" y="2379994"/>
                  <a:pt x="2158406" y="2092008"/>
                </a:cubicBezTo>
                <a:close/>
                <a:moveTo>
                  <a:pt x="2315941" y="1615003"/>
                </a:moveTo>
                <a:lnTo>
                  <a:pt x="272242" y="1615003"/>
                </a:lnTo>
                <a:lnTo>
                  <a:pt x="872561" y="666216"/>
                </a:lnTo>
                <a:lnTo>
                  <a:pt x="872561" y="219906"/>
                </a:lnTo>
                <a:cubicBezTo>
                  <a:pt x="872561" y="98674"/>
                  <a:pt x="970839" y="396"/>
                  <a:pt x="1092071" y="396"/>
                </a:cubicBezTo>
                <a:lnTo>
                  <a:pt x="1293841" y="396"/>
                </a:lnTo>
                <a:lnTo>
                  <a:pt x="1294092" y="0"/>
                </a:lnTo>
                <a:lnTo>
                  <a:pt x="1294343" y="396"/>
                </a:lnTo>
                <a:lnTo>
                  <a:pt x="1470231" y="396"/>
                </a:lnTo>
                <a:cubicBezTo>
                  <a:pt x="1591463" y="396"/>
                  <a:pt x="1689741" y="98674"/>
                  <a:pt x="1689741" y="219906"/>
                </a:cubicBezTo>
                <a:lnTo>
                  <a:pt x="1689741" y="625313"/>
                </a:lnTo>
                <a:close/>
                <a:moveTo>
                  <a:pt x="2708011" y="2399368"/>
                </a:moveTo>
                <a:cubicBezTo>
                  <a:pt x="2440740" y="2877288"/>
                  <a:pt x="1950128" y="3187847"/>
                  <a:pt x="1403807" y="3224932"/>
                </a:cubicBezTo>
                <a:cubicBezTo>
                  <a:pt x="857486" y="3262017"/>
                  <a:pt x="329406" y="3020609"/>
                  <a:pt x="0" y="2583191"/>
                </a:cubicBezTo>
                <a:lnTo>
                  <a:pt x="143153" y="2475389"/>
                </a:lnTo>
                <a:cubicBezTo>
                  <a:pt x="436120" y="2864419"/>
                  <a:pt x="905784" y="3079123"/>
                  <a:pt x="1391671" y="3046140"/>
                </a:cubicBezTo>
                <a:cubicBezTo>
                  <a:pt x="1877558" y="3013157"/>
                  <a:pt x="2313899" y="2736952"/>
                  <a:pt x="2551604" y="231189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27" name="Donut 39">
            <a:extLst>
              <a:ext uri="{FF2B5EF4-FFF2-40B4-BE49-F238E27FC236}">
                <a16:creationId xmlns="" xmlns:a16="http://schemas.microsoft.com/office/drawing/2014/main" id="{26A103DE-2586-4C93-A4E7-8A08DCF9052C}"/>
              </a:ext>
            </a:extLst>
          </p:cNvPr>
          <p:cNvSpPr/>
          <p:nvPr/>
        </p:nvSpPr>
        <p:spPr>
          <a:xfrm>
            <a:off x="9336249" y="3705428"/>
            <a:ext cx="404132" cy="404132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8161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4" grpId="0" animBg="1"/>
      <p:bldP spid="25" grpId="0" animBg="1"/>
      <p:bldP spid="26" grpId="0" animBg="1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87060967-A54E-4482-A97D-A6C486A2DCE4}"/>
              </a:ext>
            </a:extLst>
          </p:cNvPr>
          <p:cNvSpPr txBox="1"/>
          <p:nvPr/>
        </p:nvSpPr>
        <p:spPr>
          <a:xfrm>
            <a:off x="822036" y="443346"/>
            <a:ext cx="860524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n-US" sz="2400" b="1" dirty="0" err="1" smtClean="0"/>
              <a:t>Bajarish</a:t>
            </a:r>
            <a:r>
              <a:rPr lang="en-US" sz="2400" b="1" dirty="0" smtClean="0"/>
              <a:t> </a:t>
            </a:r>
            <a:r>
              <a:rPr lang="en-US" sz="2400" b="1" dirty="0" err="1"/>
              <a:t>javobgarligi</a:t>
            </a:r>
            <a:r>
              <a:rPr lang="en-US" sz="2400" b="1" dirty="0"/>
              <a:t> </a:t>
            </a:r>
            <a:r>
              <a:rPr lang="en-US" sz="2400" dirty="0" err="1"/>
              <a:t>ko‘p</a:t>
            </a:r>
            <a:r>
              <a:rPr lang="en-US" sz="2400" dirty="0"/>
              <a:t> </a:t>
            </a:r>
            <a:r>
              <a:rPr lang="en-US" sz="2400" dirty="0" err="1"/>
              <a:t>bo‘lgan</a:t>
            </a:r>
            <a:r>
              <a:rPr lang="en-US" sz="2400" dirty="0"/>
              <a:t> </a:t>
            </a:r>
            <a:r>
              <a:rPr lang="en-US" sz="2400" dirty="0" err="1"/>
              <a:t>murakkab</a:t>
            </a:r>
            <a:r>
              <a:rPr lang="en-US" sz="2400" dirty="0"/>
              <a:t> </a:t>
            </a:r>
            <a:r>
              <a:rPr lang="en-US" sz="2400" dirty="0" err="1"/>
              <a:t>shartnomalarga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15-son MHXS </a:t>
            </a:r>
            <a:r>
              <a:rPr lang="en-US" sz="2400" dirty="0" err="1"/>
              <a:t>qanday</a:t>
            </a:r>
            <a:r>
              <a:rPr lang="en-US" sz="2400" dirty="0"/>
              <a:t> </a:t>
            </a:r>
            <a:r>
              <a:rPr lang="en-US" sz="2400" dirty="0" err="1"/>
              <a:t>qo‘llanadi</a:t>
            </a:r>
            <a:r>
              <a:rPr lang="en-US" sz="2400" dirty="0"/>
              <a:t>?</a:t>
            </a:r>
            <a:endParaRPr lang="ru-RU" sz="2400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211C2D6-F268-4F0C-92E1-825C2193721B}"/>
              </a:ext>
            </a:extLst>
          </p:cNvPr>
          <p:cNvSpPr txBox="1"/>
          <p:nvPr/>
        </p:nvSpPr>
        <p:spPr>
          <a:xfrm>
            <a:off x="655780" y="3429000"/>
            <a:ext cx="108804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err="1">
                <a:solidFill>
                  <a:srgbClr val="002060"/>
                </a:solidFill>
                <a:cs typeface="Arial" pitchFamily="34" charset="0"/>
              </a:rPr>
              <a:t>Amaliyotda</a:t>
            </a:r>
            <a:r>
              <a:rPr lang="en-US" sz="2000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cs typeface="Arial" pitchFamily="34" charset="0"/>
              </a:rPr>
              <a:t>ko‘p</a:t>
            </a:r>
            <a:r>
              <a:rPr lang="en-US" sz="2000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cs typeface="Arial" pitchFamily="34" charset="0"/>
              </a:rPr>
              <a:t>predmetli</a:t>
            </a:r>
            <a:r>
              <a:rPr lang="en-US" sz="2000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cs typeface="Arial" pitchFamily="34" charset="0"/>
              </a:rPr>
              <a:t>murakkab</a:t>
            </a:r>
            <a:r>
              <a:rPr lang="en-US" sz="2000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cs typeface="Arial" pitchFamily="34" charset="0"/>
              </a:rPr>
              <a:t>shartnomalar</a:t>
            </a:r>
            <a:r>
              <a:rPr lang="en-US" sz="2000" dirty="0">
                <a:solidFill>
                  <a:srgbClr val="002060"/>
                </a:solidFill>
                <a:cs typeface="Arial" pitchFamily="34" charset="0"/>
              </a:rPr>
              <a:t> ham </a:t>
            </a:r>
            <a:r>
              <a:rPr lang="en-US" sz="2000" dirty="0" err="1">
                <a:solidFill>
                  <a:srgbClr val="002060"/>
                </a:solidFill>
                <a:cs typeface="Arial" pitchFamily="34" charset="0"/>
              </a:rPr>
              <a:t>uchrab</a:t>
            </a:r>
            <a:r>
              <a:rPr lang="en-US" sz="2000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cs typeface="Arial" pitchFamily="34" charset="0"/>
              </a:rPr>
              <a:t>turadi</a:t>
            </a:r>
            <a:r>
              <a:rPr lang="en-US" sz="2000" dirty="0">
                <a:solidFill>
                  <a:srgbClr val="002060"/>
                </a:solidFill>
                <a:cs typeface="Arial" pitchFamily="34" charset="0"/>
              </a:rPr>
              <a:t>. </a:t>
            </a:r>
            <a:r>
              <a:rPr lang="en-US" sz="2000" dirty="0" err="1">
                <a:solidFill>
                  <a:srgbClr val="002060"/>
                </a:solidFill>
                <a:cs typeface="Arial" pitchFamily="34" charset="0"/>
              </a:rPr>
              <a:t>Bunday</a:t>
            </a:r>
            <a:r>
              <a:rPr lang="en-US" sz="2000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cs typeface="Arial" pitchFamily="34" charset="0"/>
              </a:rPr>
              <a:t>shartnomalar</a:t>
            </a:r>
            <a:r>
              <a:rPr lang="en-US" sz="2000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cs typeface="Arial" pitchFamily="34" charset="0"/>
              </a:rPr>
              <a:t>bo‘yicha</a:t>
            </a:r>
            <a:r>
              <a:rPr lang="en-US" sz="2000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cs typeface="Arial" pitchFamily="34" charset="0"/>
              </a:rPr>
              <a:t>aynan</a:t>
            </a:r>
            <a:r>
              <a:rPr lang="en-US" sz="2000" dirty="0">
                <a:solidFill>
                  <a:srgbClr val="002060"/>
                </a:solidFill>
                <a:cs typeface="Arial" pitchFamily="34" charset="0"/>
              </a:rPr>
              <a:t> 15-son MHXS </a:t>
            </a:r>
            <a:r>
              <a:rPr lang="en-US" sz="2000" dirty="0" err="1">
                <a:solidFill>
                  <a:srgbClr val="002060"/>
                </a:solidFill>
                <a:cs typeface="Arial" pitchFamily="34" charset="0"/>
              </a:rPr>
              <a:t>qo‘llanadigan</a:t>
            </a:r>
            <a:r>
              <a:rPr lang="en-US" sz="2000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cs typeface="Arial" pitchFamily="34" charset="0"/>
              </a:rPr>
              <a:t>qismi</a:t>
            </a:r>
            <a:r>
              <a:rPr lang="en-US" sz="2000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cs typeface="Arial" pitchFamily="34" charset="0"/>
              </a:rPr>
              <a:t>bo‘yicha</a:t>
            </a:r>
            <a:r>
              <a:rPr lang="en-US" sz="2000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cs typeface="Arial" pitchFamily="34" charset="0"/>
              </a:rPr>
              <a:t>bajarish</a:t>
            </a:r>
            <a:r>
              <a:rPr lang="en-US" sz="2000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cs typeface="Arial" pitchFamily="34" charset="0"/>
              </a:rPr>
              <a:t>javobgarligi</a:t>
            </a:r>
            <a:r>
              <a:rPr lang="en-US" sz="2000" dirty="0">
                <a:solidFill>
                  <a:srgbClr val="002060"/>
                </a:solidFill>
                <a:cs typeface="Arial" pitchFamily="34" charset="0"/>
              </a:rPr>
              <a:t> (</a:t>
            </a:r>
            <a:r>
              <a:rPr lang="en-US" sz="2000" dirty="0" err="1">
                <a:solidFill>
                  <a:srgbClr val="002060"/>
                </a:solidFill>
                <a:cs typeface="Arial" pitchFamily="34" charset="0"/>
              </a:rPr>
              <a:t>ya’ni</a:t>
            </a:r>
            <a:r>
              <a:rPr lang="en-US" sz="2000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cs typeface="Arial" pitchFamily="34" charset="0"/>
              </a:rPr>
              <a:t>berilgan</a:t>
            </a:r>
            <a:r>
              <a:rPr lang="en-US" sz="2000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cs typeface="Arial" pitchFamily="34" charset="0"/>
              </a:rPr>
              <a:t>va’dalar</a:t>
            </a:r>
            <a:r>
              <a:rPr lang="en-US" sz="2000" dirty="0">
                <a:solidFill>
                  <a:srgbClr val="002060"/>
                </a:solidFill>
                <a:cs typeface="Arial" pitchFamily="34" charset="0"/>
              </a:rPr>
              <a:t>) </a:t>
            </a:r>
            <a:r>
              <a:rPr lang="en-US" sz="2000" dirty="0" err="1">
                <a:solidFill>
                  <a:srgbClr val="002060"/>
                </a:solidFill>
                <a:cs typeface="Arial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cs typeface="Arial" pitchFamily="34" charset="0"/>
              </a:rPr>
              <a:t>ularning</a:t>
            </a:r>
            <a:r>
              <a:rPr lang="en-US" sz="2000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cs typeface="Arial" pitchFamily="34" charset="0"/>
              </a:rPr>
              <a:t>narxi</a:t>
            </a:r>
            <a:r>
              <a:rPr lang="en-US" sz="2000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cs typeface="Arial" pitchFamily="34" charset="0"/>
              </a:rPr>
              <a:t>ajratib</a:t>
            </a:r>
            <a:r>
              <a:rPr lang="en-US" sz="2000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cs typeface="Arial" pitchFamily="34" charset="0"/>
              </a:rPr>
              <a:t>olinishi</a:t>
            </a:r>
            <a:r>
              <a:rPr lang="en-US" sz="2000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cs typeface="Arial" pitchFamily="34" charset="0"/>
              </a:rPr>
              <a:t>lozim</a:t>
            </a:r>
            <a:r>
              <a:rPr lang="en-US" sz="2000" dirty="0">
                <a:solidFill>
                  <a:srgbClr val="002060"/>
                </a:solidFill>
                <a:cs typeface="Arial" pitchFamily="34" charset="0"/>
              </a:rPr>
              <a:t>. </a:t>
            </a:r>
            <a:r>
              <a:rPr lang="en-US" sz="2000" dirty="0" err="1">
                <a:solidFill>
                  <a:srgbClr val="002060"/>
                </a:solidFill>
                <a:cs typeface="Arial" pitchFamily="34" charset="0"/>
              </a:rPr>
              <a:t>Buning</a:t>
            </a:r>
            <a:r>
              <a:rPr lang="en-US" sz="2000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cs typeface="Arial" pitchFamily="34" charset="0"/>
              </a:rPr>
              <a:t>uchun</a:t>
            </a:r>
            <a:r>
              <a:rPr lang="en-US" sz="2000" dirty="0" smtClean="0">
                <a:solidFill>
                  <a:srgbClr val="002060"/>
                </a:solidFill>
                <a:cs typeface="Arial" pitchFamily="34" charset="0"/>
              </a:rPr>
              <a:t>:</a:t>
            </a:r>
            <a:endParaRPr lang="en-US" altLang="ko-KR" sz="2000" dirty="0">
              <a:solidFill>
                <a:srgbClr val="002060"/>
              </a:solidFill>
              <a:cs typeface="Arial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E759743E-D1CA-4F61-8848-1B7817CE90E2}"/>
              </a:ext>
            </a:extLst>
          </p:cNvPr>
          <p:cNvSpPr txBox="1"/>
          <p:nvPr/>
        </p:nvSpPr>
        <p:spPr>
          <a:xfrm>
            <a:off x="2807855" y="1791855"/>
            <a:ext cx="5533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/>
              <a:t>Murakkab</a:t>
            </a:r>
            <a:r>
              <a:rPr lang="en-US" b="1" dirty="0" smtClean="0"/>
              <a:t> </a:t>
            </a:r>
            <a:r>
              <a:rPr lang="en-US" b="1" dirty="0" err="1" smtClean="0"/>
              <a:t>shartnoma</a:t>
            </a:r>
            <a:r>
              <a:rPr lang="en-US" b="1" dirty="0" smtClean="0"/>
              <a:t> </a:t>
            </a:r>
            <a:r>
              <a:rPr lang="ru-RU" dirty="0" smtClean="0"/>
              <a:t>= </a:t>
            </a:r>
            <a:r>
              <a:rPr lang="en-US" dirty="0" err="1" smtClean="0"/>
              <a:t>Predmet</a:t>
            </a:r>
            <a:r>
              <a:rPr lang="en-US" dirty="0" smtClean="0"/>
              <a:t> </a:t>
            </a:r>
            <a:r>
              <a:rPr lang="ru-RU" dirty="0" smtClean="0"/>
              <a:t>(1</a:t>
            </a:r>
            <a:r>
              <a:rPr lang="ru-RU" dirty="0"/>
              <a:t>) + </a:t>
            </a:r>
            <a:r>
              <a:rPr lang="en-US" dirty="0" err="1"/>
              <a:t>Predmet</a:t>
            </a:r>
            <a:r>
              <a:rPr lang="en-US" dirty="0"/>
              <a:t> </a:t>
            </a:r>
            <a:r>
              <a:rPr lang="ru-RU" dirty="0" smtClean="0"/>
              <a:t>(</a:t>
            </a:r>
            <a:r>
              <a:rPr lang="ru-RU" dirty="0"/>
              <a:t>2)</a:t>
            </a:r>
          </a:p>
        </p:txBody>
      </p:sp>
      <p:cxnSp>
        <p:nvCxnSpPr>
          <p:cNvPr id="9" name="Прямая со стрелкой 8">
            <a:extLst>
              <a:ext uri="{FF2B5EF4-FFF2-40B4-BE49-F238E27FC236}">
                <a16:creationId xmlns="" xmlns:a16="http://schemas.microsoft.com/office/drawing/2014/main" id="{7F955818-4FEB-4460-9F97-6EC62BAAE3D8}"/>
              </a:ext>
            </a:extLst>
          </p:cNvPr>
          <p:cNvCxnSpPr/>
          <p:nvPr/>
        </p:nvCxnSpPr>
        <p:spPr>
          <a:xfrm>
            <a:off x="5920509" y="2135849"/>
            <a:ext cx="0" cy="452704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 стрелкой 9">
            <a:extLst>
              <a:ext uri="{FF2B5EF4-FFF2-40B4-BE49-F238E27FC236}">
                <a16:creationId xmlns="" xmlns:a16="http://schemas.microsoft.com/office/drawing/2014/main" id="{39A78ACB-8DF3-4B69-B6B3-CEEF29C914F3}"/>
              </a:ext>
            </a:extLst>
          </p:cNvPr>
          <p:cNvCxnSpPr/>
          <p:nvPr/>
        </p:nvCxnSpPr>
        <p:spPr>
          <a:xfrm>
            <a:off x="7462985" y="2161187"/>
            <a:ext cx="0" cy="452704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CBA677C-B673-420B-9135-D10EAE08E7DA}"/>
              </a:ext>
            </a:extLst>
          </p:cNvPr>
          <p:cNvSpPr txBox="1"/>
          <p:nvPr/>
        </p:nvSpPr>
        <p:spPr>
          <a:xfrm>
            <a:off x="5211589" y="2588553"/>
            <a:ext cx="13660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 err="1"/>
              <a:t>Boshqa</a:t>
            </a:r>
            <a:r>
              <a:rPr lang="en-US" sz="1200" dirty="0"/>
              <a:t> </a:t>
            </a:r>
            <a:r>
              <a:rPr lang="en-US" sz="1200" dirty="0" err="1"/>
              <a:t>standart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 err="1"/>
              <a:t>qo‘llash</a:t>
            </a:r>
            <a:r>
              <a:rPr lang="en-US" sz="1200" dirty="0"/>
              <a:t> </a:t>
            </a:r>
            <a:r>
              <a:rPr lang="en-US" sz="1200" dirty="0" err="1"/>
              <a:t>doirasida</a:t>
            </a:r>
            <a:endParaRPr lang="ru-RU" sz="1200" dirty="0"/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D1F09DFC-D3FC-43E9-AEC3-983A71143445}"/>
              </a:ext>
            </a:extLst>
          </p:cNvPr>
          <p:cNvSpPr txBox="1"/>
          <p:nvPr/>
        </p:nvSpPr>
        <p:spPr>
          <a:xfrm>
            <a:off x="6867692" y="2588553"/>
            <a:ext cx="13660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/>
              <a:t>15-son MHXS</a:t>
            </a:r>
            <a:br>
              <a:rPr lang="en-US" sz="1200" dirty="0"/>
            </a:br>
            <a:r>
              <a:rPr lang="en-US" sz="1200" dirty="0" err="1"/>
              <a:t>qo‘llash</a:t>
            </a:r>
            <a:r>
              <a:rPr lang="en-US" sz="1200" dirty="0"/>
              <a:t> </a:t>
            </a:r>
            <a:r>
              <a:rPr lang="en-US" sz="1200" dirty="0" err="1"/>
              <a:t>doirasida</a:t>
            </a:r>
            <a:endParaRPr lang="ru-RU" sz="1200" dirty="0"/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="" xmlns:a16="http://schemas.microsoft.com/office/drawing/2014/main" id="{C026A2B2-96DB-4D78-924C-71E2D4A8D553}"/>
              </a:ext>
            </a:extLst>
          </p:cNvPr>
          <p:cNvSpPr/>
          <p:nvPr/>
        </p:nvSpPr>
        <p:spPr>
          <a:xfrm>
            <a:off x="822036" y="4867564"/>
            <a:ext cx="4507346" cy="17087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Agar </a:t>
            </a:r>
            <a:r>
              <a:rPr lang="en-US" dirty="0" err="1"/>
              <a:t>shartnoma</a:t>
            </a:r>
            <a:r>
              <a:rPr lang="en-US" dirty="0"/>
              <a:t> </a:t>
            </a:r>
            <a:r>
              <a:rPr lang="en-US" dirty="0" err="1"/>
              <a:t>predmetidan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standart</a:t>
            </a:r>
            <a:r>
              <a:rPr lang="en-US" dirty="0"/>
              <a:t> </a:t>
            </a:r>
            <a:r>
              <a:rPr lang="en-US" dirty="0" err="1"/>
              <a:t>qo‘llash</a:t>
            </a:r>
            <a:r>
              <a:rPr lang="en-US" dirty="0"/>
              <a:t> </a:t>
            </a:r>
            <a:r>
              <a:rPr lang="en-US" dirty="0" err="1"/>
              <a:t>doirasida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standartda</a:t>
            </a:r>
            <a:r>
              <a:rPr lang="en-US" dirty="0"/>
              <a:t>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operatsiyani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aniqlangan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, u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dastlab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b="1" dirty="0" err="1"/>
              <a:t>standart</a:t>
            </a:r>
            <a:r>
              <a:rPr lang="en-US" b="1" dirty="0"/>
              <a:t> </a:t>
            </a:r>
            <a:r>
              <a:rPr lang="en-US" b="1" dirty="0" err="1"/>
              <a:t>qo‘llandi</a:t>
            </a:r>
            <a:r>
              <a:rPr lang="en-US" b="1" dirty="0"/>
              <a:t>.</a:t>
            </a:r>
            <a:endParaRPr lang="ru-RU" b="1" dirty="0"/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="" xmlns:a16="http://schemas.microsoft.com/office/drawing/2014/main" id="{E855C7A5-6A5A-4A79-A17F-6D269E769780}"/>
              </a:ext>
            </a:extLst>
          </p:cNvPr>
          <p:cNvSpPr/>
          <p:nvPr/>
        </p:nvSpPr>
        <p:spPr>
          <a:xfrm>
            <a:off x="6785938" y="4867564"/>
            <a:ext cx="4507346" cy="17087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Agar </a:t>
            </a:r>
            <a:r>
              <a:rPr lang="en-US" dirty="0" err="1"/>
              <a:t>shartnoma</a:t>
            </a:r>
            <a:r>
              <a:rPr lang="en-US" dirty="0"/>
              <a:t> </a:t>
            </a:r>
            <a:r>
              <a:rPr lang="en-US" dirty="0" err="1"/>
              <a:t>predmetidan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standart</a:t>
            </a:r>
            <a:r>
              <a:rPr lang="en-US" dirty="0"/>
              <a:t> </a:t>
            </a:r>
            <a:r>
              <a:rPr lang="en-US" dirty="0" err="1"/>
              <a:t>qo‘llash</a:t>
            </a:r>
            <a:r>
              <a:rPr lang="en-US" dirty="0"/>
              <a:t> </a:t>
            </a:r>
            <a:r>
              <a:rPr lang="en-US" dirty="0" err="1"/>
              <a:t>doirasida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,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standartda</a:t>
            </a:r>
            <a:r>
              <a:rPr lang="en-US" dirty="0"/>
              <a:t>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operatsiyani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aniqlanmagan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, u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dastlab</a:t>
            </a:r>
            <a:r>
              <a:rPr lang="en-US" dirty="0"/>
              <a:t> </a:t>
            </a:r>
            <a:r>
              <a:rPr lang="en-US" b="1" dirty="0"/>
              <a:t>15-son MHXS </a:t>
            </a:r>
            <a:r>
              <a:rPr lang="en-US" b="1" dirty="0" err="1"/>
              <a:t>qo‘llandi</a:t>
            </a:r>
            <a:r>
              <a:rPr lang="en-US" b="1" dirty="0"/>
              <a:t>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668954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1" grpId="0"/>
      <p:bldP spid="12" grpId="0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837D79C4-6AD3-4253-8EEF-D585E89EC01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b="1" dirty="0" smtClean="0"/>
              <a:t>5 </a:t>
            </a:r>
            <a:r>
              <a:rPr lang="en-US" b="1" dirty="0" err="1" smtClean="0"/>
              <a:t>qadam</a:t>
            </a:r>
            <a:r>
              <a:rPr lang="en-US" b="1" dirty="0" smtClean="0"/>
              <a:t> </a:t>
            </a:r>
            <a:r>
              <a:rPr lang="en-US" b="1" dirty="0" err="1" smtClean="0"/>
              <a:t>modeli</a:t>
            </a:r>
            <a:endParaRPr lang="ru-RU" b="1" dirty="0"/>
          </a:p>
        </p:txBody>
      </p:sp>
      <p:grpSp>
        <p:nvGrpSpPr>
          <p:cNvPr id="3" name="Группа 2">
            <a:extLst>
              <a:ext uri="{FF2B5EF4-FFF2-40B4-BE49-F238E27FC236}">
                <a16:creationId xmlns="" xmlns:a16="http://schemas.microsoft.com/office/drawing/2014/main" id="{11904379-5F83-427C-B2E2-CFC13995CAC5}"/>
              </a:ext>
            </a:extLst>
          </p:cNvPr>
          <p:cNvGrpSpPr/>
          <p:nvPr/>
        </p:nvGrpSpPr>
        <p:grpSpPr>
          <a:xfrm>
            <a:off x="729673" y="1508644"/>
            <a:ext cx="1773381" cy="2232084"/>
            <a:chOff x="729673" y="1508644"/>
            <a:chExt cx="1773381" cy="2232084"/>
          </a:xfrm>
        </p:grpSpPr>
        <p:pic>
          <p:nvPicPr>
            <p:cNvPr id="2050" name="Picture 2" descr="Golden egg isolated on white background Royalty Free Vector">
              <a:extLst>
                <a:ext uri="{FF2B5EF4-FFF2-40B4-BE49-F238E27FC236}">
                  <a16:creationId xmlns="" xmlns:a16="http://schemas.microsoft.com/office/drawing/2014/main" id="{7C08F0F0-D30D-4C73-97F9-EA2DE6C1B94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365" t="4950" r="14827" b="16902"/>
            <a:stretch/>
          </p:blipFill>
          <p:spPr bwMode="auto">
            <a:xfrm>
              <a:off x="729673" y="1508644"/>
              <a:ext cx="1773381" cy="22320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Прямоугольник 1">
              <a:extLst>
                <a:ext uri="{FF2B5EF4-FFF2-40B4-BE49-F238E27FC236}">
                  <a16:creationId xmlns="" xmlns:a16="http://schemas.microsoft.com/office/drawing/2014/main" id="{FCFF50B6-B04B-486E-82AB-BEFCB1CF89B5}"/>
                </a:ext>
              </a:extLst>
            </p:cNvPr>
            <p:cNvSpPr/>
            <p:nvPr/>
          </p:nvSpPr>
          <p:spPr>
            <a:xfrm>
              <a:off x="1331669" y="2163021"/>
              <a:ext cx="56938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0" cap="none" spc="0" dirty="0">
                  <a:ln w="0"/>
                  <a:solidFill>
                    <a:srgbClr val="0070C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1</a:t>
              </a:r>
            </a:p>
          </p:txBody>
        </p:sp>
      </p:grpSp>
      <p:grpSp>
        <p:nvGrpSpPr>
          <p:cNvPr id="13" name="Группа 12">
            <a:extLst>
              <a:ext uri="{FF2B5EF4-FFF2-40B4-BE49-F238E27FC236}">
                <a16:creationId xmlns="" xmlns:a16="http://schemas.microsoft.com/office/drawing/2014/main" id="{EC674ED0-83DA-4093-BADF-5421F4FD8CE1}"/>
              </a:ext>
            </a:extLst>
          </p:cNvPr>
          <p:cNvGrpSpPr/>
          <p:nvPr/>
        </p:nvGrpSpPr>
        <p:grpSpPr>
          <a:xfrm>
            <a:off x="2932546" y="1508644"/>
            <a:ext cx="1773381" cy="2232084"/>
            <a:chOff x="2932546" y="1508644"/>
            <a:chExt cx="1773381" cy="2232084"/>
          </a:xfrm>
        </p:grpSpPr>
        <p:pic>
          <p:nvPicPr>
            <p:cNvPr id="5" name="Picture 2" descr="Golden egg isolated on white background Royalty Free Vector">
              <a:extLst>
                <a:ext uri="{FF2B5EF4-FFF2-40B4-BE49-F238E27FC236}">
                  <a16:creationId xmlns="" xmlns:a16="http://schemas.microsoft.com/office/drawing/2014/main" id="{1BDB7BF5-EDEA-446E-8636-188FCC3F738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365" t="4950" r="14827" b="16902"/>
            <a:stretch/>
          </p:blipFill>
          <p:spPr bwMode="auto">
            <a:xfrm>
              <a:off x="2932546" y="1508644"/>
              <a:ext cx="1773381" cy="22320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Прямоугольник 8">
              <a:extLst>
                <a:ext uri="{FF2B5EF4-FFF2-40B4-BE49-F238E27FC236}">
                  <a16:creationId xmlns="" xmlns:a16="http://schemas.microsoft.com/office/drawing/2014/main" id="{213F5066-3801-47FF-AF25-BF805CE60F8C}"/>
                </a:ext>
              </a:extLst>
            </p:cNvPr>
            <p:cNvSpPr/>
            <p:nvPr/>
          </p:nvSpPr>
          <p:spPr>
            <a:xfrm>
              <a:off x="3534541" y="2163021"/>
              <a:ext cx="569388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uz-Cyrl-UZ" sz="5400" dirty="0">
                  <a:ln w="0"/>
                  <a:solidFill>
                    <a:srgbClr val="0070C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2</a:t>
              </a:r>
              <a:endParaRPr lang="ru-RU" sz="5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4" name="Группа 13">
            <a:extLst>
              <a:ext uri="{FF2B5EF4-FFF2-40B4-BE49-F238E27FC236}">
                <a16:creationId xmlns="" xmlns:a16="http://schemas.microsoft.com/office/drawing/2014/main" id="{D57B230B-FDF2-4685-A81F-5AE631B1BBC4}"/>
              </a:ext>
            </a:extLst>
          </p:cNvPr>
          <p:cNvGrpSpPr/>
          <p:nvPr/>
        </p:nvGrpSpPr>
        <p:grpSpPr>
          <a:xfrm>
            <a:off x="5135419" y="1508644"/>
            <a:ext cx="1773381" cy="2232084"/>
            <a:chOff x="5135419" y="1508644"/>
            <a:chExt cx="1773381" cy="2232084"/>
          </a:xfrm>
        </p:grpSpPr>
        <p:pic>
          <p:nvPicPr>
            <p:cNvPr id="6" name="Picture 2" descr="Golden egg isolated on white background Royalty Free Vector">
              <a:extLst>
                <a:ext uri="{FF2B5EF4-FFF2-40B4-BE49-F238E27FC236}">
                  <a16:creationId xmlns="" xmlns:a16="http://schemas.microsoft.com/office/drawing/2014/main" id="{C75FD725-E824-419E-83B4-3ECC4FC165D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365" t="4950" r="14827" b="16902"/>
            <a:stretch/>
          </p:blipFill>
          <p:spPr bwMode="auto">
            <a:xfrm>
              <a:off x="5135419" y="1508644"/>
              <a:ext cx="1773381" cy="22320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Прямоугольник 9">
              <a:extLst>
                <a:ext uri="{FF2B5EF4-FFF2-40B4-BE49-F238E27FC236}">
                  <a16:creationId xmlns="" xmlns:a16="http://schemas.microsoft.com/office/drawing/2014/main" id="{9DB84755-96B5-40FF-A4F5-323A163D1063}"/>
                </a:ext>
              </a:extLst>
            </p:cNvPr>
            <p:cNvSpPr/>
            <p:nvPr/>
          </p:nvSpPr>
          <p:spPr>
            <a:xfrm>
              <a:off x="5811306" y="2163021"/>
              <a:ext cx="569388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uz-Cyrl-UZ" sz="5400" b="0" cap="none" spc="0" dirty="0">
                  <a:ln w="0"/>
                  <a:solidFill>
                    <a:srgbClr val="0070C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3</a:t>
              </a:r>
              <a:endParaRPr lang="ru-RU" sz="5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5" name="Группа 14">
            <a:extLst>
              <a:ext uri="{FF2B5EF4-FFF2-40B4-BE49-F238E27FC236}">
                <a16:creationId xmlns="" xmlns:a16="http://schemas.microsoft.com/office/drawing/2014/main" id="{92F8BB85-D331-4C45-ACFD-DE6CC122BDF5}"/>
              </a:ext>
            </a:extLst>
          </p:cNvPr>
          <p:cNvGrpSpPr/>
          <p:nvPr/>
        </p:nvGrpSpPr>
        <p:grpSpPr>
          <a:xfrm>
            <a:off x="7470725" y="1535211"/>
            <a:ext cx="1773381" cy="2232084"/>
            <a:chOff x="7338292" y="1508644"/>
            <a:chExt cx="1773381" cy="2232084"/>
          </a:xfrm>
        </p:grpSpPr>
        <p:pic>
          <p:nvPicPr>
            <p:cNvPr id="7" name="Picture 2" descr="Golden egg isolated on white background Royalty Free Vector">
              <a:extLst>
                <a:ext uri="{FF2B5EF4-FFF2-40B4-BE49-F238E27FC236}">
                  <a16:creationId xmlns="" xmlns:a16="http://schemas.microsoft.com/office/drawing/2014/main" id="{043A04BA-7C3F-4FFD-A211-EB7C56B2571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365" t="4950" r="14827" b="16902"/>
            <a:stretch/>
          </p:blipFill>
          <p:spPr bwMode="auto">
            <a:xfrm>
              <a:off x="7338292" y="1508644"/>
              <a:ext cx="1773381" cy="22320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Прямоугольник 10">
              <a:extLst>
                <a:ext uri="{FF2B5EF4-FFF2-40B4-BE49-F238E27FC236}">
                  <a16:creationId xmlns="" xmlns:a16="http://schemas.microsoft.com/office/drawing/2014/main" id="{DDCBFB0F-FDDF-419F-B736-F3DBAF2BF342}"/>
                </a:ext>
              </a:extLst>
            </p:cNvPr>
            <p:cNvSpPr/>
            <p:nvPr/>
          </p:nvSpPr>
          <p:spPr>
            <a:xfrm>
              <a:off x="8032651" y="2163021"/>
              <a:ext cx="569388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uz-Cyrl-UZ" sz="5400" dirty="0">
                  <a:ln w="0"/>
                  <a:solidFill>
                    <a:srgbClr val="0070C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4</a:t>
              </a:r>
              <a:endParaRPr lang="ru-RU" sz="5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6" name="Группа 15">
            <a:extLst>
              <a:ext uri="{FF2B5EF4-FFF2-40B4-BE49-F238E27FC236}">
                <a16:creationId xmlns="" xmlns:a16="http://schemas.microsoft.com/office/drawing/2014/main" id="{BD78CD06-BC3E-40AF-9EB9-62056F5D672A}"/>
              </a:ext>
            </a:extLst>
          </p:cNvPr>
          <p:cNvGrpSpPr/>
          <p:nvPr/>
        </p:nvGrpSpPr>
        <p:grpSpPr>
          <a:xfrm>
            <a:off x="9806032" y="1535211"/>
            <a:ext cx="1773381" cy="2232084"/>
            <a:chOff x="9541165" y="1508644"/>
            <a:chExt cx="1773381" cy="2232084"/>
          </a:xfrm>
        </p:grpSpPr>
        <p:pic>
          <p:nvPicPr>
            <p:cNvPr id="8" name="Picture 2" descr="Golden egg isolated on white background Royalty Free Vector">
              <a:extLst>
                <a:ext uri="{FF2B5EF4-FFF2-40B4-BE49-F238E27FC236}">
                  <a16:creationId xmlns="" xmlns:a16="http://schemas.microsoft.com/office/drawing/2014/main" id="{A9C9F9BD-7A59-48F5-AC03-F4DB30D2C29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365" t="4950" r="14827" b="16902"/>
            <a:stretch/>
          </p:blipFill>
          <p:spPr bwMode="auto">
            <a:xfrm>
              <a:off x="9541165" y="1508644"/>
              <a:ext cx="1773381" cy="22320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Прямоугольник 11">
              <a:extLst>
                <a:ext uri="{FF2B5EF4-FFF2-40B4-BE49-F238E27FC236}">
                  <a16:creationId xmlns="" xmlns:a16="http://schemas.microsoft.com/office/drawing/2014/main" id="{9841E8A7-BC8A-425D-B8EC-2671C6C3829E}"/>
                </a:ext>
              </a:extLst>
            </p:cNvPr>
            <p:cNvSpPr/>
            <p:nvPr/>
          </p:nvSpPr>
          <p:spPr>
            <a:xfrm>
              <a:off x="10143161" y="2163021"/>
              <a:ext cx="569388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uz-Cyrl-UZ" sz="5400" b="0" cap="none" spc="0" dirty="0">
                  <a:ln w="0"/>
                  <a:solidFill>
                    <a:srgbClr val="0070C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5</a:t>
              </a:r>
              <a:endParaRPr lang="ru-RU" sz="5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3C94BF1D-5E00-40EF-BF85-BC66B70F4BB8}"/>
              </a:ext>
            </a:extLst>
          </p:cNvPr>
          <p:cNvSpPr txBox="1"/>
          <p:nvPr/>
        </p:nvSpPr>
        <p:spPr>
          <a:xfrm>
            <a:off x="1016683" y="3862450"/>
            <a:ext cx="11993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 err="1" smtClean="0"/>
              <a:t>Shartnomani</a:t>
            </a:r>
            <a:endParaRPr lang="en-US" sz="1400" dirty="0"/>
          </a:p>
          <a:p>
            <a:pPr algn="ctr"/>
            <a:r>
              <a:rPr lang="en-US" sz="1400" dirty="0" err="1" smtClean="0"/>
              <a:t>aniqlash</a:t>
            </a:r>
            <a:endParaRPr lang="ru-RU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3013CA01-4352-48F1-A5DF-31ED9A8AE502}"/>
              </a:ext>
            </a:extLst>
          </p:cNvPr>
          <p:cNvSpPr txBox="1"/>
          <p:nvPr/>
        </p:nvSpPr>
        <p:spPr>
          <a:xfrm>
            <a:off x="3000742" y="3862450"/>
            <a:ext cx="16369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 err="1"/>
              <a:t>Shartnoma</a:t>
            </a:r>
            <a:r>
              <a:rPr lang="en-US" sz="1400" dirty="0"/>
              <a:t> </a:t>
            </a:r>
            <a:r>
              <a:rPr lang="en-US" sz="1400" dirty="0" err="1" smtClean="0"/>
              <a:t>narxini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err="1"/>
              <a:t>aniqlash</a:t>
            </a:r>
            <a:endParaRPr lang="ru-RU" sz="1400" dirty="0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8984A8B9-85C8-47F0-A969-C2479AE81069}"/>
              </a:ext>
            </a:extLst>
          </p:cNvPr>
          <p:cNvSpPr txBox="1"/>
          <p:nvPr/>
        </p:nvSpPr>
        <p:spPr>
          <a:xfrm>
            <a:off x="5203614" y="3871885"/>
            <a:ext cx="16369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 err="1"/>
              <a:t>Shartnoma</a:t>
            </a:r>
            <a:r>
              <a:rPr lang="en-US" sz="1400" dirty="0"/>
              <a:t> </a:t>
            </a:r>
            <a:r>
              <a:rPr lang="en-US" sz="1400" dirty="0" err="1" smtClean="0"/>
              <a:t>narxini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err="1"/>
              <a:t>aniqlash</a:t>
            </a:r>
            <a:endParaRPr lang="ru-RU" sz="1400" dirty="0"/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76C78FA2-995E-4A41-AE21-4B994F2B27D6}"/>
              </a:ext>
            </a:extLst>
          </p:cNvPr>
          <p:cNvSpPr txBox="1"/>
          <p:nvPr/>
        </p:nvSpPr>
        <p:spPr>
          <a:xfrm>
            <a:off x="7107887" y="3816284"/>
            <a:ext cx="23134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 err="1"/>
              <a:t>Shartnoma</a:t>
            </a:r>
            <a:r>
              <a:rPr lang="en-US" sz="1400" dirty="0"/>
              <a:t> </a:t>
            </a:r>
            <a:r>
              <a:rPr lang="en-US" sz="1400" dirty="0" err="1" smtClean="0"/>
              <a:t>narxini</a:t>
            </a:r>
            <a:r>
              <a:rPr lang="en-US" sz="1400" dirty="0" smtClean="0"/>
              <a:t> </a:t>
            </a:r>
            <a:r>
              <a:rPr lang="en-US" sz="1400" dirty="0" err="1"/>
              <a:t>bajarish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err="1"/>
              <a:t>javobgarligiga</a:t>
            </a:r>
            <a:r>
              <a:rPr lang="en-US" sz="1400" dirty="0"/>
              <a:t> </a:t>
            </a:r>
            <a:r>
              <a:rPr lang="en-US" sz="1400" dirty="0" err="1"/>
              <a:t>taqsimlash</a:t>
            </a:r>
            <a:endParaRPr lang="ru-RU" sz="1400" dirty="0"/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D6846DAF-55BC-405A-839C-5602C09D7B5C}"/>
              </a:ext>
            </a:extLst>
          </p:cNvPr>
          <p:cNvSpPr txBox="1"/>
          <p:nvPr/>
        </p:nvSpPr>
        <p:spPr>
          <a:xfrm>
            <a:off x="9680055" y="3767295"/>
            <a:ext cx="206498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 err="1"/>
              <a:t>Bajarish</a:t>
            </a:r>
            <a:r>
              <a:rPr lang="en-US" sz="1400" dirty="0"/>
              <a:t> </a:t>
            </a:r>
            <a:r>
              <a:rPr lang="en-US" sz="1400" dirty="0" err="1"/>
              <a:t>javobgarligi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err="1"/>
              <a:t>qanoatlantirilganda</a:t>
            </a:r>
            <a:r>
              <a:rPr lang="en-US" sz="1400" dirty="0"/>
              <a:t> </a:t>
            </a:r>
            <a:r>
              <a:rPr lang="en-US" sz="1400" dirty="0" err="1"/>
              <a:t>yoki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err="1"/>
              <a:t>kanoatlantirilishi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err="1"/>
              <a:t>bilan</a:t>
            </a:r>
            <a:r>
              <a:rPr lang="en-US" sz="1400" dirty="0"/>
              <a:t> </a:t>
            </a:r>
            <a:r>
              <a:rPr lang="en-US" sz="1400" dirty="0" err="1"/>
              <a:t>tushumni</a:t>
            </a:r>
            <a:r>
              <a:rPr lang="en-US" sz="1400" dirty="0"/>
              <a:t> tan </a:t>
            </a:r>
            <a:r>
              <a:rPr lang="en-US" sz="1400" dirty="0" err="1"/>
              <a:t>olish</a:t>
            </a:r>
            <a:endParaRPr lang="ru-RU" sz="1400" dirty="0"/>
          </a:p>
        </p:txBody>
      </p:sp>
      <p:sp>
        <p:nvSpPr>
          <p:cNvPr id="23" name="Стрелка: вниз 22">
            <a:extLst>
              <a:ext uri="{FF2B5EF4-FFF2-40B4-BE49-F238E27FC236}">
                <a16:creationId xmlns="" xmlns:a16="http://schemas.microsoft.com/office/drawing/2014/main" id="{B8BE7815-FC9B-405C-9FE2-77F5E4F03D3E}"/>
              </a:ext>
            </a:extLst>
          </p:cNvPr>
          <p:cNvSpPr/>
          <p:nvPr/>
        </p:nvSpPr>
        <p:spPr>
          <a:xfrm>
            <a:off x="5686442" y="4450706"/>
            <a:ext cx="671332" cy="775504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: вниз 23">
            <a:extLst>
              <a:ext uri="{FF2B5EF4-FFF2-40B4-BE49-F238E27FC236}">
                <a16:creationId xmlns="" xmlns:a16="http://schemas.microsoft.com/office/drawing/2014/main" id="{CA3944E1-3F63-4D8F-9373-60A9C6A138A5}"/>
              </a:ext>
            </a:extLst>
          </p:cNvPr>
          <p:cNvSpPr/>
          <p:nvPr/>
        </p:nvSpPr>
        <p:spPr>
          <a:xfrm>
            <a:off x="7829418" y="4385670"/>
            <a:ext cx="671332" cy="775504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: вниз 24">
            <a:extLst>
              <a:ext uri="{FF2B5EF4-FFF2-40B4-BE49-F238E27FC236}">
                <a16:creationId xmlns="" xmlns:a16="http://schemas.microsoft.com/office/drawing/2014/main" id="{CC3462E1-B47E-42BE-BA4C-6A5A159CABF1}"/>
              </a:ext>
            </a:extLst>
          </p:cNvPr>
          <p:cNvSpPr/>
          <p:nvPr/>
        </p:nvSpPr>
        <p:spPr>
          <a:xfrm>
            <a:off x="10351318" y="4681816"/>
            <a:ext cx="671332" cy="775504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194B2CE3-BD52-48F1-905B-5C395E89A48A}"/>
              </a:ext>
            </a:extLst>
          </p:cNvPr>
          <p:cNvSpPr txBox="1"/>
          <p:nvPr/>
        </p:nvSpPr>
        <p:spPr>
          <a:xfrm>
            <a:off x="3330292" y="5229971"/>
            <a:ext cx="8285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 smtClean="0"/>
              <a:t>Va’dalar</a:t>
            </a:r>
            <a:endParaRPr lang="ru-RU" sz="1400" dirty="0"/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BCDE03FF-EDC0-479C-A0C3-919D0B3154C6}"/>
              </a:ext>
            </a:extLst>
          </p:cNvPr>
          <p:cNvSpPr txBox="1"/>
          <p:nvPr/>
        </p:nvSpPr>
        <p:spPr>
          <a:xfrm>
            <a:off x="4829467" y="5229971"/>
            <a:ext cx="25330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 smtClean="0"/>
              <a:t>O’zgarmas</a:t>
            </a:r>
            <a:r>
              <a:rPr lang="en-US" sz="1400" dirty="0" smtClean="0"/>
              <a:t> </a:t>
            </a:r>
            <a:r>
              <a:rPr lang="en-US" sz="1400" dirty="0" err="1" smtClean="0"/>
              <a:t>yoki</a:t>
            </a:r>
            <a:r>
              <a:rPr lang="en-US" sz="1400" dirty="0" smtClean="0"/>
              <a:t> </a:t>
            </a:r>
            <a:r>
              <a:rPr lang="en-US" sz="1400" dirty="0" err="1" smtClean="0"/>
              <a:t>o’zgaruvchan</a:t>
            </a:r>
            <a:endParaRPr lang="ru-RU" sz="1400" dirty="0"/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8ACE00B4-A17F-4A15-B451-8A4EB74AE0FE}"/>
              </a:ext>
            </a:extLst>
          </p:cNvPr>
          <p:cNvSpPr txBox="1"/>
          <p:nvPr/>
        </p:nvSpPr>
        <p:spPr>
          <a:xfrm>
            <a:off x="7296099" y="5161174"/>
            <a:ext cx="17379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 err="1" smtClean="0"/>
              <a:t>Alohida</a:t>
            </a:r>
            <a:r>
              <a:rPr lang="en-US" sz="1400" dirty="0" smtClean="0"/>
              <a:t> </a:t>
            </a:r>
            <a:r>
              <a:rPr lang="en-US" sz="1400" dirty="0" err="1" smtClean="0"/>
              <a:t>sotish</a:t>
            </a:r>
            <a:r>
              <a:rPr lang="en-US" sz="1400" dirty="0" smtClean="0"/>
              <a:t> </a:t>
            </a:r>
            <a:r>
              <a:rPr lang="en-US" sz="1400" dirty="0" err="1" smtClean="0"/>
              <a:t>narxi</a:t>
            </a:r>
            <a:endParaRPr lang="ru-RU" sz="1400" dirty="0"/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91D2F8C0-11F1-42C4-BC97-B00BB191D35A}"/>
              </a:ext>
            </a:extLst>
          </p:cNvPr>
          <p:cNvSpPr txBox="1"/>
          <p:nvPr/>
        </p:nvSpPr>
        <p:spPr>
          <a:xfrm>
            <a:off x="9376390" y="5469469"/>
            <a:ext cx="26970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err="1"/>
              <a:t>Davr</a:t>
            </a:r>
            <a:r>
              <a:rPr lang="en-US" sz="1400" dirty="0"/>
              <a:t> </a:t>
            </a:r>
            <a:r>
              <a:rPr lang="en-US" sz="1400" dirty="0" err="1"/>
              <a:t>mobaynida</a:t>
            </a:r>
            <a:r>
              <a:rPr lang="en-US" sz="1400" dirty="0"/>
              <a:t> </a:t>
            </a:r>
            <a:r>
              <a:rPr lang="en-US" sz="1400" dirty="0" err="1"/>
              <a:t>yoki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err="1"/>
              <a:t>vaqtning</a:t>
            </a:r>
            <a:r>
              <a:rPr lang="en-US" sz="1400" dirty="0"/>
              <a:t> </a:t>
            </a:r>
            <a:r>
              <a:rPr lang="en-US" sz="1400" dirty="0" err="1"/>
              <a:t>muayyan</a:t>
            </a:r>
            <a:r>
              <a:rPr lang="en-US" sz="1400" dirty="0"/>
              <a:t> </a:t>
            </a:r>
            <a:r>
              <a:rPr lang="en-US" sz="1400" dirty="0" err="1" smtClean="0"/>
              <a:t>nuqtasida</a:t>
            </a:r>
            <a:endParaRPr lang="ru-RU" sz="1400" dirty="0"/>
          </a:p>
        </p:txBody>
      </p:sp>
      <p:sp>
        <p:nvSpPr>
          <p:cNvPr id="30" name="Стрелка: вниз 29">
            <a:extLst>
              <a:ext uri="{FF2B5EF4-FFF2-40B4-BE49-F238E27FC236}">
                <a16:creationId xmlns="" xmlns:a16="http://schemas.microsoft.com/office/drawing/2014/main" id="{4C68C4DA-F054-4C73-89EA-EE37DACF5108}"/>
              </a:ext>
            </a:extLst>
          </p:cNvPr>
          <p:cNvSpPr/>
          <p:nvPr/>
        </p:nvSpPr>
        <p:spPr>
          <a:xfrm>
            <a:off x="1274806" y="4392630"/>
            <a:ext cx="671332" cy="775504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трелка: вниз 30">
            <a:extLst>
              <a:ext uri="{FF2B5EF4-FFF2-40B4-BE49-F238E27FC236}">
                <a16:creationId xmlns="" xmlns:a16="http://schemas.microsoft.com/office/drawing/2014/main" id="{D77F09B7-C471-40B6-9E9D-B3A98DB4DE14}"/>
              </a:ext>
            </a:extLst>
          </p:cNvPr>
          <p:cNvSpPr/>
          <p:nvPr/>
        </p:nvSpPr>
        <p:spPr>
          <a:xfrm>
            <a:off x="3421638" y="4385670"/>
            <a:ext cx="671332" cy="775504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5CC45F8D-A692-489A-9737-BE8D813114D6}"/>
              </a:ext>
            </a:extLst>
          </p:cNvPr>
          <p:cNvSpPr txBox="1"/>
          <p:nvPr/>
        </p:nvSpPr>
        <p:spPr>
          <a:xfrm>
            <a:off x="999823" y="5226210"/>
            <a:ext cx="11512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 err="1" smtClean="0"/>
              <a:t>Og’zaki</a:t>
            </a:r>
            <a:r>
              <a:rPr lang="en-US" sz="1400" dirty="0" smtClean="0"/>
              <a:t> </a:t>
            </a:r>
            <a:r>
              <a:rPr lang="en-US" sz="1400" dirty="0" err="1" smtClean="0"/>
              <a:t>yoki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err="1" smtClean="0"/>
              <a:t>yozma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368131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  <p:bldP spid="21" grpId="0"/>
      <p:bldP spid="22" grpId="0"/>
      <p:bldP spid="23" grpId="0" animBg="1"/>
      <p:bldP spid="24" grpId="0" animBg="1"/>
      <p:bldP spid="25" grpId="0" animBg="1"/>
      <p:bldP spid="26" grpId="0"/>
      <p:bldP spid="27" grpId="0"/>
      <p:bldP spid="28" grpId="0"/>
      <p:bldP spid="29" grpId="0"/>
      <p:bldP spid="30" grpId="0" animBg="1"/>
      <p:bldP spid="31" grpId="0" animBg="1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4800" dirty="0"/>
              <a:t>5 </a:t>
            </a:r>
            <a:r>
              <a:rPr lang="en-US" sz="4800" dirty="0" err="1"/>
              <a:t>qadamli</a:t>
            </a:r>
            <a:r>
              <a:rPr lang="en-US" sz="4800" dirty="0"/>
              <a:t> </a:t>
            </a:r>
            <a:r>
              <a:rPr lang="en-US" sz="4800" dirty="0" err="1"/>
              <a:t>modelni</a:t>
            </a:r>
            <a:r>
              <a:rPr lang="en-US" sz="4800" dirty="0"/>
              <a:t> </a:t>
            </a:r>
            <a:r>
              <a:rPr lang="en-US" sz="4800" dirty="0" err="1"/>
              <a:t>qo‘llashga</a:t>
            </a:r>
            <a:r>
              <a:rPr lang="en-US" sz="4800" dirty="0"/>
              <a:t> </a:t>
            </a:r>
            <a:r>
              <a:rPr lang="en-US" sz="4800" dirty="0" err="1" smtClean="0"/>
              <a:t>misol</a:t>
            </a:r>
            <a:endParaRPr lang="en-US" sz="4800" dirty="0"/>
          </a:p>
        </p:txBody>
      </p:sp>
      <p:sp>
        <p:nvSpPr>
          <p:cNvPr id="36" name="TextBox 35">
            <a:extLst>
              <a:ext uri="{FF2B5EF4-FFF2-40B4-BE49-F238E27FC236}">
                <a16:creationId xmlns="" xmlns:a16="http://schemas.microsoft.com/office/drawing/2014/main" id="{6D536729-CCA9-401B-946E-A70776AA749D}"/>
              </a:ext>
            </a:extLst>
          </p:cNvPr>
          <p:cNvSpPr txBox="1"/>
          <p:nvPr/>
        </p:nvSpPr>
        <p:spPr>
          <a:xfrm>
            <a:off x="706792" y="1862842"/>
            <a:ext cx="101736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/>
              <a:t>ABS </a:t>
            </a:r>
            <a:r>
              <a:rPr lang="en-US" dirty="0" err="1"/>
              <a:t>Kompaniyasi</a:t>
            </a:r>
            <a:r>
              <a:rPr lang="en-US" dirty="0"/>
              <a:t> </a:t>
            </a:r>
            <a:r>
              <a:rPr lang="en-US" dirty="0" err="1"/>
              <a:t>mijoz</a:t>
            </a:r>
            <a:r>
              <a:rPr lang="en-US" dirty="0"/>
              <a:t> –</a:t>
            </a:r>
            <a:r>
              <a:rPr lang="en-US" dirty="0" err="1"/>
              <a:t>Abdullajonga</a:t>
            </a:r>
            <a:r>
              <a:rPr lang="en-US" dirty="0"/>
              <a:t> 6 </a:t>
            </a:r>
            <a:r>
              <a:rPr lang="en-US" dirty="0" err="1"/>
              <a:t>oy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780 000lik internet </a:t>
            </a:r>
            <a:r>
              <a:rPr lang="en-US" dirty="0" err="1"/>
              <a:t>xizmati</a:t>
            </a:r>
            <a:r>
              <a:rPr lang="en-US" dirty="0"/>
              <a:t> </a:t>
            </a:r>
            <a:r>
              <a:rPr lang="en-US" dirty="0" err="1"/>
              <a:t>paketlarini</a:t>
            </a:r>
            <a:r>
              <a:rPr lang="en-US" dirty="0"/>
              <a:t> </a:t>
            </a:r>
            <a:r>
              <a:rPr lang="en-US" dirty="0" err="1"/>
              <a:t>oyiga</a:t>
            </a:r>
            <a:r>
              <a:rPr lang="en-US" dirty="0"/>
              <a:t> 130 000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to‘lash</a:t>
            </a:r>
            <a:r>
              <a:rPr lang="en-US" dirty="0"/>
              <a:t> </a:t>
            </a:r>
            <a:r>
              <a:rPr lang="en-US" dirty="0" err="1"/>
              <a:t>sharti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2020 </a:t>
            </a:r>
            <a:r>
              <a:rPr lang="en-US" dirty="0" err="1"/>
              <a:t>yil</a:t>
            </a:r>
            <a:r>
              <a:rPr lang="en-US" dirty="0"/>
              <a:t> 1 </a:t>
            </a:r>
            <a:r>
              <a:rPr lang="en-US" dirty="0" err="1"/>
              <a:t>fevraldan</a:t>
            </a:r>
            <a:r>
              <a:rPr lang="en-US" dirty="0"/>
              <a:t> </a:t>
            </a:r>
            <a:r>
              <a:rPr lang="en-US" dirty="0" err="1"/>
              <a:t>boshlab</a:t>
            </a:r>
            <a:r>
              <a:rPr lang="en-US" dirty="0"/>
              <a:t> </a:t>
            </a:r>
            <a:r>
              <a:rPr lang="en-US" dirty="0" err="1"/>
              <a:t>taklif</a:t>
            </a:r>
            <a:r>
              <a:rPr lang="en-US" dirty="0"/>
              <a:t> </a:t>
            </a:r>
            <a:r>
              <a:rPr lang="en-US" dirty="0" err="1"/>
              <a:t>etdi</a:t>
            </a:r>
            <a:r>
              <a:rPr lang="en-US" dirty="0"/>
              <a:t>.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ulanish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oshirilgan</a:t>
            </a:r>
            <a:r>
              <a:rPr lang="en-US" dirty="0"/>
              <a:t> </a:t>
            </a:r>
            <a:r>
              <a:rPr lang="en-US" dirty="0" err="1"/>
              <a:t>taqdirda</a:t>
            </a:r>
            <a:r>
              <a:rPr lang="en-US" dirty="0"/>
              <a:t>, </a:t>
            </a:r>
            <a:r>
              <a:rPr lang="en-US" dirty="0" err="1"/>
              <a:t>qo‘shimcha</a:t>
            </a:r>
            <a:r>
              <a:rPr lang="en-US" dirty="0"/>
              <a:t> </a:t>
            </a:r>
            <a:r>
              <a:rPr lang="en-US" dirty="0" err="1"/>
              <a:t>tarzda</a:t>
            </a:r>
            <a:r>
              <a:rPr lang="en-US" dirty="0"/>
              <a:t> </a:t>
            </a:r>
            <a:r>
              <a:rPr lang="en-US" dirty="0" err="1"/>
              <a:t>routerni</a:t>
            </a:r>
            <a:r>
              <a:rPr lang="en-US" dirty="0"/>
              <a:t> </a:t>
            </a:r>
            <a:r>
              <a:rPr lang="en-US" dirty="0" err="1"/>
              <a:t>tekinga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 ABS </a:t>
            </a:r>
            <a:r>
              <a:rPr lang="en-US" dirty="0" err="1"/>
              <a:t>kompaniyasi</a:t>
            </a:r>
            <a:r>
              <a:rPr lang="en-US" dirty="0"/>
              <a:t>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routerni</a:t>
            </a:r>
            <a:r>
              <a:rPr lang="en-US" dirty="0"/>
              <a:t> </a:t>
            </a:r>
            <a:r>
              <a:rPr lang="en-US" dirty="0" err="1"/>
              <a:t>aloxida</a:t>
            </a:r>
            <a:r>
              <a:rPr lang="en-US" dirty="0"/>
              <a:t> </a:t>
            </a:r>
            <a:r>
              <a:rPr lang="en-US" dirty="0" err="1"/>
              <a:t>sotsa</a:t>
            </a:r>
            <a:r>
              <a:rPr lang="en-US" dirty="0"/>
              <a:t>, </a:t>
            </a:r>
            <a:r>
              <a:rPr lang="en-US" dirty="0" err="1"/>
              <a:t>narxi</a:t>
            </a:r>
            <a:r>
              <a:rPr lang="en-US" dirty="0"/>
              <a:t> 200 000 </a:t>
            </a:r>
            <a:r>
              <a:rPr lang="en-US" dirty="0" err="1"/>
              <a:t>so‘m</a:t>
            </a:r>
            <a:r>
              <a:rPr lang="en-US" dirty="0"/>
              <a:t>, </a:t>
            </a:r>
            <a:r>
              <a:rPr lang="en-US" dirty="0" err="1"/>
              <a:t>alohida</a:t>
            </a:r>
            <a:r>
              <a:rPr lang="en-US" dirty="0"/>
              <a:t> 6 </a:t>
            </a:r>
            <a:r>
              <a:rPr lang="en-US" dirty="0" err="1"/>
              <a:t>oylik</a:t>
            </a:r>
            <a:r>
              <a:rPr lang="en-US" dirty="0"/>
              <a:t> </a:t>
            </a:r>
            <a:r>
              <a:rPr lang="en-US" dirty="0" err="1"/>
              <a:t>paketning</a:t>
            </a:r>
            <a:r>
              <a:rPr lang="en-US" dirty="0"/>
              <a:t> </a:t>
            </a:r>
            <a:r>
              <a:rPr lang="en-US" dirty="0" err="1"/>
              <a:t>narxi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680 000 </a:t>
            </a:r>
            <a:r>
              <a:rPr lang="en-US" dirty="0" err="1"/>
              <a:t>so‘m</a:t>
            </a:r>
            <a:r>
              <a:rPr lang="en-US" dirty="0"/>
              <a:t> </a:t>
            </a:r>
            <a:r>
              <a:rPr lang="en-US" dirty="0" err="1"/>
              <a:t>bo‘lardi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operatsiyaga</a:t>
            </a:r>
            <a:r>
              <a:rPr lang="en-US" dirty="0"/>
              <a:t> </a:t>
            </a:r>
            <a:r>
              <a:rPr lang="en-US" b="1" dirty="0"/>
              <a:t>MXHS 15 </a:t>
            </a:r>
            <a:r>
              <a:rPr lang="en-US" b="1" dirty="0" err="1"/>
              <a:t>standarti</a:t>
            </a:r>
            <a:r>
              <a:rPr lang="en-US" b="1" dirty="0"/>
              <a:t> </a:t>
            </a:r>
            <a:r>
              <a:rPr lang="en-US" b="1" dirty="0" err="1"/>
              <a:t>qanday</a:t>
            </a:r>
            <a:r>
              <a:rPr lang="en-US" b="1" dirty="0"/>
              <a:t> </a:t>
            </a:r>
            <a:r>
              <a:rPr lang="en-US" b="1" dirty="0" err="1"/>
              <a:t>qo‘llanadi</a:t>
            </a:r>
            <a:r>
              <a:rPr lang="en-US" b="1" dirty="0"/>
              <a:t>.</a:t>
            </a:r>
            <a:endParaRPr lang="ru-RU" altLang="ko-KR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3F3E677C-89B3-4765-B7E1-34DE71AE4255}"/>
              </a:ext>
            </a:extLst>
          </p:cNvPr>
          <p:cNvSpPr txBox="1"/>
          <p:nvPr/>
        </p:nvSpPr>
        <p:spPr>
          <a:xfrm>
            <a:off x="735332" y="1529263"/>
            <a:ext cx="48564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ABS Telekom </a:t>
            </a:r>
            <a:r>
              <a:rPr lang="en-US" sz="2000" b="1" dirty="0" err="1"/>
              <a:t>Kompaniyasi</a:t>
            </a:r>
            <a:endParaRPr lang="ko-KR" altLang="en-US" sz="20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grpSp>
        <p:nvGrpSpPr>
          <p:cNvPr id="156" name="Group 155">
            <a:extLst>
              <a:ext uri="{FF2B5EF4-FFF2-40B4-BE49-F238E27FC236}">
                <a16:creationId xmlns="" xmlns:a16="http://schemas.microsoft.com/office/drawing/2014/main" id="{69480054-1E5B-4B96-99E3-8AB3B2FD9D1D}"/>
              </a:ext>
            </a:extLst>
          </p:cNvPr>
          <p:cNvGrpSpPr/>
          <p:nvPr/>
        </p:nvGrpSpPr>
        <p:grpSpPr>
          <a:xfrm flipH="1">
            <a:off x="934784" y="3651211"/>
            <a:ext cx="4376125" cy="2687896"/>
            <a:chOff x="4854267" y="2146343"/>
            <a:chExt cx="7172878" cy="4550670"/>
          </a:xfrm>
        </p:grpSpPr>
        <p:grpSp>
          <p:nvGrpSpPr>
            <p:cNvPr id="157" name="Group 156">
              <a:extLst>
                <a:ext uri="{FF2B5EF4-FFF2-40B4-BE49-F238E27FC236}">
                  <a16:creationId xmlns="" xmlns:a16="http://schemas.microsoft.com/office/drawing/2014/main" id="{E4924F12-C9E7-419C-8C32-05CB88E6928E}"/>
                </a:ext>
              </a:extLst>
            </p:cNvPr>
            <p:cNvGrpSpPr/>
            <p:nvPr/>
          </p:nvGrpSpPr>
          <p:grpSpPr>
            <a:xfrm>
              <a:off x="7072329" y="5919117"/>
              <a:ext cx="3298812" cy="521496"/>
              <a:chOff x="7072329" y="5919117"/>
              <a:chExt cx="3298812" cy="521496"/>
            </a:xfrm>
          </p:grpSpPr>
          <p:sp>
            <p:nvSpPr>
              <p:cNvPr id="187" name="Freeform: Shape 186">
                <a:extLst>
                  <a:ext uri="{FF2B5EF4-FFF2-40B4-BE49-F238E27FC236}">
                    <a16:creationId xmlns="" xmlns:a16="http://schemas.microsoft.com/office/drawing/2014/main" id="{B49668E1-F11B-419F-B8E4-4045ED0B4114}"/>
                  </a:ext>
                </a:extLst>
              </p:cNvPr>
              <p:cNvSpPr/>
              <p:nvPr/>
            </p:nvSpPr>
            <p:spPr>
              <a:xfrm>
                <a:off x="9828617" y="6310685"/>
                <a:ext cx="173088" cy="129928"/>
              </a:xfrm>
              <a:custGeom>
                <a:avLst/>
                <a:gdLst>
                  <a:gd name="connsiteX0" fmla="*/ 218671 w 260644"/>
                  <a:gd name="connsiteY0" fmla="*/ 0 h 195652"/>
                  <a:gd name="connsiteX1" fmla="*/ 68378 w 260644"/>
                  <a:gd name="connsiteY1" fmla="*/ 0 h 195652"/>
                  <a:gd name="connsiteX2" fmla="*/ 26403 w 260644"/>
                  <a:gd name="connsiteY2" fmla="*/ 44005 h 195652"/>
                  <a:gd name="connsiteX3" fmla="*/ 0 w 260644"/>
                  <a:gd name="connsiteY3" fmla="*/ 142847 h 195652"/>
                  <a:gd name="connsiteX4" fmla="*/ 41974 w 260644"/>
                  <a:gd name="connsiteY4" fmla="*/ 186852 h 195652"/>
                  <a:gd name="connsiteX5" fmla="*/ 192268 w 260644"/>
                  <a:gd name="connsiteY5" fmla="*/ 195652 h 195652"/>
                  <a:gd name="connsiteX6" fmla="*/ 234242 w 260644"/>
                  <a:gd name="connsiteY6" fmla="*/ 151648 h 195652"/>
                  <a:gd name="connsiteX7" fmla="*/ 260645 w 260644"/>
                  <a:gd name="connsiteY7" fmla="*/ 44005 h 195652"/>
                  <a:gd name="connsiteX8" fmla="*/ 218671 w 260644"/>
                  <a:gd name="connsiteY8" fmla="*/ 0 h 195652"/>
                  <a:gd name="connsiteX9" fmla="*/ 218671 w 260644"/>
                  <a:gd name="connsiteY9" fmla="*/ 0 h 195652"/>
                  <a:gd name="connsiteX10" fmla="*/ 179405 w 260644"/>
                  <a:gd name="connsiteY10" fmla="*/ 171281 h 195652"/>
                  <a:gd name="connsiteX11" fmla="*/ 44005 w 260644"/>
                  <a:gd name="connsiteY11" fmla="*/ 162480 h 195652"/>
                  <a:gd name="connsiteX12" fmla="*/ 29111 w 260644"/>
                  <a:gd name="connsiteY12" fmla="*/ 144201 h 195652"/>
                  <a:gd name="connsiteX13" fmla="*/ 46713 w 260644"/>
                  <a:gd name="connsiteY13" fmla="*/ 128630 h 195652"/>
                  <a:gd name="connsiteX14" fmla="*/ 182113 w 260644"/>
                  <a:gd name="connsiteY14" fmla="*/ 137431 h 195652"/>
                  <a:gd name="connsiteX15" fmla="*/ 197007 w 260644"/>
                  <a:gd name="connsiteY15" fmla="*/ 155710 h 195652"/>
                  <a:gd name="connsiteX16" fmla="*/ 179405 w 260644"/>
                  <a:gd name="connsiteY16" fmla="*/ 171281 h 195652"/>
                  <a:gd name="connsiteX17" fmla="*/ 179405 w 260644"/>
                  <a:gd name="connsiteY17" fmla="*/ 171281 h 1956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260644" h="195652">
                    <a:moveTo>
                      <a:pt x="218671" y="0"/>
                    </a:moveTo>
                    <a:lnTo>
                      <a:pt x="68378" y="0"/>
                    </a:lnTo>
                    <a:cubicBezTo>
                      <a:pt x="45359" y="0"/>
                      <a:pt x="26403" y="18956"/>
                      <a:pt x="26403" y="44005"/>
                    </a:cubicBezTo>
                    <a:lnTo>
                      <a:pt x="0" y="142847"/>
                    </a:lnTo>
                    <a:cubicBezTo>
                      <a:pt x="0" y="166542"/>
                      <a:pt x="18279" y="186852"/>
                      <a:pt x="41974" y="186852"/>
                    </a:cubicBezTo>
                    <a:lnTo>
                      <a:pt x="192268" y="195652"/>
                    </a:lnTo>
                    <a:cubicBezTo>
                      <a:pt x="215286" y="195652"/>
                      <a:pt x="234242" y="176697"/>
                      <a:pt x="234242" y="151648"/>
                    </a:cubicBezTo>
                    <a:lnTo>
                      <a:pt x="260645" y="44005"/>
                    </a:lnTo>
                    <a:cubicBezTo>
                      <a:pt x="260645" y="18956"/>
                      <a:pt x="242366" y="0"/>
                      <a:pt x="218671" y="0"/>
                    </a:cubicBezTo>
                    <a:lnTo>
                      <a:pt x="218671" y="0"/>
                    </a:lnTo>
                    <a:close/>
                    <a:moveTo>
                      <a:pt x="179405" y="171281"/>
                    </a:moveTo>
                    <a:lnTo>
                      <a:pt x="44005" y="162480"/>
                    </a:lnTo>
                    <a:cubicBezTo>
                      <a:pt x="35204" y="161803"/>
                      <a:pt x="28434" y="153678"/>
                      <a:pt x="29111" y="144201"/>
                    </a:cubicBezTo>
                    <a:cubicBezTo>
                      <a:pt x="29788" y="134723"/>
                      <a:pt x="37913" y="127953"/>
                      <a:pt x="46713" y="128630"/>
                    </a:cubicBezTo>
                    <a:lnTo>
                      <a:pt x="182113" y="137431"/>
                    </a:lnTo>
                    <a:cubicBezTo>
                      <a:pt x="190914" y="138108"/>
                      <a:pt x="197684" y="146232"/>
                      <a:pt x="197007" y="155710"/>
                    </a:cubicBezTo>
                    <a:cubicBezTo>
                      <a:pt x="196330" y="164511"/>
                      <a:pt x="188206" y="171958"/>
                      <a:pt x="179405" y="171281"/>
                    </a:cubicBezTo>
                    <a:lnTo>
                      <a:pt x="179405" y="171281"/>
                    </a:lnTo>
                    <a:close/>
                  </a:path>
                </a:pathLst>
              </a:custGeom>
              <a:solidFill>
                <a:srgbClr val="B4B4B4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88" name="Freeform: Shape 187">
                <a:extLst>
                  <a:ext uri="{FF2B5EF4-FFF2-40B4-BE49-F238E27FC236}">
                    <a16:creationId xmlns="" xmlns:a16="http://schemas.microsoft.com/office/drawing/2014/main" id="{3F5EF509-6F17-4497-841B-1ECF45B084EE}"/>
                  </a:ext>
                </a:extLst>
              </p:cNvPr>
              <p:cNvSpPr/>
              <p:nvPr/>
            </p:nvSpPr>
            <p:spPr>
              <a:xfrm>
                <a:off x="7130324" y="6135417"/>
                <a:ext cx="187025" cy="129928"/>
              </a:xfrm>
              <a:custGeom>
                <a:avLst/>
                <a:gdLst>
                  <a:gd name="connsiteX0" fmla="*/ 236273 w 281631"/>
                  <a:gd name="connsiteY0" fmla="*/ 0 h 195652"/>
                  <a:gd name="connsiteX1" fmla="*/ 73793 w 281631"/>
                  <a:gd name="connsiteY1" fmla="*/ 0 h 195652"/>
                  <a:gd name="connsiteX2" fmla="*/ 28434 w 281631"/>
                  <a:gd name="connsiteY2" fmla="*/ 44005 h 195652"/>
                  <a:gd name="connsiteX3" fmla="*/ 0 w 281631"/>
                  <a:gd name="connsiteY3" fmla="*/ 142847 h 195652"/>
                  <a:gd name="connsiteX4" fmla="*/ 45359 w 281631"/>
                  <a:gd name="connsiteY4" fmla="*/ 186852 h 195652"/>
                  <a:gd name="connsiteX5" fmla="*/ 207839 w 281631"/>
                  <a:gd name="connsiteY5" fmla="*/ 195653 h 195652"/>
                  <a:gd name="connsiteX6" fmla="*/ 253198 w 281631"/>
                  <a:gd name="connsiteY6" fmla="*/ 151648 h 195652"/>
                  <a:gd name="connsiteX7" fmla="*/ 281632 w 281631"/>
                  <a:gd name="connsiteY7" fmla="*/ 44005 h 195652"/>
                  <a:gd name="connsiteX8" fmla="*/ 236273 w 281631"/>
                  <a:gd name="connsiteY8" fmla="*/ 0 h 195652"/>
                  <a:gd name="connsiteX9" fmla="*/ 236273 w 281631"/>
                  <a:gd name="connsiteY9" fmla="*/ 0 h 195652"/>
                  <a:gd name="connsiteX10" fmla="*/ 193622 w 281631"/>
                  <a:gd name="connsiteY10" fmla="*/ 171281 h 195652"/>
                  <a:gd name="connsiteX11" fmla="*/ 46713 w 281631"/>
                  <a:gd name="connsiteY11" fmla="*/ 162480 h 195652"/>
                  <a:gd name="connsiteX12" fmla="*/ 30465 w 281631"/>
                  <a:gd name="connsiteY12" fmla="*/ 144201 h 195652"/>
                  <a:gd name="connsiteX13" fmla="*/ 49421 w 281631"/>
                  <a:gd name="connsiteY13" fmla="*/ 128630 h 195652"/>
                  <a:gd name="connsiteX14" fmla="*/ 196330 w 281631"/>
                  <a:gd name="connsiteY14" fmla="*/ 137431 h 195652"/>
                  <a:gd name="connsiteX15" fmla="*/ 212578 w 281631"/>
                  <a:gd name="connsiteY15" fmla="*/ 155710 h 195652"/>
                  <a:gd name="connsiteX16" fmla="*/ 193622 w 281631"/>
                  <a:gd name="connsiteY16" fmla="*/ 171281 h 195652"/>
                  <a:gd name="connsiteX17" fmla="*/ 193622 w 281631"/>
                  <a:gd name="connsiteY17" fmla="*/ 171281 h 1956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281631" h="195652">
                    <a:moveTo>
                      <a:pt x="236273" y="0"/>
                    </a:moveTo>
                    <a:lnTo>
                      <a:pt x="73793" y="0"/>
                    </a:lnTo>
                    <a:cubicBezTo>
                      <a:pt x="49421" y="0"/>
                      <a:pt x="28434" y="18956"/>
                      <a:pt x="28434" y="44005"/>
                    </a:cubicBezTo>
                    <a:lnTo>
                      <a:pt x="0" y="142847"/>
                    </a:lnTo>
                    <a:cubicBezTo>
                      <a:pt x="0" y="166542"/>
                      <a:pt x="19633" y="186852"/>
                      <a:pt x="45359" y="186852"/>
                    </a:cubicBezTo>
                    <a:lnTo>
                      <a:pt x="207839" y="195653"/>
                    </a:lnTo>
                    <a:cubicBezTo>
                      <a:pt x="232211" y="195653"/>
                      <a:pt x="253198" y="176697"/>
                      <a:pt x="253198" y="151648"/>
                    </a:cubicBezTo>
                    <a:lnTo>
                      <a:pt x="281632" y="44005"/>
                    </a:lnTo>
                    <a:cubicBezTo>
                      <a:pt x="281632" y="18956"/>
                      <a:pt x="260645" y="0"/>
                      <a:pt x="236273" y="0"/>
                    </a:cubicBezTo>
                    <a:lnTo>
                      <a:pt x="236273" y="0"/>
                    </a:lnTo>
                    <a:close/>
                    <a:moveTo>
                      <a:pt x="193622" y="171281"/>
                    </a:moveTo>
                    <a:lnTo>
                      <a:pt x="46713" y="162480"/>
                    </a:lnTo>
                    <a:cubicBezTo>
                      <a:pt x="37235" y="161803"/>
                      <a:pt x="29788" y="153679"/>
                      <a:pt x="30465" y="144201"/>
                    </a:cubicBezTo>
                    <a:cubicBezTo>
                      <a:pt x="31142" y="135400"/>
                      <a:pt x="39943" y="127953"/>
                      <a:pt x="49421" y="128630"/>
                    </a:cubicBezTo>
                    <a:lnTo>
                      <a:pt x="196330" y="137431"/>
                    </a:lnTo>
                    <a:cubicBezTo>
                      <a:pt x="205808" y="138108"/>
                      <a:pt x="213255" y="146232"/>
                      <a:pt x="212578" y="155710"/>
                    </a:cubicBezTo>
                    <a:cubicBezTo>
                      <a:pt x="211224" y="165188"/>
                      <a:pt x="203100" y="172635"/>
                      <a:pt x="193622" y="171281"/>
                    </a:cubicBezTo>
                    <a:lnTo>
                      <a:pt x="193622" y="171281"/>
                    </a:lnTo>
                    <a:close/>
                  </a:path>
                </a:pathLst>
              </a:custGeom>
              <a:solidFill>
                <a:srgbClr val="B4B4B4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9" name="Freeform: Shape 188">
                <a:extLst>
                  <a:ext uri="{FF2B5EF4-FFF2-40B4-BE49-F238E27FC236}">
                    <a16:creationId xmlns="" xmlns:a16="http://schemas.microsoft.com/office/drawing/2014/main" id="{632CF941-EA82-48C8-BD91-D83B5BB3222D}"/>
                  </a:ext>
                </a:extLst>
              </p:cNvPr>
              <p:cNvSpPr/>
              <p:nvPr/>
            </p:nvSpPr>
            <p:spPr>
              <a:xfrm>
                <a:off x="7072329" y="5976839"/>
                <a:ext cx="3298565" cy="288211"/>
              </a:xfrm>
              <a:custGeom>
                <a:avLst/>
                <a:gdLst>
                  <a:gd name="connsiteX0" fmla="*/ 4964434 w 4967141"/>
                  <a:gd name="connsiteY0" fmla="*/ 334927 h 434003"/>
                  <a:gd name="connsiteX1" fmla="*/ 4617810 w 4967141"/>
                  <a:gd name="connsiteY1" fmla="*/ 424968 h 434003"/>
                  <a:gd name="connsiteX2" fmla="*/ 4551464 w 4967141"/>
                  <a:gd name="connsiteY2" fmla="*/ 433769 h 434003"/>
                  <a:gd name="connsiteX3" fmla="*/ 51452 w 4967141"/>
                  <a:gd name="connsiteY3" fmla="*/ 145368 h 434003"/>
                  <a:gd name="connsiteX4" fmla="*/ 16248 w 4967141"/>
                  <a:gd name="connsiteY4" fmla="*/ 120319 h 434003"/>
                  <a:gd name="connsiteX5" fmla="*/ 0 w 4967141"/>
                  <a:gd name="connsiteY5" fmla="*/ 1167 h 434003"/>
                  <a:gd name="connsiteX6" fmla="*/ 4384923 w 4967141"/>
                  <a:gd name="connsiteY6" fmla="*/ 276706 h 434003"/>
                  <a:gd name="connsiteX7" fmla="*/ 4714622 w 4967141"/>
                  <a:gd name="connsiteY7" fmla="*/ 244210 h 434003"/>
                  <a:gd name="connsiteX8" fmla="*/ 4967142 w 4967141"/>
                  <a:gd name="connsiteY8" fmla="*/ 253011 h 434003"/>
                  <a:gd name="connsiteX9" fmla="*/ 4964434 w 4967141"/>
                  <a:gd name="connsiteY9" fmla="*/ 334927 h 434003"/>
                  <a:gd name="connsiteX10" fmla="*/ 4964434 w 4967141"/>
                  <a:gd name="connsiteY10" fmla="*/ 334927 h 434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967141" h="434003">
                    <a:moveTo>
                      <a:pt x="4964434" y="334927"/>
                    </a:moveTo>
                    <a:cubicBezTo>
                      <a:pt x="4848667" y="364715"/>
                      <a:pt x="4733577" y="393826"/>
                      <a:pt x="4617810" y="424968"/>
                    </a:cubicBezTo>
                    <a:cubicBezTo>
                      <a:pt x="4596147" y="430384"/>
                      <a:pt x="4573806" y="435123"/>
                      <a:pt x="4551464" y="433769"/>
                    </a:cubicBezTo>
                    <a:cubicBezTo>
                      <a:pt x="4321285" y="422937"/>
                      <a:pt x="252521" y="157553"/>
                      <a:pt x="51452" y="145368"/>
                    </a:cubicBezTo>
                    <a:cubicBezTo>
                      <a:pt x="33173" y="144691"/>
                      <a:pt x="18956" y="142660"/>
                      <a:pt x="16248" y="120319"/>
                    </a:cubicBezTo>
                    <a:cubicBezTo>
                      <a:pt x="11509" y="81053"/>
                      <a:pt x="5416" y="40433"/>
                      <a:pt x="0" y="1167"/>
                    </a:cubicBezTo>
                    <a:cubicBezTo>
                      <a:pt x="0" y="-20497"/>
                      <a:pt x="4329409" y="266551"/>
                      <a:pt x="4384923" y="276706"/>
                    </a:cubicBezTo>
                    <a:cubicBezTo>
                      <a:pt x="4505429" y="298370"/>
                      <a:pt x="4601562" y="282121"/>
                      <a:pt x="4714622" y="244210"/>
                    </a:cubicBezTo>
                    <a:cubicBezTo>
                      <a:pt x="4878455" y="189373"/>
                      <a:pt x="4967142" y="206297"/>
                      <a:pt x="4967142" y="253011"/>
                    </a:cubicBezTo>
                    <a:cubicBezTo>
                      <a:pt x="4966465" y="281445"/>
                      <a:pt x="4964434" y="308525"/>
                      <a:pt x="4964434" y="334927"/>
                    </a:cubicBezTo>
                    <a:lnTo>
                      <a:pt x="4964434" y="334927"/>
                    </a:lnTo>
                    <a:close/>
                  </a:path>
                </a:pathLst>
              </a:custGeom>
              <a:solidFill>
                <a:srgbClr val="B4B4B4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0" name="Freeform: Shape 189">
                <a:extLst>
                  <a:ext uri="{FF2B5EF4-FFF2-40B4-BE49-F238E27FC236}">
                    <a16:creationId xmlns="" xmlns:a16="http://schemas.microsoft.com/office/drawing/2014/main" id="{C07365FD-23B7-4418-BB8B-A2E8E1D6C694}"/>
                  </a:ext>
                </a:extLst>
              </p:cNvPr>
              <p:cNvSpPr/>
              <p:nvPr/>
            </p:nvSpPr>
            <p:spPr>
              <a:xfrm>
                <a:off x="7072329" y="5933512"/>
                <a:ext cx="3298565" cy="244786"/>
              </a:xfrm>
              <a:custGeom>
                <a:avLst/>
                <a:gdLst>
                  <a:gd name="connsiteX0" fmla="*/ 0 w 4967141"/>
                  <a:gd name="connsiteY0" fmla="*/ 65057 h 368611"/>
                  <a:gd name="connsiteX1" fmla="*/ 182113 w 4967141"/>
                  <a:gd name="connsiteY1" fmla="*/ 65 h 368611"/>
                  <a:gd name="connsiteX2" fmla="*/ 4425543 w 4967141"/>
                  <a:gd name="connsiteY2" fmla="*/ 270865 h 368611"/>
                  <a:gd name="connsiteX3" fmla="*/ 4692957 w 4967141"/>
                  <a:gd name="connsiteY3" fmla="*/ 244462 h 368611"/>
                  <a:gd name="connsiteX4" fmla="*/ 4838512 w 4967141"/>
                  <a:gd name="connsiteY4" fmla="*/ 234307 h 368611"/>
                  <a:gd name="connsiteX5" fmla="*/ 4967142 w 4967141"/>
                  <a:gd name="connsiteY5" fmla="*/ 331795 h 368611"/>
                  <a:gd name="connsiteX6" fmla="*/ 4831742 w 4967141"/>
                  <a:gd name="connsiteY6" fmla="*/ 294560 h 368611"/>
                  <a:gd name="connsiteX7" fmla="*/ 4611717 w 4967141"/>
                  <a:gd name="connsiteY7" fmla="*/ 352782 h 368611"/>
                  <a:gd name="connsiteX8" fmla="*/ 4447207 w 4967141"/>
                  <a:gd name="connsiteY8" fmla="*/ 364968 h 368611"/>
                  <a:gd name="connsiteX9" fmla="*/ 0 w 4967141"/>
                  <a:gd name="connsiteY9" fmla="*/ 65057 h 368611"/>
                  <a:gd name="connsiteX10" fmla="*/ 0 w 4967141"/>
                  <a:gd name="connsiteY10" fmla="*/ 65057 h 368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967141" h="368611">
                    <a:moveTo>
                      <a:pt x="0" y="65057"/>
                    </a:moveTo>
                    <a:cubicBezTo>
                      <a:pt x="0" y="18344"/>
                      <a:pt x="132692" y="-1289"/>
                      <a:pt x="182113" y="65"/>
                    </a:cubicBezTo>
                    <a:cubicBezTo>
                      <a:pt x="261998" y="12251"/>
                      <a:pt x="3679490" y="207904"/>
                      <a:pt x="4425543" y="270865"/>
                    </a:cubicBezTo>
                    <a:cubicBezTo>
                      <a:pt x="4562974" y="283051"/>
                      <a:pt x="4646244" y="255971"/>
                      <a:pt x="4692957" y="244462"/>
                    </a:cubicBezTo>
                    <a:cubicBezTo>
                      <a:pt x="4731547" y="228891"/>
                      <a:pt x="4828357" y="233630"/>
                      <a:pt x="4838512" y="234307"/>
                    </a:cubicBezTo>
                    <a:cubicBezTo>
                      <a:pt x="4874393" y="222121"/>
                      <a:pt x="4967142" y="331795"/>
                      <a:pt x="4967142" y="331795"/>
                    </a:cubicBezTo>
                    <a:cubicBezTo>
                      <a:pt x="4952925" y="337211"/>
                      <a:pt x="4904858" y="278312"/>
                      <a:pt x="4831742" y="294560"/>
                    </a:cubicBezTo>
                    <a:cubicBezTo>
                      <a:pt x="4757949" y="313516"/>
                      <a:pt x="4683479" y="329087"/>
                      <a:pt x="4611717" y="352782"/>
                    </a:cubicBezTo>
                    <a:cubicBezTo>
                      <a:pt x="4556881" y="371061"/>
                      <a:pt x="4501367" y="371061"/>
                      <a:pt x="4447207" y="364968"/>
                    </a:cubicBezTo>
                    <a:cubicBezTo>
                      <a:pt x="4092459" y="324348"/>
                      <a:pt x="199715" y="84690"/>
                      <a:pt x="0" y="65057"/>
                    </a:cubicBezTo>
                    <a:lnTo>
                      <a:pt x="0" y="65057"/>
                    </a:lnTo>
                    <a:close/>
                  </a:path>
                </a:pathLst>
              </a:custGeom>
              <a:solidFill>
                <a:srgbClr val="9E9C9A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1" name="Freeform: Shape 190">
                <a:extLst>
                  <a:ext uri="{FF2B5EF4-FFF2-40B4-BE49-F238E27FC236}">
                    <a16:creationId xmlns="" xmlns:a16="http://schemas.microsoft.com/office/drawing/2014/main" id="{E4D9C1F1-E55A-4398-9DD0-85054A5C700D}"/>
                  </a:ext>
                </a:extLst>
              </p:cNvPr>
              <p:cNvSpPr/>
              <p:nvPr/>
            </p:nvSpPr>
            <p:spPr>
              <a:xfrm>
                <a:off x="7087165" y="6063034"/>
                <a:ext cx="3283976" cy="287854"/>
              </a:xfrm>
              <a:custGeom>
                <a:avLst/>
                <a:gdLst>
                  <a:gd name="connsiteX0" fmla="*/ 4942770 w 4945173"/>
                  <a:gd name="connsiteY0" fmla="*/ 212578 h 433465"/>
                  <a:gd name="connsiteX1" fmla="*/ 4896057 w 4945173"/>
                  <a:gd name="connsiteY1" fmla="*/ 209193 h 433465"/>
                  <a:gd name="connsiteX2" fmla="*/ 4796538 w 4945173"/>
                  <a:gd name="connsiteY2" fmla="*/ 233565 h 433465"/>
                  <a:gd name="connsiteX3" fmla="*/ 4468193 w 4945173"/>
                  <a:gd name="connsiteY3" fmla="*/ 293141 h 433465"/>
                  <a:gd name="connsiteX4" fmla="*/ 0 w 4945173"/>
                  <a:gd name="connsiteY4" fmla="*/ 0 h 433465"/>
                  <a:gd name="connsiteX5" fmla="*/ 27080 w 4945173"/>
                  <a:gd name="connsiteY5" fmla="*/ 118475 h 433465"/>
                  <a:gd name="connsiteX6" fmla="*/ 79886 w 4945173"/>
                  <a:gd name="connsiteY6" fmla="*/ 131338 h 433465"/>
                  <a:gd name="connsiteX7" fmla="*/ 4294882 w 4945173"/>
                  <a:gd name="connsiteY7" fmla="*/ 421093 h 433465"/>
                  <a:gd name="connsiteX8" fmla="*/ 4490535 w 4945173"/>
                  <a:gd name="connsiteY8" fmla="*/ 432603 h 433465"/>
                  <a:gd name="connsiteX9" fmla="*/ 4577868 w 4945173"/>
                  <a:gd name="connsiteY9" fmla="*/ 415678 h 433465"/>
                  <a:gd name="connsiteX10" fmla="*/ 4942770 w 4945173"/>
                  <a:gd name="connsiteY10" fmla="*/ 212578 h 433465"/>
                  <a:gd name="connsiteX11" fmla="*/ 4942770 w 4945173"/>
                  <a:gd name="connsiteY11" fmla="*/ 212578 h 4334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4945173" h="433465">
                    <a:moveTo>
                      <a:pt x="4942770" y="212578"/>
                    </a:moveTo>
                    <a:cubicBezTo>
                      <a:pt x="4928553" y="199715"/>
                      <a:pt x="4911628" y="206485"/>
                      <a:pt x="4896057" y="209193"/>
                    </a:cubicBezTo>
                    <a:cubicBezTo>
                      <a:pt x="4862884" y="215963"/>
                      <a:pt x="4829711" y="226795"/>
                      <a:pt x="4796538" y="233565"/>
                    </a:cubicBezTo>
                    <a:cubicBezTo>
                      <a:pt x="4688218" y="257260"/>
                      <a:pt x="4582606" y="301941"/>
                      <a:pt x="4468193" y="293141"/>
                    </a:cubicBezTo>
                    <a:cubicBezTo>
                      <a:pt x="4362582" y="285016"/>
                      <a:pt x="25049" y="7447"/>
                      <a:pt x="0" y="0"/>
                    </a:cubicBezTo>
                    <a:cubicBezTo>
                      <a:pt x="8124" y="46036"/>
                      <a:pt x="7447" y="100196"/>
                      <a:pt x="27080" y="118475"/>
                    </a:cubicBezTo>
                    <a:cubicBezTo>
                      <a:pt x="42651" y="131338"/>
                      <a:pt x="50098" y="127276"/>
                      <a:pt x="79886" y="131338"/>
                    </a:cubicBezTo>
                    <a:cubicBezTo>
                      <a:pt x="171281" y="140139"/>
                      <a:pt x="4220412" y="415678"/>
                      <a:pt x="4294882" y="421093"/>
                    </a:cubicBezTo>
                    <a:cubicBezTo>
                      <a:pt x="4360551" y="426509"/>
                      <a:pt x="4426220" y="425155"/>
                      <a:pt x="4490535" y="432603"/>
                    </a:cubicBezTo>
                    <a:cubicBezTo>
                      <a:pt x="4520323" y="435988"/>
                      <a:pt x="4550111" y="429218"/>
                      <a:pt x="4577868" y="415678"/>
                    </a:cubicBezTo>
                    <a:cubicBezTo>
                      <a:pt x="4642859" y="386566"/>
                      <a:pt x="4976620" y="253198"/>
                      <a:pt x="4942770" y="212578"/>
                    </a:cubicBezTo>
                    <a:lnTo>
                      <a:pt x="4942770" y="212578"/>
                    </a:lnTo>
                    <a:close/>
                  </a:path>
                </a:pathLst>
              </a:custGeom>
              <a:solidFill>
                <a:srgbClr val="7A7979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2" name="Freeform: Shape 191">
                <a:extLst>
                  <a:ext uri="{FF2B5EF4-FFF2-40B4-BE49-F238E27FC236}">
                    <a16:creationId xmlns="" xmlns:a16="http://schemas.microsoft.com/office/drawing/2014/main" id="{38639DFB-C221-4A8A-94A4-70C8C1EFE1D5}"/>
                  </a:ext>
                </a:extLst>
              </p:cNvPr>
              <p:cNvSpPr/>
              <p:nvPr/>
            </p:nvSpPr>
            <p:spPr>
              <a:xfrm>
                <a:off x="7187421" y="5919117"/>
                <a:ext cx="3139864" cy="216494"/>
              </a:xfrm>
              <a:custGeom>
                <a:avLst/>
                <a:gdLst>
                  <a:gd name="connsiteX0" fmla="*/ 0 w 4728161"/>
                  <a:gd name="connsiteY0" fmla="*/ 40699 h 326007"/>
                  <a:gd name="connsiteX1" fmla="*/ 431925 w 4728161"/>
                  <a:gd name="connsiteY1" fmla="*/ 79 h 326007"/>
                  <a:gd name="connsiteX2" fmla="*/ 4185885 w 4728161"/>
                  <a:gd name="connsiteY2" fmla="*/ 232289 h 326007"/>
                  <a:gd name="connsiteX3" fmla="*/ 4454654 w 4728161"/>
                  <a:gd name="connsiteY3" fmla="*/ 188284 h 326007"/>
                  <a:gd name="connsiteX4" fmla="*/ 4615780 w 4728161"/>
                  <a:gd name="connsiteY4" fmla="*/ 181514 h 326007"/>
                  <a:gd name="connsiteX5" fmla="*/ 4728161 w 4728161"/>
                  <a:gd name="connsiteY5" fmla="*/ 290511 h 326007"/>
                  <a:gd name="connsiteX6" fmla="*/ 4599532 w 4728161"/>
                  <a:gd name="connsiteY6" fmla="*/ 270201 h 326007"/>
                  <a:gd name="connsiteX7" fmla="*/ 4372737 w 4728161"/>
                  <a:gd name="connsiteY7" fmla="*/ 310821 h 326007"/>
                  <a:gd name="connsiteX8" fmla="*/ 4208226 w 4728161"/>
                  <a:gd name="connsiteY8" fmla="*/ 322330 h 326007"/>
                  <a:gd name="connsiteX9" fmla="*/ 0 w 4728161"/>
                  <a:gd name="connsiteY9" fmla="*/ 40699 h 326007"/>
                  <a:gd name="connsiteX10" fmla="*/ 0 w 4728161"/>
                  <a:gd name="connsiteY10" fmla="*/ 40699 h 3260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728161" h="326007">
                    <a:moveTo>
                      <a:pt x="0" y="40699"/>
                    </a:moveTo>
                    <a:cubicBezTo>
                      <a:pt x="90041" y="14973"/>
                      <a:pt x="382504" y="-1275"/>
                      <a:pt x="431925" y="79"/>
                    </a:cubicBezTo>
                    <a:cubicBezTo>
                      <a:pt x="511811" y="11588"/>
                      <a:pt x="3438478" y="171359"/>
                      <a:pt x="4185885" y="232289"/>
                    </a:cubicBezTo>
                    <a:cubicBezTo>
                      <a:pt x="4323316" y="243798"/>
                      <a:pt x="4407941" y="200470"/>
                      <a:pt x="4454654" y="188284"/>
                    </a:cubicBezTo>
                    <a:cubicBezTo>
                      <a:pt x="4493242" y="173390"/>
                      <a:pt x="4604947" y="180160"/>
                      <a:pt x="4615780" y="181514"/>
                    </a:cubicBezTo>
                    <a:cubicBezTo>
                      <a:pt x="4680771" y="193700"/>
                      <a:pt x="4728161" y="290511"/>
                      <a:pt x="4728161" y="290511"/>
                    </a:cubicBezTo>
                    <a:cubicBezTo>
                      <a:pt x="4713945" y="295927"/>
                      <a:pt x="4673325" y="254630"/>
                      <a:pt x="4599532" y="270201"/>
                    </a:cubicBezTo>
                    <a:cubicBezTo>
                      <a:pt x="4525739" y="288480"/>
                      <a:pt x="4443822" y="287803"/>
                      <a:pt x="4372737" y="310821"/>
                    </a:cubicBezTo>
                    <a:cubicBezTo>
                      <a:pt x="4317900" y="328423"/>
                      <a:pt x="4261709" y="328423"/>
                      <a:pt x="4208226" y="322330"/>
                    </a:cubicBezTo>
                    <a:cubicBezTo>
                      <a:pt x="3852124" y="282387"/>
                      <a:pt x="199038" y="58300"/>
                      <a:pt x="0" y="40699"/>
                    </a:cubicBezTo>
                    <a:lnTo>
                      <a:pt x="0" y="40699"/>
                    </a:lnTo>
                    <a:close/>
                  </a:path>
                </a:pathLst>
              </a:custGeom>
              <a:solidFill>
                <a:srgbClr val="4D4D4D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58" name="Group 157">
              <a:extLst>
                <a:ext uri="{FF2B5EF4-FFF2-40B4-BE49-F238E27FC236}">
                  <a16:creationId xmlns="" xmlns:a16="http://schemas.microsoft.com/office/drawing/2014/main" id="{F05BC9BC-21A4-46A2-A959-FD9573ACD0F3}"/>
                </a:ext>
              </a:extLst>
            </p:cNvPr>
            <p:cNvGrpSpPr/>
            <p:nvPr/>
          </p:nvGrpSpPr>
          <p:grpSpPr>
            <a:xfrm>
              <a:off x="9160839" y="2146343"/>
              <a:ext cx="1138072" cy="1928884"/>
              <a:chOff x="9160839" y="2146343"/>
              <a:chExt cx="1138072" cy="1928884"/>
            </a:xfrm>
          </p:grpSpPr>
          <p:sp>
            <p:nvSpPr>
              <p:cNvPr id="184" name="Freeform: Shape 183">
                <a:extLst>
                  <a:ext uri="{FF2B5EF4-FFF2-40B4-BE49-F238E27FC236}">
                    <a16:creationId xmlns="" xmlns:a16="http://schemas.microsoft.com/office/drawing/2014/main" id="{657A1232-26F1-45A5-90AE-6C8C81767232}"/>
                  </a:ext>
                </a:extLst>
              </p:cNvPr>
              <p:cNvSpPr/>
              <p:nvPr/>
            </p:nvSpPr>
            <p:spPr>
              <a:xfrm>
                <a:off x="9434551" y="3484246"/>
                <a:ext cx="749333" cy="590981"/>
              </a:xfrm>
              <a:custGeom>
                <a:avLst/>
                <a:gdLst>
                  <a:gd name="connsiteX0" fmla="*/ 538018 w 1128382"/>
                  <a:gd name="connsiteY0" fmla="*/ 869267 h 889928"/>
                  <a:gd name="connsiteX1" fmla="*/ 456100 w 1128382"/>
                  <a:gd name="connsiteY1" fmla="*/ 871975 h 889928"/>
                  <a:gd name="connsiteX2" fmla="*/ 30268 w 1128382"/>
                  <a:gd name="connsiteY2" fmla="*/ 512488 h 889928"/>
                  <a:gd name="connsiteX3" fmla="*/ 480 w 1128382"/>
                  <a:gd name="connsiteY3" fmla="*/ 136077 h 889928"/>
                  <a:gd name="connsiteX4" fmla="*/ 337625 w 1128382"/>
                  <a:gd name="connsiteY4" fmla="*/ 499625 h 889928"/>
                  <a:gd name="connsiteX5" fmla="*/ 749241 w 1128382"/>
                  <a:gd name="connsiteY5" fmla="*/ 438695 h 889928"/>
                  <a:gd name="connsiteX6" fmla="*/ 1082324 w 1128382"/>
                  <a:gd name="connsiteY6" fmla="*/ 0 h 889928"/>
                  <a:gd name="connsiteX7" fmla="*/ 1128361 w 1128382"/>
                  <a:gd name="connsiteY7" fmla="*/ 500302 h 889928"/>
                  <a:gd name="connsiteX8" fmla="*/ 538018 w 1128382"/>
                  <a:gd name="connsiteY8" fmla="*/ 869267 h 889928"/>
                  <a:gd name="connsiteX9" fmla="*/ 538018 w 1128382"/>
                  <a:gd name="connsiteY9" fmla="*/ 869267 h 8899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128382" h="889928">
                    <a:moveTo>
                      <a:pt x="538018" y="869267"/>
                    </a:moveTo>
                    <a:cubicBezTo>
                      <a:pt x="510260" y="896347"/>
                      <a:pt x="485888" y="896347"/>
                      <a:pt x="456100" y="871975"/>
                    </a:cubicBezTo>
                    <a:cubicBezTo>
                      <a:pt x="328825" y="767717"/>
                      <a:pt x="152805" y="595082"/>
                      <a:pt x="30268" y="512488"/>
                    </a:cubicBezTo>
                    <a:cubicBezTo>
                      <a:pt x="27560" y="491501"/>
                      <a:pt x="-4259" y="190914"/>
                      <a:pt x="480" y="136077"/>
                    </a:cubicBezTo>
                    <a:cubicBezTo>
                      <a:pt x="100676" y="283663"/>
                      <a:pt x="271280" y="467129"/>
                      <a:pt x="337625" y="499625"/>
                    </a:cubicBezTo>
                    <a:cubicBezTo>
                      <a:pt x="465578" y="561232"/>
                      <a:pt x="643629" y="532798"/>
                      <a:pt x="749241" y="438695"/>
                    </a:cubicBezTo>
                    <a:cubicBezTo>
                      <a:pt x="879225" y="323606"/>
                      <a:pt x="980098" y="140816"/>
                      <a:pt x="1082324" y="0"/>
                    </a:cubicBezTo>
                    <a:cubicBezTo>
                      <a:pt x="1093157" y="35204"/>
                      <a:pt x="1110082" y="468483"/>
                      <a:pt x="1128361" y="500302"/>
                    </a:cubicBezTo>
                    <a:cubicBezTo>
                      <a:pt x="1132422" y="519258"/>
                      <a:pt x="559681" y="848280"/>
                      <a:pt x="538018" y="869267"/>
                    </a:cubicBezTo>
                    <a:lnTo>
                      <a:pt x="538018" y="869267"/>
                    </a:lnTo>
                    <a:close/>
                  </a:path>
                </a:pathLst>
              </a:custGeom>
              <a:solidFill>
                <a:srgbClr val="EABB95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5" name="Freeform: Shape 184">
                <a:extLst>
                  <a:ext uri="{FF2B5EF4-FFF2-40B4-BE49-F238E27FC236}">
                    <a16:creationId xmlns="" xmlns:a16="http://schemas.microsoft.com/office/drawing/2014/main" id="{126B4275-7D83-4A0A-9A76-B189D4FB6F0A}"/>
                  </a:ext>
                </a:extLst>
              </p:cNvPr>
              <p:cNvSpPr/>
              <p:nvPr/>
            </p:nvSpPr>
            <p:spPr>
              <a:xfrm>
                <a:off x="9175365" y="2159075"/>
                <a:ext cx="1123546" cy="1686078"/>
              </a:xfrm>
              <a:custGeom>
                <a:avLst/>
                <a:gdLst>
                  <a:gd name="connsiteX0" fmla="*/ 1691289 w 1691891"/>
                  <a:gd name="connsiteY0" fmla="*/ 1141812 h 2538979"/>
                  <a:gd name="connsiteX1" fmla="*/ 1648638 w 1691891"/>
                  <a:gd name="connsiteY1" fmla="*/ 1048386 h 2538979"/>
                  <a:gd name="connsiteX2" fmla="*/ 1639161 w 1691891"/>
                  <a:gd name="connsiteY2" fmla="*/ 1053802 h 2538979"/>
                  <a:gd name="connsiteX3" fmla="*/ 1381223 w 1691891"/>
                  <a:gd name="connsiteY3" fmla="*/ 221770 h 2538979"/>
                  <a:gd name="connsiteX4" fmla="*/ 1086052 w 1691891"/>
                  <a:gd name="connsiteY4" fmla="*/ 42366 h 2538979"/>
                  <a:gd name="connsiteX5" fmla="*/ 602674 w 1691891"/>
                  <a:gd name="connsiteY5" fmla="*/ 41689 h 2538979"/>
                  <a:gd name="connsiteX6" fmla="*/ 604706 w 1691891"/>
                  <a:gd name="connsiteY6" fmla="*/ 47782 h 2538979"/>
                  <a:gd name="connsiteX7" fmla="*/ 560024 w 1691891"/>
                  <a:gd name="connsiteY7" fmla="*/ 53198 h 2538979"/>
                  <a:gd name="connsiteX8" fmla="*/ 317658 w 1691891"/>
                  <a:gd name="connsiteY8" fmla="*/ 215677 h 2538979"/>
                  <a:gd name="connsiteX9" fmla="*/ 258082 w 1691891"/>
                  <a:gd name="connsiteY9" fmla="*/ 267806 h 2538979"/>
                  <a:gd name="connsiteX10" fmla="*/ 61752 w 1691891"/>
                  <a:gd name="connsiteY10" fmla="*/ 460751 h 2538979"/>
                  <a:gd name="connsiteX11" fmla="*/ 22487 w 1691891"/>
                  <a:gd name="connsiteY11" fmla="*/ 1172954 h 2538979"/>
                  <a:gd name="connsiteX12" fmla="*/ 14362 w 1691891"/>
                  <a:gd name="connsiteY12" fmla="*/ 1181078 h 2538979"/>
                  <a:gd name="connsiteX13" fmla="*/ 46182 w 1691891"/>
                  <a:gd name="connsiteY13" fmla="*/ 1374700 h 2538979"/>
                  <a:gd name="connsiteX14" fmla="*/ 78001 w 1691891"/>
                  <a:gd name="connsiteY14" fmla="*/ 1526348 h 2538979"/>
                  <a:gd name="connsiteX15" fmla="*/ 178873 w 1691891"/>
                  <a:gd name="connsiteY15" fmla="*/ 1690181 h 2538979"/>
                  <a:gd name="connsiteX16" fmla="*/ 226263 w 1691891"/>
                  <a:gd name="connsiteY16" fmla="*/ 1733509 h 2538979"/>
                  <a:gd name="connsiteX17" fmla="*/ 311565 w 1691891"/>
                  <a:gd name="connsiteY17" fmla="*/ 2033420 h 2538979"/>
                  <a:gd name="connsiteX18" fmla="*/ 646002 w 1691891"/>
                  <a:gd name="connsiteY18" fmla="*/ 2455867 h 2538979"/>
                  <a:gd name="connsiteX19" fmla="*/ 1155106 w 1691891"/>
                  <a:gd name="connsiteY19" fmla="*/ 2436234 h 2538979"/>
                  <a:gd name="connsiteX20" fmla="*/ 1264103 w 1691891"/>
                  <a:gd name="connsiteY20" fmla="*/ 2324530 h 2538979"/>
                  <a:gd name="connsiteX21" fmla="*/ 1528133 w 1691891"/>
                  <a:gd name="connsiteY21" fmla="*/ 1701690 h 2538979"/>
                  <a:gd name="connsiteX22" fmla="*/ 1612081 w 1691891"/>
                  <a:gd name="connsiteY22" fmla="*/ 1571030 h 2538979"/>
                  <a:gd name="connsiteX23" fmla="*/ 1671656 w 1691891"/>
                  <a:gd name="connsiteY23" fmla="*/ 1476250 h 2538979"/>
                  <a:gd name="connsiteX24" fmla="*/ 1691289 w 1691891"/>
                  <a:gd name="connsiteY24" fmla="*/ 1141812 h 2538979"/>
                  <a:gd name="connsiteX25" fmla="*/ 1691289 w 1691891"/>
                  <a:gd name="connsiteY25" fmla="*/ 1141812 h 25389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691891" h="2538979">
                    <a:moveTo>
                      <a:pt x="1691289" y="1141812"/>
                    </a:moveTo>
                    <a:cubicBezTo>
                      <a:pt x="1689258" y="1105931"/>
                      <a:pt x="1682488" y="1070727"/>
                      <a:pt x="1648638" y="1048386"/>
                    </a:cubicBezTo>
                    <a:cubicBezTo>
                      <a:pt x="1645253" y="1050417"/>
                      <a:pt x="1641191" y="1051771"/>
                      <a:pt x="1639161" y="1053802"/>
                    </a:cubicBezTo>
                    <a:cubicBezTo>
                      <a:pt x="1621558" y="995580"/>
                      <a:pt x="1616142" y="494601"/>
                      <a:pt x="1381223" y="221770"/>
                    </a:cubicBezTo>
                    <a:cubicBezTo>
                      <a:pt x="1294568" y="143239"/>
                      <a:pt x="1195049" y="85694"/>
                      <a:pt x="1086052" y="42366"/>
                    </a:cubicBezTo>
                    <a:cubicBezTo>
                      <a:pt x="925603" y="-20595"/>
                      <a:pt x="763124" y="-7055"/>
                      <a:pt x="602674" y="41689"/>
                    </a:cubicBezTo>
                    <a:cubicBezTo>
                      <a:pt x="605383" y="43720"/>
                      <a:pt x="605383" y="47782"/>
                      <a:pt x="604706" y="47782"/>
                    </a:cubicBezTo>
                    <a:cubicBezTo>
                      <a:pt x="589812" y="47782"/>
                      <a:pt x="576272" y="60645"/>
                      <a:pt x="560024" y="53198"/>
                    </a:cubicBezTo>
                    <a:cubicBezTo>
                      <a:pt x="461182" y="80278"/>
                      <a:pt x="376557" y="127668"/>
                      <a:pt x="317658" y="215677"/>
                    </a:cubicBezTo>
                    <a:cubicBezTo>
                      <a:pt x="302764" y="237341"/>
                      <a:pt x="285839" y="259682"/>
                      <a:pt x="258082" y="267806"/>
                    </a:cubicBezTo>
                    <a:cubicBezTo>
                      <a:pt x="170750" y="309780"/>
                      <a:pt x="97633" y="370033"/>
                      <a:pt x="61752" y="460751"/>
                    </a:cubicBezTo>
                    <a:cubicBezTo>
                      <a:pt x="-41828" y="724104"/>
                      <a:pt x="14362" y="1116763"/>
                      <a:pt x="22487" y="1172954"/>
                    </a:cubicBezTo>
                    <a:cubicBezTo>
                      <a:pt x="19778" y="1175662"/>
                      <a:pt x="-12040" y="892676"/>
                      <a:pt x="14362" y="1181078"/>
                    </a:cubicBezTo>
                    <a:cubicBezTo>
                      <a:pt x="-10009" y="1250809"/>
                      <a:pt x="20456" y="1313093"/>
                      <a:pt x="46182" y="1374700"/>
                    </a:cubicBezTo>
                    <a:cubicBezTo>
                      <a:pt x="66491" y="1424121"/>
                      <a:pt x="82062" y="1472188"/>
                      <a:pt x="78001" y="1526348"/>
                    </a:cubicBezTo>
                    <a:cubicBezTo>
                      <a:pt x="72585" y="1604203"/>
                      <a:pt x="99665" y="1662424"/>
                      <a:pt x="178873" y="1690181"/>
                    </a:cubicBezTo>
                    <a:cubicBezTo>
                      <a:pt x="200537" y="1697628"/>
                      <a:pt x="221524" y="1707783"/>
                      <a:pt x="226263" y="1733509"/>
                    </a:cubicBezTo>
                    <a:cubicBezTo>
                      <a:pt x="243865" y="1836413"/>
                      <a:pt x="279746" y="1934578"/>
                      <a:pt x="311565" y="2033420"/>
                    </a:cubicBezTo>
                    <a:cubicBezTo>
                      <a:pt x="374526" y="2176944"/>
                      <a:pt x="543099" y="2382074"/>
                      <a:pt x="646002" y="2455867"/>
                    </a:cubicBezTo>
                    <a:cubicBezTo>
                      <a:pt x="809837" y="2572988"/>
                      <a:pt x="998719" y="2566218"/>
                      <a:pt x="1155106" y="2436234"/>
                    </a:cubicBezTo>
                    <a:cubicBezTo>
                      <a:pt x="1195049" y="2402384"/>
                      <a:pt x="1228898" y="2362441"/>
                      <a:pt x="1264103" y="2324530"/>
                    </a:cubicBezTo>
                    <a:cubicBezTo>
                      <a:pt x="1340603" y="2239228"/>
                      <a:pt x="1522039" y="1997539"/>
                      <a:pt x="1528133" y="1701690"/>
                    </a:cubicBezTo>
                    <a:cubicBezTo>
                      <a:pt x="1528809" y="1640083"/>
                      <a:pt x="1559951" y="1598787"/>
                      <a:pt x="1612081" y="1571030"/>
                    </a:cubicBezTo>
                    <a:cubicBezTo>
                      <a:pt x="1645931" y="1548689"/>
                      <a:pt x="1670302" y="1516193"/>
                      <a:pt x="1671656" y="1476250"/>
                    </a:cubicBezTo>
                    <a:cubicBezTo>
                      <a:pt x="1677749" y="1363868"/>
                      <a:pt x="1695351" y="1253517"/>
                      <a:pt x="1691289" y="1141812"/>
                    </a:cubicBezTo>
                    <a:lnTo>
                      <a:pt x="1691289" y="1141812"/>
                    </a:lnTo>
                    <a:close/>
                  </a:path>
                </a:pathLst>
              </a:custGeom>
              <a:solidFill>
                <a:srgbClr val="F9C9A2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6" name="Freeform: Shape 185">
                <a:extLst>
                  <a:ext uri="{FF2B5EF4-FFF2-40B4-BE49-F238E27FC236}">
                    <a16:creationId xmlns="" xmlns:a16="http://schemas.microsoft.com/office/drawing/2014/main" id="{170670A9-7B53-435F-B3C3-3406099CB924}"/>
                  </a:ext>
                </a:extLst>
              </p:cNvPr>
              <p:cNvSpPr/>
              <p:nvPr/>
            </p:nvSpPr>
            <p:spPr>
              <a:xfrm>
                <a:off x="9160839" y="2146343"/>
                <a:ext cx="1109349" cy="979052"/>
              </a:xfrm>
              <a:custGeom>
                <a:avLst/>
                <a:gdLst>
                  <a:gd name="connsiteX0" fmla="*/ 1596043 w 1670512"/>
                  <a:gd name="connsiteY0" fmla="*/ 500233 h 1474304"/>
                  <a:gd name="connsiteX1" fmla="*/ 1629216 w 1670512"/>
                  <a:gd name="connsiteY1" fmla="*/ 653235 h 1474304"/>
                  <a:gd name="connsiteX2" fmla="*/ 1648172 w 1670512"/>
                  <a:gd name="connsiteY2" fmla="*/ 875967 h 1474304"/>
                  <a:gd name="connsiteX3" fmla="*/ 1670512 w 1670512"/>
                  <a:gd name="connsiteY3" fmla="*/ 1066204 h 1474304"/>
                  <a:gd name="connsiteX4" fmla="*/ 1590627 w 1670512"/>
                  <a:gd name="connsiteY4" fmla="*/ 1390486 h 1474304"/>
                  <a:gd name="connsiteX5" fmla="*/ 1568963 w 1670512"/>
                  <a:gd name="connsiteY5" fmla="*/ 1430429 h 1474304"/>
                  <a:gd name="connsiteX6" fmla="*/ 1529697 w 1670512"/>
                  <a:gd name="connsiteY6" fmla="*/ 1267950 h 1474304"/>
                  <a:gd name="connsiteX7" fmla="*/ 1441010 w 1670512"/>
                  <a:gd name="connsiteY7" fmla="*/ 1079067 h 1474304"/>
                  <a:gd name="connsiteX8" fmla="*/ 1377372 w 1670512"/>
                  <a:gd name="connsiteY8" fmla="*/ 912525 h 1474304"/>
                  <a:gd name="connsiteX9" fmla="*/ 1292071 w 1670512"/>
                  <a:gd name="connsiteY9" fmla="*/ 722288 h 1474304"/>
                  <a:gd name="connsiteX10" fmla="*/ 998253 w 1670512"/>
                  <a:gd name="connsiteY10" fmla="*/ 583504 h 1474304"/>
                  <a:gd name="connsiteX11" fmla="*/ 815463 w 1670512"/>
                  <a:gd name="connsiteY11" fmla="*/ 583504 h 1474304"/>
                  <a:gd name="connsiteX12" fmla="*/ 409941 w 1670512"/>
                  <a:gd name="connsiteY12" fmla="*/ 648495 h 1474304"/>
                  <a:gd name="connsiteX13" fmla="*/ 300267 w 1670512"/>
                  <a:gd name="connsiteY13" fmla="*/ 687084 h 1474304"/>
                  <a:gd name="connsiteX14" fmla="*/ 187208 w 1670512"/>
                  <a:gd name="connsiteY14" fmla="*/ 796758 h 1474304"/>
                  <a:gd name="connsiteX15" fmla="*/ 187208 w 1670512"/>
                  <a:gd name="connsiteY15" fmla="*/ 970747 h 1474304"/>
                  <a:gd name="connsiteX16" fmla="*/ 183823 w 1670512"/>
                  <a:gd name="connsiteY16" fmla="*/ 1054695 h 1474304"/>
                  <a:gd name="connsiteX17" fmla="*/ 179084 w 1670512"/>
                  <a:gd name="connsiteY17" fmla="*/ 1427721 h 1474304"/>
                  <a:gd name="connsiteX18" fmla="*/ 168252 w 1670512"/>
                  <a:gd name="connsiteY18" fmla="*/ 1470372 h 1474304"/>
                  <a:gd name="connsiteX19" fmla="*/ 135079 w 1670512"/>
                  <a:gd name="connsiteY19" fmla="*/ 1448031 h 1474304"/>
                  <a:gd name="connsiteX20" fmla="*/ 98521 w 1670512"/>
                  <a:gd name="connsiteY20" fmla="*/ 1338358 h 1474304"/>
                  <a:gd name="connsiteX21" fmla="*/ 45715 w 1670512"/>
                  <a:gd name="connsiteY21" fmla="*/ 1207020 h 1474304"/>
                  <a:gd name="connsiteX22" fmla="*/ 30144 w 1670512"/>
                  <a:gd name="connsiteY22" fmla="*/ 1168431 h 1474304"/>
                  <a:gd name="connsiteX23" fmla="*/ 9834 w 1670512"/>
                  <a:gd name="connsiteY23" fmla="*/ 1005951 h 1474304"/>
                  <a:gd name="connsiteX24" fmla="*/ 5095 w 1670512"/>
                  <a:gd name="connsiteY24" fmla="*/ 708071 h 1474304"/>
                  <a:gd name="connsiteX25" fmla="*/ 79565 w 1670512"/>
                  <a:gd name="connsiteY25" fmla="*/ 460290 h 1474304"/>
                  <a:gd name="connsiteX26" fmla="*/ 276572 w 1670512"/>
                  <a:gd name="connsiteY26" fmla="*/ 266668 h 1474304"/>
                  <a:gd name="connsiteX27" fmla="*/ 336825 w 1670512"/>
                  <a:gd name="connsiteY27" fmla="*/ 214539 h 1474304"/>
                  <a:gd name="connsiteX28" fmla="*/ 623872 w 1670512"/>
                  <a:gd name="connsiteY28" fmla="*/ 39873 h 1474304"/>
                  <a:gd name="connsiteX29" fmla="*/ 1110635 w 1670512"/>
                  <a:gd name="connsiteY29" fmla="*/ 42581 h 1474304"/>
                  <a:gd name="connsiteX30" fmla="*/ 1407160 w 1670512"/>
                  <a:gd name="connsiteY30" fmla="*/ 222663 h 1474304"/>
                  <a:gd name="connsiteX31" fmla="*/ 1596043 w 1670512"/>
                  <a:gd name="connsiteY31" fmla="*/ 500233 h 1474304"/>
                  <a:gd name="connsiteX32" fmla="*/ 1596043 w 1670512"/>
                  <a:gd name="connsiteY32" fmla="*/ 500233 h 14743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1670512" h="1474304">
                    <a:moveTo>
                      <a:pt x="1596043" y="500233"/>
                    </a:moveTo>
                    <a:cubicBezTo>
                      <a:pt x="1606875" y="551685"/>
                      <a:pt x="1626508" y="601106"/>
                      <a:pt x="1629216" y="653235"/>
                    </a:cubicBezTo>
                    <a:cubicBezTo>
                      <a:pt x="1633955" y="735151"/>
                      <a:pt x="1652234" y="788634"/>
                      <a:pt x="1648172" y="875967"/>
                    </a:cubicBezTo>
                    <a:cubicBezTo>
                      <a:pt x="1662389" y="938251"/>
                      <a:pt x="1646141" y="1004597"/>
                      <a:pt x="1670512" y="1066204"/>
                    </a:cubicBezTo>
                    <a:cubicBezTo>
                      <a:pt x="1615676" y="1167077"/>
                      <a:pt x="1610260" y="1280813"/>
                      <a:pt x="1590627" y="1390486"/>
                    </a:cubicBezTo>
                    <a:cubicBezTo>
                      <a:pt x="1587919" y="1406057"/>
                      <a:pt x="1589950" y="1425013"/>
                      <a:pt x="1568963" y="1430429"/>
                    </a:cubicBezTo>
                    <a:cubicBezTo>
                      <a:pt x="1535113" y="1383716"/>
                      <a:pt x="1530374" y="1281490"/>
                      <a:pt x="1529697" y="1267950"/>
                    </a:cubicBezTo>
                    <a:cubicBezTo>
                      <a:pt x="1527666" y="1191449"/>
                      <a:pt x="1499232" y="1128488"/>
                      <a:pt x="1441010" y="1079067"/>
                    </a:cubicBezTo>
                    <a:cubicBezTo>
                      <a:pt x="1390236" y="1035062"/>
                      <a:pt x="1377372" y="974809"/>
                      <a:pt x="1377372" y="912525"/>
                    </a:cubicBezTo>
                    <a:cubicBezTo>
                      <a:pt x="1377372" y="835347"/>
                      <a:pt x="1347584" y="773740"/>
                      <a:pt x="1292071" y="722288"/>
                    </a:cubicBezTo>
                    <a:cubicBezTo>
                      <a:pt x="1208799" y="645787"/>
                      <a:pt x="1112666" y="595013"/>
                      <a:pt x="998253" y="583504"/>
                    </a:cubicBezTo>
                    <a:cubicBezTo>
                      <a:pt x="982682" y="581473"/>
                      <a:pt x="832388" y="582827"/>
                      <a:pt x="815463" y="583504"/>
                    </a:cubicBezTo>
                    <a:cubicBezTo>
                      <a:pt x="678032" y="593659"/>
                      <a:pt x="543987" y="615323"/>
                      <a:pt x="409941" y="648495"/>
                    </a:cubicBezTo>
                    <a:cubicBezTo>
                      <a:pt x="372029" y="657296"/>
                      <a:pt x="336148" y="673544"/>
                      <a:pt x="300267" y="687084"/>
                    </a:cubicBezTo>
                    <a:cubicBezTo>
                      <a:pt x="247461" y="708071"/>
                      <a:pt x="216996" y="752076"/>
                      <a:pt x="187208" y="796758"/>
                    </a:cubicBezTo>
                    <a:cubicBezTo>
                      <a:pt x="159451" y="838055"/>
                      <a:pt x="187885" y="953822"/>
                      <a:pt x="187208" y="970747"/>
                    </a:cubicBezTo>
                    <a:cubicBezTo>
                      <a:pt x="179084" y="992411"/>
                      <a:pt x="189239" y="1031677"/>
                      <a:pt x="183823" y="1054695"/>
                    </a:cubicBezTo>
                    <a:cubicBezTo>
                      <a:pt x="156066" y="1179263"/>
                      <a:pt x="166221" y="1302477"/>
                      <a:pt x="179084" y="1427721"/>
                    </a:cubicBezTo>
                    <a:cubicBezTo>
                      <a:pt x="181115" y="1443292"/>
                      <a:pt x="179761" y="1457509"/>
                      <a:pt x="168252" y="1470372"/>
                    </a:cubicBezTo>
                    <a:cubicBezTo>
                      <a:pt x="143880" y="1483235"/>
                      <a:pt x="140495" y="1461571"/>
                      <a:pt x="135079" y="1448031"/>
                    </a:cubicBezTo>
                    <a:cubicBezTo>
                      <a:pt x="120862" y="1412150"/>
                      <a:pt x="109353" y="1374915"/>
                      <a:pt x="98521" y="1338358"/>
                    </a:cubicBezTo>
                    <a:cubicBezTo>
                      <a:pt x="84981" y="1292322"/>
                      <a:pt x="74149" y="1245609"/>
                      <a:pt x="45715" y="1207020"/>
                    </a:cubicBezTo>
                    <a:cubicBezTo>
                      <a:pt x="39622" y="1198219"/>
                      <a:pt x="26759" y="1179263"/>
                      <a:pt x="30144" y="1168431"/>
                    </a:cubicBezTo>
                    <a:cubicBezTo>
                      <a:pt x="21343" y="1110886"/>
                      <a:pt x="18635" y="1064173"/>
                      <a:pt x="9834" y="1005951"/>
                    </a:cubicBezTo>
                    <a:cubicBezTo>
                      <a:pt x="4418" y="963300"/>
                      <a:pt x="-6414" y="768324"/>
                      <a:pt x="5095" y="708071"/>
                    </a:cubicBezTo>
                    <a:cubicBezTo>
                      <a:pt x="15250" y="620739"/>
                      <a:pt x="40299" y="538822"/>
                      <a:pt x="79565" y="460290"/>
                    </a:cubicBezTo>
                    <a:cubicBezTo>
                      <a:pt x="124247" y="372957"/>
                      <a:pt x="189916" y="308642"/>
                      <a:pt x="276572" y="266668"/>
                    </a:cubicBezTo>
                    <a:cubicBezTo>
                      <a:pt x="304329" y="258544"/>
                      <a:pt x="321254" y="236880"/>
                      <a:pt x="336825" y="214539"/>
                    </a:cubicBezTo>
                    <a:cubicBezTo>
                      <a:pt x="395724" y="126529"/>
                      <a:pt x="527739" y="75077"/>
                      <a:pt x="623872" y="39873"/>
                    </a:cubicBezTo>
                    <a:cubicBezTo>
                      <a:pt x="786352" y="-6840"/>
                      <a:pt x="949508" y="-20380"/>
                      <a:pt x="1110635" y="42581"/>
                    </a:cubicBezTo>
                    <a:cubicBezTo>
                      <a:pt x="1220308" y="85232"/>
                      <a:pt x="1320504" y="142777"/>
                      <a:pt x="1407160" y="222663"/>
                    </a:cubicBezTo>
                    <a:cubicBezTo>
                      <a:pt x="1474860" y="272084"/>
                      <a:pt x="1562870" y="422378"/>
                      <a:pt x="1596043" y="500233"/>
                    </a:cubicBezTo>
                    <a:lnTo>
                      <a:pt x="1596043" y="500233"/>
                    </a:lnTo>
                    <a:close/>
                  </a:path>
                </a:pathLst>
              </a:custGeom>
              <a:solidFill>
                <a:srgbClr val="735345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59" name="Group 158">
              <a:extLst>
                <a:ext uri="{FF2B5EF4-FFF2-40B4-BE49-F238E27FC236}">
                  <a16:creationId xmlns="" xmlns:a16="http://schemas.microsoft.com/office/drawing/2014/main" id="{568B958F-06DC-4EE7-A2FD-3D77551E2976}"/>
                </a:ext>
              </a:extLst>
            </p:cNvPr>
            <p:cNvGrpSpPr/>
            <p:nvPr/>
          </p:nvGrpSpPr>
          <p:grpSpPr>
            <a:xfrm>
              <a:off x="7648703" y="3613519"/>
              <a:ext cx="4378442" cy="2536284"/>
              <a:chOff x="7648703" y="3613519"/>
              <a:chExt cx="4378442" cy="2536284"/>
            </a:xfrm>
          </p:grpSpPr>
          <p:sp>
            <p:nvSpPr>
              <p:cNvPr id="177" name="Freeform: Shape 176">
                <a:extLst>
                  <a:ext uri="{FF2B5EF4-FFF2-40B4-BE49-F238E27FC236}">
                    <a16:creationId xmlns="" xmlns:a16="http://schemas.microsoft.com/office/drawing/2014/main" id="{15EA3A3E-84DB-46C7-83DD-49944B35D91A}"/>
                  </a:ext>
                </a:extLst>
              </p:cNvPr>
              <p:cNvSpPr/>
              <p:nvPr/>
            </p:nvSpPr>
            <p:spPr>
              <a:xfrm>
                <a:off x="7690873" y="3613519"/>
                <a:ext cx="4335402" cy="2522603"/>
              </a:xfrm>
              <a:custGeom>
                <a:avLst/>
                <a:gdLst>
                  <a:gd name="connsiteX0" fmla="*/ 6344994 w 6528460"/>
                  <a:gd name="connsiteY0" fmla="*/ 2262547 h 3818030"/>
                  <a:gd name="connsiteX1" fmla="*/ 6144602 w 6528460"/>
                  <a:gd name="connsiteY1" fmla="*/ 1972792 h 3818030"/>
                  <a:gd name="connsiteX2" fmla="*/ 5445939 w 6528460"/>
                  <a:gd name="connsiteY2" fmla="*/ 890270 h 3818030"/>
                  <a:gd name="connsiteX3" fmla="*/ 5229977 w 6528460"/>
                  <a:gd name="connsiteY3" fmla="*/ 680401 h 3818030"/>
                  <a:gd name="connsiteX4" fmla="*/ 3865824 w 6528460"/>
                  <a:gd name="connsiteY4" fmla="*/ 107660 h 3818030"/>
                  <a:gd name="connsiteX5" fmla="*/ 3766982 w 6528460"/>
                  <a:gd name="connsiteY5" fmla="*/ 35898 h 3818030"/>
                  <a:gd name="connsiteX6" fmla="*/ 3748702 w 6528460"/>
                  <a:gd name="connsiteY6" fmla="*/ 16 h 3818030"/>
                  <a:gd name="connsiteX7" fmla="*/ 3731777 w 6528460"/>
                  <a:gd name="connsiteY7" fmla="*/ 16 h 3818030"/>
                  <a:gd name="connsiteX8" fmla="*/ 3712145 w 6528460"/>
                  <a:gd name="connsiteY8" fmla="*/ 32513 h 3818030"/>
                  <a:gd name="connsiteX9" fmla="*/ 3653923 w 6528460"/>
                  <a:gd name="connsiteY9" fmla="*/ 195669 h 3818030"/>
                  <a:gd name="connsiteX10" fmla="*/ 3180023 w 6528460"/>
                  <a:gd name="connsiteY10" fmla="*/ 645874 h 3818030"/>
                  <a:gd name="connsiteX11" fmla="*/ 3076443 w 6528460"/>
                  <a:gd name="connsiteY11" fmla="*/ 645874 h 3818030"/>
                  <a:gd name="connsiteX12" fmla="*/ 2645871 w 6528460"/>
                  <a:gd name="connsiteY12" fmla="*/ 100212 h 3818030"/>
                  <a:gd name="connsiteX13" fmla="*/ 2621499 w 6528460"/>
                  <a:gd name="connsiteY13" fmla="*/ 72455 h 3818030"/>
                  <a:gd name="connsiteX14" fmla="*/ 2594420 w 6528460"/>
                  <a:gd name="connsiteY14" fmla="*/ 137447 h 3818030"/>
                  <a:gd name="connsiteX15" fmla="*/ 2517919 w 6528460"/>
                  <a:gd name="connsiteY15" fmla="*/ 216656 h 3818030"/>
                  <a:gd name="connsiteX16" fmla="*/ 2366271 w 6528460"/>
                  <a:gd name="connsiteY16" fmla="*/ 254568 h 3818030"/>
                  <a:gd name="connsiteX17" fmla="*/ 2113750 w 6528460"/>
                  <a:gd name="connsiteY17" fmla="*/ 353410 h 3818030"/>
                  <a:gd name="connsiteX18" fmla="*/ 1872738 w 6528460"/>
                  <a:gd name="connsiteY18" fmla="*/ 467823 h 3818030"/>
                  <a:gd name="connsiteX19" fmla="*/ 1704843 w 6528460"/>
                  <a:gd name="connsiteY19" fmla="*/ 524691 h 3818030"/>
                  <a:gd name="connsiteX20" fmla="*/ 1379883 w 6528460"/>
                  <a:gd name="connsiteY20" fmla="*/ 749455 h 3818030"/>
                  <a:gd name="connsiteX21" fmla="*/ 1064402 w 6528460"/>
                  <a:gd name="connsiteY21" fmla="*/ 1079153 h 3818030"/>
                  <a:gd name="connsiteX22" fmla="*/ 826098 w 6528460"/>
                  <a:gd name="connsiteY22" fmla="*/ 1349953 h 3818030"/>
                  <a:gd name="connsiteX23" fmla="*/ 475413 w 6528460"/>
                  <a:gd name="connsiteY23" fmla="*/ 2016120 h 3818030"/>
                  <a:gd name="connsiteX24" fmla="*/ 254034 w 6528460"/>
                  <a:gd name="connsiteY24" fmla="*/ 2419611 h 3818030"/>
                  <a:gd name="connsiteX25" fmla="*/ 87492 w 6528460"/>
                  <a:gd name="connsiteY25" fmla="*/ 3492655 h 3818030"/>
                  <a:gd name="connsiteX26" fmla="*/ 2057559 w 6528460"/>
                  <a:gd name="connsiteY26" fmla="*/ 3477084 h 3818030"/>
                  <a:gd name="connsiteX27" fmla="*/ 3437283 w 6528460"/>
                  <a:gd name="connsiteY27" fmla="*/ 3564416 h 3818030"/>
                  <a:gd name="connsiteX28" fmla="*/ 4198230 w 6528460"/>
                  <a:gd name="connsiteY28" fmla="*/ 3807459 h 3818030"/>
                  <a:gd name="connsiteX29" fmla="*/ 4395914 w 6528460"/>
                  <a:gd name="connsiteY29" fmla="*/ 3798658 h 3818030"/>
                  <a:gd name="connsiteX30" fmla="*/ 5188003 w 6528460"/>
                  <a:gd name="connsiteY30" fmla="*/ 3708617 h 3818030"/>
                  <a:gd name="connsiteX31" fmla="*/ 5982799 w 6528460"/>
                  <a:gd name="connsiteY31" fmla="*/ 3600297 h 3818030"/>
                  <a:gd name="connsiteX32" fmla="*/ 6208240 w 6528460"/>
                  <a:gd name="connsiteY32" fmla="*/ 3570510 h 3818030"/>
                  <a:gd name="connsiteX33" fmla="*/ 6409986 w 6528460"/>
                  <a:gd name="connsiteY33" fmla="*/ 3411415 h 3818030"/>
                  <a:gd name="connsiteX34" fmla="*/ 6495288 w 6528460"/>
                  <a:gd name="connsiteY34" fmla="*/ 3106088 h 3818030"/>
                  <a:gd name="connsiteX35" fmla="*/ 6528461 w 6528460"/>
                  <a:gd name="connsiteY35" fmla="*/ 2878617 h 3818030"/>
                  <a:gd name="connsiteX36" fmla="*/ 6344994 w 6528460"/>
                  <a:gd name="connsiteY36" fmla="*/ 2262547 h 3818030"/>
                  <a:gd name="connsiteX37" fmla="*/ 6344994 w 6528460"/>
                  <a:gd name="connsiteY37" fmla="*/ 2262547 h 3818030"/>
                  <a:gd name="connsiteX0" fmla="*/ 6344994 w 6528462"/>
                  <a:gd name="connsiteY0" fmla="*/ 2262547 h 3798693"/>
                  <a:gd name="connsiteX1" fmla="*/ 6144602 w 6528462"/>
                  <a:gd name="connsiteY1" fmla="*/ 1972792 h 3798693"/>
                  <a:gd name="connsiteX2" fmla="*/ 5445939 w 6528462"/>
                  <a:gd name="connsiteY2" fmla="*/ 890270 h 3798693"/>
                  <a:gd name="connsiteX3" fmla="*/ 5229977 w 6528462"/>
                  <a:gd name="connsiteY3" fmla="*/ 680401 h 3798693"/>
                  <a:gd name="connsiteX4" fmla="*/ 3865824 w 6528462"/>
                  <a:gd name="connsiteY4" fmla="*/ 107660 h 3798693"/>
                  <a:gd name="connsiteX5" fmla="*/ 3766982 w 6528462"/>
                  <a:gd name="connsiteY5" fmla="*/ 35898 h 3798693"/>
                  <a:gd name="connsiteX6" fmla="*/ 3748702 w 6528462"/>
                  <a:gd name="connsiteY6" fmla="*/ 16 h 3798693"/>
                  <a:gd name="connsiteX7" fmla="*/ 3731777 w 6528462"/>
                  <a:gd name="connsiteY7" fmla="*/ 16 h 3798693"/>
                  <a:gd name="connsiteX8" fmla="*/ 3712145 w 6528462"/>
                  <a:gd name="connsiteY8" fmla="*/ 32513 h 3798693"/>
                  <a:gd name="connsiteX9" fmla="*/ 3653923 w 6528462"/>
                  <a:gd name="connsiteY9" fmla="*/ 195669 h 3798693"/>
                  <a:gd name="connsiteX10" fmla="*/ 3180023 w 6528462"/>
                  <a:gd name="connsiteY10" fmla="*/ 645874 h 3798693"/>
                  <a:gd name="connsiteX11" fmla="*/ 3076443 w 6528462"/>
                  <a:gd name="connsiteY11" fmla="*/ 645874 h 3798693"/>
                  <a:gd name="connsiteX12" fmla="*/ 2645871 w 6528462"/>
                  <a:gd name="connsiteY12" fmla="*/ 100212 h 3798693"/>
                  <a:gd name="connsiteX13" fmla="*/ 2621499 w 6528462"/>
                  <a:gd name="connsiteY13" fmla="*/ 72455 h 3798693"/>
                  <a:gd name="connsiteX14" fmla="*/ 2594420 w 6528462"/>
                  <a:gd name="connsiteY14" fmla="*/ 137447 h 3798693"/>
                  <a:gd name="connsiteX15" fmla="*/ 2517919 w 6528462"/>
                  <a:gd name="connsiteY15" fmla="*/ 216656 h 3798693"/>
                  <a:gd name="connsiteX16" fmla="*/ 2366271 w 6528462"/>
                  <a:gd name="connsiteY16" fmla="*/ 254568 h 3798693"/>
                  <a:gd name="connsiteX17" fmla="*/ 2113750 w 6528462"/>
                  <a:gd name="connsiteY17" fmla="*/ 353410 h 3798693"/>
                  <a:gd name="connsiteX18" fmla="*/ 1872738 w 6528462"/>
                  <a:gd name="connsiteY18" fmla="*/ 467823 h 3798693"/>
                  <a:gd name="connsiteX19" fmla="*/ 1704843 w 6528462"/>
                  <a:gd name="connsiteY19" fmla="*/ 524691 h 3798693"/>
                  <a:gd name="connsiteX20" fmla="*/ 1379883 w 6528462"/>
                  <a:gd name="connsiteY20" fmla="*/ 749455 h 3798693"/>
                  <a:gd name="connsiteX21" fmla="*/ 1064402 w 6528462"/>
                  <a:gd name="connsiteY21" fmla="*/ 1079153 h 3798693"/>
                  <a:gd name="connsiteX22" fmla="*/ 826098 w 6528462"/>
                  <a:gd name="connsiteY22" fmla="*/ 1349953 h 3798693"/>
                  <a:gd name="connsiteX23" fmla="*/ 475413 w 6528462"/>
                  <a:gd name="connsiteY23" fmla="*/ 2016120 h 3798693"/>
                  <a:gd name="connsiteX24" fmla="*/ 254034 w 6528462"/>
                  <a:gd name="connsiteY24" fmla="*/ 2419611 h 3798693"/>
                  <a:gd name="connsiteX25" fmla="*/ 87492 w 6528462"/>
                  <a:gd name="connsiteY25" fmla="*/ 3492655 h 3798693"/>
                  <a:gd name="connsiteX26" fmla="*/ 2057559 w 6528462"/>
                  <a:gd name="connsiteY26" fmla="*/ 3477084 h 3798693"/>
                  <a:gd name="connsiteX27" fmla="*/ 3437283 w 6528462"/>
                  <a:gd name="connsiteY27" fmla="*/ 3564416 h 3798693"/>
                  <a:gd name="connsiteX28" fmla="*/ 4299808 w 6528462"/>
                  <a:gd name="connsiteY28" fmla="*/ 3626876 h 3798693"/>
                  <a:gd name="connsiteX29" fmla="*/ 4395914 w 6528462"/>
                  <a:gd name="connsiteY29" fmla="*/ 3798658 h 3798693"/>
                  <a:gd name="connsiteX30" fmla="*/ 5188003 w 6528462"/>
                  <a:gd name="connsiteY30" fmla="*/ 3708617 h 3798693"/>
                  <a:gd name="connsiteX31" fmla="*/ 5982799 w 6528462"/>
                  <a:gd name="connsiteY31" fmla="*/ 3600297 h 3798693"/>
                  <a:gd name="connsiteX32" fmla="*/ 6208240 w 6528462"/>
                  <a:gd name="connsiteY32" fmla="*/ 3570510 h 3798693"/>
                  <a:gd name="connsiteX33" fmla="*/ 6409986 w 6528462"/>
                  <a:gd name="connsiteY33" fmla="*/ 3411415 h 3798693"/>
                  <a:gd name="connsiteX34" fmla="*/ 6495288 w 6528462"/>
                  <a:gd name="connsiteY34" fmla="*/ 3106088 h 3798693"/>
                  <a:gd name="connsiteX35" fmla="*/ 6528461 w 6528462"/>
                  <a:gd name="connsiteY35" fmla="*/ 2878617 h 3798693"/>
                  <a:gd name="connsiteX36" fmla="*/ 6344994 w 6528462"/>
                  <a:gd name="connsiteY36" fmla="*/ 2262547 h 3798693"/>
                  <a:gd name="connsiteX37" fmla="*/ 6344994 w 6528462"/>
                  <a:gd name="connsiteY37" fmla="*/ 2262547 h 3798693"/>
                  <a:gd name="connsiteX0" fmla="*/ 6344994 w 6528460"/>
                  <a:gd name="connsiteY0" fmla="*/ 2262547 h 3798658"/>
                  <a:gd name="connsiteX1" fmla="*/ 6144602 w 6528460"/>
                  <a:gd name="connsiteY1" fmla="*/ 1972792 h 3798658"/>
                  <a:gd name="connsiteX2" fmla="*/ 5445939 w 6528460"/>
                  <a:gd name="connsiteY2" fmla="*/ 890270 h 3798658"/>
                  <a:gd name="connsiteX3" fmla="*/ 5229977 w 6528460"/>
                  <a:gd name="connsiteY3" fmla="*/ 680401 h 3798658"/>
                  <a:gd name="connsiteX4" fmla="*/ 3865824 w 6528460"/>
                  <a:gd name="connsiteY4" fmla="*/ 107660 h 3798658"/>
                  <a:gd name="connsiteX5" fmla="*/ 3766982 w 6528460"/>
                  <a:gd name="connsiteY5" fmla="*/ 35898 h 3798658"/>
                  <a:gd name="connsiteX6" fmla="*/ 3748702 w 6528460"/>
                  <a:gd name="connsiteY6" fmla="*/ 16 h 3798658"/>
                  <a:gd name="connsiteX7" fmla="*/ 3731777 w 6528460"/>
                  <a:gd name="connsiteY7" fmla="*/ 16 h 3798658"/>
                  <a:gd name="connsiteX8" fmla="*/ 3712145 w 6528460"/>
                  <a:gd name="connsiteY8" fmla="*/ 32513 h 3798658"/>
                  <a:gd name="connsiteX9" fmla="*/ 3653923 w 6528460"/>
                  <a:gd name="connsiteY9" fmla="*/ 195669 h 3798658"/>
                  <a:gd name="connsiteX10" fmla="*/ 3180023 w 6528460"/>
                  <a:gd name="connsiteY10" fmla="*/ 645874 h 3798658"/>
                  <a:gd name="connsiteX11" fmla="*/ 3076443 w 6528460"/>
                  <a:gd name="connsiteY11" fmla="*/ 645874 h 3798658"/>
                  <a:gd name="connsiteX12" fmla="*/ 2645871 w 6528460"/>
                  <a:gd name="connsiteY12" fmla="*/ 100212 h 3798658"/>
                  <a:gd name="connsiteX13" fmla="*/ 2621499 w 6528460"/>
                  <a:gd name="connsiteY13" fmla="*/ 72455 h 3798658"/>
                  <a:gd name="connsiteX14" fmla="*/ 2594420 w 6528460"/>
                  <a:gd name="connsiteY14" fmla="*/ 137447 h 3798658"/>
                  <a:gd name="connsiteX15" fmla="*/ 2517919 w 6528460"/>
                  <a:gd name="connsiteY15" fmla="*/ 216656 h 3798658"/>
                  <a:gd name="connsiteX16" fmla="*/ 2366271 w 6528460"/>
                  <a:gd name="connsiteY16" fmla="*/ 254568 h 3798658"/>
                  <a:gd name="connsiteX17" fmla="*/ 2113750 w 6528460"/>
                  <a:gd name="connsiteY17" fmla="*/ 353410 h 3798658"/>
                  <a:gd name="connsiteX18" fmla="*/ 1872738 w 6528460"/>
                  <a:gd name="connsiteY18" fmla="*/ 467823 h 3798658"/>
                  <a:gd name="connsiteX19" fmla="*/ 1704843 w 6528460"/>
                  <a:gd name="connsiteY19" fmla="*/ 524691 h 3798658"/>
                  <a:gd name="connsiteX20" fmla="*/ 1379883 w 6528460"/>
                  <a:gd name="connsiteY20" fmla="*/ 749455 h 3798658"/>
                  <a:gd name="connsiteX21" fmla="*/ 1064402 w 6528460"/>
                  <a:gd name="connsiteY21" fmla="*/ 1079153 h 3798658"/>
                  <a:gd name="connsiteX22" fmla="*/ 826098 w 6528460"/>
                  <a:gd name="connsiteY22" fmla="*/ 1349953 h 3798658"/>
                  <a:gd name="connsiteX23" fmla="*/ 475413 w 6528460"/>
                  <a:gd name="connsiteY23" fmla="*/ 2016120 h 3798658"/>
                  <a:gd name="connsiteX24" fmla="*/ 254034 w 6528460"/>
                  <a:gd name="connsiteY24" fmla="*/ 2419611 h 3798658"/>
                  <a:gd name="connsiteX25" fmla="*/ 87492 w 6528460"/>
                  <a:gd name="connsiteY25" fmla="*/ 3492655 h 3798658"/>
                  <a:gd name="connsiteX26" fmla="*/ 2057559 w 6528460"/>
                  <a:gd name="connsiteY26" fmla="*/ 3477084 h 3798658"/>
                  <a:gd name="connsiteX27" fmla="*/ 3437283 w 6528460"/>
                  <a:gd name="connsiteY27" fmla="*/ 3564416 h 3798658"/>
                  <a:gd name="connsiteX28" fmla="*/ 4395914 w 6528460"/>
                  <a:gd name="connsiteY28" fmla="*/ 3798658 h 3798658"/>
                  <a:gd name="connsiteX29" fmla="*/ 5188003 w 6528460"/>
                  <a:gd name="connsiteY29" fmla="*/ 3708617 h 3798658"/>
                  <a:gd name="connsiteX30" fmla="*/ 5982799 w 6528460"/>
                  <a:gd name="connsiteY30" fmla="*/ 3600297 h 3798658"/>
                  <a:gd name="connsiteX31" fmla="*/ 6208240 w 6528460"/>
                  <a:gd name="connsiteY31" fmla="*/ 3570510 h 3798658"/>
                  <a:gd name="connsiteX32" fmla="*/ 6409986 w 6528460"/>
                  <a:gd name="connsiteY32" fmla="*/ 3411415 h 3798658"/>
                  <a:gd name="connsiteX33" fmla="*/ 6495288 w 6528460"/>
                  <a:gd name="connsiteY33" fmla="*/ 3106088 h 3798658"/>
                  <a:gd name="connsiteX34" fmla="*/ 6528461 w 6528460"/>
                  <a:gd name="connsiteY34" fmla="*/ 2878617 h 3798658"/>
                  <a:gd name="connsiteX35" fmla="*/ 6344994 w 6528460"/>
                  <a:gd name="connsiteY35" fmla="*/ 2262547 h 3798658"/>
                  <a:gd name="connsiteX36" fmla="*/ 6344994 w 6528460"/>
                  <a:gd name="connsiteY36" fmla="*/ 2262547 h 3798658"/>
                  <a:gd name="connsiteX0" fmla="*/ 6344994 w 6528462"/>
                  <a:gd name="connsiteY0" fmla="*/ 2262547 h 3798658"/>
                  <a:gd name="connsiteX1" fmla="*/ 6144602 w 6528462"/>
                  <a:gd name="connsiteY1" fmla="*/ 1972792 h 3798658"/>
                  <a:gd name="connsiteX2" fmla="*/ 5445939 w 6528462"/>
                  <a:gd name="connsiteY2" fmla="*/ 890270 h 3798658"/>
                  <a:gd name="connsiteX3" fmla="*/ 5229977 w 6528462"/>
                  <a:gd name="connsiteY3" fmla="*/ 680401 h 3798658"/>
                  <a:gd name="connsiteX4" fmla="*/ 3865824 w 6528462"/>
                  <a:gd name="connsiteY4" fmla="*/ 107660 h 3798658"/>
                  <a:gd name="connsiteX5" fmla="*/ 3766982 w 6528462"/>
                  <a:gd name="connsiteY5" fmla="*/ 35898 h 3798658"/>
                  <a:gd name="connsiteX6" fmla="*/ 3748702 w 6528462"/>
                  <a:gd name="connsiteY6" fmla="*/ 16 h 3798658"/>
                  <a:gd name="connsiteX7" fmla="*/ 3731777 w 6528462"/>
                  <a:gd name="connsiteY7" fmla="*/ 16 h 3798658"/>
                  <a:gd name="connsiteX8" fmla="*/ 3712145 w 6528462"/>
                  <a:gd name="connsiteY8" fmla="*/ 32513 h 3798658"/>
                  <a:gd name="connsiteX9" fmla="*/ 3653923 w 6528462"/>
                  <a:gd name="connsiteY9" fmla="*/ 195669 h 3798658"/>
                  <a:gd name="connsiteX10" fmla="*/ 3180023 w 6528462"/>
                  <a:gd name="connsiteY10" fmla="*/ 645874 h 3798658"/>
                  <a:gd name="connsiteX11" fmla="*/ 3076443 w 6528462"/>
                  <a:gd name="connsiteY11" fmla="*/ 645874 h 3798658"/>
                  <a:gd name="connsiteX12" fmla="*/ 2645871 w 6528462"/>
                  <a:gd name="connsiteY12" fmla="*/ 100212 h 3798658"/>
                  <a:gd name="connsiteX13" fmla="*/ 2621499 w 6528462"/>
                  <a:gd name="connsiteY13" fmla="*/ 72455 h 3798658"/>
                  <a:gd name="connsiteX14" fmla="*/ 2594420 w 6528462"/>
                  <a:gd name="connsiteY14" fmla="*/ 137447 h 3798658"/>
                  <a:gd name="connsiteX15" fmla="*/ 2517919 w 6528462"/>
                  <a:gd name="connsiteY15" fmla="*/ 216656 h 3798658"/>
                  <a:gd name="connsiteX16" fmla="*/ 2366271 w 6528462"/>
                  <a:gd name="connsiteY16" fmla="*/ 254568 h 3798658"/>
                  <a:gd name="connsiteX17" fmla="*/ 2113750 w 6528462"/>
                  <a:gd name="connsiteY17" fmla="*/ 353410 h 3798658"/>
                  <a:gd name="connsiteX18" fmla="*/ 1872738 w 6528462"/>
                  <a:gd name="connsiteY18" fmla="*/ 467823 h 3798658"/>
                  <a:gd name="connsiteX19" fmla="*/ 1704843 w 6528462"/>
                  <a:gd name="connsiteY19" fmla="*/ 524691 h 3798658"/>
                  <a:gd name="connsiteX20" fmla="*/ 1379883 w 6528462"/>
                  <a:gd name="connsiteY20" fmla="*/ 749455 h 3798658"/>
                  <a:gd name="connsiteX21" fmla="*/ 1064402 w 6528462"/>
                  <a:gd name="connsiteY21" fmla="*/ 1079153 h 3798658"/>
                  <a:gd name="connsiteX22" fmla="*/ 826098 w 6528462"/>
                  <a:gd name="connsiteY22" fmla="*/ 1349953 h 3798658"/>
                  <a:gd name="connsiteX23" fmla="*/ 475413 w 6528462"/>
                  <a:gd name="connsiteY23" fmla="*/ 2016120 h 3798658"/>
                  <a:gd name="connsiteX24" fmla="*/ 254034 w 6528462"/>
                  <a:gd name="connsiteY24" fmla="*/ 2419611 h 3798658"/>
                  <a:gd name="connsiteX25" fmla="*/ 87492 w 6528462"/>
                  <a:gd name="connsiteY25" fmla="*/ 3492655 h 3798658"/>
                  <a:gd name="connsiteX26" fmla="*/ 2057559 w 6528462"/>
                  <a:gd name="connsiteY26" fmla="*/ 3477084 h 3798658"/>
                  <a:gd name="connsiteX27" fmla="*/ 3437283 w 6528462"/>
                  <a:gd name="connsiteY27" fmla="*/ 3564416 h 3798658"/>
                  <a:gd name="connsiteX28" fmla="*/ 4395914 w 6528462"/>
                  <a:gd name="connsiteY28" fmla="*/ 3798658 h 3798658"/>
                  <a:gd name="connsiteX29" fmla="*/ 5188003 w 6528462"/>
                  <a:gd name="connsiteY29" fmla="*/ 3708617 h 3798658"/>
                  <a:gd name="connsiteX30" fmla="*/ 5982799 w 6528462"/>
                  <a:gd name="connsiteY30" fmla="*/ 3600297 h 3798658"/>
                  <a:gd name="connsiteX31" fmla="*/ 6208240 w 6528462"/>
                  <a:gd name="connsiteY31" fmla="*/ 3570510 h 3798658"/>
                  <a:gd name="connsiteX32" fmla="*/ 6409986 w 6528462"/>
                  <a:gd name="connsiteY32" fmla="*/ 3411415 h 3798658"/>
                  <a:gd name="connsiteX33" fmla="*/ 6495288 w 6528462"/>
                  <a:gd name="connsiteY33" fmla="*/ 3106088 h 3798658"/>
                  <a:gd name="connsiteX34" fmla="*/ 6528461 w 6528462"/>
                  <a:gd name="connsiteY34" fmla="*/ 2878617 h 3798658"/>
                  <a:gd name="connsiteX35" fmla="*/ 6344994 w 6528462"/>
                  <a:gd name="connsiteY35" fmla="*/ 2262547 h 3798658"/>
                  <a:gd name="connsiteX36" fmla="*/ 6344994 w 6528462"/>
                  <a:gd name="connsiteY36" fmla="*/ 2262547 h 3798658"/>
                  <a:gd name="connsiteX0" fmla="*/ 6344994 w 6528460"/>
                  <a:gd name="connsiteY0" fmla="*/ 2262547 h 3798658"/>
                  <a:gd name="connsiteX1" fmla="*/ 6144602 w 6528460"/>
                  <a:gd name="connsiteY1" fmla="*/ 1972792 h 3798658"/>
                  <a:gd name="connsiteX2" fmla="*/ 5445939 w 6528460"/>
                  <a:gd name="connsiteY2" fmla="*/ 890270 h 3798658"/>
                  <a:gd name="connsiteX3" fmla="*/ 5229977 w 6528460"/>
                  <a:gd name="connsiteY3" fmla="*/ 680401 h 3798658"/>
                  <a:gd name="connsiteX4" fmla="*/ 3865824 w 6528460"/>
                  <a:gd name="connsiteY4" fmla="*/ 107660 h 3798658"/>
                  <a:gd name="connsiteX5" fmla="*/ 3766982 w 6528460"/>
                  <a:gd name="connsiteY5" fmla="*/ 35898 h 3798658"/>
                  <a:gd name="connsiteX6" fmla="*/ 3748702 w 6528460"/>
                  <a:gd name="connsiteY6" fmla="*/ 16 h 3798658"/>
                  <a:gd name="connsiteX7" fmla="*/ 3731777 w 6528460"/>
                  <a:gd name="connsiteY7" fmla="*/ 16 h 3798658"/>
                  <a:gd name="connsiteX8" fmla="*/ 3712145 w 6528460"/>
                  <a:gd name="connsiteY8" fmla="*/ 32513 h 3798658"/>
                  <a:gd name="connsiteX9" fmla="*/ 3653923 w 6528460"/>
                  <a:gd name="connsiteY9" fmla="*/ 195669 h 3798658"/>
                  <a:gd name="connsiteX10" fmla="*/ 3180023 w 6528460"/>
                  <a:gd name="connsiteY10" fmla="*/ 645874 h 3798658"/>
                  <a:gd name="connsiteX11" fmla="*/ 3076443 w 6528460"/>
                  <a:gd name="connsiteY11" fmla="*/ 645874 h 3798658"/>
                  <a:gd name="connsiteX12" fmla="*/ 2645871 w 6528460"/>
                  <a:gd name="connsiteY12" fmla="*/ 100212 h 3798658"/>
                  <a:gd name="connsiteX13" fmla="*/ 2621499 w 6528460"/>
                  <a:gd name="connsiteY13" fmla="*/ 72455 h 3798658"/>
                  <a:gd name="connsiteX14" fmla="*/ 2594420 w 6528460"/>
                  <a:gd name="connsiteY14" fmla="*/ 137447 h 3798658"/>
                  <a:gd name="connsiteX15" fmla="*/ 2517919 w 6528460"/>
                  <a:gd name="connsiteY15" fmla="*/ 216656 h 3798658"/>
                  <a:gd name="connsiteX16" fmla="*/ 2366271 w 6528460"/>
                  <a:gd name="connsiteY16" fmla="*/ 254568 h 3798658"/>
                  <a:gd name="connsiteX17" fmla="*/ 2113750 w 6528460"/>
                  <a:gd name="connsiteY17" fmla="*/ 353410 h 3798658"/>
                  <a:gd name="connsiteX18" fmla="*/ 1872738 w 6528460"/>
                  <a:gd name="connsiteY18" fmla="*/ 467823 h 3798658"/>
                  <a:gd name="connsiteX19" fmla="*/ 1704843 w 6528460"/>
                  <a:gd name="connsiteY19" fmla="*/ 524691 h 3798658"/>
                  <a:gd name="connsiteX20" fmla="*/ 1379883 w 6528460"/>
                  <a:gd name="connsiteY20" fmla="*/ 749455 h 3798658"/>
                  <a:gd name="connsiteX21" fmla="*/ 1064402 w 6528460"/>
                  <a:gd name="connsiteY21" fmla="*/ 1079153 h 3798658"/>
                  <a:gd name="connsiteX22" fmla="*/ 826098 w 6528460"/>
                  <a:gd name="connsiteY22" fmla="*/ 1349953 h 3798658"/>
                  <a:gd name="connsiteX23" fmla="*/ 475413 w 6528460"/>
                  <a:gd name="connsiteY23" fmla="*/ 2016120 h 3798658"/>
                  <a:gd name="connsiteX24" fmla="*/ 254034 w 6528460"/>
                  <a:gd name="connsiteY24" fmla="*/ 2419611 h 3798658"/>
                  <a:gd name="connsiteX25" fmla="*/ 87492 w 6528460"/>
                  <a:gd name="connsiteY25" fmla="*/ 3492655 h 3798658"/>
                  <a:gd name="connsiteX26" fmla="*/ 2061322 w 6528460"/>
                  <a:gd name="connsiteY26" fmla="*/ 3270167 h 3798658"/>
                  <a:gd name="connsiteX27" fmla="*/ 3437283 w 6528460"/>
                  <a:gd name="connsiteY27" fmla="*/ 3564416 h 3798658"/>
                  <a:gd name="connsiteX28" fmla="*/ 4395914 w 6528460"/>
                  <a:gd name="connsiteY28" fmla="*/ 3798658 h 3798658"/>
                  <a:gd name="connsiteX29" fmla="*/ 5188003 w 6528460"/>
                  <a:gd name="connsiteY29" fmla="*/ 3708617 h 3798658"/>
                  <a:gd name="connsiteX30" fmla="*/ 5982799 w 6528460"/>
                  <a:gd name="connsiteY30" fmla="*/ 3600297 h 3798658"/>
                  <a:gd name="connsiteX31" fmla="*/ 6208240 w 6528460"/>
                  <a:gd name="connsiteY31" fmla="*/ 3570510 h 3798658"/>
                  <a:gd name="connsiteX32" fmla="*/ 6409986 w 6528460"/>
                  <a:gd name="connsiteY32" fmla="*/ 3411415 h 3798658"/>
                  <a:gd name="connsiteX33" fmla="*/ 6495288 w 6528460"/>
                  <a:gd name="connsiteY33" fmla="*/ 3106088 h 3798658"/>
                  <a:gd name="connsiteX34" fmla="*/ 6528461 w 6528460"/>
                  <a:gd name="connsiteY34" fmla="*/ 2878617 h 3798658"/>
                  <a:gd name="connsiteX35" fmla="*/ 6344994 w 6528460"/>
                  <a:gd name="connsiteY35" fmla="*/ 2262547 h 3798658"/>
                  <a:gd name="connsiteX36" fmla="*/ 6344994 w 6528460"/>
                  <a:gd name="connsiteY36" fmla="*/ 2262547 h 3798658"/>
                  <a:gd name="connsiteX0" fmla="*/ 6344994 w 6528462"/>
                  <a:gd name="connsiteY0" fmla="*/ 2262547 h 3798658"/>
                  <a:gd name="connsiteX1" fmla="*/ 6144602 w 6528462"/>
                  <a:gd name="connsiteY1" fmla="*/ 1972792 h 3798658"/>
                  <a:gd name="connsiteX2" fmla="*/ 5445939 w 6528462"/>
                  <a:gd name="connsiteY2" fmla="*/ 890270 h 3798658"/>
                  <a:gd name="connsiteX3" fmla="*/ 5229977 w 6528462"/>
                  <a:gd name="connsiteY3" fmla="*/ 680401 h 3798658"/>
                  <a:gd name="connsiteX4" fmla="*/ 3865824 w 6528462"/>
                  <a:gd name="connsiteY4" fmla="*/ 107660 h 3798658"/>
                  <a:gd name="connsiteX5" fmla="*/ 3766982 w 6528462"/>
                  <a:gd name="connsiteY5" fmla="*/ 35898 h 3798658"/>
                  <a:gd name="connsiteX6" fmla="*/ 3748702 w 6528462"/>
                  <a:gd name="connsiteY6" fmla="*/ 16 h 3798658"/>
                  <a:gd name="connsiteX7" fmla="*/ 3731777 w 6528462"/>
                  <a:gd name="connsiteY7" fmla="*/ 16 h 3798658"/>
                  <a:gd name="connsiteX8" fmla="*/ 3712145 w 6528462"/>
                  <a:gd name="connsiteY8" fmla="*/ 32513 h 3798658"/>
                  <a:gd name="connsiteX9" fmla="*/ 3653923 w 6528462"/>
                  <a:gd name="connsiteY9" fmla="*/ 195669 h 3798658"/>
                  <a:gd name="connsiteX10" fmla="*/ 3180023 w 6528462"/>
                  <a:gd name="connsiteY10" fmla="*/ 645874 h 3798658"/>
                  <a:gd name="connsiteX11" fmla="*/ 3076443 w 6528462"/>
                  <a:gd name="connsiteY11" fmla="*/ 645874 h 3798658"/>
                  <a:gd name="connsiteX12" fmla="*/ 2645871 w 6528462"/>
                  <a:gd name="connsiteY12" fmla="*/ 100212 h 3798658"/>
                  <a:gd name="connsiteX13" fmla="*/ 2621499 w 6528462"/>
                  <a:gd name="connsiteY13" fmla="*/ 72455 h 3798658"/>
                  <a:gd name="connsiteX14" fmla="*/ 2594420 w 6528462"/>
                  <a:gd name="connsiteY14" fmla="*/ 137447 h 3798658"/>
                  <a:gd name="connsiteX15" fmla="*/ 2517919 w 6528462"/>
                  <a:gd name="connsiteY15" fmla="*/ 216656 h 3798658"/>
                  <a:gd name="connsiteX16" fmla="*/ 2366271 w 6528462"/>
                  <a:gd name="connsiteY16" fmla="*/ 254568 h 3798658"/>
                  <a:gd name="connsiteX17" fmla="*/ 2113750 w 6528462"/>
                  <a:gd name="connsiteY17" fmla="*/ 353410 h 3798658"/>
                  <a:gd name="connsiteX18" fmla="*/ 1872738 w 6528462"/>
                  <a:gd name="connsiteY18" fmla="*/ 467823 h 3798658"/>
                  <a:gd name="connsiteX19" fmla="*/ 1704843 w 6528462"/>
                  <a:gd name="connsiteY19" fmla="*/ 524691 h 3798658"/>
                  <a:gd name="connsiteX20" fmla="*/ 1379883 w 6528462"/>
                  <a:gd name="connsiteY20" fmla="*/ 749455 h 3798658"/>
                  <a:gd name="connsiteX21" fmla="*/ 1064402 w 6528462"/>
                  <a:gd name="connsiteY21" fmla="*/ 1079153 h 3798658"/>
                  <a:gd name="connsiteX22" fmla="*/ 826098 w 6528462"/>
                  <a:gd name="connsiteY22" fmla="*/ 1349953 h 3798658"/>
                  <a:gd name="connsiteX23" fmla="*/ 475413 w 6528462"/>
                  <a:gd name="connsiteY23" fmla="*/ 2016120 h 3798658"/>
                  <a:gd name="connsiteX24" fmla="*/ 254034 w 6528462"/>
                  <a:gd name="connsiteY24" fmla="*/ 2419611 h 3798658"/>
                  <a:gd name="connsiteX25" fmla="*/ 87492 w 6528462"/>
                  <a:gd name="connsiteY25" fmla="*/ 3492655 h 3798658"/>
                  <a:gd name="connsiteX26" fmla="*/ 2262344 w 6528462"/>
                  <a:gd name="connsiteY26" fmla="*/ 3500256 h 3798658"/>
                  <a:gd name="connsiteX27" fmla="*/ 2061322 w 6528462"/>
                  <a:gd name="connsiteY27" fmla="*/ 3270167 h 3798658"/>
                  <a:gd name="connsiteX28" fmla="*/ 3437283 w 6528462"/>
                  <a:gd name="connsiteY28" fmla="*/ 3564416 h 3798658"/>
                  <a:gd name="connsiteX29" fmla="*/ 4395914 w 6528462"/>
                  <a:gd name="connsiteY29" fmla="*/ 3798658 h 3798658"/>
                  <a:gd name="connsiteX30" fmla="*/ 5188003 w 6528462"/>
                  <a:gd name="connsiteY30" fmla="*/ 3708617 h 3798658"/>
                  <a:gd name="connsiteX31" fmla="*/ 5982799 w 6528462"/>
                  <a:gd name="connsiteY31" fmla="*/ 3600297 h 3798658"/>
                  <a:gd name="connsiteX32" fmla="*/ 6208240 w 6528462"/>
                  <a:gd name="connsiteY32" fmla="*/ 3570510 h 3798658"/>
                  <a:gd name="connsiteX33" fmla="*/ 6409986 w 6528462"/>
                  <a:gd name="connsiteY33" fmla="*/ 3411415 h 3798658"/>
                  <a:gd name="connsiteX34" fmla="*/ 6495288 w 6528462"/>
                  <a:gd name="connsiteY34" fmla="*/ 3106088 h 3798658"/>
                  <a:gd name="connsiteX35" fmla="*/ 6528461 w 6528462"/>
                  <a:gd name="connsiteY35" fmla="*/ 2878617 h 3798658"/>
                  <a:gd name="connsiteX36" fmla="*/ 6344994 w 6528462"/>
                  <a:gd name="connsiteY36" fmla="*/ 2262547 h 3798658"/>
                  <a:gd name="connsiteX37" fmla="*/ 6344994 w 6528462"/>
                  <a:gd name="connsiteY37" fmla="*/ 2262547 h 3798658"/>
                  <a:gd name="connsiteX0" fmla="*/ 6344994 w 6528460"/>
                  <a:gd name="connsiteY0" fmla="*/ 2262547 h 3798658"/>
                  <a:gd name="connsiteX1" fmla="*/ 6144602 w 6528460"/>
                  <a:gd name="connsiteY1" fmla="*/ 1972792 h 3798658"/>
                  <a:gd name="connsiteX2" fmla="*/ 5445939 w 6528460"/>
                  <a:gd name="connsiteY2" fmla="*/ 890270 h 3798658"/>
                  <a:gd name="connsiteX3" fmla="*/ 5229977 w 6528460"/>
                  <a:gd name="connsiteY3" fmla="*/ 680401 h 3798658"/>
                  <a:gd name="connsiteX4" fmla="*/ 3865824 w 6528460"/>
                  <a:gd name="connsiteY4" fmla="*/ 107660 h 3798658"/>
                  <a:gd name="connsiteX5" fmla="*/ 3766982 w 6528460"/>
                  <a:gd name="connsiteY5" fmla="*/ 35898 h 3798658"/>
                  <a:gd name="connsiteX6" fmla="*/ 3748702 w 6528460"/>
                  <a:gd name="connsiteY6" fmla="*/ 16 h 3798658"/>
                  <a:gd name="connsiteX7" fmla="*/ 3731777 w 6528460"/>
                  <a:gd name="connsiteY7" fmla="*/ 16 h 3798658"/>
                  <a:gd name="connsiteX8" fmla="*/ 3712145 w 6528460"/>
                  <a:gd name="connsiteY8" fmla="*/ 32513 h 3798658"/>
                  <a:gd name="connsiteX9" fmla="*/ 3653923 w 6528460"/>
                  <a:gd name="connsiteY9" fmla="*/ 195669 h 3798658"/>
                  <a:gd name="connsiteX10" fmla="*/ 3180023 w 6528460"/>
                  <a:gd name="connsiteY10" fmla="*/ 645874 h 3798658"/>
                  <a:gd name="connsiteX11" fmla="*/ 3076443 w 6528460"/>
                  <a:gd name="connsiteY11" fmla="*/ 645874 h 3798658"/>
                  <a:gd name="connsiteX12" fmla="*/ 2645871 w 6528460"/>
                  <a:gd name="connsiteY12" fmla="*/ 100212 h 3798658"/>
                  <a:gd name="connsiteX13" fmla="*/ 2621499 w 6528460"/>
                  <a:gd name="connsiteY13" fmla="*/ 72455 h 3798658"/>
                  <a:gd name="connsiteX14" fmla="*/ 2594420 w 6528460"/>
                  <a:gd name="connsiteY14" fmla="*/ 137447 h 3798658"/>
                  <a:gd name="connsiteX15" fmla="*/ 2517919 w 6528460"/>
                  <a:gd name="connsiteY15" fmla="*/ 216656 h 3798658"/>
                  <a:gd name="connsiteX16" fmla="*/ 2366271 w 6528460"/>
                  <a:gd name="connsiteY16" fmla="*/ 254568 h 3798658"/>
                  <a:gd name="connsiteX17" fmla="*/ 2113750 w 6528460"/>
                  <a:gd name="connsiteY17" fmla="*/ 353410 h 3798658"/>
                  <a:gd name="connsiteX18" fmla="*/ 1872738 w 6528460"/>
                  <a:gd name="connsiteY18" fmla="*/ 467823 h 3798658"/>
                  <a:gd name="connsiteX19" fmla="*/ 1704843 w 6528460"/>
                  <a:gd name="connsiteY19" fmla="*/ 524691 h 3798658"/>
                  <a:gd name="connsiteX20" fmla="*/ 1379883 w 6528460"/>
                  <a:gd name="connsiteY20" fmla="*/ 749455 h 3798658"/>
                  <a:gd name="connsiteX21" fmla="*/ 1064402 w 6528460"/>
                  <a:gd name="connsiteY21" fmla="*/ 1079153 h 3798658"/>
                  <a:gd name="connsiteX22" fmla="*/ 826098 w 6528460"/>
                  <a:gd name="connsiteY22" fmla="*/ 1349953 h 3798658"/>
                  <a:gd name="connsiteX23" fmla="*/ 475413 w 6528460"/>
                  <a:gd name="connsiteY23" fmla="*/ 2016120 h 3798658"/>
                  <a:gd name="connsiteX24" fmla="*/ 254034 w 6528460"/>
                  <a:gd name="connsiteY24" fmla="*/ 2419611 h 3798658"/>
                  <a:gd name="connsiteX25" fmla="*/ 87492 w 6528460"/>
                  <a:gd name="connsiteY25" fmla="*/ 3492655 h 3798658"/>
                  <a:gd name="connsiteX26" fmla="*/ 1596444 w 6528460"/>
                  <a:gd name="connsiteY26" fmla="*/ 3534115 h 3798658"/>
                  <a:gd name="connsiteX27" fmla="*/ 2061322 w 6528460"/>
                  <a:gd name="connsiteY27" fmla="*/ 3270167 h 3798658"/>
                  <a:gd name="connsiteX28" fmla="*/ 3437283 w 6528460"/>
                  <a:gd name="connsiteY28" fmla="*/ 3564416 h 3798658"/>
                  <a:gd name="connsiteX29" fmla="*/ 4395914 w 6528460"/>
                  <a:gd name="connsiteY29" fmla="*/ 3798658 h 3798658"/>
                  <a:gd name="connsiteX30" fmla="*/ 5188003 w 6528460"/>
                  <a:gd name="connsiteY30" fmla="*/ 3708617 h 3798658"/>
                  <a:gd name="connsiteX31" fmla="*/ 5982799 w 6528460"/>
                  <a:gd name="connsiteY31" fmla="*/ 3600297 h 3798658"/>
                  <a:gd name="connsiteX32" fmla="*/ 6208240 w 6528460"/>
                  <a:gd name="connsiteY32" fmla="*/ 3570510 h 3798658"/>
                  <a:gd name="connsiteX33" fmla="*/ 6409986 w 6528460"/>
                  <a:gd name="connsiteY33" fmla="*/ 3411415 h 3798658"/>
                  <a:gd name="connsiteX34" fmla="*/ 6495288 w 6528460"/>
                  <a:gd name="connsiteY34" fmla="*/ 3106088 h 3798658"/>
                  <a:gd name="connsiteX35" fmla="*/ 6528461 w 6528460"/>
                  <a:gd name="connsiteY35" fmla="*/ 2878617 h 3798658"/>
                  <a:gd name="connsiteX36" fmla="*/ 6344994 w 6528460"/>
                  <a:gd name="connsiteY36" fmla="*/ 2262547 h 3798658"/>
                  <a:gd name="connsiteX37" fmla="*/ 6344994 w 6528460"/>
                  <a:gd name="connsiteY37" fmla="*/ 2262547 h 3798658"/>
                  <a:gd name="connsiteX0" fmla="*/ 6344994 w 6528462"/>
                  <a:gd name="connsiteY0" fmla="*/ 2262547 h 3798658"/>
                  <a:gd name="connsiteX1" fmla="*/ 6144602 w 6528462"/>
                  <a:gd name="connsiteY1" fmla="*/ 1972792 h 3798658"/>
                  <a:gd name="connsiteX2" fmla="*/ 5445939 w 6528462"/>
                  <a:gd name="connsiteY2" fmla="*/ 890270 h 3798658"/>
                  <a:gd name="connsiteX3" fmla="*/ 5229977 w 6528462"/>
                  <a:gd name="connsiteY3" fmla="*/ 680401 h 3798658"/>
                  <a:gd name="connsiteX4" fmla="*/ 3865824 w 6528462"/>
                  <a:gd name="connsiteY4" fmla="*/ 107660 h 3798658"/>
                  <a:gd name="connsiteX5" fmla="*/ 3766982 w 6528462"/>
                  <a:gd name="connsiteY5" fmla="*/ 35898 h 3798658"/>
                  <a:gd name="connsiteX6" fmla="*/ 3748702 w 6528462"/>
                  <a:gd name="connsiteY6" fmla="*/ 16 h 3798658"/>
                  <a:gd name="connsiteX7" fmla="*/ 3731777 w 6528462"/>
                  <a:gd name="connsiteY7" fmla="*/ 16 h 3798658"/>
                  <a:gd name="connsiteX8" fmla="*/ 3712145 w 6528462"/>
                  <a:gd name="connsiteY8" fmla="*/ 32513 h 3798658"/>
                  <a:gd name="connsiteX9" fmla="*/ 3653923 w 6528462"/>
                  <a:gd name="connsiteY9" fmla="*/ 195669 h 3798658"/>
                  <a:gd name="connsiteX10" fmla="*/ 3180023 w 6528462"/>
                  <a:gd name="connsiteY10" fmla="*/ 645874 h 3798658"/>
                  <a:gd name="connsiteX11" fmla="*/ 3076443 w 6528462"/>
                  <a:gd name="connsiteY11" fmla="*/ 645874 h 3798658"/>
                  <a:gd name="connsiteX12" fmla="*/ 2645871 w 6528462"/>
                  <a:gd name="connsiteY12" fmla="*/ 100212 h 3798658"/>
                  <a:gd name="connsiteX13" fmla="*/ 2621499 w 6528462"/>
                  <a:gd name="connsiteY13" fmla="*/ 72455 h 3798658"/>
                  <a:gd name="connsiteX14" fmla="*/ 2594420 w 6528462"/>
                  <a:gd name="connsiteY14" fmla="*/ 137447 h 3798658"/>
                  <a:gd name="connsiteX15" fmla="*/ 2517919 w 6528462"/>
                  <a:gd name="connsiteY15" fmla="*/ 216656 h 3798658"/>
                  <a:gd name="connsiteX16" fmla="*/ 2366271 w 6528462"/>
                  <a:gd name="connsiteY16" fmla="*/ 254568 h 3798658"/>
                  <a:gd name="connsiteX17" fmla="*/ 2113750 w 6528462"/>
                  <a:gd name="connsiteY17" fmla="*/ 353410 h 3798658"/>
                  <a:gd name="connsiteX18" fmla="*/ 1872738 w 6528462"/>
                  <a:gd name="connsiteY18" fmla="*/ 467823 h 3798658"/>
                  <a:gd name="connsiteX19" fmla="*/ 1704843 w 6528462"/>
                  <a:gd name="connsiteY19" fmla="*/ 524691 h 3798658"/>
                  <a:gd name="connsiteX20" fmla="*/ 1379883 w 6528462"/>
                  <a:gd name="connsiteY20" fmla="*/ 749455 h 3798658"/>
                  <a:gd name="connsiteX21" fmla="*/ 1064402 w 6528462"/>
                  <a:gd name="connsiteY21" fmla="*/ 1079153 h 3798658"/>
                  <a:gd name="connsiteX22" fmla="*/ 826098 w 6528462"/>
                  <a:gd name="connsiteY22" fmla="*/ 1349953 h 3798658"/>
                  <a:gd name="connsiteX23" fmla="*/ 475413 w 6528462"/>
                  <a:gd name="connsiteY23" fmla="*/ 2016120 h 3798658"/>
                  <a:gd name="connsiteX24" fmla="*/ 254034 w 6528462"/>
                  <a:gd name="connsiteY24" fmla="*/ 2419611 h 3798658"/>
                  <a:gd name="connsiteX25" fmla="*/ 87492 w 6528462"/>
                  <a:gd name="connsiteY25" fmla="*/ 3492655 h 3798658"/>
                  <a:gd name="connsiteX26" fmla="*/ 1596444 w 6528462"/>
                  <a:gd name="connsiteY26" fmla="*/ 3534115 h 3798658"/>
                  <a:gd name="connsiteX27" fmla="*/ 2061322 w 6528462"/>
                  <a:gd name="connsiteY27" fmla="*/ 3270167 h 3798658"/>
                  <a:gd name="connsiteX28" fmla="*/ 3437283 w 6528462"/>
                  <a:gd name="connsiteY28" fmla="*/ 3564416 h 3798658"/>
                  <a:gd name="connsiteX29" fmla="*/ 4395914 w 6528462"/>
                  <a:gd name="connsiteY29" fmla="*/ 3798658 h 3798658"/>
                  <a:gd name="connsiteX30" fmla="*/ 5188003 w 6528462"/>
                  <a:gd name="connsiteY30" fmla="*/ 3708617 h 3798658"/>
                  <a:gd name="connsiteX31" fmla="*/ 5982799 w 6528462"/>
                  <a:gd name="connsiteY31" fmla="*/ 3600297 h 3798658"/>
                  <a:gd name="connsiteX32" fmla="*/ 6208240 w 6528462"/>
                  <a:gd name="connsiteY32" fmla="*/ 3570510 h 3798658"/>
                  <a:gd name="connsiteX33" fmla="*/ 6409986 w 6528462"/>
                  <a:gd name="connsiteY33" fmla="*/ 3411415 h 3798658"/>
                  <a:gd name="connsiteX34" fmla="*/ 6495288 w 6528462"/>
                  <a:gd name="connsiteY34" fmla="*/ 3106088 h 3798658"/>
                  <a:gd name="connsiteX35" fmla="*/ 6528461 w 6528462"/>
                  <a:gd name="connsiteY35" fmla="*/ 2878617 h 3798658"/>
                  <a:gd name="connsiteX36" fmla="*/ 6344994 w 6528462"/>
                  <a:gd name="connsiteY36" fmla="*/ 2262547 h 3798658"/>
                  <a:gd name="connsiteX37" fmla="*/ 6344994 w 6528462"/>
                  <a:gd name="connsiteY37" fmla="*/ 2262547 h 3798658"/>
                  <a:gd name="connsiteX0" fmla="*/ 6344994 w 6528460"/>
                  <a:gd name="connsiteY0" fmla="*/ 2262547 h 3798658"/>
                  <a:gd name="connsiteX1" fmla="*/ 6144602 w 6528460"/>
                  <a:gd name="connsiteY1" fmla="*/ 1972792 h 3798658"/>
                  <a:gd name="connsiteX2" fmla="*/ 5445939 w 6528460"/>
                  <a:gd name="connsiteY2" fmla="*/ 890270 h 3798658"/>
                  <a:gd name="connsiteX3" fmla="*/ 5229977 w 6528460"/>
                  <a:gd name="connsiteY3" fmla="*/ 680401 h 3798658"/>
                  <a:gd name="connsiteX4" fmla="*/ 3865824 w 6528460"/>
                  <a:gd name="connsiteY4" fmla="*/ 107660 h 3798658"/>
                  <a:gd name="connsiteX5" fmla="*/ 3766982 w 6528460"/>
                  <a:gd name="connsiteY5" fmla="*/ 35898 h 3798658"/>
                  <a:gd name="connsiteX6" fmla="*/ 3748702 w 6528460"/>
                  <a:gd name="connsiteY6" fmla="*/ 16 h 3798658"/>
                  <a:gd name="connsiteX7" fmla="*/ 3731777 w 6528460"/>
                  <a:gd name="connsiteY7" fmla="*/ 16 h 3798658"/>
                  <a:gd name="connsiteX8" fmla="*/ 3712145 w 6528460"/>
                  <a:gd name="connsiteY8" fmla="*/ 32513 h 3798658"/>
                  <a:gd name="connsiteX9" fmla="*/ 3653923 w 6528460"/>
                  <a:gd name="connsiteY9" fmla="*/ 195669 h 3798658"/>
                  <a:gd name="connsiteX10" fmla="*/ 3180023 w 6528460"/>
                  <a:gd name="connsiteY10" fmla="*/ 645874 h 3798658"/>
                  <a:gd name="connsiteX11" fmla="*/ 3076443 w 6528460"/>
                  <a:gd name="connsiteY11" fmla="*/ 645874 h 3798658"/>
                  <a:gd name="connsiteX12" fmla="*/ 2645871 w 6528460"/>
                  <a:gd name="connsiteY12" fmla="*/ 100212 h 3798658"/>
                  <a:gd name="connsiteX13" fmla="*/ 2621499 w 6528460"/>
                  <a:gd name="connsiteY13" fmla="*/ 72455 h 3798658"/>
                  <a:gd name="connsiteX14" fmla="*/ 2594420 w 6528460"/>
                  <a:gd name="connsiteY14" fmla="*/ 137447 h 3798658"/>
                  <a:gd name="connsiteX15" fmla="*/ 2517919 w 6528460"/>
                  <a:gd name="connsiteY15" fmla="*/ 216656 h 3798658"/>
                  <a:gd name="connsiteX16" fmla="*/ 2366271 w 6528460"/>
                  <a:gd name="connsiteY16" fmla="*/ 254568 h 3798658"/>
                  <a:gd name="connsiteX17" fmla="*/ 2113750 w 6528460"/>
                  <a:gd name="connsiteY17" fmla="*/ 353410 h 3798658"/>
                  <a:gd name="connsiteX18" fmla="*/ 1872738 w 6528460"/>
                  <a:gd name="connsiteY18" fmla="*/ 467823 h 3798658"/>
                  <a:gd name="connsiteX19" fmla="*/ 1704843 w 6528460"/>
                  <a:gd name="connsiteY19" fmla="*/ 524691 h 3798658"/>
                  <a:gd name="connsiteX20" fmla="*/ 1379883 w 6528460"/>
                  <a:gd name="connsiteY20" fmla="*/ 749455 h 3798658"/>
                  <a:gd name="connsiteX21" fmla="*/ 1064402 w 6528460"/>
                  <a:gd name="connsiteY21" fmla="*/ 1079153 h 3798658"/>
                  <a:gd name="connsiteX22" fmla="*/ 826098 w 6528460"/>
                  <a:gd name="connsiteY22" fmla="*/ 1349953 h 3798658"/>
                  <a:gd name="connsiteX23" fmla="*/ 475413 w 6528460"/>
                  <a:gd name="connsiteY23" fmla="*/ 2016120 h 3798658"/>
                  <a:gd name="connsiteX24" fmla="*/ 254034 w 6528460"/>
                  <a:gd name="connsiteY24" fmla="*/ 2419611 h 3798658"/>
                  <a:gd name="connsiteX25" fmla="*/ 87492 w 6528460"/>
                  <a:gd name="connsiteY25" fmla="*/ 3492655 h 3798658"/>
                  <a:gd name="connsiteX26" fmla="*/ 1596444 w 6528460"/>
                  <a:gd name="connsiteY26" fmla="*/ 3534115 h 3798658"/>
                  <a:gd name="connsiteX27" fmla="*/ 2061322 w 6528460"/>
                  <a:gd name="connsiteY27" fmla="*/ 3270167 h 3798658"/>
                  <a:gd name="connsiteX28" fmla="*/ 3437283 w 6528460"/>
                  <a:gd name="connsiteY28" fmla="*/ 3564416 h 3798658"/>
                  <a:gd name="connsiteX29" fmla="*/ 4395914 w 6528460"/>
                  <a:gd name="connsiteY29" fmla="*/ 3798658 h 3798658"/>
                  <a:gd name="connsiteX30" fmla="*/ 5188003 w 6528460"/>
                  <a:gd name="connsiteY30" fmla="*/ 3708617 h 3798658"/>
                  <a:gd name="connsiteX31" fmla="*/ 5982799 w 6528460"/>
                  <a:gd name="connsiteY31" fmla="*/ 3600297 h 3798658"/>
                  <a:gd name="connsiteX32" fmla="*/ 6208240 w 6528460"/>
                  <a:gd name="connsiteY32" fmla="*/ 3570510 h 3798658"/>
                  <a:gd name="connsiteX33" fmla="*/ 6409986 w 6528460"/>
                  <a:gd name="connsiteY33" fmla="*/ 3411415 h 3798658"/>
                  <a:gd name="connsiteX34" fmla="*/ 6495288 w 6528460"/>
                  <a:gd name="connsiteY34" fmla="*/ 3106088 h 3798658"/>
                  <a:gd name="connsiteX35" fmla="*/ 6528461 w 6528460"/>
                  <a:gd name="connsiteY35" fmla="*/ 2878617 h 3798658"/>
                  <a:gd name="connsiteX36" fmla="*/ 6344994 w 6528460"/>
                  <a:gd name="connsiteY36" fmla="*/ 2262547 h 3798658"/>
                  <a:gd name="connsiteX37" fmla="*/ 6344994 w 6528460"/>
                  <a:gd name="connsiteY37" fmla="*/ 2262547 h 3798658"/>
                  <a:gd name="connsiteX0" fmla="*/ 6344994 w 6528462"/>
                  <a:gd name="connsiteY0" fmla="*/ 2262547 h 3798658"/>
                  <a:gd name="connsiteX1" fmla="*/ 6144602 w 6528462"/>
                  <a:gd name="connsiteY1" fmla="*/ 1972792 h 3798658"/>
                  <a:gd name="connsiteX2" fmla="*/ 5445939 w 6528462"/>
                  <a:gd name="connsiteY2" fmla="*/ 890270 h 3798658"/>
                  <a:gd name="connsiteX3" fmla="*/ 5229977 w 6528462"/>
                  <a:gd name="connsiteY3" fmla="*/ 680401 h 3798658"/>
                  <a:gd name="connsiteX4" fmla="*/ 3865824 w 6528462"/>
                  <a:gd name="connsiteY4" fmla="*/ 107660 h 3798658"/>
                  <a:gd name="connsiteX5" fmla="*/ 3766982 w 6528462"/>
                  <a:gd name="connsiteY5" fmla="*/ 35898 h 3798658"/>
                  <a:gd name="connsiteX6" fmla="*/ 3748702 w 6528462"/>
                  <a:gd name="connsiteY6" fmla="*/ 16 h 3798658"/>
                  <a:gd name="connsiteX7" fmla="*/ 3731777 w 6528462"/>
                  <a:gd name="connsiteY7" fmla="*/ 16 h 3798658"/>
                  <a:gd name="connsiteX8" fmla="*/ 3712145 w 6528462"/>
                  <a:gd name="connsiteY8" fmla="*/ 32513 h 3798658"/>
                  <a:gd name="connsiteX9" fmla="*/ 3653923 w 6528462"/>
                  <a:gd name="connsiteY9" fmla="*/ 195669 h 3798658"/>
                  <a:gd name="connsiteX10" fmla="*/ 3180023 w 6528462"/>
                  <a:gd name="connsiteY10" fmla="*/ 645874 h 3798658"/>
                  <a:gd name="connsiteX11" fmla="*/ 3076443 w 6528462"/>
                  <a:gd name="connsiteY11" fmla="*/ 645874 h 3798658"/>
                  <a:gd name="connsiteX12" fmla="*/ 2645871 w 6528462"/>
                  <a:gd name="connsiteY12" fmla="*/ 100212 h 3798658"/>
                  <a:gd name="connsiteX13" fmla="*/ 2621499 w 6528462"/>
                  <a:gd name="connsiteY13" fmla="*/ 72455 h 3798658"/>
                  <a:gd name="connsiteX14" fmla="*/ 2594420 w 6528462"/>
                  <a:gd name="connsiteY14" fmla="*/ 137447 h 3798658"/>
                  <a:gd name="connsiteX15" fmla="*/ 2517919 w 6528462"/>
                  <a:gd name="connsiteY15" fmla="*/ 216656 h 3798658"/>
                  <a:gd name="connsiteX16" fmla="*/ 2366271 w 6528462"/>
                  <a:gd name="connsiteY16" fmla="*/ 254568 h 3798658"/>
                  <a:gd name="connsiteX17" fmla="*/ 2113750 w 6528462"/>
                  <a:gd name="connsiteY17" fmla="*/ 353410 h 3798658"/>
                  <a:gd name="connsiteX18" fmla="*/ 1872738 w 6528462"/>
                  <a:gd name="connsiteY18" fmla="*/ 467823 h 3798658"/>
                  <a:gd name="connsiteX19" fmla="*/ 1704843 w 6528462"/>
                  <a:gd name="connsiteY19" fmla="*/ 524691 h 3798658"/>
                  <a:gd name="connsiteX20" fmla="*/ 1379883 w 6528462"/>
                  <a:gd name="connsiteY20" fmla="*/ 749455 h 3798658"/>
                  <a:gd name="connsiteX21" fmla="*/ 1064402 w 6528462"/>
                  <a:gd name="connsiteY21" fmla="*/ 1079153 h 3798658"/>
                  <a:gd name="connsiteX22" fmla="*/ 826098 w 6528462"/>
                  <a:gd name="connsiteY22" fmla="*/ 1349953 h 3798658"/>
                  <a:gd name="connsiteX23" fmla="*/ 475413 w 6528462"/>
                  <a:gd name="connsiteY23" fmla="*/ 2016120 h 3798658"/>
                  <a:gd name="connsiteX24" fmla="*/ 254034 w 6528462"/>
                  <a:gd name="connsiteY24" fmla="*/ 2419611 h 3798658"/>
                  <a:gd name="connsiteX25" fmla="*/ 87492 w 6528462"/>
                  <a:gd name="connsiteY25" fmla="*/ 3492655 h 3798658"/>
                  <a:gd name="connsiteX26" fmla="*/ 1600207 w 6528462"/>
                  <a:gd name="connsiteY26" fmla="*/ 3541638 h 3798658"/>
                  <a:gd name="connsiteX27" fmla="*/ 2061322 w 6528462"/>
                  <a:gd name="connsiteY27" fmla="*/ 3270167 h 3798658"/>
                  <a:gd name="connsiteX28" fmla="*/ 3437283 w 6528462"/>
                  <a:gd name="connsiteY28" fmla="*/ 3564416 h 3798658"/>
                  <a:gd name="connsiteX29" fmla="*/ 4395914 w 6528462"/>
                  <a:gd name="connsiteY29" fmla="*/ 3798658 h 3798658"/>
                  <a:gd name="connsiteX30" fmla="*/ 5188003 w 6528462"/>
                  <a:gd name="connsiteY30" fmla="*/ 3708617 h 3798658"/>
                  <a:gd name="connsiteX31" fmla="*/ 5982799 w 6528462"/>
                  <a:gd name="connsiteY31" fmla="*/ 3600297 h 3798658"/>
                  <a:gd name="connsiteX32" fmla="*/ 6208240 w 6528462"/>
                  <a:gd name="connsiteY32" fmla="*/ 3570510 h 3798658"/>
                  <a:gd name="connsiteX33" fmla="*/ 6409986 w 6528462"/>
                  <a:gd name="connsiteY33" fmla="*/ 3411415 h 3798658"/>
                  <a:gd name="connsiteX34" fmla="*/ 6495288 w 6528462"/>
                  <a:gd name="connsiteY34" fmla="*/ 3106088 h 3798658"/>
                  <a:gd name="connsiteX35" fmla="*/ 6528461 w 6528462"/>
                  <a:gd name="connsiteY35" fmla="*/ 2878617 h 3798658"/>
                  <a:gd name="connsiteX36" fmla="*/ 6344994 w 6528462"/>
                  <a:gd name="connsiteY36" fmla="*/ 2262547 h 3798658"/>
                  <a:gd name="connsiteX37" fmla="*/ 6344994 w 6528462"/>
                  <a:gd name="connsiteY37" fmla="*/ 2262547 h 3798658"/>
                  <a:gd name="connsiteX0" fmla="*/ 6344994 w 6528460"/>
                  <a:gd name="connsiteY0" fmla="*/ 2262547 h 3798658"/>
                  <a:gd name="connsiteX1" fmla="*/ 6144602 w 6528460"/>
                  <a:gd name="connsiteY1" fmla="*/ 1972792 h 3798658"/>
                  <a:gd name="connsiteX2" fmla="*/ 5445939 w 6528460"/>
                  <a:gd name="connsiteY2" fmla="*/ 890270 h 3798658"/>
                  <a:gd name="connsiteX3" fmla="*/ 5229977 w 6528460"/>
                  <a:gd name="connsiteY3" fmla="*/ 680401 h 3798658"/>
                  <a:gd name="connsiteX4" fmla="*/ 3865824 w 6528460"/>
                  <a:gd name="connsiteY4" fmla="*/ 107660 h 3798658"/>
                  <a:gd name="connsiteX5" fmla="*/ 3766982 w 6528460"/>
                  <a:gd name="connsiteY5" fmla="*/ 35898 h 3798658"/>
                  <a:gd name="connsiteX6" fmla="*/ 3748702 w 6528460"/>
                  <a:gd name="connsiteY6" fmla="*/ 16 h 3798658"/>
                  <a:gd name="connsiteX7" fmla="*/ 3731777 w 6528460"/>
                  <a:gd name="connsiteY7" fmla="*/ 16 h 3798658"/>
                  <a:gd name="connsiteX8" fmla="*/ 3712145 w 6528460"/>
                  <a:gd name="connsiteY8" fmla="*/ 32513 h 3798658"/>
                  <a:gd name="connsiteX9" fmla="*/ 3653923 w 6528460"/>
                  <a:gd name="connsiteY9" fmla="*/ 195669 h 3798658"/>
                  <a:gd name="connsiteX10" fmla="*/ 3180023 w 6528460"/>
                  <a:gd name="connsiteY10" fmla="*/ 645874 h 3798658"/>
                  <a:gd name="connsiteX11" fmla="*/ 3076443 w 6528460"/>
                  <a:gd name="connsiteY11" fmla="*/ 645874 h 3798658"/>
                  <a:gd name="connsiteX12" fmla="*/ 2645871 w 6528460"/>
                  <a:gd name="connsiteY12" fmla="*/ 100212 h 3798658"/>
                  <a:gd name="connsiteX13" fmla="*/ 2621499 w 6528460"/>
                  <a:gd name="connsiteY13" fmla="*/ 72455 h 3798658"/>
                  <a:gd name="connsiteX14" fmla="*/ 2594420 w 6528460"/>
                  <a:gd name="connsiteY14" fmla="*/ 137447 h 3798658"/>
                  <a:gd name="connsiteX15" fmla="*/ 2517919 w 6528460"/>
                  <a:gd name="connsiteY15" fmla="*/ 216656 h 3798658"/>
                  <a:gd name="connsiteX16" fmla="*/ 2366271 w 6528460"/>
                  <a:gd name="connsiteY16" fmla="*/ 254568 h 3798658"/>
                  <a:gd name="connsiteX17" fmla="*/ 2113750 w 6528460"/>
                  <a:gd name="connsiteY17" fmla="*/ 353410 h 3798658"/>
                  <a:gd name="connsiteX18" fmla="*/ 1872738 w 6528460"/>
                  <a:gd name="connsiteY18" fmla="*/ 467823 h 3798658"/>
                  <a:gd name="connsiteX19" fmla="*/ 1704843 w 6528460"/>
                  <a:gd name="connsiteY19" fmla="*/ 524691 h 3798658"/>
                  <a:gd name="connsiteX20" fmla="*/ 1379883 w 6528460"/>
                  <a:gd name="connsiteY20" fmla="*/ 749455 h 3798658"/>
                  <a:gd name="connsiteX21" fmla="*/ 1064402 w 6528460"/>
                  <a:gd name="connsiteY21" fmla="*/ 1079153 h 3798658"/>
                  <a:gd name="connsiteX22" fmla="*/ 826098 w 6528460"/>
                  <a:gd name="connsiteY22" fmla="*/ 1349953 h 3798658"/>
                  <a:gd name="connsiteX23" fmla="*/ 475413 w 6528460"/>
                  <a:gd name="connsiteY23" fmla="*/ 2016120 h 3798658"/>
                  <a:gd name="connsiteX24" fmla="*/ 254034 w 6528460"/>
                  <a:gd name="connsiteY24" fmla="*/ 2419611 h 3798658"/>
                  <a:gd name="connsiteX25" fmla="*/ 87492 w 6528460"/>
                  <a:gd name="connsiteY25" fmla="*/ 3492655 h 3798658"/>
                  <a:gd name="connsiteX26" fmla="*/ 1600207 w 6528460"/>
                  <a:gd name="connsiteY26" fmla="*/ 3541638 h 3798658"/>
                  <a:gd name="connsiteX27" fmla="*/ 2399917 w 6528460"/>
                  <a:gd name="connsiteY27" fmla="*/ 3503420 h 3798658"/>
                  <a:gd name="connsiteX28" fmla="*/ 3437283 w 6528460"/>
                  <a:gd name="connsiteY28" fmla="*/ 3564416 h 3798658"/>
                  <a:gd name="connsiteX29" fmla="*/ 4395914 w 6528460"/>
                  <a:gd name="connsiteY29" fmla="*/ 3798658 h 3798658"/>
                  <a:gd name="connsiteX30" fmla="*/ 5188003 w 6528460"/>
                  <a:gd name="connsiteY30" fmla="*/ 3708617 h 3798658"/>
                  <a:gd name="connsiteX31" fmla="*/ 5982799 w 6528460"/>
                  <a:gd name="connsiteY31" fmla="*/ 3600297 h 3798658"/>
                  <a:gd name="connsiteX32" fmla="*/ 6208240 w 6528460"/>
                  <a:gd name="connsiteY32" fmla="*/ 3570510 h 3798658"/>
                  <a:gd name="connsiteX33" fmla="*/ 6409986 w 6528460"/>
                  <a:gd name="connsiteY33" fmla="*/ 3411415 h 3798658"/>
                  <a:gd name="connsiteX34" fmla="*/ 6495288 w 6528460"/>
                  <a:gd name="connsiteY34" fmla="*/ 3106088 h 3798658"/>
                  <a:gd name="connsiteX35" fmla="*/ 6528461 w 6528460"/>
                  <a:gd name="connsiteY35" fmla="*/ 2878617 h 3798658"/>
                  <a:gd name="connsiteX36" fmla="*/ 6344994 w 6528460"/>
                  <a:gd name="connsiteY36" fmla="*/ 2262547 h 3798658"/>
                  <a:gd name="connsiteX37" fmla="*/ 6344994 w 6528460"/>
                  <a:gd name="connsiteY37" fmla="*/ 2262547 h 3798658"/>
                  <a:gd name="connsiteX0" fmla="*/ 6344994 w 6528462"/>
                  <a:gd name="connsiteY0" fmla="*/ 2262547 h 3798658"/>
                  <a:gd name="connsiteX1" fmla="*/ 6144602 w 6528462"/>
                  <a:gd name="connsiteY1" fmla="*/ 1972792 h 3798658"/>
                  <a:gd name="connsiteX2" fmla="*/ 5445939 w 6528462"/>
                  <a:gd name="connsiteY2" fmla="*/ 890270 h 3798658"/>
                  <a:gd name="connsiteX3" fmla="*/ 5229977 w 6528462"/>
                  <a:gd name="connsiteY3" fmla="*/ 680401 h 3798658"/>
                  <a:gd name="connsiteX4" fmla="*/ 3865824 w 6528462"/>
                  <a:gd name="connsiteY4" fmla="*/ 107660 h 3798658"/>
                  <a:gd name="connsiteX5" fmla="*/ 3766982 w 6528462"/>
                  <a:gd name="connsiteY5" fmla="*/ 35898 h 3798658"/>
                  <a:gd name="connsiteX6" fmla="*/ 3748702 w 6528462"/>
                  <a:gd name="connsiteY6" fmla="*/ 16 h 3798658"/>
                  <a:gd name="connsiteX7" fmla="*/ 3731777 w 6528462"/>
                  <a:gd name="connsiteY7" fmla="*/ 16 h 3798658"/>
                  <a:gd name="connsiteX8" fmla="*/ 3712145 w 6528462"/>
                  <a:gd name="connsiteY8" fmla="*/ 32513 h 3798658"/>
                  <a:gd name="connsiteX9" fmla="*/ 3653923 w 6528462"/>
                  <a:gd name="connsiteY9" fmla="*/ 195669 h 3798658"/>
                  <a:gd name="connsiteX10" fmla="*/ 3180023 w 6528462"/>
                  <a:gd name="connsiteY10" fmla="*/ 645874 h 3798658"/>
                  <a:gd name="connsiteX11" fmla="*/ 3076443 w 6528462"/>
                  <a:gd name="connsiteY11" fmla="*/ 645874 h 3798658"/>
                  <a:gd name="connsiteX12" fmla="*/ 2645871 w 6528462"/>
                  <a:gd name="connsiteY12" fmla="*/ 100212 h 3798658"/>
                  <a:gd name="connsiteX13" fmla="*/ 2621499 w 6528462"/>
                  <a:gd name="connsiteY13" fmla="*/ 72455 h 3798658"/>
                  <a:gd name="connsiteX14" fmla="*/ 2594420 w 6528462"/>
                  <a:gd name="connsiteY14" fmla="*/ 137447 h 3798658"/>
                  <a:gd name="connsiteX15" fmla="*/ 2517919 w 6528462"/>
                  <a:gd name="connsiteY15" fmla="*/ 216656 h 3798658"/>
                  <a:gd name="connsiteX16" fmla="*/ 2366271 w 6528462"/>
                  <a:gd name="connsiteY16" fmla="*/ 254568 h 3798658"/>
                  <a:gd name="connsiteX17" fmla="*/ 2113750 w 6528462"/>
                  <a:gd name="connsiteY17" fmla="*/ 353410 h 3798658"/>
                  <a:gd name="connsiteX18" fmla="*/ 1872738 w 6528462"/>
                  <a:gd name="connsiteY18" fmla="*/ 467823 h 3798658"/>
                  <a:gd name="connsiteX19" fmla="*/ 1704843 w 6528462"/>
                  <a:gd name="connsiteY19" fmla="*/ 524691 h 3798658"/>
                  <a:gd name="connsiteX20" fmla="*/ 1379883 w 6528462"/>
                  <a:gd name="connsiteY20" fmla="*/ 749455 h 3798658"/>
                  <a:gd name="connsiteX21" fmla="*/ 1064402 w 6528462"/>
                  <a:gd name="connsiteY21" fmla="*/ 1079153 h 3798658"/>
                  <a:gd name="connsiteX22" fmla="*/ 826098 w 6528462"/>
                  <a:gd name="connsiteY22" fmla="*/ 1349953 h 3798658"/>
                  <a:gd name="connsiteX23" fmla="*/ 475413 w 6528462"/>
                  <a:gd name="connsiteY23" fmla="*/ 2016120 h 3798658"/>
                  <a:gd name="connsiteX24" fmla="*/ 254034 w 6528462"/>
                  <a:gd name="connsiteY24" fmla="*/ 2419611 h 3798658"/>
                  <a:gd name="connsiteX25" fmla="*/ 87492 w 6528462"/>
                  <a:gd name="connsiteY25" fmla="*/ 3492655 h 3798658"/>
                  <a:gd name="connsiteX26" fmla="*/ 1600207 w 6528462"/>
                  <a:gd name="connsiteY26" fmla="*/ 3541638 h 3798658"/>
                  <a:gd name="connsiteX27" fmla="*/ 2399917 w 6528462"/>
                  <a:gd name="connsiteY27" fmla="*/ 3503420 h 3798658"/>
                  <a:gd name="connsiteX28" fmla="*/ 3437283 w 6528462"/>
                  <a:gd name="connsiteY28" fmla="*/ 3564416 h 3798658"/>
                  <a:gd name="connsiteX29" fmla="*/ 4395914 w 6528462"/>
                  <a:gd name="connsiteY29" fmla="*/ 3798658 h 3798658"/>
                  <a:gd name="connsiteX30" fmla="*/ 5188003 w 6528462"/>
                  <a:gd name="connsiteY30" fmla="*/ 3708617 h 3798658"/>
                  <a:gd name="connsiteX31" fmla="*/ 5982799 w 6528462"/>
                  <a:gd name="connsiteY31" fmla="*/ 3600297 h 3798658"/>
                  <a:gd name="connsiteX32" fmla="*/ 6208240 w 6528462"/>
                  <a:gd name="connsiteY32" fmla="*/ 3570510 h 3798658"/>
                  <a:gd name="connsiteX33" fmla="*/ 6409986 w 6528462"/>
                  <a:gd name="connsiteY33" fmla="*/ 3411415 h 3798658"/>
                  <a:gd name="connsiteX34" fmla="*/ 6495288 w 6528462"/>
                  <a:gd name="connsiteY34" fmla="*/ 3106088 h 3798658"/>
                  <a:gd name="connsiteX35" fmla="*/ 6528461 w 6528462"/>
                  <a:gd name="connsiteY35" fmla="*/ 2878617 h 3798658"/>
                  <a:gd name="connsiteX36" fmla="*/ 6344994 w 6528462"/>
                  <a:gd name="connsiteY36" fmla="*/ 2262547 h 3798658"/>
                  <a:gd name="connsiteX37" fmla="*/ 6344994 w 6528462"/>
                  <a:gd name="connsiteY37" fmla="*/ 2262547 h 3798658"/>
                  <a:gd name="connsiteX0" fmla="*/ 6344994 w 6528460"/>
                  <a:gd name="connsiteY0" fmla="*/ 2262547 h 3798658"/>
                  <a:gd name="connsiteX1" fmla="*/ 6144602 w 6528460"/>
                  <a:gd name="connsiteY1" fmla="*/ 1972792 h 3798658"/>
                  <a:gd name="connsiteX2" fmla="*/ 5445939 w 6528460"/>
                  <a:gd name="connsiteY2" fmla="*/ 890270 h 3798658"/>
                  <a:gd name="connsiteX3" fmla="*/ 5229977 w 6528460"/>
                  <a:gd name="connsiteY3" fmla="*/ 680401 h 3798658"/>
                  <a:gd name="connsiteX4" fmla="*/ 3865824 w 6528460"/>
                  <a:gd name="connsiteY4" fmla="*/ 107660 h 3798658"/>
                  <a:gd name="connsiteX5" fmla="*/ 3766982 w 6528460"/>
                  <a:gd name="connsiteY5" fmla="*/ 35898 h 3798658"/>
                  <a:gd name="connsiteX6" fmla="*/ 3748702 w 6528460"/>
                  <a:gd name="connsiteY6" fmla="*/ 16 h 3798658"/>
                  <a:gd name="connsiteX7" fmla="*/ 3731777 w 6528460"/>
                  <a:gd name="connsiteY7" fmla="*/ 16 h 3798658"/>
                  <a:gd name="connsiteX8" fmla="*/ 3712145 w 6528460"/>
                  <a:gd name="connsiteY8" fmla="*/ 32513 h 3798658"/>
                  <a:gd name="connsiteX9" fmla="*/ 3653923 w 6528460"/>
                  <a:gd name="connsiteY9" fmla="*/ 195669 h 3798658"/>
                  <a:gd name="connsiteX10" fmla="*/ 3180023 w 6528460"/>
                  <a:gd name="connsiteY10" fmla="*/ 645874 h 3798658"/>
                  <a:gd name="connsiteX11" fmla="*/ 3076443 w 6528460"/>
                  <a:gd name="connsiteY11" fmla="*/ 645874 h 3798658"/>
                  <a:gd name="connsiteX12" fmla="*/ 2645871 w 6528460"/>
                  <a:gd name="connsiteY12" fmla="*/ 100212 h 3798658"/>
                  <a:gd name="connsiteX13" fmla="*/ 2621499 w 6528460"/>
                  <a:gd name="connsiteY13" fmla="*/ 72455 h 3798658"/>
                  <a:gd name="connsiteX14" fmla="*/ 2594420 w 6528460"/>
                  <a:gd name="connsiteY14" fmla="*/ 137447 h 3798658"/>
                  <a:gd name="connsiteX15" fmla="*/ 2517919 w 6528460"/>
                  <a:gd name="connsiteY15" fmla="*/ 216656 h 3798658"/>
                  <a:gd name="connsiteX16" fmla="*/ 2366271 w 6528460"/>
                  <a:gd name="connsiteY16" fmla="*/ 254568 h 3798658"/>
                  <a:gd name="connsiteX17" fmla="*/ 2113750 w 6528460"/>
                  <a:gd name="connsiteY17" fmla="*/ 353410 h 3798658"/>
                  <a:gd name="connsiteX18" fmla="*/ 1872738 w 6528460"/>
                  <a:gd name="connsiteY18" fmla="*/ 467823 h 3798658"/>
                  <a:gd name="connsiteX19" fmla="*/ 1704843 w 6528460"/>
                  <a:gd name="connsiteY19" fmla="*/ 524691 h 3798658"/>
                  <a:gd name="connsiteX20" fmla="*/ 1379883 w 6528460"/>
                  <a:gd name="connsiteY20" fmla="*/ 749455 h 3798658"/>
                  <a:gd name="connsiteX21" fmla="*/ 1064402 w 6528460"/>
                  <a:gd name="connsiteY21" fmla="*/ 1079153 h 3798658"/>
                  <a:gd name="connsiteX22" fmla="*/ 826098 w 6528460"/>
                  <a:gd name="connsiteY22" fmla="*/ 1349953 h 3798658"/>
                  <a:gd name="connsiteX23" fmla="*/ 475413 w 6528460"/>
                  <a:gd name="connsiteY23" fmla="*/ 2016120 h 3798658"/>
                  <a:gd name="connsiteX24" fmla="*/ 254034 w 6528460"/>
                  <a:gd name="connsiteY24" fmla="*/ 2419611 h 3798658"/>
                  <a:gd name="connsiteX25" fmla="*/ 87492 w 6528460"/>
                  <a:gd name="connsiteY25" fmla="*/ 3492655 h 3798658"/>
                  <a:gd name="connsiteX26" fmla="*/ 1600207 w 6528460"/>
                  <a:gd name="connsiteY26" fmla="*/ 3541638 h 3798658"/>
                  <a:gd name="connsiteX27" fmla="*/ 2399917 w 6528460"/>
                  <a:gd name="connsiteY27" fmla="*/ 3503420 h 3798658"/>
                  <a:gd name="connsiteX28" fmla="*/ 3719445 w 6528460"/>
                  <a:gd name="connsiteY28" fmla="*/ 3530555 h 3798658"/>
                  <a:gd name="connsiteX29" fmla="*/ 4395914 w 6528460"/>
                  <a:gd name="connsiteY29" fmla="*/ 3798658 h 3798658"/>
                  <a:gd name="connsiteX30" fmla="*/ 5188003 w 6528460"/>
                  <a:gd name="connsiteY30" fmla="*/ 3708617 h 3798658"/>
                  <a:gd name="connsiteX31" fmla="*/ 5982799 w 6528460"/>
                  <a:gd name="connsiteY31" fmla="*/ 3600297 h 3798658"/>
                  <a:gd name="connsiteX32" fmla="*/ 6208240 w 6528460"/>
                  <a:gd name="connsiteY32" fmla="*/ 3570510 h 3798658"/>
                  <a:gd name="connsiteX33" fmla="*/ 6409986 w 6528460"/>
                  <a:gd name="connsiteY33" fmla="*/ 3411415 h 3798658"/>
                  <a:gd name="connsiteX34" fmla="*/ 6495288 w 6528460"/>
                  <a:gd name="connsiteY34" fmla="*/ 3106088 h 3798658"/>
                  <a:gd name="connsiteX35" fmla="*/ 6528461 w 6528460"/>
                  <a:gd name="connsiteY35" fmla="*/ 2878617 h 3798658"/>
                  <a:gd name="connsiteX36" fmla="*/ 6344994 w 6528460"/>
                  <a:gd name="connsiteY36" fmla="*/ 2262547 h 3798658"/>
                  <a:gd name="connsiteX37" fmla="*/ 6344994 w 6528460"/>
                  <a:gd name="connsiteY37" fmla="*/ 2262547 h 3798658"/>
                  <a:gd name="connsiteX0" fmla="*/ 6344994 w 6528462"/>
                  <a:gd name="connsiteY0" fmla="*/ 2262547 h 3798658"/>
                  <a:gd name="connsiteX1" fmla="*/ 6144602 w 6528462"/>
                  <a:gd name="connsiteY1" fmla="*/ 1972792 h 3798658"/>
                  <a:gd name="connsiteX2" fmla="*/ 5445939 w 6528462"/>
                  <a:gd name="connsiteY2" fmla="*/ 890270 h 3798658"/>
                  <a:gd name="connsiteX3" fmla="*/ 5229977 w 6528462"/>
                  <a:gd name="connsiteY3" fmla="*/ 680401 h 3798658"/>
                  <a:gd name="connsiteX4" fmla="*/ 3865824 w 6528462"/>
                  <a:gd name="connsiteY4" fmla="*/ 107660 h 3798658"/>
                  <a:gd name="connsiteX5" fmla="*/ 3766982 w 6528462"/>
                  <a:gd name="connsiteY5" fmla="*/ 35898 h 3798658"/>
                  <a:gd name="connsiteX6" fmla="*/ 3748702 w 6528462"/>
                  <a:gd name="connsiteY6" fmla="*/ 16 h 3798658"/>
                  <a:gd name="connsiteX7" fmla="*/ 3731777 w 6528462"/>
                  <a:gd name="connsiteY7" fmla="*/ 16 h 3798658"/>
                  <a:gd name="connsiteX8" fmla="*/ 3712145 w 6528462"/>
                  <a:gd name="connsiteY8" fmla="*/ 32513 h 3798658"/>
                  <a:gd name="connsiteX9" fmla="*/ 3653923 w 6528462"/>
                  <a:gd name="connsiteY9" fmla="*/ 195669 h 3798658"/>
                  <a:gd name="connsiteX10" fmla="*/ 3180023 w 6528462"/>
                  <a:gd name="connsiteY10" fmla="*/ 645874 h 3798658"/>
                  <a:gd name="connsiteX11" fmla="*/ 3076443 w 6528462"/>
                  <a:gd name="connsiteY11" fmla="*/ 645874 h 3798658"/>
                  <a:gd name="connsiteX12" fmla="*/ 2645871 w 6528462"/>
                  <a:gd name="connsiteY12" fmla="*/ 100212 h 3798658"/>
                  <a:gd name="connsiteX13" fmla="*/ 2621499 w 6528462"/>
                  <a:gd name="connsiteY13" fmla="*/ 72455 h 3798658"/>
                  <a:gd name="connsiteX14" fmla="*/ 2594420 w 6528462"/>
                  <a:gd name="connsiteY14" fmla="*/ 137447 h 3798658"/>
                  <a:gd name="connsiteX15" fmla="*/ 2517919 w 6528462"/>
                  <a:gd name="connsiteY15" fmla="*/ 216656 h 3798658"/>
                  <a:gd name="connsiteX16" fmla="*/ 2366271 w 6528462"/>
                  <a:gd name="connsiteY16" fmla="*/ 254568 h 3798658"/>
                  <a:gd name="connsiteX17" fmla="*/ 2113750 w 6528462"/>
                  <a:gd name="connsiteY17" fmla="*/ 353410 h 3798658"/>
                  <a:gd name="connsiteX18" fmla="*/ 1872738 w 6528462"/>
                  <a:gd name="connsiteY18" fmla="*/ 467823 h 3798658"/>
                  <a:gd name="connsiteX19" fmla="*/ 1704843 w 6528462"/>
                  <a:gd name="connsiteY19" fmla="*/ 524691 h 3798658"/>
                  <a:gd name="connsiteX20" fmla="*/ 1379883 w 6528462"/>
                  <a:gd name="connsiteY20" fmla="*/ 749455 h 3798658"/>
                  <a:gd name="connsiteX21" fmla="*/ 1064402 w 6528462"/>
                  <a:gd name="connsiteY21" fmla="*/ 1079153 h 3798658"/>
                  <a:gd name="connsiteX22" fmla="*/ 826098 w 6528462"/>
                  <a:gd name="connsiteY22" fmla="*/ 1349953 h 3798658"/>
                  <a:gd name="connsiteX23" fmla="*/ 475413 w 6528462"/>
                  <a:gd name="connsiteY23" fmla="*/ 2016120 h 3798658"/>
                  <a:gd name="connsiteX24" fmla="*/ 254034 w 6528462"/>
                  <a:gd name="connsiteY24" fmla="*/ 2419611 h 3798658"/>
                  <a:gd name="connsiteX25" fmla="*/ 87492 w 6528462"/>
                  <a:gd name="connsiteY25" fmla="*/ 3492655 h 3798658"/>
                  <a:gd name="connsiteX26" fmla="*/ 1600207 w 6528462"/>
                  <a:gd name="connsiteY26" fmla="*/ 3541638 h 3798658"/>
                  <a:gd name="connsiteX27" fmla="*/ 2399917 w 6528462"/>
                  <a:gd name="connsiteY27" fmla="*/ 3503420 h 3798658"/>
                  <a:gd name="connsiteX28" fmla="*/ 3617867 w 6528462"/>
                  <a:gd name="connsiteY28" fmla="*/ 3669754 h 3798658"/>
                  <a:gd name="connsiteX29" fmla="*/ 4395914 w 6528462"/>
                  <a:gd name="connsiteY29" fmla="*/ 3798658 h 3798658"/>
                  <a:gd name="connsiteX30" fmla="*/ 5188003 w 6528462"/>
                  <a:gd name="connsiteY30" fmla="*/ 3708617 h 3798658"/>
                  <a:gd name="connsiteX31" fmla="*/ 5982799 w 6528462"/>
                  <a:gd name="connsiteY31" fmla="*/ 3600297 h 3798658"/>
                  <a:gd name="connsiteX32" fmla="*/ 6208240 w 6528462"/>
                  <a:gd name="connsiteY32" fmla="*/ 3570510 h 3798658"/>
                  <a:gd name="connsiteX33" fmla="*/ 6409986 w 6528462"/>
                  <a:gd name="connsiteY33" fmla="*/ 3411415 h 3798658"/>
                  <a:gd name="connsiteX34" fmla="*/ 6495288 w 6528462"/>
                  <a:gd name="connsiteY34" fmla="*/ 3106088 h 3798658"/>
                  <a:gd name="connsiteX35" fmla="*/ 6528461 w 6528462"/>
                  <a:gd name="connsiteY35" fmla="*/ 2878617 h 3798658"/>
                  <a:gd name="connsiteX36" fmla="*/ 6344994 w 6528462"/>
                  <a:gd name="connsiteY36" fmla="*/ 2262547 h 3798658"/>
                  <a:gd name="connsiteX37" fmla="*/ 6344994 w 6528462"/>
                  <a:gd name="connsiteY37" fmla="*/ 2262547 h 3798658"/>
                  <a:gd name="connsiteX0" fmla="*/ 6344994 w 6528460"/>
                  <a:gd name="connsiteY0" fmla="*/ 2262547 h 3830797"/>
                  <a:gd name="connsiteX1" fmla="*/ 6144602 w 6528460"/>
                  <a:gd name="connsiteY1" fmla="*/ 1972792 h 3830797"/>
                  <a:gd name="connsiteX2" fmla="*/ 5445939 w 6528460"/>
                  <a:gd name="connsiteY2" fmla="*/ 890270 h 3830797"/>
                  <a:gd name="connsiteX3" fmla="*/ 5229977 w 6528460"/>
                  <a:gd name="connsiteY3" fmla="*/ 680401 h 3830797"/>
                  <a:gd name="connsiteX4" fmla="*/ 3865824 w 6528460"/>
                  <a:gd name="connsiteY4" fmla="*/ 107660 h 3830797"/>
                  <a:gd name="connsiteX5" fmla="*/ 3766982 w 6528460"/>
                  <a:gd name="connsiteY5" fmla="*/ 35898 h 3830797"/>
                  <a:gd name="connsiteX6" fmla="*/ 3748702 w 6528460"/>
                  <a:gd name="connsiteY6" fmla="*/ 16 h 3830797"/>
                  <a:gd name="connsiteX7" fmla="*/ 3731777 w 6528460"/>
                  <a:gd name="connsiteY7" fmla="*/ 16 h 3830797"/>
                  <a:gd name="connsiteX8" fmla="*/ 3712145 w 6528460"/>
                  <a:gd name="connsiteY8" fmla="*/ 32513 h 3830797"/>
                  <a:gd name="connsiteX9" fmla="*/ 3653923 w 6528460"/>
                  <a:gd name="connsiteY9" fmla="*/ 195669 h 3830797"/>
                  <a:gd name="connsiteX10" fmla="*/ 3180023 w 6528460"/>
                  <a:gd name="connsiteY10" fmla="*/ 645874 h 3830797"/>
                  <a:gd name="connsiteX11" fmla="*/ 3076443 w 6528460"/>
                  <a:gd name="connsiteY11" fmla="*/ 645874 h 3830797"/>
                  <a:gd name="connsiteX12" fmla="*/ 2645871 w 6528460"/>
                  <a:gd name="connsiteY12" fmla="*/ 100212 h 3830797"/>
                  <a:gd name="connsiteX13" fmla="*/ 2621499 w 6528460"/>
                  <a:gd name="connsiteY13" fmla="*/ 72455 h 3830797"/>
                  <a:gd name="connsiteX14" fmla="*/ 2594420 w 6528460"/>
                  <a:gd name="connsiteY14" fmla="*/ 137447 h 3830797"/>
                  <a:gd name="connsiteX15" fmla="*/ 2517919 w 6528460"/>
                  <a:gd name="connsiteY15" fmla="*/ 216656 h 3830797"/>
                  <a:gd name="connsiteX16" fmla="*/ 2366271 w 6528460"/>
                  <a:gd name="connsiteY16" fmla="*/ 254568 h 3830797"/>
                  <a:gd name="connsiteX17" fmla="*/ 2113750 w 6528460"/>
                  <a:gd name="connsiteY17" fmla="*/ 353410 h 3830797"/>
                  <a:gd name="connsiteX18" fmla="*/ 1872738 w 6528460"/>
                  <a:gd name="connsiteY18" fmla="*/ 467823 h 3830797"/>
                  <a:gd name="connsiteX19" fmla="*/ 1704843 w 6528460"/>
                  <a:gd name="connsiteY19" fmla="*/ 524691 h 3830797"/>
                  <a:gd name="connsiteX20" fmla="*/ 1379883 w 6528460"/>
                  <a:gd name="connsiteY20" fmla="*/ 749455 h 3830797"/>
                  <a:gd name="connsiteX21" fmla="*/ 1064402 w 6528460"/>
                  <a:gd name="connsiteY21" fmla="*/ 1079153 h 3830797"/>
                  <a:gd name="connsiteX22" fmla="*/ 826098 w 6528460"/>
                  <a:gd name="connsiteY22" fmla="*/ 1349953 h 3830797"/>
                  <a:gd name="connsiteX23" fmla="*/ 475413 w 6528460"/>
                  <a:gd name="connsiteY23" fmla="*/ 2016120 h 3830797"/>
                  <a:gd name="connsiteX24" fmla="*/ 254034 w 6528460"/>
                  <a:gd name="connsiteY24" fmla="*/ 2419611 h 3830797"/>
                  <a:gd name="connsiteX25" fmla="*/ 87492 w 6528460"/>
                  <a:gd name="connsiteY25" fmla="*/ 3492655 h 3830797"/>
                  <a:gd name="connsiteX26" fmla="*/ 1600207 w 6528460"/>
                  <a:gd name="connsiteY26" fmla="*/ 3541638 h 3830797"/>
                  <a:gd name="connsiteX27" fmla="*/ 2399917 w 6528460"/>
                  <a:gd name="connsiteY27" fmla="*/ 3503420 h 3830797"/>
                  <a:gd name="connsiteX28" fmla="*/ 3617867 w 6528460"/>
                  <a:gd name="connsiteY28" fmla="*/ 3669754 h 3830797"/>
                  <a:gd name="connsiteX29" fmla="*/ 4395914 w 6528460"/>
                  <a:gd name="connsiteY29" fmla="*/ 3798658 h 3830797"/>
                  <a:gd name="connsiteX30" fmla="*/ 5188003 w 6528460"/>
                  <a:gd name="connsiteY30" fmla="*/ 3708617 h 3830797"/>
                  <a:gd name="connsiteX31" fmla="*/ 5982799 w 6528460"/>
                  <a:gd name="connsiteY31" fmla="*/ 3600297 h 3830797"/>
                  <a:gd name="connsiteX32" fmla="*/ 6208240 w 6528460"/>
                  <a:gd name="connsiteY32" fmla="*/ 3570510 h 3830797"/>
                  <a:gd name="connsiteX33" fmla="*/ 6409986 w 6528460"/>
                  <a:gd name="connsiteY33" fmla="*/ 3411415 h 3830797"/>
                  <a:gd name="connsiteX34" fmla="*/ 6495288 w 6528460"/>
                  <a:gd name="connsiteY34" fmla="*/ 3106088 h 3830797"/>
                  <a:gd name="connsiteX35" fmla="*/ 6528461 w 6528460"/>
                  <a:gd name="connsiteY35" fmla="*/ 2878617 h 3830797"/>
                  <a:gd name="connsiteX36" fmla="*/ 6344994 w 6528460"/>
                  <a:gd name="connsiteY36" fmla="*/ 2262547 h 3830797"/>
                  <a:gd name="connsiteX37" fmla="*/ 6344994 w 6528460"/>
                  <a:gd name="connsiteY37" fmla="*/ 2262547 h 3830797"/>
                  <a:gd name="connsiteX0" fmla="*/ 6344994 w 6528462"/>
                  <a:gd name="connsiteY0" fmla="*/ 2262547 h 3808279"/>
                  <a:gd name="connsiteX1" fmla="*/ 6144602 w 6528462"/>
                  <a:gd name="connsiteY1" fmla="*/ 1972792 h 3808279"/>
                  <a:gd name="connsiteX2" fmla="*/ 5445939 w 6528462"/>
                  <a:gd name="connsiteY2" fmla="*/ 890270 h 3808279"/>
                  <a:gd name="connsiteX3" fmla="*/ 5229977 w 6528462"/>
                  <a:gd name="connsiteY3" fmla="*/ 680401 h 3808279"/>
                  <a:gd name="connsiteX4" fmla="*/ 3865824 w 6528462"/>
                  <a:gd name="connsiteY4" fmla="*/ 107660 h 3808279"/>
                  <a:gd name="connsiteX5" fmla="*/ 3766982 w 6528462"/>
                  <a:gd name="connsiteY5" fmla="*/ 35898 h 3808279"/>
                  <a:gd name="connsiteX6" fmla="*/ 3748702 w 6528462"/>
                  <a:gd name="connsiteY6" fmla="*/ 16 h 3808279"/>
                  <a:gd name="connsiteX7" fmla="*/ 3731777 w 6528462"/>
                  <a:gd name="connsiteY7" fmla="*/ 16 h 3808279"/>
                  <a:gd name="connsiteX8" fmla="*/ 3712145 w 6528462"/>
                  <a:gd name="connsiteY8" fmla="*/ 32513 h 3808279"/>
                  <a:gd name="connsiteX9" fmla="*/ 3653923 w 6528462"/>
                  <a:gd name="connsiteY9" fmla="*/ 195669 h 3808279"/>
                  <a:gd name="connsiteX10" fmla="*/ 3180023 w 6528462"/>
                  <a:gd name="connsiteY10" fmla="*/ 645874 h 3808279"/>
                  <a:gd name="connsiteX11" fmla="*/ 3076443 w 6528462"/>
                  <a:gd name="connsiteY11" fmla="*/ 645874 h 3808279"/>
                  <a:gd name="connsiteX12" fmla="*/ 2645871 w 6528462"/>
                  <a:gd name="connsiteY12" fmla="*/ 100212 h 3808279"/>
                  <a:gd name="connsiteX13" fmla="*/ 2621499 w 6528462"/>
                  <a:gd name="connsiteY13" fmla="*/ 72455 h 3808279"/>
                  <a:gd name="connsiteX14" fmla="*/ 2594420 w 6528462"/>
                  <a:gd name="connsiteY14" fmla="*/ 137447 h 3808279"/>
                  <a:gd name="connsiteX15" fmla="*/ 2517919 w 6528462"/>
                  <a:gd name="connsiteY15" fmla="*/ 216656 h 3808279"/>
                  <a:gd name="connsiteX16" fmla="*/ 2366271 w 6528462"/>
                  <a:gd name="connsiteY16" fmla="*/ 254568 h 3808279"/>
                  <a:gd name="connsiteX17" fmla="*/ 2113750 w 6528462"/>
                  <a:gd name="connsiteY17" fmla="*/ 353410 h 3808279"/>
                  <a:gd name="connsiteX18" fmla="*/ 1872738 w 6528462"/>
                  <a:gd name="connsiteY18" fmla="*/ 467823 h 3808279"/>
                  <a:gd name="connsiteX19" fmla="*/ 1704843 w 6528462"/>
                  <a:gd name="connsiteY19" fmla="*/ 524691 h 3808279"/>
                  <a:gd name="connsiteX20" fmla="*/ 1379883 w 6528462"/>
                  <a:gd name="connsiteY20" fmla="*/ 749455 h 3808279"/>
                  <a:gd name="connsiteX21" fmla="*/ 1064402 w 6528462"/>
                  <a:gd name="connsiteY21" fmla="*/ 1079153 h 3808279"/>
                  <a:gd name="connsiteX22" fmla="*/ 826098 w 6528462"/>
                  <a:gd name="connsiteY22" fmla="*/ 1349953 h 3808279"/>
                  <a:gd name="connsiteX23" fmla="*/ 475413 w 6528462"/>
                  <a:gd name="connsiteY23" fmla="*/ 2016120 h 3808279"/>
                  <a:gd name="connsiteX24" fmla="*/ 254034 w 6528462"/>
                  <a:gd name="connsiteY24" fmla="*/ 2419611 h 3808279"/>
                  <a:gd name="connsiteX25" fmla="*/ 87492 w 6528462"/>
                  <a:gd name="connsiteY25" fmla="*/ 3492655 h 3808279"/>
                  <a:gd name="connsiteX26" fmla="*/ 1600207 w 6528462"/>
                  <a:gd name="connsiteY26" fmla="*/ 3541638 h 3808279"/>
                  <a:gd name="connsiteX27" fmla="*/ 2399917 w 6528462"/>
                  <a:gd name="connsiteY27" fmla="*/ 3503420 h 3808279"/>
                  <a:gd name="connsiteX28" fmla="*/ 3772116 w 6528462"/>
                  <a:gd name="connsiteY28" fmla="*/ 3624607 h 3808279"/>
                  <a:gd name="connsiteX29" fmla="*/ 4395914 w 6528462"/>
                  <a:gd name="connsiteY29" fmla="*/ 3798658 h 3808279"/>
                  <a:gd name="connsiteX30" fmla="*/ 5188003 w 6528462"/>
                  <a:gd name="connsiteY30" fmla="*/ 3708617 h 3808279"/>
                  <a:gd name="connsiteX31" fmla="*/ 5982799 w 6528462"/>
                  <a:gd name="connsiteY31" fmla="*/ 3600297 h 3808279"/>
                  <a:gd name="connsiteX32" fmla="*/ 6208240 w 6528462"/>
                  <a:gd name="connsiteY32" fmla="*/ 3570510 h 3808279"/>
                  <a:gd name="connsiteX33" fmla="*/ 6409986 w 6528462"/>
                  <a:gd name="connsiteY33" fmla="*/ 3411415 h 3808279"/>
                  <a:gd name="connsiteX34" fmla="*/ 6495288 w 6528462"/>
                  <a:gd name="connsiteY34" fmla="*/ 3106088 h 3808279"/>
                  <a:gd name="connsiteX35" fmla="*/ 6528461 w 6528462"/>
                  <a:gd name="connsiteY35" fmla="*/ 2878617 h 3808279"/>
                  <a:gd name="connsiteX36" fmla="*/ 6344994 w 6528462"/>
                  <a:gd name="connsiteY36" fmla="*/ 2262547 h 3808279"/>
                  <a:gd name="connsiteX37" fmla="*/ 6344994 w 6528462"/>
                  <a:gd name="connsiteY37" fmla="*/ 2262547 h 3808279"/>
                  <a:gd name="connsiteX0" fmla="*/ 6344994 w 6528460"/>
                  <a:gd name="connsiteY0" fmla="*/ 2262547 h 3808279"/>
                  <a:gd name="connsiteX1" fmla="*/ 6144602 w 6528460"/>
                  <a:gd name="connsiteY1" fmla="*/ 1972792 h 3808279"/>
                  <a:gd name="connsiteX2" fmla="*/ 5445939 w 6528460"/>
                  <a:gd name="connsiteY2" fmla="*/ 890270 h 3808279"/>
                  <a:gd name="connsiteX3" fmla="*/ 5229977 w 6528460"/>
                  <a:gd name="connsiteY3" fmla="*/ 680401 h 3808279"/>
                  <a:gd name="connsiteX4" fmla="*/ 3865824 w 6528460"/>
                  <a:gd name="connsiteY4" fmla="*/ 107660 h 3808279"/>
                  <a:gd name="connsiteX5" fmla="*/ 3766982 w 6528460"/>
                  <a:gd name="connsiteY5" fmla="*/ 35898 h 3808279"/>
                  <a:gd name="connsiteX6" fmla="*/ 3748702 w 6528460"/>
                  <a:gd name="connsiteY6" fmla="*/ 16 h 3808279"/>
                  <a:gd name="connsiteX7" fmla="*/ 3731777 w 6528460"/>
                  <a:gd name="connsiteY7" fmla="*/ 16 h 3808279"/>
                  <a:gd name="connsiteX8" fmla="*/ 3712145 w 6528460"/>
                  <a:gd name="connsiteY8" fmla="*/ 32513 h 3808279"/>
                  <a:gd name="connsiteX9" fmla="*/ 3653923 w 6528460"/>
                  <a:gd name="connsiteY9" fmla="*/ 195669 h 3808279"/>
                  <a:gd name="connsiteX10" fmla="*/ 3180023 w 6528460"/>
                  <a:gd name="connsiteY10" fmla="*/ 645874 h 3808279"/>
                  <a:gd name="connsiteX11" fmla="*/ 3076443 w 6528460"/>
                  <a:gd name="connsiteY11" fmla="*/ 645874 h 3808279"/>
                  <a:gd name="connsiteX12" fmla="*/ 2645871 w 6528460"/>
                  <a:gd name="connsiteY12" fmla="*/ 100212 h 3808279"/>
                  <a:gd name="connsiteX13" fmla="*/ 2621499 w 6528460"/>
                  <a:gd name="connsiteY13" fmla="*/ 72455 h 3808279"/>
                  <a:gd name="connsiteX14" fmla="*/ 2594420 w 6528460"/>
                  <a:gd name="connsiteY14" fmla="*/ 137447 h 3808279"/>
                  <a:gd name="connsiteX15" fmla="*/ 2517919 w 6528460"/>
                  <a:gd name="connsiteY15" fmla="*/ 216656 h 3808279"/>
                  <a:gd name="connsiteX16" fmla="*/ 2366271 w 6528460"/>
                  <a:gd name="connsiteY16" fmla="*/ 254568 h 3808279"/>
                  <a:gd name="connsiteX17" fmla="*/ 2113750 w 6528460"/>
                  <a:gd name="connsiteY17" fmla="*/ 353410 h 3808279"/>
                  <a:gd name="connsiteX18" fmla="*/ 1872738 w 6528460"/>
                  <a:gd name="connsiteY18" fmla="*/ 467823 h 3808279"/>
                  <a:gd name="connsiteX19" fmla="*/ 1704843 w 6528460"/>
                  <a:gd name="connsiteY19" fmla="*/ 524691 h 3808279"/>
                  <a:gd name="connsiteX20" fmla="*/ 1379883 w 6528460"/>
                  <a:gd name="connsiteY20" fmla="*/ 749455 h 3808279"/>
                  <a:gd name="connsiteX21" fmla="*/ 1064402 w 6528460"/>
                  <a:gd name="connsiteY21" fmla="*/ 1079153 h 3808279"/>
                  <a:gd name="connsiteX22" fmla="*/ 826098 w 6528460"/>
                  <a:gd name="connsiteY22" fmla="*/ 1349953 h 3808279"/>
                  <a:gd name="connsiteX23" fmla="*/ 475413 w 6528460"/>
                  <a:gd name="connsiteY23" fmla="*/ 2016120 h 3808279"/>
                  <a:gd name="connsiteX24" fmla="*/ 254034 w 6528460"/>
                  <a:gd name="connsiteY24" fmla="*/ 2419611 h 3808279"/>
                  <a:gd name="connsiteX25" fmla="*/ 87492 w 6528460"/>
                  <a:gd name="connsiteY25" fmla="*/ 3492655 h 3808279"/>
                  <a:gd name="connsiteX26" fmla="*/ 1600207 w 6528460"/>
                  <a:gd name="connsiteY26" fmla="*/ 3541638 h 3808279"/>
                  <a:gd name="connsiteX27" fmla="*/ 2399917 w 6528460"/>
                  <a:gd name="connsiteY27" fmla="*/ 3503420 h 3808279"/>
                  <a:gd name="connsiteX28" fmla="*/ 3772116 w 6528460"/>
                  <a:gd name="connsiteY28" fmla="*/ 3624607 h 3808279"/>
                  <a:gd name="connsiteX29" fmla="*/ 4395914 w 6528460"/>
                  <a:gd name="connsiteY29" fmla="*/ 3798658 h 3808279"/>
                  <a:gd name="connsiteX30" fmla="*/ 5188003 w 6528460"/>
                  <a:gd name="connsiteY30" fmla="*/ 3708617 h 3808279"/>
                  <a:gd name="connsiteX31" fmla="*/ 5982799 w 6528460"/>
                  <a:gd name="connsiteY31" fmla="*/ 3600297 h 3808279"/>
                  <a:gd name="connsiteX32" fmla="*/ 6208240 w 6528460"/>
                  <a:gd name="connsiteY32" fmla="*/ 3570510 h 3808279"/>
                  <a:gd name="connsiteX33" fmla="*/ 6409986 w 6528460"/>
                  <a:gd name="connsiteY33" fmla="*/ 3411415 h 3808279"/>
                  <a:gd name="connsiteX34" fmla="*/ 6495288 w 6528460"/>
                  <a:gd name="connsiteY34" fmla="*/ 3106088 h 3808279"/>
                  <a:gd name="connsiteX35" fmla="*/ 6528461 w 6528460"/>
                  <a:gd name="connsiteY35" fmla="*/ 2878617 h 3808279"/>
                  <a:gd name="connsiteX36" fmla="*/ 6344994 w 6528460"/>
                  <a:gd name="connsiteY36" fmla="*/ 2262547 h 3808279"/>
                  <a:gd name="connsiteX37" fmla="*/ 6344994 w 6528460"/>
                  <a:gd name="connsiteY37" fmla="*/ 2262547 h 3808279"/>
                  <a:gd name="connsiteX0" fmla="*/ 6344994 w 6528462"/>
                  <a:gd name="connsiteY0" fmla="*/ 2262547 h 3808279"/>
                  <a:gd name="connsiteX1" fmla="*/ 6144602 w 6528462"/>
                  <a:gd name="connsiteY1" fmla="*/ 1972792 h 3808279"/>
                  <a:gd name="connsiteX2" fmla="*/ 5445939 w 6528462"/>
                  <a:gd name="connsiteY2" fmla="*/ 890270 h 3808279"/>
                  <a:gd name="connsiteX3" fmla="*/ 5229977 w 6528462"/>
                  <a:gd name="connsiteY3" fmla="*/ 680401 h 3808279"/>
                  <a:gd name="connsiteX4" fmla="*/ 3865824 w 6528462"/>
                  <a:gd name="connsiteY4" fmla="*/ 107660 h 3808279"/>
                  <a:gd name="connsiteX5" fmla="*/ 3766982 w 6528462"/>
                  <a:gd name="connsiteY5" fmla="*/ 35898 h 3808279"/>
                  <a:gd name="connsiteX6" fmla="*/ 3748702 w 6528462"/>
                  <a:gd name="connsiteY6" fmla="*/ 16 h 3808279"/>
                  <a:gd name="connsiteX7" fmla="*/ 3731777 w 6528462"/>
                  <a:gd name="connsiteY7" fmla="*/ 16 h 3808279"/>
                  <a:gd name="connsiteX8" fmla="*/ 3712145 w 6528462"/>
                  <a:gd name="connsiteY8" fmla="*/ 32513 h 3808279"/>
                  <a:gd name="connsiteX9" fmla="*/ 3653923 w 6528462"/>
                  <a:gd name="connsiteY9" fmla="*/ 195669 h 3808279"/>
                  <a:gd name="connsiteX10" fmla="*/ 3180023 w 6528462"/>
                  <a:gd name="connsiteY10" fmla="*/ 645874 h 3808279"/>
                  <a:gd name="connsiteX11" fmla="*/ 3076443 w 6528462"/>
                  <a:gd name="connsiteY11" fmla="*/ 645874 h 3808279"/>
                  <a:gd name="connsiteX12" fmla="*/ 2645871 w 6528462"/>
                  <a:gd name="connsiteY12" fmla="*/ 100212 h 3808279"/>
                  <a:gd name="connsiteX13" fmla="*/ 2621499 w 6528462"/>
                  <a:gd name="connsiteY13" fmla="*/ 72455 h 3808279"/>
                  <a:gd name="connsiteX14" fmla="*/ 2594420 w 6528462"/>
                  <a:gd name="connsiteY14" fmla="*/ 137447 h 3808279"/>
                  <a:gd name="connsiteX15" fmla="*/ 2517919 w 6528462"/>
                  <a:gd name="connsiteY15" fmla="*/ 216656 h 3808279"/>
                  <a:gd name="connsiteX16" fmla="*/ 2366271 w 6528462"/>
                  <a:gd name="connsiteY16" fmla="*/ 254568 h 3808279"/>
                  <a:gd name="connsiteX17" fmla="*/ 2113750 w 6528462"/>
                  <a:gd name="connsiteY17" fmla="*/ 353410 h 3808279"/>
                  <a:gd name="connsiteX18" fmla="*/ 1872738 w 6528462"/>
                  <a:gd name="connsiteY18" fmla="*/ 467823 h 3808279"/>
                  <a:gd name="connsiteX19" fmla="*/ 1704843 w 6528462"/>
                  <a:gd name="connsiteY19" fmla="*/ 524691 h 3808279"/>
                  <a:gd name="connsiteX20" fmla="*/ 1379883 w 6528462"/>
                  <a:gd name="connsiteY20" fmla="*/ 749455 h 3808279"/>
                  <a:gd name="connsiteX21" fmla="*/ 1064402 w 6528462"/>
                  <a:gd name="connsiteY21" fmla="*/ 1079153 h 3808279"/>
                  <a:gd name="connsiteX22" fmla="*/ 826098 w 6528462"/>
                  <a:gd name="connsiteY22" fmla="*/ 1349953 h 3808279"/>
                  <a:gd name="connsiteX23" fmla="*/ 475413 w 6528462"/>
                  <a:gd name="connsiteY23" fmla="*/ 2016120 h 3808279"/>
                  <a:gd name="connsiteX24" fmla="*/ 254034 w 6528462"/>
                  <a:gd name="connsiteY24" fmla="*/ 2419611 h 3808279"/>
                  <a:gd name="connsiteX25" fmla="*/ 87492 w 6528462"/>
                  <a:gd name="connsiteY25" fmla="*/ 3492655 h 3808279"/>
                  <a:gd name="connsiteX26" fmla="*/ 1600207 w 6528462"/>
                  <a:gd name="connsiteY26" fmla="*/ 3541638 h 3808279"/>
                  <a:gd name="connsiteX27" fmla="*/ 2399917 w 6528462"/>
                  <a:gd name="connsiteY27" fmla="*/ 3503420 h 3808279"/>
                  <a:gd name="connsiteX28" fmla="*/ 3772116 w 6528462"/>
                  <a:gd name="connsiteY28" fmla="*/ 3624607 h 3808279"/>
                  <a:gd name="connsiteX29" fmla="*/ 4395914 w 6528462"/>
                  <a:gd name="connsiteY29" fmla="*/ 3798658 h 3808279"/>
                  <a:gd name="connsiteX30" fmla="*/ 5188003 w 6528462"/>
                  <a:gd name="connsiteY30" fmla="*/ 3708617 h 3808279"/>
                  <a:gd name="connsiteX31" fmla="*/ 5982799 w 6528462"/>
                  <a:gd name="connsiteY31" fmla="*/ 3600297 h 3808279"/>
                  <a:gd name="connsiteX32" fmla="*/ 6208240 w 6528462"/>
                  <a:gd name="connsiteY32" fmla="*/ 3570510 h 3808279"/>
                  <a:gd name="connsiteX33" fmla="*/ 6409986 w 6528462"/>
                  <a:gd name="connsiteY33" fmla="*/ 3411415 h 3808279"/>
                  <a:gd name="connsiteX34" fmla="*/ 6495288 w 6528462"/>
                  <a:gd name="connsiteY34" fmla="*/ 3106088 h 3808279"/>
                  <a:gd name="connsiteX35" fmla="*/ 6528461 w 6528462"/>
                  <a:gd name="connsiteY35" fmla="*/ 2878617 h 3808279"/>
                  <a:gd name="connsiteX36" fmla="*/ 6344994 w 6528462"/>
                  <a:gd name="connsiteY36" fmla="*/ 2262547 h 3808279"/>
                  <a:gd name="connsiteX37" fmla="*/ 6344994 w 6528462"/>
                  <a:gd name="connsiteY37" fmla="*/ 2262547 h 3808279"/>
                  <a:gd name="connsiteX0" fmla="*/ 6344994 w 6528460"/>
                  <a:gd name="connsiteY0" fmla="*/ 2262547 h 3798658"/>
                  <a:gd name="connsiteX1" fmla="*/ 6144602 w 6528460"/>
                  <a:gd name="connsiteY1" fmla="*/ 1972792 h 3798658"/>
                  <a:gd name="connsiteX2" fmla="*/ 5445939 w 6528460"/>
                  <a:gd name="connsiteY2" fmla="*/ 890270 h 3798658"/>
                  <a:gd name="connsiteX3" fmla="*/ 5229977 w 6528460"/>
                  <a:gd name="connsiteY3" fmla="*/ 680401 h 3798658"/>
                  <a:gd name="connsiteX4" fmla="*/ 3865824 w 6528460"/>
                  <a:gd name="connsiteY4" fmla="*/ 107660 h 3798658"/>
                  <a:gd name="connsiteX5" fmla="*/ 3766982 w 6528460"/>
                  <a:gd name="connsiteY5" fmla="*/ 35898 h 3798658"/>
                  <a:gd name="connsiteX6" fmla="*/ 3748702 w 6528460"/>
                  <a:gd name="connsiteY6" fmla="*/ 16 h 3798658"/>
                  <a:gd name="connsiteX7" fmla="*/ 3731777 w 6528460"/>
                  <a:gd name="connsiteY7" fmla="*/ 16 h 3798658"/>
                  <a:gd name="connsiteX8" fmla="*/ 3712145 w 6528460"/>
                  <a:gd name="connsiteY8" fmla="*/ 32513 h 3798658"/>
                  <a:gd name="connsiteX9" fmla="*/ 3653923 w 6528460"/>
                  <a:gd name="connsiteY9" fmla="*/ 195669 h 3798658"/>
                  <a:gd name="connsiteX10" fmla="*/ 3180023 w 6528460"/>
                  <a:gd name="connsiteY10" fmla="*/ 645874 h 3798658"/>
                  <a:gd name="connsiteX11" fmla="*/ 3076443 w 6528460"/>
                  <a:gd name="connsiteY11" fmla="*/ 645874 h 3798658"/>
                  <a:gd name="connsiteX12" fmla="*/ 2645871 w 6528460"/>
                  <a:gd name="connsiteY12" fmla="*/ 100212 h 3798658"/>
                  <a:gd name="connsiteX13" fmla="*/ 2621499 w 6528460"/>
                  <a:gd name="connsiteY13" fmla="*/ 72455 h 3798658"/>
                  <a:gd name="connsiteX14" fmla="*/ 2594420 w 6528460"/>
                  <a:gd name="connsiteY14" fmla="*/ 137447 h 3798658"/>
                  <a:gd name="connsiteX15" fmla="*/ 2517919 w 6528460"/>
                  <a:gd name="connsiteY15" fmla="*/ 216656 h 3798658"/>
                  <a:gd name="connsiteX16" fmla="*/ 2366271 w 6528460"/>
                  <a:gd name="connsiteY16" fmla="*/ 254568 h 3798658"/>
                  <a:gd name="connsiteX17" fmla="*/ 2113750 w 6528460"/>
                  <a:gd name="connsiteY17" fmla="*/ 353410 h 3798658"/>
                  <a:gd name="connsiteX18" fmla="*/ 1872738 w 6528460"/>
                  <a:gd name="connsiteY18" fmla="*/ 467823 h 3798658"/>
                  <a:gd name="connsiteX19" fmla="*/ 1704843 w 6528460"/>
                  <a:gd name="connsiteY19" fmla="*/ 524691 h 3798658"/>
                  <a:gd name="connsiteX20" fmla="*/ 1379883 w 6528460"/>
                  <a:gd name="connsiteY20" fmla="*/ 749455 h 3798658"/>
                  <a:gd name="connsiteX21" fmla="*/ 1064402 w 6528460"/>
                  <a:gd name="connsiteY21" fmla="*/ 1079153 h 3798658"/>
                  <a:gd name="connsiteX22" fmla="*/ 826098 w 6528460"/>
                  <a:gd name="connsiteY22" fmla="*/ 1349953 h 3798658"/>
                  <a:gd name="connsiteX23" fmla="*/ 475413 w 6528460"/>
                  <a:gd name="connsiteY23" fmla="*/ 2016120 h 3798658"/>
                  <a:gd name="connsiteX24" fmla="*/ 254034 w 6528460"/>
                  <a:gd name="connsiteY24" fmla="*/ 2419611 h 3798658"/>
                  <a:gd name="connsiteX25" fmla="*/ 87492 w 6528460"/>
                  <a:gd name="connsiteY25" fmla="*/ 3492655 h 3798658"/>
                  <a:gd name="connsiteX26" fmla="*/ 1600207 w 6528460"/>
                  <a:gd name="connsiteY26" fmla="*/ 3541638 h 3798658"/>
                  <a:gd name="connsiteX27" fmla="*/ 2430015 w 6528460"/>
                  <a:gd name="connsiteY27" fmla="*/ 3495895 h 3798658"/>
                  <a:gd name="connsiteX28" fmla="*/ 3772116 w 6528460"/>
                  <a:gd name="connsiteY28" fmla="*/ 3624607 h 3798658"/>
                  <a:gd name="connsiteX29" fmla="*/ 4395914 w 6528460"/>
                  <a:gd name="connsiteY29" fmla="*/ 3798658 h 3798658"/>
                  <a:gd name="connsiteX30" fmla="*/ 5188003 w 6528460"/>
                  <a:gd name="connsiteY30" fmla="*/ 3708617 h 3798658"/>
                  <a:gd name="connsiteX31" fmla="*/ 5982799 w 6528460"/>
                  <a:gd name="connsiteY31" fmla="*/ 3600297 h 3798658"/>
                  <a:gd name="connsiteX32" fmla="*/ 6208240 w 6528460"/>
                  <a:gd name="connsiteY32" fmla="*/ 3570510 h 3798658"/>
                  <a:gd name="connsiteX33" fmla="*/ 6409986 w 6528460"/>
                  <a:gd name="connsiteY33" fmla="*/ 3411415 h 3798658"/>
                  <a:gd name="connsiteX34" fmla="*/ 6495288 w 6528460"/>
                  <a:gd name="connsiteY34" fmla="*/ 3106088 h 3798658"/>
                  <a:gd name="connsiteX35" fmla="*/ 6528461 w 6528460"/>
                  <a:gd name="connsiteY35" fmla="*/ 2878617 h 3798658"/>
                  <a:gd name="connsiteX36" fmla="*/ 6344994 w 6528460"/>
                  <a:gd name="connsiteY36" fmla="*/ 2262547 h 3798658"/>
                  <a:gd name="connsiteX37" fmla="*/ 6344994 w 6528460"/>
                  <a:gd name="connsiteY37" fmla="*/ 2262547 h 3798658"/>
                  <a:gd name="connsiteX0" fmla="*/ 6344994 w 6528462"/>
                  <a:gd name="connsiteY0" fmla="*/ 2262547 h 3798658"/>
                  <a:gd name="connsiteX1" fmla="*/ 6144602 w 6528462"/>
                  <a:gd name="connsiteY1" fmla="*/ 1972792 h 3798658"/>
                  <a:gd name="connsiteX2" fmla="*/ 5445939 w 6528462"/>
                  <a:gd name="connsiteY2" fmla="*/ 890270 h 3798658"/>
                  <a:gd name="connsiteX3" fmla="*/ 5229977 w 6528462"/>
                  <a:gd name="connsiteY3" fmla="*/ 680401 h 3798658"/>
                  <a:gd name="connsiteX4" fmla="*/ 3865824 w 6528462"/>
                  <a:gd name="connsiteY4" fmla="*/ 107660 h 3798658"/>
                  <a:gd name="connsiteX5" fmla="*/ 3766982 w 6528462"/>
                  <a:gd name="connsiteY5" fmla="*/ 35898 h 3798658"/>
                  <a:gd name="connsiteX6" fmla="*/ 3748702 w 6528462"/>
                  <a:gd name="connsiteY6" fmla="*/ 16 h 3798658"/>
                  <a:gd name="connsiteX7" fmla="*/ 3731777 w 6528462"/>
                  <a:gd name="connsiteY7" fmla="*/ 16 h 3798658"/>
                  <a:gd name="connsiteX8" fmla="*/ 3712145 w 6528462"/>
                  <a:gd name="connsiteY8" fmla="*/ 32513 h 3798658"/>
                  <a:gd name="connsiteX9" fmla="*/ 3653923 w 6528462"/>
                  <a:gd name="connsiteY9" fmla="*/ 195669 h 3798658"/>
                  <a:gd name="connsiteX10" fmla="*/ 3180023 w 6528462"/>
                  <a:gd name="connsiteY10" fmla="*/ 645874 h 3798658"/>
                  <a:gd name="connsiteX11" fmla="*/ 3076443 w 6528462"/>
                  <a:gd name="connsiteY11" fmla="*/ 645874 h 3798658"/>
                  <a:gd name="connsiteX12" fmla="*/ 2645871 w 6528462"/>
                  <a:gd name="connsiteY12" fmla="*/ 100212 h 3798658"/>
                  <a:gd name="connsiteX13" fmla="*/ 2621499 w 6528462"/>
                  <a:gd name="connsiteY13" fmla="*/ 72455 h 3798658"/>
                  <a:gd name="connsiteX14" fmla="*/ 2594420 w 6528462"/>
                  <a:gd name="connsiteY14" fmla="*/ 137447 h 3798658"/>
                  <a:gd name="connsiteX15" fmla="*/ 2517919 w 6528462"/>
                  <a:gd name="connsiteY15" fmla="*/ 216656 h 3798658"/>
                  <a:gd name="connsiteX16" fmla="*/ 2366271 w 6528462"/>
                  <a:gd name="connsiteY16" fmla="*/ 254568 h 3798658"/>
                  <a:gd name="connsiteX17" fmla="*/ 2113750 w 6528462"/>
                  <a:gd name="connsiteY17" fmla="*/ 353410 h 3798658"/>
                  <a:gd name="connsiteX18" fmla="*/ 1872738 w 6528462"/>
                  <a:gd name="connsiteY18" fmla="*/ 467823 h 3798658"/>
                  <a:gd name="connsiteX19" fmla="*/ 1704843 w 6528462"/>
                  <a:gd name="connsiteY19" fmla="*/ 524691 h 3798658"/>
                  <a:gd name="connsiteX20" fmla="*/ 1379883 w 6528462"/>
                  <a:gd name="connsiteY20" fmla="*/ 749455 h 3798658"/>
                  <a:gd name="connsiteX21" fmla="*/ 1064402 w 6528462"/>
                  <a:gd name="connsiteY21" fmla="*/ 1079153 h 3798658"/>
                  <a:gd name="connsiteX22" fmla="*/ 826098 w 6528462"/>
                  <a:gd name="connsiteY22" fmla="*/ 1349953 h 3798658"/>
                  <a:gd name="connsiteX23" fmla="*/ 475413 w 6528462"/>
                  <a:gd name="connsiteY23" fmla="*/ 2016120 h 3798658"/>
                  <a:gd name="connsiteX24" fmla="*/ 254034 w 6528462"/>
                  <a:gd name="connsiteY24" fmla="*/ 2419611 h 3798658"/>
                  <a:gd name="connsiteX25" fmla="*/ 87492 w 6528462"/>
                  <a:gd name="connsiteY25" fmla="*/ 3492655 h 3798658"/>
                  <a:gd name="connsiteX26" fmla="*/ 1600207 w 6528462"/>
                  <a:gd name="connsiteY26" fmla="*/ 3541638 h 3798658"/>
                  <a:gd name="connsiteX27" fmla="*/ 2430015 w 6528462"/>
                  <a:gd name="connsiteY27" fmla="*/ 3495895 h 3798658"/>
                  <a:gd name="connsiteX28" fmla="*/ 3772116 w 6528462"/>
                  <a:gd name="connsiteY28" fmla="*/ 3624607 h 3798658"/>
                  <a:gd name="connsiteX29" fmla="*/ 4395914 w 6528462"/>
                  <a:gd name="connsiteY29" fmla="*/ 3798658 h 3798658"/>
                  <a:gd name="connsiteX30" fmla="*/ 5188003 w 6528462"/>
                  <a:gd name="connsiteY30" fmla="*/ 3708617 h 3798658"/>
                  <a:gd name="connsiteX31" fmla="*/ 5982799 w 6528462"/>
                  <a:gd name="connsiteY31" fmla="*/ 3600297 h 3798658"/>
                  <a:gd name="connsiteX32" fmla="*/ 6208240 w 6528462"/>
                  <a:gd name="connsiteY32" fmla="*/ 3570510 h 3798658"/>
                  <a:gd name="connsiteX33" fmla="*/ 6409986 w 6528462"/>
                  <a:gd name="connsiteY33" fmla="*/ 3411415 h 3798658"/>
                  <a:gd name="connsiteX34" fmla="*/ 6495288 w 6528462"/>
                  <a:gd name="connsiteY34" fmla="*/ 3106088 h 3798658"/>
                  <a:gd name="connsiteX35" fmla="*/ 6528461 w 6528462"/>
                  <a:gd name="connsiteY35" fmla="*/ 2878617 h 3798658"/>
                  <a:gd name="connsiteX36" fmla="*/ 6344994 w 6528462"/>
                  <a:gd name="connsiteY36" fmla="*/ 2262547 h 3798658"/>
                  <a:gd name="connsiteX37" fmla="*/ 6344994 w 6528462"/>
                  <a:gd name="connsiteY37" fmla="*/ 2262547 h 3798658"/>
                  <a:gd name="connsiteX0" fmla="*/ 6344994 w 6528460"/>
                  <a:gd name="connsiteY0" fmla="*/ 2262547 h 3798658"/>
                  <a:gd name="connsiteX1" fmla="*/ 6144602 w 6528460"/>
                  <a:gd name="connsiteY1" fmla="*/ 1972792 h 3798658"/>
                  <a:gd name="connsiteX2" fmla="*/ 5445939 w 6528460"/>
                  <a:gd name="connsiteY2" fmla="*/ 890270 h 3798658"/>
                  <a:gd name="connsiteX3" fmla="*/ 5229977 w 6528460"/>
                  <a:gd name="connsiteY3" fmla="*/ 680401 h 3798658"/>
                  <a:gd name="connsiteX4" fmla="*/ 3865824 w 6528460"/>
                  <a:gd name="connsiteY4" fmla="*/ 107660 h 3798658"/>
                  <a:gd name="connsiteX5" fmla="*/ 3766982 w 6528460"/>
                  <a:gd name="connsiteY5" fmla="*/ 35898 h 3798658"/>
                  <a:gd name="connsiteX6" fmla="*/ 3748702 w 6528460"/>
                  <a:gd name="connsiteY6" fmla="*/ 16 h 3798658"/>
                  <a:gd name="connsiteX7" fmla="*/ 3731777 w 6528460"/>
                  <a:gd name="connsiteY7" fmla="*/ 16 h 3798658"/>
                  <a:gd name="connsiteX8" fmla="*/ 3712145 w 6528460"/>
                  <a:gd name="connsiteY8" fmla="*/ 32513 h 3798658"/>
                  <a:gd name="connsiteX9" fmla="*/ 3653923 w 6528460"/>
                  <a:gd name="connsiteY9" fmla="*/ 195669 h 3798658"/>
                  <a:gd name="connsiteX10" fmla="*/ 3180023 w 6528460"/>
                  <a:gd name="connsiteY10" fmla="*/ 645874 h 3798658"/>
                  <a:gd name="connsiteX11" fmla="*/ 3076443 w 6528460"/>
                  <a:gd name="connsiteY11" fmla="*/ 645874 h 3798658"/>
                  <a:gd name="connsiteX12" fmla="*/ 2645871 w 6528460"/>
                  <a:gd name="connsiteY12" fmla="*/ 100212 h 3798658"/>
                  <a:gd name="connsiteX13" fmla="*/ 2621499 w 6528460"/>
                  <a:gd name="connsiteY13" fmla="*/ 72455 h 3798658"/>
                  <a:gd name="connsiteX14" fmla="*/ 2594420 w 6528460"/>
                  <a:gd name="connsiteY14" fmla="*/ 137447 h 3798658"/>
                  <a:gd name="connsiteX15" fmla="*/ 2517919 w 6528460"/>
                  <a:gd name="connsiteY15" fmla="*/ 216656 h 3798658"/>
                  <a:gd name="connsiteX16" fmla="*/ 2366271 w 6528460"/>
                  <a:gd name="connsiteY16" fmla="*/ 254568 h 3798658"/>
                  <a:gd name="connsiteX17" fmla="*/ 2113750 w 6528460"/>
                  <a:gd name="connsiteY17" fmla="*/ 353410 h 3798658"/>
                  <a:gd name="connsiteX18" fmla="*/ 1872738 w 6528460"/>
                  <a:gd name="connsiteY18" fmla="*/ 467823 h 3798658"/>
                  <a:gd name="connsiteX19" fmla="*/ 1704843 w 6528460"/>
                  <a:gd name="connsiteY19" fmla="*/ 524691 h 3798658"/>
                  <a:gd name="connsiteX20" fmla="*/ 1379883 w 6528460"/>
                  <a:gd name="connsiteY20" fmla="*/ 749455 h 3798658"/>
                  <a:gd name="connsiteX21" fmla="*/ 1064402 w 6528460"/>
                  <a:gd name="connsiteY21" fmla="*/ 1079153 h 3798658"/>
                  <a:gd name="connsiteX22" fmla="*/ 826098 w 6528460"/>
                  <a:gd name="connsiteY22" fmla="*/ 1349953 h 3798658"/>
                  <a:gd name="connsiteX23" fmla="*/ 475413 w 6528460"/>
                  <a:gd name="connsiteY23" fmla="*/ 2016120 h 3798658"/>
                  <a:gd name="connsiteX24" fmla="*/ 254034 w 6528460"/>
                  <a:gd name="connsiteY24" fmla="*/ 2419611 h 3798658"/>
                  <a:gd name="connsiteX25" fmla="*/ 87492 w 6528460"/>
                  <a:gd name="connsiteY25" fmla="*/ 3492655 h 3798658"/>
                  <a:gd name="connsiteX26" fmla="*/ 1600207 w 6528460"/>
                  <a:gd name="connsiteY26" fmla="*/ 3541638 h 3798658"/>
                  <a:gd name="connsiteX27" fmla="*/ 2430015 w 6528460"/>
                  <a:gd name="connsiteY27" fmla="*/ 3495895 h 3798658"/>
                  <a:gd name="connsiteX28" fmla="*/ 3772116 w 6528460"/>
                  <a:gd name="connsiteY28" fmla="*/ 3624607 h 3798658"/>
                  <a:gd name="connsiteX29" fmla="*/ 4395914 w 6528460"/>
                  <a:gd name="connsiteY29" fmla="*/ 3798658 h 3798658"/>
                  <a:gd name="connsiteX30" fmla="*/ 5188003 w 6528460"/>
                  <a:gd name="connsiteY30" fmla="*/ 3708617 h 3798658"/>
                  <a:gd name="connsiteX31" fmla="*/ 5982799 w 6528460"/>
                  <a:gd name="connsiteY31" fmla="*/ 3600297 h 3798658"/>
                  <a:gd name="connsiteX32" fmla="*/ 6208240 w 6528460"/>
                  <a:gd name="connsiteY32" fmla="*/ 3570510 h 3798658"/>
                  <a:gd name="connsiteX33" fmla="*/ 6409986 w 6528460"/>
                  <a:gd name="connsiteY33" fmla="*/ 3411415 h 3798658"/>
                  <a:gd name="connsiteX34" fmla="*/ 6495288 w 6528460"/>
                  <a:gd name="connsiteY34" fmla="*/ 3106088 h 3798658"/>
                  <a:gd name="connsiteX35" fmla="*/ 6528461 w 6528460"/>
                  <a:gd name="connsiteY35" fmla="*/ 2878617 h 3798658"/>
                  <a:gd name="connsiteX36" fmla="*/ 6344994 w 6528460"/>
                  <a:gd name="connsiteY36" fmla="*/ 2262547 h 3798658"/>
                  <a:gd name="connsiteX37" fmla="*/ 6344994 w 6528460"/>
                  <a:gd name="connsiteY37" fmla="*/ 2262547 h 3798658"/>
                  <a:gd name="connsiteX0" fmla="*/ 6344994 w 6528462"/>
                  <a:gd name="connsiteY0" fmla="*/ 2262547 h 3798658"/>
                  <a:gd name="connsiteX1" fmla="*/ 6144602 w 6528462"/>
                  <a:gd name="connsiteY1" fmla="*/ 1972792 h 3798658"/>
                  <a:gd name="connsiteX2" fmla="*/ 5445939 w 6528462"/>
                  <a:gd name="connsiteY2" fmla="*/ 890270 h 3798658"/>
                  <a:gd name="connsiteX3" fmla="*/ 5229977 w 6528462"/>
                  <a:gd name="connsiteY3" fmla="*/ 680401 h 3798658"/>
                  <a:gd name="connsiteX4" fmla="*/ 3865824 w 6528462"/>
                  <a:gd name="connsiteY4" fmla="*/ 107660 h 3798658"/>
                  <a:gd name="connsiteX5" fmla="*/ 3766982 w 6528462"/>
                  <a:gd name="connsiteY5" fmla="*/ 35898 h 3798658"/>
                  <a:gd name="connsiteX6" fmla="*/ 3748702 w 6528462"/>
                  <a:gd name="connsiteY6" fmla="*/ 16 h 3798658"/>
                  <a:gd name="connsiteX7" fmla="*/ 3731777 w 6528462"/>
                  <a:gd name="connsiteY7" fmla="*/ 16 h 3798658"/>
                  <a:gd name="connsiteX8" fmla="*/ 3712145 w 6528462"/>
                  <a:gd name="connsiteY8" fmla="*/ 32513 h 3798658"/>
                  <a:gd name="connsiteX9" fmla="*/ 3653923 w 6528462"/>
                  <a:gd name="connsiteY9" fmla="*/ 195669 h 3798658"/>
                  <a:gd name="connsiteX10" fmla="*/ 3180023 w 6528462"/>
                  <a:gd name="connsiteY10" fmla="*/ 645874 h 3798658"/>
                  <a:gd name="connsiteX11" fmla="*/ 3076443 w 6528462"/>
                  <a:gd name="connsiteY11" fmla="*/ 645874 h 3798658"/>
                  <a:gd name="connsiteX12" fmla="*/ 2645871 w 6528462"/>
                  <a:gd name="connsiteY12" fmla="*/ 100212 h 3798658"/>
                  <a:gd name="connsiteX13" fmla="*/ 2621499 w 6528462"/>
                  <a:gd name="connsiteY13" fmla="*/ 72455 h 3798658"/>
                  <a:gd name="connsiteX14" fmla="*/ 2594420 w 6528462"/>
                  <a:gd name="connsiteY14" fmla="*/ 137447 h 3798658"/>
                  <a:gd name="connsiteX15" fmla="*/ 2517919 w 6528462"/>
                  <a:gd name="connsiteY15" fmla="*/ 216656 h 3798658"/>
                  <a:gd name="connsiteX16" fmla="*/ 2366271 w 6528462"/>
                  <a:gd name="connsiteY16" fmla="*/ 254568 h 3798658"/>
                  <a:gd name="connsiteX17" fmla="*/ 2113750 w 6528462"/>
                  <a:gd name="connsiteY17" fmla="*/ 353410 h 3798658"/>
                  <a:gd name="connsiteX18" fmla="*/ 1872738 w 6528462"/>
                  <a:gd name="connsiteY18" fmla="*/ 467823 h 3798658"/>
                  <a:gd name="connsiteX19" fmla="*/ 1704843 w 6528462"/>
                  <a:gd name="connsiteY19" fmla="*/ 524691 h 3798658"/>
                  <a:gd name="connsiteX20" fmla="*/ 1379883 w 6528462"/>
                  <a:gd name="connsiteY20" fmla="*/ 749455 h 3798658"/>
                  <a:gd name="connsiteX21" fmla="*/ 1064402 w 6528462"/>
                  <a:gd name="connsiteY21" fmla="*/ 1079153 h 3798658"/>
                  <a:gd name="connsiteX22" fmla="*/ 826098 w 6528462"/>
                  <a:gd name="connsiteY22" fmla="*/ 1349953 h 3798658"/>
                  <a:gd name="connsiteX23" fmla="*/ 475413 w 6528462"/>
                  <a:gd name="connsiteY23" fmla="*/ 2016120 h 3798658"/>
                  <a:gd name="connsiteX24" fmla="*/ 254034 w 6528462"/>
                  <a:gd name="connsiteY24" fmla="*/ 2419611 h 3798658"/>
                  <a:gd name="connsiteX25" fmla="*/ 87492 w 6528462"/>
                  <a:gd name="connsiteY25" fmla="*/ 3492655 h 3798658"/>
                  <a:gd name="connsiteX26" fmla="*/ 1600207 w 6528462"/>
                  <a:gd name="connsiteY26" fmla="*/ 3541638 h 3798658"/>
                  <a:gd name="connsiteX27" fmla="*/ 2430015 w 6528462"/>
                  <a:gd name="connsiteY27" fmla="*/ 3495895 h 3798658"/>
                  <a:gd name="connsiteX28" fmla="*/ 3666776 w 6528462"/>
                  <a:gd name="connsiteY28" fmla="*/ 3500456 h 3798658"/>
                  <a:gd name="connsiteX29" fmla="*/ 4395914 w 6528462"/>
                  <a:gd name="connsiteY29" fmla="*/ 3798658 h 3798658"/>
                  <a:gd name="connsiteX30" fmla="*/ 5188003 w 6528462"/>
                  <a:gd name="connsiteY30" fmla="*/ 3708617 h 3798658"/>
                  <a:gd name="connsiteX31" fmla="*/ 5982799 w 6528462"/>
                  <a:gd name="connsiteY31" fmla="*/ 3600297 h 3798658"/>
                  <a:gd name="connsiteX32" fmla="*/ 6208240 w 6528462"/>
                  <a:gd name="connsiteY32" fmla="*/ 3570510 h 3798658"/>
                  <a:gd name="connsiteX33" fmla="*/ 6409986 w 6528462"/>
                  <a:gd name="connsiteY33" fmla="*/ 3411415 h 3798658"/>
                  <a:gd name="connsiteX34" fmla="*/ 6495288 w 6528462"/>
                  <a:gd name="connsiteY34" fmla="*/ 3106088 h 3798658"/>
                  <a:gd name="connsiteX35" fmla="*/ 6528461 w 6528462"/>
                  <a:gd name="connsiteY35" fmla="*/ 2878617 h 3798658"/>
                  <a:gd name="connsiteX36" fmla="*/ 6344994 w 6528462"/>
                  <a:gd name="connsiteY36" fmla="*/ 2262547 h 3798658"/>
                  <a:gd name="connsiteX37" fmla="*/ 6344994 w 6528462"/>
                  <a:gd name="connsiteY37" fmla="*/ 2262547 h 3798658"/>
                  <a:gd name="connsiteX0" fmla="*/ 6344994 w 6528460"/>
                  <a:gd name="connsiteY0" fmla="*/ 2262547 h 3798658"/>
                  <a:gd name="connsiteX1" fmla="*/ 6144602 w 6528460"/>
                  <a:gd name="connsiteY1" fmla="*/ 1972792 h 3798658"/>
                  <a:gd name="connsiteX2" fmla="*/ 5445939 w 6528460"/>
                  <a:gd name="connsiteY2" fmla="*/ 890270 h 3798658"/>
                  <a:gd name="connsiteX3" fmla="*/ 5229977 w 6528460"/>
                  <a:gd name="connsiteY3" fmla="*/ 680401 h 3798658"/>
                  <a:gd name="connsiteX4" fmla="*/ 3865824 w 6528460"/>
                  <a:gd name="connsiteY4" fmla="*/ 107660 h 3798658"/>
                  <a:gd name="connsiteX5" fmla="*/ 3766982 w 6528460"/>
                  <a:gd name="connsiteY5" fmla="*/ 35898 h 3798658"/>
                  <a:gd name="connsiteX6" fmla="*/ 3748702 w 6528460"/>
                  <a:gd name="connsiteY6" fmla="*/ 16 h 3798658"/>
                  <a:gd name="connsiteX7" fmla="*/ 3731777 w 6528460"/>
                  <a:gd name="connsiteY7" fmla="*/ 16 h 3798658"/>
                  <a:gd name="connsiteX8" fmla="*/ 3712145 w 6528460"/>
                  <a:gd name="connsiteY8" fmla="*/ 32513 h 3798658"/>
                  <a:gd name="connsiteX9" fmla="*/ 3653923 w 6528460"/>
                  <a:gd name="connsiteY9" fmla="*/ 195669 h 3798658"/>
                  <a:gd name="connsiteX10" fmla="*/ 3180023 w 6528460"/>
                  <a:gd name="connsiteY10" fmla="*/ 645874 h 3798658"/>
                  <a:gd name="connsiteX11" fmla="*/ 3076443 w 6528460"/>
                  <a:gd name="connsiteY11" fmla="*/ 645874 h 3798658"/>
                  <a:gd name="connsiteX12" fmla="*/ 2645871 w 6528460"/>
                  <a:gd name="connsiteY12" fmla="*/ 100212 h 3798658"/>
                  <a:gd name="connsiteX13" fmla="*/ 2621499 w 6528460"/>
                  <a:gd name="connsiteY13" fmla="*/ 72455 h 3798658"/>
                  <a:gd name="connsiteX14" fmla="*/ 2594420 w 6528460"/>
                  <a:gd name="connsiteY14" fmla="*/ 137447 h 3798658"/>
                  <a:gd name="connsiteX15" fmla="*/ 2517919 w 6528460"/>
                  <a:gd name="connsiteY15" fmla="*/ 216656 h 3798658"/>
                  <a:gd name="connsiteX16" fmla="*/ 2366271 w 6528460"/>
                  <a:gd name="connsiteY16" fmla="*/ 254568 h 3798658"/>
                  <a:gd name="connsiteX17" fmla="*/ 2113750 w 6528460"/>
                  <a:gd name="connsiteY17" fmla="*/ 353410 h 3798658"/>
                  <a:gd name="connsiteX18" fmla="*/ 1872738 w 6528460"/>
                  <a:gd name="connsiteY18" fmla="*/ 467823 h 3798658"/>
                  <a:gd name="connsiteX19" fmla="*/ 1704843 w 6528460"/>
                  <a:gd name="connsiteY19" fmla="*/ 524691 h 3798658"/>
                  <a:gd name="connsiteX20" fmla="*/ 1379883 w 6528460"/>
                  <a:gd name="connsiteY20" fmla="*/ 749455 h 3798658"/>
                  <a:gd name="connsiteX21" fmla="*/ 1064402 w 6528460"/>
                  <a:gd name="connsiteY21" fmla="*/ 1079153 h 3798658"/>
                  <a:gd name="connsiteX22" fmla="*/ 826098 w 6528460"/>
                  <a:gd name="connsiteY22" fmla="*/ 1349953 h 3798658"/>
                  <a:gd name="connsiteX23" fmla="*/ 475413 w 6528460"/>
                  <a:gd name="connsiteY23" fmla="*/ 2016120 h 3798658"/>
                  <a:gd name="connsiteX24" fmla="*/ 254034 w 6528460"/>
                  <a:gd name="connsiteY24" fmla="*/ 2419611 h 3798658"/>
                  <a:gd name="connsiteX25" fmla="*/ 87492 w 6528460"/>
                  <a:gd name="connsiteY25" fmla="*/ 3492655 h 3798658"/>
                  <a:gd name="connsiteX26" fmla="*/ 1600207 w 6528460"/>
                  <a:gd name="connsiteY26" fmla="*/ 3541638 h 3798658"/>
                  <a:gd name="connsiteX27" fmla="*/ 2430015 w 6528460"/>
                  <a:gd name="connsiteY27" fmla="*/ 3495895 h 3798658"/>
                  <a:gd name="connsiteX28" fmla="*/ 3666776 w 6528460"/>
                  <a:gd name="connsiteY28" fmla="*/ 3500456 h 3798658"/>
                  <a:gd name="connsiteX29" fmla="*/ 4395914 w 6528460"/>
                  <a:gd name="connsiteY29" fmla="*/ 3798658 h 3798658"/>
                  <a:gd name="connsiteX30" fmla="*/ 5188003 w 6528460"/>
                  <a:gd name="connsiteY30" fmla="*/ 3708617 h 3798658"/>
                  <a:gd name="connsiteX31" fmla="*/ 5982799 w 6528460"/>
                  <a:gd name="connsiteY31" fmla="*/ 3600297 h 3798658"/>
                  <a:gd name="connsiteX32" fmla="*/ 6208240 w 6528460"/>
                  <a:gd name="connsiteY32" fmla="*/ 3570510 h 3798658"/>
                  <a:gd name="connsiteX33" fmla="*/ 6409986 w 6528460"/>
                  <a:gd name="connsiteY33" fmla="*/ 3411415 h 3798658"/>
                  <a:gd name="connsiteX34" fmla="*/ 6495288 w 6528460"/>
                  <a:gd name="connsiteY34" fmla="*/ 3106088 h 3798658"/>
                  <a:gd name="connsiteX35" fmla="*/ 6528461 w 6528460"/>
                  <a:gd name="connsiteY35" fmla="*/ 2878617 h 3798658"/>
                  <a:gd name="connsiteX36" fmla="*/ 6344994 w 6528460"/>
                  <a:gd name="connsiteY36" fmla="*/ 2262547 h 3798658"/>
                  <a:gd name="connsiteX37" fmla="*/ 6344994 w 6528460"/>
                  <a:gd name="connsiteY37" fmla="*/ 2262547 h 3798658"/>
                  <a:gd name="connsiteX0" fmla="*/ 6344994 w 6528462"/>
                  <a:gd name="connsiteY0" fmla="*/ 2262547 h 3798658"/>
                  <a:gd name="connsiteX1" fmla="*/ 6144602 w 6528462"/>
                  <a:gd name="connsiteY1" fmla="*/ 1972792 h 3798658"/>
                  <a:gd name="connsiteX2" fmla="*/ 5445939 w 6528462"/>
                  <a:gd name="connsiteY2" fmla="*/ 890270 h 3798658"/>
                  <a:gd name="connsiteX3" fmla="*/ 5229977 w 6528462"/>
                  <a:gd name="connsiteY3" fmla="*/ 680401 h 3798658"/>
                  <a:gd name="connsiteX4" fmla="*/ 3865824 w 6528462"/>
                  <a:gd name="connsiteY4" fmla="*/ 107660 h 3798658"/>
                  <a:gd name="connsiteX5" fmla="*/ 3766982 w 6528462"/>
                  <a:gd name="connsiteY5" fmla="*/ 35898 h 3798658"/>
                  <a:gd name="connsiteX6" fmla="*/ 3748702 w 6528462"/>
                  <a:gd name="connsiteY6" fmla="*/ 16 h 3798658"/>
                  <a:gd name="connsiteX7" fmla="*/ 3731777 w 6528462"/>
                  <a:gd name="connsiteY7" fmla="*/ 16 h 3798658"/>
                  <a:gd name="connsiteX8" fmla="*/ 3712145 w 6528462"/>
                  <a:gd name="connsiteY8" fmla="*/ 32513 h 3798658"/>
                  <a:gd name="connsiteX9" fmla="*/ 3653923 w 6528462"/>
                  <a:gd name="connsiteY9" fmla="*/ 195669 h 3798658"/>
                  <a:gd name="connsiteX10" fmla="*/ 3180023 w 6528462"/>
                  <a:gd name="connsiteY10" fmla="*/ 645874 h 3798658"/>
                  <a:gd name="connsiteX11" fmla="*/ 3076443 w 6528462"/>
                  <a:gd name="connsiteY11" fmla="*/ 645874 h 3798658"/>
                  <a:gd name="connsiteX12" fmla="*/ 2645871 w 6528462"/>
                  <a:gd name="connsiteY12" fmla="*/ 100212 h 3798658"/>
                  <a:gd name="connsiteX13" fmla="*/ 2621499 w 6528462"/>
                  <a:gd name="connsiteY13" fmla="*/ 72455 h 3798658"/>
                  <a:gd name="connsiteX14" fmla="*/ 2594420 w 6528462"/>
                  <a:gd name="connsiteY14" fmla="*/ 137447 h 3798658"/>
                  <a:gd name="connsiteX15" fmla="*/ 2517919 w 6528462"/>
                  <a:gd name="connsiteY15" fmla="*/ 216656 h 3798658"/>
                  <a:gd name="connsiteX16" fmla="*/ 2366271 w 6528462"/>
                  <a:gd name="connsiteY16" fmla="*/ 254568 h 3798658"/>
                  <a:gd name="connsiteX17" fmla="*/ 2113750 w 6528462"/>
                  <a:gd name="connsiteY17" fmla="*/ 353410 h 3798658"/>
                  <a:gd name="connsiteX18" fmla="*/ 1872738 w 6528462"/>
                  <a:gd name="connsiteY18" fmla="*/ 467823 h 3798658"/>
                  <a:gd name="connsiteX19" fmla="*/ 1704843 w 6528462"/>
                  <a:gd name="connsiteY19" fmla="*/ 524691 h 3798658"/>
                  <a:gd name="connsiteX20" fmla="*/ 1379883 w 6528462"/>
                  <a:gd name="connsiteY20" fmla="*/ 749455 h 3798658"/>
                  <a:gd name="connsiteX21" fmla="*/ 1064402 w 6528462"/>
                  <a:gd name="connsiteY21" fmla="*/ 1079153 h 3798658"/>
                  <a:gd name="connsiteX22" fmla="*/ 826098 w 6528462"/>
                  <a:gd name="connsiteY22" fmla="*/ 1349953 h 3798658"/>
                  <a:gd name="connsiteX23" fmla="*/ 475413 w 6528462"/>
                  <a:gd name="connsiteY23" fmla="*/ 2016120 h 3798658"/>
                  <a:gd name="connsiteX24" fmla="*/ 254034 w 6528462"/>
                  <a:gd name="connsiteY24" fmla="*/ 2419611 h 3798658"/>
                  <a:gd name="connsiteX25" fmla="*/ 87492 w 6528462"/>
                  <a:gd name="connsiteY25" fmla="*/ 3492655 h 3798658"/>
                  <a:gd name="connsiteX26" fmla="*/ 1600207 w 6528462"/>
                  <a:gd name="connsiteY26" fmla="*/ 3541638 h 3798658"/>
                  <a:gd name="connsiteX27" fmla="*/ 2430015 w 6528462"/>
                  <a:gd name="connsiteY27" fmla="*/ 3495895 h 3798658"/>
                  <a:gd name="connsiteX28" fmla="*/ 3666776 w 6528462"/>
                  <a:gd name="connsiteY28" fmla="*/ 3500456 h 3798658"/>
                  <a:gd name="connsiteX29" fmla="*/ 4395914 w 6528462"/>
                  <a:gd name="connsiteY29" fmla="*/ 3798658 h 3798658"/>
                  <a:gd name="connsiteX30" fmla="*/ 5188003 w 6528462"/>
                  <a:gd name="connsiteY30" fmla="*/ 3708617 h 3798658"/>
                  <a:gd name="connsiteX31" fmla="*/ 5982799 w 6528462"/>
                  <a:gd name="connsiteY31" fmla="*/ 3600297 h 3798658"/>
                  <a:gd name="connsiteX32" fmla="*/ 6208240 w 6528462"/>
                  <a:gd name="connsiteY32" fmla="*/ 3570510 h 3798658"/>
                  <a:gd name="connsiteX33" fmla="*/ 6409986 w 6528462"/>
                  <a:gd name="connsiteY33" fmla="*/ 3411415 h 3798658"/>
                  <a:gd name="connsiteX34" fmla="*/ 6495288 w 6528462"/>
                  <a:gd name="connsiteY34" fmla="*/ 3106088 h 3798658"/>
                  <a:gd name="connsiteX35" fmla="*/ 6528461 w 6528462"/>
                  <a:gd name="connsiteY35" fmla="*/ 2878617 h 3798658"/>
                  <a:gd name="connsiteX36" fmla="*/ 6344994 w 6528462"/>
                  <a:gd name="connsiteY36" fmla="*/ 2262547 h 3798658"/>
                  <a:gd name="connsiteX37" fmla="*/ 6344994 w 6528462"/>
                  <a:gd name="connsiteY37" fmla="*/ 2262547 h 37986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6528462" h="3798658">
                    <a:moveTo>
                      <a:pt x="6344994" y="2262547"/>
                    </a:moveTo>
                    <a:cubicBezTo>
                      <a:pt x="6290834" y="2158289"/>
                      <a:pt x="6210272" y="2069603"/>
                      <a:pt x="6144602" y="1972792"/>
                    </a:cubicBezTo>
                    <a:cubicBezTo>
                      <a:pt x="6034252" y="1809635"/>
                      <a:pt x="5492653" y="974895"/>
                      <a:pt x="5445939" y="890270"/>
                    </a:cubicBezTo>
                    <a:cubicBezTo>
                      <a:pt x="5393810" y="797521"/>
                      <a:pt x="5317310" y="731175"/>
                      <a:pt x="5229977" y="680401"/>
                    </a:cubicBezTo>
                    <a:cubicBezTo>
                      <a:pt x="4934805" y="509120"/>
                      <a:pt x="3917952" y="163850"/>
                      <a:pt x="3865824" y="107660"/>
                    </a:cubicBezTo>
                    <a:cubicBezTo>
                      <a:pt x="3821142" y="100212"/>
                      <a:pt x="3776460" y="91411"/>
                      <a:pt x="3766982" y="35898"/>
                    </a:cubicBezTo>
                    <a:cubicBezTo>
                      <a:pt x="3761566" y="24388"/>
                      <a:pt x="3764274" y="6786"/>
                      <a:pt x="3748702" y="16"/>
                    </a:cubicBezTo>
                    <a:lnTo>
                      <a:pt x="3731777" y="16"/>
                    </a:lnTo>
                    <a:cubicBezTo>
                      <a:pt x="3707406" y="-660"/>
                      <a:pt x="3712145" y="19650"/>
                      <a:pt x="3712145" y="32513"/>
                    </a:cubicBezTo>
                    <a:cubicBezTo>
                      <a:pt x="3709437" y="92765"/>
                      <a:pt x="3685742" y="146248"/>
                      <a:pt x="3653923" y="195669"/>
                    </a:cubicBezTo>
                    <a:cubicBezTo>
                      <a:pt x="3624135" y="242382"/>
                      <a:pt x="3305268" y="541616"/>
                      <a:pt x="3180023" y="645874"/>
                    </a:cubicBezTo>
                    <a:cubicBezTo>
                      <a:pt x="3131280" y="686494"/>
                      <a:pt x="3125186" y="685817"/>
                      <a:pt x="3076443" y="645874"/>
                    </a:cubicBezTo>
                    <a:cubicBezTo>
                      <a:pt x="2983017" y="570050"/>
                      <a:pt x="2664827" y="312790"/>
                      <a:pt x="2645871" y="100212"/>
                    </a:cubicBezTo>
                    <a:cubicBezTo>
                      <a:pt x="2643840" y="86672"/>
                      <a:pt x="2645871" y="67040"/>
                      <a:pt x="2621499" y="72455"/>
                    </a:cubicBezTo>
                    <a:cubicBezTo>
                      <a:pt x="2600512" y="88703"/>
                      <a:pt x="2599835" y="113752"/>
                      <a:pt x="2594420" y="137447"/>
                    </a:cubicBezTo>
                    <a:cubicBezTo>
                      <a:pt x="2584265" y="178744"/>
                      <a:pt x="2561924" y="205824"/>
                      <a:pt x="2517919" y="216656"/>
                    </a:cubicBezTo>
                    <a:cubicBezTo>
                      <a:pt x="2466467" y="228165"/>
                      <a:pt x="2417046" y="243736"/>
                      <a:pt x="2366271" y="254568"/>
                    </a:cubicBezTo>
                    <a:cubicBezTo>
                      <a:pt x="2279615" y="282325"/>
                      <a:pt x="2190928" y="301958"/>
                      <a:pt x="2113750" y="353410"/>
                    </a:cubicBezTo>
                    <a:cubicBezTo>
                      <a:pt x="2039280" y="403508"/>
                      <a:pt x="1960071" y="444128"/>
                      <a:pt x="1872738" y="467823"/>
                    </a:cubicBezTo>
                    <a:cubicBezTo>
                      <a:pt x="1864615" y="471208"/>
                      <a:pt x="1733953" y="513859"/>
                      <a:pt x="1704843" y="524691"/>
                    </a:cubicBezTo>
                    <a:cubicBezTo>
                      <a:pt x="1578244" y="573435"/>
                      <a:pt x="1471955" y="650613"/>
                      <a:pt x="1379883" y="749455"/>
                    </a:cubicBezTo>
                    <a:cubicBezTo>
                      <a:pt x="1373790" y="755547"/>
                      <a:pt x="1170691" y="981665"/>
                      <a:pt x="1064402" y="1079153"/>
                    </a:cubicBezTo>
                    <a:cubicBezTo>
                      <a:pt x="975715" y="1160393"/>
                      <a:pt x="880935" y="1238248"/>
                      <a:pt x="826098" y="1349953"/>
                    </a:cubicBezTo>
                    <a:cubicBezTo>
                      <a:pt x="725225" y="1580132"/>
                      <a:pt x="612843" y="1804896"/>
                      <a:pt x="475413" y="2016120"/>
                    </a:cubicBezTo>
                    <a:cubicBezTo>
                      <a:pt x="409067" y="2119024"/>
                      <a:pt x="315641" y="2313322"/>
                      <a:pt x="254034" y="2419611"/>
                    </a:cubicBezTo>
                    <a:cubicBezTo>
                      <a:pt x="122019" y="2788576"/>
                      <a:pt x="-135241" y="2588184"/>
                      <a:pt x="87492" y="3492655"/>
                    </a:cubicBezTo>
                    <a:cubicBezTo>
                      <a:pt x="722555" y="3551119"/>
                      <a:pt x="1271235" y="3578719"/>
                      <a:pt x="1600207" y="3541638"/>
                    </a:cubicBezTo>
                    <a:cubicBezTo>
                      <a:pt x="1797504" y="3455648"/>
                      <a:pt x="2098127" y="3483948"/>
                      <a:pt x="2430015" y="3495895"/>
                    </a:cubicBezTo>
                    <a:cubicBezTo>
                      <a:pt x="2783329" y="3489893"/>
                      <a:pt x="3335364" y="3476331"/>
                      <a:pt x="3666776" y="3500456"/>
                    </a:cubicBezTo>
                    <a:cubicBezTo>
                      <a:pt x="3828116" y="3633628"/>
                      <a:pt x="4104127" y="3774625"/>
                      <a:pt x="4395914" y="3798658"/>
                    </a:cubicBezTo>
                    <a:cubicBezTo>
                      <a:pt x="4629479" y="3726896"/>
                      <a:pt x="5077652" y="3722834"/>
                      <a:pt x="5188003" y="3708617"/>
                    </a:cubicBezTo>
                    <a:lnTo>
                      <a:pt x="5982799" y="3600297"/>
                    </a:lnTo>
                    <a:lnTo>
                      <a:pt x="6208240" y="3570510"/>
                    </a:lnTo>
                    <a:cubicBezTo>
                      <a:pt x="6305051" y="3556292"/>
                      <a:pt x="6366658" y="3494686"/>
                      <a:pt x="6409986" y="3411415"/>
                    </a:cubicBezTo>
                    <a:cubicBezTo>
                      <a:pt x="6412694" y="3379596"/>
                      <a:pt x="6491903" y="3117597"/>
                      <a:pt x="6495288" y="3106088"/>
                    </a:cubicBezTo>
                    <a:cubicBezTo>
                      <a:pt x="6517628" y="3031618"/>
                      <a:pt x="6526430" y="2955795"/>
                      <a:pt x="6528461" y="2878617"/>
                    </a:cubicBezTo>
                    <a:cubicBezTo>
                      <a:pt x="6528461" y="2804147"/>
                      <a:pt x="6403893" y="2375606"/>
                      <a:pt x="6344994" y="2262547"/>
                    </a:cubicBezTo>
                    <a:lnTo>
                      <a:pt x="6344994" y="2262547"/>
                    </a:lnTo>
                    <a:close/>
                  </a:path>
                </a:pathLst>
              </a:custGeom>
              <a:solidFill>
                <a:srgbClr val="E3E9F4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8" name="Freeform: Shape 177">
                <a:extLst>
                  <a:ext uri="{FF2B5EF4-FFF2-40B4-BE49-F238E27FC236}">
                    <a16:creationId xmlns="" xmlns:a16="http://schemas.microsoft.com/office/drawing/2014/main" id="{D9C560EA-BAD5-44EE-A6DD-4508CEDF857F}"/>
                  </a:ext>
                </a:extLst>
              </p:cNvPr>
              <p:cNvSpPr/>
              <p:nvPr/>
            </p:nvSpPr>
            <p:spPr>
              <a:xfrm>
                <a:off x="9492416" y="3729716"/>
                <a:ext cx="792190" cy="662344"/>
              </a:xfrm>
              <a:custGeom>
                <a:avLst/>
                <a:gdLst>
                  <a:gd name="connsiteX0" fmla="*/ 1105540 w 1192918"/>
                  <a:gd name="connsiteY0" fmla="*/ 0 h 997390"/>
                  <a:gd name="connsiteX1" fmla="*/ 1119080 w 1192918"/>
                  <a:gd name="connsiteY1" fmla="*/ 41297 h 997390"/>
                  <a:gd name="connsiteX2" fmla="*/ 1159023 w 1192918"/>
                  <a:gd name="connsiteY2" fmla="*/ 335115 h 997390"/>
                  <a:gd name="connsiteX3" fmla="*/ 1001282 w 1192918"/>
                  <a:gd name="connsiteY3" fmla="*/ 825939 h 997390"/>
                  <a:gd name="connsiteX4" fmla="*/ 896347 w 1192918"/>
                  <a:gd name="connsiteY4" fmla="*/ 871298 h 997390"/>
                  <a:gd name="connsiteX5" fmla="*/ 377766 w 1192918"/>
                  <a:gd name="connsiteY5" fmla="*/ 540922 h 997390"/>
                  <a:gd name="connsiteX6" fmla="*/ 0 w 1192918"/>
                  <a:gd name="connsiteY6" fmla="*/ 943737 h 997390"/>
                  <a:gd name="connsiteX7" fmla="*/ 31819 w 1192918"/>
                  <a:gd name="connsiteY7" fmla="*/ 957277 h 997390"/>
                  <a:gd name="connsiteX8" fmla="*/ 73793 w 1192918"/>
                  <a:gd name="connsiteY8" fmla="*/ 963370 h 997390"/>
                  <a:gd name="connsiteX9" fmla="*/ 367611 w 1192918"/>
                  <a:gd name="connsiteY9" fmla="*/ 606591 h 997390"/>
                  <a:gd name="connsiteX10" fmla="*/ 912595 w 1192918"/>
                  <a:gd name="connsiteY10" fmla="*/ 970140 h 997390"/>
                  <a:gd name="connsiteX11" fmla="*/ 1003313 w 1192918"/>
                  <a:gd name="connsiteY11" fmla="*/ 939675 h 997390"/>
                  <a:gd name="connsiteX12" fmla="*/ 1060858 w 1192918"/>
                  <a:gd name="connsiteY12" fmla="*/ 730482 h 997390"/>
                  <a:gd name="connsiteX13" fmla="*/ 1170531 w 1192918"/>
                  <a:gd name="connsiteY13" fmla="*/ 401460 h 997390"/>
                  <a:gd name="connsiteX14" fmla="*/ 1105540 w 1192918"/>
                  <a:gd name="connsiteY14" fmla="*/ 0 h 997390"/>
                  <a:gd name="connsiteX15" fmla="*/ 1105540 w 1192918"/>
                  <a:gd name="connsiteY15" fmla="*/ 0 h 9973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192918" h="997390">
                    <a:moveTo>
                      <a:pt x="1105540" y="0"/>
                    </a:moveTo>
                    <a:cubicBezTo>
                      <a:pt x="1100801" y="16925"/>
                      <a:pt x="1113663" y="27757"/>
                      <a:pt x="1119080" y="41297"/>
                    </a:cubicBezTo>
                    <a:cubicBezTo>
                      <a:pt x="1158346" y="136077"/>
                      <a:pt x="1182718" y="233565"/>
                      <a:pt x="1159023" y="335115"/>
                    </a:cubicBezTo>
                    <a:cubicBezTo>
                      <a:pt x="1120433" y="502333"/>
                      <a:pt x="1061535" y="664813"/>
                      <a:pt x="1001282" y="825939"/>
                    </a:cubicBezTo>
                    <a:cubicBezTo>
                      <a:pt x="979618" y="884838"/>
                      <a:pt x="956600" y="893639"/>
                      <a:pt x="896347" y="871298"/>
                    </a:cubicBezTo>
                    <a:cubicBezTo>
                      <a:pt x="793443" y="832709"/>
                      <a:pt x="406877" y="538891"/>
                      <a:pt x="377766" y="540922"/>
                    </a:cubicBezTo>
                    <a:cubicBezTo>
                      <a:pt x="359487" y="541599"/>
                      <a:pt x="100196" y="800890"/>
                      <a:pt x="0" y="943737"/>
                    </a:cubicBezTo>
                    <a:cubicBezTo>
                      <a:pt x="10155" y="958631"/>
                      <a:pt x="28434" y="938998"/>
                      <a:pt x="31819" y="957277"/>
                    </a:cubicBezTo>
                    <a:cubicBezTo>
                      <a:pt x="39943" y="998574"/>
                      <a:pt x="58899" y="979618"/>
                      <a:pt x="73793" y="963370"/>
                    </a:cubicBezTo>
                    <a:cubicBezTo>
                      <a:pt x="113059" y="921396"/>
                      <a:pt x="306681" y="662782"/>
                      <a:pt x="367611" y="606591"/>
                    </a:cubicBezTo>
                    <a:cubicBezTo>
                      <a:pt x="470514" y="672260"/>
                      <a:pt x="857758" y="929520"/>
                      <a:pt x="912595" y="970140"/>
                    </a:cubicBezTo>
                    <a:cubicBezTo>
                      <a:pt x="970140" y="1012791"/>
                      <a:pt x="987742" y="1007374"/>
                      <a:pt x="1003313" y="939675"/>
                    </a:cubicBezTo>
                    <a:cubicBezTo>
                      <a:pt x="1019561" y="869267"/>
                      <a:pt x="1035132" y="798182"/>
                      <a:pt x="1060858" y="730482"/>
                    </a:cubicBezTo>
                    <a:cubicBezTo>
                      <a:pt x="1102832" y="622839"/>
                      <a:pt x="1140067" y="513842"/>
                      <a:pt x="1170531" y="401460"/>
                    </a:cubicBezTo>
                    <a:cubicBezTo>
                      <a:pt x="1210475" y="257260"/>
                      <a:pt x="1201673" y="122537"/>
                      <a:pt x="1105540" y="0"/>
                    </a:cubicBezTo>
                    <a:lnTo>
                      <a:pt x="1105540" y="0"/>
                    </a:lnTo>
                    <a:close/>
                  </a:path>
                </a:pathLst>
              </a:custGeom>
              <a:solidFill>
                <a:srgbClr val="CBD7EC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9" name="Freeform: Shape 178">
                <a:extLst>
                  <a:ext uri="{FF2B5EF4-FFF2-40B4-BE49-F238E27FC236}">
                    <a16:creationId xmlns="" xmlns:a16="http://schemas.microsoft.com/office/drawing/2014/main" id="{4FA2A4EE-3D15-4BED-A21C-21F2AF71F674}"/>
                  </a:ext>
                </a:extLst>
              </p:cNvPr>
              <p:cNvSpPr/>
              <p:nvPr/>
            </p:nvSpPr>
            <p:spPr>
              <a:xfrm>
                <a:off x="10572756" y="5112566"/>
                <a:ext cx="1454389" cy="1037237"/>
              </a:xfrm>
              <a:custGeom>
                <a:avLst/>
                <a:gdLst>
                  <a:gd name="connsiteX0" fmla="*/ 0 w 2190091"/>
                  <a:gd name="connsiteY0" fmla="*/ 1561923 h 1561922"/>
                  <a:gd name="connsiteX1" fmla="*/ 266061 w 2190091"/>
                  <a:gd name="connsiteY1" fmla="*/ 1471882 h 1561922"/>
                  <a:gd name="connsiteX2" fmla="*/ 701371 w 2190091"/>
                  <a:gd name="connsiteY2" fmla="*/ 1393350 h 1561922"/>
                  <a:gd name="connsiteX3" fmla="*/ 1087260 w 2190091"/>
                  <a:gd name="connsiteY3" fmla="*/ 1344606 h 1561922"/>
                  <a:gd name="connsiteX4" fmla="*/ 1663386 w 2190091"/>
                  <a:gd name="connsiteY4" fmla="*/ 1299247 h 1561922"/>
                  <a:gd name="connsiteX5" fmla="*/ 1698591 w 2190091"/>
                  <a:gd name="connsiteY5" fmla="*/ 1279614 h 1561922"/>
                  <a:gd name="connsiteX6" fmla="*/ 1668803 w 2190091"/>
                  <a:gd name="connsiteY6" fmla="*/ 1255919 h 1561922"/>
                  <a:gd name="connsiteX7" fmla="*/ 1283590 w 2190091"/>
                  <a:gd name="connsiteY7" fmla="*/ 1117812 h 1561922"/>
                  <a:gd name="connsiteX8" fmla="*/ 1052734 w 2190091"/>
                  <a:gd name="connsiteY8" fmla="*/ 1018293 h 1561922"/>
                  <a:gd name="connsiteX9" fmla="*/ 894316 w 2190091"/>
                  <a:gd name="connsiteY9" fmla="*/ 1048758 h 1561922"/>
                  <a:gd name="connsiteX10" fmla="*/ 750792 w 2190091"/>
                  <a:gd name="connsiteY10" fmla="*/ 1192282 h 1561922"/>
                  <a:gd name="connsiteX11" fmla="*/ 473222 w 2190091"/>
                  <a:gd name="connsiteY11" fmla="*/ 1270137 h 1561922"/>
                  <a:gd name="connsiteX12" fmla="*/ 538891 w 2190091"/>
                  <a:gd name="connsiteY12" fmla="*/ 1236963 h 1561922"/>
                  <a:gd name="connsiteX13" fmla="*/ 800213 w 2190091"/>
                  <a:gd name="connsiteY13" fmla="*/ 1051466 h 1561922"/>
                  <a:gd name="connsiteX14" fmla="*/ 991127 w 2190091"/>
                  <a:gd name="connsiteY14" fmla="*/ 941115 h 1561922"/>
                  <a:gd name="connsiteX15" fmla="*/ 1164438 w 2190091"/>
                  <a:gd name="connsiteY15" fmla="*/ 951270 h 1561922"/>
                  <a:gd name="connsiteX16" fmla="*/ 1507676 w 2190091"/>
                  <a:gd name="connsiteY16" fmla="*/ 1056882 h 1561922"/>
                  <a:gd name="connsiteX17" fmla="*/ 1794047 w 2190091"/>
                  <a:gd name="connsiteY17" fmla="*/ 1125259 h 1561922"/>
                  <a:gd name="connsiteX18" fmla="*/ 1993085 w 2190091"/>
                  <a:gd name="connsiteY18" fmla="*/ 1001368 h 1561922"/>
                  <a:gd name="connsiteX19" fmla="*/ 1968713 w 2190091"/>
                  <a:gd name="connsiteY19" fmla="*/ 867999 h 1561922"/>
                  <a:gd name="connsiteX20" fmla="*/ 1859039 w 2190091"/>
                  <a:gd name="connsiteY20" fmla="*/ 675731 h 1561922"/>
                  <a:gd name="connsiteX21" fmla="*/ 1976837 w 2190091"/>
                  <a:gd name="connsiteY21" fmla="*/ 754263 h 1561922"/>
                  <a:gd name="connsiteX22" fmla="*/ 2082449 w 2190091"/>
                  <a:gd name="connsiteY22" fmla="*/ 735984 h 1561922"/>
                  <a:gd name="connsiteX23" fmla="*/ 2109529 w 2190091"/>
                  <a:gd name="connsiteY23" fmla="*/ 466539 h 1561922"/>
                  <a:gd name="connsiteX24" fmla="*/ 1930124 w 2190091"/>
                  <a:gd name="connsiteY24" fmla="*/ 33259 h 1561922"/>
                  <a:gd name="connsiteX25" fmla="*/ 1922677 w 2190091"/>
                  <a:gd name="connsiteY25" fmla="*/ 2794 h 1561922"/>
                  <a:gd name="connsiteX26" fmla="*/ 1954496 w 2190091"/>
                  <a:gd name="connsiteY26" fmla="*/ 12949 h 1561922"/>
                  <a:gd name="connsiteX27" fmla="*/ 2037767 w 2190091"/>
                  <a:gd name="connsiteY27" fmla="*/ 93512 h 1561922"/>
                  <a:gd name="connsiteX28" fmla="*/ 2152180 w 2190091"/>
                  <a:gd name="connsiteY28" fmla="*/ 412379 h 1561922"/>
                  <a:gd name="connsiteX29" fmla="*/ 2190092 w 2190091"/>
                  <a:gd name="connsiteY29" fmla="*/ 627664 h 1561922"/>
                  <a:gd name="connsiteX30" fmla="*/ 2156919 w 2190091"/>
                  <a:gd name="connsiteY30" fmla="*/ 856490 h 1561922"/>
                  <a:gd name="connsiteX31" fmla="*/ 2070940 w 2190091"/>
                  <a:gd name="connsiteY31" fmla="*/ 1162494 h 1561922"/>
                  <a:gd name="connsiteX32" fmla="*/ 1869194 w 2190091"/>
                  <a:gd name="connsiteY32" fmla="*/ 1322266 h 1561922"/>
                  <a:gd name="connsiteX33" fmla="*/ 1643076 w 2190091"/>
                  <a:gd name="connsiteY33" fmla="*/ 1352053 h 1561922"/>
                  <a:gd name="connsiteX34" fmla="*/ 1270727 w 2190091"/>
                  <a:gd name="connsiteY34" fmla="*/ 1400797 h 1561922"/>
                  <a:gd name="connsiteX35" fmla="*/ 846249 w 2190091"/>
                  <a:gd name="connsiteY35" fmla="*/ 1460373 h 1561922"/>
                  <a:gd name="connsiteX36" fmla="*/ 513842 w 2190091"/>
                  <a:gd name="connsiteY36" fmla="*/ 1503701 h 1561922"/>
                  <a:gd name="connsiteX37" fmla="*/ 491501 w 2190091"/>
                  <a:gd name="connsiteY37" fmla="*/ 1505732 h 1561922"/>
                  <a:gd name="connsiteX38" fmla="*/ 51452 w 2190091"/>
                  <a:gd name="connsiteY38" fmla="*/ 1551091 h 1561922"/>
                  <a:gd name="connsiteX39" fmla="*/ 0 w 2190091"/>
                  <a:gd name="connsiteY39" fmla="*/ 1561923 h 1561922"/>
                  <a:gd name="connsiteX40" fmla="*/ 0 w 2190091"/>
                  <a:gd name="connsiteY40" fmla="*/ 1561923 h 15619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2190091" h="1561922">
                    <a:moveTo>
                      <a:pt x="0" y="1561923"/>
                    </a:moveTo>
                    <a:cubicBezTo>
                      <a:pt x="83271" y="1513856"/>
                      <a:pt x="174666" y="1494223"/>
                      <a:pt x="266061" y="1471882"/>
                    </a:cubicBezTo>
                    <a:cubicBezTo>
                      <a:pt x="409584" y="1437355"/>
                      <a:pt x="556493" y="1417045"/>
                      <a:pt x="701371" y="1393350"/>
                    </a:cubicBezTo>
                    <a:cubicBezTo>
                      <a:pt x="829324" y="1372363"/>
                      <a:pt x="959307" y="1361531"/>
                      <a:pt x="1087260" y="1344606"/>
                    </a:cubicBezTo>
                    <a:cubicBezTo>
                      <a:pt x="1278175" y="1319557"/>
                      <a:pt x="1471119" y="1312787"/>
                      <a:pt x="1663386" y="1299247"/>
                    </a:cubicBezTo>
                    <a:cubicBezTo>
                      <a:pt x="1677604" y="1298571"/>
                      <a:pt x="1697914" y="1297216"/>
                      <a:pt x="1698591" y="1279614"/>
                    </a:cubicBezTo>
                    <a:cubicBezTo>
                      <a:pt x="1699268" y="1264043"/>
                      <a:pt x="1680311" y="1260658"/>
                      <a:pt x="1668803" y="1255919"/>
                    </a:cubicBezTo>
                    <a:cubicBezTo>
                      <a:pt x="1540850" y="1209883"/>
                      <a:pt x="1410866" y="1166556"/>
                      <a:pt x="1283590" y="1117812"/>
                    </a:cubicBezTo>
                    <a:cubicBezTo>
                      <a:pt x="1205058" y="1088024"/>
                      <a:pt x="1129235" y="1052820"/>
                      <a:pt x="1052734" y="1018293"/>
                    </a:cubicBezTo>
                    <a:cubicBezTo>
                      <a:pt x="991127" y="991213"/>
                      <a:pt x="940352" y="1002045"/>
                      <a:pt x="894316" y="1048758"/>
                    </a:cubicBezTo>
                    <a:cubicBezTo>
                      <a:pt x="846249" y="1096825"/>
                      <a:pt x="798182" y="1143538"/>
                      <a:pt x="750792" y="1192282"/>
                    </a:cubicBezTo>
                    <a:cubicBezTo>
                      <a:pt x="674968" y="1273522"/>
                      <a:pt x="580188" y="1287062"/>
                      <a:pt x="473222" y="1270137"/>
                    </a:cubicBezTo>
                    <a:cubicBezTo>
                      <a:pt x="494886" y="1259304"/>
                      <a:pt x="515873" y="1245764"/>
                      <a:pt x="538891" y="1236963"/>
                    </a:cubicBezTo>
                    <a:cubicBezTo>
                      <a:pt x="642472" y="1198374"/>
                      <a:pt x="727097" y="1134059"/>
                      <a:pt x="800213" y="1051466"/>
                    </a:cubicBezTo>
                    <a:cubicBezTo>
                      <a:pt x="851665" y="993921"/>
                      <a:pt x="915302" y="956686"/>
                      <a:pt x="991127" y="941115"/>
                    </a:cubicBezTo>
                    <a:cubicBezTo>
                      <a:pt x="1050025" y="929606"/>
                      <a:pt x="1107570" y="939084"/>
                      <a:pt x="1164438" y="951270"/>
                    </a:cubicBezTo>
                    <a:cubicBezTo>
                      <a:pt x="1282236" y="975642"/>
                      <a:pt x="1394618" y="1019647"/>
                      <a:pt x="1507676" y="1056882"/>
                    </a:cubicBezTo>
                    <a:cubicBezTo>
                      <a:pt x="1601103" y="1087347"/>
                      <a:pt x="1695883" y="1113750"/>
                      <a:pt x="1794047" y="1125259"/>
                    </a:cubicBezTo>
                    <a:cubicBezTo>
                      <a:pt x="1883411" y="1136091"/>
                      <a:pt x="1972775" y="1082608"/>
                      <a:pt x="1993085" y="1001368"/>
                    </a:cubicBezTo>
                    <a:cubicBezTo>
                      <a:pt x="2005948" y="954655"/>
                      <a:pt x="1987669" y="909973"/>
                      <a:pt x="1968713" y="867999"/>
                    </a:cubicBezTo>
                    <a:cubicBezTo>
                      <a:pt x="1939602" y="803684"/>
                      <a:pt x="1903721" y="744108"/>
                      <a:pt x="1859039" y="675731"/>
                    </a:cubicBezTo>
                    <a:cubicBezTo>
                      <a:pt x="1910491" y="697395"/>
                      <a:pt x="1940279" y="731922"/>
                      <a:pt x="1976837" y="754263"/>
                    </a:cubicBezTo>
                    <a:cubicBezTo>
                      <a:pt x="2028289" y="786759"/>
                      <a:pt x="2039121" y="776604"/>
                      <a:pt x="2082449" y="735984"/>
                    </a:cubicBezTo>
                    <a:cubicBezTo>
                      <a:pt x="2171813" y="651359"/>
                      <a:pt x="2126454" y="557257"/>
                      <a:pt x="2109529" y="466539"/>
                    </a:cubicBezTo>
                    <a:cubicBezTo>
                      <a:pt x="2080418" y="310152"/>
                      <a:pt x="2016103" y="166628"/>
                      <a:pt x="1930124" y="33259"/>
                    </a:cubicBezTo>
                    <a:cubicBezTo>
                      <a:pt x="1924031" y="23104"/>
                      <a:pt x="1910491" y="13626"/>
                      <a:pt x="1922677" y="2794"/>
                    </a:cubicBezTo>
                    <a:cubicBezTo>
                      <a:pt x="1933509" y="-5330"/>
                      <a:pt x="1945019" y="6179"/>
                      <a:pt x="1954496" y="12949"/>
                    </a:cubicBezTo>
                    <a:cubicBezTo>
                      <a:pt x="1981576" y="33936"/>
                      <a:pt x="2010687" y="56954"/>
                      <a:pt x="2037767" y="93512"/>
                    </a:cubicBezTo>
                    <a:cubicBezTo>
                      <a:pt x="2081095" y="163243"/>
                      <a:pt x="2124423" y="310152"/>
                      <a:pt x="2152180" y="412379"/>
                    </a:cubicBezTo>
                    <a:cubicBezTo>
                      <a:pt x="2165720" y="483464"/>
                      <a:pt x="2190092" y="552518"/>
                      <a:pt x="2190092" y="627664"/>
                    </a:cubicBezTo>
                    <a:cubicBezTo>
                      <a:pt x="2189415" y="706196"/>
                      <a:pt x="2179937" y="782020"/>
                      <a:pt x="2156919" y="856490"/>
                    </a:cubicBezTo>
                    <a:cubicBezTo>
                      <a:pt x="2153534" y="867322"/>
                      <a:pt x="2073648" y="1129998"/>
                      <a:pt x="2070940" y="1162494"/>
                    </a:cubicBezTo>
                    <a:cubicBezTo>
                      <a:pt x="2027612" y="1246442"/>
                      <a:pt x="1966682" y="1308048"/>
                      <a:pt x="1869194" y="1322266"/>
                    </a:cubicBezTo>
                    <a:cubicBezTo>
                      <a:pt x="1794047" y="1333097"/>
                      <a:pt x="1718901" y="1341898"/>
                      <a:pt x="1643076" y="1352053"/>
                    </a:cubicBezTo>
                    <a:cubicBezTo>
                      <a:pt x="1518509" y="1368301"/>
                      <a:pt x="1395295" y="1384549"/>
                      <a:pt x="1270727" y="1400797"/>
                    </a:cubicBezTo>
                    <a:cubicBezTo>
                      <a:pt x="1129235" y="1419753"/>
                      <a:pt x="987742" y="1440740"/>
                      <a:pt x="846249" y="1460373"/>
                    </a:cubicBezTo>
                    <a:cubicBezTo>
                      <a:pt x="735221" y="1475944"/>
                      <a:pt x="624193" y="1489484"/>
                      <a:pt x="513842" y="1503701"/>
                    </a:cubicBezTo>
                    <a:cubicBezTo>
                      <a:pt x="506396" y="1504378"/>
                      <a:pt x="498271" y="1506409"/>
                      <a:pt x="491501" y="1505732"/>
                    </a:cubicBezTo>
                    <a:cubicBezTo>
                      <a:pt x="342561" y="1497608"/>
                      <a:pt x="197007" y="1519949"/>
                      <a:pt x="51452" y="1551091"/>
                    </a:cubicBezTo>
                    <a:cubicBezTo>
                      <a:pt x="35881" y="1556507"/>
                      <a:pt x="17602" y="1559215"/>
                      <a:pt x="0" y="1561923"/>
                    </a:cubicBezTo>
                    <a:lnTo>
                      <a:pt x="0" y="1561923"/>
                    </a:lnTo>
                    <a:close/>
                  </a:path>
                </a:pathLst>
              </a:custGeom>
              <a:solidFill>
                <a:srgbClr val="CBD7EC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0" name="Freeform: Shape 179">
                <a:extLst>
                  <a:ext uri="{FF2B5EF4-FFF2-40B4-BE49-F238E27FC236}">
                    <a16:creationId xmlns="" xmlns:a16="http://schemas.microsoft.com/office/drawing/2014/main" id="{7B71A70D-6619-463F-8F5D-80CDFFAC0BB8}"/>
                  </a:ext>
                </a:extLst>
              </p:cNvPr>
              <p:cNvSpPr/>
              <p:nvPr/>
            </p:nvSpPr>
            <p:spPr>
              <a:xfrm>
                <a:off x="8483674" y="4434657"/>
                <a:ext cx="1023577" cy="1513285"/>
              </a:xfrm>
              <a:custGeom>
                <a:avLst/>
                <a:gdLst>
                  <a:gd name="connsiteX0" fmla="*/ 1533906 w 1541353"/>
                  <a:gd name="connsiteY0" fmla="*/ 2278779 h 2278778"/>
                  <a:gd name="connsiteX1" fmla="*/ 536010 w 1541353"/>
                  <a:gd name="connsiteY1" fmla="*/ 2230712 h 2278778"/>
                  <a:gd name="connsiteX2" fmla="*/ 359313 w 1541353"/>
                  <a:gd name="connsiteY2" fmla="*/ 1427114 h 2278778"/>
                  <a:gd name="connsiteX3" fmla="*/ 137257 w 1541353"/>
                  <a:gd name="connsiteY3" fmla="*/ 1767645 h 2278778"/>
                  <a:gd name="connsiteX4" fmla="*/ 504 w 1541353"/>
                  <a:gd name="connsiteY4" fmla="*/ 1621413 h 2278778"/>
                  <a:gd name="connsiteX5" fmla="*/ 37738 w 1541353"/>
                  <a:gd name="connsiteY5" fmla="*/ 1452163 h 2278778"/>
                  <a:gd name="connsiteX6" fmla="*/ 97314 w 1541353"/>
                  <a:gd name="connsiteY6" fmla="*/ 1442008 h 2278778"/>
                  <a:gd name="connsiteX7" fmla="*/ 175846 w 1541353"/>
                  <a:gd name="connsiteY7" fmla="*/ 1545589 h 2278778"/>
                  <a:gd name="connsiteX8" fmla="*/ 271980 w 1541353"/>
                  <a:gd name="connsiteY8" fmla="*/ 1540173 h 2278778"/>
                  <a:gd name="connsiteX9" fmla="*/ 302445 w 1541353"/>
                  <a:gd name="connsiteY9" fmla="*/ 1330980 h 2278778"/>
                  <a:gd name="connsiteX10" fmla="*/ 229329 w 1541353"/>
                  <a:gd name="connsiteY10" fmla="*/ 881453 h 2278778"/>
                  <a:gd name="connsiteX11" fmla="*/ 110854 w 1541353"/>
                  <a:gd name="connsiteY11" fmla="*/ 413647 h 2278778"/>
                  <a:gd name="connsiteX12" fmla="*/ 57371 w 1541353"/>
                  <a:gd name="connsiteY12" fmla="*/ 0 h 2278778"/>
                  <a:gd name="connsiteX13" fmla="*/ 78358 w 1541353"/>
                  <a:gd name="connsiteY13" fmla="*/ 83948 h 2278778"/>
                  <a:gd name="connsiteX14" fmla="*/ 137934 w 1541353"/>
                  <a:gd name="connsiteY14" fmla="*/ 321575 h 2278778"/>
                  <a:gd name="connsiteX15" fmla="*/ 188709 w 1541353"/>
                  <a:gd name="connsiteY15" fmla="*/ 373027 h 2278778"/>
                  <a:gd name="connsiteX16" fmla="*/ 233391 w 1541353"/>
                  <a:gd name="connsiteY16" fmla="*/ 321575 h 2278778"/>
                  <a:gd name="connsiteX17" fmla="*/ 303122 w 1541353"/>
                  <a:gd name="connsiteY17" fmla="*/ 88010 h 2278778"/>
                  <a:gd name="connsiteX18" fmla="*/ 309215 w 1541353"/>
                  <a:gd name="connsiteY18" fmla="*/ 343915 h 2278778"/>
                  <a:gd name="connsiteX19" fmla="*/ 311246 w 1541353"/>
                  <a:gd name="connsiteY19" fmla="*/ 790058 h 2278778"/>
                  <a:gd name="connsiteX20" fmla="*/ 456124 w 1541353"/>
                  <a:gd name="connsiteY20" fmla="*/ 1332334 h 2278778"/>
                  <a:gd name="connsiteX21" fmla="*/ 783114 w 1541353"/>
                  <a:gd name="connsiteY21" fmla="*/ 1474504 h 2278778"/>
                  <a:gd name="connsiteX22" fmla="*/ 981475 w 1541353"/>
                  <a:gd name="connsiteY22" fmla="*/ 1471119 h 2278778"/>
                  <a:gd name="connsiteX23" fmla="*/ 1034281 w 1541353"/>
                  <a:gd name="connsiteY23" fmla="*/ 1534757 h 2278778"/>
                  <a:gd name="connsiteX24" fmla="*/ 977413 w 1541353"/>
                  <a:gd name="connsiteY24" fmla="*/ 1708746 h 2278778"/>
                  <a:gd name="connsiteX25" fmla="*/ 920545 w 1541353"/>
                  <a:gd name="connsiteY25" fmla="*/ 1869195 h 2278778"/>
                  <a:gd name="connsiteX26" fmla="*/ 925284 w 1541353"/>
                  <a:gd name="connsiteY26" fmla="*/ 1911845 h 2278778"/>
                  <a:gd name="connsiteX27" fmla="*/ 965904 w 1541353"/>
                  <a:gd name="connsiteY27" fmla="*/ 1903721 h 2278778"/>
                  <a:gd name="connsiteX28" fmla="*/ 1096565 w 1541353"/>
                  <a:gd name="connsiteY28" fmla="*/ 1750720 h 2278778"/>
                  <a:gd name="connsiteX29" fmla="*/ 1375488 w 1541353"/>
                  <a:gd name="connsiteY29" fmla="*/ 1241616 h 2278778"/>
                  <a:gd name="connsiteX30" fmla="*/ 1519689 w 1541353"/>
                  <a:gd name="connsiteY30" fmla="*/ 922073 h 2278778"/>
                  <a:gd name="connsiteX31" fmla="*/ 1541353 w 1541353"/>
                  <a:gd name="connsiteY31" fmla="*/ 898378 h 2278778"/>
                  <a:gd name="connsiteX32" fmla="*/ 1406630 w 1541353"/>
                  <a:gd name="connsiteY32" fmla="*/ 1316763 h 2278778"/>
                  <a:gd name="connsiteX33" fmla="*/ 1139216 w 1541353"/>
                  <a:gd name="connsiteY33" fmla="*/ 1911168 h 2278778"/>
                  <a:gd name="connsiteX34" fmla="*/ 1106720 w 1541353"/>
                  <a:gd name="connsiteY34" fmla="*/ 2092604 h 2278778"/>
                  <a:gd name="connsiteX35" fmla="*/ 1238058 w 1541353"/>
                  <a:gd name="connsiteY35" fmla="*/ 2206340 h 2278778"/>
                  <a:gd name="connsiteX36" fmla="*/ 1528490 w 1541353"/>
                  <a:gd name="connsiteY36" fmla="*/ 2134578 h 2278778"/>
                  <a:gd name="connsiteX37" fmla="*/ 1533906 w 1541353"/>
                  <a:gd name="connsiteY37" fmla="*/ 2278779 h 2278778"/>
                  <a:gd name="connsiteX38" fmla="*/ 1533906 w 1541353"/>
                  <a:gd name="connsiteY38" fmla="*/ 2278779 h 22787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1541353" h="2278778">
                    <a:moveTo>
                      <a:pt x="1533906" y="2278779"/>
                    </a:moveTo>
                    <a:cubicBezTo>
                      <a:pt x="1378873" y="2276071"/>
                      <a:pt x="551580" y="2237482"/>
                      <a:pt x="536010" y="2230712"/>
                    </a:cubicBezTo>
                    <a:cubicBezTo>
                      <a:pt x="520439" y="2215141"/>
                      <a:pt x="472371" y="1621413"/>
                      <a:pt x="359313" y="1427114"/>
                    </a:cubicBezTo>
                    <a:cubicBezTo>
                      <a:pt x="359990" y="1704683"/>
                      <a:pt x="163660" y="1771030"/>
                      <a:pt x="137257" y="1767645"/>
                    </a:cubicBezTo>
                    <a:cubicBezTo>
                      <a:pt x="43831" y="1758843"/>
                      <a:pt x="-5590" y="1718901"/>
                      <a:pt x="504" y="1621413"/>
                    </a:cubicBezTo>
                    <a:cubicBezTo>
                      <a:pt x="3888" y="1562514"/>
                      <a:pt x="10658" y="1504969"/>
                      <a:pt x="37738" y="1452163"/>
                    </a:cubicBezTo>
                    <a:cubicBezTo>
                      <a:pt x="51955" y="1423052"/>
                      <a:pt x="70234" y="1416959"/>
                      <a:pt x="97314" y="1442008"/>
                    </a:cubicBezTo>
                    <a:cubicBezTo>
                      <a:pt x="129133" y="1472473"/>
                      <a:pt x="150797" y="1510385"/>
                      <a:pt x="175846" y="1545589"/>
                    </a:cubicBezTo>
                    <a:cubicBezTo>
                      <a:pt x="215112" y="1600426"/>
                      <a:pt x="242869" y="1600426"/>
                      <a:pt x="271980" y="1540173"/>
                    </a:cubicBezTo>
                    <a:cubicBezTo>
                      <a:pt x="303799" y="1474504"/>
                      <a:pt x="311923" y="1406127"/>
                      <a:pt x="302445" y="1330980"/>
                    </a:cubicBezTo>
                    <a:cubicBezTo>
                      <a:pt x="283489" y="1179332"/>
                      <a:pt x="253701" y="1031069"/>
                      <a:pt x="229329" y="881453"/>
                    </a:cubicBezTo>
                    <a:cubicBezTo>
                      <a:pt x="202926" y="721681"/>
                      <a:pt x="171107" y="564617"/>
                      <a:pt x="110854" y="413647"/>
                    </a:cubicBezTo>
                    <a:cubicBezTo>
                      <a:pt x="57371" y="282309"/>
                      <a:pt x="47216" y="143524"/>
                      <a:pt x="57371" y="0"/>
                    </a:cubicBezTo>
                    <a:cubicBezTo>
                      <a:pt x="75650" y="27080"/>
                      <a:pt x="71588" y="56868"/>
                      <a:pt x="78358" y="83948"/>
                    </a:cubicBezTo>
                    <a:cubicBezTo>
                      <a:pt x="84451" y="111028"/>
                      <a:pt x="114916" y="272831"/>
                      <a:pt x="137934" y="321575"/>
                    </a:cubicBezTo>
                    <a:cubicBezTo>
                      <a:pt x="148766" y="343915"/>
                      <a:pt x="157567" y="373027"/>
                      <a:pt x="188709" y="373027"/>
                    </a:cubicBezTo>
                    <a:cubicBezTo>
                      <a:pt x="217820" y="372349"/>
                      <a:pt x="225944" y="343239"/>
                      <a:pt x="233391" y="321575"/>
                    </a:cubicBezTo>
                    <a:cubicBezTo>
                      <a:pt x="251670" y="266738"/>
                      <a:pt x="294321" y="117121"/>
                      <a:pt x="303122" y="88010"/>
                    </a:cubicBezTo>
                    <a:cubicBezTo>
                      <a:pt x="322755" y="161803"/>
                      <a:pt x="309215" y="325637"/>
                      <a:pt x="309215" y="343915"/>
                    </a:cubicBezTo>
                    <a:cubicBezTo>
                      <a:pt x="309215" y="492855"/>
                      <a:pt x="301768" y="641118"/>
                      <a:pt x="311246" y="790058"/>
                    </a:cubicBezTo>
                    <a:cubicBezTo>
                      <a:pt x="322078" y="978941"/>
                      <a:pt x="366760" y="1163762"/>
                      <a:pt x="456124" y="1332334"/>
                    </a:cubicBezTo>
                    <a:cubicBezTo>
                      <a:pt x="530594" y="1470442"/>
                      <a:pt x="621989" y="1488044"/>
                      <a:pt x="783114" y="1474504"/>
                    </a:cubicBezTo>
                    <a:cubicBezTo>
                      <a:pt x="849460" y="1469088"/>
                      <a:pt x="915129" y="1469088"/>
                      <a:pt x="981475" y="1471119"/>
                    </a:cubicBezTo>
                    <a:cubicBezTo>
                      <a:pt x="1018033" y="1471796"/>
                      <a:pt x="1038343" y="1495491"/>
                      <a:pt x="1034281" y="1534757"/>
                    </a:cubicBezTo>
                    <a:cubicBezTo>
                      <a:pt x="1028188" y="1597041"/>
                      <a:pt x="999754" y="1651878"/>
                      <a:pt x="977413" y="1708746"/>
                    </a:cubicBezTo>
                    <a:cubicBezTo>
                      <a:pt x="955749" y="1762228"/>
                      <a:pt x="934085" y="1814357"/>
                      <a:pt x="920545" y="1869195"/>
                    </a:cubicBezTo>
                    <a:cubicBezTo>
                      <a:pt x="917160" y="1883411"/>
                      <a:pt x="913098" y="1899660"/>
                      <a:pt x="925284" y="1911845"/>
                    </a:cubicBezTo>
                    <a:cubicBezTo>
                      <a:pt x="940855" y="1925385"/>
                      <a:pt x="954395" y="1911845"/>
                      <a:pt x="965904" y="1903721"/>
                    </a:cubicBezTo>
                    <a:cubicBezTo>
                      <a:pt x="1024126" y="1865132"/>
                      <a:pt x="1060007" y="1807587"/>
                      <a:pt x="1096565" y="1750720"/>
                    </a:cubicBezTo>
                    <a:cubicBezTo>
                      <a:pt x="1201500" y="1587563"/>
                      <a:pt x="1292218" y="1416282"/>
                      <a:pt x="1375488" y="1241616"/>
                    </a:cubicBezTo>
                    <a:cubicBezTo>
                      <a:pt x="1426263" y="1136004"/>
                      <a:pt x="1471622" y="1028362"/>
                      <a:pt x="1519689" y="922073"/>
                    </a:cubicBezTo>
                    <a:cubicBezTo>
                      <a:pt x="1523074" y="913272"/>
                      <a:pt x="1525105" y="901086"/>
                      <a:pt x="1541353" y="898378"/>
                    </a:cubicBezTo>
                    <a:cubicBezTo>
                      <a:pt x="1504118" y="1041902"/>
                      <a:pt x="1456051" y="1179332"/>
                      <a:pt x="1406630" y="1316763"/>
                    </a:cubicBezTo>
                    <a:cubicBezTo>
                      <a:pt x="1333514" y="1521894"/>
                      <a:pt x="1227903" y="1713485"/>
                      <a:pt x="1139216" y="1911168"/>
                    </a:cubicBezTo>
                    <a:cubicBezTo>
                      <a:pt x="1114167" y="1968713"/>
                      <a:pt x="1096565" y="2028289"/>
                      <a:pt x="1106720" y="2092604"/>
                    </a:cubicBezTo>
                    <a:cubicBezTo>
                      <a:pt x="1119583" y="2171813"/>
                      <a:pt x="1174420" y="2198893"/>
                      <a:pt x="1238058" y="2206340"/>
                    </a:cubicBezTo>
                    <a:cubicBezTo>
                      <a:pt x="1340962" y="2217849"/>
                      <a:pt x="1442511" y="2197539"/>
                      <a:pt x="1528490" y="2134578"/>
                    </a:cubicBezTo>
                    <a:cubicBezTo>
                      <a:pt x="1524428" y="2211756"/>
                      <a:pt x="1544061" y="2253053"/>
                      <a:pt x="1533906" y="2278779"/>
                    </a:cubicBezTo>
                    <a:lnTo>
                      <a:pt x="1533906" y="2278779"/>
                    </a:lnTo>
                    <a:close/>
                  </a:path>
                </a:pathLst>
              </a:custGeom>
              <a:solidFill>
                <a:srgbClr val="CBD7EC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1" name="Freeform: Shape 180">
                <a:extLst>
                  <a:ext uri="{FF2B5EF4-FFF2-40B4-BE49-F238E27FC236}">
                    <a16:creationId xmlns="" xmlns:a16="http://schemas.microsoft.com/office/drawing/2014/main" id="{27B9988C-06C7-42C3-AE7F-44C16A325265}"/>
                  </a:ext>
                </a:extLst>
              </p:cNvPr>
              <p:cNvSpPr/>
              <p:nvPr/>
            </p:nvSpPr>
            <p:spPr>
              <a:xfrm>
                <a:off x="10803487" y="4262918"/>
                <a:ext cx="1065483" cy="1368660"/>
              </a:xfrm>
              <a:custGeom>
                <a:avLst/>
                <a:gdLst>
                  <a:gd name="connsiteX0" fmla="*/ 967962 w 1604456"/>
                  <a:gd name="connsiteY0" fmla="*/ 1468411 h 2060996"/>
                  <a:gd name="connsiteX1" fmla="*/ 902969 w 1604456"/>
                  <a:gd name="connsiteY1" fmla="*/ 1545589 h 2060996"/>
                  <a:gd name="connsiteX2" fmla="*/ 870474 w 1604456"/>
                  <a:gd name="connsiteY2" fmla="*/ 1582147 h 2060996"/>
                  <a:gd name="connsiteX3" fmla="*/ 865057 w 1604456"/>
                  <a:gd name="connsiteY3" fmla="*/ 1614643 h 2060996"/>
                  <a:gd name="connsiteX4" fmla="*/ 894845 w 1604456"/>
                  <a:gd name="connsiteY4" fmla="*/ 1615320 h 2060996"/>
                  <a:gd name="connsiteX5" fmla="*/ 1011289 w 1604456"/>
                  <a:gd name="connsiteY5" fmla="*/ 1566576 h 2060996"/>
                  <a:gd name="connsiteX6" fmla="*/ 1495343 w 1604456"/>
                  <a:gd name="connsiteY6" fmla="*/ 1512416 h 2060996"/>
                  <a:gd name="connsiteX7" fmla="*/ 1586061 w 1604456"/>
                  <a:gd name="connsiteY7" fmla="*/ 1550328 h 2060996"/>
                  <a:gd name="connsiteX8" fmla="*/ 1604341 w 1604456"/>
                  <a:gd name="connsiteY8" fmla="*/ 1573346 h 2060996"/>
                  <a:gd name="connsiteX9" fmla="*/ 1576583 w 1604456"/>
                  <a:gd name="connsiteY9" fmla="*/ 1591625 h 2060996"/>
                  <a:gd name="connsiteX10" fmla="*/ 1508883 w 1604456"/>
                  <a:gd name="connsiteY10" fmla="*/ 1590948 h 2060996"/>
                  <a:gd name="connsiteX11" fmla="*/ 1205588 w 1604456"/>
                  <a:gd name="connsiteY11" fmla="*/ 1598395 h 2060996"/>
                  <a:gd name="connsiteX12" fmla="*/ 412823 w 1604456"/>
                  <a:gd name="connsiteY12" fmla="*/ 1862424 h 2060996"/>
                  <a:gd name="connsiteX13" fmla="*/ 115620 w 1604456"/>
                  <a:gd name="connsiteY13" fmla="*/ 2027612 h 2060996"/>
                  <a:gd name="connsiteX14" fmla="*/ 28287 w 1604456"/>
                  <a:gd name="connsiteY14" fmla="*/ 2060108 h 2060996"/>
                  <a:gd name="connsiteX15" fmla="*/ 1207 w 1604456"/>
                  <a:gd name="connsiteY15" fmla="*/ 2048599 h 2060996"/>
                  <a:gd name="connsiteX16" fmla="*/ 9330 w 1604456"/>
                  <a:gd name="connsiteY16" fmla="*/ 2029643 h 2060996"/>
                  <a:gd name="connsiteX17" fmla="*/ 86508 w 1604456"/>
                  <a:gd name="connsiteY17" fmla="*/ 1829251 h 2060996"/>
                  <a:gd name="connsiteX18" fmla="*/ 67553 w 1604456"/>
                  <a:gd name="connsiteY18" fmla="*/ 1343166 h 2060996"/>
                  <a:gd name="connsiteX19" fmla="*/ 108850 w 1604456"/>
                  <a:gd name="connsiteY19" fmla="*/ 962693 h 2060996"/>
                  <a:gd name="connsiteX20" fmla="*/ 142023 w 1604456"/>
                  <a:gd name="connsiteY20" fmla="*/ 621485 h 2060996"/>
                  <a:gd name="connsiteX21" fmla="*/ 204983 w 1604456"/>
                  <a:gd name="connsiteY21" fmla="*/ 77855 h 2060996"/>
                  <a:gd name="connsiteX22" fmla="*/ 235448 w 1604456"/>
                  <a:gd name="connsiteY22" fmla="*/ 0 h 2060996"/>
                  <a:gd name="connsiteX23" fmla="*/ 226648 w 1604456"/>
                  <a:gd name="connsiteY23" fmla="*/ 123214 h 2060996"/>
                  <a:gd name="connsiteX24" fmla="*/ 186028 w 1604456"/>
                  <a:gd name="connsiteY24" fmla="*/ 494886 h 2060996"/>
                  <a:gd name="connsiteX25" fmla="*/ 175873 w 1604456"/>
                  <a:gd name="connsiteY25" fmla="*/ 619454 h 2060996"/>
                  <a:gd name="connsiteX26" fmla="*/ 196860 w 1604456"/>
                  <a:gd name="connsiteY26" fmla="*/ 674968 h 2060996"/>
                  <a:gd name="connsiteX27" fmla="*/ 245603 w 1604456"/>
                  <a:gd name="connsiteY27" fmla="*/ 658720 h 2060996"/>
                  <a:gd name="connsiteX28" fmla="*/ 296378 w 1604456"/>
                  <a:gd name="connsiteY28" fmla="*/ 630286 h 2060996"/>
                  <a:gd name="connsiteX29" fmla="*/ 324135 w 1604456"/>
                  <a:gd name="connsiteY29" fmla="*/ 624870 h 2060996"/>
                  <a:gd name="connsiteX30" fmla="*/ 324135 w 1604456"/>
                  <a:gd name="connsiteY30" fmla="*/ 654658 h 2060996"/>
                  <a:gd name="connsiteX31" fmla="*/ 242218 w 1604456"/>
                  <a:gd name="connsiteY31" fmla="*/ 891608 h 2060996"/>
                  <a:gd name="connsiteX32" fmla="*/ 158270 w 1604456"/>
                  <a:gd name="connsiteY32" fmla="*/ 1354675 h 2060996"/>
                  <a:gd name="connsiteX33" fmla="*/ 158270 w 1604456"/>
                  <a:gd name="connsiteY33" fmla="*/ 1377016 h 2060996"/>
                  <a:gd name="connsiteX34" fmla="*/ 171133 w 1604456"/>
                  <a:gd name="connsiteY34" fmla="*/ 1402065 h 2060996"/>
                  <a:gd name="connsiteX35" fmla="*/ 188058 w 1604456"/>
                  <a:gd name="connsiteY35" fmla="*/ 1383786 h 2060996"/>
                  <a:gd name="connsiteX36" fmla="*/ 263883 w 1604456"/>
                  <a:gd name="connsiteY36" fmla="*/ 1226045 h 2060996"/>
                  <a:gd name="connsiteX37" fmla="*/ 293670 w 1604456"/>
                  <a:gd name="connsiteY37" fmla="*/ 1175947 h 2060996"/>
                  <a:gd name="connsiteX38" fmla="*/ 318043 w 1604456"/>
                  <a:gd name="connsiteY38" fmla="*/ 1159022 h 2060996"/>
                  <a:gd name="connsiteX39" fmla="*/ 337675 w 1604456"/>
                  <a:gd name="connsiteY39" fmla="*/ 1186102 h 2060996"/>
                  <a:gd name="connsiteX40" fmla="*/ 343091 w 1604456"/>
                  <a:gd name="connsiteY40" fmla="*/ 1462318 h 2060996"/>
                  <a:gd name="connsiteX41" fmla="*/ 320750 w 1604456"/>
                  <a:gd name="connsiteY41" fmla="*/ 1683696 h 2060996"/>
                  <a:gd name="connsiteX42" fmla="*/ 381680 w 1604456"/>
                  <a:gd name="connsiteY42" fmla="*/ 1730410 h 2060996"/>
                  <a:gd name="connsiteX43" fmla="*/ 527912 w 1604456"/>
                  <a:gd name="connsiteY43" fmla="*/ 1738534 h 2060996"/>
                  <a:gd name="connsiteX44" fmla="*/ 624046 w 1604456"/>
                  <a:gd name="connsiteY44" fmla="*/ 1727701 h 2060996"/>
                  <a:gd name="connsiteX45" fmla="*/ 735074 w 1604456"/>
                  <a:gd name="connsiteY45" fmla="*/ 1637661 h 2060996"/>
                  <a:gd name="connsiteX46" fmla="*/ 936142 w 1604456"/>
                  <a:gd name="connsiteY46" fmla="*/ 1474504 h 2060996"/>
                  <a:gd name="connsiteX47" fmla="*/ 960514 w 1604456"/>
                  <a:gd name="connsiteY47" fmla="*/ 1464349 h 2060996"/>
                  <a:gd name="connsiteX48" fmla="*/ 967962 w 1604456"/>
                  <a:gd name="connsiteY48" fmla="*/ 1468411 h 2060996"/>
                  <a:gd name="connsiteX49" fmla="*/ 967962 w 1604456"/>
                  <a:gd name="connsiteY49" fmla="*/ 1468411 h 20609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</a:cxnLst>
                <a:rect l="l" t="t" r="r" b="b"/>
                <a:pathLst>
                  <a:path w="1604456" h="2060996">
                    <a:moveTo>
                      <a:pt x="967962" y="1468411"/>
                    </a:moveTo>
                    <a:cubicBezTo>
                      <a:pt x="946297" y="1494137"/>
                      <a:pt x="924634" y="1520540"/>
                      <a:pt x="902969" y="1545589"/>
                    </a:cubicBezTo>
                    <a:cubicBezTo>
                      <a:pt x="892137" y="1558452"/>
                      <a:pt x="879274" y="1568607"/>
                      <a:pt x="870474" y="1582147"/>
                    </a:cubicBezTo>
                    <a:cubicBezTo>
                      <a:pt x="864381" y="1590948"/>
                      <a:pt x="854902" y="1602457"/>
                      <a:pt x="865057" y="1614643"/>
                    </a:cubicBezTo>
                    <a:cubicBezTo>
                      <a:pt x="873182" y="1623444"/>
                      <a:pt x="884690" y="1620059"/>
                      <a:pt x="894845" y="1615320"/>
                    </a:cubicBezTo>
                    <a:cubicBezTo>
                      <a:pt x="933434" y="1599072"/>
                      <a:pt x="972024" y="1582824"/>
                      <a:pt x="1011289" y="1566576"/>
                    </a:cubicBezTo>
                    <a:cubicBezTo>
                      <a:pt x="1166999" y="1502261"/>
                      <a:pt x="1329479" y="1488721"/>
                      <a:pt x="1495343" y="1512416"/>
                    </a:cubicBezTo>
                    <a:cubicBezTo>
                      <a:pt x="1528516" y="1517155"/>
                      <a:pt x="1557628" y="1534080"/>
                      <a:pt x="1586061" y="1550328"/>
                    </a:cubicBezTo>
                    <a:cubicBezTo>
                      <a:pt x="1594863" y="1555744"/>
                      <a:pt x="1605694" y="1561837"/>
                      <a:pt x="1604341" y="1573346"/>
                    </a:cubicBezTo>
                    <a:cubicBezTo>
                      <a:pt x="1602309" y="1587563"/>
                      <a:pt x="1588093" y="1590271"/>
                      <a:pt x="1576583" y="1591625"/>
                    </a:cubicBezTo>
                    <a:cubicBezTo>
                      <a:pt x="1554243" y="1592302"/>
                      <a:pt x="1531225" y="1594333"/>
                      <a:pt x="1508883" y="1590948"/>
                    </a:cubicBezTo>
                    <a:cubicBezTo>
                      <a:pt x="1407333" y="1574700"/>
                      <a:pt x="1305107" y="1583501"/>
                      <a:pt x="1205588" y="1598395"/>
                    </a:cubicBezTo>
                    <a:cubicBezTo>
                      <a:pt x="925310" y="1639015"/>
                      <a:pt x="669404" y="1752074"/>
                      <a:pt x="412823" y="1862424"/>
                    </a:cubicBezTo>
                    <a:cubicBezTo>
                      <a:pt x="307210" y="1907106"/>
                      <a:pt x="211076" y="1966682"/>
                      <a:pt x="115620" y="2027612"/>
                    </a:cubicBezTo>
                    <a:cubicBezTo>
                      <a:pt x="88540" y="2044537"/>
                      <a:pt x="58752" y="2052661"/>
                      <a:pt x="28287" y="2060108"/>
                    </a:cubicBezTo>
                    <a:cubicBezTo>
                      <a:pt x="17455" y="2062816"/>
                      <a:pt x="6623" y="2059431"/>
                      <a:pt x="1207" y="2048599"/>
                    </a:cubicBezTo>
                    <a:cubicBezTo>
                      <a:pt x="-2178" y="2040475"/>
                      <a:pt x="1884" y="2034382"/>
                      <a:pt x="9330" y="2029643"/>
                    </a:cubicBezTo>
                    <a:cubicBezTo>
                      <a:pt x="77030" y="1979545"/>
                      <a:pt x="83123" y="1903044"/>
                      <a:pt x="86508" y="1829251"/>
                    </a:cubicBezTo>
                    <a:cubicBezTo>
                      <a:pt x="94633" y="1666772"/>
                      <a:pt x="66875" y="1505646"/>
                      <a:pt x="67553" y="1343166"/>
                    </a:cubicBezTo>
                    <a:cubicBezTo>
                      <a:pt x="68230" y="1213859"/>
                      <a:pt x="91248" y="1088615"/>
                      <a:pt x="108850" y="962693"/>
                    </a:cubicBezTo>
                    <a:cubicBezTo>
                      <a:pt x="125098" y="849634"/>
                      <a:pt x="135930" y="735898"/>
                      <a:pt x="142023" y="621485"/>
                    </a:cubicBezTo>
                    <a:cubicBezTo>
                      <a:pt x="150823" y="439372"/>
                      <a:pt x="156240" y="256583"/>
                      <a:pt x="204983" y="77855"/>
                    </a:cubicBezTo>
                    <a:cubicBezTo>
                      <a:pt x="211076" y="52806"/>
                      <a:pt x="216493" y="26403"/>
                      <a:pt x="235448" y="0"/>
                    </a:cubicBezTo>
                    <a:cubicBezTo>
                      <a:pt x="246958" y="46713"/>
                      <a:pt x="233418" y="85302"/>
                      <a:pt x="226648" y="123214"/>
                    </a:cubicBezTo>
                    <a:cubicBezTo>
                      <a:pt x="204983" y="246428"/>
                      <a:pt x="179935" y="368964"/>
                      <a:pt x="186028" y="494886"/>
                    </a:cubicBezTo>
                    <a:cubicBezTo>
                      <a:pt x="188735" y="536860"/>
                      <a:pt x="174518" y="577480"/>
                      <a:pt x="175873" y="619454"/>
                    </a:cubicBezTo>
                    <a:cubicBezTo>
                      <a:pt x="176550" y="641118"/>
                      <a:pt x="176550" y="664136"/>
                      <a:pt x="196860" y="674968"/>
                    </a:cubicBezTo>
                    <a:cubicBezTo>
                      <a:pt x="215138" y="685123"/>
                      <a:pt x="230033" y="666167"/>
                      <a:pt x="245603" y="658720"/>
                    </a:cubicBezTo>
                    <a:cubicBezTo>
                      <a:pt x="262528" y="650596"/>
                      <a:pt x="278776" y="639087"/>
                      <a:pt x="296378" y="630286"/>
                    </a:cubicBezTo>
                    <a:cubicBezTo>
                      <a:pt x="305179" y="625547"/>
                      <a:pt x="314658" y="616069"/>
                      <a:pt x="324135" y="624870"/>
                    </a:cubicBezTo>
                    <a:cubicBezTo>
                      <a:pt x="332936" y="632994"/>
                      <a:pt x="327520" y="644503"/>
                      <a:pt x="324135" y="654658"/>
                    </a:cubicBezTo>
                    <a:cubicBezTo>
                      <a:pt x="296378" y="733867"/>
                      <a:pt x="269298" y="812399"/>
                      <a:pt x="242218" y="891608"/>
                    </a:cubicBezTo>
                    <a:cubicBezTo>
                      <a:pt x="190766" y="1041225"/>
                      <a:pt x="159625" y="1195580"/>
                      <a:pt x="158270" y="1354675"/>
                    </a:cubicBezTo>
                    <a:cubicBezTo>
                      <a:pt x="158270" y="1362122"/>
                      <a:pt x="158270" y="1370246"/>
                      <a:pt x="158270" y="1377016"/>
                    </a:cubicBezTo>
                    <a:cubicBezTo>
                      <a:pt x="158948" y="1387171"/>
                      <a:pt x="157593" y="1400034"/>
                      <a:pt x="171133" y="1402065"/>
                    </a:cubicBezTo>
                    <a:cubicBezTo>
                      <a:pt x="181965" y="1404096"/>
                      <a:pt x="184673" y="1391233"/>
                      <a:pt x="188058" y="1383786"/>
                    </a:cubicBezTo>
                    <a:cubicBezTo>
                      <a:pt x="213108" y="1330980"/>
                      <a:pt x="237480" y="1278851"/>
                      <a:pt x="263883" y="1226045"/>
                    </a:cubicBezTo>
                    <a:cubicBezTo>
                      <a:pt x="272006" y="1209120"/>
                      <a:pt x="283515" y="1192872"/>
                      <a:pt x="293670" y="1175947"/>
                    </a:cubicBezTo>
                    <a:cubicBezTo>
                      <a:pt x="299086" y="1165792"/>
                      <a:pt x="305179" y="1156991"/>
                      <a:pt x="318043" y="1159022"/>
                    </a:cubicBezTo>
                    <a:cubicBezTo>
                      <a:pt x="332259" y="1161730"/>
                      <a:pt x="336321" y="1174593"/>
                      <a:pt x="337675" y="1186102"/>
                    </a:cubicBezTo>
                    <a:cubicBezTo>
                      <a:pt x="353923" y="1277497"/>
                      <a:pt x="351215" y="1370246"/>
                      <a:pt x="343091" y="1462318"/>
                    </a:cubicBezTo>
                    <a:cubicBezTo>
                      <a:pt x="336998" y="1536111"/>
                      <a:pt x="319396" y="1609227"/>
                      <a:pt x="320750" y="1683696"/>
                    </a:cubicBezTo>
                    <a:cubicBezTo>
                      <a:pt x="321428" y="1736502"/>
                      <a:pt x="334968" y="1748011"/>
                      <a:pt x="381680" y="1730410"/>
                    </a:cubicBezTo>
                    <a:cubicBezTo>
                      <a:pt x="432455" y="1710776"/>
                      <a:pt x="477814" y="1699267"/>
                      <a:pt x="527912" y="1738534"/>
                    </a:cubicBezTo>
                    <a:cubicBezTo>
                      <a:pt x="557700" y="1762905"/>
                      <a:pt x="594258" y="1746657"/>
                      <a:pt x="624046" y="1727701"/>
                    </a:cubicBezTo>
                    <a:cubicBezTo>
                      <a:pt x="664666" y="1701976"/>
                      <a:pt x="701224" y="1672187"/>
                      <a:pt x="735074" y="1637661"/>
                    </a:cubicBezTo>
                    <a:cubicBezTo>
                      <a:pt x="795327" y="1576054"/>
                      <a:pt x="858287" y="1515801"/>
                      <a:pt x="936142" y="1474504"/>
                    </a:cubicBezTo>
                    <a:cubicBezTo>
                      <a:pt x="944267" y="1471119"/>
                      <a:pt x="952390" y="1468411"/>
                      <a:pt x="960514" y="1464349"/>
                    </a:cubicBezTo>
                    <a:cubicBezTo>
                      <a:pt x="962545" y="1462995"/>
                      <a:pt x="965254" y="1465703"/>
                      <a:pt x="967962" y="1468411"/>
                    </a:cubicBezTo>
                    <a:lnTo>
                      <a:pt x="967962" y="1468411"/>
                    </a:lnTo>
                    <a:close/>
                  </a:path>
                </a:pathLst>
              </a:custGeom>
              <a:solidFill>
                <a:srgbClr val="CBD7EC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2" name="Freeform: Shape 181">
                <a:extLst>
                  <a:ext uri="{FF2B5EF4-FFF2-40B4-BE49-F238E27FC236}">
                    <a16:creationId xmlns="" xmlns:a16="http://schemas.microsoft.com/office/drawing/2014/main" id="{3ED8D2DC-EE45-4117-BFC5-F26A07FF8CA3}"/>
                  </a:ext>
                </a:extLst>
              </p:cNvPr>
              <p:cNvSpPr/>
              <p:nvPr/>
            </p:nvSpPr>
            <p:spPr>
              <a:xfrm>
                <a:off x="7648703" y="5213321"/>
                <a:ext cx="547144" cy="748473"/>
              </a:xfrm>
              <a:custGeom>
                <a:avLst/>
                <a:gdLst>
                  <a:gd name="connsiteX0" fmla="*/ 135380 w 823917"/>
                  <a:gd name="connsiteY0" fmla="*/ 228161 h 1127087"/>
                  <a:gd name="connsiteX1" fmla="*/ 288382 w 823917"/>
                  <a:gd name="connsiteY1" fmla="*/ 31154 h 1127087"/>
                  <a:gd name="connsiteX2" fmla="*/ 307338 w 823917"/>
                  <a:gd name="connsiteY2" fmla="*/ 1366 h 1127087"/>
                  <a:gd name="connsiteX3" fmla="*/ 444092 w 823917"/>
                  <a:gd name="connsiteY3" fmla="*/ 23707 h 1127087"/>
                  <a:gd name="connsiteX4" fmla="*/ 282966 w 823917"/>
                  <a:gd name="connsiteY4" fmla="*/ 191602 h 1127087"/>
                  <a:gd name="connsiteX5" fmla="*/ 127256 w 823917"/>
                  <a:gd name="connsiteY5" fmla="*/ 515208 h 1127087"/>
                  <a:gd name="connsiteX6" fmla="*/ 127256 w 823917"/>
                  <a:gd name="connsiteY6" fmla="*/ 714923 h 1127087"/>
                  <a:gd name="connsiteX7" fmla="*/ 212558 w 823917"/>
                  <a:gd name="connsiteY7" fmla="*/ 739972 h 1127087"/>
                  <a:gd name="connsiteX8" fmla="*/ 278227 w 823917"/>
                  <a:gd name="connsiteY8" fmla="*/ 693936 h 1127087"/>
                  <a:gd name="connsiteX9" fmla="*/ 289059 w 823917"/>
                  <a:gd name="connsiteY9" fmla="*/ 773145 h 1127087"/>
                  <a:gd name="connsiteX10" fmla="*/ 362852 w 823917"/>
                  <a:gd name="connsiteY10" fmla="*/ 915315 h 1127087"/>
                  <a:gd name="connsiteX11" fmla="*/ 635683 w 823917"/>
                  <a:gd name="connsiteY11" fmla="*/ 1017541 h 1127087"/>
                  <a:gd name="connsiteX12" fmla="*/ 717599 w 823917"/>
                  <a:gd name="connsiteY12" fmla="*/ 983691 h 1127087"/>
                  <a:gd name="connsiteX13" fmla="*/ 696612 w 823917"/>
                  <a:gd name="connsiteY13" fmla="*/ 897036 h 1127087"/>
                  <a:gd name="connsiteX14" fmla="*/ 446123 w 823917"/>
                  <a:gd name="connsiteY14" fmla="*/ 626913 h 1127087"/>
                  <a:gd name="connsiteX15" fmla="*/ 446800 w 823917"/>
                  <a:gd name="connsiteY15" fmla="*/ 593063 h 1127087"/>
                  <a:gd name="connsiteX16" fmla="*/ 478619 w 823917"/>
                  <a:gd name="connsiteY16" fmla="*/ 601187 h 1127087"/>
                  <a:gd name="connsiteX17" fmla="*/ 746033 w 823917"/>
                  <a:gd name="connsiteY17" fmla="*/ 866571 h 1127087"/>
                  <a:gd name="connsiteX18" fmla="*/ 790716 w 823917"/>
                  <a:gd name="connsiteY18" fmla="*/ 1022280 h 1127087"/>
                  <a:gd name="connsiteX19" fmla="*/ 814410 w 823917"/>
                  <a:gd name="connsiteY19" fmla="*/ 1106905 h 1127087"/>
                  <a:gd name="connsiteX20" fmla="*/ 802901 w 823917"/>
                  <a:gd name="connsiteY20" fmla="*/ 1126538 h 1127087"/>
                  <a:gd name="connsiteX21" fmla="*/ 135380 w 823917"/>
                  <a:gd name="connsiteY21" fmla="*/ 1090657 h 1127087"/>
                  <a:gd name="connsiteX22" fmla="*/ 48047 w 823917"/>
                  <a:gd name="connsiteY22" fmla="*/ 773822 h 1127087"/>
                  <a:gd name="connsiteX23" fmla="*/ 1334 w 823917"/>
                  <a:gd name="connsiteY23" fmla="*/ 527394 h 1127087"/>
                  <a:gd name="connsiteX24" fmla="*/ 73097 w 823917"/>
                  <a:gd name="connsiteY24" fmla="*/ 278935 h 1127087"/>
                  <a:gd name="connsiteX25" fmla="*/ 135380 w 823917"/>
                  <a:gd name="connsiteY25" fmla="*/ 228161 h 1127087"/>
                  <a:gd name="connsiteX26" fmla="*/ 135380 w 823917"/>
                  <a:gd name="connsiteY26" fmla="*/ 228161 h 11270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823917" h="1127087">
                    <a:moveTo>
                      <a:pt x="135380" y="228161"/>
                    </a:moveTo>
                    <a:cubicBezTo>
                      <a:pt x="213912" y="174001"/>
                      <a:pt x="266041" y="129996"/>
                      <a:pt x="288382" y="31154"/>
                    </a:cubicBezTo>
                    <a:cubicBezTo>
                      <a:pt x="291090" y="20322"/>
                      <a:pt x="301245" y="11521"/>
                      <a:pt x="307338" y="1366"/>
                    </a:cubicBezTo>
                    <a:cubicBezTo>
                      <a:pt x="345927" y="-2019"/>
                      <a:pt x="456955" y="-665"/>
                      <a:pt x="444092" y="23707"/>
                    </a:cubicBezTo>
                    <a:cubicBezTo>
                      <a:pt x="436645" y="36570"/>
                      <a:pt x="329679" y="150306"/>
                      <a:pt x="282966" y="191602"/>
                    </a:cubicBezTo>
                    <a:cubicBezTo>
                      <a:pt x="184801" y="278258"/>
                      <a:pt x="146212" y="391317"/>
                      <a:pt x="127256" y="515208"/>
                    </a:cubicBezTo>
                    <a:cubicBezTo>
                      <a:pt x="117101" y="581554"/>
                      <a:pt x="111008" y="648577"/>
                      <a:pt x="127256" y="714923"/>
                    </a:cubicBezTo>
                    <a:cubicBezTo>
                      <a:pt x="140796" y="771791"/>
                      <a:pt x="168553" y="778561"/>
                      <a:pt x="212558" y="739972"/>
                    </a:cubicBezTo>
                    <a:cubicBezTo>
                      <a:pt x="233545" y="721693"/>
                      <a:pt x="250470" y="682427"/>
                      <a:pt x="278227" y="693936"/>
                    </a:cubicBezTo>
                    <a:cubicBezTo>
                      <a:pt x="305307" y="705445"/>
                      <a:pt x="289059" y="745388"/>
                      <a:pt x="289059" y="773145"/>
                    </a:cubicBezTo>
                    <a:cubicBezTo>
                      <a:pt x="289736" y="833397"/>
                      <a:pt x="318170" y="880111"/>
                      <a:pt x="362852" y="915315"/>
                    </a:cubicBezTo>
                    <a:cubicBezTo>
                      <a:pt x="442738" y="977599"/>
                      <a:pt x="534810" y="1010094"/>
                      <a:pt x="635683" y="1017541"/>
                    </a:cubicBezTo>
                    <a:cubicBezTo>
                      <a:pt x="668178" y="1020249"/>
                      <a:pt x="703382" y="1012802"/>
                      <a:pt x="717599" y="983691"/>
                    </a:cubicBezTo>
                    <a:cubicBezTo>
                      <a:pt x="731817" y="953904"/>
                      <a:pt x="717599" y="925470"/>
                      <a:pt x="696612" y="897036"/>
                    </a:cubicBezTo>
                    <a:cubicBezTo>
                      <a:pt x="639744" y="822566"/>
                      <a:pt x="469818" y="677688"/>
                      <a:pt x="446123" y="626913"/>
                    </a:cubicBezTo>
                    <a:cubicBezTo>
                      <a:pt x="440707" y="616081"/>
                      <a:pt x="437999" y="601864"/>
                      <a:pt x="446800" y="593063"/>
                    </a:cubicBezTo>
                    <a:cubicBezTo>
                      <a:pt x="457632" y="582908"/>
                      <a:pt x="469141" y="595094"/>
                      <a:pt x="478619" y="601187"/>
                    </a:cubicBezTo>
                    <a:cubicBezTo>
                      <a:pt x="533456" y="636391"/>
                      <a:pt x="702706" y="823242"/>
                      <a:pt x="746033" y="866571"/>
                    </a:cubicBezTo>
                    <a:cubicBezTo>
                      <a:pt x="790716" y="910575"/>
                      <a:pt x="817795" y="958642"/>
                      <a:pt x="790716" y="1022280"/>
                    </a:cubicBezTo>
                    <a:cubicBezTo>
                      <a:pt x="776498" y="1054776"/>
                      <a:pt x="793423" y="1085241"/>
                      <a:pt x="814410" y="1106905"/>
                    </a:cubicBezTo>
                    <a:cubicBezTo>
                      <a:pt x="835397" y="1127892"/>
                      <a:pt x="817118" y="1126538"/>
                      <a:pt x="802901" y="1126538"/>
                    </a:cubicBezTo>
                    <a:cubicBezTo>
                      <a:pt x="737232" y="1131277"/>
                      <a:pt x="136734" y="1104197"/>
                      <a:pt x="135380" y="1090657"/>
                    </a:cubicBezTo>
                    <a:cubicBezTo>
                      <a:pt x="118455" y="993846"/>
                      <a:pt x="73097" y="869279"/>
                      <a:pt x="48047" y="773822"/>
                    </a:cubicBezTo>
                    <a:cubicBezTo>
                      <a:pt x="26383" y="692582"/>
                      <a:pt x="7428" y="611342"/>
                      <a:pt x="1334" y="527394"/>
                    </a:cubicBezTo>
                    <a:cubicBezTo>
                      <a:pt x="-6112" y="436676"/>
                      <a:pt x="17583" y="352728"/>
                      <a:pt x="73097" y="278935"/>
                    </a:cubicBezTo>
                    <a:cubicBezTo>
                      <a:pt x="83928" y="264041"/>
                      <a:pt x="112362" y="246440"/>
                      <a:pt x="135380" y="228161"/>
                    </a:cubicBezTo>
                    <a:lnTo>
                      <a:pt x="135380" y="228161"/>
                    </a:lnTo>
                    <a:close/>
                  </a:path>
                </a:pathLst>
              </a:custGeom>
              <a:solidFill>
                <a:srgbClr val="CBD7EC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3" name="Freeform: Shape 182">
                <a:extLst>
                  <a:ext uri="{FF2B5EF4-FFF2-40B4-BE49-F238E27FC236}">
                    <a16:creationId xmlns="" xmlns:a16="http://schemas.microsoft.com/office/drawing/2014/main" id="{13DAC1BA-2E8C-4027-AF28-7F9924F2A1E9}"/>
                  </a:ext>
                </a:extLst>
              </p:cNvPr>
              <p:cNvSpPr/>
              <p:nvPr/>
            </p:nvSpPr>
            <p:spPr>
              <a:xfrm>
                <a:off x="8440849" y="5631438"/>
                <a:ext cx="302567" cy="72199"/>
              </a:xfrm>
              <a:custGeom>
                <a:avLst/>
                <a:gdLst>
                  <a:gd name="connsiteX0" fmla="*/ 314805 w 455620"/>
                  <a:gd name="connsiteY0" fmla="*/ 0 h 108721"/>
                  <a:gd name="connsiteX1" fmla="*/ 455620 w 455620"/>
                  <a:gd name="connsiteY1" fmla="*/ 82594 h 108721"/>
                  <a:gd name="connsiteX2" fmla="*/ 270123 w 455620"/>
                  <a:gd name="connsiteY2" fmla="*/ 83948 h 108721"/>
                  <a:gd name="connsiteX3" fmla="*/ 0 w 455620"/>
                  <a:gd name="connsiteY3" fmla="*/ 58899 h 108721"/>
                  <a:gd name="connsiteX4" fmla="*/ 261999 w 455620"/>
                  <a:gd name="connsiteY4" fmla="*/ 1354 h 108721"/>
                  <a:gd name="connsiteX5" fmla="*/ 314805 w 455620"/>
                  <a:gd name="connsiteY5" fmla="*/ 0 h 108721"/>
                  <a:gd name="connsiteX6" fmla="*/ 314805 w 455620"/>
                  <a:gd name="connsiteY6" fmla="*/ 0 h 1087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55620" h="108721">
                    <a:moveTo>
                      <a:pt x="314805" y="0"/>
                    </a:moveTo>
                    <a:cubicBezTo>
                      <a:pt x="370319" y="7447"/>
                      <a:pt x="420417" y="27080"/>
                      <a:pt x="455620" y="82594"/>
                    </a:cubicBezTo>
                    <a:cubicBezTo>
                      <a:pt x="398753" y="114413"/>
                      <a:pt x="333084" y="119829"/>
                      <a:pt x="270123" y="83948"/>
                    </a:cubicBezTo>
                    <a:cubicBezTo>
                      <a:pt x="182790" y="44005"/>
                      <a:pt x="91395" y="8801"/>
                      <a:pt x="0" y="58899"/>
                    </a:cubicBezTo>
                    <a:cubicBezTo>
                      <a:pt x="68377" y="7447"/>
                      <a:pt x="155710" y="7447"/>
                      <a:pt x="261999" y="1354"/>
                    </a:cubicBezTo>
                    <a:cubicBezTo>
                      <a:pt x="279601" y="0"/>
                      <a:pt x="297203" y="0"/>
                      <a:pt x="314805" y="0"/>
                    </a:cubicBezTo>
                    <a:lnTo>
                      <a:pt x="314805" y="0"/>
                    </a:lnTo>
                    <a:close/>
                  </a:path>
                </a:pathLst>
              </a:custGeom>
              <a:solidFill>
                <a:srgbClr val="CBD7EC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160" name="Freeform: Shape 159">
              <a:extLst>
                <a:ext uri="{FF2B5EF4-FFF2-40B4-BE49-F238E27FC236}">
                  <a16:creationId xmlns="" xmlns:a16="http://schemas.microsoft.com/office/drawing/2014/main" id="{ECF1C8A7-D28A-4529-B42E-EBEFA5078B7E}"/>
                </a:ext>
              </a:extLst>
            </p:cNvPr>
            <p:cNvSpPr/>
            <p:nvPr/>
          </p:nvSpPr>
          <p:spPr>
            <a:xfrm>
              <a:off x="9621690" y="4521875"/>
              <a:ext cx="14591" cy="57546"/>
            </a:xfrm>
            <a:custGeom>
              <a:avLst/>
              <a:gdLst>
                <a:gd name="connsiteX0" fmla="*/ 21972 w 21972"/>
                <a:gd name="connsiteY0" fmla="*/ 11509 h 86655"/>
                <a:gd name="connsiteX1" fmla="*/ 4370 w 21972"/>
                <a:gd name="connsiteY1" fmla="*/ 86656 h 86655"/>
                <a:gd name="connsiteX2" fmla="*/ 17233 w 21972"/>
                <a:gd name="connsiteY2" fmla="*/ 0 h 86655"/>
                <a:gd name="connsiteX3" fmla="*/ 20618 w 21972"/>
                <a:gd name="connsiteY3" fmla="*/ 2708 h 86655"/>
                <a:gd name="connsiteX4" fmla="*/ 21972 w 21972"/>
                <a:gd name="connsiteY4" fmla="*/ 11509 h 86655"/>
                <a:gd name="connsiteX5" fmla="*/ 21972 w 21972"/>
                <a:gd name="connsiteY5" fmla="*/ 11509 h 86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972" h="86655">
                  <a:moveTo>
                    <a:pt x="21972" y="11509"/>
                  </a:moveTo>
                  <a:cubicBezTo>
                    <a:pt x="20618" y="37235"/>
                    <a:pt x="12495" y="62284"/>
                    <a:pt x="4370" y="86656"/>
                  </a:cubicBezTo>
                  <a:cubicBezTo>
                    <a:pt x="-7815" y="54160"/>
                    <a:pt x="8432" y="27757"/>
                    <a:pt x="17233" y="0"/>
                  </a:cubicBezTo>
                  <a:cubicBezTo>
                    <a:pt x="17910" y="677"/>
                    <a:pt x="19942" y="677"/>
                    <a:pt x="20618" y="2708"/>
                  </a:cubicBezTo>
                  <a:cubicBezTo>
                    <a:pt x="21295" y="6093"/>
                    <a:pt x="21295" y="8801"/>
                    <a:pt x="21972" y="11509"/>
                  </a:cubicBezTo>
                  <a:lnTo>
                    <a:pt x="21972" y="11509"/>
                  </a:lnTo>
                  <a:close/>
                </a:path>
              </a:pathLst>
            </a:custGeom>
            <a:solidFill>
              <a:srgbClr val="EAF1F6"/>
            </a:solidFill>
            <a:ln w="67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161" name="Group 160">
              <a:extLst>
                <a:ext uri="{FF2B5EF4-FFF2-40B4-BE49-F238E27FC236}">
                  <a16:creationId xmlns="" xmlns:a16="http://schemas.microsoft.com/office/drawing/2014/main" id="{9DB85359-B9E2-493A-9AB0-7E251875E593}"/>
                </a:ext>
              </a:extLst>
            </p:cNvPr>
            <p:cNvGrpSpPr/>
            <p:nvPr/>
          </p:nvGrpSpPr>
          <p:grpSpPr>
            <a:xfrm>
              <a:off x="4854267" y="3354767"/>
              <a:ext cx="2232607" cy="3342246"/>
              <a:chOff x="4854267" y="3354767"/>
              <a:chExt cx="2232607" cy="3342246"/>
            </a:xfrm>
          </p:grpSpPr>
          <p:sp>
            <p:nvSpPr>
              <p:cNvPr id="170" name="Freeform: Shape 169">
                <a:extLst>
                  <a:ext uri="{FF2B5EF4-FFF2-40B4-BE49-F238E27FC236}">
                    <a16:creationId xmlns="" xmlns:a16="http://schemas.microsoft.com/office/drawing/2014/main" id="{82ED937C-4152-4003-BEC8-AC387AF65436}"/>
                  </a:ext>
                </a:extLst>
              </p:cNvPr>
              <p:cNvSpPr/>
              <p:nvPr/>
            </p:nvSpPr>
            <p:spPr>
              <a:xfrm>
                <a:off x="4854267" y="3354767"/>
                <a:ext cx="2232607" cy="2910128"/>
              </a:xfrm>
              <a:custGeom>
                <a:avLst/>
                <a:gdLst>
                  <a:gd name="connsiteX0" fmla="*/ 3157277 w 3361970"/>
                  <a:gd name="connsiteY0" fmla="*/ 4382215 h 4382214"/>
                  <a:gd name="connsiteX1" fmla="*/ 674721 w 3361970"/>
                  <a:gd name="connsiteY1" fmla="*/ 3821659 h 4382214"/>
                  <a:gd name="connsiteX2" fmla="*/ 586712 w 3361970"/>
                  <a:gd name="connsiteY2" fmla="*/ 3733649 h 4382214"/>
                  <a:gd name="connsiteX3" fmla="*/ 430 w 3361970"/>
                  <a:gd name="connsiteY3" fmla="*/ 178051 h 4382214"/>
                  <a:gd name="connsiteX4" fmla="*/ 149370 w 3361970"/>
                  <a:gd name="connsiteY4" fmla="*/ 83948 h 4382214"/>
                  <a:gd name="connsiteX5" fmla="*/ 2656298 w 3361970"/>
                  <a:gd name="connsiteY5" fmla="*/ 0 h 4382214"/>
                  <a:gd name="connsiteX6" fmla="*/ 2744307 w 3361970"/>
                  <a:gd name="connsiteY6" fmla="*/ 88010 h 4382214"/>
                  <a:gd name="connsiteX7" fmla="*/ 3359699 w 3361970"/>
                  <a:gd name="connsiteY7" fmla="*/ 4176407 h 4382214"/>
                  <a:gd name="connsiteX8" fmla="*/ 3157277 w 3361970"/>
                  <a:gd name="connsiteY8" fmla="*/ 4382215 h 4382214"/>
                  <a:gd name="connsiteX9" fmla="*/ 3157277 w 3361970"/>
                  <a:gd name="connsiteY9" fmla="*/ 4382215 h 43822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361970" h="4382214">
                    <a:moveTo>
                      <a:pt x="3157277" y="4382215"/>
                    </a:moveTo>
                    <a:lnTo>
                      <a:pt x="674721" y="3821659"/>
                    </a:lnTo>
                    <a:cubicBezTo>
                      <a:pt x="627331" y="3810151"/>
                      <a:pt x="619207" y="3832492"/>
                      <a:pt x="586712" y="3733649"/>
                    </a:cubicBezTo>
                    <a:cubicBezTo>
                      <a:pt x="361271" y="3043788"/>
                      <a:pt x="107396" y="1081167"/>
                      <a:pt x="430" y="178051"/>
                    </a:cubicBezTo>
                    <a:cubicBezTo>
                      <a:pt x="-7694" y="107643"/>
                      <a:pt x="101303" y="83948"/>
                      <a:pt x="149370" y="83948"/>
                    </a:cubicBezTo>
                    <a:lnTo>
                      <a:pt x="2656298" y="0"/>
                    </a:lnTo>
                    <a:cubicBezTo>
                      <a:pt x="2705042" y="0"/>
                      <a:pt x="2744307" y="39943"/>
                      <a:pt x="2744307" y="88010"/>
                    </a:cubicBezTo>
                    <a:lnTo>
                      <a:pt x="3359699" y="4176407"/>
                    </a:lnTo>
                    <a:cubicBezTo>
                      <a:pt x="3384071" y="4254939"/>
                      <a:pt x="3205344" y="4382215"/>
                      <a:pt x="3157277" y="4382215"/>
                    </a:cubicBezTo>
                    <a:lnTo>
                      <a:pt x="3157277" y="4382215"/>
                    </a:lnTo>
                    <a:close/>
                  </a:path>
                </a:pathLst>
              </a:custGeom>
              <a:solidFill>
                <a:srgbClr val="7A7979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1" name="Freeform: Shape 170">
                <a:extLst>
                  <a:ext uri="{FF2B5EF4-FFF2-40B4-BE49-F238E27FC236}">
                    <a16:creationId xmlns="" xmlns:a16="http://schemas.microsoft.com/office/drawing/2014/main" id="{7BEA7BB0-36AA-4B91-AF80-A278F1436BBE}"/>
                  </a:ext>
                </a:extLst>
              </p:cNvPr>
              <p:cNvSpPr/>
              <p:nvPr/>
            </p:nvSpPr>
            <p:spPr>
              <a:xfrm>
                <a:off x="4854311" y="3398826"/>
                <a:ext cx="1987833" cy="2938919"/>
              </a:xfrm>
              <a:custGeom>
                <a:avLst/>
                <a:gdLst>
                  <a:gd name="connsiteX0" fmla="*/ 95821 w 2993377"/>
                  <a:gd name="connsiteY0" fmla="*/ 1229430 h 4425568"/>
                  <a:gd name="connsiteX1" fmla="*/ 57909 w 2993377"/>
                  <a:gd name="connsiteY1" fmla="*/ 855050 h 4425568"/>
                  <a:gd name="connsiteX2" fmla="*/ 365 w 2993377"/>
                  <a:gd name="connsiteY2" fmla="*/ 180759 h 4425568"/>
                  <a:gd name="connsiteX3" fmla="*/ 109361 w 2993377"/>
                  <a:gd name="connsiteY3" fmla="*/ 44682 h 4425568"/>
                  <a:gd name="connsiteX4" fmla="*/ 2393556 w 2993377"/>
                  <a:gd name="connsiteY4" fmla="*/ 0 h 4425568"/>
                  <a:gd name="connsiteX5" fmla="*/ 1987357 w 2993377"/>
                  <a:gd name="connsiteY5" fmla="*/ 1939602 h 4425568"/>
                  <a:gd name="connsiteX6" fmla="*/ 2865424 w 2993377"/>
                  <a:gd name="connsiteY6" fmla="*/ 4122924 h 4425568"/>
                  <a:gd name="connsiteX7" fmla="*/ 2993377 w 2993377"/>
                  <a:gd name="connsiteY7" fmla="*/ 4270510 h 4425568"/>
                  <a:gd name="connsiteX8" fmla="*/ 1806598 w 2993377"/>
                  <a:gd name="connsiteY8" fmla="*/ 4001064 h 4425568"/>
                  <a:gd name="connsiteX9" fmla="*/ 1772071 w 2993377"/>
                  <a:gd name="connsiteY9" fmla="*/ 4023405 h 4425568"/>
                  <a:gd name="connsiteX10" fmla="*/ 1860758 w 2993377"/>
                  <a:gd name="connsiteY10" fmla="*/ 4353104 h 4425568"/>
                  <a:gd name="connsiteX11" fmla="*/ 1814722 w 2993377"/>
                  <a:gd name="connsiteY11" fmla="*/ 4412680 h 4425568"/>
                  <a:gd name="connsiteX12" fmla="*/ 1587250 w 2993377"/>
                  <a:gd name="connsiteY12" fmla="*/ 4425543 h 4425568"/>
                  <a:gd name="connsiteX13" fmla="*/ 1506687 w 2993377"/>
                  <a:gd name="connsiteY13" fmla="*/ 4319254 h 4425568"/>
                  <a:gd name="connsiteX14" fmla="*/ 1533090 w 2993377"/>
                  <a:gd name="connsiteY14" fmla="*/ 3940811 h 4425568"/>
                  <a:gd name="connsiteX15" fmla="*/ 648930 w 2993377"/>
                  <a:gd name="connsiteY15" fmla="*/ 3752606 h 4425568"/>
                  <a:gd name="connsiteX16" fmla="*/ 594770 w 2993377"/>
                  <a:gd name="connsiteY16" fmla="*/ 3683552 h 4425568"/>
                  <a:gd name="connsiteX17" fmla="*/ 95821 w 2993377"/>
                  <a:gd name="connsiteY17" fmla="*/ 1229430 h 4425568"/>
                  <a:gd name="connsiteX18" fmla="*/ 95821 w 2993377"/>
                  <a:gd name="connsiteY18" fmla="*/ 1229430 h 44255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2993377" h="4425568">
                    <a:moveTo>
                      <a:pt x="95821" y="1229430"/>
                    </a:moveTo>
                    <a:cubicBezTo>
                      <a:pt x="81604" y="1104863"/>
                      <a:pt x="68741" y="980295"/>
                      <a:pt x="57909" y="855050"/>
                    </a:cubicBezTo>
                    <a:cubicBezTo>
                      <a:pt x="38277" y="636379"/>
                      <a:pt x="8489" y="399429"/>
                      <a:pt x="365" y="180759"/>
                    </a:cubicBezTo>
                    <a:cubicBezTo>
                      <a:pt x="-3020" y="88687"/>
                      <a:pt x="15936" y="67023"/>
                      <a:pt x="109361" y="44682"/>
                    </a:cubicBezTo>
                    <a:cubicBezTo>
                      <a:pt x="504729" y="46713"/>
                      <a:pt x="2393556" y="677"/>
                      <a:pt x="2393556" y="0"/>
                    </a:cubicBezTo>
                    <a:cubicBezTo>
                      <a:pt x="2092969" y="580865"/>
                      <a:pt x="1955538" y="1288329"/>
                      <a:pt x="1987357" y="1939602"/>
                    </a:cubicBezTo>
                    <a:cubicBezTo>
                      <a:pt x="2027300" y="2739815"/>
                      <a:pt x="2325179" y="3524457"/>
                      <a:pt x="2865424" y="4122924"/>
                    </a:cubicBezTo>
                    <a:cubicBezTo>
                      <a:pt x="2904013" y="4166252"/>
                      <a:pt x="2960204" y="4223797"/>
                      <a:pt x="2993377" y="4270510"/>
                    </a:cubicBezTo>
                    <a:cubicBezTo>
                      <a:pt x="2755751" y="4227859"/>
                      <a:pt x="1992773" y="4044392"/>
                      <a:pt x="1806598" y="4001064"/>
                    </a:cubicBezTo>
                    <a:cubicBezTo>
                      <a:pt x="1772071" y="3992940"/>
                      <a:pt x="1765978" y="3992940"/>
                      <a:pt x="1772071" y="4023405"/>
                    </a:cubicBezTo>
                    <a:cubicBezTo>
                      <a:pt x="1777487" y="4051162"/>
                      <a:pt x="1852634" y="4309776"/>
                      <a:pt x="1860758" y="4353104"/>
                    </a:cubicBezTo>
                    <a:cubicBezTo>
                      <a:pt x="1869559" y="4397109"/>
                      <a:pt x="1860081" y="4409972"/>
                      <a:pt x="1814722" y="4412680"/>
                    </a:cubicBezTo>
                    <a:cubicBezTo>
                      <a:pt x="1796443" y="4413357"/>
                      <a:pt x="1593343" y="4426220"/>
                      <a:pt x="1587250" y="4425543"/>
                    </a:cubicBezTo>
                    <a:cubicBezTo>
                      <a:pt x="1498563" y="4412680"/>
                      <a:pt x="1497886" y="4412003"/>
                      <a:pt x="1506687" y="4319254"/>
                    </a:cubicBezTo>
                    <a:cubicBezTo>
                      <a:pt x="1516842" y="4287435"/>
                      <a:pt x="1517519" y="4114800"/>
                      <a:pt x="1533090" y="3940811"/>
                    </a:cubicBezTo>
                    <a:cubicBezTo>
                      <a:pt x="1535798" y="3908316"/>
                      <a:pt x="745740" y="3773593"/>
                      <a:pt x="648930" y="3752606"/>
                    </a:cubicBezTo>
                    <a:cubicBezTo>
                      <a:pt x="602217" y="3739743"/>
                      <a:pt x="602217" y="3708601"/>
                      <a:pt x="594770" y="3683552"/>
                    </a:cubicBezTo>
                    <a:cubicBezTo>
                      <a:pt x="358497" y="2881985"/>
                      <a:pt x="191278" y="2055369"/>
                      <a:pt x="95821" y="1229430"/>
                    </a:cubicBezTo>
                    <a:lnTo>
                      <a:pt x="95821" y="1229430"/>
                    </a:lnTo>
                    <a:close/>
                  </a:path>
                </a:pathLst>
              </a:custGeom>
              <a:solidFill>
                <a:srgbClr val="B4B4B4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2" name="Freeform: Shape 171">
                <a:extLst>
                  <a:ext uri="{FF2B5EF4-FFF2-40B4-BE49-F238E27FC236}">
                    <a16:creationId xmlns="" xmlns:a16="http://schemas.microsoft.com/office/drawing/2014/main" id="{09D7576B-889F-40FA-A806-6759825FAA29}"/>
                  </a:ext>
                </a:extLst>
              </p:cNvPr>
              <p:cNvSpPr/>
              <p:nvPr/>
            </p:nvSpPr>
            <p:spPr>
              <a:xfrm>
                <a:off x="4926017" y="5343420"/>
                <a:ext cx="1915606" cy="1252888"/>
              </a:xfrm>
              <a:custGeom>
                <a:avLst/>
                <a:gdLst>
                  <a:gd name="connsiteX0" fmla="*/ 940380 w 2884614"/>
                  <a:gd name="connsiteY0" fmla="*/ 27512 h 1886660"/>
                  <a:gd name="connsiteX1" fmla="*/ 970845 w 2884614"/>
                  <a:gd name="connsiteY1" fmla="*/ 432 h 1886660"/>
                  <a:gd name="connsiteX2" fmla="*/ 1500259 w 2884614"/>
                  <a:gd name="connsiteY2" fmla="*/ 99951 h 1886660"/>
                  <a:gd name="connsiteX3" fmla="*/ 1399386 w 2884614"/>
                  <a:gd name="connsiteY3" fmla="*/ 1382864 h 1886660"/>
                  <a:gd name="connsiteX4" fmla="*/ 1408187 w 2884614"/>
                  <a:gd name="connsiteY4" fmla="*/ 1481029 h 1886660"/>
                  <a:gd name="connsiteX5" fmla="*/ 1648521 w 2884614"/>
                  <a:gd name="connsiteY5" fmla="*/ 1487121 h 1886660"/>
                  <a:gd name="connsiteX6" fmla="*/ 1724345 w 2884614"/>
                  <a:gd name="connsiteY6" fmla="*/ 1374063 h 1886660"/>
                  <a:gd name="connsiteX7" fmla="*/ 1687110 w 2884614"/>
                  <a:gd name="connsiteY7" fmla="*/ 1212260 h 1886660"/>
                  <a:gd name="connsiteX8" fmla="*/ 2877952 w 2884614"/>
                  <a:gd name="connsiteY8" fmla="*/ 1525034 h 1886660"/>
                  <a:gd name="connsiteX9" fmla="*/ 2861704 w 2884614"/>
                  <a:gd name="connsiteY9" fmla="*/ 1544666 h 1886660"/>
                  <a:gd name="connsiteX10" fmla="*/ 1118431 w 2884614"/>
                  <a:gd name="connsiteY10" fmla="*/ 1883843 h 1886660"/>
                  <a:gd name="connsiteX11" fmla="*/ 1038545 w 2884614"/>
                  <a:gd name="connsiteY11" fmla="*/ 1878427 h 1886660"/>
                  <a:gd name="connsiteX12" fmla="*/ 29 w 2884614"/>
                  <a:gd name="connsiteY12" fmla="*/ 1543989 h 1886660"/>
                  <a:gd name="connsiteX13" fmla="*/ 754206 w 2884614"/>
                  <a:gd name="connsiteY13" fmla="*/ 1357138 h 1886660"/>
                  <a:gd name="connsiteX14" fmla="*/ 838831 w 2884614"/>
                  <a:gd name="connsiteY14" fmla="*/ 1253557 h 1886660"/>
                  <a:gd name="connsiteX15" fmla="*/ 940380 w 2884614"/>
                  <a:gd name="connsiteY15" fmla="*/ 27512 h 1886660"/>
                  <a:gd name="connsiteX16" fmla="*/ 940380 w 2884614"/>
                  <a:gd name="connsiteY16" fmla="*/ 27512 h 18866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884614" h="1886660">
                    <a:moveTo>
                      <a:pt x="940380" y="27512"/>
                    </a:moveTo>
                    <a:cubicBezTo>
                      <a:pt x="943089" y="7878"/>
                      <a:pt x="949181" y="-2277"/>
                      <a:pt x="970845" y="432"/>
                    </a:cubicBezTo>
                    <a:cubicBezTo>
                      <a:pt x="1026359" y="8556"/>
                      <a:pt x="1514476" y="-245"/>
                      <a:pt x="1500259" y="99951"/>
                    </a:cubicBezTo>
                    <a:cubicBezTo>
                      <a:pt x="1459639" y="376843"/>
                      <a:pt x="1404125" y="1241371"/>
                      <a:pt x="1399386" y="1382864"/>
                    </a:cubicBezTo>
                    <a:cubicBezTo>
                      <a:pt x="1398709" y="1411298"/>
                      <a:pt x="1383815" y="1456656"/>
                      <a:pt x="1408187" y="1481029"/>
                    </a:cubicBezTo>
                    <a:cubicBezTo>
                      <a:pt x="1443391" y="1516233"/>
                      <a:pt x="1612641" y="1489153"/>
                      <a:pt x="1648521" y="1487121"/>
                    </a:cubicBezTo>
                    <a:cubicBezTo>
                      <a:pt x="1720283" y="1484414"/>
                      <a:pt x="1733823" y="1436346"/>
                      <a:pt x="1724345" y="1374063"/>
                    </a:cubicBezTo>
                    <a:cubicBezTo>
                      <a:pt x="1719606" y="1345629"/>
                      <a:pt x="1699973" y="1264389"/>
                      <a:pt x="1687110" y="1212260"/>
                    </a:cubicBezTo>
                    <a:cubicBezTo>
                      <a:pt x="2068261" y="1311779"/>
                      <a:pt x="2498155" y="1422806"/>
                      <a:pt x="2877952" y="1525034"/>
                    </a:cubicBezTo>
                    <a:cubicBezTo>
                      <a:pt x="2888107" y="1533834"/>
                      <a:pt x="2889461" y="1539250"/>
                      <a:pt x="2861704" y="1544666"/>
                    </a:cubicBezTo>
                    <a:cubicBezTo>
                      <a:pt x="2803482" y="1556175"/>
                      <a:pt x="1321531" y="1843900"/>
                      <a:pt x="1118431" y="1883843"/>
                    </a:cubicBezTo>
                    <a:cubicBezTo>
                      <a:pt x="1090674" y="1889259"/>
                      <a:pt x="1064271" y="1886551"/>
                      <a:pt x="1038545" y="1878427"/>
                    </a:cubicBezTo>
                    <a:cubicBezTo>
                      <a:pt x="721033" y="1782293"/>
                      <a:pt x="7476" y="1575809"/>
                      <a:pt x="29" y="1543989"/>
                    </a:cubicBezTo>
                    <a:cubicBezTo>
                      <a:pt x="-5387" y="1522325"/>
                      <a:pt x="753529" y="1357138"/>
                      <a:pt x="754206" y="1357138"/>
                    </a:cubicBezTo>
                    <a:cubicBezTo>
                      <a:pt x="820552" y="1335474"/>
                      <a:pt x="827999" y="1321934"/>
                      <a:pt x="838831" y="1253557"/>
                    </a:cubicBezTo>
                    <a:cubicBezTo>
                      <a:pt x="843570" y="1265066"/>
                      <a:pt x="928195" y="110782"/>
                      <a:pt x="940380" y="27512"/>
                    </a:cubicBezTo>
                    <a:lnTo>
                      <a:pt x="940380" y="27512"/>
                    </a:lnTo>
                    <a:close/>
                  </a:path>
                </a:pathLst>
              </a:custGeom>
              <a:solidFill>
                <a:srgbClr val="4D4D4D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3" name="Freeform: Shape 172">
                <a:extLst>
                  <a:ext uri="{FF2B5EF4-FFF2-40B4-BE49-F238E27FC236}">
                    <a16:creationId xmlns="" xmlns:a16="http://schemas.microsoft.com/office/drawing/2014/main" id="{B6F3D348-773D-46C2-8D79-92AC7266D837}"/>
                  </a:ext>
                </a:extLst>
              </p:cNvPr>
              <p:cNvSpPr/>
              <p:nvPr/>
            </p:nvSpPr>
            <p:spPr>
              <a:xfrm>
                <a:off x="4897107" y="6351664"/>
                <a:ext cx="1973360" cy="345349"/>
              </a:xfrm>
              <a:custGeom>
                <a:avLst/>
                <a:gdLst>
                  <a:gd name="connsiteX0" fmla="*/ 86890 w 2971582"/>
                  <a:gd name="connsiteY0" fmla="*/ 35881 h 520043"/>
                  <a:gd name="connsiteX1" fmla="*/ 571621 w 2971582"/>
                  <a:gd name="connsiteY1" fmla="*/ 183467 h 520043"/>
                  <a:gd name="connsiteX2" fmla="*/ 992038 w 2971582"/>
                  <a:gd name="connsiteY2" fmla="*/ 311420 h 520043"/>
                  <a:gd name="connsiteX3" fmla="*/ 1289240 w 2971582"/>
                  <a:gd name="connsiteY3" fmla="*/ 324282 h 520043"/>
                  <a:gd name="connsiteX4" fmla="*/ 2911330 w 2971582"/>
                  <a:gd name="connsiteY4" fmla="*/ 16248 h 520043"/>
                  <a:gd name="connsiteX5" fmla="*/ 2925547 w 2971582"/>
                  <a:gd name="connsiteY5" fmla="*/ 0 h 520043"/>
                  <a:gd name="connsiteX6" fmla="*/ 2971583 w 2971582"/>
                  <a:gd name="connsiteY6" fmla="*/ 70408 h 520043"/>
                  <a:gd name="connsiteX7" fmla="*/ 2921485 w 2971582"/>
                  <a:gd name="connsiteY7" fmla="*/ 134723 h 520043"/>
                  <a:gd name="connsiteX8" fmla="*/ 2339943 w 2971582"/>
                  <a:gd name="connsiteY8" fmla="*/ 261321 h 520043"/>
                  <a:gd name="connsiteX9" fmla="*/ 1168734 w 2971582"/>
                  <a:gd name="connsiteY9" fmla="*/ 518581 h 520043"/>
                  <a:gd name="connsiteX10" fmla="*/ 1099681 w 2971582"/>
                  <a:gd name="connsiteY10" fmla="*/ 505718 h 520043"/>
                  <a:gd name="connsiteX11" fmla="*/ 51686 w 2971582"/>
                  <a:gd name="connsiteY11" fmla="*/ 197007 h 520043"/>
                  <a:gd name="connsiteX12" fmla="*/ 234 w 2971582"/>
                  <a:gd name="connsiteY12" fmla="*/ 96134 h 520043"/>
                  <a:gd name="connsiteX13" fmla="*/ 52363 w 2971582"/>
                  <a:gd name="connsiteY13" fmla="*/ 18956 h 520043"/>
                  <a:gd name="connsiteX14" fmla="*/ 86890 w 2971582"/>
                  <a:gd name="connsiteY14" fmla="*/ 35881 h 520043"/>
                  <a:gd name="connsiteX15" fmla="*/ 86890 w 2971582"/>
                  <a:gd name="connsiteY15" fmla="*/ 35881 h 5200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971582" h="520043">
                    <a:moveTo>
                      <a:pt x="86890" y="35881"/>
                    </a:moveTo>
                    <a:cubicBezTo>
                      <a:pt x="248693" y="84625"/>
                      <a:pt x="410496" y="134723"/>
                      <a:pt x="571621" y="183467"/>
                    </a:cubicBezTo>
                    <a:cubicBezTo>
                      <a:pt x="711760" y="226117"/>
                      <a:pt x="854607" y="261321"/>
                      <a:pt x="992038" y="311420"/>
                    </a:cubicBezTo>
                    <a:cubicBezTo>
                      <a:pt x="1167381" y="375734"/>
                      <a:pt x="1150456" y="353394"/>
                      <a:pt x="1289240" y="324282"/>
                    </a:cubicBezTo>
                    <a:cubicBezTo>
                      <a:pt x="1829485" y="219347"/>
                      <a:pt x="2370408" y="118475"/>
                      <a:pt x="2911330" y="16248"/>
                    </a:cubicBezTo>
                    <a:cubicBezTo>
                      <a:pt x="2920131" y="14217"/>
                      <a:pt x="2937056" y="10832"/>
                      <a:pt x="2925547" y="0"/>
                    </a:cubicBezTo>
                    <a:cubicBezTo>
                      <a:pt x="2966844" y="6093"/>
                      <a:pt x="2970229" y="37912"/>
                      <a:pt x="2971583" y="70408"/>
                    </a:cubicBezTo>
                    <a:cubicBezTo>
                      <a:pt x="2971583" y="104935"/>
                      <a:pt x="2966844" y="125922"/>
                      <a:pt x="2921485" y="134723"/>
                    </a:cubicBezTo>
                    <a:cubicBezTo>
                      <a:pt x="2727186" y="176697"/>
                      <a:pt x="2534242" y="220025"/>
                      <a:pt x="2339943" y="261321"/>
                    </a:cubicBezTo>
                    <a:cubicBezTo>
                      <a:pt x="1949991" y="346624"/>
                      <a:pt x="1558686" y="432602"/>
                      <a:pt x="1168734" y="518581"/>
                    </a:cubicBezTo>
                    <a:cubicBezTo>
                      <a:pt x="1142332" y="523997"/>
                      <a:pt x="1122022" y="513165"/>
                      <a:pt x="1099681" y="505718"/>
                    </a:cubicBezTo>
                    <a:cubicBezTo>
                      <a:pt x="751026" y="404169"/>
                      <a:pt x="401018" y="301265"/>
                      <a:pt x="51686" y="197007"/>
                    </a:cubicBezTo>
                    <a:cubicBezTo>
                      <a:pt x="1588" y="181436"/>
                      <a:pt x="4296" y="133369"/>
                      <a:pt x="234" y="96134"/>
                    </a:cubicBezTo>
                    <a:cubicBezTo>
                      <a:pt x="-2474" y="61607"/>
                      <a:pt x="18513" y="21664"/>
                      <a:pt x="52363" y="18956"/>
                    </a:cubicBezTo>
                    <a:cubicBezTo>
                      <a:pt x="62518" y="27757"/>
                      <a:pt x="67257" y="29111"/>
                      <a:pt x="86890" y="35881"/>
                    </a:cubicBezTo>
                    <a:lnTo>
                      <a:pt x="86890" y="35881"/>
                    </a:lnTo>
                    <a:close/>
                  </a:path>
                </a:pathLst>
              </a:custGeom>
              <a:solidFill>
                <a:srgbClr val="B4B4B4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4" name="Freeform: Shape 173">
                <a:extLst>
                  <a:ext uri="{FF2B5EF4-FFF2-40B4-BE49-F238E27FC236}">
                    <a16:creationId xmlns="" xmlns:a16="http://schemas.microsoft.com/office/drawing/2014/main" id="{4A04A34B-8259-4048-8CF9-34D9A4CD4CF9}"/>
                  </a:ext>
                </a:extLst>
              </p:cNvPr>
              <p:cNvSpPr/>
              <p:nvPr/>
            </p:nvSpPr>
            <p:spPr>
              <a:xfrm>
                <a:off x="6553650" y="3384179"/>
                <a:ext cx="504545" cy="2809221"/>
              </a:xfrm>
              <a:custGeom>
                <a:avLst/>
                <a:gdLst>
                  <a:gd name="connsiteX0" fmla="*/ 1150 w 759768"/>
                  <a:gd name="connsiteY0" fmla="*/ 78923 h 4230262"/>
                  <a:gd name="connsiteX1" fmla="*/ 37708 w 759768"/>
                  <a:gd name="connsiteY1" fmla="*/ 23410 h 4230262"/>
                  <a:gd name="connsiteX2" fmla="*/ 111500 w 759768"/>
                  <a:gd name="connsiteY2" fmla="*/ 3777 h 4230262"/>
                  <a:gd name="connsiteX3" fmla="*/ 152797 w 759768"/>
                  <a:gd name="connsiteY3" fmla="*/ 32888 h 4230262"/>
                  <a:gd name="connsiteX4" fmla="*/ 756004 w 759768"/>
                  <a:gd name="connsiteY4" fmla="*/ 4103006 h 4230262"/>
                  <a:gd name="connsiteX5" fmla="*/ 705229 w 759768"/>
                  <a:gd name="connsiteY5" fmla="*/ 4207264 h 4230262"/>
                  <a:gd name="connsiteX6" fmla="*/ 618573 w 759768"/>
                  <a:gd name="connsiteY6" fmla="*/ 4165967 h 4230262"/>
                  <a:gd name="connsiteX7" fmla="*/ 1150 w 759768"/>
                  <a:gd name="connsiteY7" fmla="*/ 78923 h 4230262"/>
                  <a:gd name="connsiteX8" fmla="*/ 1150 w 759768"/>
                  <a:gd name="connsiteY8" fmla="*/ 78923 h 42302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59768" h="4230262">
                    <a:moveTo>
                      <a:pt x="1150" y="78923"/>
                    </a:moveTo>
                    <a:cubicBezTo>
                      <a:pt x="-3589" y="49813"/>
                      <a:pt x="5888" y="29503"/>
                      <a:pt x="37708" y="23410"/>
                    </a:cubicBezTo>
                    <a:cubicBezTo>
                      <a:pt x="62756" y="18671"/>
                      <a:pt x="87128" y="12578"/>
                      <a:pt x="111500" y="3777"/>
                    </a:cubicBezTo>
                    <a:cubicBezTo>
                      <a:pt x="141965" y="-7732"/>
                      <a:pt x="149412" y="8516"/>
                      <a:pt x="152797" y="32888"/>
                    </a:cubicBezTo>
                    <a:cubicBezTo>
                      <a:pt x="189355" y="282023"/>
                      <a:pt x="739755" y="4038014"/>
                      <a:pt x="756004" y="4103006"/>
                    </a:cubicBezTo>
                    <a:cubicBezTo>
                      <a:pt x="769544" y="4157843"/>
                      <a:pt x="745172" y="4184246"/>
                      <a:pt x="705229" y="4207264"/>
                    </a:cubicBezTo>
                    <a:cubicBezTo>
                      <a:pt x="641591" y="4244498"/>
                      <a:pt x="630082" y="4240437"/>
                      <a:pt x="618573" y="4165967"/>
                    </a:cubicBezTo>
                    <a:cubicBezTo>
                      <a:pt x="580661" y="3927663"/>
                      <a:pt x="23491" y="227863"/>
                      <a:pt x="1150" y="78923"/>
                    </a:cubicBezTo>
                    <a:lnTo>
                      <a:pt x="1150" y="78923"/>
                    </a:lnTo>
                    <a:close/>
                  </a:path>
                </a:pathLst>
              </a:custGeom>
              <a:solidFill>
                <a:srgbClr val="4D4D4D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5" name="Freeform: Shape 174">
                <a:extLst>
                  <a:ext uri="{FF2B5EF4-FFF2-40B4-BE49-F238E27FC236}">
                    <a16:creationId xmlns="" xmlns:a16="http://schemas.microsoft.com/office/drawing/2014/main" id="{A126BDB7-6C5F-42AB-9394-A05BACA46085}"/>
                  </a:ext>
                </a:extLst>
              </p:cNvPr>
              <p:cNvSpPr/>
              <p:nvPr/>
            </p:nvSpPr>
            <p:spPr>
              <a:xfrm>
                <a:off x="5243093" y="4435404"/>
                <a:ext cx="633354" cy="806698"/>
              </a:xfrm>
              <a:custGeom>
                <a:avLst/>
                <a:gdLst>
                  <a:gd name="connsiteX0" fmla="*/ 4583 w 953735"/>
                  <a:gd name="connsiteY0" fmla="*/ 265613 h 1214766"/>
                  <a:gd name="connsiteX1" fmla="*/ 54004 w 953735"/>
                  <a:gd name="connsiteY1" fmla="*/ 19863 h 1214766"/>
                  <a:gd name="connsiteX2" fmla="*/ 718140 w 953735"/>
                  <a:gd name="connsiteY2" fmla="*/ 39496 h 1214766"/>
                  <a:gd name="connsiteX3" fmla="*/ 789225 w 953735"/>
                  <a:gd name="connsiteY3" fmla="*/ 98395 h 1214766"/>
                  <a:gd name="connsiteX4" fmla="*/ 777716 w 953735"/>
                  <a:gd name="connsiteY4" fmla="*/ 685353 h 1214766"/>
                  <a:gd name="connsiteX5" fmla="*/ 953736 w 953735"/>
                  <a:gd name="connsiteY5" fmla="*/ 1214766 h 1214766"/>
                  <a:gd name="connsiteX6" fmla="*/ 387765 w 953735"/>
                  <a:gd name="connsiteY6" fmla="*/ 1145712 h 1214766"/>
                  <a:gd name="connsiteX7" fmla="*/ 193466 w 953735"/>
                  <a:gd name="connsiteY7" fmla="*/ 1092906 h 1214766"/>
                  <a:gd name="connsiteX8" fmla="*/ 138629 w 953735"/>
                  <a:gd name="connsiteY8" fmla="*/ 1007604 h 1214766"/>
                  <a:gd name="connsiteX9" fmla="*/ 4583 w 953735"/>
                  <a:gd name="connsiteY9" fmla="*/ 265613 h 1214766"/>
                  <a:gd name="connsiteX10" fmla="*/ 4583 w 953735"/>
                  <a:gd name="connsiteY10" fmla="*/ 265613 h 12147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53735" h="1214766">
                    <a:moveTo>
                      <a:pt x="4583" y="265613"/>
                    </a:moveTo>
                    <a:cubicBezTo>
                      <a:pt x="12030" y="180311"/>
                      <a:pt x="28278" y="97718"/>
                      <a:pt x="54004" y="19863"/>
                    </a:cubicBezTo>
                    <a:cubicBezTo>
                      <a:pt x="69575" y="-27527"/>
                      <a:pt x="666688" y="22571"/>
                      <a:pt x="718140" y="39496"/>
                    </a:cubicBezTo>
                    <a:cubicBezTo>
                      <a:pt x="713401" y="41526"/>
                      <a:pt x="802765" y="47620"/>
                      <a:pt x="789225" y="98395"/>
                    </a:cubicBezTo>
                    <a:cubicBezTo>
                      <a:pt x="737096" y="286600"/>
                      <a:pt x="739804" y="494439"/>
                      <a:pt x="777716" y="685353"/>
                    </a:cubicBezTo>
                    <a:cubicBezTo>
                      <a:pt x="814951" y="870850"/>
                      <a:pt x="899576" y="1035361"/>
                      <a:pt x="953736" y="1214766"/>
                    </a:cubicBezTo>
                    <a:cubicBezTo>
                      <a:pt x="950351" y="1203934"/>
                      <a:pt x="464942" y="1159252"/>
                      <a:pt x="387765" y="1145712"/>
                    </a:cubicBezTo>
                    <a:cubicBezTo>
                      <a:pt x="327512" y="1134880"/>
                      <a:pt x="241533" y="1136911"/>
                      <a:pt x="193466" y="1092906"/>
                    </a:cubicBezTo>
                    <a:cubicBezTo>
                      <a:pt x="168417" y="1070565"/>
                      <a:pt x="152846" y="1038746"/>
                      <a:pt x="138629" y="1007604"/>
                    </a:cubicBezTo>
                    <a:cubicBezTo>
                      <a:pt x="39787" y="788934"/>
                      <a:pt x="-17081" y="518134"/>
                      <a:pt x="4583" y="265613"/>
                    </a:cubicBezTo>
                    <a:lnTo>
                      <a:pt x="4583" y="265613"/>
                    </a:lnTo>
                    <a:close/>
                  </a:path>
                </a:pathLst>
              </a:custGeom>
              <a:solidFill>
                <a:srgbClr val="4D4D4D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6" name="Freeform: Shape 175">
                <a:extLst>
                  <a:ext uri="{FF2B5EF4-FFF2-40B4-BE49-F238E27FC236}">
                    <a16:creationId xmlns="" xmlns:a16="http://schemas.microsoft.com/office/drawing/2014/main" id="{67F1B41D-6A66-48CD-9A53-150E9633597F}"/>
                  </a:ext>
                </a:extLst>
              </p:cNvPr>
              <p:cNvSpPr/>
              <p:nvPr/>
            </p:nvSpPr>
            <p:spPr>
              <a:xfrm>
                <a:off x="6165246" y="3398151"/>
                <a:ext cx="777651" cy="2852421"/>
              </a:xfrm>
              <a:custGeom>
                <a:avLst/>
                <a:gdLst>
                  <a:gd name="connsiteX0" fmla="*/ 1170955 w 1171025"/>
                  <a:gd name="connsiteY0" fmla="*/ 4251216 h 4295315"/>
                  <a:gd name="connsiteX1" fmla="*/ 556240 w 1171025"/>
                  <a:gd name="connsiteY1" fmla="*/ 71423 h 4295315"/>
                  <a:gd name="connsiteX2" fmla="*/ 501403 w 1171025"/>
                  <a:gd name="connsiteY2" fmla="*/ 2370 h 4295315"/>
                  <a:gd name="connsiteX3" fmla="*/ 416778 w 1171025"/>
                  <a:gd name="connsiteY3" fmla="*/ 5755 h 4295315"/>
                  <a:gd name="connsiteX4" fmla="*/ 371419 w 1171025"/>
                  <a:gd name="connsiteY4" fmla="*/ 76162 h 4295315"/>
                  <a:gd name="connsiteX5" fmla="*/ 250236 w 1171025"/>
                  <a:gd name="connsiteY5" fmla="*/ 380135 h 4295315"/>
                  <a:gd name="connsiteX6" fmla="*/ 3132 w 1171025"/>
                  <a:gd name="connsiteY6" fmla="*/ 1639353 h 4295315"/>
                  <a:gd name="connsiteX7" fmla="*/ 37659 w 1171025"/>
                  <a:gd name="connsiteY7" fmla="*/ 2314998 h 4295315"/>
                  <a:gd name="connsiteX8" fmla="*/ 562333 w 1171025"/>
                  <a:gd name="connsiteY8" fmla="*/ 3729249 h 4295315"/>
                  <a:gd name="connsiteX9" fmla="*/ 955669 w 1171025"/>
                  <a:gd name="connsiteY9" fmla="*/ 4250538 h 4295315"/>
                  <a:gd name="connsiteX10" fmla="*/ 1168247 w 1171025"/>
                  <a:gd name="connsiteY10" fmla="*/ 4295221 h 4295315"/>
                  <a:gd name="connsiteX11" fmla="*/ 1170955 w 1171025"/>
                  <a:gd name="connsiteY11" fmla="*/ 4251216 h 4295315"/>
                  <a:gd name="connsiteX12" fmla="*/ 1170955 w 1171025"/>
                  <a:gd name="connsiteY12" fmla="*/ 4251216 h 42953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171025" h="4295315">
                    <a:moveTo>
                      <a:pt x="1170955" y="4251216"/>
                    </a:moveTo>
                    <a:cubicBezTo>
                      <a:pt x="1178402" y="4174038"/>
                      <a:pt x="596860" y="298218"/>
                      <a:pt x="556240" y="71423"/>
                    </a:cubicBezTo>
                    <a:cubicBezTo>
                      <a:pt x="550147" y="38927"/>
                      <a:pt x="537284" y="11170"/>
                      <a:pt x="501403" y="2370"/>
                    </a:cubicBezTo>
                    <a:cubicBezTo>
                      <a:pt x="472969" y="338"/>
                      <a:pt x="444535" y="-3047"/>
                      <a:pt x="416778" y="5755"/>
                    </a:cubicBezTo>
                    <a:cubicBezTo>
                      <a:pt x="390375" y="22003"/>
                      <a:pt x="382251" y="49760"/>
                      <a:pt x="371419" y="76162"/>
                    </a:cubicBezTo>
                    <a:cubicBezTo>
                      <a:pt x="328091" y="175681"/>
                      <a:pt x="287471" y="277231"/>
                      <a:pt x="250236" y="380135"/>
                    </a:cubicBezTo>
                    <a:cubicBezTo>
                      <a:pt x="102650" y="786334"/>
                      <a:pt x="21410" y="1207428"/>
                      <a:pt x="3132" y="1639353"/>
                    </a:cubicBezTo>
                    <a:cubicBezTo>
                      <a:pt x="-6346" y="1864794"/>
                      <a:pt x="5840" y="2091589"/>
                      <a:pt x="37659" y="2314998"/>
                    </a:cubicBezTo>
                    <a:cubicBezTo>
                      <a:pt x="110774" y="2824779"/>
                      <a:pt x="281378" y="3298678"/>
                      <a:pt x="562333" y="3729249"/>
                    </a:cubicBezTo>
                    <a:cubicBezTo>
                      <a:pt x="676069" y="3904592"/>
                      <a:pt x="805375" y="4096183"/>
                      <a:pt x="955669" y="4250538"/>
                    </a:cubicBezTo>
                    <a:cubicBezTo>
                      <a:pt x="1022692" y="4266110"/>
                      <a:pt x="1101224" y="4297252"/>
                      <a:pt x="1168247" y="4295221"/>
                    </a:cubicBezTo>
                    <a:cubicBezTo>
                      <a:pt x="1168924" y="4289805"/>
                      <a:pt x="1169601" y="4257986"/>
                      <a:pt x="1170955" y="4251216"/>
                    </a:cubicBezTo>
                    <a:lnTo>
                      <a:pt x="1170955" y="4251216"/>
                    </a:lnTo>
                    <a:close/>
                  </a:path>
                </a:pathLst>
              </a:custGeom>
              <a:solidFill>
                <a:srgbClr val="E5E5E5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62" name="Group 161">
              <a:extLst>
                <a:ext uri="{FF2B5EF4-FFF2-40B4-BE49-F238E27FC236}">
                  <a16:creationId xmlns="" xmlns:a16="http://schemas.microsoft.com/office/drawing/2014/main" id="{F84ADD34-9D15-4BF1-9645-CC2ACFDF7D10}"/>
                </a:ext>
              </a:extLst>
            </p:cNvPr>
            <p:cNvGrpSpPr/>
            <p:nvPr/>
          </p:nvGrpSpPr>
          <p:grpSpPr>
            <a:xfrm>
              <a:off x="9505924" y="4118245"/>
              <a:ext cx="495781" cy="1834068"/>
              <a:chOff x="9505924" y="4118245"/>
              <a:chExt cx="495781" cy="1834068"/>
            </a:xfrm>
          </p:grpSpPr>
          <p:sp>
            <p:nvSpPr>
              <p:cNvPr id="168" name="Freeform: Shape 167">
                <a:extLst>
                  <a:ext uri="{FF2B5EF4-FFF2-40B4-BE49-F238E27FC236}">
                    <a16:creationId xmlns="" xmlns:a16="http://schemas.microsoft.com/office/drawing/2014/main" id="{01EAF081-02F7-4227-8903-CE4FA773EBB8}"/>
                  </a:ext>
                </a:extLst>
              </p:cNvPr>
              <p:cNvSpPr/>
              <p:nvPr/>
            </p:nvSpPr>
            <p:spPr>
              <a:xfrm>
                <a:off x="9505924" y="4118245"/>
                <a:ext cx="495781" cy="1834068"/>
              </a:xfrm>
              <a:custGeom>
                <a:avLst/>
                <a:gdLst>
                  <a:gd name="connsiteX0" fmla="*/ 709205 w 759302"/>
                  <a:gd name="connsiteY0" fmla="*/ 2384930 h 2776747"/>
                  <a:gd name="connsiteX1" fmla="*/ 621195 w 759302"/>
                  <a:gd name="connsiteY1" fmla="*/ 1347090 h 2776747"/>
                  <a:gd name="connsiteX2" fmla="*/ 551464 w 759302"/>
                  <a:gd name="connsiteY2" fmla="*/ 699879 h 2776747"/>
                  <a:gd name="connsiteX3" fmla="*/ 499335 w 759302"/>
                  <a:gd name="connsiteY3" fmla="*/ 420278 h 2776747"/>
                  <a:gd name="connsiteX4" fmla="*/ 561619 w 759302"/>
                  <a:gd name="connsiteY4" fmla="*/ 172497 h 2776747"/>
                  <a:gd name="connsiteX5" fmla="*/ 545371 w 759302"/>
                  <a:gd name="connsiteY5" fmla="*/ 121045 h 2776747"/>
                  <a:gd name="connsiteX6" fmla="*/ 439083 w 759302"/>
                  <a:gd name="connsiteY6" fmla="*/ 31004 h 2776747"/>
                  <a:gd name="connsiteX7" fmla="*/ 314515 w 759302"/>
                  <a:gd name="connsiteY7" fmla="*/ 14756 h 2776747"/>
                  <a:gd name="connsiteX8" fmla="*/ 188593 w 759302"/>
                  <a:gd name="connsiteY8" fmla="*/ 167081 h 2776747"/>
                  <a:gd name="connsiteX9" fmla="*/ 199425 w 759302"/>
                  <a:gd name="connsiteY9" fmla="*/ 284878 h 2776747"/>
                  <a:gd name="connsiteX10" fmla="*/ 245460 w 759302"/>
                  <a:gd name="connsiteY10" fmla="*/ 450066 h 2776747"/>
                  <a:gd name="connsiteX11" fmla="*/ 66733 w 759302"/>
                  <a:gd name="connsiteY11" fmla="*/ 1296315 h 2776747"/>
                  <a:gd name="connsiteX12" fmla="*/ 32883 w 759302"/>
                  <a:gd name="connsiteY12" fmla="*/ 1658510 h 2776747"/>
                  <a:gd name="connsiteX13" fmla="*/ 3772 w 759302"/>
                  <a:gd name="connsiteY13" fmla="*/ 2548086 h 2776747"/>
                  <a:gd name="connsiteX14" fmla="*/ 6480 w 759302"/>
                  <a:gd name="connsiteY14" fmla="*/ 2761341 h 2776747"/>
                  <a:gd name="connsiteX15" fmla="*/ 759303 w 759302"/>
                  <a:gd name="connsiteY15" fmla="*/ 2764726 h 2776747"/>
                  <a:gd name="connsiteX16" fmla="*/ 709205 w 759302"/>
                  <a:gd name="connsiteY16" fmla="*/ 2384930 h 2776747"/>
                  <a:gd name="connsiteX17" fmla="*/ 709205 w 759302"/>
                  <a:gd name="connsiteY17" fmla="*/ 2384930 h 2776747"/>
                  <a:gd name="connsiteX18" fmla="*/ 583960 w 759302"/>
                  <a:gd name="connsiteY18" fmla="*/ 1070197 h 2776747"/>
                  <a:gd name="connsiteX19" fmla="*/ 583960 w 759302"/>
                  <a:gd name="connsiteY19" fmla="*/ 1067489 h 2776747"/>
                  <a:gd name="connsiteX20" fmla="*/ 583960 w 759302"/>
                  <a:gd name="connsiteY20" fmla="*/ 1067489 h 2776747"/>
                  <a:gd name="connsiteX21" fmla="*/ 586668 w 759302"/>
                  <a:gd name="connsiteY21" fmla="*/ 1070874 h 2776747"/>
                  <a:gd name="connsiteX22" fmla="*/ 583960 w 759302"/>
                  <a:gd name="connsiteY22" fmla="*/ 1070197 h 2776747"/>
                  <a:gd name="connsiteX23" fmla="*/ 583960 w 759302"/>
                  <a:gd name="connsiteY23" fmla="*/ 1070197 h 2776747"/>
                  <a:gd name="connsiteX24" fmla="*/ 605624 w 759302"/>
                  <a:gd name="connsiteY24" fmla="*/ 2390345 h 2776747"/>
                  <a:gd name="connsiteX25" fmla="*/ 607655 w 759302"/>
                  <a:gd name="connsiteY25" fmla="*/ 2390345 h 2776747"/>
                  <a:gd name="connsiteX26" fmla="*/ 621195 w 759302"/>
                  <a:gd name="connsiteY26" fmla="*/ 2390345 h 2776747"/>
                  <a:gd name="connsiteX27" fmla="*/ 605624 w 759302"/>
                  <a:gd name="connsiteY27" fmla="*/ 2390345 h 2776747"/>
                  <a:gd name="connsiteX28" fmla="*/ 605624 w 759302"/>
                  <a:gd name="connsiteY28" fmla="*/ 2390345 h 2776747"/>
                  <a:gd name="connsiteX0" fmla="*/ 709205 w 759304"/>
                  <a:gd name="connsiteY0" fmla="*/ 2384930 h 2767953"/>
                  <a:gd name="connsiteX1" fmla="*/ 621195 w 759304"/>
                  <a:gd name="connsiteY1" fmla="*/ 1347090 h 2767953"/>
                  <a:gd name="connsiteX2" fmla="*/ 551464 w 759304"/>
                  <a:gd name="connsiteY2" fmla="*/ 699879 h 2767953"/>
                  <a:gd name="connsiteX3" fmla="*/ 499335 w 759304"/>
                  <a:gd name="connsiteY3" fmla="*/ 420278 h 2767953"/>
                  <a:gd name="connsiteX4" fmla="*/ 561619 w 759304"/>
                  <a:gd name="connsiteY4" fmla="*/ 172497 h 2767953"/>
                  <a:gd name="connsiteX5" fmla="*/ 545371 w 759304"/>
                  <a:gd name="connsiteY5" fmla="*/ 121045 h 2767953"/>
                  <a:gd name="connsiteX6" fmla="*/ 439083 w 759304"/>
                  <a:gd name="connsiteY6" fmla="*/ 31004 h 2767953"/>
                  <a:gd name="connsiteX7" fmla="*/ 314515 w 759304"/>
                  <a:gd name="connsiteY7" fmla="*/ 14756 h 2767953"/>
                  <a:gd name="connsiteX8" fmla="*/ 188593 w 759304"/>
                  <a:gd name="connsiteY8" fmla="*/ 167081 h 2767953"/>
                  <a:gd name="connsiteX9" fmla="*/ 199425 w 759304"/>
                  <a:gd name="connsiteY9" fmla="*/ 284878 h 2767953"/>
                  <a:gd name="connsiteX10" fmla="*/ 245460 w 759304"/>
                  <a:gd name="connsiteY10" fmla="*/ 450066 h 2767953"/>
                  <a:gd name="connsiteX11" fmla="*/ 66733 w 759304"/>
                  <a:gd name="connsiteY11" fmla="*/ 1296315 h 2767953"/>
                  <a:gd name="connsiteX12" fmla="*/ 32883 w 759304"/>
                  <a:gd name="connsiteY12" fmla="*/ 1658510 h 2767953"/>
                  <a:gd name="connsiteX13" fmla="*/ 3772 w 759304"/>
                  <a:gd name="connsiteY13" fmla="*/ 2548086 h 2767953"/>
                  <a:gd name="connsiteX14" fmla="*/ 6480 w 759304"/>
                  <a:gd name="connsiteY14" fmla="*/ 2761341 h 2767953"/>
                  <a:gd name="connsiteX15" fmla="*/ 759304 w 759304"/>
                  <a:gd name="connsiteY15" fmla="*/ 2732454 h 2767953"/>
                  <a:gd name="connsiteX16" fmla="*/ 709205 w 759304"/>
                  <a:gd name="connsiteY16" fmla="*/ 2384930 h 2767953"/>
                  <a:gd name="connsiteX17" fmla="*/ 709205 w 759304"/>
                  <a:gd name="connsiteY17" fmla="*/ 2384930 h 2767953"/>
                  <a:gd name="connsiteX18" fmla="*/ 583960 w 759304"/>
                  <a:gd name="connsiteY18" fmla="*/ 1070197 h 2767953"/>
                  <a:gd name="connsiteX19" fmla="*/ 583960 w 759304"/>
                  <a:gd name="connsiteY19" fmla="*/ 1067489 h 2767953"/>
                  <a:gd name="connsiteX20" fmla="*/ 583960 w 759304"/>
                  <a:gd name="connsiteY20" fmla="*/ 1067489 h 2767953"/>
                  <a:gd name="connsiteX21" fmla="*/ 586668 w 759304"/>
                  <a:gd name="connsiteY21" fmla="*/ 1070874 h 2767953"/>
                  <a:gd name="connsiteX22" fmla="*/ 583960 w 759304"/>
                  <a:gd name="connsiteY22" fmla="*/ 1070197 h 2767953"/>
                  <a:gd name="connsiteX23" fmla="*/ 583960 w 759304"/>
                  <a:gd name="connsiteY23" fmla="*/ 1070197 h 2767953"/>
                  <a:gd name="connsiteX24" fmla="*/ 605624 w 759304"/>
                  <a:gd name="connsiteY24" fmla="*/ 2390345 h 2767953"/>
                  <a:gd name="connsiteX25" fmla="*/ 607655 w 759304"/>
                  <a:gd name="connsiteY25" fmla="*/ 2390345 h 2767953"/>
                  <a:gd name="connsiteX26" fmla="*/ 621195 w 759304"/>
                  <a:gd name="connsiteY26" fmla="*/ 2390345 h 2767953"/>
                  <a:gd name="connsiteX27" fmla="*/ 605624 w 759304"/>
                  <a:gd name="connsiteY27" fmla="*/ 2390345 h 2767953"/>
                  <a:gd name="connsiteX28" fmla="*/ 605624 w 759304"/>
                  <a:gd name="connsiteY28" fmla="*/ 2390345 h 2767953"/>
                  <a:gd name="connsiteX0" fmla="*/ 709205 w 744961"/>
                  <a:gd name="connsiteY0" fmla="*/ 2384930 h 2767953"/>
                  <a:gd name="connsiteX1" fmla="*/ 621195 w 744961"/>
                  <a:gd name="connsiteY1" fmla="*/ 1347090 h 2767953"/>
                  <a:gd name="connsiteX2" fmla="*/ 551464 w 744961"/>
                  <a:gd name="connsiteY2" fmla="*/ 699879 h 2767953"/>
                  <a:gd name="connsiteX3" fmla="*/ 499335 w 744961"/>
                  <a:gd name="connsiteY3" fmla="*/ 420278 h 2767953"/>
                  <a:gd name="connsiteX4" fmla="*/ 561619 w 744961"/>
                  <a:gd name="connsiteY4" fmla="*/ 172497 h 2767953"/>
                  <a:gd name="connsiteX5" fmla="*/ 545371 w 744961"/>
                  <a:gd name="connsiteY5" fmla="*/ 121045 h 2767953"/>
                  <a:gd name="connsiteX6" fmla="*/ 439083 w 744961"/>
                  <a:gd name="connsiteY6" fmla="*/ 31004 h 2767953"/>
                  <a:gd name="connsiteX7" fmla="*/ 314515 w 744961"/>
                  <a:gd name="connsiteY7" fmla="*/ 14756 h 2767953"/>
                  <a:gd name="connsiteX8" fmla="*/ 188593 w 744961"/>
                  <a:gd name="connsiteY8" fmla="*/ 167081 h 2767953"/>
                  <a:gd name="connsiteX9" fmla="*/ 199425 w 744961"/>
                  <a:gd name="connsiteY9" fmla="*/ 284878 h 2767953"/>
                  <a:gd name="connsiteX10" fmla="*/ 245460 w 744961"/>
                  <a:gd name="connsiteY10" fmla="*/ 450066 h 2767953"/>
                  <a:gd name="connsiteX11" fmla="*/ 66733 w 744961"/>
                  <a:gd name="connsiteY11" fmla="*/ 1296315 h 2767953"/>
                  <a:gd name="connsiteX12" fmla="*/ 32883 w 744961"/>
                  <a:gd name="connsiteY12" fmla="*/ 1658510 h 2767953"/>
                  <a:gd name="connsiteX13" fmla="*/ 3772 w 744961"/>
                  <a:gd name="connsiteY13" fmla="*/ 2548086 h 2767953"/>
                  <a:gd name="connsiteX14" fmla="*/ 6480 w 744961"/>
                  <a:gd name="connsiteY14" fmla="*/ 2761341 h 2767953"/>
                  <a:gd name="connsiteX15" fmla="*/ 744961 w 744961"/>
                  <a:gd name="connsiteY15" fmla="*/ 2732454 h 2767953"/>
                  <a:gd name="connsiteX16" fmla="*/ 709205 w 744961"/>
                  <a:gd name="connsiteY16" fmla="*/ 2384930 h 2767953"/>
                  <a:gd name="connsiteX17" fmla="*/ 709205 w 744961"/>
                  <a:gd name="connsiteY17" fmla="*/ 2384930 h 2767953"/>
                  <a:gd name="connsiteX18" fmla="*/ 583960 w 744961"/>
                  <a:gd name="connsiteY18" fmla="*/ 1070197 h 2767953"/>
                  <a:gd name="connsiteX19" fmla="*/ 583960 w 744961"/>
                  <a:gd name="connsiteY19" fmla="*/ 1067489 h 2767953"/>
                  <a:gd name="connsiteX20" fmla="*/ 583960 w 744961"/>
                  <a:gd name="connsiteY20" fmla="*/ 1067489 h 2767953"/>
                  <a:gd name="connsiteX21" fmla="*/ 586668 w 744961"/>
                  <a:gd name="connsiteY21" fmla="*/ 1070874 h 2767953"/>
                  <a:gd name="connsiteX22" fmla="*/ 583960 w 744961"/>
                  <a:gd name="connsiteY22" fmla="*/ 1070197 h 2767953"/>
                  <a:gd name="connsiteX23" fmla="*/ 583960 w 744961"/>
                  <a:gd name="connsiteY23" fmla="*/ 1070197 h 2767953"/>
                  <a:gd name="connsiteX24" fmla="*/ 605624 w 744961"/>
                  <a:gd name="connsiteY24" fmla="*/ 2390345 h 2767953"/>
                  <a:gd name="connsiteX25" fmla="*/ 607655 w 744961"/>
                  <a:gd name="connsiteY25" fmla="*/ 2390345 h 2767953"/>
                  <a:gd name="connsiteX26" fmla="*/ 621195 w 744961"/>
                  <a:gd name="connsiteY26" fmla="*/ 2390345 h 2767953"/>
                  <a:gd name="connsiteX27" fmla="*/ 605624 w 744961"/>
                  <a:gd name="connsiteY27" fmla="*/ 2390345 h 2767953"/>
                  <a:gd name="connsiteX28" fmla="*/ 605624 w 744961"/>
                  <a:gd name="connsiteY28" fmla="*/ 2390345 h 2767953"/>
                  <a:gd name="connsiteX0" fmla="*/ 709205 w 744961"/>
                  <a:gd name="connsiteY0" fmla="*/ 2384930 h 2761830"/>
                  <a:gd name="connsiteX1" fmla="*/ 621195 w 744961"/>
                  <a:gd name="connsiteY1" fmla="*/ 1347090 h 2761830"/>
                  <a:gd name="connsiteX2" fmla="*/ 551464 w 744961"/>
                  <a:gd name="connsiteY2" fmla="*/ 699879 h 2761830"/>
                  <a:gd name="connsiteX3" fmla="*/ 499335 w 744961"/>
                  <a:gd name="connsiteY3" fmla="*/ 420278 h 2761830"/>
                  <a:gd name="connsiteX4" fmla="*/ 561619 w 744961"/>
                  <a:gd name="connsiteY4" fmla="*/ 172497 h 2761830"/>
                  <a:gd name="connsiteX5" fmla="*/ 545371 w 744961"/>
                  <a:gd name="connsiteY5" fmla="*/ 121045 h 2761830"/>
                  <a:gd name="connsiteX6" fmla="*/ 439083 w 744961"/>
                  <a:gd name="connsiteY6" fmla="*/ 31004 h 2761830"/>
                  <a:gd name="connsiteX7" fmla="*/ 314515 w 744961"/>
                  <a:gd name="connsiteY7" fmla="*/ 14756 h 2761830"/>
                  <a:gd name="connsiteX8" fmla="*/ 188593 w 744961"/>
                  <a:gd name="connsiteY8" fmla="*/ 167081 h 2761830"/>
                  <a:gd name="connsiteX9" fmla="*/ 199425 w 744961"/>
                  <a:gd name="connsiteY9" fmla="*/ 284878 h 2761830"/>
                  <a:gd name="connsiteX10" fmla="*/ 245460 w 744961"/>
                  <a:gd name="connsiteY10" fmla="*/ 450066 h 2761830"/>
                  <a:gd name="connsiteX11" fmla="*/ 66733 w 744961"/>
                  <a:gd name="connsiteY11" fmla="*/ 1296315 h 2761830"/>
                  <a:gd name="connsiteX12" fmla="*/ 32883 w 744961"/>
                  <a:gd name="connsiteY12" fmla="*/ 1658510 h 2761830"/>
                  <a:gd name="connsiteX13" fmla="*/ 3772 w 744961"/>
                  <a:gd name="connsiteY13" fmla="*/ 2548086 h 2761830"/>
                  <a:gd name="connsiteX14" fmla="*/ 6480 w 744961"/>
                  <a:gd name="connsiteY14" fmla="*/ 2754170 h 2761830"/>
                  <a:gd name="connsiteX15" fmla="*/ 744961 w 744961"/>
                  <a:gd name="connsiteY15" fmla="*/ 2732454 h 2761830"/>
                  <a:gd name="connsiteX16" fmla="*/ 709205 w 744961"/>
                  <a:gd name="connsiteY16" fmla="*/ 2384930 h 2761830"/>
                  <a:gd name="connsiteX17" fmla="*/ 709205 w 744961"/>
                  <a:gd name="connsiteY17" fmla="*/ 2384930 h 2761830"/>
                  <a:gd name="connsiteX18" fmla="*/ 583960 w 744961"/>
                  <a:gd name="connsiteY18" fmla="*/ 1070197 h 2761830"/>
                  <a:gd name="connsiteX19" fmla="*/ 583960 w 744961"/>
                  <a:gd name="connsiteY19" fmla="*/ 1067489 h 2761830"/>
                  <a:gd name="connsiteX20" fmla="*/ 583960 w 744961"/>
                  <a:gd name="connsiteY20" fmla="*/ 1067489 h 2761830"/>
                  <a:gd name="connsiteX21" fmla="*/ 586668 w 744961"/>
                  <a:gd name="connsiteY21" fmla="*/ 1070874 h 2761830"/>
                  <a:gd name="connsiteX22" fmla="*/ 583960 w 744961"/>
                  <a:gd name="connsiteY22" fmla="*/ 1070197 h 2761830"/>
                  <a:gd name="connsiteX23" fmla="*/ 583960 w 744961"/>
                  <a:gd name="connsiteY23" fmla="*/ 1070197 h 2761830"/>
                  <a:gd name="connsiteX24" fmla="*/ 605624 w 744961"/>
                  <a:gd name="connsiteY24" fmla="*/ 2390345 h 2761830"/>
                  <a:gd name="connsiteX25" fmla="*/ 607655 w 744961"/>
                  <a:gd name="connsiteY25" fmla="*/ 2390345 h 2761830"/>
                  <a:gd name="connsiteX26" fmla="*/ 621195 w 744961"/>
                  <a:gd name="connsiteY26" fmla="*/ 2390345 h 2761830"/>
                  <a:gd name="connsiteX27" fmla="*/ 605624 w 744961"/>
                  <a:gd name="connsiteY27" fmla="*/ 2390345 h 2761830"/>
                  <a:gd name="connsiteX28" fmla="*/ 605624 w 744961"/>
                  <a:gd name="connsiteY28" fmla="*/ 2390345 h 2761830"/>
                  <a:gd name="connsiteX0" fmla="*/ 751259 w 787015"/>
                  <a:gd name="connsiteY0" fmla="*/ 2384930 h 2761830"/>
                  <a:gd name="connsiteX1" fmla="*/ 663249 w 787015"/>
                  <a:gd name="connsiteY1" fmla="*/ 1347090 h 2761830"/>
                  <a:gd name="connsiteX2" fmla="*/ 593518 w 787015"/>
                  <a:gd name="connsiteY2" fmla="*/ 699879 h 2761830"/>
                  <a:gd name="connsiteX3" fmla="*/ 541389 w 787015"/>
                  <a:gd name="connsiteY3" fmla="*/ 420278 h 2761830"/>
                  <a:gd name="connsiteX4" fmla="*/ 603673 w 787015"/>
                  <a:gd name="connsiteY4" fmla="*/ 172497 h 2761830"/>
                  <a:gd name="connsiteX5" fmla="*/ 587425 w 787015"/>
                  <a:gd name="connsiteY5" fmla="*/ 121045 h 2761830"/>
                  <a:gd name="connsiteX6" fmla="*/ 481137 w 787015"/>
                  <a:gd name="connsiteY6" fmla="*/ 31004 h 2761830"/>
                  <a:gd name="connsiteX7" fmla="*/ 356569 w 787015"/>
                  <a:gd name="connsiteY7" fmla="*/ 14756 h 2761830"/>
                  <a:gd name="connsiteX8" fmla="*/ 230647 w 787015"/>
                  <a:gd name="connsiteY8" fmla="*/ 167081 h 2761830"/>
                  <a:gd name="connsiteX9" fmla="*/ 241479 w 787015"/>
                  <a:gd name="connsiteY9" fmla="*/ 284878 h 2761830"/>
                  <a:gd name="connsiteX10" fmla="*/ 287514 w 787015"/>
                  <a:gd name="connsiteY10" fmla="*/ 450066 h 2761830"/>
                  <a:gd name="connsiteX11" fmla="*/ 108787 w 787015"/>
                  <a:gd name="connsiteY11" fmla="*/ 1296315 h 2761830"/>
                  <a:gd name="connsiteX12" fmla="*/ 74937 w 787015"/>
                  <a:gd name="connsiteY12" fmla="*/ 1658510 h 2761830"/>
                  <a:gd name="connsiteX13" fmla="*/ 48534 w 787015"/>
                  <a:gd name="connsiteY13" fmla="*/ 2754170 h 2761830"/>
                  <a:gd name="connsiteX14" fmla="*/ 787015 w 787015"/>
                  <a:gd name="connsiteY14" fmla="*/ 2732454 h 2761830"/>
                  <a:gd name="connsiteX15" fmla="*/ 751259 w 787015"/>
                  <a:gd name="connsiteY15" fmla="*/ 2384930 h 2761830"/>
                  <a:gd name="connsiteX16" fmla="*/ 751259 w 787015"/>
                  <a:gd name="connsiteY16" fmla="*/ 2384930 h 2761830"/>
                  <a:gd name="connsiteX17" fmla="*/ 626014 w 787015"/>
                  <a:gd name="connsiteY17" fmla="*/ 1070197 h 2761830"/>
                  <a:gd name="connsiteX18" fmla="*/ 626014 w 787015"/>
                  <a:gd name="connsiteY18" fmla="*/ 1067489 h 2761830"/>
                  <a:gd name="connsiteX19" fmla="*/ 626014 w 787015"/>
                  <a:gd name="connsiteY19" fmla="*/ 1067489 h 2761830"/>
                  <a:gd name="connsiteX20" fmla="*/ 628722 w 787015"/>
                  <a:gd name="connsiteY20" fmla="*/ 1070874 h 2761830"/>
                  <a:gd name="connsiteX21" fmla="*/ 626014 w 787015"/>
                  <a:gd name="connsiteY21" fmla="*/ 1070197 h 2761830"/>
                  <a:gd name="connsiteX22" fmla="*/ 626014 w 787015"/>
                  <a:gd name="connsiteY22" fmla="*/ 1070197 h 2761830"/>
                  <a:gd name="connsiteX23" fmla="*/ 647678 w 787015"/>
                  <a:gd name="connsiteY23" fmla="*/ 2390345 h 2761830"/>
                  <a:gd name="connsiteX24" fmla="*/ 649709 w 787015"/>
                  <a:gd name="connsiteY24" fmla="*/ 2390345 h 2761830"/>
                  <a:gd name="connsiteX25" fmla="*/ 663249 w 787015"/>
                  <a:gd name="connsiteY25" fmla="*/ 2390345 h 2761830"/>
                  <a:gd name="connsiteX26" fmla="*/ 647678 w 787015"/>
                  <a:gd name="connsiteY26" fmla="*/ 2390345 h 2761830"/>
                  <a:gd name="connsiteX27" fmla="*/ 647678 w 787015"/>
                  <a:gd name="connsiteY27" fmla="*/ 2390345 h 2761830"/>
                  <a:gd name="connsiteX0" fmla="*/ 751259 w 787015"/>
                  <a:gd name="connsiteY0" fmla="*/ 2384930 h 2761830"/>
                  <a:gd name="connsiteX1" fmla="*/ 663249 w 787015"/>
                  <a:gd name="connsiteY1" fmla="*/ 1347090 h 2761830"/>
                  <a:gd name="connsiteX2" fmla="*/ 593518 w 787015"/>
                  <a:gd name="connsiteY2" fmla="*/ 699879 h 2761830"/>
                  <a:gd name="connsiteX3" fmla="*/ 541389 w 787015"/>
                  <a:gd name="connsiteY3" fmla="*/ 420278 h 2761830"/>
                  <a:gd name="connsiteX4" fmla="*/ 603673 w 787015"/>
                  <a:gd name="connsiteY4" fmla="*/ 172497 h 2761830"/>
                  <a:gd name="connsiteX5" fmla="*/ 587425 w 787015"/>
                  <a:gd name="connsiteY5" fmla="*/ 121045 h 2761830"/>
                  <a:gd name="connsiteX6" fmla="*/ 481137 w 787015"/>
                  <a:gd name="connsiteY6" fmla="*/ 31004 h 2761830"/>
                  <a:gd name="connsiteX7" fmla="*/ 356569 w 787015"/>
                  <a:gd name="connsiteY7" fmla="*/ 14756 h 2761830"/>
                  <a:gd name="connsiteX8" fmla="*/ 230647 w 787015"/>
                  <a:gd name="connsiteY8" fmla="*/ 167081 h 2761830"/>
                  <a:gd name="connsiteX9" fmla="*/ 241479 w 787015"/>
                  <a:gd name="connsiteY9" fmla="*/ 284878 h 2761830"/>
                  <a:gd name="connsiteX10" fmla="*/ 287514 w 787015"/>
                  <a:gd name="connsiteY10" fmla="*/ 450066 h 2761830"/>
                  <a:gd name="connsiteX11" fmla="*/ 108787 w 787015"/>
                  <a:gd name="connsiteY11" fmla="*/ 1296315 h 2761830"/>
                  <a:gd name="connsiteX12" fmla="*/ 74937 w 787015"/>
                  <a:gd name="connsiteY12" fmla="*/ 1658510 h 2761830"/>
                  <a:gd name="connsiteX13" fmla="*/ 48534 w 787015"/>
                  <a:gd name="connsiteY13" fmla="*/ 2754170 h 2761830"/>
                  <a:gd name="connsiteX14" fmla="*/ 787015 w 787015"/>
                  <a:gd name="connsiteY14" fmla="*/ 2732454 h 2761830"/>
                  <a:gd name="connsiteX15" fmla="*/ 751259 w 787015"/>
                  <a:gd name="connsiteY15" fmla="*/ 2384930 h 2761830"/>
                  <a:gd name="connsiteX16" fmla="*/ 751259 w 787015"/>
                  <a:gd name="connsiteY16" fmla="*/ 2384930 h 2761830"/>
                  <a:gd name="connsiteX17" fmla="*/ 626014 w 787015"/>
                  <a:gd name="connsiteY17" fmla="*/ 1070197 h 2761830"/>
                  <a:gd name="connsiteX18" fmla="*/ 626014 w 787015"/>
                  <a:gd name="connsiteY18" fmla="*/ 1067489 h 2761830"/>
                  <a:gd name="connsiteX19" fmla="*/ 626014 w 787015"/>
                  <a:gd name="connsiteY19" fmla="*/ 1067489 h 2761830"/>
                  <a:gd name="connsiteX20" fmla="*/ 628722 w 787015"/>
                  <a:gd name="connsiteY20" fmla="*/ 1070874 h 2761830"/>
                  <a:gd name="connsiteX21" fmla="*/ 626014 w 787015"/>
                  <a:gd name="connsiteY21" fmla="*/ 1070197 h 2761830"/>
                  <a:gd name="connsiteX22" fmla="*/ 626014 w 787015"/>
                  <a:gd name="connsiteY22" fmla="*/ 1070197 h 2761830"/>
                  <a:gd name="connsiteX23" fmla="*/ 647678 w 787015"/>
                  <a:gd name="connsiteY23" fmla="*/ 2390345 h 2761830"/>
                  <a:gd name="connsiteX24" fmla="*/ 649709 w 787015"/>
                  <a:gd name="connsiteY24" fmla="*/ 2390345 h 2761830"/>
                  <a:gd name="connsiteX25" fmla="*/ 647678 w 787015"/>
                  <a:gd name="connsiteY25" fmla="*/ 2390345 h 2761830"/>
                  <a:gd name="connsiteX26" fmla="*/ 647678 w 787015"/>
                  <a:gd name="connsiteY26" fmla="*/ 2390345 h 2761830"/>
                  <a:gd name="connsiteX0" fmla="*/ 751259 w 787015"/>
                  <a:gd name="connsiteY0" fmla="*/ 2384930 h 2761830"/>
                  <a:gd name="connsiteX1" fmla="*/ 663249 w 787015"/>
                  <a:gd name="connsiteY1" fmla="*/ 1347090 h 2761830"/>
                  <a:gd name="connsiteX2" fmla="*/ 593518 w 787015"/>
                  <a:gd name="connsiteY2" fmla="*/ 699879 h 2761830"/>
                  <a:gd name="connsiteX3" fmla="*/ 541389 w 787015"/>
                  <a:gd name="connsiteY3" fmla="*/ 420278 h 2761830"/>
                  <a:gd name="connsiteX4" fmla="*/ 603673 w 787015"/>
                  <a:gd name="connsiteY4" fmla="*/ 172497 h 2761830"/>
                  <a:gd name="connsiteX5" fmla="*/ 587425 w 787015"/>
                  <a:gd name="connsiteY5" fmla="*/ 121045 h 2761830"/>
                  <a:gd name="connsiteX6" fmla="*/ 481137 w 787015"/>
                  <a:gd name="connsiteY6" fmla="*/ 31004 h 2761830"/>
                  <a:gd name="connsiteX7" fmla="*/ 356569 w 787015"/>
                  <a:gd name="connsiteY7" fmla="*/ 14756 h 2761830"/>
                  <a:gd name="connsiteX8" fmla="*/ 230647 w 787015"/>
                  <a:gd name="connsiteY8" fmla="*/ 167081 h 2761830"/>
                  <a:gd name="connsiteX9" fmla="*/ 241479 w 787015"/>
                  <a:gd name="connsiteY9" fmla="*/ 284878 h 2761830"/>
                  <a:gd name="connsiteX10" fmla="*/ 287514 w 787015"/>
                  <a:gd name="connsiteY10" fmla="*/ 450066 h 2761830"/>
                  <a:gd name="connsiteX11" fmla="*/ 108787 w 787015"/>
                  <a:gd name="connsiteY11" fmla="*/ 1296315 h 2761830"/>
                  <a:gd name="connsiteX12" fmla="*/ 74937 w 787015"/>
                  <a:gd name="connsiteY12" fmla="*/ 1658510 h 2761830"/>
                  <a:gd name="connsiteX13" fmla="*/ 48534 w 787015"/>
                  <a:gd name="connsiteY13" fmla="*/ 2754170 h 2761830"/>
                  <a:gd name="connsiteX14" fmla="*/ 787015 w 787015"/>
                  <a:gd name="connsiteY14" fmla="*/ 2732454 h 2761830"/>
                  <a:gd name="connsiteX15" fmla="*/ 751259 w 787015"/>
                  <a:gd name="connsiteY15" fmla="*/ 2384930 h 2761830"/>
                  <a:gd name="connsiteX16" fmla="*/ 751259 w 787015"/>
                  <a:gd name="connsiteY16" fmla="*/ 2384930 h 2761830"/>
                  <a:gd name="connsiteX17" fmla="*/ 626014 w 787015"/>
                  <a:gd name="connsiteY17" fmla="*/ 1070197 h 2761830"/>
                  <a:gd name="connsiteX18" fmla="*/ 626014 w 787015"/>
                  <a:gd name="connsiteY18" fmla="*/ 1067489 h 2761830"/>
                  <a:gd name="connsiteX19" fmla="*/ 626014 w 787015"/>
                  <a:gd name="connsiteY19" fmla="*/ 1067489 h 2761830"/>
                  <a:gd name="connsiteX20" fmla="*/ 628722 w 787015"/>
                  <a:gd name="connsiteY20" fmla="*/ 1070874 h 2761830"/>
                  <a:gd name="connsiteX21" fmla="*/ 626014 w 787015"/>
                  <a:gd name="connsiteY21" fmla="*/ 1070197 h 2761830"/>
                  <a:gd name="connsiteX22" fmla="*/ 626014 w 787015"/>
                  <a:gd name="connsiteY22" fmla="*/ 1070197 h 2761830"/>
                  <a:gd name="connsiteX23" fmla="*/ 647678 w 787015"/>
                  <a:gd name="connsiteY23" fmla="*/ 2390345 h 2761830"/>
                  <a:gd name="connsiteX24" fmla="*/ 649709 w 787015"/>
                  <a:gd name="connsiteY24" fmla="*/ 2390345 h 2761830"/>
                  <a:gd name="connsiteX25" fmla="*/ 647678 w 787015"/>
                  <a:gd name="connsiteY25" fmla="*/ 2390345 h 2761830"/>
                  <a:gd name="connsiteX0" fmla="*/ 751259 w 787015"/>
                  <a:gd name="connsiteY0" fmla="*/ 2384930 h 2761830"/>
                  <a:gd name="connsiteX1" fmla="*/ 663249 w 787015"/>
                  <a:gd name="connsiteY1" fmla="*/ 1347090 h 2761830"/>
                  <a:gd name="connsiteX2" fmla="*/ 593518 w 787015"/>
                  <a:gd name="connsiteY2" fmla="*/ 699879 h 2761830"/>
                  <a:gd name="connsiteX3" fmla="*/ 541389 w 787015"/>
                  <a:gd name="connsiteY3" fmla="*/ 420278 h 2761830"/>
                  <a:gd name="connsiteX4" fmla="*/ 603673 w 787015"/>
                  <a:gd name="connsiteY4" fmla="*/ 172497 h 2761830"/>
                  <a:gd name="connsiteX5" fmla="*/ 587425 w 787015"/>
                  <a:gd name="connsiteY5" fmla="*/ 121045 h 2761830"/>
                  <a:gd name="connsiteX6" fmla="*/ 481137 w 787015"/>
                  <a:gd name="connsiteY6" fmla="*/ 31004 h 2761830"/>
                  <a:gd name="connsiteX7" fmla="*/ 356569 w 787015"/>
                  <a:gd name="connsiteY7" fmla="*/ 14756 h 2761830"/>
                  <a:gd name="connsiteX8" fmla="*/ 230647 w 787015"/>
                  <a:gd name="connsiteY8" fmla="*/ 167081 h 2761830"/>
                  <a:gd name="connsiteX9" fmla="*/ 241479 w 787015"/>
                  <a:gd name="connsiteY9" fmla="*/ 284878 h 2761830"/>
                  <a:gd name="connsiteX10" fmla="*/ 287514 w 787015"/>
                  <a:gd name="connsiteY10" fmla="*/ 450066 h 2761830"/>
                  <a:gd name="connsiteX11" fmla="*/ 108787 w 787015"/>
                  <a:gd name="connsiteY11" fmla="*/ 1296315 h 2761830"/>
                  <a:gd name="connsiteX12" fmla="*/ 74937 w 787015"/>
                  <a:gd name="connsiteY12" fmla="*/ 1658510 h 2761830"/>
                  <a:gd name="connsiteX13" fmla="*/ 48534 w 787015"/>
                  <a:gd name="connsiteY13" fmla="*/ 2754170 h 2761830"/>
                  <a:gd name="connsiteX14" fmla="*/ 787015 w 787015"/>
                  <a:gd name="connsiteY14" fmla="*/ 2732454 h 2761830"/>
                  <a:gd name="connsiteX15" fmla="*/ 751259 w 787015"/>
                  <a:gd name="connsiteY15" fmla="*/ 2384930 h 2761830"/>
                  <a:gd name="connsiteX16" fmla="*/ 751259 w 787015"/>
                  <a:gd name="connsiteY16" fmla="*/ 2384930 h 2761830"/>
                  <a:gd name="connsiteX17" fmla="*/ 626014 w 787015"/>
                  <a:gd name="connsiteY17" fmla="*/ 1070197 h 2761830"/>
                  <a:gd name="connsiteX18" fmla="*/ 626014 w 787015"/>
                  <a:gd name="connsiteY18" fmla="*/ 1067489 h 2761830"/>
                  <a:gd name="connsiteX19" fmla="*/ 626014 w 787015"/>
                  <a:gd name="connsiteY19" fmla="*/ 1067489 h 2761830"/>
                  <a:gd name="connsiteX20" fmla="*/ 628722 w 787015"/>
                  <a:gd name="connsiteY20" fmla="*/ 1070874 h 2761830"/>
                  <a:gd name="connsiteX21" fmla="*/ 626014 w 787015"/>
                  <a:gd name="connsiteY21" fmla="*/ 1070197 h 2761830"/>
                  <a:gd name="connsiteX22" fmla="*/ 626014 w 787015"/>
                  <a:gd name="connsiteY22" fmla="*/ 1070197 h 2761830"/>
                  <a:gd name="connsiteX0" fmla="*/ 702725 w 738481"/>
                  <a:gd name="connsiteY0" fmla="*/ 2384930 h 2761830"/>
                  <a:gd name="connsiteX1" fmla="*/ 614715 w 738481"/>
                  <a:gd name="connsiteY1" fmla="*/ 1347090 h 2761830"/>
                  <a:gd name="connsiteX2" fmla="*/ 544984 w 738481"/>
                  <a:gd name="connsiteY2" fmla="*/ 699879 h 2761830"/>
                  <a:gd name="connsiteX3" fmla="*/ 492855 w 738481"/>
                  <a:gd name="connsiteY3" fmla="*/ 420278 h 2761830"/>
                  <a:gd name="connsiteX4" fmla="*/ 555139 w 738481"/>
                  <a:gd name="connsiteY4" fmla="*/ 172497 h 2761830"/>
                  <a:gd name="connsiteX5" fmla="*/ 538891 w 738481"/>
                  <a:gd name="connsiteY5" fmla="*/ 121045 h 2761830"/>
                  <a:gd name="connsiteX6" fmla="*/ 432603 w 738481"/>
                  <a:gd name="connsiteY6" fmla="*/ 31004 h 2761830"/>
                  <a:gd name="connsiteX7" fmla="*/ 308035 w 738481"/>
                  <a:gd name="connsiteY7" fmla="*/ 14756 h 2761830"/>
                  <a:gd name="connsiteX8" fmla="*/ 182113 w 738481"/>
                  <a:gd name="connsiteY8" fmla="*/ 167081 h 2761830"/>
                  <a:gd name="connsiteX9" fmla="*/ 192945 w 738481"/>
                  <a:gd name="connsiteY9" fmla="*/ 284878 h 2761830"/>
                  <a:gd name="connsiteX10" fmla="*/ 238980 w 738481"/>
                  <a:gd name="connsiteY10" fmla="*/ 450066 h 2761830"/>
                  <a:gd name="connsiteX11" fmla="*/ 60253 w 738481"/>
                  <a:gd name="connsiteY11" fmla="*/ 1296315 h 2761830"/>
                  <a:gd name="connsiteX12" fmla="*/ 26403 w 738481"/>
                  <a:gd name="connsiteY12" fmla="*/ 1658510 h 2761830"/>
                  <a:gd name="connsiteX13" fmla="*/ 0 w 738481"/>
                  <a:gd name="connsiteY13" fmla="*/ 2754170 h 2761830"/>
                  <a:gd name="connsiteX14" fmla="*/ 738481 w 738481"/>
                  <a:gd name="connsiteY14" fmla="*/ 2732454 h 2761830"/>
                  <a:gd name="connsiteX15" fmla="*/ 702725 w 738481"/>
                  <a:gd name="connsiteY15" fmla="*/ 2384930 h 2761830"/>
                  <a:gd name="connsiteX16" fmla="*/ 702725 w 738481"/>
                  <a:gd name="connsiteY16" fmla="*/ 2384930 h 2761830"/>
                  <a:gd name="connsiteX17" fmla="*/ 577480 w 738481"/>
                  <a:gd name="connsiteY17" fmla="*/ 1070197 h 2761830"/>
                  <a:gd name="connsiteX18" fmla="*/ 577480 w 738481"/>
                  <a:gd name="connsiteY18" fmla="*/ 1067489 h 2761830"/>
                  <a:gd name="connsiteX19" fmla="*/ 577480 w 738481"/>
                  <a:gd name="connsiteY19" fmla="*/ 1067489 h 2761830"/>
                  <a:gd name="connsiteX20" fmla="*/ 580188 w 738481"/>
                  <a:gd name="connsiteY20" fmla="*/ 1070874 h 2761830"/>
                  <a:gd name="connsiteX21" fmla="*/ 577480 w 738481"/>
                  <a:gd name="connsiteY21" fmla="*/ 1070197 h 2761830"/>
                  <a:gd name="connsiteX22" fmla="*/ 577480 w 738481"/>
                  <a:gd name="connsiteY22" fmla="*/ 1070197 h 2761830"/>
                  <a:gd name="connsiteX0" fmla="*/ 710816 w 746572"/>
                  <a:gd name="connsiteY0" fmla="*/ 2384930 h 2761830"/>
                  <a:gd name="connsiteX1" fmla="*/ 622806 w 746572"/>
                  <a:gd name="connsiteY1" fmla="*/ 1347090 h 2761830"/>
                  <a:gd name="connsiteX2" fmla="*/ 553075 w 746572"/>
                  <a:gd name="connsiteY2" fmla="*/ 699879 h 2761830"/>
                  <a:gd name="connsiteX3" fmla="*/ 500946 w 746572"/>
                  <a:gd name="connsiteY3" fmla="*/ 420278 h 2761830"/>
                  <a:gd name="connsiteX4" fmla="*/ 563230 w 746572"/>
                  <a:gd name="connsiteY4" fmla="*/ 172497 h 2761830"/>
                  <a:gd name="connsiteX5" fmla="*/ 546982 w 746572"/>
                  <a:gd name="connsiteY5" fmla="*/ 121045 h 2761830"/>
                  <a:gd name="connsiteX6" fmla="*/ 440694 w 746572"/>
                  <a:gd name="connsiteY6" fmla="*/ 31004 h 2761830"/>
                  <a:gd name="connsiteX7" fmla="*/ 316126 w 746572"/>
                  <a:gd name="connsiteY7" fmla="*/ 14756 h 2761830"/>
                  <a:gd name="connsiteX8" fmla="*/ 190204 w 746572"/>
                  <a:gd name="connsiteY8" fmla="*/ 167081 h 2761830"/>
                  <a:gd name="connsiteX9" fmla="*/ 201036 w 746572"/>
                  <a:gd name="connsiteY9" fmla="*/ 284878 h 2761830"/>
                  <a:gd name="connsiteX10" fmla="*/ 247071 w 746572"/>
                  <a:gd name="connsiteY10" fmla="*/ 450066 h 2761830"/>
                  <a:gd name="connsiteX11" fmla="*/ 68344 w 746572"/>
                  <a:gd name="connsiteY11" fmla="*/ 1296315 h 2761830"/>
                  <a:gd name="connsiteX12" fmla="*/ 34494 w 746572"/>
                  <a:gd name="connsiteY12" fmla="*/ 1658510 h 2761830"/>
                  <a:gd name="connsiteX13" fmla="*/ 8091 w 746572"/>
                  <a:gd name="connsiteY13" fmla="*/ 2754170 h 2761830"/>
                  <a:gd name="connsiteX14" fmla="*/ 746572 w 746572"/>
                  <a:gd name="connsiteY14" fmla="*/ 2732454 h 2761830"/>
                  <a:gd name="connsiteX15" fmla="*/ 710816 w 746572"/>
                  <a:gd name="connsiteY15" fmla="*/ 2384930 h 2761830"/>
                  <a:gd name="connsiteX16" fmla="*/ 710816 w 746572"/>
                  <a:gd name="connsiteY16" fmla="*/ 2384930 h 2761830"/>
                  <a:gd name="connsiteX17" fmla="*/ 585571 w 746572"/>
                  <a:gd name="connsiteY17" fmla="*/ 1070197 h 2761830"/>
                  <a:gd name="connsiteX18" fmla="*/ 585571 w 746572"/>
                  <a:gd name="connsiteY18" fmla="*/ 1067489 h 2761830"/>
                  <a:gd name="connsiteX19" fmla="*/ 585571 w 746572"/>
                  <a:gd name="connsiteY19" fmla="*/ 1067489 h 2761830"/>
                  <a:gd name="connsiteX20" fmla="*/ 588279 w 746572"/>
                  <a:gd name="connsiteY20" fmla="*/ 1070874 h 2761830"/>
                  <a:gd name="connsiteX21" fmla="*/ 585571 w 746572"/>
                  <a:gd name="connsiteY21" fmla="*/ 1070197 h 2761830"/>
                  <a:gd name="connsiteX22" fmla="*/ 585571 w 746572"/>
                  <a:gd name="connsiteY22" fmla="*/ 1070197 h 27618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746572" h="2761830">
                    <a:moveTo>
                      <a:pt x="710816" y="2384930"/>
                    </a:moveTo>
                    <a:cubicBezTo>
                      <a:pt x="681705" y="2038983"/>
                      <a:pt x="652594" y="1693036"/>
                      <a:pt x="622806" y="1347090"/>
                    </a:cubicBezTo>
                    <a:cubicBezTo>
                      <a:pt x="614005" y="1244186"/>
                      <a:pt x="559169" y="757424"/>
                      <a:pt x="553075" y="699879"/>
                    </a:cubicBezTo>
                    <a:cubicBezTo>
                      <a:pt x="546305" y="639626"/>
                      <a:pt x="500269" y="483916"/>
                      <a:pt x="500946" y="420278"/>
                    </a:cubicBezTo>
                    <a:cubicBezTo>
                      <a:pt x="515840" y="354609"/>
                      <a:pt x="564584" y="182652"/>
                      <a:pt x="563230" y="172497"/>
                    </a:cubicBezTo>
                    <a:cubicBezTo>
                      <a:pt x="562554" y="169112"/>
                      <a:pt x="557137" y="131877"/>
                      <a:pt x="546982" y="121045"/>
                    </a:cubicBezTo>
                    <a:cubicBezTo>
                      <a:pt x="532765" y="87872"/>
                      <a:pt x="452202" y="38451"/>
                      <a:pt x="440694" y="31004"/>
                    </a:cubicBezTo>
                    <a:cubicBezTo>
                      <a:pt x="402781" y="-3523"/>
                      <a:pt x="355391" y="-9616"/>
                      <a:pt x="316126" y="14756"/>
                    </a:cubicBezTo>
                    <a:cubicBezTo>
                      <a:pt x="260611" y="53345"/>
                      <a:pt x="222023" y="107505"/>
                      <a:pt x="190204" y="167081"/>
                    </a:cubicBezTo>
                    <a:cubicBezTo>
                      <a:pt x="162446" y="204316"/>
                      <a:pt x="165155" y="236134"/>
                      <a:pt x="201036" y="284878"/>
                    </a:cubicBezTo>
                    <a:cubicBezTo>
                      <a:pt x="227439" y="336330"/>
                      <a:pt x="256549" y="382366"/>
                      <a:pt x="247071" y="450066"/>
                    </a:cubicBezTo>
                    <a:cubicBezTo>
                      <a:pt x="230824" y="555678"/>
                      <a:pt x="134013" y="873868"/>
                      <a:pt x="68344" y="1296315"/>
                    </a:cubicBezTo>
                    <a:cubicBezTo>
                      <a:pt x="50065" y="1416144"/>
                      <a:pt x="46003" y="1538004"/>
                      <a:pt x="34494" y="1658510"/>
                    </a:cubicBezTo>
                    <a:cubicBezTo>
                      <a:pt x="24452" y="1901486"/>
                      <a:pt x="-17358" y="2424575"/>
                      <a:pt x="8091" y="2754170"/>
                    </a:cubicBezTo>
                    <a:cubicBezTo>
                      <a:pt x="30432" y="2775157"/>
                      <a:pt x="706629" y="2748025"/>
                      <a:pt x="746572" y="2732454"/>
                    </a:cubicBezTo>
                    <a:cubicBezTo>
                      <a:pt x="744541" y="2724330"/>
                      <a:pt x="711493" y="2394407"/>
                      <a:pt x="710816" y="2384930"/>
                    </a:cubicBezTo>
                    <a:lnTo>
                      <a:pt x="710816" y="2384930"/>
                    </a:lnTo>
                    <a:close/>
                    <a:moveTo>
                      <a:pt x="585571" y="1070197"/>
                    </a:moveTo>
                    <a:lnTo>
                      <a:pt x="585571" y="1067489"/>
                    </a:lnTo>
                    <a:lnTo>
                      <a:pt x="585571" y="1067489"/>
                    </a:lnTo>
                    <a:cubicBezTo>
                      <a:pt x="585571" y="1070197"/>
                      <a:pt x="586249" y="1070874"/>
                      <a:pt x="588279" y="1070874"/>
                    </a:cubicBezTo>
                    <a:cubicBezTo>
                      <a:pt x="593695" y="1069521"/>
                      <a:pt x="588279" y="1076967"/>
                      <a:pt x="585571" y="1070197"/>
                    </a:cubicBezTo>
                    <a:lnTo>
                      <a:pt x="585571" y="1070197"/>
                    </a:lnTo>
                    <a:close/>
                  </a:path>
                </a:pathLst>
              </a:custGeom>
              <a:solidFill>
                <a:schemeClr val="accent1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9" name="Freeform: Shape 168">
                <a:extLst>
                  <a:ext uri="{FF2B5EF4-FFF2-40B4-BE49-F238E27FC236}">
                    <a16:creationId xmlns="" xmlns:a16="http://schemas.microsoft.com/office/drawing/2014/main" id="{489C2491-BDCC-4220-9602-FBB2B2C168B9}"/>
                  </a:ext>
                </a:extLst>
              </p:cNvPr>
              <p:cNvSpPr/>
              <p:nvPr/>
            </p:nvSpPr>
            <p:spPr>
              <a:xfrm>
                <a:off x="9607958" y="4118887"/>
                <a:ext cx="287731" cy="677231"/>
              </a:xfrm>
              <a:custGeom>
                <a:avLst/>
                <a:gdLst>
                  <a:gd name="connsiteX0" fmla="*/ 321575 w 433279"/>
                  <a:gd name="connsiteY0" fmla="*/ 53054 h 1019808"/>
                  <a:gd name="connsiteX1" fmla="*/ 237626 w 433279"/>
                  <a:gd name="connsiteY1" fmla="*/ 46961 h 1019808"/>
                  <a:gd name="connsiteX2" fmla="*/ 85979 w 433279"/>
                  <a:gd name="connsiteY2" fmla="*/ 172883 h 1019808"/>
                  <a:gd name="connsiteX3" fmla="*/ 117120 w 433279"/>
                  <a:gd name="connsiteY3" fmla="*/ 326561 h 1019808"/>
                  <a:gd name="connsiteX4" fmla="*/ 196330 w 433279"/>
                  <a:gd name="connsiteY4" fmla="*/ 386814 h 1019808"/>
                  <a:gd name="connsiteX5" fmla="*/ 347978 w 433279"/>
                  <a:gd name="connsiteY5" fmla="*/ 414571 h 1019808"/>
                  <a:gd name="connsiteX6" fmla="*/ 390628 w 433279"/>
                  <a:gd name="connsiteY6" fmla="*/ 587883 h 1019808"/>
                  <a:gd name="connsiteX7" fmla="*/ 433279 w 433279"/>
                  <a:gd name="connsiteY7" fmla="*/ 979189 h 1019808"/>
                  <a:gd name="connsiteX8" fmla="*/ 331053 w 433279"/>
                  <a:gd name="connsiteY8" fmla="*/ 543201 h 1019808"/>
                  <a:gd name="connsiteX9" fmla="*/ 161803 w 433279"/>
                  <a:gd name="connsiteY9" fmla="*/ 438943 h 1019808"/>
                  <a:gd name="connsiteX10" fmla="*/ 92072 w 433279"/>
                  <a:gd name="connsiteY10" fmla="*/ 535077 h 1019808"/>
                  <a:gd name="connsiteX11" fmla="*/ 31142 w 433279"/>
                  <a:gd name="connsiteY11" fmla="*/ 1019809 h 1019808"/>
                  <a:gd name="connsiteX12" fmla="*/ 0 w 433279"/>
                  <a:gd name="connsiteY12" fmla="*/ 766611 h 1019808"/>
                  <a:gd name="connsiteX13" fmla="*/ 37912 w 433279"/>
                  <a:gd name="connsiteY13" fmla="*/ 617671 h 1019808"/>
                  <a:gd name="connsiteX14" fmla="*/ 84625 w 433279"/>
                  <a:gd name="connsiteY14" fmla="*/ 441651 h 1019808"/>
                  <a:gd name="connsiteX15" fmla="*/ 36558 w 433279"/>
                  <a:gd name="connsiteY15" fmla="*/ 279848 h 1019808"/>
                  <a:gd name="connsiteX16" fmla="*/ 25725 w 433279"/>
                  <a:gd name="connsiteY16" fmla="*/ 164082 h 1019808"/>
                  <a:gd name="connsiteX17" fmla="*/ 156387 w 433279"/>
                  <a:gd name="connsiteY17" fmla="*/ 14465 h 1019808"/>
                  <a:gd name="connsiteX18" fmla="*/ 286370 w 433279"/>
                  <a:gd name="connsiteY18" fmla="*/ 30713 h 1019808"/>
                  <a:gd name="connsiteX19" fmla="*/ 321575 w 433279"/>
                  <a:gd name="connsiteY19" fmla="*/ 53054 h 1019808"/>
                  <a:gd name="connsiteX20" fmla="*/ 321575 w 433279"/>
                  <a:gd name="connsiteY20" fmla="*/ 53054 h 10198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433279" h="1019808">
                    <a:moveTo>
                      <a:pt x="321575" y="53054"/>
                    </a:moveTo>
                    <a:cubicBezTo>
                      <a:pt x="293140" y="55762"/>
                      <a:pt x="265383" y="52377"/>
                      <a:pt x="237626" y="46961"/>
                    </a:cubicBezTo>
                    <a:cubicBezTo>
                      <a:pt x="155033" y="30036"/>
                      <a:pt x="78532" y="92997"/>
                      <a:pt x="85979" y="172883"/>
                    </a:cubicBezTo>
                    <a:cubicBezTo>
                      <a:pt x="90718" y="225012"/>
                      <a:pt x="101550" y="276463"/>
                      <a:pt x="117120" y="326561"/>
                    </a:cubicBezTo>
                    <a:cubicBezTo>
                      <a:pt x="129307" y="367181"/>
                      <a:pt x="157063" y="384783"/>
                      <a:pt x="196330" y="386814"/>
                    </a:cubicBezTo>
                    <a:cubicBezTo>
                      <a:pt x="249135" y="389522"/>
                      <a:pt x="298556" y="399000"/>
                      <a:pt x="347978" y="414571"/>
                    </a:cubicBezTo>
                    <a:cubicBezTo>
                      <a:pt x="347300" y="475501"/>
                      <a:pt x="383181" y="528984"/>
                      <a:pt x="390628" y="587883"/>
                    </a:cubicBezTo>
                    <a:cubicBezTo>
                      <a:pt x="398075" y="644751"/>
                      <a:pt x="421770" y="836342"/>
                      <a:pt x="433279" y="979189"/>
                    </a:cubicBezTo>
                    <a:cubicBezTo>
                      <a:pt x="409584" y="843789"/>
                      <a:pt x="372349" y="675216"/>
                      <a:pt x="331053" y="543201"/>
                    </a:cubicBezTo>
                    <a:cubicBezTo>
                      <a:pt x="308711" y="473470"/>
                      <a:pt x="235595" y="416602"/>
                      <a:pt x="161803" y="438943"/>
                    </a:cubicBezTo>
                    <a:cubicBezTo>
                      <a:pt x="119152" y="452483"/>
                      <a:pt x="94780" y="482271"/>
                      <a:pt x="92072" y="535077"/>
                    </a:cubicBezTo>
                    <a:cubicBezTo>
                      <a:pt x="85302" y="672508"/>
                      <a:pt x="44005" y="987313"/>
                      <a:pt x="31142" y="1019809"/>
                    </a:cubicBezTo>
                    <a:cubicBezTo>
                      <a:pt x="8800" y="927736"/>
                      <a:pt x="677" y="899303"/>
                      <a:pt x="0" y="766611"/>
                    </a:cubicBezTo>
                    <a:cubicBezTo>
                      <a:pt x="17602" y="686725"/>
                      <a:pt x="25049" y="639335"/>
                      <a:pt x="37912" y="617671"/>
                    </a:cubicBezTo>
                    <a:cubicBezTo>
                      <a:pt x="58222" y="560126"/>
                      <a:pt x="73793" y="502581"/>
                      <a:pt x="84625" y="441651"/>
                    </a:cubicBezTo>
                    <a:cubicBezTo>
                      <a:pt x="95457" y="375305"/>
                      <a:pt x="64315" y="329946"/>
                      <a:pt x="36558" y="279848"/>
                    </a:cubicBezTo>
                    <a:cubicBezTo>
                      <a:pt x="0" y="231782"/>
                      <a:pt x="-3385" y="199963"/>
                      <a:pt x="25725" y="164082"/>
                    </a:cubicBezTo>
                    <a:cubicBezTo>
                      <a:pt x="58899" y="105860"/>
                      <a:pt x="98165" y="52377"/>
                      <a:pt x="156387" y="14465"/>
                    </a:cubicBezTo>
                    <a:cubicBezTo>
                      <a:pt x="197683" y="-9230"/>
                      <a:pt x="245750" y="-3814"/>
                      <a:pt x="286370" y="30713"/>
                    </a:cubicBezTo>
                    <a:cubicBezTo>
                      <a:pt x="297880" y="38837"/>
                      <a:pt x="310065" y="46284"/>
                      <a:pt x="321575" y="53054"/>
                    </a:cubicBezTo>
                    <a:lnTo>
                      <a:pt x="321575" y="53054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63" name="Group 162">
              <a:extLst>
                <a:ext uri="{FF2B5EF4-FFF2-40B4-BE49-F238E27FC236}">
                  <a16:creationId xmlns="" xmlns:a16="http://schemas.microsoft.com/office/drawing/2014/main" id="{FDB9D304-1AC4-4342-826C-9F31FB669501}"/>
                </a:ext>
              </a:extLst>
            </p:cNvPr>
            <p:cNvGrpSpPr/>
            <p:nvPr/>
          </p:nvGrpSpPr>
          <p:grpSpPr>
            <a:xfrm>
              <a:off x="8311497" y="5660309"/>
              <a:ext cx="2189032" cy="490333"/>
              <a:chOff x="8311497" y="5660309"/>
              <a:chExt cx="2189032" cy="490333"/>
            </a:xfrm>
          </p:grpSpPr>
          <p:sp>
            <p:nvSpPr>
              <p:cNvPr id="164" name="Freeform: Shape 163">
                <a:extLst>
                  <a:ext uri="{FF2B5EF4-FFF2-40B4-BE49-F238E27FC236}">
                    <a16:creationId xmlns="" xmlns:a16="http://schemas.microsoft.com/office/drawing/2014/main" id="{DB75A2E7-D9D3-4F17-BDB5-C4F91A55B0DA}"/>
                  </a:ext>
                </a:extLst>
              </p:cNvPr>
              <p:cNvSpPr/>
              <p:nvPr/>
            </p:nvSpPr>
            <p:spPr>
              <a:xfrm>
                <a:off x="8311497" y="5660309"/>
                <a:ext cx="849129" cy="394227"/>
              </a:xfrm>
              <a:custGeom>
                <a:avLst/>
                <a:gdLst>
                  <a:gd name="connsiteX0" fmla="*/ 479574 w 849129"/>
                  <a:gd name="connsiteY0" fmla="*/ 322251 h 394227"/>
                  <a:gd name="connsiteX1" fmla="*/ 483171 w 849129"/>
                  <a:gd name="connsiteY1" fmla="*/ 367209 h 394227"/>
                  <a:gd name="connsiteX2" fmla="*/ 381566 w 849129"/>
                  <a:gd name="connsiteY2" fmla="*/ 357768 h 394227"/>
                  <a:gd name="connsiteX3" fmla="*/ 417982 w 849129"/>
                  <a:gd name="connsiteY3" fmla="*/ 364062 h 394227"/>
                  <a:gd name="connsiteX4" fmla="*/ 479574 w 849129"/>
                  <a:gd name="connsiteY4" fmla="*/ 322251 h 394227"/>
                  <a:gd name="connsiteX5" fmla="*/ 293000 w 849129"/>
                  <a:gd name="connsiteY5" fmla="*/ 315057 h 394227"/>
                  <a:gd name="connsiteX6" fmla="*/ 298395 w 849129"/>
                  <a:gd name="connsiteY6" fmla="*/ 357767 h 394227"/>
                  <a:gd name="connsiteX7" fmla="*/ 199487 w 849129"/>
                  <a:gd name="connsiteY7" fmla="*/ 360015 h 394227"/>
                  <a:gd name="connsiteX8" fmla="*/ 234554 w 849129"/>
                  <a:gd name="connsiteY8" fmla="*/ 361364 h 394227"/>
                  <a:gd name="connsiteX9" fmla="*/ 293000 w 849129"/>
                  <a:gd name="connsiteY9" fmla="*/ 315057 h 394227"/>
                  <a:gd name="connsiteX10" fmla="*/ 648617 w 849129"/>
                  <a:gd name="connsiteY10" fmla="*/ 294826 h 394227"/>
                  <a:gd name="connsiteX11" fmla="*/ 656710 w 849129"/>
                  <a:gd name="connsiteY11" fmla="*/ 318654 h 394227"/>
                  <a:gd name="connsiteX12" fmla="*/ 662105 w 849129"/>
                  <a:gd name="connsiteY12" fmla="*/ 346528 h 394227"/>
                  <a:gd name="connsiteX13" fmla="*/ 637378 w 849129"/>
                  <a:gd name="connsiteY13" fmla="*/ 383844 h 394227"/>
                  <a:gd name="connsiteX14" fmla="*/ 543865 w 849129"/>
                  <a:gd name="connsiteY14" fmla="*/ 365860 h 394227"/>
                  <a:gd name="connsiteX15" fmla="*/ 520487 w 849129"/>
                  <a:gd name="connsiteY15" fmla="*/ 331692 h 394227"/>
                  <a:gd name="connsiteX16" fmla="*/ 547012 w 849129"/>
                  <a:gd name="connsiteY16" fmla="*/ 355070 h 394227"/>
                  <a:gd name="connsiteX17" fmla="*/ 609953 w 849129"/>
                  <a:gd name="connsiteY17" fmla="*/ 364511 h 394227"/>
                  <a:gd name="connsiteX18" fmla="*/ 645021 w 849129"/>
                  <a:gd name="connsiteY18" fmla="*/ 329444 h 394227"/>
                  <a:gd name="connsiteX19" fmla="*/ 648617 w 849129"/>
                  <a:gd name="connsiteY19" fmla="*/ 294826 h 394227"/>
                  <a:gd name="connsiteX20" fmla="*/ 93836 w 849129"/>
                  <a:gd name="connsiteY20" fmla="*/ 230537 h 394227"/>
                  <a:gd name="connsiteX21" fmla="*/ 106424 w 849129"/>
                  <a:gd name="connsiteY21" fmla="*/ 243126 h 394227"/>
                  <a:gd name="connsiteX22" fmla="*/ 124407 w 849129"/>
                  <a:gd name="connsiteY22" fmla="*/ 278642 h 394227"/>
                  <a:gd name="connsiteX23" fmla="*/ 158126 w 849129"/>
                  <a:gd name="connsiteY23" fmla="*/ 316857 h 394227"/>
                  <a:gd name="connsiteX24" fmla="*/ 86643 w 849129"/>
                  <a:gd name="connsiteY24" fmla="*/ 249869 h 394227"/>
                  <a:gd name="connsiteX25" fmla="*/ 93836 w 849129"/>
                  <a:gd name="connsiteY25" fmla="*/ 230537 h 394227"/>
                  <a:gd name="connsiteX26" fmla="*/ 237096 w 849129"/>
                  <a:gd name="connsiteY26" fmla="*/ 101633 h 394227"/>
                  <a:gd name="connsiteX27" fmla="*/ 241747 w 849129"/>
                  <a:gd name="connsiteY27" fmla="*/ 110049 h 394227"/>
                  <a:gd name="connsiteX28" fmla="*/ 292550 w 849129"/>
                  <a:gd name="connsiteY28" fmla="*/ 243125 h 394227"/>
                  <a:gd name="connsiteX29" fmla="*/ 260180 w 849129"/>
                  <a:gd name="connsiteY29" fmla="*/ 257961 h 394227"/>
                  <a:gd name="connsiteX30" fmla="*/ 223314 w 849129"/>
                  <a:gd name="connsiteY30" fmla="*/ 113646 h 394227"/>
                  <a:gd name="connsiteX31" fmla="*/ 237096 w 849129"/>
                  <a:gd name="connsiteY31" fmla="*/ 101633 h 394227"/>
                  <a:gd name="connsiteX32" fmla="*/ 392806 w 849129"/>
                  <a:gd name="connsiteY32" fmla="*/ 72733 h 394227"/>
                  <a:gd name="connsiteX33" fmla="*/ 403147 w 849129"/>
                  <a:gd name="connsiteY33" fmla="*/ 79028 h 394227"/>
                  <a:gd name="connsiteX34" fmla="*/ 456646 w 849129"/>
                  <a:gd name="connsiteY34" fmla="*/ 189625 h 394227"/>
                  <a:gd name="connsiteX35" fmla="*/ 440911 w 849129"/>
                  <a:gd name="connsiteY35" fmla="*/ 197717 h 394227"/>
                  <a:gd name="connsiteX36" fmla="*/ 426974 w 849129"/>
                  <a:gd name="connsiteY36" fmla="*/ 212553 h 394227"/>
                  <a:gd name="connsiteX37" fmla="*/ 388759 w 849129"/>
                  <a:gd name="connsiteY37" fmla="*/ 89368 h 394227"/>
                  <a:gd name="connsiteX38" fmla="*/ 392806 w 849129"/>
                  <a:gd name="connsiteY38" fmla="*/ 72733 h 394227"/>
                  <a:gd name="connsiteX39" fmla="*/ 547012 w 849129"/>
                  <a:gd name="connsiteY39" fmla="*/ 43062 h 394227"/>
                  <a:gd name="connsiteX40" fmla="*/ 617596 w 849129"/>
                  <a:gd name="connsiteY40" fmla="*/ 134777 h 394227"/>
                  <a:gd name="connsiteX41" fmla="*/ 726844 w 849129"/>
                  <a:gd name="connsiteY41" fmla="*/ 327646 h 394227"/>
                  <a:gd name="connsiteX42" fmla="*/ 801924 w 849129"/>
                  <a:gd name="connsiteY42" fmla="*/ 373503 h 394227"/>
                  <a:gd name="connsiteX43" fmla="*/ 849129 w 849129"/>
                  <a:gd name="connsiteY43" fmla="*/ 339784 h 394227"/>
                  <a:gd name="connsiteX44" fmla="*/ 843284 w 849129"/>
                  <a:gd name="connsiteY44" fmla="*/ 367209 h 394227"/>
                  <a:gd name="connsiteX45" fmla="*/ 730889 w 849129"/>
                  <a:gd name="connsiteY45" fmla="*/ 361814 h 394227"/>
                  <a:gd name="connsiteX46" fmla="*/ 662104 w 849129"/>
                  <a:gd name="connsiteY46" fmla="*/ 255713 h 394227"/>
                  <a:gd name="connsiteX47" fmla="*/ 547012 w 849129"/>
                  <a:gd name="connsiteY47" fmla="*/ 43062 h 394227"/>
                  <a:gd name="connsiteX48" fmla="*/ 181672 w 849129"/>
                  <a:gd name="connsiteY48" fmla="*/ 2318 h 394227"/>
                  <a:gd name="connsiteX49" fmla="*/ 316378 w 849129"/>
                  <a:gd name="connsiteY49" fmla="*/ 28674 h 394227"/>
                  <a:gd name="connsiteX50" fmla="*/ 280411 w 849129"/>
                  <a:gd name="connsiteY50" fmla="*/ 38116 h 394227"/>
                  <a:gd name="connsiteX51" fmla="*/ 190046 w 849129"/>
                  <a:gd name="connsiteY51" fmla="*/ 58796 h 394227"/>
                  <a:gd name="connsiteX52" fmla="*/ 64163 w 849129"/>
                  <a:gd name="connsiteY52" fmla="*/ 215700 h 394227"/>
                  <a:gd name="connsiteX53" fmla="*/ 60567 w 849129"/>
                  <a:gd name="connsiteY53" fmla="*/ 314608 h 394227"/>
                  <a:gd name="connsiteX54" fmla="*/ 20105 w 849129"/>
                  <a:gd name="connsiteY54" fmla="*/ 287633 h 394227"/>
                  <a:gd name="connsiteX55" fmla="*/ 1672 w 849129"/>
                  <a:gd name="connsiteY55" fmla="*/ 179284 h 394227"/>
                  <a:gd name="connsiteX56" fmla="*/ 60117 w 849129"/>
                  <a:gd name="connsiteY56" fmla="*/ 64641 h 394227"/>
                  <a:gd name="connsiteX57" fmla="*/ 181672 w 849129"/>
                  <a:gd name="connsiteY57" fmla="*/ 2318 h 3942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</a:cxnLst>
                <a:rect l="l" t="t" r="r" b="b"/>
                <a:pathLst>
                  <a:path w="849129" h="394227">
                    <a:moveTo>
                      <a:pt x="479574" y="322251"/>
                    </a:moveTo>
                    <a:cubicBezTo>
                      <a:pt x="487217" y="339785"/>
                      <a:pt x="490363" y="360016"/>
                      <a:pt x="483171" y="367209"/>
                    </a:cubicBezTo>
                    <a:cubicBezTo>
                      <a:pt x="460242" y="388789"/>
                      <a:pt x="416633" y="374852"/>
                      <a:pt x="381566" y="357768"/>
                    </a:cubicBezTo>
                    <a:cubicBezTo>
                      <a:pt x="389658" y="361814"/>
                      <a:pt x="411688" y="363612"/>
                      <a:pt x="417982" y="364062"/>
                    </a:cubicBezTo>
                    <a:cubicBezTo>
                      <a:pt x="456646" y="365860"/>
                      <a:pt x="480473" y="352822"/>
                      <a:pt x="479574" y="322251"/>
                    </a:cubicBezTo>
                    <a:close/>
                    <a:moveTo>
                      <a:pt x="293000" y="315057"/>
                    </a:moveTo>
                    <a:cubicBezTo>
                      <a:pt x="301541" y="332141"/>
                      <a:pt x="305138" y="350574"/>
                      <a:pt x="298395" y="357767"/>
                    </a:cubicBezTo>
                    <a:cubicBezTo>
                      <a:pt x="277264" y="380696"/>
                      <a:pt x="235903" y="374851"/>
                      <a:pt x="199487" y="360015"/>
                    </a:cubicBezTo>
                    <a:cubicBezTo>
                      <a:pt x="208029" y="363612"/>
                      <a:pt x="227811" y="361364"/>
                      <a:pt x="234554" y="361364"/>
                    </a:cubicBezTo>
                    <a:cubicBezTo>
                      <a:pt x="273218" y="360015"/>
                      <a:pt x="296147" y="345629"/>
                      <a:pt x="293000" y="315057"/>
                    </a:cubicBezTo>
                    <a:close/>
                    <a:moveTo>
                      <a:pt x="648617" y="294826"/>
                    </a:moveTo>
                    <a:cubicBezTo>
                      <a:pt x="652214" y="306066"/>
                      <a:pt x="654462" y="314158"/>
                      <a:pt x="656710" y="318654"/>
                    </a:cubicBezTo>
                    <a:cubicBezTo>
                      <a:pt x="659857" y="329894"/>
                      <a:pt x="661655" y="334839"/>
                      <a:pt x="662105" y="346528"/>
                    </a:cubicBezTo>
                    <a:cubicBezTo>
                      <a:pt x="661655" y="363163"/>
                      <a:pt x="653113" y="378449"/>
                      <a:pt x="637378" y="383844"/>
                    </a:cubicBezTo>
                    <a:cubicBezTo>
                      <a:pt x="605458" y="394633"/>
                      <a:pt x="565895" y="393734"/>
                      <a:pt x="543865" y="365860"/>
                    </a:cubicBezTo>
                    <a:cubicBezTo>
                      <a:pt x="529479" y="346978"/>
                      <a:pt x="520487" y="331692"/>
                      <a:pt x="520487" y="331692"/>
                    </a:cubicBezTo>
                    <a:cubicBezTo>
                      <a:pt x="531726" y="339784"/>
                      <a:pt x="541617" y="350574"/>
                      <a:pt x="547012" y="355070"/>
                    </a:cubicBezTo>
                    <a:cubicBezTo>
                      <a:pt x="566344" y="372154"/>
                      <a:pt x="584777" y="369007"/>
                      <a:pt x="609953" y="364511"/>
                    </a:cubicBezTo>
                    <a:cubicBezTo>
                      <a:pt x="635579" y="360016"/>
                      <a:pt x="637378" y="349226"/>
                      <a:pt x="645021" y="329444"/>
                    </a:cubicBezTo>
                    <a:cubicBezTo>
                      <a:pt x="648168" y="321352"/>
                      <a:pt x="647718" y="306965"/>
                      <a:pt x="648617" y="294826"/>
                    </a:cubicBezTo>
                    <a:close/>
                    <a:moveTo>
                      <a:pt x="93836" y="230537"/>
                    </a:moveTo>
                    <a:cubicBezTo>
                      <a:pt x="101928" y="228289"/>
                      <a:pt x="103727" y="237730"/>
                      <a:pt x="106424" y="243126"/>
                    </a:cubicBezTo>
                    <a:cubicBezTo>
                      <a:pt x="116764" y="262008"/>
                      <a:pt x="118113" y="266054"/>
                      <a:pt x="124407" y="278642"/>
                    </a:cubicBezTo>
                    <a:cubicBezTo>
                      <a:pt x="130252" y="291231"/>
                      <a:pt x="143739" y="302020"/>
                      <a:pt x="158126" y="316857"/>
                    </a:cubicBezTo>
                    <a:cubicBezTo>
                      <a:pt x="110470" y="308314"/>
                      <a:pt x="89340" y="286285"/>
                      <a:pt x="86643" y="249869"/>
                    </a:cubicBezTo>
                    <a:cubicBezTo>
                      <a:pt x="86193" y="242676"/>
                      <a:pt x="84395" y="232785"/>
                      <a:pt x="93836" y="230537"/>
                    </a:cubicBezTo>
                    <a:close/>
                    <a:moveTo>
                      <a:pt x="237096" y="101633"/>
                    </a:moveTo>
                    <a:cubicBezTo>
                      <a:pt x="238712" y="102828"/>
                      <a:pt x="240286" y="105441"/>
                      <a:pt x="241747" y="110049"/>
                    </a:cubicBezTo>
                    <a:cubicBezTo>
                      <a:pt x="257033" y="155007"/>
                      <a:pt x="267373" y="202663"/>
                      <a:pt x="292550" y="243125"/>
                    </a:cubicBezTo>
                    <a:cubicBezTo>
                      <a:pt x="293449" y="245373"/>
                      <a:pt x="260180" y="257961"/>
                      <a:pt x="260180" y="257961"/>
                    </a:cubicBezTo>
                    <a:cubicBezTo>
                      <a:pt x="210726" y="224692"/>
                      <a:pt x="195889" y="164448"/>
                      <a:pt x="223314" y="113646"/>
                    </a:cubicBezTo>
                    <a:cubicBezTo>
                      <a:pt x="227023" y="107239"/>
                      <a:pt x="232249" y="98051"/>
                      <a:pt x="237096" y="101633"/>
                    </a:cubicBezTo>
                    <a:close/>
                    <a:moveTo>
                      <a:pt x="392806" y="72733"/>
                    </a:moveTo>
                    <a:cubicBezTo>
                      <a:pt x="397302" y="70036"/>
                      <a:pt x="401348" y="74532"/>
                      <a:pt x="403147" y="79028"/>
                    </a:cubicBezTo>
                    <a:cubicBezTo>
                      <a:pt x="420680" y="114095"/>
                      <a:pt x="446306" y="149612"/>
                      <a:pt x="456646" y="189625"/>
                    </a:cubicBezTo>
                    <a:cubicBezTo>
                      <a:pt x="457096" y="190074"/>
                      <a:pt x="443159" y="195919"/>
                      <a:pt x="440911" y="197717"/>
                    </a:cubicBezTo>
                    <a:cubicBezTo>
                      <a:pt x="441361" y="197717"/>
                      <a:pt x="432818" y="208057"/>
                      <a:pt x="426974" y="212553"/>
                    </a:cubicBezTo>
                    <a:cubicBezTo>
                      <a:pt x="406743" y="174339"/>
                      <a:pt x="391907" y="135225"/>
                      <a:pt x="388759" y="89368"/>
                    </a:cubicBezTo>
                    <a:cubicBezTo>
                      <a:pt x="388310" y="83523"/>
                      <a:pt x="387411" y="75880"/>
                      <a:pt x="392806" y="72733"/>
                    </a:cubicBezTo>
                    <a:close/>
                    <a:moveTo>
                      <a:pt x="547012" y="43062"/>
                    </a:moveTo>
                    <a:cubicBezTo>
                      <a:pt x="580730" y="65991"/>
                      <a:pt x="598264" y="101058"/>
                      <a:pt x="617596" y="134777"/>
                    </a:cubicBezTo>
                    <a:cubicBezTo>
                      <a:pt x="654462" y="200415"/>
                      <a:pt x="690878" y="262008"/>
                      <a:pt x="726844" y="327646"/>
                    </a:cubicBezTo>
                    <a:cubicBezTo>
                      <a:pt x="747524" y="365410"/>
                      <a:pt x="770453" y="380246"/>
                      <a:pt x="801924" y="373503"/>
                    </a:cubicBezTo>
                    <a:cubicBezTo>
                      <a:pt x="822604" y="368557"/>
                      <a:pt x="849129" y="338436"/>
                      <a:pt x="849129" y="339784"/>
                    </a:cubicBezTo>
                    <a:cubicBezTo>
                      <a:pt x="849129" y="351923"/>
                      <a:pt x="849129" y="360015"/>
                      <a:pt x="843284" y="367209"/>
                    </a:cubicBezTo>
                    <a:cubicBezTo>
                      <a:pt x="837889" y="373503"/>
                      <a:pt x="781242" y="427902"/>
                      <a:pt x="730889" y="361814"/>
                    </a:cubicBezTo>
                    <a:cubicBezTo>
                      <a:pt x="721449" y="349675"/>
                      <a:pt x="682785" y="282239"/>
                      <a:pt x="662104" y="255713"/>
                    </a:cubicBezTo>
                    <a:cubicBezTo>
                      <a:pt x="646819" y="234583"/>
                      <a:pt x="607256" y="179285"/>
                      <a:pt x="547012" y="43062"/>
                    </a:cubicBezTo>
                    <a:close/>
                    <a:moveTo>
                      <a:pt x="181672" y="2318"/>
                    </a:moveTo>
                    <a:cubicBezTo>
                      <a:pt x="229946" y="-4483"/>
                      <a:pt x="280411" y="3498"/>
                      <a:pt x="316378" y="28674"/>
                    </a:cubicBezTo>
                    <a:cubicBezTo>
                      <a:pt x="306037" y="33620"/>
                      <a:pt x="290301" y="37217"/>
                      <a:pt x="280411" y="38116"/>
                    </a:cubicBezTo>
                    <a:cubicBezTo>
                      <a:pt x="249839" y="42162"/>
                      <a:pt x="218369" y="48906"/>
                      <a:pt x="190046" y="58796"/>
                    </a:cubicBezTo>
                    <a:cubicBezTo>
                      <a:pt x="116314" y="84423"/>
                      <a:pt x="70907" y="137473"/>
                      <a:pt x="64163" y="215700"/>
                    </a:cubicBezTo>
                    <a:cubicBezTo>
                      <a:pt x="61915" y="243574"/>
                      <a:pt x="56970" y="287183"/>
                      <a:pt x="60567" y="314608"/>
                    </a:cubicBezTo>
                    <a:cubicBezTo>
                      <a:pt x="45731" y="313259"/>
                      <a:pt x="24151" y="302020"/>
                      <a:pt x="20105" y="287633"/>
                    </a:cubicBezTo>
                    <a:cubicBezTo>
                      <a:pt x="20105" y="287633"/>
                      <a:pt x="-6871" y="221545"/>
                      <a:pt x="1672" y="179284"/>
                    </a:cubicBezTo>
                    <a:cubicBezTo>
                      <a:pt x="10663" y="135225"/>
                      <a:pt x="30445" y="97910"/>
                      <a:pt x="60117" y="64641"/>
                    </a:cubicBezTo>
                    <a:cubicBezTo>
                      <a:pt x="87317" y="30698"/>
                      <a:pt x="133399" y="9118"/>
                      <a:pt x="181672" y="2318"/>
                    </a:cubicBezTo>
                    <a:close/>
                  </a:path>
                </a:pathLst>
              </a:custGeom>
              <a:solidFill>
                <a:srgbClr val="EABB95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5" name="Freeform: Shape 164">
                <a:extLst>
                  <a:ext uri="{FF2B5EF4-FFF2-40B4-BE49-F238E27FC236}">
                    <a16:creationId xmlns="" xmlns:a16="http://schemas.microsoft.com/office/drawing/2014/main" id="{29F3C565-0186-4E53-BAFD-A12A266989D0}"/>
                  </a:ext>
                </a:extLst>
              </p:cNvPr>
              <p:cNvSpPr/>
              <p:nvPr/>
            </p:nvSpPr>
            <p:spPr>
              <a:xfrm>
                <a:off x="8368917" y="5675344"/>
                <a:ext cx="791411" cy="377232"/>
              </a:xfrm>
              <a:custGeom>
                <a:avLst/>
                <a:gdLst>
                  <a:gd name="connsiteX0" fmla="*/ 609299 w 1191746"/>
                  <a:gd name="connsiteY0" fmla="*/ 543861 h 568055"/>
                  <a:gd name="connsiteX1" fmla="*/ 413647 w 1191746"/>
                  <a:gd name="connsiteY1" fmla="*/ 453820 h 568055"/>
                  <a:gd name="connsiteX2" fmla="*/ 368288 w 1191746"/>
                  <a:gd name="connsiteY2" fmla="*/ 385444 h 568055"/>
                  <a:gd name="connsiteX3" fmla="*/ 261999 w 1191746"/>
                  <a:gd name="connsiteY3" fmla="*/ 161357 h 568055"/>
                  <a:gd name="connsiteX4" fmla="*/ 249813 w 1191746"/>
                  <a:gd name="connsiteY4" fmla="*/ 264938 h 568055"/>
                  <a:gd name="connsiteX5" fmla="*/ 324283 w 1191746"/>
                  <a:gd name="connsiteY5" fmla="*/ 390183 h 568055"/>
                  <a:gd name="connsiteX6" fmla="*/ 356102 w 1191746"/>
                  <a:gd name="connsiteY6" fmla="*/ 456528 h 568055"/>
                  <a:gd name="connsiteX7" fmla="*/ 205131 w 1191746"/>
                  <a:gd name="connsiteY7" fmla="*/ 517458 h 568055"/>
                  <a:gd name="connsiteX8" fmla="*/ 66346 w 1191746"/>
                  <a:gd name="connsiteY8" fmla="*/ 455174 h 568055"/>
                  <a:gd name="connsiteX9" fmla="*/ 0 w 1191746"/>
                  <a:gd name="connsiteY9" fmla="*/ 453820 h 568055"/>
                  <a:gd name="connsiteX10" fmla="*/ 6093 w 1191746"/>
                  <a:gd name="connsiteY10" fmla="*/ 293371 h 568055"/>
                  <a:gd name="connsiteX11" fmla="*/ 202423 w 1191746"/>
                  <a:gd name="connsiteY11" fmla="*/ 55745 h 568055"/>
                  <a:gd name="connsiteX12" fmla="*/ 375734 w 1191746"/>
                  <a:gd name="connsiteY12" fmla="*/ 21218 h 568055"/>
                  <a:gd name="connsiteX13" fmla="*/ 565294 w 1191746"/>
                  <a:gd name="connsiteY13" fmla="*/ 20541 h 568055"/>
                  <a:gd name="connsiteX14" fmla="*/ 609976 w 1191746"/>
                  <a:gd name="connsiteY14" fmla="*/ 11063 h 568055"/>
                  <a:gd name="connsiteX15" fmla="*/ 1101478 w 1191746"/>
                  <a:gd name="connsiteY15" fmla="*/ 287279 h 568055"/>
                  <a:gd name="connsiteX16" fmla="*/ 1156314 w 1191746"/>
                  <a:gd name="connsiteY16" fmla="*/ 392890 h 568055"/>
                  <a:gd name="connsiteX17" fmla="*/ 1191518 w 1191746"/>
                  <a:gd name="connsiteY17" fmla="*/ 503241 h 568055"/>
                  <a:gd name="connsiteX18" fmla="*/ 1173916 w 1191746"/>
                  <a:gd name="connsiteY18" fmla="*/ 540476 h 568055"/>
                  <a:gd name="connsiteX19" fmla="*/ 1006698 w 1191746"/>
                  <a:gd name="connsiteY19" fmla="*/ 512719 h 568055"/>
                  <a:gd name="connsiteX20" fmla="*/ 890254 w 1191746"/>
                  <a:gd name="connsiteY20" fmla="*/ 303526 h 568055"/>
                  <a:gd name="connsiteX21" fmla="*/ 762978 w 1191746"/>
                  <a:gd name="connsiteY21" fmla="*/ 76055 h 568055"/>
                  <a:gd name="connsiteX22" fmla="*/ 844218 w 1191746"/>
                  <a:gd name="connsiteY22" fmla="*/ 277124 h 568055"/>
                  <a:gd name="connsiteX23" fmla="*/ 907179 w 1191746"/>
                  <a:gd name="connsiteY23" fmla="*/ 489701 h 568055"/>
                  <a:gd name="connsiteX24" fmla="*/ 752823 w 1191746"/>
                  <a:gd name="connsiteY24" fmla="*/ 547246 h 568055"/>
                  <a:gd name="connsiteX25" fmla="*/ 694601 w 1191746"/>
                  <a:gd name="connsiteY25" fmla="*/ 470745 h 568055"/>
                  <a:gd name="connsiteX26" fmla="*/ 511812 w 1191746"/>
                  <a:gd name="connsiteY26" fmla="*/ 108551 h 568055"/>
                  <a:gd name="connsiteX27" fmla="*/ 648565 w 1191746"/>
                  <a:gd name="connsiteY27" fmla="*/ 500533 h 568055"/>
                  <a:gd name="connsiteX28" fmla="*/ 609299 w 1191746"/>
                  <a:gd name="connsiteY28" fmla="*/ 543861 h 568055"/>
                  <a:gd name="connsiteX29" fmla="*/ 609299 w 1191746"/>
                  <a:gd name="connsiteY29" fmla="*/ 543861 h 5680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1191746" h="568055">
                    <a:moveTo>
                      <a:pt x="609299" y="543861"/>
                    </a:moveTo>
                    <a:cubicBezTo>
                      <a:pt x="557847" y="547246"/>
                      <a:pt x="470514" y="526259"/>
                      <a:pt x="413647" y="453820"/>
                    </a:cubicBezTo>
                    <a:cubicBezTo>
                      <a:pt x="396722" y="432156"/>
                      <a:pt x="383859" y="407108"/>
                      <a:pt x="368288" y="385444"/>
                    </a:cubicBezTo>
                    <a:cubicBezTo>
                      <a:pt x="360164" y="375965"/>
                      <a:pt x="278247" y="233119"/>
                      <a:pt x="261999" y="161357"/>
                    </a:cubicBezTo>
                    <a:cubicBezTo>
                      <a:pt x="231534" y="193853"/>
                      <a:pt x="232211" y="223641"/>
                      <a:pt x="249813" y="264938"/>
                    </a:cubicBezTo>
                    <a:cubicBezTo>
                      <a:pt x="264707" y="298788"/>
                      <a:pt x="320220" y="380028"/>
                      <a:pt x="324283" y="390183"/>
                    </a:cubicBezTo>
                    <a:cubicBezTo>
                      <a:pt x="333084" y="410493"/>
                      <a:pt x="347300" y="434188"/>
                      <a:pt x="356102" y="456528"/>
                    </a:cubicBezTo>
                    <a:cubicBezTo>
                      <a:pt x="377089" y="510688"/>
                      <a:pt x="361518" y="574326"/>
                      <a:pt x="205131" y="517458"/>
                    </a:cubicBezTo>
                    <a:cubicBezTo>
                      <a:pt x="205131" y="517458"/>
                      <a:pt x="134723" y="472776"/>
                      <a:pt x="66346" y="455174"/>
                    </a:cubicBezTo>
                    <a:cubicBezTo>
                      <a:pt x="54160" y="451789"/>
                      <a:pt x="12863" y="456528"/>
                      <a:pt x="0" y="453820"/>
                    </a:cubicBezTo>
                    <a:cubicBezTo>
                      <a:pt x="5416" y="400338"/>
                      <a:pt x="0" y="347531"/>
                      <a:pt x="6093" y="293371"/>
                    </a:cubicBezTo>
                    <a:cubicBezTo>
                      <a:pt x="18956" y="184375"/>
                      <a:pt x="95457" y="86887"/>
                      <a:pt x="202423" y="55745"/>
                    </a:cubicBezTo>
                    <a:cubicBezTo>
                      <a:pt x="258614" y="38820"/>
                      <a:pt x="318190" y="37466"/>
                      <a:pt x="375734" y="21218"/>
                    </a:cubicBezTo>
                    <a:cubicBezTo>
                      <a:pt x="438695" y="38820"/>
                      <a:pt x="502333" y="48975"/>
                      <a:pt x="565294" y="20541"/>
                    </a:cubicBezTo>
                    <a:cubicBezTo>
                      <a:pt x="580865" y="17156"/>
                      <a:pt x="595082" y="14448"/>
                      <a:pt x="609976" y="11063"/>
                    </a:cubicBezTo>
                    <a:cubicBezTo>
                      <a:pt x="849634" y="-42420"/>
                      <a:pt x="1012791" y="105843"/>
                      <a:pt x="1101478" y="287279"/>
                    </a:cubicBezTo>
                    <a:cubicBezTo>
                      <a:pt x="1118402" y="322483"/>
                      <a:pt x="1138712" y="357686"/>
                      <a:pt x="1156314" y="392890"/>
                    </a:cubicBezTo>
                    <a:cubicBezTo>
                      <a:pt x="1182041" y="444343"/>
                      <a:pt x="1193549" y="461268"/>
                      <a:pt x="1191518" y="503241"/>
                    </a:cubicBezTo>
                    <a:cubicBezTo>
                      <a:pt x="1190841" y="518135"/>
                      <a:pt x="1183394" y="529644"/>
                      <a:pt x="1173916" y="540476"/>
                    </a:cubicBezTo>
                    <a:cubicBezTo>
                      <a:pt x="1133297" y="585835"/>
                      <a:pt x="1048672" y="574326"/>
                      <a:pt x="1006698" y="512719"/>
                    </a:cubicBezTo>
                    <a:cubicBezTo>
                      <a:pt x="962016" y="446373"/>
                      <a:pt x="928843" y="373258"/>
                      <a:pt x="890254" y="303526"/>
                    </a:cubicBezTo>
                    <a:cubicBezTo>
                      <a:pt x="849634" y="231088"/>
                      <a:pt x="823231" y="143755"/>
                      <a:pt x="762978" y="76055"/>
                    </a:cubicBezTo>
                    <a:cubicBezTo>
                      <a:pt x="795474" y="149848"/>
                      <a:pt x="822554" y="212809"/>
                      <a:pt x="844218" y="277124"/>
                    </a:cubicBezTo>
                    <a:cubicBezTo>
                      <a:pt x="860466" y="325868"/>
                      <a:pt x="898378" y="436895"/>
                      <a:pt x="907179" y="489701"/>
                    </a:cubicBezTo>
                    <a:cubicBezTo>
                      <a:pt x="918688" y="557401"/>
                      <a:pt x="784642" y="575003"/>
                      <a:pt x="752823" y="547246"/>
                    </a:cubicBezTo>
                    <a:cubicBezTo>
                      <a:pt x="740637" y="537091"/>
                      <a:pt x="712880" y="510011"/>
                      <a:pt x="694601" y="470745"/>
                    </a:cubicBezTo>
                    <a:cubicBezTo>
                      <a:pt x="662782" y="403045"/>
                      <a:pt x="575449" y="179636"/>
                      <a:pt x="511812" y="108551"/>
                    </a:cubicBezTo>
                    <a:cubicBezTo>
                      <a:pt x="496917" y="216194"/>
                      <a:pt x="638410" y="430125"/>
                      <a:pt x="648565" y="500533"/>
                    </a:cubicBezTo>
                    <a:cubicBezTo>
                      <a:pt x="650596" y="524228"/>
                      <a:pt x="638410" y="543861"/>
                      <a:pt x="609299" y="543861"/>
                    </a:cubicBezTo>
                    <a:lnTo>
                      <a:pt x="609299" y="543861"/>
                    </a:lnTo>
                    <a:close/>
                  </a:path>
                </a:pathLst>
              </a:custGeom>
              <a:solidFill>
                <a:srgbClr val="F9C9A2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6" name="Freeform: Shape 165">
                <a:extLst>
                  <a:ext uri="{FF2B5EF4-FFF2-40B4-BE49-F238E27FC236}">
                    <a16:creationId xmlns="" xmlns:a16="http://schemas.microsoft.com/office/drawing/2014/main" id="{90B52213-ED16-4436-92C0-222749F9A13C}"/>
                  </a:ext>
                </a:extLst>
              </p:cNvPr>
              <p:cNvSpPr/>
              <p:nvPr/>
            </p:nvSpPr>
            <p:spPr>
              <a:xfrm>
                <a:off x="9434420" y="5703425"/>
                <a:ext cx="1066109" cy="446195"/>
              </a:xfrm>
              <a:custGeom>
                <a:avLst/>
                <a:gdLst>
                  <a:gd name="connsiteX0" fmla="*/ 1596364 w 1605399"/>
                  <a:gd name="connsiteY0" fmla="*/ 404763 h 671903"/>
                  <a:gd name="connsiteX1" fmla="*/ 1362799 w 1605399"/>
                  <a:gd name="connsiteY1" fmla="*/ 121778 h 671903"/>
                  <a:gd name="connsiteX2" fmla="*/ 1362799 w 1605399"/>
                  <a:gd name="connsiteY2" fmla="*/ 121778 h 671903"/>
                  <a:gd name="connsiteX3" fmla="*/ 1234169 w 1605399"/>
                  <a:gd name="connsiteY3" fmla="*/ 77096 h 671903"/>
                  <a:gd name="connsiteX4" fmla="*/ 819846 w 1605399"/>
                  <a:gd name="connsiteY4" fmla="*/ 21582 h 671903"/>
                  <a:gd name="connsiteX5" fmla="*/ 702725 w 1605399"/>
                  <a:gd name="connsiteY5" fmla="*/ 6688 h 671903"/>
                  <a:gd name="connsiteX6" fmla="*/ 590343 w 1605399"/>
                  <a:gd name="connsiteY6" fmla="*/ 6011 h 671903"/>
                  <a:gd name="connsiteX7" fmla="*/ 414323 w 1605399"/>
                  <a:gd name="connsiteY7" fmla="*/ 76419 h 671903"/>
                  <a:gd name="connsiteX8" fmla="*/ 238304 w 1605399"/>
                  <a:gd name="connsiteY8" fmla="*/ 189478 h 671903"/>
                  <a:gd name="connsiteX9" fmla="*/ 114413 w 1605399"/>
                  <a:gd name="connsiteY9" fmla="*/ 333002 h 671903"/>
                  <a:gd name="connsiteX10" fmla="*/ 90041 w 1605399"/>
                  <a:gd name="connsiteY10" fmla="*/ 358051 h 671903"/>
                  <a:gd name="connsiteX11" fmla="*/ 5416 w 1605399"/>
                  <a:gd name="connsiteY11" fmla="*/ 483295 h 671903"/>
                  <a:gd name="connsiteX12" fmla="*/ 0 w 1605399"/>
                  <a:gd name="connsiteY12" fmla="*/ 515114 h 671903"/>
                  <a:gd name="connsiteX13" fmla="*/ 4739 w 1605399"/>
                  <a:gd name="connsiteY13" fmla="*/ 527300 h 671903"/>
                  <a:gd name="connsiteX14" fmla="*/ 133369 w 1605399"/>
                  <a:gd name="connsiteY14" fmla="*/ 546256 h 671903"/>
                  <a:gd name="connsiteX15" fmla="*/ 235596 w 1605399"/>
                  <a:gd name="connsiteY15" fmla="*/ 563858 h 671903"/>
                  <a:gd name="connsiteX16" fmla="*/ 289756 w 1605399"/>
                  <a:gd name="connsiteY16" fmla="*/ 573336 h 671903"/>
                  <a:gd name="connsiteX17" fmla="*/ 336469 w 1605399"/>
                  <a:gd name="connsiteY17" fmla="*/ 563858 h 671903"/>
                  <a:gd name="connsiteX18" fmla="*/ 374380 w 1605399"/>
                  <a:gd name="connsiteY18" fmla="*/ 525269 h 671903"/>
                  <a:gd name="connsiteX19" fmla="*/ 587635 w 1605399"/>
                  <a:gd name="connsiteY19" fmla="*/ 282904 h 671903"/>
                  <a:gd name="connsiteX20" fmla="*/ 611330 w 1605399"/>
                  <a:gd name="connsiteY20" fmla="*/ 274779 h 671903"/>
                  <a:gd name="connsiteX21" fmla="*/ 441403 w 1605399"/>
                  <a:gd name="connsiteY21" fmla="*/ 522561 h 671903"/>
                  <a:gd name="connsiteX22" fmla="*/ 441403 w 1605399"/>
                  <a:gd name="connsiteY22" fmla="*/ 523238 h 671903"/>
                  <a:gd name="connsiteX23" fmla="*/ 440727 w 1605399"/>
                  <a:gd name="connsiteY23" fmla="*/ 566566 h 671903"/>
                  <a:gd name="connsiteX24" fmla="*/ 489470 w 1605399"/>
                  <a:gd name="connsiteY24" fmla="*/ 599062 h 671903"/>
                  <a:gd name="connsiteX25" fmla="*/ 635702 w 1605399"/>
                  <a:gd name="connsiteY25" fmla="*/ 512406 h 671903"/>
                  <a:gd name="connsiteX26" fmla="*/ 676999 w 1605399"/>
                  <a:gd name="connsiteY26" fmla="*/ 463662 h 671903"/>
                  <a:gd name="connsiteX27" fmla="*/ 802921 w 1605399"/>
                  <a:gd name="connsiteY27" fmla="*/ 361436 h 671903"/>
                  <a:gd name="connsiteX28" fmla="*/ 1076429 w 1605399"/>
                  <a:gd name="connsiteY28" fmla="*/ 263271 h 671903"/>
                  <a:gd name="connsiteX29" fmla="*/ 1150899 w 1605399"/>
                  <a:gd name="connsiteY29" fmla="*/ 262594 h 671903"/>
                  <a:gd name="connsiteX30" fmla="*/ 1077106 w 1605399"/>
                  <a:gd name="connsiteY30" fmla="*/ 288319 h 671903"/>
                  <a:gd name="connsiteX31" fmla="*/ 815784 w 1605399"/>
                  <a:gd name="connsiteY31" fmla="*/ 407471 h 671903"/>
                  <a:gd name="connsiteX32" fmla="*/ 664136 w 1605399"/>
                  <a:gd name="connsiteY32" fmla="*/ 517145 h 671903"/>
                  <a:gd name="connsiteX33" fmla="*/ 664813 w 1605399"/>
                  <a:gd name="connsiteY33" fmla="*/ 577398 h 671903"/>
                  <a:gd name="connsiteX34" fmla="*/ 950506 w 1605399"/>
                  <a:gd name="connsiteY34" fmla="*/ 550318 h 671903"/>
                  <a:gd name="connsiteX35" fmla="*/ 1096061 w 1605399"/>
                  <a:gd name="connsiteY35" fmla="*/ 519853 h 671903"/>
                  <a:gd name="connsiteX36" fmla="*/ 1184071 w 1605399"/>
                  <a:gd name="connsiteY36" fmla="*/ 553026 h 671903"/>
                  <a:gd name="connsiteX37" fmla="*/ 1328949 w 1605399"/>
                  <a:gd name="connsiteY37" fmla="*/ 643067 h 671903"/>
                  <a:gd name="connsiteX38" fmla="*/ 1417636 w 1605399"/>
                  <a:gd name="connsiteY38" fmla="*/ 671501 h 671903"/>
                  <a:gd name="connsiteX39" fmla="*/ 1569284 w 1605399"/>
                  <a:gd name="connsiteY39" fmla="*/ 662023 h 671903"/>
                  <a:gd name="connsiteX40" fmla="*/ 1596364 w 1605399"/>
                  <a:gd name="connsiteY40" fmla="*/ 404763 h 671903"/>
                  <a:gd name="connsiteX41" fmla="*/ 1596364 w 1605399"/>
                  <a:gd name="connsiteY41" fmla="*/ 404763 h 671903"/>
                  <a:gd name="connsiteX42" fmla="*/ 248459 w 1605399"/>
                  <a:gd name="connsiteY42" fmla="*/ 388516 h 671903"/>
                  <a:gd name="connsiteX43" fmla="*/ 248459 w 1605399"/>
                  <a:gd name="connsiteY43" fmla="*/ 388516 h 671903"/>
                  <a:gd name="connsiteX44" fmla="*/ 248459 w 1605399"/>
                  <a:gd name="connsiteY44" fmla="*/ 388516 h 671903"/>
                  <a:gd name="connsiteX45" fmla="*/ 248459 w 1605399"/>
                  <a:gd name="connsiteY45" fmla="*/ 388516 h 671903"/>
                  <a:gd name="connsiteX46" fmla="*/ 248459 w 1605399"/>
                  <a:gd name="connsiteY46" fmla="*/ 388516 h 671903"/>
                  <a:gd name="connsiteX47" fmla="*/ 249136 w 1605399"/>
                  <a:gd name="connsiteY47" fmla="*/ 387838 h 671903"/>
                  <a:gd name="connsiteX48" fmla="*/ 249136 w 1605399"/>
                  <a:gd name="connsiteY48" fmla="*/ 387838 h 671903"/>
                  <a:gd name="connsiteX49" fmla="*/ 249812 w 1605399"/>
                  <a:gd name="connsiteY49" fmla="*/ 385807 h 671903"/>
                  <a:gd name="connsiteX50" fmla="*/ 249136 w 1605399"/>
                  <a:gd name="connsiteY50" fmla="*/ 387838 h 671903"/>
                  <a:gd name="connsiteX51" fmla="*/ 249136 w 1605399"/>
                  <a:gd name="connsiteY51" fmla="*/ 387838 h 671903"/>
                  <a:gd name="connsiteX52" fmla="*/ 249136 w 1605399"/>
                  <a:gd name="connsiteY52" fmla="*/ 387838 h 671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</a:cxnLst>
                <a:rect l="l" t="t" r="r" b="b"/>
                <a:pathLst>
                  <a:path w="1605399" h="671903">
                    <a:moveTo>
                      <a:pt x="1596364" y="404763"/>
                    </a:moveTo>
                    <a:cubicBezTo>
                      <a:pt x="1566575" y="271394"/>
                      <a:pt x="1495491" y="171199"/>
                      <a:pt x="1362799" y="121778"/>
                    </a:cubicBezTo>
                    <a:lnTo>
                      <a:pt x="1362799" y="121778"/>
                    </a:lnTo>
                    <a:cubicBezTo>
                      <a:pt x="1309316" y="95375"/>
                      <a:pt x="1279529" y="83189"/>
                      <a:pt x="1234169" y="77096"/>
                    </a:cubicBezTo>
                    <a:cubicBezTo>
                      <a:pt x="1096739" y="57463"/>
                      <a:pt x="957954" y="40538"/>
                      <a:pt x="819846" y="21582"/>
                    </a:cubicBezTo>
                    <a:cubicBezTo>
                      <a:pt x="781257" y="16166"/>
                      <a:pt x="741314" y="10750"/>
                      <a:pt x="702725" y="6688"/>
                    </a:cubicBezTo>
                    <a:cubicBezTo>
                      <a:pt x="666167" y="-2790"/>
                      <a:pt x="628255" y="-1436"/>
                      <a:pt x="590343" y="6011"/>
                    </a:cubicBezTo>
                    <a:cubicBezTo>
                      <a:pt x="530090" y="27675"/>
                      <a:pt x="477285" y="71003"/>
                      <a:pt x="414323" y="76419"/>
                    </a:cubicBezTo>
                    <a:cubicBezTo>
                      <a:pt x="331730" y="83866"/>
                      <a:pt x="286371" y="136672"/>
                      <a:pt x="238304" y="189478"/>
                    </a:cubicBezTo>
                    <a:cubicBezTo>
                      <a:pt x="194976" y="235514"/>
                      <a:pt x="155710" y="284934"/>
                      <a:pt x="114413" y="333002"/>
                    </a:cubicBezTo>
                    <a:cubicBezTo>
                      <a:pt x="108320" y="340448"/>
                      <a:pt x="97488" y="350603"/>
                      <a:pt x="90041" y="358051"/>
                    </a:cubicBezTo>
                    <a:cubicBezTo>
                      <a:pt x="50775" y="391901"/>
                      <a:pt x="25049" y="436582"/>
                      <a:pt x="5416" y="483295"/>
                    </a:cubicBezTo>
                    <a:cubicBezTo>
                      <a:pt x="2708" y="494127"/>
                      <a:pt x="0" y="504959"/>
                      <a:pt x="0" y="515114"/>
                    </a:cubicBezTo>
                    <a:cubicBezTo>
                      <a:pt x="677" y="519853"/>
                      <a:pt x="2031" y="523915"/>
                      <a:pt x="4739" y="527300"/>
                    </a:cubicBezTo>
                    <a:cubicBezTo>
                      <a:pt x="45359" y="570628"/>
                      <a:pt x="94780" y="560473"/>
                      <a:pt x="133369" y="546256"/>
                    </a:cubicBezTo>
                    <a:cubicBezTo>
                      <a:pt x="201069" y="513083"/>
                      <a:pt x="228826" y="563181"/>
                      <a:pt x="235596" y="563858"/>
                    </a:cubicBezTo>
                    <a:cubicBezTo>
                      <a:pt x="251844" y="560473"/>
                      <a:pt x="273507" y="567243"/>
                      <a:pt x="289756" y="573336"/>
                    </a:cubicBezTo>
                    <a:cubicBezTo>
                      <a:pt x="303972" y="574013"/>
                      <a:pt x="322929" y="570628"/>
                      <a:pt x="336469" y="563858"/>
                    </a:cubicBezTo>
                    <a:cubicBezTo>
                      <a:pt x="353394" y="552349"/>
                      <a:pt x="377089" y="527300"/>
                      <a:pt x="374380" y="525269"/>
                    </a:cubicBezTo>
                    <a:cubicBezTo>
                      <a:pt x="446142" y="437259"/>
                      <a:pt x="511135" y="359404"/>
                      <a:pt x="587635" y="282904"/>
                    </a:cubicBezTo>
                    <a:cubicBezTo>
                      <a:pt x="593728" y="276811"/>
                      <a:pt x="603883" y="273426"/>
                      <a:pt x="611330" y="274779"/>
                    </a:cubicBezTo>
                    <a:cubicBezTo>
                      <a:pt x="550400" y="353988"/>
                      <a:pt x="477285" y="427104"/>
                      <a:pt x="441403" y="522561"/>
                    </a:cubicBezTo>
                    <a:lnTo>
                      <a:pt x="441403" y="523238"/>
                    </a:lnTo>
                    <a:cubicBezTo>
                      <a:pt x="433280" y="552349"/>
                      <a:pt x="438695" y="560473"/>
                      <a:pt x="440727" y="566566"/>
                    </a:cubicBezTo>
                    <a:cubicBezTo>
                      <a:pt x="446142" y="580783"/>
                      <a:pt x="469837" y="597031"/>
                      <a:pt x="489470" y="599062"/>
                    </a:cubicBezTo>
                    <a:cubicBezTo>
                      <a:pt x="560555" y="606509"/>
                      <a:pt x="618100" y="530008"/>
                      <a:pt x="635702" y="512406"/>
                    </a:cubicBezTo>
                    <a:cubicBezTo>
                      <a:pt x="635702" y="512406"/>
                      <a:pt x="669552" y="471109"/>
                      <a:pt x="676999" y="463662"/>
                    </a:cubicBezTo>
                    <a:cubicBezTo>
                      <a:pt x="726420" y="411533"/>
                      <a:pt x="748761" y="395286"/>
                      <a:pt x="802921" y="361436"/>
                    </a:cubicBezTo>
                    <a:cubicBezTo>
                      <a:pt x="885515" y="301183"/>
                      <a:pt x="955923" y="265302"/>
                      <a:pt x="1076429" y="263271"/>
                    </a:cubicBezTo>
                    <a:cubicBezTo>
                      <a:pt x="1103509" y="262594"/>
                      <a:pt x="1129234" y="263948"/>
                      <a:pt x="1150899" y="262594"/>
                    </a:cubicBezTo>
                    <a:cubicBezTo>
                      <a:pt x="1131942" y="270041"/>
                      <a:pt x="1109601" y="277488"/>
                      <a:pt x="1077106" y="288319"/>
                    </a:cubicBezTo>
                    <a:cubicBezTo>
                      <a:pt x="984356" y="316077"/>
                      <a:pt x="903794" y="369559"/>
                      <a:pt x="815784" y="407471"/>
                    </a:cubicBezTo>
                    <a:cubicBezTo>
                      <a:pt x="762978" y="440644"/>
                      <a:pt x="703402" y="464339"/>
                      <a:pt x="664136" y="517145"/>
                    </a:cubicBezTo>
                    <a:cubicBezTo>
                      <a:pt x="653981" y="538809"/>
                      <a:pt x="653304" y="558442"/>
                      <a:pt x="664813" y="577398"/>
                    </a:cubicBezTo>
                    <a:cubicBezTo>
                      <a:pt x="683092" y="599739"/>
                      <a:pt x="804275" y="599062"/>
                      <a:pt x="950506" y="550318"/>
                    </a:cubicBezTo>
                    <a:cubicBezTo>
                      <a:pt x="989096" y="537455"/>
                      <a:pt x="1056796" y="525269"/>
                      <a:pt x="1096061" y="519853"/>
                    </a:cubicBezTo>
                    <a:cubicBezTo>
                      <a:pt x="1117726" y="516468"/>
                      <a:pt x="1165116" y="536101"/>
                      <a:pt x="1184071" y="553026"/>
                    </a:cubicBezTo>
                    <a:cubicBezTo>
                      <a:pt x="1207089" y="573336"/>
                      <a:pt x="1320825" y="641036"/>
                      <a:pt x="1328949" y="643067"/>
                    </a:cubicBezTo>
                    <a:cubicBezTo>
                      <a:pt x="1358737" y="651868"/>
                      <a:pt x="1385817" y="669470"/>
                      <a:pt x="1417636" y="671501"/>
                    </a:cubicBezTo>
                    <a:cubicBezTo>
                      <a:pt x="1467734" y="671501"/>
                      <a:pt x="1519186" y="674886"/>
                      <a:pt x="1569284" y="662023"/>
                    </a:cubicBezTo>
                    <a:cubicBezTo>
                      <a:pt x="1599072" y="580106"/>
                      <a:pt x="1617350" y="494804"/>
                      <a:pt x="1596364" y="404763"/>
                    </a:cubicBezTo>
                    <a:lnTo>
                      <a:pt x="1596364" y="404763"/>
                    </a:lnTo>
                    <a:close/>
                    <a:moveTo>
                      <a:pt x="248459" y="388516"/>
                    </a:moveTo>
                    <a:cubicBezTo>
                      <a:pt x="248459" y="388516"/>
                      <a:pt x="249136" y="387838"/>
                      <a:pt x="248459" y="388516"/>
                    </a:cubicBezTo>
                    <a:cubicBezTo>
                      <a:pt x="249136" y="387838"/>
                      <a:pt x="249136" y="387838"/>
                      <a:pt x="248459" y="388516"/>
                    </a:cubicBezTo>
                    <a:cubicBezTo>
                      <a:pt x="249136" y="387838"/>
                      <a:pt x="249136" y="387838"/>
                      <a:pt x="248459" y="388516"/>
                    </a:cubicBezTo>
                    <a:lnTo>
                      <a:pt x="248459" y="388516"/>
                    </a:lnTo>
                    <a:close/>
                    <a:moveTo>
                      <a:pt x="249136" y="387838"/>
                    </a:moveTo>
                    <a:lnTo>
                      <a:pt x="249136" y="387838"/>
                    </a:lnTo>
                    <a:cubicBezTo>
                      <a:pt x="249136" y="387162"/>
                      <a:pt x="249812" y="387162"/>
                      <a:pt x="249812" y="385807"/>
                    </a:cubicBezTo>
                    <a:lnTo>
                      <a:pt x="249136" y="387838"/>
                    </a:lnTo>
                    <a:lnTo>
                      <a:pt x="249136" y="387838"/>
                    </a:lnTo>
                    <a:lnTo>
                      <a:pt x="249136" y="387838"/>
                    </a:lnTo>
                    <a:close/>
                  </a:path>
                </a:pathLst>
              </a:custGeom>
              <a:solidFill>
                <a:srgbClr val="F9C9A2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7" name="Freeform: Shape 166">
                <a:extLst>
                  <a:ext uri="{FF2B5EF4-FFF2-40B4-BE49-F238E27FC236}">
                    <a16:creationId xmlns="" xmlns:a16="http://schemas.microsoft.com/office/drawing/2014/main" id="{D2FF7A32-0C82-4946-B3FD-753A0CE151D5}"/>
                  </a:ext>
                </a:extLst>
              </p:cNvPr>
              <p:cNvSpPr/>
              <p:nvPr/>
            </p:nvSpPr>
            <p:spPr>
              <a:xfrm>
                <a:off x="9478029" y="5760016"/>
                <a:ext cx="1021895" cy="390626"/>
              </a:xfrm>
              <a:custGeom>
                <a:avLst/>
                <a:gdLst>
                  <a:gd name="connsiteX0" fmla="*/ 651532 w 1021895"/>
                  <a:gd name="connsiteY0" fmla="*/ 87922 h 390626"/>
                  <a:gd name="connsiteX1" fmla="*/ 714382 w 1021895"/>
                  <a:gd name="connsiteY1" fmla="*/ 107001 h 390626"/>
                  <a:gd name="connsiteX2" fmla="*/ 714831 w 1021895"/>
                  <a:gd name="connsiteY2" fmla="*/ 117791 h 390626"/>
                  <a:gd name="connsiteX3" fmla="*/ 670323 w 1021895"/>
                  <a:gd name="connsiteY3" fmla="*/ 118240 h 390626"/>
                  <a:gd name="connsiteX4" fmla="*/ 481949 w 1021895"/>
                  <a:gd name="connsiteY4" fmla="*/ 191971 h 390626"/>
                  <a:gd name="connsiteX5" fmla="*/ 385740 w 1021895"/>
                  <a:gd name="connsiteY5" fmla="*/ 277841 h 390626"/>
                  <a:gd name="connsiteX6" fmla="*/ 371802 w 1021895"/>
                  <a:gd name="connsiteY6" fmla="*/ 294925 h 390626"/>
                  <a:gd name="connsiteX7" fmla="*/ 321000 w 1021895"/>
                  <a:gd name="connsiteY7" fmla="*/ 337635 h 390626"/>
                  <a:gd name="connsiteX8" fmla="*/ 277841 w 1021895"/>
                  <a:gd name="connsiteY8" fmla="*/ 345727 h 390626"/>
                  <a:gd name="connsiteX9" fmla="*/ 246370 w 1021895"/>
                  <a:gd name="connsiteY9" fmla="*/ 309761 h 390626"/>
                  <a:gd name="connsiteX10" fmla="*/ 268399 w 1021895"/>
                  <a:gd name="connsiteY10" fmla="*/ 318753 h 390626"/>
                  <a:gd name="connsiteX11" fmla="*/ 351121 w 1021895"/>
                  <a:gd name="connsiteY11" fmla="*/ 284135 h 390626"/>
                  <a:gd name="connsiteX12" fmla="*/ 552983 w 1021895"/>
                  <a:gd name="connsiteY12" fmla="*/ 109249 h 390626"/>
                  <a:gd name="connsiteX13" fmla="*/ 613227 w 1021895"/>
                  <a:gd name="connsiteY13" fmla="*/ 89173 h 390626"/>
                  <a:gd name="connsiteX14" fmla="*/ 651532 w 1021895"/>
                  <a:gd name="connsiteY14" fmla="*/ 87922 h 390626"/>
                  <a:gd name="connsiteX15" fmla="*/ 854201 w 1021895"/>
                  <a:gd name="connsiteY15" fmla="*/ 19783 h 390626"/>
                  <a:gd name="connsiteX16" fmla="*/ 1017398 w 1021895"/>
                  <a:gd name="connsiteY16" fmla="*/ 217149 h 390626"/>
                  <a:gd name="connsiteX17" fmla="*/ 998066 w 1021895"/>
                  <a:gd name="connsiteY17" fmla="*/ 383043 h 390626"/>
                  <a:gd name="connsiteX18" fmla="*/ 763836 w 1021895"/>
                  <a:gd name="connsiteY18" fmla="*/ 328644 h 390626"/>
                  <a:gd name="connsiteX19" fmla="*/ 684710 w 1021895"/>
                  <a:gd name="connsiteY19" fmla="*/ 293577 h 390626"/>
                  <a:gd name="connsiteX20" fmla="*/ 585802 w 1021895"/>
                  <a:gd name="connsiteY20" fmla="*/ 312909 h 390626"/>
                  <a:gd name="connsiteX21" fmla="*/ 500831 w 1021895"/>
                  <a:gd name="connsiteY21" fmla="*/ 334938 h 390626"/>
                  <a:gd name="connsiteX22" fmla="*/ 403723 w 1021895"/>
                  <a:gd name="connsiteY22" fmla="*/ 331341 h 390626"/>
                  <a:gd name="connsiteX23" fmla="*/ 392033 w 1021895"/>
                  <a:gd name="connsiteY23" fmla="*/ 309762 h 390626"/>
                  <a:gd name="connsiteX24" fmla="*/ 646945 w 1021895"/>
                  <a:gd name="connsiteY24" fmla="*/ 266603 h 390626"/>
                  <a:gd name="connsiteX25" fmla="*/ 798902 w 1021895"/>
                  <a:gd name="connsiteY25" fmla="*/ 293127 h 390626"/>
                  <a:gd name="connsiteX26" fmla="*/ 866790 w 1021895"/>
                  <a:gd name="connsiteY26" fmla="*/ 346627 h 390626"/>
                  <a:gd name="connsiteX27" fmla="*/ 961650 w 1021895"/>
                  <a:gd name="connsiteY27" fmla="*/ 361913 h 390626"/>
                  <a:gd name="connsiteX28" fmla="*/ 988175 w 1021895"/>
                  <a:gd name="connsiteY28" fmla="*/ 296274 h 390626"/>
                  <a:gd name="connsiteX29" fmla="*/ 900508 w 1021895"/>
                  <a:gd name="connsiteY29" fmla="*/ 68338 h 390626"/>
                  <a:gd name="connsiteX30" fmla="*/ 854201 w 1021895"/>
                  <a:gd name="connsiteY30" fmla="*/ 19783 h 390626"/>
                  <a:gd name="connsiteX31" fmla="*/ 489143 w 1021895"/>
                  <a:gd name="connsiteY31" fmla="*/ 0 h 390626"/>
                  <a:gd name="connsiteX32" fmla="*/ 361462 w 1021895"/>
                  <a:gd name="connsiteY32" fmla="*/ 126782 h 390626"/>
                  <a:gd name="connsiteX33" fmla="*/ 335836 w 1021895"/>
                  <a:gd name="connsiteY33" fmla="*/ 150160 h 390626"/>
                  <a:gd name="connsiteX34" fmla="*/ 238727 w 1021895"/>
                  <a:gd name="connsiteY34" fmla="*/ 257609 h 390626"/>
                  <a:gd name="connsiteX35" fmla="*/ 211303 w 1021895"/>
                  <a:gd name="connsiteY35" fmla="*/ 292226 h 390626"/>
                  <a:gd name="connsiteX36" fmla="*/ 207706 w 1021895"/>
                  <a:gd name="connsiteY36" fmla="*/ 295824 h 390626"/>
                  <a:gd name="connsiteX37" fmla="*/ 178033 w 1021895"/>
                  <a:gd name="connsiteY37" fmla="*/ 322798 h 390626"/>
                  <a:gd name="connsiteX38" fmla="*/ 108349 w 1021895"/>
                  <a:gd name="connsiteY38" fmla="*/ 318752 h 390626"/>
                  <a:gd name="connsiteX39" fmla="*/ 40462 w 1021895"/>
                  <a:gd name="connsiteY39" fmla="*/ 311559 h 390626"/>
                  <a:gd name="connsiteX40" fmla="*/ 0 w 1021895"/>
                  <a:gd name="connsiteY40" fmla="*/ 316953 h 390626"/>
                  <a:gd name="connsiteX41" fmla="*/ 84521 w 1021895"/>
                  <a:gd name="connsiteY41" fmla="*/ 245020 h 390626"/>
                  <a:gd name="connsiteX42" fmla="*/ 117789 w 1021895"/>
                  <a:gd name="connsiteY42" fmla="*/ 201862 h 390626"/>
                  <a:gd name="connsiteX43" fmla="*/ 98009 w 1021895"/>
                  <a:gd name="connsiteY43" fmla="*/ 252214 h 390626"/>
                  <a:gd name="connsiteX44" fmla="*/ 111946 w 1021895"/>
                  <a:gd name="connsiteY44" fmla="*/ 307063 h 390626"/>
                  <a:gd name="connsiteX45" fmla="*/ 172189 w 1021895"/>
                  <a:gd name="connsiteY45" fmla="*/ 285933 h 390626"/>
                  <a:gd name="connsiteX46" fmla="*/ 394731 w 1021895"/>
                  <a:gd name="connsiteY46" fmla="*/ 56647 h 390626"/>
                  <a:gd name="connsiteX47" fmla="*/ 489143 w 1021895"/>
                  <a:gd name="connsiteY47" fmla="*/ 0 h 3906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1021895" h="390626">
                    <a:moveTo>
                      <a:pt x="651532" y="87922"/>
                    </a:moveTo>
                    <a:cubicBezTo>
                      <a:pt x="686280" y="90832"/>
                      <a:pt x="709577" y="103966"/>
                      <a:pt x="714382" y="107001"/>
                    </a:cubicBezTo>
                    <a:cubicBezTo>
                      <a:pt x="721575" y="112396"/>
                      <a:pt x="722024" y="120038"/>
                      <a:pt x="714831" y="117791"/>
                    </a:cubicBezTo>
                    <a:cubicBezTo>
                      <a:pt x="709437" y="118240"/>
                      <a:pt x="687857" y="118240"/>
                      <a:pt x="670323" y="118240"/>
                    </a:cubicBezTo>
                    <a:cubicBezTo>
                      <a:pt x="597491" y="116442"/>
                      <a:pt x="537697" y="150610"/>
                      <a:pt x="481949" y="191971"/>
                    </a:cubicBezTo>
                    <a:cubicBezTo>
                      <a:pt x="445533" y="215799"/>
                      <a:pt x="411815" y="242324"/>
                      <a:pt x="385740" y="277841"/>
                    </a:cubicBezTo>
                    <a:cubicBezTo>
                      <a:pt x="380794" y="284135"/>
                      <a:pt x="376748" y="289530"/>
                      <a:pt x="371802" y="294925"/>
                    </a:cubicBezTo>
                    <a:cubicBezTo>
                      <a:pt x="359663" y="307513"/>
                      <a:pt x="342130" y="322349"/>
                      <a:pt x="321000" y="337635"/>
                    </a:cubicBezTo>
                    <a:cubicBezTo>
                      <a:pt x="304815" y="345727"/>
                      <a:pt x="298521" y="347975"/>
                      <a:pt x="277841" y="345727"/>
                    </a:cubicBezTo>
                    <a:cubicBezTo>
                      <a:pt x="264803" y="341232"/>
                      <a:pt x="246370" y="331790"/>
                      <a:pt x="246370" y="309761"/>
                    </a:cubicBezTo>
                    <a:cubicBezTo>
                      <a:pt x="252214" y="309761"/>
                      <a:pt x="256261" y="316954"/>
                      <a:pt x="268399" y="318753"/>
                    </a:cubicBezTo>
                    <a:cubicBezTo>
                      <a:pt x="309761" y="325496"/>
                      <a:pt x="322348" y="319652"/>
                      <a:pt x="351121" y="284135"/>
                    </a:cubicBezTo>
                    <a:cubicBezTo>
                      <a:pt x="408219" y="213551"/>
                      <a:pt x="473408" y="151059"/>
                      <a:pt x="552983" y="109249"/>
                    </a:cubicBezTo>
                    <a:cubicBezTo>
                      <a:pt x="574451" y="98010"/>
                      <a:pt x="594738" y="91912"/>
                      <a:pt x="613227" y="89173"/>
                    </a:cubicBezTo>
                    <a:cubicBezTo>
                      <a:pt x="627094" y="87118"/>
                      <a:pt x="639949" y="86952"/>
                      <a:pt x="651532" y="87922"/>
                    </a:cubicBezTo>
                    <a:close/>
                    <a:moveTo>
                      <a:pt x="854201" y="19783"/>
                    </a:moveTo>
                    <a:cubicBezTo>
                      <a:pt x="942768" y="53502"/>
                      <a:pt x="989974" y="109250"/>
                      <a:pt x="1017398" y="217149"/>
                    </a:cubicBezTo>
                    <a:cubicBezTo>
                      <a:pt x="1017398" y="217149"/>
                      <a:pt x="1035831" y="316505"/>
                      <a:pt x="998066" y="383043"/>
                    </a:cubicBezTo>
                    <a:cubicBezTo>
                      <a:pt x="925684" y="400577"/>
                      <a:pt x="842961" y="389787"/>
                      <a:pt x="763836" y="328644"/>
                    </a:cubicBezTo>
                    <a:cubicBezTo>
                      <a:pt x="753046" y="320102"/>
                      <a:pt x="710336" y="290430"/>
                      <a:pt x="684710" y="293577"/>
                    </a:cubicBezTo>
                    <a:lnTo>
                      <a:pt x="585802" y="312909"/>
                    </a:lnTo>
                    <a:cubicBezTo>
                      <a:pt x="561974" y="320102"/>
                      <a:pt x="526457" y="329094"/>
                      <a:pt x="500831" y="334938"/>
                    </a:cubicBezTo>
                    <a:cubicBezTo>
                      <a:pt x="483747" y="338984"/>
                      <a:pt x="441487" y="338984"/>
                      <a:pt x="403723" y="331341"/>
                    </a:cubicBezTo>
                    <a:cubicBezTo>
                      <a:pt x="394731" y="329544"/>
                      <a:pt x="387088" y="321900"/>
                      <a:pt x="392033" y="309762"/>
                    </a:cubicBezTo>
                    <a:cubicBezTo>
                      <a:pt x="393831" y="307963"/>
                      <a:pt x="580407" y="286383"/>
                      <a:pt x="646945" y="266603"/>
                    </a:cubicBezTo>
                    <a:cubicBezTo>
                      <a:pt x="704490" y="249518"/>
                      <a:pt x="754395" y="249968"/>
                      <a:pt x="798902" y="293127"/>
                    </a:cubicBezTo>
                    <a:cubicBezTo>
                      <a:pt x="820033" y="313808"/>
                      <a:pt x="842512" y="330442"/>
                      <a:pt x="866790" y="346627"/>
                    </a:cubicBezTo>
                    <a:cubicBezTo>
                      <a:pt x="890617" y="362362"/>
                      <a:pt x="933776" y="374951"/>
                      <a:pt x="961650" y="361913"/>
                    </a:cubicBezTo>
                    <a:cubicBezTo>
                      <a:pt x="990873" y="347976"/>
                      <a:pt x="988625" y="316056"/>
                      <a:pt x="988175" y="296274"/>
                    </a:cubicBezTo>
                    <a:cubicBezTo>
                      <a:pt x="986827" y="205909"/>
                      <a:pt x="965247" y="132628"/>
                      <a:pt x="900508" y="68338"/>
                    </a:cubicBezTo>
                    <a:cubicBezTo>
                      <a:pt x="887470" y="54850"/>
                      <a:pt x="863192" y="44960"/>
                      <a:pt x="854201" y="19783"/>
                    </a:cubicBezTo>
                    <a:close/>
                    <a:moveTo>
                      <a:pt x="489143" y="0"/>
                    </a:moveTo>
                    <a:cubicBezTo>
                      <a:pt x="445084" y="40912"/>
                      <a:pt x="401025" y="81824"/>
                      <a:pt x="361462" y="126782"/>
                    </a:cubicBezTo>
                    <a:cubicBezTo>
                      <a:pt x="352471" y="134425"/>
                      <a:pt x="344378" y="142067"/>
                      <a:pt x="335836" y="150160"/>
                    </a:cubicBezTo>
                    <a:cubicBezTo>
                      <a:pt x="300769" y="183429"/>
                      <a:pt x="269748" y="220294"/>
                      <a:pt x="238727" y="257609"/>
                    </a:cubicBezTo>
                    <a:cubicBezTo>
                      <a:pt x="229286" y="268849"/>
                      <a:pt x="221643" y="281886"/>
                      <a:pt x="211303" y="292226"/>
                    </a:cubicBezTo>
                    <a:cubicBezTo>
                      <a:pt x="209953" y="293576"/>
                      <a:pt x="209055" y="294474"/>
                      <a:pt x="207706" y="295824"/>
                    </a:cubicBezTo>
                    <a:cubicBezTo>
                      <a:pt x="198264" y="305265"/>
                      <a:pt x="189273" y="315156"/>
                      <a:pt x="178033" y="322798"/>
                    </a:cubicBezTo>
                    <a:cubicBezTo>
                      <a:pt x="169042" y="327294"/>
                      <a:pt x="129029" y="343478"/>
                      <a:pt x="108349" y="318752"/>
                    </a:cubicBezTo>
                    <a:cubicBezTo>
                      <a:pt x="86769" y="304365"/>
                      <a:pt x="64740" y="298072"/>
                      <a:pt x="40462" y="311559"/>
                    </a:cubicBezTo>
                    <a:cubicBezTo>
                      <a:pt x="36416" y="314256"/>
                      <a:pt x="13038" y="320999"/>
                      <a:pt x="0" y="316953"/>
                    </a:cubicBezTo>
                    <a:cubicBezTo>
                      <a:pt x="39563" y="303916"/>
                      <a:pt x="64290" y="270198"/>
                      <a:pt x="84521" y="245020"/>
                    </a:cubicBezTo>
                    <a:cubicBezTo>
                      <a:pt x="95761" y="231084"/>
                      <a:pt x="101605" y="212202"/>
                      <a:pt x="117789" y="201862"/>
                    </a:cubicBezTo>
                    <a:cubicBezTo>
                      <a:pt x="111046" y="218496"/>
                      <a:pt x="103853" y="235130"/>
                      <a:pt x="98009" y="252214"/>
                    </a:cubicBezTo>
                    <a:cubicBezTo>
                      <a:pt x="91714" y="273345"/>
                      <a:pt x="86769" y="293576"/>
                      <a:pt x="111946" y="307063"/>
                    </a:cubicBezTo>
                    <a:cubicBezTo>
                      <a:pt x="137572" y="314705"/>
                      <a:pt x="155105" y="301668"/>
                      <a:pt x="172189" y="285933"/>
                    </a:cubicBezTo>
                    <a:cubicBezTo>
                      <a:pt x="251764" y="214000"/>
                      <a:pt x="315605" y="128580"/>
                      <a:pt x="394731" y="56647"/>
                    </a:cubicBezTo>
                    <a:cubicBezTo>
                      <a:pt x="422155" y="31920"/>
                      <a:pt x="453177" y="12588"/>
                      <a:pt x="489143" y="0"/>
                    </a:cubicBezTo>
                    <a:close/>
                  </a:path>
                </a:pathLst>
              </a:custGeom>
              <a:solidFill>
                <a:srgbClr val="EDBE98"/>
              </a:solidFill>
              <a:ln w="67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93" name="Cloud Callout 12">
            <a:extLst>
              <a:ext uri="{FF2B5EF4-FFF2-40B4-BE49-F238E27FC236}">
                <a16:creationId xmlns="" xmlns:a16="http://schemas.microsoft.com/office/drawing/2014/main" id="{F21497F7-BB15-4F10-ADC6-A9DA64BA72DA}"/>
              </a:ext>
            </a:extLst>
          </p:cNvPr>
          <p:cNvSpPr/>
          <p:nvPr/>
        </p:nvSpPr>
        <p:spPr>
          <a:xfrm>
            <a:off x="6645262" y="3571454"/>
            <a:ext cx="4547008" cy="2539465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0070C0"/>
                </a:solidFill>
              </a:rPr>
              <a:t>Menimcha</a:t>
            </a:r>
            <a:r>
              <a:rPr lang="en-US" dirty="0">
                <a:solidFill>
                  <a:srgbClr val="0070C0"/>
                </a:solidFill>
              </a:rPr>
              <a:t>, </a:t>
            </a:r>
            <a:r>
              <a:rPr lang="en-US" dirty="0" err="1">
                <a:solidFill>
                  <a:srgbClr val="0070C0"/>
                </a:solidFill>
              </a:rPr>
              <a:t>routerni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shunchaki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hisobdan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chiqarib</a:t>
            </a:r>
            <a:r>
              <a:rPr lang="en-US" dirty="0">
                <a:solidFill>
                  <a:srgbClr val="0070C0"/>
                </a:solidFill>
              </a:rPr>
              <a:t>, internet </a:t>
            </a:r>
            <a:r>
              <a:rPr lang="en-US" dirty="0" err="1">
                <a:solidFill>
                  <a:srgbClr val="0070C0"/>
                </a:solidFill>
              </a:rPr>
              <a:t>paket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bo‘yicha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oyiga</a:t>
            </a:r>
            <a:r>
              <a:rPr lang="en-US" b="1" dirty="0">
                <a:solidFill>
                  <a:srgbClr val="0070C0"/>
                </a:solidFill>
              </a:rPr>
              <a:t> 130 000 </a:t>
            </a:r>
            <a:r>
              <a:rPr lang="en-US" b="1" dirty="0" err="1">
                <a:solidFill>
                  <a:srgbClr val="0070C0"/>
                </a:solidFill>
              </a:rPr>
              <a:t>so‘mdan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tushumni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dirty="0">
                <a:solidFill>
                  <a:srgbClr val="0070C0"/>
                </a:solidFill>
              </a:rPr>
              <a:t>tan </a:t>
            </a:r>
            <a:r>
              <a:rPr lang="en-US" dirty="0" err="1">
                <a:solidFill>
                  <a:srgbClr val="0070C0"/>
                </a:solidFill>
              </a:rPr>
              <a:t>olish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kerak</a:t>
            </a:r>
            <a:r>
              <a:rPr lang="en-US" dirty="0" smtClean="0">
                <a:solidFill>
                  <a:srgbClr val="0070C0"/>
                </a:solidFill>
              </a:rPr>
              <a:t>.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805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19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">
            <a:extLst>
              <a:ext uri="{FF2B5EF4-FFF2-40B4-BE49-F238E27FC236}">
                <a16:creationId xmlns="" xmlns:a16="http://schemas.microsoft.com/office/drawing/2014/main" id="{6C2A6DF8-058C-4BB7-BC24-D62489DD2B5A}"/>
              </a:ext>
            </a:extLst>
          </p:cNvPr>
          <p:cNvSpPr txBox="1">
            <a:spLocks/>
          </p:cNvSpPr>
          <p:nvPr/>
        </p:nvSpPr>
        <p:spPr>
          <a:xfrm>
            <a:off x="115711" y="168636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5400" b="0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/>
              <a:t>5 </a:t>
            </a:r>
            <a:r>
              <a:rPr lang="en-US" sz="3600" dirty="0" err="1"/>
              <a:t>qadamli</a:t>
            </a:r>
            <a:r>
              <a:rPr lang="en-US" sz="3600" dirty="0"/>
              <a:t> </a:t>
            </a:r>
            <a:r>
              <a:rPr lang="en-US" sz="3600" dirty="0" err="1"/>
              <a:t>modelni</a:t>
            </a:r>
            <a:r>
              <a:rPr lang="en-US" sz="3600" dirty="0"/>
              <a:t> </a:t>
            </a:r>
            <a:r>
              <a:rPr lang="en-US" sz="3600" dirty="0" err="1"/>
              <a:t>qo‘llashga</a:t>
            </a:r>
            <a:r>
              <a:rPr lang="en-US" sz="3600" dirty="0"/>
              <a:t> </a:t>
            </a:r>
            <a:r>
              <a:rPr lang="en-US" sz="3600" dirty="0" err="1"/>
              <a:t>misol</a:t>
            </a:r>
            <a:r>
              <a:rPr lang="en-US" sz="3600" dirty="0"/>
              <a:t> (</a:t>
            </a:r>
            <a:r>
              <a:rPr lang="en-US" sz="3600" dirty="0" err="1"/>
              <a:t>davomi</a:t>
            </a:r>
            <a:r>
              <a:rPr lang="en-US" sz="3600" dirty="0"/>
              <a:t>)</a:t>
            </a:r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="" xmlns:a16="http://schemas.microsoft.com/office/drawing/2014/main" id="{D19B3B40-96FF-42D7-B7F5-29BF72B433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8367615"/>
              </p:ext>
            </p:extLst>
          </p:nvPr>
        </p:nvGraphicFramePr>
        <p:xfrm>
          <a:off x="1013691" y="1151371"/>
          <a:ext cx="5964384" cy="50292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5964384">
                  <a:extLst>
                    <a:ext uri="{9D8B030D-6E8A-4147-A177-3AD203B41FA5}">
                      <a16:colId xmlns="" xmlns:a16="http://schemas.microsoft.com/office/drawing/2014/main" val="2676790865"/>
                    </a:ext>
                  </a:extLst>
                </a:gridCol>
              </a:tblGrid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1-</a:t>
                      </a:r>
                      <a:r>
                        <a:rPr lang="en-US" sz="1600" b="1" u="none" strike="noStrike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qadam</a:t>
                      </a:r>
                      <a:r>
                        <a:rPr lang="ru-RU" sz="1600" b="1" u="none" strike="noStrike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600" b="1" u="none" strike="noStrike" kern="1200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Xaridor</a:t>
                      </a:r>
                      <a:r>
                        <a:rPr lang="en-US" sz="1600" b="1" u="none" strike="noStrike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u="none" strike="noStrike" kern="1200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en-US" sz="1600" b="1" u="none" strike="noStrike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u="none" strike="noStrike" kern="1200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shartnomani</a:t>
                      </a:r>
                      <a:r>
                        <a:rPr lang="en-US" sz="1600" b="1" u="none" strike="noStrike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u="none" strike="noStrike" kern="1200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aniqlang</a:t>
                      </a:r>
                      <a:endParaRPr lang="ru-RU" sz="1600" b="1" u="none" strike="noStrike" kern="1200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861264782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ABS </a:t>
                      </a:r>
                      <a:r>
                        <a:rPr lang="en-US" sz="1600" u="none" strike="noStrike" kern="1200" dirty="0" err="1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kompaniya</a:t>
                      </a:r>
                      <a:r>
                        <a:rPr lang="en-US" sz="160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u="none" strike="noStrike" kern="1200" dirty="0" err="1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160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u="none" strike="noStrike" kern="1200" dirty="0" err="1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mijoz</a:t>
                      </a:r>
                      <a:r>
                        <a:rPr lang="en-US" sz="160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u="none" strike="noStrike" kern="1200" dirty="0" err="1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o‘rtasida</a:t>
                      </a:r>
                      <a:r>
                        <a:rPr lang="en-US" sz="160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u="none" strike="noStrike" kern="1200" dirty="0" err="1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shartnoma</a:t>
                      </a:r>
                      <a:r>
                        <a:rPr lang="en-US" sz="160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u="none" strike="noStrike" kern="1200" dirty="0" err="1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tuzilgan</a:t>
                      </a:r>
                      <a:r>
                        <a:rPr lang="en-US" sz="160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u="none" strike="noStrike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082378307"/>
                  </a:ext>
                </a:extLst>
              </a:tr>
            </a:tbl>
          </a:graphicData>
        </a:graphic>
      </p:graphicFrame>
      <p:graphicFrame>
        <p:nvGraphicFramePr>
          <p:cNvPr id="5" name="Таблица 4">
            <a:extLst>
              <a:ext uri="{FF2B5EF4-FFF2-40B4-BE49-F238E27FC236}">
                <a16:creationId xmlns="" xmlns:a16="http://schemas.microsoft.com/office/drawing/2014/main" id="{735AD09E-7EDE-4A1E-B9F3-6F24DF7F8C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2437693"/>
              </p:ext>
            </p:extLst>
          </p:nvPr>
        </p:nvGraphicFramePr>
        <p:xfrm>
          <a:off x="1013690" y="2038062"/>
          <a:ext cx="8065655" cy="81534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5817049">
                  <a:extLst>
                    <a:ext uri="{9D8B030D-6E8A-4147-A177-3AD203B41FA5}">
                      <a16:colId xmlns="" xmlns:a16="http://schemas.microsoft.com/office/drawing/2014/main" val="415570034"/>
                    </a:ext>
                  </a:extLst>
                </a:gridCol>
                <a:gridCol w="2248606">
                  <a:extLst>
                    <a:ext uri="{9D8B030D-6E8A-4147-A177-3AD203B41FA5}">
                      <a16:colId xmlns="" xmlns:a16="http://schemas.microsoft.com/office/drawing/2014/main" val="2186940245"/>
                    </a:ext>
                  </a:extLst>
                </a:gridCol>
              </a:tblGrid>
              <a:tr h="167640">
                <a:tc gridSpan="2">
                  <a:txBody>
                    <a:bodyPr/>
                    <a:lstStyle/>
                    <a:p>
                      <a:pPr algn="l" fontAlgn="b"/>
                      <a:r>
                        <a:rPr lang="ru-RU" sz="1600" b="1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2-</a:t>
                      </a:r>
                      <a:r>
                        <a:rPr lang="en-US" sz="1600" b="1" u="none" strike="noStrike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qadam</a:t>
                      </a:r>
                      <a:r>
                        <a:rPr lang="ru-RU" sz="1600" b="1" u="none" strike="noStrike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600" b="1" u="none" strike="noStrike" kern="1200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Shartnomada</a:t>
                      </a:r>
                      <a:r>
                        <a:rPr lang="en-US" sz="1600" b="1" u="none" strike="noStrike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u="none" strike="noStrike" kern="1200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belgilangan</a:t>
                      </a:r>
                      <a:r>
                        <a:rPr lang="en-US" sz="1600" b="1" u="none" strike="noStrike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u="none" strike="noStrike" kern="1200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bajarish</a:t>
                      </a:r>
                      <a:r>
                        <a:rPr lang="en-US" sz="1600" b="1" u="none" strike="noStrike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u="none" strike="noStrike" kern="1200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javobgarligini</a:t>
                      </a:r>
                      <a:r>
                        <a:rPr lang="en-US" sz="1600" b="1" u="none" strike="noStrike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u="none" strike="noStrike" kern="1200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aniqlang</a:t>
                      </a:r>
                      <a:endParaRPr lang="ru-RU" sz="1600" b="1" u="none" strike="noStrike" kern="1200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36385059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1-Olti oy davomida internet xizmati</a:t>
                      </a:r>
                      <a:endParaRPr lang="ru-RU" sz="1600" u="none" strike="noStrike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850534558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smtClean="0">
                          <a:solidFill>
                            <a:srgbClr val="002060"/>
                          </a:solidFill>
                          <a:effectLst/>
                        </a:rPr>
                        <a:t>2-Router </a:t>
                      </a:r>
                      <a:r>
                        <a:rPr lang="en-US" sz="1600" u="none" strike="noStrike" dirty="0" err="1" smtClean="0">
                          <a:solidFill>
                            <a:srgbClr val="002060"/>
                          </a:solidFill>
                          <a:effectLst/>
                        </a:rPr>
                        <a:t>apparati</a:t>
                      </a:r>
                      <a:endParaRPr lang="ru-RU" sz="16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854629187"/>
                  </a:ext>
                </a:extLst>
              </a:tr>
            </a:tbl>
          </a:graphicData>
        </a:graphic>
      </p:graphicFrame>
      <p:graphicFrame>
        <p:nvGraphicFramePr>
          <p:cNvPr id="6" name="Таблица 5">
            <a:extLst>
              <a:ext uri="{FF2B5EF4-FFF2-40B4-BE49-F238E27FC236}">
                <a16:creationId xmlns="" xmlns:a16="http://schemas.microsoft.com/office/drawing/2014/main" id="{F7DFF73B-EB72-49E5-B559-9B75AEC6AE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3568983"/>
              </p:ext>
            </p:extLst>
          </p:nvPr>
        </p:nvGraphicFramePr>
        <p:xfrm>
          <a:off x="1013690" y="3206289"/>
          <a:ext cx="5964384" cy="50292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4301586">
                  <a:extLst>
                    <a:ext uri="{9D8B030D-6E8A-4147-A177-3AD203B41FA5}">
                      <a16:colId xmlns="" xmlns:a16="http://schemas.microsoft.com/office/drawing/2014/main" val="1174908101"/>
                    </a:ext>
                  </a:extLst>
                </a:gridCol>
                <a:gridCol w="1662798">
                  <a:extLst>
                    <a:ext uri="{9D8B030D-6E8A-4147-A177-3AD203B41FA5}">
                      <a16:colId xmlns="" xmlns:a16="http://schemas.microsoft.com/office/drawing/2014/main" val="2266046686"/>
                    </a:ext>
                  </a:extLst>
                </a:gridCol>
              </a:tblGrid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3-</a:t>
                      </a:r>
                      <a:r>
                        <a:rPr lang="en-US" sz="1600" b="1" u="none" strike="noStrike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qadam</a:t>
                      </a:r>
                      <a:r>
                        <a:rPr lang="ru-RU" sz="1600" b="1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. </a:t>
                      </a:r>
                      <a:r>
                        <a:rPr lang="en-US" sz="1600" b="1" u="none" strike="noStrike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Shartnoma</a:t>
                      </a:r>
                      <a:r>
                        <a:rPr lang="en-US" sz="1600" b="1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en-US" sz="1600" b="1" u="none" strike="noStrike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narxi</a:t>
                      </a:r>
                      <a:endParaRPr lang="ru-RU" sz="1600" b="1" i="1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endParaRPr lang="ru-RU" sz="16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520560127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Shartnoma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600" b="0" i="0" u="none" strike="noStrike" baseline="0" dirty="0" err="1" smtClean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narxi</a:t>
                      </a:r>
                      <a:endParaRPr lang="ru-RU" sz="16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solidFill>
                            <a:srgbClr val="002060"/>
                          </a:solidFill>
                          <a:effectLst/>
                        </a:rPr>
                        <a:t>780 000</a:t>
                      </a:r>
                      <a:endParaRPr lang="ru-RU" sz="16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805947483"/>
                  </a:ext>
                </a:extLst>
              </a:tr>
            </a:tbl>
          </a:graphicData>
        </a:graphic>
      </p:graphicFrame>
      <p:graphicFrame>
        <p:nvGraphicFramePr>
          <p:cNvPr id="7" name="Таблица 6">
            <a:extLst>
              <a:ext uri="{FF2B5EF4-FFF2-40B4-BE49-F238E27FC236}">
                <a16:creationId xmlns="" xmlns:a16="http://schemas.microsoft.com/office/drawing/2014/main" id="{D57996A8-44BF-47A4-92FE-9062BD0B70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0327544"/>
              </p:ext>
            </p:extLst>
          </p:nvPr>
        </p:nvGraphicFramePr>
        <p:xfrm>
          <a:off x="1013690" y="4062096"/>
          <a:ext cx="8887690" cy="157734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594763">
                  <a:extLst>
                    <a:ext uri="{9D8B030D-6E8A-4147-A177-3AD203B41FA5}">
                      <a16:colId xmlns="" xmlns:a16="http://schemas.microsoft.com/office/drawing/2014/main" val="3578386435"/>
                    </a:ext>
                  </a:extLst>
                </a:gridCol>
                <a:gridCol w="1193037">
                  <a:extLst>
                    <a:ext uri="{9D8B030D-6E8A-4147-A177-3AD203B41FA5}">
                      <a16:colId xmlns="" xmlns:a16="http://schemas.microsoft.com/office/drawing/2014/main" val="3760505475"/>
                    </a:ext>
                  </a:extLst>
                </a:gridCol>
                <a:gridCol w="649981">
                  <a:extLst>
                    <a:ext uri="{9D8B030D-6E8A-4147-A177-3AD203B41FA5}">
                      <a16:colId xmlns="" xmlns:a16="http://schemas.microsoft.com/office/drawing/2014/main" val="1058536637"/>
                    </a:ext>
                  </a:extLst>
                </a:gridCol>
                <a:gridCol w="1483303">
                  <a:extLst>
                    <a:ext uri="{9D8B030D-6E8A-4147-A177-3AD203B41FA5}">
                      <a16:colId xmlns="" xmlns:a16="http://schemas.microsoft.com/office/drawing/2014/main" val="3802985920"/>
                    </a:ext>
                  </a:extLst>
                </a:gridCol>
                <a:gridCol w="1483303">
                  <a:extLst>
                    <a:ext uri="{9D8B030D-6E8A-4147-A177-3AD203B41FA5}">
                      <a16:colId xmlns="" xmlns:a16="http://schemas.microsoft.com/office/drawing/2014/main" val="3258298435"/>
                    </a:ext>
                  </a:extLst>
                </a:gridCol>
                <a:gridCol w="1483303">
                  <a:extLst>
                    <a:ext uri="{9D8B030D-6E8A-4147-A177-3AD203B41FA5}">
                      <a16:colId xmlns="" xmlns:a16="http://schemas.microsoft.com/office/drawing/2014/main" val="1629695670"/>
                    </a:ext>
                  </a:extLst>
                </a:gridCol>
              </a:tblGrid>
              <a:tr h="167640">
                <a:tc gridSpan="4">
                  <a:txBody>
                    <a:bodyPr/>
                    <a:lstStyle/>
                    <a:p>
                      <a:pPr algn="l" fontAlgn="b"/>
                      <a:r>
                        <a:rPr lang="ru-RU" sz="1600" b="1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4-</a:t>
                      </a:r>
                      <a:r>
                        <a:rPr lang="en-US" sz="1600" b="1" u="none" strike="noStrike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qadam</a:t>
                      </a:r>
                      <a:r>
                        <a:rPr lang="ru-RU" sz="1600" b="1" u="none" strike="noStrike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600" b="1" u="none" strike="noStrike" kern="1200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Shartnoma</a:t>
                      </a:r>
                      <a:r>
                        <a:rPr lang="en-US" sz="1600" b="1" u="none" strike="noStrike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u="none" strike="noStrike" kern="1200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narxini</a:t>
                      </a:r>
                      <a:r>
                        <a:rPr lang="en-US" sz="1600" b="1" u="none" strike="noStrike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u="none" strike="noStrike" kern="1200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bajarish</a:t>
                      </a:r>
                      <a:r>
                        <a:rPr lang="en-US" sz="1600" b="1" u="none" strike="noStrike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u="none" strike="noStrike" kern="1200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javobgarligi</a:t>
                      </a:r>
                      <a:r>
                        <a:rPr lang="en-US" sz="1600" b="1" u="none" strike="noStrike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u="none" strike="noStrike" kern="1200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bo‘yicha</a:t>
                      </a:r>
                      <a:r>
                        <a:rPr lang="en-US" sz="1600" b="1" u="none" strike="noStrike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u="none" strike="noStrike" kern="1200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taqsimlang</a:t>
                      </a:r>
                      <a:endParaRPr lang="ru-RU" sz="1600" b="1" u="none" strike="noStrike" kern="1200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1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1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623194503"/>
                  </a:ext>
                </a:extLst>
              </a:tr>
              <a:tr h="5105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1" u="none" strike="noStrike" dirty="0" err="1" smtClean="0">
                          <a:solidFill>
                            <a:srgbClr val="002060"/>
                          </a:solidFill>
                          <a:effectLst/>
                        </a:rPr>
                        <a:t>Bajarish</a:t>
                      </a:r>
                      <a:r>
                        <a:rPr lang="en-US" sz="1200" b="1" i="1" u="none" strike="noStrike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200" b="1" i="1" u="none" strike="noStrike" dirty="0" err="1" smtClean="0">
                          <a:solidFill>
                            <a:srgbClr val="002060"/>
                          </a:solidFill>
                          <a:effectLst/>
                        </a:rPr>
                        <a:t>javobgarligi</a:t>
                      </a:r>
                      <a:endParaRPr lang="ru-RU" sz="1200" b="1" i="1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1" u="none" strike="noStrike" dirty="0" err="1" smtClean="0">
                          <a:solidFill>
                            <a:srgbClr val="002060"/>
                          </a:solidFill>
                          <a:effectLst/>
                        </a:rPr>
                        <a:t>Har</a:t>
                      </a:r>
                      <a:r>
                        <a:rPr lang="en-US" sz="1200" b="1" i="1" u="none" strike="noStrike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200" b="1" i="1" u="none" strike="noStrike" dirty="0" err="1" smtClean="0">
                          <a:solidFill>
                            <a:srgbClr val="002060"/>
                          </a:solidFill>
                          <a:effectLst/>
                        </a:rPr>
                        <a:t>birining</a:t>
                      </a:r>
                      <a:r>
                        <a:rPr lang="en-US" sz="1200" b="1" i="1" u="none" strike="noStrike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200" b="1" i="1" u="none" strike="noStrike" dirty="0" err="1" smtClean="0">
                          <a:solidFill>
                            <a:srgbClr val="002060"/>
                          </a:solidFill>
                          <a:effectLst/>
                        </a:rPr>
                        <a:t>alohida</a:t>
                      </a:r>
                      <a:r>
                        <a:rPr lang="en-US" sz="1200" b="1" i="1" u="none" strike="noStrike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200" b="1" i="1" u="none" strike="noStrike" dirty="0" err="1" smtClean="0">
                          <a:solidFill>
                            <a:srgbClr val="002060"/>
                          </a:solidFill>
                          <a:effectLst/>
                        </a:rPr>
                        <a:t>narxi</a:t>
                      </a:r>
                      <a:endParaRPr lang="ru-RU" sz="1200" b="1" i="1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1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Ulushi</a:t>
                      </a:r>
                      <a:endParaRPr lang="ru-RU" sz="1200" b="1" i="1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1" u="none" strike="noStrike" dirty="0" err="1" smtClean="0">
                          <a:solidFill>
                            <a:srgbClr val="002060"/>
                          </a:solidFill>
                          <a:effectLst/>
                        </a:rPr>
                        <a:t>Shartnoma</a:t>
                      </a:r>
                      <a:r>
                        <a:rPr lang="en-US" sz="1200" b="1" i="1" u="none" strike="noStrike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200" b="1" i="1" u="none" strike="noStrike" dirty="0" err="1" smtClean="0">
                          <a:solidFill>
                            <a:srgbClr val="002060"/>
                          </a:solidFill>
                          <a:effectLst/>
                        </a:rPr>
                        <a:t>bahosi</a:t>
                      </a:r>
                      <a:r>
                        <a:rPr lang="en-US" sz="1200" b="1" i="1" u="none" strike="noStrike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200" b="1" i="1" u="none" strike="noStrike" dirty="0" err="1" smtClean="0">
                          <a:solidFill>
                            <a:srgbClr val="002060"/>
                          </a:solidFill>
                          <a:effectLst/>
                        </a:rPr>
                        <a:t>taqsimlanishi</a:t>
                      </a:r>
                      <a:endParaRPr lang="ru-RU" sz="1200" b="1" i="1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1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Tushum</a:t>
                      </a:r>
                      <a:endParaRPr lang="ru-RU" sz="1200" b="1" i="1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1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To’lovga</a:t>
                      </a:r>
                      <a:endParaRPr lang="ru-RU" sz="1200" b="1" i="1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194814290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 err="1" smtClean="0">
                          <a:solidFill>
                            <a:srgbClr val="002060"/>
                          </a:solidFill>
                          <a:effectLst/>
                        </a:rPr>
                        <a:t>Olti</a:t>
                      </a:r>
                      <a:r>
                        <a:rPr lang="en-US" sz="1200" u="none" strike="noStrike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200" u="none" strike="noStrike" dirty="0" err="1" smtClean="0">
                          <a:solidFill>
                            <a:srgbClr val="002060"/>
                          </a:solidFill>
                          <a:effectLst/>
                        </a:rPr>
                        <a:t>oylik</a:t>
                      </a:r>
                      <a:r>
                        <a:rPr lang="en-US" sz="1200" u="none" strike="noStrike" dirty="0" smtClean="0">
                          <a:solidFill>
                            <a:srgbClr val="002060"/>
                          </a:solidFill>
                          <a:effectLst/>
                        </a:rPr>
                        <a:t> internet </a:t>
                      </a:r>
                      <a:r>
                        <a:rPr lang="en-US" sz="1200" u="none" strike="noStrike" dirty="0" err="1" smtClean="0">
                          <a:solidFill>
                            <a:srgbClr val="002060"/>
                          </a:solidFill>
                          <a:effectLst/>
                        </a:rPr>
                        <a:t>paket</a:t>
                      </a:r>
                      <a:r>
                        <a:rPr lang="en-US" sz="1200" u="none" strike="noStrike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200" u="none" strike="noStrike" dirty="0" err="1" smtClean="0">
                          <a:solidFill>
                            <a:srgbClr val="002060"/>
                          </a:solidFill>
                          <a:effectLst/>
                        </a:rPr>
                        <a:t>narxi</a:t>
                      </a:r>
                      <a:endParaRPr lang="ru-RU" sz="12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rgbClr val="002060"/>
                          </a:solidFill>
                          <a:effectLst/>
                        </a:rPr>
                        <a:t>680 000</a:t>
                      </a:r>
                      <a:endParaRPr lang="ru-RU" sz="12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77%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rgbClr val="002060"/>
                          </a:solidFill>
                          <a:effectLst/>
                        </a:rPr>
                        <a:t>600 600</a:t>
                      </a:r>
                      <a:endParaRPr lang="ru-RU" sz="12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100 </a:t>
                      </a:r>
                      <a:r>
                        <a:rPr lang="ru-RU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100/</a:t>
                      </a:r>
                      <a:r>
                        <a:rPr lang="en-US" sz="1200" b="0" i="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oyiga</a:t>
                      </a:r>
                      <a:endParaRPr lang="ru-RU" sz="12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z-Cyrl-UZ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130 </a:t>
                      </a:r>
                      <a:r>
                        <a:rPr lang="uz-Cyrl-UZ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000/</a:t>
                      </a:r>
                      <a:r>
                        <a:rPr lang="en-US" sz="1200" b="0" i="0" u="none" strike="noStrike" dirty="0" err="1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oyiga</a:t>
                      </a:r>
                      <a:endParaRPr lang="ru-RU" sz="12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971679892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 smtClean="0">
                          <a:solidFill>
                            <a:srgbClr val="002060"/>
                          </a:solidFill>
                          <a:effectLst/>
                        </a:rPr>
                        <a:t>Router</a:t>
                      </a:r>
                      <a:r>
                        <a:rPr lang="en-US" sz="1200" u="none" strike="noStrike" baseline="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200" u="none" strike="noStrike" baseline="0" dirty="0" err="1" smtClean="0">
                          <a:solidFill>
                            <a:srgbClr val="002060"/>
                          </a:solidFill>
                          <a:effectLst/>
                        </a:rPr>
                        <a:t>apparati</a:t>
                      </a:r>
                      <a:endParaRPr lang="ru-RU" sz="12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rgbClr val="002060"/>
                          </a:solidFill>
                          <a:effectLst/>
                        </a:rPr>
                        <a:t>200 000</a:t>
                      </a:r>
                      <a:endParaRPr lang="ru-RU" sz="12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23%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rgbClr val="002060"/>
                          </a:solidFill>
                          <a:effectLst/>
                        </a:rPr>
                        <a:t>179 400</a:t>
                      </a:r>
                      <a:endParaRPr lang="ru-RU" sz="12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179 400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2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275851484"/>
                  </a:ext>
                </a:extLst>
              </a:tr>
              <a:tr h="17526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u="none" strike="noStrike" dirty="0" smtClean="0">
                          <a:solidFill>
                            <a:srgbClr val="002060"/>
                          </a:solidFill>
                          <a:effectLst/>
                        </a:rPr>
                        <a:t>Jami</a:t>
                      </a:r>
                      <a:endParaRPr lang="ru-RU" sz="1200" b="1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880 000</a:t>
                      </a:r>
                      <a:endParaRPr lang="ru-RU" sz="1200" b="1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780 000</a:t>
                      </a:r>
                      <a:endParaRPr lang="ru-RU" sz="1200" b="1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200" b="1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200" b="1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830762204"/>
                  </a:ext>
                </a:extLst>
              </a:tr>
            </a:tbl>
          </a:graphicData>
        </a:graphic>
      </p:graphicFrame>
      <p:cxnSp>
        <p:nvCxnSpPr>
          <p:cNvPr id="9" name="Прямая со стрелкой 8">
            <a:extLst>
              <a:ext uri="{FF2B5EF4-FFF2-40B4-BE49-F238E27FC236}">
                <a16:creationId xmlns="" xmlns:a16="http://schemas.microsoft.com/office/drawing/2014/main" id="{9EE2F17A-5E72-447D-A5B2-BD79EEBCD8DB}"/>
              </a:ext>
            </a:extLst>
          </p:cNvPr>
          <p:cNvCxnSpPr>
            <a:cxnSpLocks/>
          </p:cNvCxnSpPr>
          <p:nvPr/>
        </p:nvCxnSpPr>
        <p:spPr>
          <a:xfrm>
            <a:off x="4498109" y="5549612"/>
            <a:ext cx="434109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315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">
            <a:extLst>
              <a:ext uri="{FF2B5EF4-FFF2-40B4-BE49-F238E27FC236}">
                <a16:creationId xmlns="" xmlns:a16="http://schemas.microsoft.com/office/drawing/2014/main" id="{6C2A6DF8-058C-4BB7-BC24-D62489DD2B5A}"/>
              </a:ext>
            </a:extLst>
          </p:cNvPr>
          <p:cNvSpPr txBox="1">
            <a:spLocks/>
          </p:cNvSpPr>
          <p:nvPr/>
        </p:nvSpPr>
        <p:spPr>
          <a:xfrm>
            <a:off x="115711" y="168636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5400" b="0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/>
              <a:t>5 </a:t>
            </a:r>
            <a:r>
              <a:rPr lang="en-US" sz="3600" dirty="0" err="1"/>
              <a:t>qadamli</a:t>
            </a:r>
            <a:r>
              <a:rPr lang="en-US" sz="3600" dirty="0"/>
              <a:t> </a:t>
            </a:r>
            <a:r>
              <a:rPr lang="en-US" sz="3600" dirty="0" err="1"/>
              <a:t>modelni</a:t>
            </a:r>
            <a:r>
              <a:rPr lang="en-US" sz="3600" dirty="0"/>
              <a:t> </a:t>
            </a:r>
            <a:r>
              <a:rPr lang="en-US" sz="3600" dirty="0" err="1"/>
              <a:t>qo‘llashga</a:t>
            </a:r>
            <a:r>
              <a:rPr lang="en-US" sz="3600" dirty="0"/>
              <a:t> </a:t>
            </a:r>
            <a:r>
              <a:rPr lang="en-US" sz="3600" dirty="0" err="1"/>
              <a:t>misol</a:t>
            </a:r>
            <a:r>
              <a:rPr lang="en-US" sz="3600" dirty="0"/>
              <a:t> (</a:t>
            </a:r>
            <a:r>
              <a:rPr lang="en-US" sz="3600" dirty="0" err="1"/>
              <a:t>davomi</a:t>
            </a:r>
            <a:r>
              <a:rPr lang="en-US" sz="3600" dirty="0"/>
              <a:t>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7C5406FD-80DD-4ECA-B1D4-1907642A38FD}"/>
              </a:ext>
            </a:extLst>
          </p:cNvPr>
          <p:cNvSpPr txBox="1"/>
          <p:nvPr/>
        </p:nvSpPr>
        <p:spPr>
          <a:xfrm>
            <a:off x="986118" y="1267554"/>
            <a:ext cx="87511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Cyrl-UZ" b="1" dirty="0" smtClean="0">
                <a:solidFill>
                  <a:schemeClr val="accent5">
                    <a:lumMod val="75000"/>
                  </a:schemeClr>
                </a:solidFill>
              </a:rPr>
              <a:t>5-</a:t>
            </a: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</a:rPr>
              <a:t>qadam</a:t>
            </a:r>
            <a:r>
              <a:rPr lang="uz-Cyrl-UZ" b="1" dirty="0">
                <a:solidFill>
                  <a:schemeClr val="accent5">
                    <a:lumMod val="75000"/>
                  </a:schemeClr>
                </a:solidFill>
              </a:rPr>
              <a:t>.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</a:rPr>
              <a:t>Majburiyatlar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</a:rPr>
              <a:t>bajarilishi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</a:rPr>
              <a:t>bilan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</a:rPr>
              <a:t>daromadlarni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</a:rPr>
              <a:t>aks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</a:rPr>
              <a:t>ettirish</a:t>
            </a:r>
            <a:r>
              <a:rPr lang="uz-Cyrl-UZ" b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endParaRPr lang="uz-Cyrl-UZ" dirty="0"/>
          </a:p>
          <a:p>
            <a:r>
              <a:rPr lang="en-US" dirty="0"/>
              <a:t>1-Olti </a:t>
            </a:r>
            <a:r>
              <a:rPr lang="en-US" dirty="0" err="1"/>
              <a:t>oy</a:t>
            </a:r>
            <a:r>
              <a:rPr lang="en-US" dirty="0"/>
              <a:t> </a:t>
            </a:r>
            <a:r>
              <a:rPr lang="en-US" dirty="0" err="1"/>
              <a:t>davomida</a:t>
            </a:r>
            <a:r>
              <a:rPr lang="en-US" dirty="0"/>
              <a:t> </a:t>
            </a:r>
            <a:r>
              <a:rPr lang="en-US" dirty="0" err="1"/>
              <a:t>ko‘rsatiladigan</a:t>
            </a:r>
            <a:r>
              <a:rPr lang="en-US" dirty="0"/>
              <a:t> internet </a:t>
            </a:r>
            <a:r>
              <a:rPr lang="en-US" dirty="0" err="1"/>
              <a:t>xizmati</a:t>
            </a:r>
            <a:r>
              <a:rPr lang="en-US" dirty="0"/>
              <a:t> – </a:t>
            </a:r>
            <a:r>
              <a:rPr lang="en-US" b="1" dirty="0" err="1"/>
              <a:t>h</a:t>
            </a:r>
            <a:r>
              <a:rPr lang="en-US" b="1" dirty="0" err="1" smtClean="0"/>
              <a:t>ar</a:t>
            </a:r>
            <a:r>
              <a:rPr lang="en-US" b="1" dirty="0" smtClean="0"/>
              <a:t> </a:t>
            </a:r>
            <a:r>
              <a:rPr lang="en-US" b="1" dirty="0" err="1"/>
              <a:t>oy</a:t>
            </a:r>
            <a:r>
              <a:rPr lang="en-US" b="1" dirty="0"/>
              <a:t> </a:t>
            </a:r>
            <a:r>
              <a:rPr lang="en-US" b="1" dirty="0" err="1"/>
              <a:t>oxirida</a:t>
            </a:r>
            <a:r>
              <a:rPr lang="en-US" b="1" dirty="0"/>
              <a:t> 1/6 </a:t>
            </a:r>
            <a:r>
              <a:rPr lang="en-US" b="1" dirty="0" err="1"/>
              <a:t>summasida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2-Router </a:t>
            </a:r>
            <a:r>
              <a:rPr lang="en-US" dirty="0" err="1"/>
              <a:t>apparati</a:t>
            </a:r>
            <a:r>
              <a:rPr lang="en-US" dirty="0"/>
              <a:t> - Router </a:t>
            </a:r>
            <a:r>
              <a:rPr lang="en-US" dirty="0" err="1"/>
              <a:t>Abdullajonga</a:t>
            </a:r>
            <a:r>
              <a:rPr lang="en-US" dirty="0"/>
              <a:t> </a:t>
            </a:r>
            <a:r>
              <a:rPr lang="en-US" dirty="0" err="1"/>
              <a:t>yetkazib</a:t>
            </a:r>
            <a:r>
              <a:rPr lang="en-US" dirty="0"/>
              <a:t> </a:t>
            </a:r>
            <a:r>
              <a:rPr lang="en-US" dirty="0" err="1"/>
              <a:t>berilganda</a:t>
            </a:r>
            <a:r>
              <a:rPr lang="en-US" dirty="0"/>
              <a:t>.</a:t>
            </a:r>
            <a:endParaRPr lang="ru-RU" b="1" dirty="0"/>
          </a:p>
        </p:txBody>
      </p:sp>
      <p:sp>
        <p:nvSpPr>
          <p:cNvPr id="10" name="TextovéPole 10">
            <a:extLst>
              <a:ext uri="{FF2B5EF4-FFF2-40B4-BE49-F238E27FC236}">
                <a16:creationId xmlns="" xmlns:a16="http://schemas.microsoft.com/office/drawing/2014/main" id="{00000000-0008-0000-0100-00000C000000}"/>
              </a:ext>
            </a:extLst>
          </p:cNvPr>
          <p:cNvSpPr txBox="1"/>
          <p:nvPr/>
        </p:nvSpPr>
        <p:spPr>
          <a:xfrm>
            <a:off x="986117" y="3429000"/>
            <a:ext cx="6051992" cy="570346"/>
          </a:xfrm>
          <a:prstGeom prst="rect">
            <a:avLst/>
          </a:prstGeom>
          <a:solidFill>
            <a:schemeClr val="lt1"/>
          </a:solidFill>
          <a:ln w="9525" cmpd="sng">
            <a:solidFill>
              <a:schemeClr val="lt1">
                <a:shade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600" dirty="0"/>
              <a:t>D-t </a:t>
            </a:r>
            <a:r>
              <a:rPr lang="de-DE" sz="1600" dirty="0" err="1"/>
              <a:t>Shartnoma</a:t>
            </a:r>
            <a:r>
              <a:rPr lang="de-DE" sz="1600" dirty="0"/>
              <a:t> </a:t>
            </a:r>
            <a:r>
              <a:rPr lang="de-DE" sz="1600" dirty="0" err="1"/>
              <a:t>bo‘yicha</a:t>
            </a:r>
            <a:r>
              <a:rPr lang="de-DE" sz="1600" dirty="0"/>
              <a:t> aktiv 179 400</a:t>
            </a:r>
            <a:br>
              <a:rPr lang="de-DE" sz="1600" dirty="0"/>
            </a:br>
            <a:r>
              <a:rPr lang="de-DE" sz="1600" dirty="0" smtClean="0"/>
              <a:t>	K-t </a:t>
            </a:r>
            <a:r>
              <a:rPr lang="de-DE" sz="1600" dirty="0" err="1"/>
              <a:t>Sotishdan</a:t>
            </a:r>
            <a:r>
              <a:rPr lang="de-DE" sz="1600" dirty="0"/>
              <a:t> </a:t>
            </a:r>
            <a:r>
              <a:rPr lang="de-DE" sz="1600" dirty="0" err="1"/>
              <a:t>tushum</a:t>
            </a:r>
            <a:r>
              <a:rPr lang="de-DE" sz="1600" dirty="0"/>
              <a:t> 179 400</a:t>
            </a:r>
            <a:endParaRPr lang="en-US" sz="1600" baseline="0" dirty="0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8FDAF794-18A1-46DC-804F-48AFF078BC31}"/>
              </a:ext>
            </a:extLst>
          </p:cNvPr>
          <p:cNvSpPr txBox="1"/>
          <p:nvPr/>
        </p:nvSpPr>
        <p:spPr>
          <a:xfrm>
            <a:off x="893754" y="2956616"/>
            <a:ext cx="31341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Router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</a:rPr>
              <a:t>yetkazib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</a:rPr>
              <a:t>berilganda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5BD6F586-91D7-4085-8A99-4DABA6118EE8}"/>
              </a:ext>
            </a:extLst>
          </p:cNvPr>
          <p:cNvSpPr txBox="1"/>
          <p:nvPr/>
        </p:nvSpPr>
        <p:spPr>
          <a:xfrm>
            <a:off x="893754" y="4287065"/>
            <a:ext cx="40062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>
                <a:solidFill>
                  <a:schemeClr val="accent5">
                    <a:lumMod val="75000"/>
                  </a:schemeClr>
                </a:solidFill>
              </a:rPr>
              <a:t>Birinchi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</a:rPr>
              <a:t>oy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</a:rPr>
              <a:t>schet-fakturasi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</a:rPr>
              <a:t>asosida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2" name="TextovéPole 10">
            <a:extLst>
              <a:ext uri="{FF2B5EF4-FFF2-40B4-BE49-F238E27FC236}">
                <a16:creationId xmlns="" xmlns:a16="http://schemas.microsoft.com/office/drawing/2014/main" id="{00000000-0008-0000-0100-00000D000000}"/>
              </a:ext>
            </a:extLst>
          </p:cNvPr>
          <p:cNvSpPr txBox="1"/>
          <p:nvPr/>
        </p:nvSpPr>
        <p:spPr>
          <a:xfrm>
            <a:off x="986116" y="4780888"/>
            <a:ext cx="6051992" cy="809558"/>
          </a:xfrm>
          <a:prstGeom prst="rect">
            <a:avLst/>
          </a:prstGeom>
          <a:solidFill>
            <a:schemeClr val="lt1"/>
          </a:solidFill>
          <a:ln w="9525" cmpd="sng">
            <a:solidFill>
              <a:schemeClr val="lt1">
                <a:shade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/>
              <a:t>D-t </a:t>
            </a:r>
            <a:r>
              <a:rPr lang="en-US" sz="1600" dirty="0" err="1"/>
              <a:t>Debitor</a:t>
            </a:r>
            <a:r>
              <a:rPr lang="en-US" sz="1600" dirty="0"/>
              <a:t> 130 000</a:t>
            </a:r>
            <a:br>
              <a:rPr lang="en-US" sz="1600" dirty="0"/>
            </a:br>
            <a:r>
              <a:rPr lang="en-US" sz="1600" dirty="0" smtClean="0"/>
              <a:t>	K-t </a:t>
            </a:r>
            <a:r>
              <a:rPr lang="en-US" sz="1600" dirty="0" err="1"/>
              <a:t>Shartnoma</a:t>
            </a:r>
            <a:r>
              <a:rPr lang="en-US" sz="1600" dirty="0"/>
              <a:t> </a:t>
            </a:r>
            <a:r>
              <a:rPr lang="en-US" sz="1600" dirty="0" err="1"/>
              <a:t>bo‘yicha</a:t>
            </a:r>
            <a:r>
              <a:rPr lang="en-US" sz="1600" dirty="0"/>
              <a:t> </a:t>
            </a:r>
            <a:r>
              <a:rPr lang="en-US" sz="1600" dirty="0" err="1"/>
              <a:t>aktiv</a:t>
            </a:r>
            <a:r>
              <a:rPr lang="en-US" sz="1600" dirty="0"/>
              <a:t> 29 900</a:t>
            </a:r>
            <a:br>
              <a:rPr lang="en-US" sz="1600" dirty="0"/>
            </a:br>
            <a:r>
              <a:rPr lang="en-US" sz="1600" dirty="0" smtClean="0"/>
              <a:t>	K-t </a:t>
            </a:r>
            <a:r>
              <a:rPr lang="en-US" sz="1600" dirty="0" err="1"/>
              <a:t>Hizmatdan</a:t>
            </a:r>
            <a:r>
              <a:rPr lang="en-US" sz="1600" dirty="0"/>
              <a:t> </a:t>
            </a:r>
            <a:r>
              <a:rPr lang="en-US" sz="1600" dirty="0" err="1"/>
              <a:t>tushum</a:t>
            </a:r>
            <a:r>
              <a:rPr lang="en-US" sz="1600" dirty="0"/>
              <a:t> 101 000</a:t>
            </a:r>
            <a:endParaRPr lang="en-US" sz="1600" baseline="0" dirty="0"/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="" xmlns:a16="http://schemas.microsoft.com/office/drawing/2014/main" id="{C7919358-C6BB-4F4E-8618-86ABBBD1693D}"/>
              </a:ext>
            </a:extLst>
          </p:cNvPr>
          <p:cNvSpPr/>
          <p:nvPr/>
        </p:nvSpPr>
        <p:spPr>
          <a:xfrm>
            <a:off x="7703127" y="2670701"/>
            <a:ext cx="4239491" cy="32327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002060"/>
                </a:solidFill>
              </a:rPr>
              <a:t>Shartnoma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bo‘yicha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aktiv</a:t>
            </a:r>
            <a:r>
              <a:rPr lang="en-US" dirty="0">
                <a:solidFill>
                  <a:srgbClr val="002060"/>
                </a:solidFill>
              </a:rPr>
              <a:t> – </a:t>
            </a:r>
            <a:r>
              <a:rPr lang="en-US" dirty="0" err="1">
                <a:solidFill>
                  <a:srgbClr val="002060"/>
                </a:solidFill>
              </a:rPr>
              <a:t>bu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tashkilotning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xaridorga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yetkazib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bergan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tovar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yoki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xizmatlari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evaziga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olinadigan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tovonga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bo‘lgan</a:t>
            </a:r>
            <a:r>
              <a:rPr lang="en-US" dirty="0">
                <a:solidFill>
                  <a:srgbClr val="002060"/>
                </a:solidFill>
              </a:rPr>
              <a:t>, </a:t>
            </a:r>
            <a:r>
              <a:rPr lang="en-US" b="1" dirty="0" err="1" smtClean="0">
                <a:solidFill>
                  <a:srgbClr val="002060"/>
                </a:solidFill>
              </a:rPr>
              <a:t>muayyan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muddat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o‘tishidan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boshqa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sabab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asosidagi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dirty="0" smtClean="0">
                <a:solidFill>
                  <a:srgbClr val="002060"/>
                </a:solidFill>
              </a:rPr>
              <a:t>(</a:t>
            </a:r>
            <a:r>
              <a:rPr lang="en-US" dirty="0" err="1">
                <a:solidFill>
                  <a:srgbClr val="002060"/>
                </a:solidFill>
              </a:rPr>
              <a:t>masalan</a:t>
            </a:r>
            <a:r>
              <a:rPr lang="en-US" dirty="0">
                <a:solidFill>
                  <a:srgbClr val="002060"/>
                </a:solidFill>
              </a:rPr>
              <a:t>, </a:t>
            </a:r>
            <a:r>
              <a:rPr lang="en-US" dirty="0" err="1" smtClean="0">
                <a:solidFill>
                  <a:srgbClr val="002060"/>
                </a:solidFill>
              </a:rPr>
              <a:t>tashkilot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kelgusida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muayyan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majburiyatlarni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bajarishi</a:t>
            </a:r>
            <a:r>
              <a:rPr lang="en-US" dirty="0">
                <a:solidFill>
                  <a:srgbClr val="002060"/>
                </a:solidFill>
              </a:rPr>
              <a:t>) </a:t>
            </a:r>
            <a:r>
              <a:rPr lang="en-US" dirty="0" err="1">
                <a:solidFill>
                  <a:srgbClr val="002060"/>
                </a:solidFill>
              </a:rPr>
              <a:t>h</a:t>
            </a:r>
            <a:r>
              <a:rPr lang="en-US" dirty="0" err="1" smtClean="0">
                <a:solidFill>
                  <a:srgbClr val="002060"/>
                </a:solidFill>
              </a:rPr>
              <a:t>uquqdir</a:t>
            </a:r>
            <a:r>
              <a:rPr lang="en-US" dirty="0" smtClean="0">
                <a:solidFill>
                  <a:srgbClr val="002060"/>
                </a:solidFill>
              </a:rPr>
              <a:t>.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066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4" grpId="0"/>
      <p:bldP spid="11" grpId="0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11817002-3026-4C13-9D12-CBC9D14128DD}"/>
              </a:ext>
            </a:extLst>
          </p:cNvPr>
          <p:cNvSpPr txBox="1"/>
          <p:nvPr/>
        </p:nvSpPr>
        <p:spPr>
          <a:xfrm>
            <a:off x="181632" y="745849"/>
            <a:ext cx="356844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uz-Cyrl-UZ" altLang="ko-KR" sz="4800" b="1" dirty="0">
                <a:solidFill>
                  <a:schemeClr val="bg1"/>
                </a:solidFill>
                <a:cs typeface="Arial" pitchFamily="34" charset="0"/>
              </a:rPr>
              <a:t>1</a:t>
            </a:r>
            <a:r>
              <a:rPr lang="en-US" altLang="ko-KR" sz="4800" b="1" dirty="0" smtClean="0">
                <a:solidFill>
                  <a:schemeClr val="bg1"/>
                </a:solidFill>
                <a:cs typeface="Arial" pitchFamily="34" charset="0"/>
              </a:rPr>
              <a:t>-</a:t>
            </a:r>
            <a:r>
              <a:rPr lang="en-US" altLang="ko-KR" sz="4800" b="1" dirty="0" err="1" smtClean="0">
                <a:solidFill>
                  <a:schemeClr val="bg1"/>
                </a:solidFill>
                <a:cs typeface="Arial" pitchFamily="34" charset="0"/>
              </a:rPr>
              <a:t>qadam</a:t>
            </a:r>
            <a:endParaRPr lang="ko-KR" altLang="en-US" sz="48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291E96E-DE82-4D41-BD98-9BF2346FA77E}"/>
              </a:ext>
            </a:extLst>
          </p:cNvPr>
          <p:cNvSpPr txBox="1"/>
          <p:nvPr/>
        </p:nvSpPr>
        <p:spPr>
          <a:xfrm>
            <a:off x="329414" y="2643203"/>
            <a:ext cx="3008278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400" b="1" dirty="0" err="1">
                <a:solidFill>
                  <a:schemeClr val="bg1"/>
                </a:solidFill>
              </a:rPr>
              <a:t>Shartnoma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va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uning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 smtClean="0">
                <a:solidFill>
                  <a:schemeClr val="bg1"/>
                </a:solidFill>
              </a:rPr>
              <a:t>xarakteristikasi</a:t>
            </a:r>
            <a:endParaRPr lang="en-US" sz="1400" b="1" dirty="0" smtClean="0">
              <a:solidFill>
                <a:schemeClr val="bg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400" b="1" dirty="0" err="1" smtClean="0">
                <a:solidFill>
                  <a:schemeClr val="bg1"/>
                </a:solidFill>
              </a:rPr>
              <a:t>Shartnomalarni</a:t>
            </a:r>
            <a:r>
              <a:rPr lang="en-US" sz="1400" b="1" dirty="0" smtClean="0">
                <a:solidFill>
                  <a:schemeClr val="bg1"/>
                </a:solidFill>
              </a:rPr>
              <a:t> </a:t>
            </a:r>
            <a:r>
              <a:rPr lang="en-US" sz="1400" b="1" dirty="0" err="1" smtClean="0">
                <a:solidFill>
                  <a:schemeClr val="bg1"/>
                </a:solidFill>
              </a:rPr>
              <a:t>birlashtirish</a:t>
            </a:r>
            <a:endParaRPr lang="en-US" sz="1400" b="1" dirty="0" smtClean="0">
              <a:solidFill>
                <a:schemeClr val="bg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400" b="1" dirty="0" err="1" smtClean="0">
                <a:solidFill>
                  <a:schemeClr val="bg1"/>
                </a:solidFill>
              </a:rPr>
              <a:t>Shartnoma</a:t>
            </a:r>
            <a:r>
              <a:rPr lang="en-US" sz="1400" b="1" dirty="0" smtClean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modifikatsiyasi</a:t>
            </a:r>
            <a:endParaRPr lang="ko-KR" altLang="en-US" sz="14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167B16A-2CB9-4075-B714-EA09F2542425}"/>
              </a:ext>
            </a:extLst>
          </p:cNvPr>
          <p:cNvSpPr txBox="1"/>
          <p:nvPr/>
        </p:nvSpPr>
        <p:spPr>
          <a:xfrm>
            <a:off x="514141" y="1879192"/>
            <a:ext cx="333742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400" b="1" dirty="0" err="1" smtClean="0">
                <a:solidFill>
                  <a:schemeClr val="accent5">
                    <a:lumMod val="50000"/>
                  </a:schemeClr>
                </a:solidFill>
              </a:rPr>
              <a:t>Sharnomani</a:t>
            </a: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400" b="1" dirty="0" err="1" smtClean="0">
                <a:solidFill>
                  <a:schemeClr val="accent5">
                    <a:lumMod val="50000"/>
                  </a:schemeClr>
                </a:solidFill>
              </a:rPr>
              <a:t>aniqlash</a:t>
            </a:r>
            <a:endParaRPr lang="ru-RU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52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5AF03306-9A80-4DAA-9F77-6792DCE16A0D}"/>
              </a:ext>
            </a:extLst>
          </p:cNvPr>
          <p:cNvSpPr txBox="1"/>
          <p:nvPr/>
        </p:nvSpPr>
        <p:spPr>
          <a:xfrm>
            <a:off x="646546" y="281816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 smtClean="0">
                <a:solidFill>
                  <a:schemeClr val="accent5">
                    <a:lumMod val="50000"/>
                  </a:schemeClr>
                </a:solidFill>
              </a:rPr>
              <a:t>1-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</a:rPr>
              <a:t>qadam</a:t>
            </a:r>
            <a:r>
              <a:rPr lang="uz-Cyrl-UZ" sz="1800" b="1" dirty="0" smtClean="0">
                <a:solidFill>
                  <a:schemeClr val="accent5">
                    <a:lumMod val="50000"/>
                  </a:schemeClr>
                </a:solidFill>
              </a:rPr>
              <a:t> – </a:t>
            </a:r>
            <a:r>
              <a:rPr lang="en-US" sz="1800" b="1" dirty="0" err="1" smtClean="0">
                <a:solidFill>
                  <a:schemeClr val="accent5">
                    <a:lumMod val="50000"/>
                  </a:schemeClr>
                </a:solidFill>
              </a:rPr>
              <a:t>Shartnomani</a:t>
            </a:r>
            <a:r>
              <a:rPr lang="en-US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1800" b="1" dirty="0" err="1" smtClean="0">
                <a:solidFill>
                  <a:schemeClr val="accent5">
                    <a:lumMod val="50000"/>
                  </a:schemeClr>
                </a:solidFill>
              </a:rPr>
              <a:t>aniqlash</a:t>
            </a:r>
            <a:endParaRPr lang="ru-RU" sz="1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="" xmlns:a16="http://schemas.microsoft.com/office/drawing/2014/main" id="{23B15156-1ED5-4F06-BABC-116A909A0958}"/>
              </a:ext>
            </a:extLst>
          </p:cNvPr>
          <p:cNvSpPr/>
          <p:nvPr/>
        </p:nvSpPr>
        <p:spPr>
          <a:xfrm>
            <a:off x="932873" y="923636"/>
            <a:ext cx="2576945" cy="54494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Shartnoma</a:t>
            </a:r>
            <a:r>
              <a:rPr lang="en-US" dirty="0" smtClean="0"/>
              <a:t> </a:t>
            </a:r>
            <a:r>
              <a:rPr lang="uz-Cyrl-UZ" dirty="0" smtClean="0"/>
              <a:t>-</a:t>
            </a:r>
            <a:endParaRPr lang="ru-RU" dirty="0"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="" xmlns:a16="http://schemas.microsoft.com/office/drawing/2014/main" id="{6CF73BA5-F859-48B0-8054-0610E75DA446}"/>
              </a:ext>
            </a:extLst>
          </p:cNvPr>
          <p:cNvSpPr/>
          <p:nvPr/>
        </p:nvSpPr>
        <p:spPr>
          <a:xfrm>
            <a:off x="3971636" y="923636"/>
            <a:ext cx="4922982" cy="5449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002060"/>
                </a:solidFill>
              </a:rPr>
              <a:t>Yuridik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jihatdan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himoyalangan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xuquq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va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majburiyatlar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keltirib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chiqaradigan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="" xmlns:a16="http://schemas.microsoft.com/office/drawing/2014/main" id="{7A2E5D49-AD44-4699-8BD8-944B4BE399C8}"/>
              </a:ext>
            </a:extLst>
          </p:cNvPr>
          <p:cNvSpPr/>
          <p:nvPr/>
        </p:nvSpPr>
        <p:spPr>
          <a:xfrm>
            <a:off x="3971636" y="1833418"/>
            <a:ext cx="4922982" cy="5449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Ikki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yoki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undan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ortiq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</a:rPr>
              <a:t>tomonlar</a:t>
            </a:r>
            <a:r>
              <a:rPr lang="en-US" b="1" dirty="0">
                <a:solidFill>
                  <a:srgbClr val="0070C0"/>
                </a:solidFill>
              </a:rPr>
              <a:t/>
            </a:r>
            <a:br>
              <a:rPr lang="en-US" b="1" dirty="0">
                <a:solidFill>
                  <a:srgbClr val="0070C0"/>
                </a:solidFill>
              </a:rPr>
            </a:br>
            <a:r>
              <a:rPr lang="en-US" b="1" dirty="0" err="1" smtClean="0">
                <a:solidFill>
                  <a:srgbClr val="002060"/>
                </a:solidFill>
              </a:rPr>
              <a:t>o‘rtasidagi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kelishuv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8" name="Равно 7">
            <a:extLst>
              <a:ext uri="{FF2B5EF4-FFF2-40B4-BE49-F238E27FC236}">
                <a16:creationId xmlns="" xmlns:a16="http://schemas.microsoft.com/office/drawing/2014/main" id="{63223A63-4D5E-4771-8680-E0CCBD1603CF}"/>
              </a:ext>
            </a:extLst>
          </p:cNvPr>
          <p:cNvSpPr/>
          <p:nvPr/>
        </p:nvSpPr>
        <p:spPr>
          <a:xfrm>
            <a:off x="3620655" y="1108364"/>
            <a:ext cx="267854" cy="212436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Стрелка: вниз 8">
            <a:extLst>
              <a:ext uri="{FF2B5EF4-FFF2-40B4-BE49-F238E27FC236}">
                <a16:creationId xmlns="" xmlns:a16="http://schemas.microsoft.com/office/drawing/2014/main" id="{8F4F3BAF-0EC6-4C0B-9D7B-FBDF40F44DA3}"/>
              </a:ext>
            </a:extLst>
          </p:cNvPr>
          <p:cNvSpPr/>
          <p:nvPr/>
        </p:nvSpPr>
        <p:spPr>
          <a:xfrm>
            <a:off x="6095999" y="1468582"/>
            <a:ext cx="434109" cy="3648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Cloud Callout 12">
            <a:extLst>
              <a:ext uri="{FF2B5EF4-FFF2-40B4-BE49-F238E27FC236}">
                <a16:creationId xmlns="" xmlns:a16="http://schemas.microsoft.com/office/drawing/2014/main" id="{659B5937-235D-4728-8B0E-90B4DA0B352D}"/>
              </a:ext>
            </a:extLst>
          </p:cNvPr>
          <p:cNvSpPr/>
          <p:nvPr/>
        </p:nvSpPr>
        <p:spPr>
          <a:xfrm>
            <a:off x="9116289" y="221672"/>
            <a:ext cx="3036561" cy="1948873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err="1">
                <a:solidFill>
                  <a:srgbClr val="0070C0"/>
                </a:solidFill>
              </a:rPr>
              <a:t>Yuridik</a:t>
            </a:r>
            <a:r>
              <a:rPr lang="en-US" sz="1400" b="1" dirty="0">
                <a:solidFill>
                  <a:srgbClr val="0070C0"/>
                </a:solidFill>
              </a:rPr>
              <a:t> </a:t>
            </a:r>
            <a:r>
              <a:rPr lang="en-US" sz="1400" b="1" dirty="0" err="1" smtClean="0">
                <a:solidFill>
                  <a:srgbClr val="0070C0"/>
                </a:solidFill>
              </a:rPr>
              <a:t>jihatdan</a:t>
            </a:r>
            <a:r>
              <a:rPr lang="en-US" sz="1400" b="1" dirty="0" smtClean="0">
                <a:solidFill>
                  <a:srgbClr val="0070C0"/>
                </a:solidFill>
              </a:rPr>
              <a:t> </a:t>
            </a:r>
            <a:r>
              <a:rPr lang="en-US" sz="1400" b="1" dirty="0" err="1">
                <a:solidFill>
                  <a:srgbClr val="0070C0"/>
                </a:solidFill>
              </a:rPr>
              <a:t>himoyalanganlik</a:t>
            </a:r>
            <a:r>
              <a:rPr lang="en-US" sz="1400" b="1" dirty="0">
                <a:solidFill>
                  <a:srgbClr val="0070C0"/>
                </a:solidFill>
              </a:rPr>
              <a:t> </a:t>
            </a:r>
            <a:r>
              <a:rPr lang="en-US" sz="1400" b="1" dirty="0" err="1">
                <a:solidFill>
                  <a:srgbClr val="FF0000"/>
                </a:solidFill>
              </a:rPr>
              <a:t>h</a:t>
            </a:r>
            <a:r>
              <a:rPr lang="en-US" sz="1400" b="1" dirty="0" err="1" smtClean="0">
                <a:solidFill>
                  <a:srgbClr val="FF0000"/>
                </a:solidFill>
              </a:rPr>
              <a:t>ar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>
                <a:solidFill>
                  <a:srgbClr val="FF0000"/>
                </a:solidFill>
              </a:rPr>
              <a:t>bir</a:t>
            </a:r>
            <a:r>
              <a:rPr lang="en-US" sz="1400" b="1" dirty="0">
                <a:solidFill>
                  <a:srgbClr val="FF0000"/>
                </a:solidFill>
              </a:rPr>
              <a:t> </a:t>
            </a:r>
            <a:r>
              <a:rPr lang="en-US" sz="1400" b="1" dirty="0" err="1">
                <a:solidFill>
                  <a:srgbClr val="FF0000"/>
                </a:solidFill>
              </a:rPr>
              <a:t>davlatnig</a:t>
            </a:r>
            <a:r>
              <a:rPr lang="en-US" sz="1400" b="1" dirty="0">
                <a:solidFill>
                  <a:srgbClr val="FF0000"/>
                </a:solidFill>
              </a:rPr>
              <a:t> </a:t>
            </a:r>
            <a:r>
              <a:rPr lang="en-US" sz="1400" b="1" dirty="0" err="1">
                <a:solidFill>
                  <a:srgbClr val="FF0000"/>
                </a:solidFill>
              </a:rPr>
              <a:t>qonunchiligi</a:t>
            </a:r>
            <a:r>
              <a:rPr lang="en-US" sz="1400" b="1" dirty="0">
                <a:solidFill>
                  <a:srgbClr val="FF0000"/>
                </a:solidFill>
              </a:rPr>
              <a:t> </a:t>
            </a:r>
            <a:r>
              <a:rPr lang="en-US" sz="1400" b="1" dirty="0" err="1">
                <a:solidFill>
                  <a:srgbClr val="FF0000"/>
                </a:solidFill>
              </a:rPr>
              <a:t>bilan</a:t>
            </a:r>
            <a:r>
              <a:rPr lang="en-US" sz="1400" b="1" dirty="0">
                <a:solidFill>
                  <a:srgbClr val="FF0000"/>
                </a:solidFill>
              </a:rPr>
              <a:t> </a:t>
            </a:r>
            <a:r>
              <a:rPr lang="en-US" sz="1400" b="1" dirty="0" err="1">
                <a:solidFill>
                  <a:srgbClr val="FF0000"/>
                </a:solidFill>
              </a:rPr>
              <a:t>belgilanadi</a:t>
            </a:r>
            <a:r>
              <a:rPr lang="en-US" sz="1400" b="1" dirty="0">
                <a:solidFill>
                  <a:srgbClr val="FF0000"/>
                </a:solidFill>
              </a:rPr>
              <a:t>. 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E9BB6C08-D817-42E1-ABAC-4C22D2E741D9}"/>
              </a:ext>
            </a:extLst>
          </p:cNvPr>
          <p:cNvSpPr txBox="1"/>
          <p:nvPr/>
        </p:nvSpPr>
        <p:spPr>
          <a:xfrm>
            <a:off x="932873" y="2780146"/>
            <a:ext cx="48013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err="1" smtClean="0">
                <a:solidFill>
                  <a:srgbClr val="00B050"/>
                </a:solidFill>
              </a:rPr>
              <a:t>Asosiy</a:t>
            </a:r>
            <a:r>
              <a:rPr lang="en-US" i="1" dirty="0" smtClean="0">
                <a:solidFill>
                  <a:srgbClr val="00B050"/>
                </a:solidFill>
              </a:rPr>
              <a:t> </a:t>
            </a:r>
            <a:r>
              <a:rPr lang="en-US" i="1" dirty="0" err="1" smtClean="0">
                <a:solidFill>
                  <a:srgbClr val="00B050"/>
                </a:solidFill>
              </a:rPr>
              <a:t>kriteriyalar</a:t>
            </a:r>
            <a:r>
              <a:rPr lang="uz-Cyrl-UZ" i="1" dirty="0" smtClean="0">
                <a:solidFill>
                  <a:srgbClr val="00B050"/>
                </a:solidFill>
              </a:rPr>
              <a:t> </a:t>
            </a:r>
            <a:r>
              <a:rPr lang="uz-Cyrl-UZ" i="1" dirty="0" smtClean="0">
                <a:solidFill>
                  <a:srgbClr val="FF0000"/>
                </a:solidFill>
              </a:rPr>
              <a:t>(</a:t>
            </a:r>
            <a:r>
              <a:rPr lang="en-US" i="1" dirty="0" err="1" smtClean="0">
                <a:solidFill>
                  <a:srgbClr val="FF0000"/>
                </a:solidFill>
              </a:rPr>
              <a:t>barchasi</a:t>
            </a:r>
            <a:r>
              <a:rPr lang="en-US" i="1" dirty="0" smtClean="0">
                <a:solidFill>
                  <a:srgbClr val="FF0000"/>
                </a:solidFill>
              </a:rPr>
              <a:t> </a:t>
            </a:r>
            <a:r>
              <a:rPr lang="en-US" i="1" dirty="0" err="1" smtClean="0">
                <a:solidFill>
                  <a:srgbClr val="FF0000"/>
                </a:solidFill>
              </a:rPr>
              <a:t>bajarilishi</a:t>
            </a:r>
            <a:r>
              <a:rPr lang="en-US" i="1" dirty="0" smtClean="0">
                <a:solidFill>
                  <a:srgbClr val="FF0000"/>
                </a:solidFill>
              </a:rPr>
              <a:t> </a:t>
            </a:r>
            <a:r>
              <a:rPr lang="en-US" i="1" dirty="0" err="1" smtClean="0">
                <a:solidFill>
                  <a:srgbClr val="FF0000"/>
                </a:solidFill>
              </a:rPr>
              <a:t>kerak</a:t>
            </a:r>
            <a:r>
              <a:rPr lang="en-US" i="1" dirty="0" smtClean="0">
                <a:solidFill>
                  <a:srgbClr val="FF0000"/>
                </a:solidFill>
              </a:rPr>
              <a:t>):</a:t>
            </a:r>
            <a:endParaRPr lang="ru-RU" i="1" dirty="0">
              <a:solidFill>
                <a:srgbClr val="00B050"/>
              </a:solidFill>
            </a:endParaRPr>
          </a:p>
        </p:txBody>
      </p:sp>
      <p:grpSp>
        <p:nvGrpSpPr>
          <p:cNvPr id="48" name="Группа 47">
            <a:extLst>
              <a:ext uri="{FF2B5EF4-FFF2-40B4-BE49-F238E27FC236}">
                <a16:creationId xmlns="" xmlns:a16="http://schemas.microsoft.com/office/drawing/2014/main" id="{9E79E5FC-EEA9-45C2-A421-4D424D60C4C6}"/>
              </a:ext>
            </a:extLst>
          </p:cNvPr>
          <p:cNvGrpSpPr/>
          <p:nvPr/>
        </p:nvGrpSpPr>
        <p:grpSpPr>
          <a:xfrm>
            <a:off x="994771" y="3327525"/>
            <a:ext cx="525308" cy="493875"/>
            <a:chOff x="994771" y="3327525"/>
            <a:chExt cx="525308" cy="493875"/>
          </a:xfrm>
        </p:grpSpPr>
        <p:sp>
          <p:nvSpPr>
            <p:cNvPr id="28" name="Oval 7">
              <a:extLst>
                <a:ext uri="{FF2B5EF4-FFF2-40B4-BE49-F238E27FC236}">
                  <a16:creationId xmlns="" xmlns:a16="http://schemas.microsoft.com/office/drawing/2014/main" id="{270A57F3-6504-43F0-B6EE-532A7D092D53}"/>
                </a:ext>
              </a:extLst>
            </p:cNvPr>
            <p:cNvSpPr/>
            <p:nvPr/>
          </p:nvSpPr>
          <p:spPr>
            <a:xfrm>
              <a:off x="994771" y="3327525"/>
              <a:ext cx="525308" cy="49387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43" name="Isosceles Triangle 13">
              <a:extLst>
                <a:ext uri="{FF2B5EF4-FFF2-40B4-BE49-F238E27FC236}">
                  <a16:creationId xmlns="" xmlns:a16="http://schemas.microsoft.com/office/drawing/2014/main" id="{0F0D8BA5-2DA9-49DD-9B25-162AF7C0CD03}"/>
                </a:ext>
              </a:extLst>
            </p:cNvPr>
            <p:cNvSpPr/>
            <p:nvPr/>
          </p:nvSpPr>
          <p:spPr>
            <a:xfrm rot="10800000">
              <a:off x="1149898" y="3409484"/>
              <a:ext cx="215053" cy="369334"/>
            </a:xfrm>
            <a:custGeom>
              <a:avLst/>
              <a:gdLst/>
              <a:ahLst/>
              <a:cxnLst/>
              <a:rect l="l" t="t" r="r" b="b"/>
              <a:pathLst>
                <a:path w="1613569" h="3195455">
                  <a:moveTo>
                    <a:pt x="1348422" y="2012960"/>
                  </a:moveTo>
                  <a:lnTo>
                    <a:pt x="264249" y="2012960"/>
                  </a:lnTo>
                  <a:cubicBezTo>
                    <a:pt x="99656" y="1932015"/>
                    <a:pt x="172" y="1814225"/>
                    <a:pt x="0" y="1686651"/>
                  </a:cubicBezTo>
                  <a:lnTo>
                    <a:pt x="716785" y="1678553"/>
                  </a:lnTo>
                  <a:lnTo>
                    <a:pt x="716785" y="360000"/>
                  </a:lnTo>
                  <a:lnTo>
                    <a:pt x="716785" y="355479"/>
                  </a:lnTo>
                  <a:lnTo>
                    <a:pt x="717916" y="355479"/>
                  </a:lnTo>
                  <a:lnTo>
                    <a:pt x="806785" y="0"/>
                  </a:lnTo>
                  <a:lnTo>
                    <a:pt x="895655" y="355479"/>
                  </a:lnTo>
                  <a:lnTo>
                    <a:pt x="896785" y="355479"/>
                  </a:lnTo>
                  <a:lnTo>
                    <a:pt x="896785" y="360000"/>
                  </a:lnTo>
                  <a:lnTo>
                    <a:pt x="896785" y="1676520"/>
                  </a:lnTo>
                  <a:lnTo>
                    <a:pt x="1612906" y="1668429"/>
                  </a:lnTo>
                  <a:cubicBezTo>
                    <a:pt x="1622778" y="1802631"/>
                    <a:pt x="1521918" y="1928220"/>
                    <a:pt x="1348422" y="2012960"/>
                  </a:cubicBezTo>
                  <a:close/>
                  <a:moveTo>
                    <a:pt x="1175921" y="2908428"/>
                  </a:moveTo>
                  <a:lnTo>
                    <a:pt x="437641" y="2908428"/>
                  </a:lnTo>
                  <a:lnTo>
                    <a:pt x="250570" y="2083962"/>
                  </a:lnTo>
                  <a:lnTo>
                    <a:pt x="1362992" y="2083962"/>
                  </a:lnTo>
                  <a:close/>
                  <a:moveTo>
                    <a:pt x="1155969" y="3195455"/>
                  </a:moveTo>
                  <a:lnTo>
                    <a:pt x="457593" y="3195455"/>
                  </a:lnTo>
                  <a:cubicBezTo>
                    <a:pt x="397940" y="3195455"/>
                    <a:pt x="349581" y="3147096"/>
                    <a:pt x="349581" y="3087443"/>
                  </a:cubicBezTo>
                  <a:cubicBezTo>
                    <a:pt x="349581" y="3027790"/>
                    <a:pt x="397940" y="2979431"/>
                    <a:pt x="457593" y="2979431"/>
                  </a:cubicBezTo>
                  <a:lnTo>
                    <a:pt x="1155969" y="2979431"/>
                  </a:lnTo>
                  <a:cubicBezTo>
                    <a:pt x="1215622" y="2979431"/>
                    <a:pt x="1263981" y="3027790"/>
                    <a:pt x="1263981" y="3087443"/>
                  </a:cubicBezTo>
                  <a:cubicBezTo>
                    <a:pt x="1263981" y="3147096"/>
                    <a:pt x="1215622" y="3195455"/>
                    <a:pt x="1155969" y="3195455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/>
            </a:p>
          </p:txBody>
        </p:sp>
      </p:grpSp>
      <p:grpSp>
        <p:nvGrpSpPr>
          <p:cNvPr id="51" name="Группа 50">
            <a:extLst>
              <a:ext uri="{FF2B5EF4-FFF2-40B4-BE49-F238E27FC236}">
                <a16:creationId xmlns="" xmlns:a16="http://schemas.microsoft.com/office/drawing/2014/main" id="{7EEC7D3B-079A-4639-AC09-8CA7138855E2}"/>
              </a:ext>
            </a:extLst>
          </p:cNvPr>
          <p:cNvGrpSpPr/>
          <p:nvPr/>
        </p:nvGrpSpPr>
        <p:grpSpPr>
          <a:xfrm>
            <a:off x="1014660" y="6135444"/>
            <a:ext cx="563930" cy="568125"/>
            <a:chOff x="1014660" y="6135444"/>
            <a:chExt cx="563930" cy="568125"/>
          </a:xfrm>
        </p:grpSpPr>
        <p:sp>
          <p:nvSpPr>
            <p:cNvPr id="32" name="Oval 11">
              <a:extLst>
                <a:ext uri="{FF2B5EF4-FFF2-40B4-BE49-F238E27FC236}">
                  <a16:creationId xmlns="" xmlns:a16="http://schemas.microsoft.com/office/drawing/2014/main" id="{5FDAA489-DDE8-4DFA-AA8B-9B6107DCE360}"/>
                </a:ext>
              </a:extLst>
            </p:cNvPr>
            <p:cNvSpPr/>
            <p:nvPr/>
          </p:nvSpPr>
          <p:spPr>
            <a:xfrm>
              <a:off x="1014660" y="6135444"/>
              <a:ext cx="563930" cy="56812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44" name="Rounded Rectangle 17">
              <a:extLst>
                <a:ext uri="{FF2B5EF4-FFF2-40B4-BE49-F238E27FC236}">
                  <a16:creationId xmlns="" xmlns:a16="http://schemas.microsoft.com/office/drawing/2014/main" id="{8797B33A-18CF-486C-A3E3-4BDCD634CAF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179156" y="6242923"/>
              <a:ext cx="211778" cy="336954"/>
            </a:xfrm>
            <a:custGeom>
              <a:avLst/>
              <a:gdLst/>
              <a:ahLst/>
              <a:cxnLst/>
              <a:rect l="l" t="t" r="r" b="b"/>
              <a:pathLst>
                <a:path w="2016224" h="3207971">
                  <a:moveTo>
                    <a:pt x="854575" y="1382799"/>
                  </a:moveTo>
                  <a:lnTo>
                    <a:pt x="854575" y="1686462"/>
                  </a:lnTo>
                  <a:lnTo>
                    <a:pt x="550912" y="1686462"/>
                  </a:lnTo>
                  <a:lnTo>
                    <a:pt x="550912" y="1993536"/>
                  </a:lnTo>
                  <a:lnTo>
                    <a:pt x="854575" y="1993536"/>
                  </a:lnTo>
                  <a:lnTo>
                    <a:pt x="854575" y="2297199"/>
                  </a:lnTo>
                  <a:lnTo>
                    <a:pt x="1161649" y="2297199"/>
                  </a:lnTo>
                  <a:lnTo>
                    <a:pt x="1161649" y="1993536"/>
                  </a:lnTo>
                  <a:lnTo>
                    <a:pt x="1465312" y="1993536"/>
                  </a:lnTo>
                  <a:lnTo>
                    <a:pt x="1465312" y="1686462"/>
                  </a:lnTo>
                  <a:lnTo>
                    <a:pt x="1161649" y="1686462"/>
                  </a:lnTo>
                  <a:lnTo>
                    <a:pt x="1161649" y="1382799"/>
                  </a:lnTo>
                  <a:close/>
                  <a:moveTo>
                    <a:pt x="397285" y="941591"/>
                  </a:moveTo>
                  <a:lnTo>
                    <a:pt x="1618940" y="941591"/>
                  </a:lnTo>
                  <a:lnTo>
                    <a:pt x="1618940" y="2738407"/>
                  </a:lnTo>
                  <a:lnTo>
                    <a:pt x="397285" y="2738407"/>
                  </a:lnTo>
                  <a:close/>
                  <a:moveTo>
                    <a:pt x="305673" y="849979"/>
                  </a:moveTo>
                  <a:lnTo>
                    <a:pt x="305673" y="2830019"/>
                  </a:lnTo>
                  <a:lnTo>
                    <a:pt x="1710552" y="2830019"/>
                  </a:lnTo>
                  <a:lnTo>
                    <a:pt x="1710552" y="849979"/>
                  </a:lnTo>
                  <a:close/>
                  <a:moveTo>
                    <a:pt x="240515" y="472027"/>
                  </a:moveTo>
                  <a:lnTo>
                    <a:pt x="1775709" y="472027"/>
                  </a:lnTo>
                  <a:cubicBezTo>
                    <a:pt x="1908542" y="472027"/>
                    <a:pt x="2016224" y="579709"/>
                    <a:pt x="2016224" y="712542"/>
                  </a:cubicBezTo>
                  <a:lnTo>
                    <a:pt x="2016224" y="2967456"/>
                  </a:lnTo>
                  <a:cubicBezTo>
                    <a:pt x="2016224" y="3100289"/>
                    <a:pt x="1908542" y="3207971"/>
                    <a:pt x="1775709" y="3207971"/>
                  </a:cubicBezTo>
                  <a:lnTo>
                    <a:pt x="240515" y="3207971"/>
                  </a:lnTo>
                  <a:cubicBezTo>
                    <a:pt x="107682" y="3207971"/>
                    <a:pt x="0" y="3100289"/>
                    <a:pt x="0" y="2967456"/>
                  </a:cubicBezTo>
                  <a:lnTo>
                    <a:pt x="0" y="712542"/>
                  </a:lnTo>
                  <a:cubicBezTo>
                    <a:pt x="0" y="579709"/>
                    <a:pt x="107682" y="472027"/>
                    <a:pt x="240515" y="472027"/>
                  </a:cubicBezTo>
                  <a:close/>
                  <a:moveTo>
                    <a:pt x="515787" y="0"/>
                  </a:moveTo>
                  <a:lnTo>
                    <a:pt x="1500437" y="0"/>
                  </a:lnTo>
                  <a:cubicBezTo>
                    <a:pt x="1541893" y="0"/>
                    <a:pt x="1575500" y="33607"/>
                    <a:pt x="1575500" y="75063"/>
                  </a:cubicBezTo>
                  <a:lnTo>
                    <a:pt x="1575500" y="367990"/>
                  </a:lnTo>
                  <a:lnTo>
                    <a:pt x="440724" y="367990"/>
                  </a:lnTo>
                  <a:lnTo>
                    <a:pt x="440724" y="75063"/>
                  </a:lnTo>
                  <a:cubicBezTo>
                    <a:pt x="440724" y="33607"/>
                    <a:pt x="474331" y="0"/>
                    <a:pt x="51578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grpSp>
        <p:nvGrpSpPr>
          <p:cNvPr id="50" name="Группа 49">
            <a:extLst>
              <a:ext uri="{FF2B5EF4-FFF2-40B4-BE49-F238E27FC236}">
                <a16:creationId xmlns="" xmlns:a16="http://schemas.microsoft.com/office/drawing/2014/main" id="{E9E61B5B-33BB-4662-BCD8-834E18D1ED60}"/>
              </a:ext>
            </a:extLst>
          </p:cNvPr>
          <p:cNvGrpSpPr/>
          <p:nvPr/>
        </p:nvGrpSpPr>
        <p:grpSpPr>
          <a:xfrm>
            <a:off x="1012030" y="4739100"/>
            <a:ext cx="513753" cy="512829"/>
            <a:chOff x="1012030" y="4739100"/>
            <a:chExt cx="513753" cy="512829"/>
          </a:xfrm>
        </p:grpSpPr>
        <p:sp>
          <p:nvSpPr>
            <p:cNvPr id="30" name="Oval 9">
              <a:extLst>
                <a:ext uri="{FF2B5EF4-FFF2-40B4-BE49-F238E27FC236}">
                  <a16:creationId xmlns="" xmlns:a16="http://schemas.microsoft.com/office/drawing/2014/main" id="{4791399D-9D39-4267-B11A-777F70CA5AB6}"/>
                </a:ext>
              </a:extLst>
            </p:cNvPr>
            <p:cNvSpPr/>
            <p:nvPr/>
          </p:nvSpPr>
          <p:spPr>
            <a:xfrm>
              <a:off x="1012030" y="4739100"/>
              <a:ext cx="513753" cy="51282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45" name="Block Arc 11">
              <a:extLst>
                <a:ext uri="{FF2B5EF4-FFF2-40B4-BE49-F238E27FC236}">
                  <a16:creationId xmlns="" xmlns:a16="http://schemas.microsoft.com/office/drawing/2014/main" id="{4C5B2967-C479-43A9-8F04-4C0CE83576E8}"/>
                </a:ext>
              </a:extLst>
            </p:cNvPr>
            <p:cNvSpPr/>
            <p:nvPr/>
          </p:nvSpPr>
          <p:spPr>
            <a:xfrm rot="10800000">
              <a:off x="1169680" y="4870583"/>
              <a:ext cx="202781" cy="265599"/>
            </a:xfrm>
            <a:custGeom>
              <a:avLst/>
              <a:gdLst/>
              <a:ahLst/>
              <a:cxnLst/>
              <a:rect l="l" t="t" r="r" b="b"/>
              <a:pathLst>
                <a:path w="3636337" h="7138182">
                  <a:moveTo>
                    <a:pt x="1563551" y="3029061"/>
                  </a:moveTo>
                  <a:lnTo>
                    <a:pt x="1563551" y="1171769"/>
                  </a:lnTo>
                  <a:cubicBezTo>
                    <a:pt x="1444523" y="1201084"/>
                    <a:pt x="1330799" y="1254073"/>
                    <a:pt x="1228219" y="1328453"/>
                  </a:cubicBezTo>
                  <a:cubicBezTo>
                    <a:pt x="927220" y="1546705"/>
                    <a:pt x="771440" y="1913395"/>
                    <a:pt x="823311" y="2281559"/>
                  </a:cubicBezTo>
                  <a:cubicBezTo>
                    <a:pt x="886035" y="2761950"/>
                    <a:pt x="1181988" y="2923981"/>
                    <a:pt x="1563551" y="3029061"/>
                  </a:cubicBezTo>
                  <a:close/>
                  <a:moveTo>
                    <a:pt x="2056123" y="5971053"/>
                  </a:moveTo>
                  <a:cubicBezTo>
                    <a:pt x="2180706" y="5941789"/>
                    <a:pt x="2300029" y="5887431"/>
                    <a:pt x="2407191" y="5809729"/>
                  </a:cubicBezTo>
                  <a:cubicBezTo>
                    <a:pt x="2708190" y="5591477"/>
                    <a:pt x="2863970" y="5224787"/>
                    <a:pt x="2812099" y="4856623"/>
                  </a:cubicBezTo>
                  <a:cubicBezTo>
                    <a:pt x="2712300" y="4365494"/>
                    <a:pt x="2419393" y="4148018"/>
                    <a:pt x="2056123" y="4007016"/>
                  </a:cubicBezTo>
                  <a:close/>
                  <a:moveTo>
                    <a:pt x="2056123" y="7138182"/>
                  </a:moveTo>
                  <a:lnTo>
                    <a:pt x="1563551" y="7138182"/>
                  </a:lnTo>
                  <a:lnTo>
                    <a:pt x="1563551" y="6796553"/>
                  </a:lnTo>
                  <a:cubicBezTo>
                    <a:pt x="1376287" y="6771102"/>
                    <a:pt x="1191751" y="6715291"/>
                    <a:pt x="1016794" y="6629471"/>
                  </a:cubicBezTo>
                  <a:cubicBezTo>
                    <a:pt x="412303" y="6332946"/>
                    <a:pt x="21102" y="5726704"/>
                    <a:pt x="0" y="5053734"/>
                  </a:cubicBezTo>
                  <a:lnTo>
                    <a:pt x="813973" y="5028205"/>
                  </a:lnTo>
                  <a:cubicBezTo>
                    <a:pt x="825624" y="5399818"/>
                    <a:pt x="1041643" y="5734588"/>
                    <a:pt x="1375441" y="5898325"/>
                  </a:cubicBezTo>
                  <a:cubicBezTo>
                    <a:pt x="1436179" y="5928119"/>
                    <a:pt x="1499008" y="5951362"/>
                    <a:pt x="1563551" y="5965918"/>
                  </a:cubicBezTo>
                  <a:lnTo>
                    <a:pt x="1563551" y="3847635"/>
                  </a:lnTo>
                  <a:cubicBezTo>
                    <a:pt x="920238" y="3662345"/>
                    <a:pt x="233045" y="3450393"/>
                    <a:pt x="16852" y="2382091"/>
                  </a:cubicBezTo>
                  <a:cubicBezTo>
                    <a:pt x="-73403" y="1719933"/>
                    <a:pt x="208577" y="1061859"/>
                    <a:pt x="750173" y="669157"/>
                  </a:cubicBezTo>
                  <a:cubicBezTo>
                    <a:pt x="994931" y="491686"/>
                    <a:pt x="1274723" y="381458"/>
                    <a:pt x="1563551" y="341319"/>
                  </a:cubicBezTo>
                  <a:lnTo>
                    <a:pt x="1563551" y="0"/>
                  </a:lnTo>
                  <a:lnTo>
                    <a:pt x="2056123" y="0"/>
                  </a:lnTo>
                  <a:lnTo>
                    <a:pt x="2056123" y="339268"/>
                  </a:lnTo>
                  <a:cubicBezTo>
                    <a:pt x="2248752" y="363969"/>
                    <a:pt x="2438747" y="420481"/>
                    <a:pt x="2618616" y="508711"/>
                  </a:cubicBezTo>
                  <a:cubicBezTo>
                    <a:pt x="3223107" y="805237"/>
                    <a:pt x="3614308" y="1411478"/>
                    <a:pt x="3635410" y="2084448"/>
                  </a:cubicBezTo>
                  <a:lnTo>
                    <a:pt x="2821437" y="2109978"/>
                  </a:lnTo>
                  <a:cubicBezTo>
                    <a:pt x="2809786" y="1738364"/>
                    <a:pt x="2593767" y="1403594"/>
                    <a:pt x="2259969" y="1239857"/>
                  </a:cubicBezTo>
                  <a:cubicBezTo>
                    <a:pt x="2194243" y="1207617"/>
                    <a:pt x="2126069" y="1183046"/>
                    <a:pt x="2056123" y="1168235"/>
                  </a:cubicBezTo>
                  <a:lnTo>
                    <a:pt x="2056123" y="3150890"/>
                  </a:lnTo>
                  <a:cubicBezTo>
                    <a:pt x="2675271" y="3303511"/>
                    <a:pt x="3347939" y="3564428"/>
                    <a:pt x="3618512" y="4743007"/>
                  </a:cubicBezTo>
                  <a:cubicBezTo>
                    <a:pt x="3712448" y="5409725"/>
                    <a:pt x="3430336" y="6073786"/>
                    <a:pt x="2885237" y="6469025"/>
                  </a:cubicBezTo>
                  <a:cubicBezTo>
                    <a:pt x="2636047" y="6649712"/>
                    <a:pt x="2350538" y="6760700"/>
                    <a:pt x="2056123" y="679874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52" name="Группа 51">
            <a:extLst>
              <a:ext uri="{FF2B5EF4-FFF2-40B4-BE49-F238E27FC236}">
                <a16:creationId xmlns="" xmlns:a16="http://schemas.microsoft.com/office/drawing/2014/main" id="{A6DD8197-BBA7-45CF-A609-20196AB96397}"/>
              </a:ext>
            </a:extLst>
          </p:cNvPr>
          <p:cNvGrpSpPr/>
          <p:nvPr/>
        </p:nvGrpSpPr>
        <p:grpSpPr>
          <a:xfrm>
            <a:off x="1006252" y="5428381"/>
            <a:ext cx="525308" cy="568125"/>
            <a:chOff x="1006252" y="5428381"/>
            <a:chExt cx="525308" cy="568125"/>
          </a:xfrm>
        </p:grpSpPr>
        <p:sp>
          <p:nvSpPr>
            <p:cNvPr id="31" name="Oval 10">
              <a:extLst>
                <a:ext uri="{FF2B5EF4-FFF2-40B4-BE49-F238E27FC236}">
                  <a16:creationId xmlns="" xmlns:a16="http://schemas.microsoft.com/office/drawing/2014/main" id="{7EFC301F-F0FB-49CD-B812-BD2563DDC00B}"/>
                </a:ext>
              </a:extLst>
            </p:cNvPr>
            <p:cNvSpPr/>
            <p:nvPr/>
          </p:nvSpPr>
          <p:spPr>
            <a:xfrm>
              <a:off x="1006252" y="5428381"/>
              <a:ext cx="525308" cy="56812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46" name="Rectangle 21">
              <a:extLst>
                <a:ext uri="{FF2B5EF4-FFF2-40B4-BE49-F238E27FC236}">
                  <a16:creationId xmlns="" xmlns:a16="http://schemas.microsoft.com/office/drawing/2014/main" id="{4B272EB1-8BF9-4E7A-A43D-1DE38B3AEEC6}"/>
                </a:ext>
              </a:extLst>
            </p:cNvPr>
            <p:cNvSpPr/>
            <p:nvPr/>
          </p:nvSpPr>
          <p:spPr>
            <a:xfrm>
              <a:off x="1071981" y="5596201"/>
              <a:ext cx="392682" cy="232484"/>
            </a:xfrm>
            <a:custGeom>
              <a:avLst/>
              <a:gdLst/>
              <a:ahLst/>
              <a:cxnLst/>
              <a:rect l="l" t="t" r="r" b="b"/>
              <a:pathLst>
                <a:path w="4560938" h="2554996">
                  <a:moveTo>
                    <a:pt x="2315585" y="1351978"/>
                  </a:moveTo>
                  <a:lnTo>
                    <a:pt x="2315585" y="1608128"/>
                  </a:lnTo>
                  <a:cubicBezTo>
                    <a:pt x="2332000" y="1604085"/>
                    <a:pt x="2347685" y="1596777"/>
                    <a:pt x="2361832" y="1586519"/>
                  </a:cubicBezTo>
                  <a:cubicBezTo>
                    <a:pt x="2403345" y="1556419"/>
                    <a:pt x="2424829" y="1505846"/>
                    <a:pt x="2417675" y="1455070"/>
                  </a:cubicBezTo>
                  <a:cubicBezTo>
                    <a:pt x="2409025" y="1388817"/>
                    <a:pt x="2368208" y="1366470"/>
                    <a:pt x="2315585" y="1351978"/>
                  </a:cubicBezTo>
                  <a:close/>
                  <a:moveTo>
                    <a:pt x="3612086" y="989467"/>
                  </a:moveTo>
                  <a:cubicBezTo>
                    <a:pt x="3453010" y="989467"/>
                    <a:pt x="3324054" y="1118423"/>
                    <a:pt x="3324054" y="1277499"/>
                  </a:cubicBezTo>
                  <a:cubicBezTo>
                    <a:pt x="3324054" y="1436575"/>
                    <a:pt x="3453010" y="1565531"/>
                    <a:pt x="3612086" y="1565531"/>
                  </a:cubicBezTo>
                  <a:cubicBezTo>
                    <a:pt x="3771162" y="1565531"/>
                    <a:pt x="3900118" y="1436575"/>
                    <a:pt x="3900118" y="1277499"/>
                  </a:cubicBezTo>
                  <a:cubicBezTo>
                    <a:pt x="3900118" y="1118423"/>
                    <a:pt x="3771162" y="989467"/>
                    <a:pt x="3612086" y="989467"/>
                  </a:cubicBezTo>
                  <a:close/>
                  <a:moveTo>
                    <a:pt x="948854" y="989467"/>
                  </a:moveTo>
                  <a:cubicBezTo>
                    <a:pt x="789778" y="989467"/>
                    <a:pt x="660822" y="1118423"/>
                    <a:pt x="660822" y="1277499"/>
                  </a:cubicBezTo>
                  <a:cubicBezTo>
                    <a:pt x="660822" y="1436575"/>
                    <a:pt x="789778" y="1565531"/>
                    <a:pt x="948854" y="1565531"/>
                  </a:cubicBezTo>
                  <a:cubicBezTo>
                    <a:pt x="1107930" y="1565531"/>
                    <a:pt x="1236886" y="1436575"/>
                    <a:pt x="1236886" y="1277499"/>
                  </a:cubicBezTo>
                  <a:cubicBezTo>
                    <a:pt x="1236886" y="1118423"/>
                    <a:pt x="1107930" y="989467"/>
                    <a:pt x="948854" y="989467"/>
                  </a:cubicBezTo>
                  <a:close/>
                  <a:moveTo>
                    <a:pt x="2247651" y="946230"/>
                  </a:moveTo>
                  <a:cubicBezTo>
                    <a:pt x="2230469" y="950266"/>
                    <a:pt x="2214012" y="957763"/>
                    <a:pt x="2199233" y="968479"/>
                  </a:cubicBezTo>
                  <a:cubicBezTo>
                    <a:pt x="2157721" y="998579"/>
                    <a:pt x="2136236" y="1049152"/>
                    <a:pt x="2143390" y="1099928"/>
                  </a:cubicBezTo>
                  <a:cubicBezTo>
                    <a:pt x="2157154" y="1167662"/>
                    <a:pt x="2197550" y="1197656"/>
                    <a:pt x="2247651" y="1217102"/>
                  </a:cubicBezTo>
                  <a:close/>
                  <a:moveTo>
                    <a:pt x="2247651" y="785264"/>
                  </a:moveTo>
                  <a:lnTo>
                    <a:pt x="2315585" y="785264"/>
                  </a:lnTo>
                  <a:lnTo>
                    <a:pt x="2315585" y="832380"/>
                  </a:lnTo>
                  <a:cubicBezTo>
                    <a:pt x="2341411" y="835890"/>
                    <a:pt x="2366862" y="843587"/>
                    <a:pt x="2390991" y="855423"/>
                  </a:cubicBezTo>
                  <a:cubicBezTo>
                    <a:pt x="2474360" y="896319"/>
                    <a:pt x="2528313" y="979930"/>
                    <a:pt x="2531223" y="1072743"/>
                  </a:cubicBezTo>
                  <a:lnTo>
                    <a:pt x="2418963" y="1076264"/>
                  </a:lnTo>
                  <a:cubicBezTo>
                    <a:pt x="2417356" y="1025012"/>
                    <a:pt x="2387564" y="978842"/>
                    <a:pt x="2341528" y="956260"/>
                  </a:cubicBezTo>
                  <a:cubicBezTo>
                    <a:pt x="2333151" y="952151"/>
                    <a:pt x="2324486" y="948946"/>
                    <a:pt x="2315585" y="946938"/>
                  </a:cubicBezTo>
                  <a:lnTo>
                    <a:pt x="2315585" y="1239083"/>
                  </a:lnTo>
                  <a:cubicBezTo>
                    <a:pt x="2404308" y="1264638"/>
                    <a:pt x="2499083" y="1293869"/>
                    <a:pt x="2528899" y="1441205"/>
                  </a:cubicBezTo>
                  <a:cubicBezTo>
                    <a:pt x="2541347" y="1532528"/>
                    <a:pt x="2502457" y="1623287"/>
                    <a:pt x="2427762" y="1677447"/>
                  </a:cubicBezTo>
                  <a:cubicBezTo>
                    <a:pt x="2394006" y="1701923"/>
                    <a:pt x="2355419" y="1717125"/>
                    <a:pt x="2315585" y="1722661"/>
                  </a:cubicBezTo>
                  <a:lnTo>
                    <a:pt x="2315585" y="1769734"/>
                  </a:lnTo>
                  <a:lnTo>
                    <a:pt x="2247651" y="1769734"/>
                  </a:lnTo>
                  <a:lnTo>
                    <a:pt x="2247651" y="1722944"/>
                  </a:lnTo>
                  <a:cubicBezTo>
                    <a:pt x="2221084" y="1719537"/>
                    <a:pt x="2194881" y="1711743"/>
                    <a:pt x="2170074" y="1699575"/>
                  </a:cubicBezTo>
                  <a:cubicBezTo>
                    <a:pt x="2086705" y="1658679"/>
                    <a:pt x="2032752" y="1575069"/>
                    <a:pt x="2029842" y="1482255"/>
                  </a:cubicBezTo>
                  <a:lnTo>
                    <a:pt x="2142102" y="1478734"/>
                  </a:lnTo>
                  <a:cubicBezTo>
                    <a:pt x="2143709" y="1529986"/>
                    <a:pt x="2173501" y="1576156"/>
                    <a:pt x="2219537" y="1598738"/>
                  </a:cubicBezTo>
                  <a:cubicBezTo>
                    <a:pt x="2228602" y="1603184"/>
                    <a:pt x="2238004" y="1606573"/>
                    <a:pt x="2247651" y="1608616"/>
                  </a:cubicBezTo>
                  <a:lnTo>
                    <a:pt x="2247651" y="1335176"/>
                  </a:lnTo>
                  <a:cubicBezTo>
                    <a:pt x="2162261" y="1314127"/>
                    <a:pt x="2069489" y="1278142"/>
                    <a:pt x="2032173" y="1115597"/>
                  </a:cubicBezTo>
                  <a:cubicBezTo>
                    <a:pt x="2019217" y="1023646"/>
                    <a:pt x="2058125" y="932061"/>
                    <a:pt x="2133303" y="877552"/>
                  </a:cubicBezTo>
                  <a:cubicBezTo>
                    <a:pt x="2167670" y="852632"/>
                    <a:pt x="2207046" y="837325"/>
                    <a:pt x="2247651" y="832077"/>
                  </a:cubicBezTo>
                  <a:close/>
                  <a:moveTo>
                    <a:pt x="2280470" y="617534"/>
                  </a:moveTo>
                  <a:cubicBezTo>
                    <a:pt x="1915981" y="617534"/>
                    <a:pt x="1620504" y="913011"/>
                    <a:pt x="1620504" y="1277500"/>
                  </a:cubicBezTo>
                  <a:cubicBezTo>
                    <a:pt x="1620504" y="1641989"/>
                    <a:pt x="1915981" y="1937466"/>
                    <a:pt x="2280470" y="1937466"/>
                  </a:cubicBezTo>
                  <a:cubicBezTo>
                    <a:pt x="2644959" y="1937466"/>
                    <a:pt x="2940436" y="1641989"/>
                    <a:pt x="2940436" y="1277500"/>
                  </a:cubicBezTo>
                  <a:cubicBezTo>
                    <a:pt x="2940436" y="913011"/>
                    <a:pt x="2644959" y="617534"/>
                    <a:pt x="2280470" y="617534"/>
                  </a:cubicBezTo>
                  <a:close/>
                  <a:moveTo>
                    <a:pt x="284505" y="265281"/>
                  </a:moveTo>
                  <a:lnTo>
                    <a:pt x="4276434" y="265281"/>
                  </a:lnTo>
                  <a:lnTo>
                    <a:pt x="4276434" y="2289716"/>
                  </a:lnTo>
                  <a:lnTo>
                    <a:pt x="284505" y="2289716"/>
                  </a:lnTo>
                  <a:close/>
                  <a:moveTo>
                    <a:pt x="180344" y="148161"/>
                  </a:moveTo>
                  <a:lnTo>
                    <a:pt x="180344" y="2406836"/>
                  </a:lnTo>
                  <a:lnTo>
                    <a:pt x="4380595" y="2406836"/>
                  </a:lnTo>
                  <a:lnTo>
                    <a:pt x="4380595" y="148161"/>
                  </a:lnTo>
                  <a:close/>
                  <a:moveTo>
                    <a:pt x="0" y="0"/>
                  </a:moveTo>
                  <a:lnTo>
                    <a:pt x="4560938" y="0"/>
                  </a:lnTo>
                  <a:lnTo>
                    <a:pt x="4560938" y="2554996"/>
                  </a:lnTo>
                  <a:lnTo>
                    <a:pt x="0" y="255499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grpSp>
        <p:nvGrpSpPr>
          <p:cNvPr id="49" name="Группа 48">
            <a:extLst>
              <a:ext uri="{FF2B5EF4-FFF2-40B4-BE49-F238E27FC236}">
                <a16:creationId xmlns="" xmlns:a16="http://schemas.microsoft.com/office/drawing/2014/main" id="{8800E697-CD6E-4666-867F-376FED598DC3}"/>
              </a:ext>
            </a:extLst>
          </p:cNvPr>
          <p:cNvGrpSpPr/>
          <p:nvPr/>
        </p:nvGrpSpPr>
        <p:grpSpPr>
          <a:xfrm>
            <a:off x="1014660" y="3999447"/>
            <a:ext cx="513753" cy="568125"/>
            <a:chOff x="1014660" y="3999447"/>
            <a:chExt cx="513753" cy="568125"/>
          </a:xfrm>
        </p:grpSpPr>
        <p:sp>
          <p:nvSpPr>
            <p:cNvPr id="29" name="Oval 8">
              <a:extLst>
                <a:ext uri="{FF2B5EF4-FFF2-40B4-BE49-F238E27FC236}">
                  <a16:creationId xmlns="" xmlns:a16="http://schemas.microsoft.com/office/drawing/2014/main" id="{953556D7-AE1F-497B-97B1-A6F4AD97BA86}"/>
                </a:ext>
              </a:extLst>
            </p:cNvPr>
            <p:cNvSpPr/>
            <p:nvPr/>
          </p:nvSpPr>
          <p:spPr>
            <a:xfrm>
              <a:off x="1014660" y="3999447"/>
              <a:ext cx="513753" cy="56812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47" name="Rounded Rectangle 51">
              <a:extLst>
                <a:ext uri="{FF2B5EF4-FFF2-40B4-BE49-F238E27FC236}">
                  <a16:creationId xmlns="" xmlns:a16="http://schemas.microsoft.com/office/drawing/2014/main" id="{71C7D8FF-6183-46FA-902E-5D43B3B164C2}"/>
                </a:ext>
              </a:extLst>
            </p:cNvPr>
            <p:cNvSpPr/>
            <p:nvPr/>
          </p:nvSpPr>
          <p:spPr>
            <a:xfrm rot="16200000" flipH="1">
              <a:off x="1046772" y="4090985"/>
              <a:ext cx="444269" cy="395886"/>
            </a:xfrm>
            <a:custGeom>
              <a:avLst/>
              <a:gdLst/>
              <a:ahLst/>
              <a:cxnLst/>
              <a:rect l="l" t="t" r="r" b="b"/>
              <a:pathLst>
                <a:path w="2928608" h="2758049">
                  <a:moveTo>
                    <a:pt x="2797052" y="1199936"/>
                  </a:moveTo>
                  <a:lnTo>
                    <a:pt x="2797052" y="1541978"/>
                  </a:lnTo>
                  <a:cubicBezTo>
                    <a:pt x="2797052" y="1578306"/>
                    <a:pt x="2826502" y="1607756"/>
                    <a:pt x="2862830" y="1607756"/>
                  </a:cubicBezTo>
                  <a:lnTo>
                    <a:pt x="2862830" y="1607755"/>
                  </a:lnTo>
                  <a:cubicBezTo>
                    <a:pt x="2899158" y="1607755"/>
                    <a:pt x="2928608" y="1578305"/>
                    <a:pt x="2928608" y="1541977"/>
                  </a:cubicBezTo>
                  <a:lnTo>
                    <a:pt x="2928607" y="1199936"/>
                  </a:lnTo>
                  <a:cubicBezTo>
                    <a:pt x="2928607" y="1163608"/>
                    <a:pt x="2899158" y="1134159"/>
                    <a:pt x="2862830" y="1134158"/>
                  </a:cubicBezTo>
                  <a:cubicBezTo>
                    <a:pt x="2826502" y="1134159"/>
                    <a:pt x="2797052" y="1163608"/>
                    <a:pt x="2797052" y="1199936"/>
                  </a:cubicBezTo>
                  <a:close/>
                  <a:moveTo>
                    <a:pt x="2593193" y="1147315"/>
                  </a:moveTo>
                  <a:lnTo>
                    <a:pt x="2593193" y="1594601"/>
                  </a:lnTo>
                  <a:cubicBezTo>
                    <a:pt x="2593193" y="1630929"/>
                    <a:pt x="2622643" y="1660379"/>
                    <a:pt x="2658971" y="1660379"/>
                  </a:cubicBezTo>
                  <a:lnTo>
                    <a:pt x="2658971" y="1660378"/>
                  </a:lnTo>
                  <a:cubicBezTo>
                    <a:pt x="2695299" y="1660378"/>
                    <a:pt x="2724749" y="1630928"/>
                    <a:pt x="2724749" y="1594600"/>
                  </a:cubicBezTo>
                  <a:lnTo>
                    <a:pt x="2724748" y="1147315"/>
                  </a:lnTo>
                  <a:cubicBezTo>
                    <a:pt x="2724748" y="1110987"/>
                    <a:pt x="2695299" y="1081538"/>
                    <a:pt x="2658971" y="1081537"/>
                  </a:cubicBezTo>
                  <a:cubicBezTo>
                    <a:pt x="2622643" y="1081538"/>
                    <a:pt x="2593193" y="1110987"/>
                    <a:pt x="2593193" y="1147315"/>
                  </a:cubicBezTo>
                  <a:close/>
                  <a:moveTo>
                    <a:pt x="2389334" y="1121004"/>
                  </a:moveTo>
                  <a:lnTo>
                    <a:pt x="2389334" y="1620912"/>
                  </a:lnTo>
                  <a:cubicBezTo>
                    <a:pt x="2389334" y="1657240"/>
                    <a:pt x="2418784" y="1686690"/>
                    <a:pt x="2455112" y="1686690"/>
                  </a:cubicBezTo>
                  <a:lnTo>
                    <a:pt x="2455112" y="1686689"/>
                  </a:lnTo>
                  <a:cubicBezTo>
                    <a:pt x="2491440" y="1686689"/>
                    <a:pt x="2520890" y="1657239"/>
                    <a:pt x="2520890" y="1620911"/>
                  </a:cubicBezTo>
                  <a:lnTo>
                    <a:pt x="2520889" y="1121004"/>
                  </a:lnTo>
                  <a:cubicBezTo>
                    <a:pt x="2520889" y="1084676"/>
                    <a:pt x="2491440" y="1055227"/>
                    <a:pt x="2455112" y="1055226"/>
                  </a:cubicBezTo>
                  <a:cubicBezTo>
                    <a:pt x="2418784" y="1055227"/>
                    <a:pt x="2389334" y="1084676"/>
                    <a:pt x="2389334" y="1121004"/>
                  </a:cubicBezTo>
                  <a:close/>
                  <a:moveTo>
                    <a:pt x="1314382" y="1247024"/>
                  </a:moveTo>
                  <a:cubicBezTo>
                    <a:pt x="1314381" y="1225915"/>
                    <a:pt x="1331494" y="1208803"/>
                    <a:pt x="1352603" y="1208803"/>
                  </a:cubicBezTo>
                  <a:lnTo>
                    <a:pt x="1410313" y="1208803"/>
                  </a:lnTo>
                  <a:lnTo>
                    <a:pt x="1410313" y="1146778"/>
                  </a:lnTo>
                  <a:cubicBezTo>
                    <a:pt x="1410313" y="1145599"/>
                    <a:pt x="1410393" y="1144438"/>
                    <a:pt x="1411688" y="1143457"/>
                  </a:cubicBezTo>
                  <a:lnTo>
                    <a:pt x="1408531" y="1133444"/>
                  </a:lnTo>
                  <a:cubicBezTo>
                    <a:pt x="1410371" y="1112415"/>
                    <a:pt x="1428909" y="1096860"/>
                    <a:pt x="1449938" y="1098699"/>
                  </a:cubicBezTo>
                  <a:lnTo>
                    <a:pt x="2236821" y="1167543"/>
                  </a:lnTo>
                  <a:cubicBezTo>
                    <a:pt x="2257849" y="1169383"/>
                    <a:pt x="2273405" y="1187920"/>
                    <a:pt x="2271565" y="1208950"/>
                  </a:cubicBezTo>
                  <a:cubicBezTo>
                    <a:pt x="2269725" y="1229978"/>
                    <a:pt x="2251187" y="1245533"/>
                    <a:pt x="2230159" y="1243693"/>
                  </a:cubicBezTo>
                  <a:cubicBezTo>
                    <a:pt x="1973864" y="1221271"/>
                    <a:pt x="1717570" y="1198849"/>
                    <a:pt x="1461275" y="1176426"/>
                  </a:cubicBezTo>
                  <a:lnTo>
                    <a:pt x="1461274" y="1208803"/>
                  </a:lnTo>
                  <a:lnTo>
                    <a:pt x="1518985" y="1208803"/>
                  </a:lnTo>
                  <a:cubicBezTo>
                    <a:pt x="1540095" y="1208802"/>
                    <a:pt x="1557205" y="1225915"/>
                    <a:pt x="1557206" y="1247025"/>
                  </a:cubicBezTo>
                  <a:lnTo>
                    <a:pt x="1557207" y="1247023"/>
                  </a:lnTo>
                  <a:cubicBezTo>
                    <a:pt x="1557207" y="1268132"/>
                    <a:pt x="1540095" y="1285244"/>
                    <a:pt x="1518986" y="1285244"/>
                  </a:cubicBezTo>
                  <a:cubicBezTo>
                    <a:pt x="1499749" y="1285244"/>
                    <a:pt x="1480511" y="1285243"/>
                    <a:pt x="1461275" y="1285244"/>
                  </a:cubicBezTo>
                  <a:lnTo>
                    <a:pt x="1461275" y="1337600"/>
                  </a:lnTo>
                  <a:lnTo>
                    <a:pt x="1518985" y="1337600"/>
                  </a:lnTo>
                  <a:cubicBezTo>
                    <a:pt x="1540095" y="1337600"/>
                    <a:pt x="1557206" y="1354713"/>
                    <a:pt x="1557206" y="1375821"/>
                  </a:cubicBezTo>
                  <a:lnTo>
                    <a:pt x="1557207" y="1375820"/>
                  </a:lnTo>
                  <a:cubicBezTo>
                    <a:pt x="1557206" y="1396928"/>
                    <a:pt x="1540095" y="1414041"/>
                    <a:pt x="1518986" y="1414041"/>
                  </a:cubicBezTo>
                  <a:cubicBezTo>
                    <a:pt x="1499750" y="1414041"/>
                    <a:pt x="1480511" y="1414041"/>
                    <a:pt x="1461275" y="1414042"/>
                  </a:cubicBezTo>
                  <a:lnTo>
                    <a:pt x="1461275" y="1466398"/>
                  </a:lnTo>
                  <a:lnTo>
                    <a:pt x="1518985" y="1466398"/>
                  </a:lnTo>
                  <a:cubicBezTo>
                    <a:pt x="1540095" y="1466398"/>
                    <a:pt x="1557206" y="1483509"/>
                    <a:pt x="1557206" y="1504618"/>
                  </a:cubicBezTo>
                  <a:lnTo>
                    <a:pt x="1557207" y="1504619"/>
                  </a:lnTo>
                  <a:cubicBezTo>
                    <a:pt x="1557207" y="1525727"/>
                    <a:pt x="1540094" y="1542838"/>
                    <a:pt x="1518986" y="1542839"/>
                  </a:cubicBezTo>
                  <a:cubicBezTo>
                    <a:pt x="1499749" y="1542839"/>
                    <a:pt x="1480511" y="1542838"/>
                    <a:pt x="1461275" y="1542839"/>
                  </a:cubicBezTo>
                  <a:lnTo>
                    <a:pt x="1461274" y="1575412"/>
                  </a:lnTo>
                  <a:lnTo>
                    <a:pt x="2226550" y="1494978"/>
                  </a:lnTo>
                  <a:cubicBezTo>
                    <a:pt x="2247542" y="1492772"/>
                    <a:pt x="2266350" y="1508001"/>
                    <a:pt x="2268556" y="1528995"/>
                  </a:cubicBezTo>
                  <a:cubicBezTo>
                    <a:pt x="2270763" y="1549988"/>
                    <a:pt x="2255534" y="1568794"/>
                    <a:pt x="2234542" y="1571000"/>
                  </a:cubicBezTo>
                  <a:cubicBezTo>
                    <a:pt x="1972686" y="1598522"/>
                    <a:pt x="1710833" y="1626046"/>
                    <a:pt x="1448978" y="1653567"/>
                  </a:cubicBezTo>
                  <a:cubicBezTo>
                    <a:pt x="1427984" y="1655774"/>
                    <a:pt x="1409178" y="1640544"/>
                    <a:pt x="1406971" y="1619551"/>
                  </a:cubicBezTo>
                  <a:cubicBezTo>
                    <a:pt x="1406474" y="1614827"/>
                    <a:pt x="1406862" y="1610214"/>
                    <a:pt x="1410805" y="1606610"/>
                  </a:cubicBezTo>
                  <a:lnTo>
                    <a:pt x="1410312" y="1605422"/>
                  </a:lnTo>
                  <a:lnTo>
                    <a:pt x="1410312" y="1542839"/>
                  </a:lnTo>
                  <a:lnTo>
                    <a:pt x="1352603" y="1542841"/>
                  </a:lnTo>
                  <a:cubicBezTo>
                    <a:pt x="1331494" y="1542841"/>
                    <a:pt x="1314382" y="1525729"/>
                    <a:pt x="1314382" y="1504619"/>
                  </a:cubicBezTo>
                  <a:cubicBezTo>
                    <a:pt x="1314382" y="1483510"/>
                    <a:pt x="1331493" y="1466397"/>
                    <a:pt x="1352603" y="1466398"/>
                  </a:cubicBezTo>
                  <a:lnTo>
                    <a:pt x="1410312" y="1466398"/>
                  </a:lnTo>
                  <a:lnTo>
                    <a:pt x="1410313" y="1414042"/>
                  </a:lnTo>
                  <a:lnTo>
                    <a:pt x="1352603" y="1414042"/>
                  </a:lnTo>
                  <a:cubicBezTo>
                    <a:pt x="1331494" y="1414041"/>
                    <a:pt x="1314383" y="1396930"/>
                    <a:pt x="1314382" y="1375820"/>
                  </a:cubicBezTo>
                  <a:cubicBezTo>
                    <a:pt x="1314383" y="1354713"/>
                    <a:pt x="1331494" y="1337600"/>
                    <a:pt x="1352603" y="1337601"/>
                  </a:cubicBezTo>
                  <a:lnTo>
                    <a:pt x="1410312" y="1337600"/>
                  </a:lnTo>
                  <a:lnTo>
                    <a:pt x="1410312" y="1285244"/>
                  </a:lnTo>
                  <a:lnTo>
                    <a:pt x="1352603" y="1285244"/>
                  </a:lnTo>
                  <a:cubicBezTo>
                    <a:pt x="1331494" y="1285244"/>
                    <a:pt x="1314381" y="1268133"/>
                    <a:pt x="1314382" y="1247024"/>
                  </a:cubicBezTo>
                  <a:close/>
                  <a:moveTo>
                    <a:pt x="1171967" y="72000"/>
                  </a:moveTo>
                  <a:lnTo>
                    <a:pt x="1171967" y="288000"/>
                  </a:lnTo>
                  <a:cubicBezTo>
                    <a:pt x="1171967" y="327765"/>
                    <a:pt x="1204202" y="360000"/>
                    <a:pt x="1243967" y="360000"/>
                  </a:cubicBezTo>
                  <a:cubicBezTo>
                    <a:pt x="1283732" y="360000"/>
                    <a:pt x="1315967" y="327765"/>
                    <a:pt x="1315967" y="288000"/>
                  </a:cubicBezTo>
                  <a:lnTo>
                    <a:pt x="1315967" y="72000"/>
                  </a:lnTo>
                  <a:cubicBezTo>
                    <a:pt x="1315967" y="32235"/>
                    <a:pt x="1283732" y="0"/>
                    <a:pt x="1243967" y="0"/>
                  </a:cubicBezTo>
                  <a:cubicBezTo>
                    <a:pt x="1204202" y="0"/>
                    <a:pt x="1171967" y="32235"/>
                    <a:pt x="1171967" y="72000"/>
                  </a:cubicBezTo>
                  <a:close/>
                  <a:moveTo>
                    <a:pt x="1171966" y="2470049"/>
                  </a:moveTo>
                  <a:lnTo>
                    <a:pt x="1171966" y="2686049"/>
                  </a:lnTo>
                  <a:cubicBezTo>
                    <a:pt x="1171966" y="2725814"/>
                    <a:pt x="1204201" y="2758049"/>
                    <a:pt x="1243966" y="2758049"/>
                  </a:cubicBezTo>
                  <a:cubicBezTo>
                    <a:pt x="1283731" y="2758049"/>
                    <a:pt x="1315966" y="2725814"/>
                    <a:pt x="1315966" y="2686049"/>
                  </a:cubicBezTo>
                  <a:lnTo>
                    <a:pt x="1315966" y="2470049"/>
                  </a:lnTo>
                  <a:cubicBezTo>
                    <a:pt x="1315966" y="2430284"/>
                    <a:pt x="1283731" y="2398049"/>
                    <a:pt x="1243966" y="2398049"/>
                  </a:cubicBezTo>
                  <a:cubicBezTo>
                    <a:pt x="1204201" y="2398049"/>
                    <a:pt x="1171966" y="2430284"/>
                    <a:pt x="1171966" y="2470049"/>
                  </a:cubicBezTo>
                  <a:close/>
                  <a:moveTo>
                    <a:pt x="515345" y="1370958"/>
                  </a:moveTo>
                  <a:cubicBezTo>
                    <a:pt x="515344" y="1558300"/>
                    <a:pt x="586814" y="1745642"/>
                    <a:pt x="729750" y="1888579"/>
                  </a:cubicBezTo>
                  <a:cubicBezTo>
                    <a:pt x="1015625" y="2174454"/>
                    <a:pt x="1479119" y="2174454"/>
                    <a:pt x="1764994" y="1888580"/>
                  </a:cubicBezTo>
                  <a:lnTo>
                    <a:pt x="1940572" y="1713001"/>
                  </a:lnTo>
                  <a:lnTo>
                    <a:pt x="2136413" y="1713002"/>
                  </a:lnTo>
                  <a:cubicBezTo>
                    <a:pt x="2215124" y="1713001"/>
                    <a:pt x="2278929" y="1649195"/>
                    <a:pt x="2278929" y="1570486"/>
                  </a:cubicBezTo>
                  <a:lnTo>
                    <a:pt x="2278929" y="1374645"/>
                  </a:lnTo>
                  <a:lnTo>
                    <a:pt x="2282614" y="1370959"/>
                  </a:lnTo>
                  <a:lnTo>
                    <a:pt x="2278929" y="1367272"/>
                  </a:lnTo>
                  <a:lnTo>
                    <a:pt x="2278929" y="1171432"/>
                  </a:lnTo>
                  <a:cubicBezTo>
                    <a:pt x="2278929" y="1092722"/>
                    <a:pt x="2215123" y="1028916"/>
                    <a:pt x="2136413" y="1028916"/>
                  </a:cubicBezTo>
                  <a:lnTo>
                    <a:pt x="1940571" y="1028916"/>
                  </a:lnTo>
                  <a:cubicBezTo>
                    <a:pt x="1882045" y="970390"/>
                    <a:pt x="1823519" y="911862"/>
                    <a:pt x="1764993" y="853336"/>
                  </a:cubicBezTo>
                  <a:cubicBezTo>
                    <a:pt x="1479118" y="567461"/>
                    <a:pt x="1015625" y="567462"/>
                    <a:pt x="729750" y="853336"/>
                  </a:cubicBezTo>
                  <a:cubicBezTo>
                    <a:pt x="586813" y="996273"/>
                    <a:pt x="515344" y="1183616"/>
                    <a:pt x="515345" y="1370958"/>
                  </a:cubicBezTo>
                  <a:close/>
                  <a:moveTo>
                    <a:pt x="388776" y="2386770"/>
                  </a:moveTo>
                  <a:cubicBezTo>
                    <a:pt x="388776" y="2405196"/>
                    <a:pt x="395805" y="2423622"/>
                    <a:pt x="409865" y="2437681"/>
                  </a:cubicBezTo>
                  <a:cubicBezTo>
                    <a:pt x="437983" y="2465800"/>
                    <a:pt x="483570" y="2465800"/>
                    <a:pt x="511688" y="2437681"/>
                  </a:cubicBezTo>
                  <a:lnTo>
                    <a:pt x="664423" y="2284946"/>
                  </a:lnTo>
                  <a:cubicBezTo>
                    <a:pt x="692541" y="2256828"/>
                    <a:pt x="692541" y="2211241"/>
                    <a:pt x="664423" y="2183123"/>
                  </a:cubicBezTo>
                  <a:cubicBezTo>
                    <a:pt x="636305" y="2155005"/>
                    <a:pt x="590718" y="2155005"/>
                    <a:pt x="562599" y="2183123"/>
                  </a:cubicBezTo>
                  <a:lnTo>
                    <a:pt x="409865" y="2335858"/>
                  </a:lnTo>
                  <a:cubicBezTo>
                    <a:pt x="395805" y="2349917"/>
                    <a:pt x="388776" y="2368343"/>
                    <a:pt x="388776" y="2386770"/>
                  </a:cubicBezTo>
                  <a:close/>
                  <a:moveTo>
                    <a:pt x="388776" y="365689"/>
                  </a:moveTo>
                  <a:cubicBezTo>
                    <a:pt x="388776" y="384115"/>
                    <a:pt x="395805" y="402541"/>
                    <a:pt x="409865" y="416600"/>
                  </a:cubicBezTo>
                  <a:lnTo>
                    <a:pt x="562599" y="569335"/>
                  </a:lnTo>
                  <a:cubicBezTo>
                    <a:pt x="590718" y="597454"/>
                    <a:pt x="636305" y="597454"/>
                    <a:pt x="664423" y="569335"/>
                  </a:cubicBezTo>
                  <a:cubicBezTo>
                    <a:pt x="692541" y="541217"/>
                    <a:pt x="692541" y="495630"/>
                    <a:pt x="664423" y="467512"/>
                  </a:cubicBezTo>
                  <a:lnTo>
                    <a:pt x="511688" y="314777"/>
                  </a:lnTo>
                  <a:cubicBezTo>
                    <a:pt x="483570" y="286659"/>
                    <a:pt x="437983" y="286659"/>
                    <a:pt x="409865" y="314777"/>
                  </a:cubicBezTo>
                  <a:cubicBezTo>
                    <a:pt x="395805" y="328836"/>
                    <a:pt x="388776" y="347262"/>
                    <a:pt x="388776" y="365689"/>
                  </a:cubicBezTo>
                  <a:close/>
                  <a:moveTo>
                    <a:pt x="0" y="1379024"/>
                  </a:moveTo>
                  <a:cubicBezTo>
                    <a:pt x="0" y="1418789"/>
                    <a:pt x="32235" y="1451024"/>
                    <a:pt x="72000" y="1451024"/>
                  </a:cubicBezTo>
                  <a:lnTo>
                    <a:pt x="288000" y="1451024"/>
                  </a:lnTo>
                  <a:cubicBezTo>
                    <a:pt x="327765" y="1451024"/>
                    <a:pt x="360000" y="1418789"/>
                    <a:pt x="360000" y="1379024"/>
                  </a:cubicBezTo>
                  <a:cubicBezTo>
                    <a:pt x="360000" y="1339259"/>
                    <a:pt x="327765" y="1307024"/>
                    <a:pt x="288000" y="1307024"/>
                  </a:cubicBezTo>
                  <a:lnTo>
                    <a:pt x="72000" y="1307024"/>
                  </a:lnTo>
                  <a:cubicBezTo>
                    <a:pt x="32235" y="1307024"/>
                    <a:pt x="0" y="1339259"/>
                    <a:pt x="0" y="137902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 dirty="0">
                <a:solidFill>
                  <a:schemeClr val="tx1"/>
                </a:solidFill>
              </a:endParaRPr>
            </a:p>
          </p:txBody>
        </p:sp>
      </p:grpSp>
      <p:sp>
        <p:nvSpPr>
          <p:cNvPr id="54" name="TextBox 53">
            <a:extLst>
              <a:ext uri="{FF2B5EF4-FFF2-40B4-BE49-F238E27FC236}">
                <a16:creationId xmlns="" xmlns:a16="http://schemas.microsoft.com/office/drawing/2014/main" id="{11A45880-A210-42F0-B5C2-4618D46B1E4D}"/>
              </a:ext>
            </a:extLst>
          </p:cNvPr>
          <p:cNvSpPr txBox="1"/>
          <p:nvPr/>
        </p:nvSpPr>
        <p:spPr>
          <a:xfrm>
            <a:off x="1773383" y="3389751"/>
            <a:ext cx="6930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Tomonlar</a:t>
            </a:r>
            <a:r>
              <a:rPr lang="en-US" dirty="0" smtClean="0"/>
              <a:t> </a:t>
            </a:r>
            <a:r>
              <a:rPr lang="en-US" dirty="0" err="1" smtClean="0"/>
              <a:t>shartnomani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70C0"/>
                </a:solidFill>
              </a:rPr>
              <a:t>tasdiqlagan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/>
              <a:t>va</a:t>
            </a:r>
            <a:r>
              <a:rPr lang="uz-Cyrl-UZ" dirty="0" smtClean="0"/>
              <a:t> </a:t>
            </a:r>
            <a:r>
              <a:rPr lang="en-US" dirty="0" err="1" smtClean="0">
                <a:solidFill>
                  <a:srgbClr val="0070C0"/>
                </a:solidFill>
              </a:rPr>
              <a:t>bajarish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javobgarligini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/>
              <a:t>olgan</a:t>
            </a:r>
            <a:endParaRPr lang="ru-RU" dirty="0"/>
          </a:p>
        </p:txBody>
      </p:sp>
      <p:sp>
        <p:nvSpPr>
          <p:cNvPr id="55" name="TextBox 54">
            <a:extLst>
              <a:ext uri="{FF2B5EF4-FFF2-40B4-BE49-F238E27FC236}">
                <a16:creationId xmlns="" xmlns:a16="http://schemas.microsoft.com/office/drawing/2014/main" id="{20D0B1BF-943B-45B9-978B-4470F5DB5053}"/>
              </a:ext>
            </a:extLst>
          </p:cNvPr>
          <p:cNvSpPr txBox="1"/>
          <p:nvPr/>
        </p:nvSpPr>
        <p:spPr>
          <a:xfrm>
            <a:off x="1847274" y="4087097"/>
            <a:ext cx="7417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tomonning</a:t>
            </a:r>
            <a:r>
              <a:rPr lang="en-US" dirty="0"/>
              <a:t> </a:t>
            </a:r>
            <a:r>
              <a:rPr lang="en-US" dirty="0" err="1"/>
              <a:t>tovar</a:t>
            </a:r>
            <a:r>
              <a:rPr lang="en-US" dirty="0"/>
              <a:t>/</a:t>
            </a:r>
            <a:r>
              <a:rPr lang="en-US" dirty="0" err="1"/>
              <a:t>xizmatlarga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>
                <a:solidFill>
                  <a:srgbClr val="0070C0"/>
                </a:solidFill>
              </a:rPr>
              <a:t>h</a:t>
            </a:r>
            <a:r>
              <a:rPr lang="en-US" dirty="0" err="1" smtClean="0">
                <a:solidFill>
                  <a:srgbClr val="0070C0"/>
                </a:solidFill>
              </a:rPr>
              <a:t>uquqi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aniqlanishi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mumkin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="" xmlns:a16="http://schemas.microsoft.com/office/drawing/2014/main" id="{0EA9F259-AA16-4C4F-A32A-3C297C062BD6}"/>
              </a:ext>
            </a:extLst>
          </p:cNvPr>
          <p:cNvSpPr txBox="1"/>
          <p:nvPr/>
        </p:nvSpPr>
        <p:spPr>
          <a:xfrm>
            <a:off x="1847274" y="4770470"/>
            <a:ext cx="6070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Tovar/</a:t>
            </a:r>
            <a:r>
              <a:rPr lang="en-US" dirty="0" err="1"/>
              <a:t>xizmatlar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>
                <a:solidFill>
                  <a:srgbClr val="0070C0"/>
                </a:solidFill>
              </a:rPr>
              <a:t>to‘lov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shartlari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aniqlanishi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mumkin</a:t>
            </a:r>
            <a:r>
              <a:rPr lang="en-US" dirty="0" smtClean="0">
                <a:solidFill>
                  <a:srgbClr val="0070C0"/>
                </a:solidFill>
              </a:rPr>
              <a:t>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="" xmlns:a16="http://schemas.microsoft.com/office/drawing/2014/main" id="{C1F8C968-D621-4A7A-A82F-EC3A08BCFCBA}"/>
              </a:ext>
            </a:extLst>
          </p:cNvPr>
          <p:cNvSpPr txBox="1"/>
          <p:nvPr/>
        </p:nvSpPr>
        <p:spPr>
          <a:xfrm>
            <a:off x="1830626" y="5453843"/>
            <a:ext cx="84176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Shartnoma</a:t>
            </a:r>
            <a:r>
              <a:rPr lang="en-US" dirty="0"/>
              <a:t> </a:t>
            </a:r>
            <a:r>
              <a:rPr lang="en-US" dirty="0" err="1">
                <a:solidFill>
                  <a:srgbClr val="0070C0"/>
                </a:solidFill>
              </a:rPr>
              <a:t>tijoriy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mohiyatga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/>
              <a:t>ega</a:t>
            </a:r>
            <a:r>
              <a:rPr lang="en-US" dirty="0"/>
              <a:t>, </a:t>
            </a:r>
            <a:r>
              <a:rPr lang="en-US" dirty="0" err="1"/>
              <a:t>ya’ni</a:t>
            </a:r>
            <a:r>
              <a:rPr lang="en-US" dirty="0"/>
              <a:t> </a:t>
            </a:r>
            <a:r>
              <a:rPr lang="en-US" dirty="0" err="1"/>
              <a:t>shartnoma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tashkilotning</a:t>
            </a:r>
            <a:r>
              <a:rPr lang="en-US" dirty="0"/>
              <a:t> </a:t>
            </a:r>
            <a:r>
              <a:rPr lang="en-US" dirty="0" err="1"/>
              <a:t>kelgusi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pul</a:t>
            </a:r>
            <a:r>
              <a:rPr lang="en-US" dirty="0"/>
              <a:t> </a:t>
            </a:r>
            <a:r>
              <a:rPr lang="en-US" dirty="0" err="1"/>
              <a:t>oqimlari</a:t>
            </a:r>
            <a:r>
              <a:rPr lang="en-US" dirty="0"/>
              <a:t> risk,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qiymat</a:t>
            </a:r>
            <a:r>
              <a:rPr lang="en-US" dirty="0"/>
              <a:t> </a:t>
            </a:r>
            <a:r>
              <a:rPr lang="en-US" dirty="0" err="1"/>
              <a:t>jixatidan</a:t>
            </a:r>
            <a:r>
              <a:rPr lang="en-US" dirty="0"/>
              <a:t> </a:t>
            </a:r>
            <a:r>
              <a:rPr lang="en-US" dirty="0" err="1"/>
              <a:t>o‘zgarishi</a:t>
            </a:r>
            <a:r>
              <a:rPr lang="en-US" dirty="0"/>
              <a:t> </a:t>
            </a:r>
            <a:r>
              <a:rPr lang="en-US" dirty="0" err="1"/>
              <a:t>kutilsa</a:t>
            </a:r>
            <a:r>
              <a:rPr lang="en-US" dirty="0" smtClean="0"/>
              <a:t>. 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="" xmlns:a16="http://schemas.microsoft.com/office/drawing/2014/main" id="{29925D87-58D4-4041-A8A6-162ADBD359B7}"/>
              </a:ext>
            </a:extLst>
          </p:cNvPr>
          <p:cNvSpPr txBox="1"/>
          <p:nvPr/>
        </p:nvSpPr>
        <p:spPr>
          <a:xfrm>
            <a:off x="1890987" y="6234840"/>
            <a:ext cx="5840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Tashkilot</a:t>
            </a:r>
            <a:r>
              <a:rPr lang="en-US" dirty="0"/>
              <a:t> </a:t>
            </a:r>
            <a:r>
              <a:rPr lang="en-US" dirty="0" err="1">
                <a:solidFill>
                  <a:srgbClr val="0070C0"/>
                </a:solidFill>
              </a:rPr>
              <a:t>tovonni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yig‘ib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olish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ehtimolligi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 smtClean="0"/>
              <a:t>.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70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1" grpId="0" animBg="1"/>
      <p:bldP spid="12" grpId="0"/>
      <p:bldP spid="54" grpId="0"/>
      <p:bldP spid="55" grpId="0"/>
      <p:bldP spid="56" grpId="0"/>
      <p:bldP spid="57" grpId="0"/>
      <p:bldP spid="5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7E0CAFE6-2761-43BB-88E5-836A7C946E16}"/>
              </a:ext>
            </a:extLst>
          </p:cNvPr>
          <p:cNvSpPr txBox="1"/>
          <p:nvPr/>
        </p:nvSpPr>
        <p:spPr>
          <a:xfrm>
            <a:off x="646545" y="281816"/>
            <a:ext cx="79978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 smtClean="0">
                <a:solidFill>
                  <a:schemeClr val="accent5">
                    <a:lumMod val="50000"/>
                  </a:schemeClr>
                </a:solidFill>
              </a:rPr>
              <a:t>1-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</a:rPr>
              <a:t>qadam</a:t>
            </a:r>
            <a:r>
              <a:rPr lang="uz-Cyrl-UZ" sz="1800" b="1" dirty="0" smtClean="0">
                <a:solidFill>
                  <a:schemeClr val="accent5">
                    <a:lumMod val="50000"/>
                  </a:schemeClr>
                </a:solidFill>
              </a:rPr>
              <a:t> – </a:t>
            </a:r>
            <a:r>
              <a:rPr lang="en-US" sz="1800" b="1" dirty="0" err="1" smtClean="0">
                <a:solidFill>
                  <a:schemeClr val="accent5">
                    <a:lumMod val="50000"/>
                  </a:schemeClr>
                </a:solidFill>
              </a:rPr>
              <a:t>Shartnomani</a:t>
            </a:r>
            <a:r>
              <a:rPr lang="en-US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1800" b="1" dirty="0" err="1" smtClean="0">
                <a:solidFill>
                  <a:schemeClr val="accent5">
                    <a:lumMod val="50000"/>
                  </a:schemeClr>
                </a:solidFill>
              </a:rPr>
              <a:t>aniqlash</a:t>
            </a:r>
            <a:r>
              <a:rPr lang="en-US" sz="1800" b="1" dirty="0" smtClean="0">
                <a:solidFill>
                  <a:schemeClr val="accent5">
                    <a:lumMod val="50000"/>
                  </a:schemeClr>
                </a:solidFill>
              </a:rPr>
              <a:t> – </a:t>
            </a:r>
            <a:r>
              <a:rPr lang="en-US" sz="1800" b="1" dirty="0" err="1" smtClean="0">
                <a:solidFill>
                  <a:srgbClr val="00B0F0"/>
                </a:solidFill>
              </a:rPr>
              <a:t>Shartnomalarni</a:t>
            </a:r>
            <a:r>
              <a:rPr lang="en-US" sz="1800" b="1" dirty="0" smtClean="0">
                <a:solidFill>
                  <a:srgbClr val="00B0F0"/>
                </a:solidFill>
              </a:rPr>
              <a:t> </a:t>
            </a:r>
            <a:r>
              <a:rPr lang="en-US" sz="1800" b="1" dirty="0" err="1" smtClean="0">
                <a:solidFill>
                  <a:srgbClr val="00B0F0"/>
                </a:solidFill>
              </a:rPr>
              <a:t>birlashtirish</a:t>
            </a:r>
            <a:endParaRPr lang="ru-RU" sz="1800" b="1" dirty="0">
              <a:solidFill>
                <a:srgbClr val="00B0F0"/>
              </a:solidFill>
            </a:endParaRP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="" xmlns:a16="http://schemas.microsoft.com/office/drawing/2014/main" id="{10CC168A-2A8B-492E-B9DC-95EDAFE5AF95}"/>
              </a:ext>
            </a:extLst>
          </p:cNvPr>
          <p:cNvSpPr/>
          <p:nvPr/>
        </p:nvSpPr>
        <p:spPr>
          <a:xfrm>
            <a:off x="714483" y="1055801"/>
            <a:ext cx="3930978" cy="66930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Shartnomalarni</a:t>
            </a:r>
            <a:r>
              <a:rPr lang="en-US" dirty="0"/>
              <a:t> </a:t>
            </a:r>
            <a:r>
              <a:rPr lang="en-US" dirty="0" err="1"/>
              <a:t>birlashtirish</a:t>
            </a:r>
            <a:endParaRPr lang="ru-RU" dirty="0"/>
          </a:p>
        </p:txBody>
      </p:sp>
      <p:sp>
        <p:nvSpPr>
          <p:cNvPr id="4" name="Стрелка: вниз 3">
            <a:extLst>
              <a:ext uri="{FF2B5EF4-FFF2-40B4-BE49-F238E27FC236}">
                <a16:creationId xmlns="" xmlns:a16="http://schemas.microsoft.com/office/drawing/2014/main" id="{7D3A5166-6468-49AA-9E13-BE2AAB2E1F51}"/>
              </a:ext>
            </a:extLst>
          </p:cNvPr>
          <p:cNvSpPr/>
          <p:nvPr/>
        </p:nvSpPr>
        <p:spPr>
          <a:xfrm>
            <a:off x="1008668" y="1719691"/>
            <a:ext cx="650450" cy="8201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1AEBDD36-1A65-4934-86A4-74A603610CEF}"/>
              </a:ext>
            </a:extLst>
          </p:cNvPr>
          <p:cNvSpPr txBox="1"/>
          <p:nvPr/>
        </p:nvSpPr>
        <p:spPr>
          <a:xfrm>
            <a:off x="714483" y="2639505"/>
            <a:ext cx="5391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Quyidagi shartlardan biri yoki bir nechtasi bajarilsa:</a:t>
            </a:r>
            <a:endParaRPr lang="ru-RU" i="1" dirty="0"/>
          </a:p>
        </p:txBody>
      </p:sp>
      <p:pic>
        <p:nvPicPr>
          <p:cNvPr id="7" name="Рисунок 6" descr="Маркеры-галочки">
            <a:extLst>
              <a:ext uri="{FF2B5EF4-FFF2-40B4-BE49-F238E27FC236}">
                <a16:creationId xmlns="" xmlns:a16="http://schemas.microsoft.com/office/drawing/2014/main" id="{754EA789-9692-4FCA-BE34-169E1C5289C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1234" y="3244446"/>
            <a:ext cx="793805" cy="793805"/>
          </a:xfrm>
          <a:prstGeom prst="rect">
            <a:avLst/>
          </a:prstGeom>
        </p:spPr>
      </p:pic>
      <p:pic>
        <p:nvPicPr>
          <p:cNvPr id="13" name="Рисунок 12" descr="Маркеры-галочки">
            <a:extLst>
              <a:ext uri="{FF2B5EF4-FFF2-40B4-BE49-F238E27FC236}">
                <a16:creationId xmlns="" xmlns:a16="http://schemas.microsoft.com/office/drawing/2014/main" id="{6E0E3965-9A9E-40E7-9764-E2B978DABBA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22112" y="4038251"/>
            <a:ext cx="793805" cy="793805"/>
          </a:xfrm>
          <a:prstGeom prst="rect">
            <a:avLst/>
          </a:prstGeom>
        </p:spPr>
      </p:pic>
      <p:pic>
        <p:nvPicPr>
          <p:cNvPr id="14" name="Рисунок 13" descr="Маркеры-галочки">
            <a:extLst>
              <a:ext uri="{FF2B5EF4-FFF2-40B4-BE49-F238E27FC236}">
                <a16:creationId xmlns="" xmlns:a16="http://schemas.microsoft.com/office/drawing/2014/main" id="{80DC6429-349F-4127-8B89-085245A772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65313" y="4832056"/>
            <a:ext cx="793805" cy="79380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63EE8508-2EE4-4468-9851-E040AF9E3F76}"/>
              </a:ext>
            </a:extLst>
          </p:cNvPr>
          <p:cNvSpPr txBox="1"/>
          <p:nvPr/>
        </p:nvSpPr>
        <p:spPr>
          <a:xfrm>
            <a:off x="1740817" y="3429000"/>
            <a:ext cx="68723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Shartnomalar</a:t>
            </a:r>
            <a:r>
              <a:rPr lang="en-US" sz="1600" dirty="0"/>
              <a:t> </a:t>
            </a:r>
            <a:r>
              <a:rPr lang="en-US" sz="1600" dirty="0" err="1"/>
              <a:t>bir</a:t>
            </a:r>
            <a:r>
              <a:rPr lang="en-US" sz="1600" dirty="0"/>
              <a:t> </a:t>
            </a:r>
            <a:r>
              <a:rPr lang="en-US" sz="1600" dirty="0" err="1"/>
              <a:t>tijorat</a:t>
            </a:r>
            <a:r>
              <a:rPr lang="en-US" sz="1600" dirty="0"/>
              <a:t> </a:t>
            </a:r>
            <a:r>
              <a:rPr lang="en-US" sz="1600" dirty="0" err="1"/>
              <a:t>maqsadiga</a:t>
            </a:r>
            <a:r>
              <a:rPr lang="en-US" sz="1600" dirty="0"/>
              <a:t> </a:t>
            </a:r>
            <a:r>
              <a:rPr lang="en-US" sz="1600" dirty="0" err="1"/>
              <a:t>mo‘ljallangan</a:t>
            </a:r>
            <a:r>
              <a:rPr lang="en-US" sz="1600" dirty="0"/>
              <a:t> </a:t>
            </a:r>
            <a:r>
              <a:rPr lang="en-US" sz="1600" dirty="0" err="1"/>
              <a:t>paket</a:t>
            </a:r>
            <a:r>
              <a:rPr lang="en-US" sz="1600" dirty="0"/>
              <a:t> </a:t>
            </a:r>
            <a:r>
              <a:rPr lang="en-US" sz="1600" dirty="0" err="1"/>
              <a:t>tarzida</a:t>
            </a:r>
            <a:r>
              <a:rPr lang="en-US" sz="1600" dirty="0"/>
              <a:t> </a:t>
            </a:r>
            <a:r>
              <a:rPr lang="en-US" sz="1600" dirty="0" err="1"/>
              <a:t>kelishilgan</a:t>
            </a:r>
            <a:r>
              <a:rPr lang="en-US" sz="1600" dirty="0"/>
              <a:t>.</a:t>
            </a:r>
            <a:endParaRPr lang="ru-RU" sz="1600" dirty="0"/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B07C35C3-1722-4B8A-8D11-86B963C199EE}"/>
              </a:ext>
            </a:extLst>
          </p:cNvPr>
          <p:cNvSpPr txBox="1"/>
          <p:nvPr/>
        </p:nvSpPr>
        <p:spPr>
          <a:xfrm>
            <a:off x="1740817" y="4149591"/>
            <a:ext cx="103403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Bir</a:t>
            </a:r>
            <a:r>
              <a:rPr lang="en-US" sz="1600" dirty="0"/>
              <a:t> </a:t>
            </a:r>
            <a:r>
              <a:rPr lang="en-US" sz="1600" dirty="0" err="1"/>
              <a:t>shartnoma</a:t>
            </a:r>
            <a:r>
              <a:rPr lang="en-US" sz="1600" dirty="0"/>
              <a:t> </a:t>
            </a:r>
            <a:r>
              <a:rPr lang="en-US" sz="1600" dirty="0" err="1"/>
              <a:t>bo‘yicha</a:t>
            </a:r>
            <a:r>
              <a:rPr lang="en-US" sz="1600" dirty="0"/>
              <a:t> </a:t>
            </a:r>
            <a:r>
              <a:rPr lang="en-US" sz="1600" dirty="0" err="1"/>
              <a:t>to‘lanadigan</a:t>
            </a:r>
            <a:r>
              <a:rPr lang="en-US" sz="1600" dirty="0"/>
              <a:t> </a:t>
            </a:r>
            <a:r>
              <a:rPr lang="en-US" sz="1600" dirty="0" err="1"/>
              <a:t>tovon</a:t>
            </a:r>
            <a:r>
              <a:rPr lang="en-US" sz="1600" dirty="0"/>
              <a:t> </a:t>
            </a:r>
            <a:r>
              <a:rPr lang="en-US" sz="1600" dirty="0" err="1"/>
              <a:t>summasi</a:t>
            </a:r>
            <a:r>
              <a:rPr lang="en-US" sz="1600" dirty="0"/>
              <a:t> </a:t>
            </a:r>
            <a:r>
              <a:rPr lang="en-US" sz="1600" dirty="0" err="1"/>
              <a:t>boshqa</a:t>
            </a:r>
            <a:r>
              <a:rPr lang="en-US" sz="1600" dirty="0"/>
              <a:t> </a:t>
            </a:r>
            <a:r>
              <a:rPr lang="en-US" sz="1600" dirty="0" err="1"/>
              <a:t>shartnomaning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err="1"/>
              <a:t>bajarilishi</a:t>
            </a:r>
            <a:r>
              <a:rPr lang="en-US" sz="1600" dirty="0"/>
              <a:t> </a:t>
            </a:r>
            <a:r>
              <a:rPr lang="en-US" sz="1600" dirty="0" err="1"/>
              <a:t>narxiga</a:t>
            </a:r>
            <a:r>
              <a:rPr lang="en-US" sz="1600" dirty="0"/>
              <a:t> </a:t>
            </a:r>
            <a:r>
              <a:rPr lang="en-US" sz="1600" dirty="0" err="1"/>
              <a:t>bog‘liq</a:t>
            </a:r>
            <a:r>
              <a:rPr lang="en-US" sz="1600" dirty="0"/>
              <a:t>.</a:t>
            </a:r>
            <a:endParaRPr lang="ru-RU" sz="1600" dirty="0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2B2D74D5-F67D-42A7-9A07-C11CFE1BBD88}"/>
              </a:ext>
            </a:extLst>
          </p:cNvPr>
          <p:cNvSpPr txBox="1"/>
          <p:nvPr/>
        </p:nvSpPr>
        <p:spPr>
          <a:xfrm>
            <a:off x="1740817" y="4938043"/>
            <a:ext cx="78534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Shartnoma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tovarlar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xizmatlar</a:t>
            </a:r>
            <a:r>
              <a:rPr lang="en-US" dirty="0"/>
              <a:t> (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shartnoma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tovarlar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xizmatlarning</a:t>
            </a:r>
            <a:r>
              <a:rPr lang="en-US" dirty="0"/>
              <a:t> </a:t>
            </a:r>
            <a:r>
              <a:rPr lang="en-US" dirty="0" err="1"/>
              <a:t>ba’zilari</a:t>
            </a:r>
            <a:r>
              <a:rPr lang="en-US" dirty="0"/>
              <a:t>) </a:t>
            </a:r>
            <a:r>
              <a:rPr lang="en-US" dirty="0" err="1"/>
              <a:t>yagona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javobgarligiga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45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8" grpId="0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20215111-870D-4C56-A0FB-DEB4B1E54C14}"/>
              </a:ext>
            </a:extLst>
          </p:cNvPr>
          <p:cNvSpPr txBox="1"/>
          <p:nvPr/>
        </p:nvSpPr>
        <p:spPr>
          <a:xfrm>
            <a:off x="563417" y="328392"/>
            <a:ext cx="79978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 smtClean="0">
                <a:solidFill>
                  <a:schemeClr val="accent5">
                    <a:lumMod val="50000"/>
                  </a:schemeClr>
                </a:solidFill>
              </a:rPr>
              <a:t>1-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</a:rPr>
              <a:t>qadam</a:t>
            </a:r>
            <a:r>
              <a:rPr lang="uz-Cyrl-UZ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uz-Cyrl-UZ" sz="1800" b="1" dirty="0">
                <a:solidFill>
                  <a:schemeClr val="accent5">
                    <a:lumMod val="50000"/>
                  </a:schemeClr>
                </a:solidFill>
              </a:rPr>
              <a:t>-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Shartnomani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aniqlash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- </a:t>
            </a:r>
            <a:r>
              <a:rPr lang="en-US" b="1" dirty="0" err="1">
                <a:solidFill>
                  <a:srgbClr val="00B0F0"/>
                </a:solidFill>
              </a:rPr>
              <a:t>Shartnoma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</a:rPr>
              <a:t>modifikatsiyasi</a:t>
            </a:r>
            <a:endParaRPr lang="ru-RU" sz="1800" b="1" dirty="0">
              <a:solidFill>
                <a:srgbClr val="00B0F0"/>
              </a:solidFill>
            </a:endParaRP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="" xmlns:a16="http://schemas.microsoft.com/office/drawing/2014/main" id="{6101483C-2DEA-4E26-94DC-F6D989136D56}"/>
              </a:ext>
            </a:extLst>
          </p:cNvPr>
          <p:cNvSpPr/>
          <p:nvPr/>
        </p:nvSpPr>
        <p:spPr>
          <a:xfrm>
            <a:off x="923637" y="1039213"/>
            <a:ext cx="2558472" cy="674254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Shartnoma</a:t>
            </a:r>
            <a:r>
              <a:rPr lang="en-US" b="1" dirty="0" smtClean="0"/>
              <a:t> </a:t>
            </a:r>
            <a:r>
              <a:rPr lang="en-US" b="1" dirty="0" err="1" smtClean="0"/>
              <a:t>modifikatsiyasi</a:t>
            </a:r>
            <a:endParaRPr lang="ru-RU" b="1" dirty="0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="" xmlns:a16="http://schemas.microsoft.com/office/drawing/2014/main" id="{5724046E-7344-441C-A75F-93091057EB6A}"/>
              </a:ext>
            </a:extLst>
          </p:cNvPr>
          <p:cNvSpPr/>
          <p:nvPr/>
        </p:nvSpPr>
        <p:spPr>
          <a:xfrm>
            <a:off x="4008583" y="932871"/>
            <a:ext cx="5070764" cy="812801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Shartnomaning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predmetidagi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yoki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narxidagi</a:t>
            </a:r>
            <a:r>
              <a:rPr lang="en-US" b="1" dirty="0">
                <a:solidFill>
                  <a:srgbClr val="0070C0"/>
                </a:solidFill>
              </a:rPr>
              <a:t> (</a:t>
            </a:r>
            <a:r>
              <a:rPr lang="en-US" b="1" dirty="0" err="1">
                <a:solidFill>
                  <a:srgbClr val="0070C0"/>
                </a:solidFill>
              </a:rPr>
              <a:t>yoki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ikkalasidagi</a:t>
            </a:r>
            <a:r>
              <a:rPr lang="en-US" b="1" dirty="0">
                <a:solidFill>
                  <a:srgbClr val="0070C0"/>
                </a:solidFill>
              </a:rPr>
              <a:t> h</a:t>
            </a:r>
            <a:r>
              <a:rPr lang="en-US" b="1" dirty="0" smtClean="0">
                <a:solidFill>
                  <a:srgbClr val="0070C0"/>
                </a:solidFill>
              </a:rPr>
              <a:t>am</a:t>
            </a:r>
            <a:r>
              <a:rPr lang="en-US" b="1" dirty="0">
                <a:solidFill>
                  <a:srgbClr val="0070C0"/>
                </a:solidFill>
              </a:rPr>
              <a:t>) </a:t>
            </a:r>
            <a:r>
              <a:rPr lang="en-US" b="1" dirty="0" err="1" smtClean="0">
                <a:solidFill>
                  <a:srgbClr val="0070C0"/>
                </a:solidFill>
              </a:rPr>
              <a:t>o‘zagarish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="" xmlns:a16="http://schemas.microsoft.com/office/drawing/2014/main" id="{00DE4379-D373-46A3-A3F9-AA76893A2A51}"/>
              </a:ext>
            </a:extLst>
          </p:cNvPr>
          <p:cNvSpPr/>
          <p:nvPr/>
        </p:nvSpPr>
        <p:spPr>
          <a:xfrm>
            <a:off x="9864436" y="521900"/>
            <a:ext cx="2161309" cy="1690257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Bu </a:t>
            </a:r>
            <a:r>
              <a:rPr lang="en-US" b="1" dirty="0" err="1">
                <a:solidFill>
                  <a:schemeClr val="tx1"/>
                </a:solidFill>
              </a:rPr>
              <a:t>o‘zgarish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shartnoma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taraflari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tomonidan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tasdiqlangan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bo‘lishi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lozim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Равно 5">
            <a:extLst>
              <a:ext uri="{FF2B5EF4-FFF2-40B4-BE49-F238E27FC236}">
                <a16:creationId xmlns="" xmlns:a16="http://schemas.microsoft.com/office/drawing/2014/main" id="{3E2DBE54-5150-4477-A2EB-B38EF3EEAA15}"/>
              </a:ext>
            </a:extLst>
          </p:cNvPr>
          <p:cNvSpPr/>
          <p:nvPr/>
        </p:nvSpPr>
        <p:spPr>
          <a:xfrm>
            <a:off x="3611419" y="1256146"/>
            <a:ext cx="267854" cy="212436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Стрелка: вправо 7">
            <a:extLst>
              <a:ext uri="{FF2B5EF4-FFF2-40B4-BE49-F238E27FC236}">
                <a16:creationId xmlns="" xmlns:a16="http://schemas.microsoft.com/office/drawing/2014/main" id="{5755C9AF-BB5A-4916-8B4B-EE81C9281B80}"/>
              </a:ext>
            </a:extLst>
          </p:cNvPr>
          <p:cNvSpPr/>
          <p:nvPr/>
        </p:nvSpPr>
        <p:spPr>
          <a:xfrm>
            <a:off x="9079348" y="1071419"/>
            <a:ext cx="785088" cy="5449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EEEAE208-1B5E-453B-8833-D89FC739B816}"/>
              </a:ext>
            </a:extLst>
          </p:cNvPr>
          <p:cNvSpPr txBox="1"/>
          <p:nvPr/>
        </p:nvSpPr>
        <p:spPr>
          <a:xfrm>
            <a:off x="762000" y="2687782"/>
            <a:ext cx="10668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>
                <a:solidFill>
                  <a:srgbClr val="00B0F0"/>
                </a:solidFill>
              </a:rPr>
              <a:t>Shartnoma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modifikatsiyasi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/>
              <a:t>shartnoma</a:t>
            </a:r>
            <a:r>
              <a:rPr lang="en-US" dirty="0"/>
              <a:t> </a:t>
            </a:r>
            <a:r>
              <a:rPr lang="en-US" dirty="0" err="1"/>
              <a:t>taraflari</a:t>
            </a:r>
            <a:r>
              <a:rPr lang="en-US" dirty="0"/>
              <a:t> </a:t>
            </a:r>
            <a:r>
              <a:rPr lang="en-US" dirty="0" err="1"/>
              <a:t>yuridik</a:t>
            </a:r>
            <a:r>
              <a:rPr lang="en-US" dirty="0"/>
              <a:t> </a:t>
            </a:r>
            <a:r>
              <a:rPr lang="en-US" dirty="0" err="1"/>
              <a:t>jixatdan</a:t>
            </a:r>
            <a:r>
              <a:rPr lang="en-US" dirty="0"/>
              <a:t> </a:t>
            </a:r>
            <a:r>
              <a:rPr lang="en-US" dirty="0" err="1"/>
              <a:t>ximoyalanadigan</a:t>
            </a:r>
            <a:r>
              <a:rPr lang="en-US" dirty="0"/>
              <a:t> </a:t>
            </a:r>
            <a:r>
              <a:rPr lang="en-US" dirty="0" err="1"/>
              <a:t>xuquq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majburiyatlarida</a:t>
            </a:r>
            <a:r>
              <a:rPr lang="en-US" dirty="0"/>
              <a:t> </a:t>
            </a:r>
            <a:r>
              <a:rPr lang="en-US" dirty="0" err="1"/>
              <a:t>o‘zgarish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xuquk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majburiyat</a:t>
            </a:r>
            <a:r>
              <a:rPr lang="en-US" dirty="0"/>
              <a:t> </a:t>
            </a:r>
            <a:r>
              <a:rPr lang="en-US" dirty="0" err="1"/>
              <a:t>keltirib</a:t>
            </a:r>
            <a:r>
              <a:rPr lang="en-US" dirty="0"/>
              <a:t> </a:t>
            </a:r>
            <a:r>
              <a:rPr lang="en-US" dirty="0" err="1"/>
              <a:t>chiqaradigan</a:t>
            </a:r>
            <a:r>
              <a:rPr lang="en-US" dirty="0"/>
              <a:t> </a:t>
            </a:r>
            <a:r>
              <a:rPr lang="en-US" dirty="0" err="1"/>
              <a:t>o‘zgarish</a:t>
            </a:r>
            <a:r>
              <a:rPr lang="en-US" dirty="0"/>
              <a:t> </a:t>
            </a:r>
            <a:r>
              <a:rPr lang="en-US" dirty="0" err="1"/>
              <a:t>tasdqilanganda</a:t>
            </a:r>
            <a:r>
              <a:rPr lang="en-US" dirty="0"/>
              <a:t> </a:t>
            </a:r>
            <a:r>
              <a:rPr lang="en-US" dirty="0" err="1"/>
              <a:t>yuzaga</a:t>
            </a:r>
            <a:r>
              <a:rPr lang="en-US" dirty="0"/>
              <a:t> </a:t>
            </a:r>
            <a:r>
              <a:rPr lang="en-US" dirty="0" err="1"/>
              <a:t>keladi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="" xmlns:a16="http://schemas.microsoft.com/office/drawing/2014/main" id="{19B0DBDD-466C-4B05-9E12-CC27912F176E}"/>
              </a:ext>
            </a:extLst>
          </p:cNvPr>
          <p:cNvSpPr/>
          <p:nvPr/>
        </p:nvSpPr>
        <p:spPr>
          <a:xfrm>
            <a:off x="923638" y="4086737"/>
            <a:ext cx="1856508" cy="4892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rgbClr val="002060"/>
                </a:solidFill>
              </a:rPr>
              <a:t>Quruvchi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="" xmlns:a16="http://schemas.microsoft.com/office/drawing/2014/main" id="{F534FD2E-43A8-4893-BD86-503F6A54F4A8}"/>
              </a:ext>
            </a:extLst>
          </p:cNvPr>
          <p:cNvSpPr/>
          <p:nvPr/>
        </p:nvSpPr>
        <p:spPr>
          <a:xfrm>
            <a:off x="3370843" y="4064000"/>
            <a:ext cx="1856508" cy="4892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rgbClr val="002060"/>
                </a:solidFill>
              </a:rPr>
              <a:t>Xaridor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="" xmlns:a16="http://schemas.microsoft.com/office/drawing/2014/main" id="{837E46C6-684E-423E-A54D-E5B8C4A8417C}"/>
              </a:ext>
            </a:extLst>
          </p:cNvPr>
          <p:cNvSpPr/>
          <p:nvPr/>
        </p:nvSpPr>
        <p:spPr>
          <a:xfrm>
            <a:off x="6096001" y="4064000"/>
            <a:ext cx="1856508" cy="4892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rgbClr val="002060"/>
                </a:solidFill>
              </a:rPr>
              <a:t>Shartnoma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3" name="Знак ''плюс'' 12">
            <a:extLst>
              <a:ext uri="{FF2B5EF4-FFF2-40B4-BE49-F238E27FC236}">
                <a16:creationId xmlns="" xmlns:a16="http://schemas.microsoft.com/office/drawing/2014/main" id="{DCC2DDE7-1DFB-4078-BC5C-47EF5D51E200}"/>
              </a:ext>
            </a:extLst>
          </p:cNvPr>
          <p:cNvSpPr/>
          <p:nvPr/>
        </p:nvSpPr>
        <p:spPr>
          <a:xfrm>
            <a:off x="2858655" y="4045528"/>
            <a:ext cx="433679" cy="595792"/>
          </a:xfrm>
          <a:prstGeom prst="mathPl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Равно 13">
            <a:extLst>
              <a:ext uri="{FF2B5EF4-FFF2-40B4-BE49-F238E27FC236}">
                <a16:creationId xmlns="" xmlns:a16="http://schemas.microsoft.com/office/drawing/2014/main" id="{DBEC0ED0-AA2F-4CB4-800E-EF325061E13F}"/>
              </a:ext>
            </a:extLst>
          </p:cNvPr>
          <p:cNvSpPr/>
          <p:nvPr/>
        </p:nvSpPr>
        <p:spPr>
          <a:xfrm>
            <a:off x="5346563" y="4119419"/>
            <a:ext cx="688540" cy="433803"/>
          </a:xfrm>
          <a:prstGeom prst="mathEqual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16" name="Прямая со стрелкой 15">
            <a:extLst>
              <a:ext uri="{FF2B5EF4-FFF2-40B4-BE49-F238E27FC236}">
                <a16:creationId xmlns="" xmlns:a16="http://schemas.microsoft.com/office/drawing/2014/main" id="{34FD3E9B-AA01-498F-8452-523F96FB81B6}"/>
              </a:ext>
            </a:extLst>
          </p:cNvPr>
          <p:cNvCxnSpPr>
            <a:stCxn id="12" idx="3"/>
          </p:cNvCxnSpPr>
          <p:nvPr/>
        </p:nvCxnSpPr>
        <p:spPr>
          <a:xfrm flipV="1">
            <a:off x="7952509" y="3925455"/>
            <a:ext cx="794327" cy="3831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>
            <a:extLst>
              <a:ext uri="{FF2B5EF4-FFF2-40B4-BE49-F238E27FC236}">
                <a16:creationId xmlns="" xmlns:a16="http://schemas.microsoft.com/office/drawing/2014/main" id="{EDAEE4B0-3B85-4139-9DE8-BE6E44D26CE0}"/>
              </a:ext>
            </a:extLst>
          </p:cNvPr>
          <p:cNvCxnSpPr>
            <a:stCxn id="12" idx="3"/>
          </p:cNvCxnSpPr>
          <p:nvPr/>
        </p:nvCxnSpPr>
        <p:spPr>
          <a:xfrm>
            <a:off x="7952509" y="4308611"/>
            <a:ext cx="775855" cy="3327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22DC64C4-0439-4ABB-9391-23377E591C0E}"/>
              </a:ext>
            </a:extLst>
          </p:cNvPr>
          <p:cNvSpPr txBox="1"/>
          <p:nvPr/>
        </p:nvSpPr>
        <p:spPr>
          <a:xfrm>
            <a:off x="8680922" y="3694668"/>
            <a:ext cx="24416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Bajarish</a:t>
            </a:r>
            <a:r>
              <a:rPr lang="en-US" dirty="0"/>
              <a:t> 30 kun </a:t>
            </a:r>
            <a:r>
              <a:rPr lang="en-US" dirty="0" err="1"/>
              <a:t>ichida</a:t>
            </a:r>
            <a:endParaRPr lang="ru-RU" dirty="0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8527B37E-D011-4691-B779-17CA551DBD53}"/>
              </a:ext>
            </a:extLst>
          </p:cNvPr>
          <p:cNvSpPr txBox="1"/>
          <p:nvPr/>
        </p:nvSpPr>
        <p:spPr>
          <a:xfrm>
            <a:off x="8703353" y="4400761"/>
            <a:ext cx="3383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Kechiktirish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penya</a:t>
            </a:r>
            <a:r>
              <a:rPr lang="en-US" dirty="0"/>
              <a:t>/</a:t>
            </a:r>
            <a:r>
              <a:rPr lang="en-US" dirty="0" err="1"/>
              <a:t>shtraf</a:t>
            </a:r>
            <a:endParaRPr lang="ru-RU" dirty="0"/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0630EEF4-DD08-4CF6-892C-876BFB7B1DBC}"/>
              </a:ext>
            </a:extLst>
          </p:cNvPr>
          <p:cNvSpPr txBox="1"/>
          <p:nvPr/>
        </p:nvSpPr>
        <p:spPr>
          <a:xfrm>
            <a:off x="991973" y="5592328"/>
            <a:ext cx="2852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Cyrl-UZ" dirty="0"/>
              <a:t>90 </a:t>
            </a:r>
            <a:r>
              <a:rPr lang="en-US" dirty="0" err="1"/>
              <a:t>kundan</a:t>
            </a:r>
            <a:r>
              <a:rPr lang="en-US" dirty="0"/>
              <a:t> </a:t>
            </a:r>
            <a:r>
              <a:rPr lang="en-US" dirty="0" err="1"/>
              <a:t>keyin</a:t>
            </a:r>
            <a:r>
              <a:rPr lang="en-US" dirty="0"/>
              <a:t> </a:t>
            </a:r>
            <a:r>
              <a:rPr lang="en-US" dirty="0" err="1"/>
              <a:t>bajarildi</a:t>
            </a:r>
            <a:r>
              <a:rPr lang="uz-Cyrl-UZ" dirty="0" smtClean="0"/>
              <a:t>. </a:t>
            </a:r>
            <a:endParaRPr lang="ru-RU" dirty="0"/>
          </a:p>
        </p:txBody>
      </p:sp>
      <p:sp>
        <p:nvSpPr>
          <p:cNvPr id="22" name="Прямоугольник: скругленные углы 21">
            <a:extLst>
              <a:ext uri="{FF2B5EF4-FFF2-40B4-BE49-F238E27FC236}">
                <a16:creationId xmlns="" xmlns:a16="http://schemas.microsoft.com/office/drawing/2014/main" id="{73D28650-25E4-4C93-89D5-1327666E8081}"/>
              </a:ext>
            </a:extLst>
          </p:cNvPr>
          <p:cNvSpPr/>
          <p:nvPr/>
        </p:nvSpPr>
        <p:spPr>
          <a:xfrm>
            <a:off x="5167746" y="5435907"/>
            <a:ext cx="1856508" cy="4892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rgbClr val="002060"/>
                </a:solidFill>
              </a:rPr>
              <a:t>Quruvchi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EC2E5FD0-4F66-4AC3-839B-5851021EDDF3}"/>
              </a:ext>
            </a:extLst>
          </p:cNvPr>
          <p:cNvSpPr txBox="1"/>
          <p:nvPr/>
        </p:nvSpPr>
        <p:spPr>
          <a:xfrm>
            <a:off x="7365973" y="5222996"/>
            <a:ext cx="14244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Da’vo</a:t>
            </a:r>
            <a:r>
              <a:rPr lang="en-US" dirty="0" smtClean="0"/>
              <a:t> </a:t>
            </a:r>
            <a:r>
              <a:rPr lang="en-US" dirty="0" err="1" smtClean="0"/>
              <a:t>qiladi</a:t>
            </a:r>
            <a:endParaRPr lang="ru-RU" dirty="0"/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9027D55C-6778-4B59-9F5D-F88351FA9B96}"/>
              </a:ext>
            </a:extLst>
          </p:cNvPr>
          <p:cNvSpPr txBox="1"/>
          <p:nvPr/>
        </p:nvSpPr>
        <p:spPr>
          <a:xfrm>
            <a:off x="7365973" y="5790944"/>
            <a:ext cx="4160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Shartnoma</a:t>
            </a:r>
            <a:r>
              <a:rPr lang="en-US" dirty="0"/>
              <a:t> </a:t>
            </a:r>
            <a:r>
              <a:rPr lang="en-US" dirty="0" err="1"/>
              <a:t>modifikatsiyasi</a:t>
            </a:r>
            <a:r>
              <a:rPr lang="en-US" dirty="0"/>
              <a:t> </a:t>
            </a:r>
            <a:r>
              <a:rPr lang="en-US" dirty="0" err="1"/>
              <a:t>xisoblanadi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51631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 animBg="1"/>
      <p:bldP spid="9" grpId="0"/>
      <p:bldP spid="10" grpId="0" animBg="1"/>
      <p:bldP spid="11" grpId="0" animBg="1"/>
      <p:bldP spid="12" grpId="0" animBg="1"/>
      <p:bldP spid="13" grpId="0" animBg="1"/>
      <p:bldP spid="14" grpId="0" animBg="1"/>
      <p:bldP spid="19" grpId="0"/>
      <p:bldP spid="20" grpId="0"/>
      <p:bldP spid="21" grpId="0"/>
      <p:bldP spid="22" grpId="0" animBg="1"/>
      <p:bldP spid="25" grpId="0"/>
      <p:bldP spid="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="" xmlns:a16="http://schemas.microsoft.com/office/drawing/2014/main" id="{13FD8E38-0620-4424-A344-2E0B29FC06C2}"/>
              </a:ext>
            </a:extLst>
          </p:cNvPr>
          <p:cNvSpPr/>
          <p:nvPr/>
        </p:nvSpPr>
        <p:spPr>
          <a:xfrm>
            <a:off x="923637" y="1039213"/>
            <a:ext cx="3205018" cy="674254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</a:rPr>
              <a:t>Shartnoma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modifikatsiyasi</a:t>
            </a:r>
            <a:r>
              <a:rPr lang="en-US" b="1" dirty="0" smtClean="0">
                <a:solidFill>
                  <a:schemeClr val="tx1"/>
                </a:solidFill>
              </a:rPr>
              <a:t> (</a:t>
            </a:r>
            <a:r>
              <a:rPr lang="en-US" b="1" dirty="0" err="1" smtClean="0">
                <a:solidFill>
                  <a:schemeClr val="tx1"/>
                </a:solidFill>
              </a:rPr>
              <a:t>ShM</a:t>
            </a:r>
            <a:r>
              <a:rPr lang="en-US" b="1" dirty="0" smtClean="0">
                <a:solidFill>
                  <a:schemeClr val="tx1"/>
                </a:solidFill>
              </a:rPr>
              <a:t>)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E24531D7-3E0F-4D41-8D3E-78FB3ED46862}"/>
              </a:ext>
            </a:extLst>
          </p:cNvPr>
          <p:cNvSpPr txBox="1"/>
          <p:nvPr/>
        </p:nvSpPr>
        <p:spPr>
          <a:xfrm>
            <a:off x="563417" y="328392"/>
            <a:ext cx="79978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 smtClean="0">
                <a:solidFill>
                  <a:schemeClr val="accent5">
                    <a:lumMod val="50000"/>
                  </a:schemeClr>
                </a:solidFill>
              </a:rPr>
              <a:t>1-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</a:rPr>
              <a:t>qadam</a:t>
            </a:r>
            <a:r>
              <a:rPr lang="uz-Cyrl-UZ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uz-Cyrl-UZ" sz="1800" b="1" dirty="0">
                <a:solidFill>
                  <a:schemeClr val="accent5">
                    <a:lumMod val="50000"/>
                  </a:schemeClr>
                </a:solidFill>
              </a:rPr>
              <a:t>-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Shartnomani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aniqlash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- </a:t>
            </a:r>
            <a:r>
              <a:rPr lang="en-US" b="1" dirty="0" err="1">
                <a:solidFill>
                  <a:srgbClr val="00B0F0"/>
                </a:solidFill>
              </a:rPr>
              <a:t>Shartnoma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modifikatsiyasi</a:t>
            </a:r>
            <a:endParaRPr lang="ru-RU" sz="1800" b="1" dirty="0">
              <a:solidFill>
                <a:srgbClr val="00B0F0"/>
              </a:solidFill>
            </a:endParaRPr>
          </a:p>
        </p:txBody>
      </p:sp>
      <p:cxnSp>
        <p:nvCxnSpPr>
          <p:cNvPr id="5" name="Прямая со стрелкой 4">
            <a:extLst>
              <a:ext uri="{FF2B5EF4-FFF2-40B4-BE49-F238E27FC236}">
                <a16:creationId xmlns="" xmlns:a16="http://schemas.microsoft.com/office/drawing/2014/main" id="{E6034EF3-DB28-4618-9DE3-163B34E5A7DA}"/>
              </a:ext>
            </a:extLst>
          </p:cNvPr>
          <p:cNvCxnSpPr>
            <a:cxnSpLocks/>
          </p:cNvCxnSpPr>
          <p:nvPr/>
        </p:nvCxnSpPr>
        <p:spPr>
          <a:xfrm>
            <a:off x="2202874" y="1713467"/>
            <a:ext cx="0" cy="399473"/>
          </a:xfrm>
          <a:prstGeom prst="straightConnector1">
            <a:avLst/>
          </a:prstGeom>
          <a:ln w="190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: скругленные углы 5">
            <a:extLst>
              <a:ext uri="{FF2B5EF4-FFF2-40B4-BE49-F238E27FC236}">
                <a16:creationId xmlns="" xmlns:a16="http://schemas.microsoft.com/office/drawing/2014/main" id="{5FB58C54-07AD-47AF-854C-3894D5F9A464}"/>
              </a:ext>
            </a:extLst>
          </p:cNvPr>
          <p:cNvSpPr/>
          <p:nvPr/>
        </p:nvSpPr>
        <p:spPr>
          <a:xfrm>
            <a:off x="923637" y="2115250"/>
            <a:ext cx="3906981" cy="914277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</a:rPr>
              <a:t>ShM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bo‘yicha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qo‘shimcha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tovar</a:t>
            </a:r>
            <a:r>
              <a:rPr lang="en-US" b="1" dirty="0">
                <a:solidFill>
                  <a:schemeClr val="tx1"/>
                </a:solidFill>
              </a:rPr>
              <a:t>/</a:t>
            </a:r>
            <a:r>
              <a:rPr lang="en-US" b="1" dirty="0" err="1">
                <a:solidFill>
                  <a:schemeClr val="tx1"/>
                </a:solidFill>
              </a:rPr>
              <a:t>xizmatlar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farqlimi</a:t>
            </a:r>
            <a:r>
              <a:rPr lang="en-US" b="1" dirty="0">
                <a:solidFill>
                  <a:srgbClr val="0070C0"/>
                </a:solidFill>
              </a:rPr>
              <a:t>*</a:t>
            </a:r>
            <a:r>
              <a:rPr lang="en-US" b="1" dirty="0">
                <a:solidFill>
                  <a:schemeClr val="tx1"/>
                </a:solidFill>
              </a:rPr>
              <a:t>? </a:t>
            </a:r>
            <a:endParaRPr lang="ru-RU" b="1" dirty="0"/>
          </a:p>
        </p:txBody>
      </p:sp>
      <p:cxnSp>
        <p:nvCxnSpPr>
          <p:cNvPr id="7" name="Прямая со стрелкой 6">
            <a:extLst>
              <a:ext uri="{FF2B5EF4-FFF2-40B4-BE49-F238E27FC236}">
                <a16:creationId xmlns="" xmlns:a16="http://schemas.microsoft.com/office/drawing/2014/main" id="{1038DF0E-0AF0-4FD2-8C75-18B5C579EEF0}"/>
              </a:ext>
            </a:extLst>
          </p:cNvPr>
          <p:cNvCxnSpPr>
            <a:cxnSpLocks/>
          </p:cNvCxnSpPr>
          <p:nvPr/>
        </p:nvCxnSpPr>
        <p:spPr>
          <a:xfrm flipH="1">
            <a:off x="2193637" y="3043259"/>
            <a:ext cx="9236" cy="372009"/>
          </a:xfrm>
          <a:prstGeom prst="straightConnector1">
            <a:avLst/>
          </a:prstGeom>
          <a:ln w="190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: скругленные углы 7">
            <a:extLst>
              <a:ext uri="{FF2B5EF4-FFF2-40B4-BE49-F238E27FC236}">
                <a16:creationId xmlns="" xmlns:a16="http://schemas.microsoft.com/office/drawing/2014/main" id="{88124868-B2D9-49C1-892E-53DAA8F37C25}"/>
              </a:ext>
            </a:extLst>
          </p:cNvPr>
          <p:cNvSpPr/>
          <p:nvPr/>
        </p:nvSpPr>
        <p:spPr>
          <a:xfrm>
            <a:off x="923637" y="3429000"/>
            <a:ext cx="3906981" cy="930319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Qo‘shilgan</a:t>
            </a:r>
            <a:r>
              <a:rPr lang="en-US" b="1" dirty="0"/>
              <a:t> </a:t>
            </a:r>
            <a:r>
              <a:rPr lang="en-US" b="1" dirty="0" err="1"/>
              <a:t>tovar</a:t>
            </a:r>
            <a:r>
              <a:rPr lang="en-US" b="1" dirty="0"/>
              <a:t>/</a:t>
            </a:r>
            <a:r>
              <a:rPr lang="en-US" b="1" dirty="0" err="1"/>
              <a:t>xizmat</a:t>
            </a:r>
            <a:r>
              <a:rPr lang="en-US" b="1" dirty="0"/>
              <a:t> </a:t>
            </a:r>
            <a:r>
              <a:rPr lang="en-US" b="1" dirty="0" err="1"/>
              <a:t>uchun</a:t>
            </a:r>
            <a:r>
              <a:rPr lang="en-US" b="1" dirty="0"/>
              <a:t> </a:t>
            </a:r>
            <a:r>
              <a:rPr lang="en-US" b="1" dirty="0" err="1"/>
              <a:t>tovon</a:t>
            </a:r>
            <a:r>
              <a:rPr lang="en-US" b="1" dirty="0"/>
              <a:t> </a:t>
            </a:r>
            <a:r>
              <a:rPr lang="en-US" b="1" dirty="0" err="1"/>
              <a:t>ularning</a:t>
            </a:r>
            <a:r>
              <a:rPr lang="en-US" b="1" dirty="0"/>
              <a:t> </a:t>
            </a:r>
            <a:r>
              <a:rPr lang="en-US" b="1" dirty="0" err="1" smtClean="0">
                <a:solidFill>
                  <a:srgbClr val="0070C0"/>
                </a:solidFill>
              </a:rPr>
              <a:t>alohida</a:t>
            </a:r>
            <a:r>
              <a:rPr lang="en-US" b="1" dirty="0" smtClean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narxini</a:t>
            </a:r>
            <a:r>
              <a:rPr lang="en-US" b="1" dirty="0">
                <a:solidFill>
                  <a:srgbClr val="0070C0"/>
                </a:solidFill>
              </a:rPr>
              <a:t>** </a:t>
            </a:r>
            <a:r>
              <a:rPr lang="en-US" b="1" dirty="0" err="1"/>
              <a:t>ifodalaydimi</a:t>
            </a:r>
            <a:r>
              <a:rPr lang="en-US" b="1" dirty="0" smtClean="0"/>
              <a:t>?</a:t>
            </a:r>
            <a:endParaRPr lang="ru-RU" b="1" dirty="0"/>
          </a:p>
        </p:txBody>
      </p:sp>
      <p:cxnSp>
        <p:nvCxnSpPr>
          <p:cNvPr id="9" name="Прямая со стрелкой 8">
            <a:extLst>
              <a:ext uri="{FF2B5EF4-FFF2-40B4-BE49-F238E27FC236}">
                <a16:creationId xmlns="" xmlns:a16="http://schemas.microsoft.com/office/drawing/2014/main" id="{F13FEF9F-CFF0-40E2-91FB-7775C42017EF}"/>
              </a:ext>
            </a:extLst>
          </p:cNvPr>
          <p:cNvCxnSpPr/>
          <p:nvPr/>
        </p:nvCxnSpPr>
        <p:spPr>
          <a:xfrm flipH="1">
            <a:off x="2193637" y="4373051"/>
            <a:ext cx="4618" cy="641806"/>
          </a:xfrm>
          <a:prstGeom prst="straightConnector1">
            <a:avLst/>
          </a:prstGeom>
          <a:ln w="190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651D2678-BC28-4CD2-B060-7F994BFE4032}"/>
              </a:ext>
            </a:extLst>
          </p:cNvPr>
          <p:cNvSpPr/>
          <p:nvPr/>
        </p:nvSpPr>
        <p:spPr>
          <a:xfrm>
            <a:off x="1196109" y="5014857"/>
            <a:ext cx="2479964" cy="8039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solidFill>
                  <a:srgbClr val="FF0000"/>
                </a:solidFill>
              </a:rPr>
              <a:t>1-</a:t>
            </a:r>
            <a:r>
              <a:rPr lang="en-US" b="1" dirty="0" err="1" smtClean="0">
                <a:solidFill>
                  <a:srgbClr val="FF0000"/>
                </a:solidFill>
              </a:rPr>
              <a:t>holat</a:t>
            </a:r>
            <a:r>
              <a:rPr lang="uz-Cyrl-UZ" b="1" dirty="0" smtClean="0">
                <a:solidFill>
                  <a:srgbClr val="FF0000"/>
                </a:solidFill>
              </a:rPr>
              <a:t>. </a:t>
            </a:r>
            <a:endParaRPr lang="uz-Cyrl-UZ" b="1" dirty="0">
              <a:solidFill>
                <a:srgbClr val="FF0000"/>
              </a:solidFill>
            </a:endParaRPr>
          </a:p>
          <a:p>
            <a:pPr algn="ctr"/>
            <a:r>
              <a:rPr lang="en-US" sz="1400" b="1" dirty="0" err="1">
                <a:solidFill>
                  <a:srgbClr val="00B050"/>
                </a:solidFill>
              </a:rPr>
              <a:t>ShM</a:t>
            </a:r>
            <a:r>
              <a:rPr lang="en-US" sz="1400" b="1" dirty="0">
                <a:solidFill>
                  <a:srgbClr val="00B050"/>
                </a:solidFill>
              </a:rPr>
              <a:t> =</a:t>
            </a:r>
            <a:r>
              <a:rPr lang="en-US" sz="1400" b="1" dirty="0" err="1" smtClean="0">
                <a:solidFill>
                  <a:srgbClr val="00B050"/>
                </a:solidFill>
              </a:rPr>
              <a:t>Alohida</a:t>
            </a:r>
            <a:r>
              <a:rPr lang="en-US" sz="1400" b="1" dirty="0" smtClean="0">
                <a:solidFill>
                  <a:srgbClr val="00B050"/>
                </a:solidFill>
              </a:rPr>
              <a:t> </a:t>
            </a:r>
            <a:r>
              <a:rPr lang="en-US" sz="1400" b="1" dirty="0" err="1">
                <a:solidFill>
                  <a:srgbClr val="00B050"/>
                </a:solidFill>
              </a:rPr>
              <a:t>shartnoma</a:t>
            </a:r>
            <a:endParaRPr lang="ru-RU" sz="1400" b="1" dirty="0">
              <a:solidFill>
                <a:srgbClr val="00B050"/>
              </a:solidFill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3463046C-D210-4945-879E-49D039103561}"/>
              </a:ext>
            </a:extLst>
          </p:cNvPr>
          <p:cNvSpPr/>
          <p:nvPr/>
        </p:nvSpPr>
        <p:spPr>
          <a:xfrm>
            <a:off x="5791198" y="2115126"/>
            <a:ext cx="2890981" cy="9142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2-</a:t>
            </a:r>
            <a:r>
              <a:rPr lang="en-US" b="1" dirty="0" err="1" smtClean="0">
                <a:solidFill>
                  <a:srgbClr val="FF0000"/>
                </a:solidFill>
              </a:rPr>
              <a:t>holat</a:t>
            </a:r>
            <a:r>
              <a:rPr lang="ru-RU" b="1" dirty="0" smtClean="0">
                <a:solidFill>
                  <a:srgbClr val="FF0000"/>
                </a:solidFill>
              </a:rPr>
              <a:t>. </a:t>
            </a:r>
            <a:r>
              <a:rPr lang="en-US" b="1" dirty="0" err="1">
                <a:solidFill>
                  <a:srgbClr val="00B050"/>
                </a:solidFill>
              </a:rPr>
              <a:t>ShM</a:t>
            </a:r>
            <a:r>
              <a:rPr lang="en-US" b="1" dirty="0">
                <a:solidFill>
                  <a:srgbClr val="00B050"/>
                </a:solidFill>
              </a:rPr>
              <a:t>=</a:t>
            </a:r>
            <a:r>
              <a:rPr lang="en-US" b="1" dirty="0" err="1">
                <a:solidFill>
                  <a:srgbClr val="00B050"/>
                </a:solidFill>
              </a:rPr>
              <a:t>joriy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shartnomaning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bir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qismi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tarzida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62B5E5C6-46AD-4C54-9D08-1B04B7980F64}"/>
              </a:ext>
            </a:extLst>
          </p:cNvPr>
          <p:cNvSpPr/>
          <p:nvPr/>
        </p:nvSpPr>
        <p:spPr>
          <a:xfrm>
            <a:off x="5791198" y="3445042"/>
            <a:ext cx="2914070" cy="9142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solidFill>
                  <a:srgbClr val="FF0000"/>
                </a:solidFill>
              </a:rPr>
              <a:t>3-</a:t>
            </a:r>
            <a:r>
              <a:rPr lang="en-US" b="1" dirty="0" err="1" smtClean="0">
                <a:solidFill>
                  <a:srgbClr val="FF0000"/>
                </a:solidFill>
              </a:rPr>
              <a:t>holat</a:t>
            </a:r>
            <a:r>
              <a:rPr lang="uz-Cyrl-UZ" b="1" dirty="0" smtClean="0">
                <a:solidFill>
                  <a:srgbClr val="FF0000"/>
                </a:solidFill>
              </a:rPr>
              <a:t>. </a:t>
            </a:r>
            <a:r>
              <a:rPr lang="en-US" b="1" dirty="0" err="1">
                <a:solidFill>
                  <a:srgbClr val="00B050"/>
                </a:solidFill>
              </a:rPr>
              <a:t>ShM≠Aloxida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shartnoma</a:t>
            </a:r>
            <a:endParaRPr lang="uz-Cyrl-UZ" b="1" dirty="0">
              <a:solidFill>
                <a:srgbClr val="00B050"/>
              </a:solidFill>
            </a:endParaRPr>
          </a:p>
          <a:p>
            <a:pPr algn="ctr"/>
            <a:r>
              <a:rPr lang="uz-Cyrl-UZ" sz="1200" b="1" dirty="0" smtClean="0">
                <a:solidFill>
                  <a:schemeClr val="tx1"/>
                </a:solidFill>
              </a:rPr>
              <a:t>(</a:t>
            </a:r>
            <a:r>
              <a:rPr lang="en-US" sz="1200" b="1" dirty="0" err="1">
                <a:solidFill>
                  <a:schemeClr val="tx1"/>
                </a:solidFill>
              </a:rPr>
              <a:t>eski</a:t>
            </a:r>
            <a:r>
              <a:rPr lang="en-US" sz="1200" b="1" dirty="0">
                <a:solidFill>
                  <a:schemeClr val="tx1"/>
                </a:solidFill>
              </a:rPr>
              <a:t> </a:t>
            </a:r>
            <a:r>
              <a:rPr lang="en-US" sz="1200" b="1" dirty="0" err="1">
                <a:solidFill>
                  <a:schemeClr val="tx1"/>
                </a:solidFill>
              </a:rPr>
              <a:t>shartnoma</a:t>
            </a:r>
            <a:r>
              <a:rPr lang="en-US" sz="1200" b="1" dirty="0">
                <a:solidFill>
                  <a:schemeClr val="tx1"/>
                </a:solidFill>
              </a:rPr>
              <a:t> </a:t>
            </a:r>
            <a:r>
              <a:rPr lang="en-US" sz="1200" b="1" dirty="0" err="1">
                <a:solidFill>
                  <a:schemeClr val="tx1"/>
                </a:solidFill>
              </a:rPr>
              <a:t>tugatish</a:t>
            </a:r>
            <a:r>
              <a:rPr lang="en-US" sz="1200" b="1" dirty="0">
                <a:solidFill>
                  <a:schemeClr val="tx1"/>
                </a:solidFill>
              </a:rPr>
              <a:t> +</a:t>
            </a:r>
            <a:r>
              <a:rPr lang="en-US" sz="1200" b="1" dirty="0" err="1">
                <a:solidFill>
                  <a:schemeClr val="tx1"/>
                </a:solidFill>
              </a:rPr>
              <a:t>yangi</a:t>
            </a:r>
            <a:r>
              <a:rPr lang="en-US" sz="1200" b="1" dirty="0">
                <a:solidFill>
                  <a:schemeClr val="tx1"/>
                </a:solidFill>
              </a:rPr>
              <a:t> </a:t>
            </a:r>
            <a:r>
              <a:rPr lang="en-US" sz="1200" b="1" dirty="0" err="1">
                <a:solidFill>
                  <a:schemeClr val="tx1"/>
                </a:solidFill>
              </a:rPr>
              <a:t>shartnoma</a:t>
            </a:r>
            <a:r>
              <a:rPr lang="en-US" sz="1200" b="1" dirty="0">
                <a:solidFill>
                  <a:schemeClr val="tx1"/>
                </a:solidFill>
              </a:rPr>
              <a:t> </a:t>
            </a:r>
            <a:r>
              <a:rPr lang="en-US" sz="1200" b="1" dirty="0" err="1">
                <a:solidFill>
                  <a:schemeClr val="tx1"/>
                </a:solidFill>
              </a:rPr>
              <a:t>tuzish</a:t>
            </a:r>
            <a:r>
              <a:rPr lang="ru-RU" sz="1200" b="1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FEAEF560-BE04-4379-BBB5-86ACE3490CCA}"/>
              </a:ext>
            </a:extLst>
          </p:cNvPr>
          <p:cNvSpPr/>
          <p:nvPr/>
        </p:nvSpPr>
        <p:spPr>
          <a:xfrm>
            <a:off x="9305633" y="2433598"/>
            <a:ext cx="2115130" cy="14685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solidFill>
                  <a:srgbClr val="FF0000"/>
                </a:solidFill>
              </a:rPr>
              <a:t>4-</a:t>
            </a:r>
            <a:r>
              <a:rPr lang="en-US" b="1" dirty="0" err="1" smtClean="0">
                <a:solidFill>
                  <a:srgbClr val="FF0000"/>
                </a:solidFill>
              </a:rPr>
              <a:t>holat</a:t>
            </a:r>
            <a:r>
              <a:rPr lang="uz-Cyrl-UZ" b="1" dirty="0" smtClean="0">
                <a:solidFill>
                  <a:srgbClr val="FF0000"/>
                </a:solidFill>
              </a:rPr>
              <a:t>. </a:t>
            </a:r>
            <a:endParaRPr lang="uz-Cyrl-UZ" b="1" dirty="0">
              <a:solidFill>
                <a:srgbClr val="FF0000"/>
              </a:solidFill>
            </a:endParaRPr>
          </a:p>
          <a:p>
            <a:pPr algn="ctr"/>
            <a:r>
              <a:rPr lang="uz-Cyrl-UZ" b="1" dirty="0">
                <a:solidFill>
                  <a:srgbClr val="00B050"/>
                </a:solidFill>
              </a:rPr>
              <a:t>3 </a:t>
            </a:r>
            <a:r>
              <a:rPr lang="en-US" b="1" dirty="0" err="1" smtClean="0">
                <a:solidFill>
                  <a:srgbClr val="00B050"/>
                </a:solidFill>
              </a:rPr>
              <a:t>va</a:t>
            </a:r>
            <a:r>
              <a:rPr lang="en-US" b="1" dirty="0" smtClean="0">
                <a:solidFill>
                  <a:srgbClr val="00B050"/>
                </a:solidFill>
              </a:rPr>
              <a:t> </a:t>
            </a:r>
            <a:r>
              <a:rPr lang="uz-Cyrl-UZ" b="1" dirty="0" smtClean="0">
                <a:solidFill>
                  <a:srgbClr val="00B050"/>
                </a:solidFill>
              </a:rPr>
              <a:t>4 </a:t>
            </a:r>
            <a:r>
              <a:rPr lang="en-US" b="1" dirty="0" err="1" smtClean="0">
                <a:solidFill>
                  <a:srgbClr val="00B050"/>
                </a:solidFill>
              </a:rPr>
              <a:t>holatlar</a:t>
            </a:r>
            <a:r>
              <a:rPr lang="en-US" b="1" dirty="0" smtClean="0">
                <a:solidFill>
                  <a:srgbClr val="00B050"/>
                </a:solidFill>
              </a:rPr>
              <a:t> </a:t>
            </a:r>
            <a:r>
              <a:rPr lang="en-US" b="1" dirty="0" err="1" smtClean="0">
                <a:solidFill>
                  <a:srgbClr val="00B050"/>
                </a:solidFill>
              </a:rPr>
              <a:t>birlashuvi</a:t>
            </a:r>
            <a:endParaRPr lang="ru-RU" b="1" dirty="0">
              <a:solidFill>
                <a:srgbClr val="00B050"/>
              </a:solidFill>
            </a:endParaRPr>
          </a:p>
        </p:txBody>
      </p:sp>
      <p:cxnSp>
        <p:nvCxnSpPr>
          <p:cNvPr id="18" name="Прямая со стрелкой 17">
            <a:extLst>
              <a:ext uri="{FF2B5EF4-FFF2-40B4-BE49-F238E27FC236}">
                <a16:creationId xmlns="" xmlns:a16="http://schemas.microsoft.com/office/drawing/2014/main" id="{C7CF79C8-E82C-424A-8B7E-3697FCD7B45C}"/>
              </a:ext>
            </a:extLst>
          </p:cNvPr>
          <p:cNvCxnSpPr>
            <a:cxnSpLocks/>
            <a:stCxn id="6" idx="3"/>
            <a:endCxn id="11" idx="1"/>
          </p:cNvCxnSpPr>
          <p:nvPr/>
        </p:nvCxnSpPr>
        <p:spPr>
          <a:xfrm flipV="1">
            <a:off x="4830618" y="2572265"/>
            <a:ext cx="960580" cy="12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>
            <a:extLst>
              <a:ext uri="{FF2B5EF4-FFF2-40B4-BE49-F238E27FC236}">
                <a16:creationId xmlns="" xmlns:a16="http://schemas.microsoft.com/office/drawing/2014/main" id="{B2FD6DF1-672A-40B5-ABC2-0F775DE0AF8B}"/>
              </a:ext>
            </a:extLst>
          </p:cNvPr>
          <p:cNvCxnSpPr/>
          <p:nvPr/>
        </p:nvCxnSpPr>
        <p:spPr>
          <a:xfrm flipV="1">
            <a:off x="4844470" y="3951669"/>
            <a:ext cx="960581" cy="12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авая фигурная скобка 20">
            <a:extLst>
              <a:ext uri="{FF2B5EF4-FFF2-40B4-BE49-F238E27FC236}">
                <a16:creationId xmlns="" xmlns:a16="http://schemas.microsoft.com/office/drawing/2014/main" id="{8F099750-D1C1-4215-8860-C5C5E21C4634}"/>
              </a:ext>
            </a:extLst>
          </p:cNvPr>
          <p:cNvSpPr/>
          <p:nvPr/>
        </p:nvSpPr>
        <p:spPr>
          <a:xfrm>
            <a:off x="8705268" y="2483087"/>
            <a:ext cx="489529" cy="1468582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D867C4BA-EE21-416C-802F-18D8634C43B5}"/>
              </a:ext>
            </a:extLst>
          </p:cNvPr>
          <p:cNvSpPr txBox="1"/>
          <p:nvPr/>
        </p:nvSpPr>
        <p:spPr>
          <a:xfrm>
            <a:off x="1653132" y="3020654"/>
            <a:ext cx="517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Ha</a:t>
            </a:r>
            <a:endParaRPr lang="ru-RU" dirty="0"/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E5970E2B-AADC-499F-9CE8-9C18B960985A}"/>
              </a:ext>
            </a:extLst>
          </p:cNvPr>
          <p:cNvSpPr txBox="1"/>
          <p:nvPr/>
        </p:nvSpPr>
        <p:spPr>
          <a:xfrm>
            <a:off x="1726843" y="4479385"/>
            <a:ext cx="479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Ha</a:t>
            </a:r>
            <a:endParaRPr lang="ru-RU" dirty="0"/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B9006F58-4B1E-4031-8F13-7AD530CD81DB}"/>
              </a:ext>
            </a:extLst>
          </p:cNvPr>
          <p:cNvSpPr txBox="1"/>
          <p:nvPr/>
        </p:nvSpPr>
        <p:spPr>
          <a:xfrm>
            <a:off x="5030971" y="2248932"/>
            <a:ext cx="6251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Yo’q</a:t>
            </a:r>
            <a:endParaRPr lang="ru-RU" dirty="0"/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286D2772-327F-47F5-8258-03704A75BA61}"/>
              </a:ext>
            </a:extLst>
          </p:cNvPr>
          <p:cNvSpPr txBox="1"/>
          <p:nvPr/>
        </p:nvSpPr>
        <p:spPr>
          <a:xfrm>
            <a:off x="5017777" y="3592701"/>
            <a:ext cx="6251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Yo’q</a:t>
            </a:r>
            <a:endParaRPr lang="ru-RU" dirty="0"/>
          </a:p>
        </p:txBody>
      </p:sp>
      <p:sp>
        <p:nvSpPr>
          <p:cNvPr id="29" name="Прямоугольник 28">
            <a:extLst>
              <a:ext uri="{FF2B5EF4-FFF2-40B4-BE49-F238E27FC236}">
                <a16:creationId xmlns="" xmlns:a16="http://schemas.microsoft.com/office/drawing/2014/main" id="{11E100DF-E428-4F41-AF7D-C847514CAED8}"/>
              </a:ext>
            </a:extLst>
          </p:cNvPr>
          <p:cNvSpPr/>
          <p:nvPr/>
        </p:nvSpPr>
        <p:spPr>
          <a:xfrm>
            <a:off x="278723" y="2110599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</a:t>
            </a:r>
          </a:p>
        </p:txBody>
      </p:sp>
      <p:sp>
        <p:nvSpPr>
          <p:cNvPr id="30" name="Прямоугольник 29">
            <a:extLst>
              <a:ext uri="{FF2B5EF4-FFF2-40B4-BE49-F238E27FC236}">
                <a16:creationId xmlns="" xmlns:a16="http://schemas.microsoft.com/office/drawing/2014/main" id="{C2802C79-5CB6-4811-BECD-320A6EEC7A7F}"/>
              </a:ext>
            </a:extLst>
          </p:cNvPr>
          <p:cNvSpPr/>
          <p:nvPr/>
        </p:nvSpPr>
        <p:spPr>
          <a:xfrm>
            <a:off x="298831" y="3362407"/>
            <a:ext cx="569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z-Cyrl-UZ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BBF8E2C7-FEE9-4E9A-9C23-8C9C9D2C6FBE}"/>
              </a:ext>
            </a:extLst>
          </p:cNvPr>
          <p:cNvSpPr txBox="1"/>
          <p:nvPr/>
        </p:nvSpPr>
        <p:spPr>
          <a:xfrm>
            <a:off x="877455" y="6151159"/>
            <a:ext cx="64251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*</a:t>
            </a:r>
            <a:r>
              <a:rPr lang="en-US" sz="1400" dirty="0" err="1"/>
              <a:t>keyingi</a:t>
            </a:r>
            <a:r>
              <a:rPr lang="en-US" sz="1400" dirty="0"/>
              <a:t> </a:t>
            </a:r>
            <a:r>
              <a:rPr lang="en-US" sz="1400" dirty="0" err="1"/>
              <a:t>slaydlarda</a:t>
            </a:r>
            <a:r>
              <a:rPr lang="en-US" sz="1400" dirty="0"/>
              <a:t> </a:t>
            </a:r>
            <a:r>
              <a:rPr lang="en-US" sz="1400" dirty="0" err="1"/>
              <a:t>izoxlanadi</a:t>
            </a:r>
            <a:r>
              <a:rPr lang="en-US" sz="1400" dirty="0"/>
              <a:t>.</a:t>
            </a:r>
            <a:br>
              <a:rPr lang="en-US" sz="1400" dirty="0"/>
            </a:br>
            <a:r>
              <a:rPr lang="en-US" sz="1400" dirty="0"/>
              <a:t>**</a:t>
            </a:r>
            <a:r>
              <a:rPr lang="en-US" sz="1400" dirty="0" err="1"/>
              <a:t>tashkilot</a:t>
            </a:r>
            <a:r>
              <a:rPr lang="en-US" sz="1400" dirty="0"/>
              <a:t> </a:t>
            </a:r>
            <a:r>
              <a:rPr lang="en-US" sz="1400" dirty="0" err="1"/>
              <a:t>kelishilgan</a:t>
            </a:r>
            <a:r>
              <a:rPr lang="en-US" sz="1400" dirty="0"/>
              <a:t> </a:t>
            </a:r>
            <a:r>
              <a:rPr lang="en-US" sz="1400" dirty="0" err="1"/>
              <a:t>tovarlar</a:t>
            </a:r>
            <a:r>
              <a:rPr lang="en-US" sz="1400" dirty="0"/>
              <a:t>/</a:t>
            </a:r>
            <a:r>
              <a:rPr lang="en-US" sz="1400" dirty="0" err="1"/>
              <a:t>xizmatlarni</a:t>
            </a:r>
            <a:r>
              <a:rPr lang="en-US" sz="1400" dirty="0"/>
              <a:t> </a:t>
            </a:r>
            <a:r>
              <a:rPr lang="en-US" sz="1400" dirty="0" err="1"/>
              <a:t>aloxida</a:t>
            </a:r>
            <a:r>
              <a:rPr lang="en-US" sz="1400" dirty="0"/>
              <a:t> </a:t>
            </a:r>
            <a:r>
              <a:rPr lang="en-US" sz="1400" dirty="0" err="1"/>
              <a:t>sotganda</a:t>
            </a:r>
            <a:r>
              <a:rPr lang="en-US" sz="1400" dirty="0"/>
              <a:t> </a:t>
            </a:r>
            <a:r>
              <a:rPr lang="en-US" sz="1400" dirty="0" err="1"/>
              <a:t>belgilanadigan</a:t>
            </a:r>
            <a:r>
              <a:rPr lang="en-US" sz="1400" dirty="0"/>
              <a:t> </a:t>
            </a:r>
            <a:r>
              <a:rPr lang="en-US" sz="1400" dirty="0" err="1"/>
              <a:t>narx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391169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8" grpId="0" animBg="1"/>
      <p:bldP spid="10" grpId="0" animBg="1"/>
      <p:bldP spid="11" grpId="0" animBg="1"/>
      <p:bldP spid="12" grpId="0" animBg="1"/>
      <p:bldP spid="13" grpId="0" animBg="1"/>
      <p:bldP spid="21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11817002-3026-4C13-9D12-CBC9D14128DD}"/>
              </a:ext>
            </a:extLst>
          </p:cNvPr>
          <p:cNvSpPr txBox="1"/>
          <p:nvPr/>
        </p:nvSpPr>
        <p:spPr>
          <a:xfrm>
            <a:off x="181632" y="745849"/>
            <a:ext cx="356844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uz-Cyrl-UZ" altLang="ko-KR" sz="4800" b="1" dirty="0">
                <a:solidFill>
                  <a:schemeClr val="bg1"/>
                </a:solidFill>
                <a:cs typeface="Arial" pitchFamily="34" charset="0"/>
              </a:rPr>
              <a:t>2</a:t>
            </a:r>
            <a:r>
              <a:rPr lang="en-US" altLang="ko-KR" sz="4800" b="1" dirty="0" smtClean="0">
                <a:solidFill>
                  <a:schemeClr val="bg1"/>
                </a:solidFill>
                <a:cs typeface="Arial" pitchFamily="34" charset="0"/>
              </a:rPr>
              <a:t>-</a:t>
            </a:r>
            <a:r>
              <a:rPr lang="en-US" altLang="ko-KR" sz="4800" b="1" dirty="0" err="1" smtClean="0">
                <a:solidFill>
                  <a:schemeClr val="bg1"/>
                </a:solidFill>
                <a:cs typeface="Arial" pitchFamily="34" charset="0"/>
              </a:rPr>
              <a:t>qadam</a:t>
            </a:r>
            <a:endParaRPr lang="ko-KR" altLang="en-US" sz="48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291E96E-DE82-4D41-BD98-9BF2346FA77E}"/>
              </a:ext>
            </a:extLst>
          </p:cNvPr>
          <p:cNvSpPr txBox="1"/>
          <p:nvPr/>
        </p:nvSpPr>
        <p:spPr>
          <a:xfrm>
            <a:off x="181632" y="2594773"/>
            <a:ext cx="3008278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dirty="0" err="1"/>
              <a:t>Bajarish</a:t>
            </a:r>
            <a:r>
              <a:rPr lang="en-US" sz="1200" b="1" dirty="0"/>
              <a:t> </a:t>
            </a:r>
            <a:r>
              <a:rPr lang="en-US" sz="1200" b="1" dirty="0" err="1"/>
              <a:t>javobgarligi</a:t>
            </a:r>
            <a:r>
              <a:rPr lang="en-US" sz="1200" b="1" dirty="0"/>
              <a:t> </a:t>
            </a:r>
            <a:r>
              <a:rPr lang="en-US" sz="1200" b="1" dirty="0" err="1" smtClean="0"/>
              <a:t>nima</a:t>
            </a:r>
            <a:endParaRPr lang="en-US" sz="1200" b="1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dirty="0" err="1" smtClean="0"/>
              <a:t>Yaqqol</a:t>
            </a:r>
            <a:r>
              <a:rPr lang="en-US" sz="1200" b="1" dirty="0" smtClean="0"/>
              <a:t> </a:t>
            </a:r>
            <a:r>
              <a:rPr lang="en-US" sz="1200" b="1" dirty="0" err="1"/>
              <a:t>va</a:t>
            </a:r>
            <a:r>
              <a:rPr lang="en-US" sz="1200" b="1" dirty="0"/>
              <a:t> </a:t>
            </a:r>
            <a:r>
              <a:rPr lang="en-US" sz="1200" b="1" dirty="0" err="1"/>
              <a:t>yashirish</a:t>
            </a:r>
            <a:r>
              <a:rPr lang="en-US" sz="1200" b="1" dirty="0"/>
              <a:t> </a:t>
            </a:r>
            <a:r>
              <a:rPr lang="en-US" sz="1200" b="1" dirty="0" err="1" smtClean="0"/>
              <a:t>va’dalar</a:t>
            </a:r>
            <a:endParaRPr lang="en-US" sz="1200" b="1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dirty="0" smtClean="0"/>
              <a:t>“</a:t>
            </a:r>
            <a:r>
              <a:rPr lang="en-US" sz="1200" b="1" dirty="0" err="1" smtClean="0"/>
              <a:t>Farqli</a:t>
            </a:r>
            <a:r>
              <a:rPr lang="en-US" sz="1200" b="1" dirty="0"/>
              <a:t>” </a:t>
            </a:r>
            <a:r>
              <a:rPr lang="en-US" sz="1200" b="1" dirty="0" err="1"/>
              <a:t>bajarish</a:t>
            </a:r>
            <a:r>
              <a:rPr lang="en-US" sz="1200" b="1" dirty="0"/>
              <a:t> </a:t>
            </a:r>
            <a:r>
              <a:rPr lang="en-US" sz="1200" b="1" dirty="0" err="1" smtClean="0"/>
              <a:t>javobgarligi</a:t>
            </a:r>
            <a:endParaRPr lang="en-US" sz="1200" b="1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dirty="0" err="1" smtClean="0"/>
              <a:t>Shartnoma</a:t>
            </a:r>
            <a:r>
              <a:rPr lang="en-US" sz="1200" b="1" dirty="0" smtClean="0"/>
              <a:t> </a:t>
            </a:r>
            <a:r>
              <a:rPr lang="en-US" sz="1200" b="1" dirty="0" err="1"/>
              <a:t>modifikatsiyasi</a:t>
            </a:r>
            <a:endParaRPr lang="ko-KR" altLang="en-US" sz="1200" b="1" dirty="0">
              <a:cs typeface="Arial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167B16A-2CB9-4075-B714-EA09F2542425}"/>
              </a:ext>
            </a:extLst>
          </p:cNvPr>
          <p:cNvSpPr txBox="1"/>
          <p:nvPr/>
        </p:nvSpPr>
        <p:spPr>
          <a:xfrm>
            <a:off x="283125" y="1694526"/>
            <a:ext cx="3568439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400" b="1" dirty="0" err="1" smtClean="0">
                <a:solidFill>
                  <a:schemeClr val="accent5">
                    <a:lumMod val="50000"/>
                  </a:schemeClr>
                </a:solidFill>
              </a:rPr>
              <a:t>Bajarish</a:t>
            </a: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5">
                    <a:lumMod val="50000"/>
                  </a:schemeClr>
                </a:solidFill>
              </a:rPr>
              <a:t>javobgarligini</a:t>
            </a: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en-US" sz="2400" b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en-US" sz="2400" b="1" dirty="0" err="1">
                <a:solidFill>
                  <a:schemeClr val="accent5">
                    <a:lumMod val="50000"/>
                  </a:schemeClr>
                </a:solidFill>
              </a:rPr>
              <a:t>aniqlash</a:t>
            </a:r>
            <a:endParaRPr lang="ru-RU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238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216FABB-A6A6-4944-A4A8-B781D8E4D0F6}"/>
              </a:ext>
            </a:extLst>
          </p:cNvPr>
          <p:cNvSpPr txBox="1"/>
          <p:nvPr/>
        </p:nvSpPr>
        <p:spPr>
          <a:xfrm>
            <a:off x="369454" y="198643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>
                <a:solidFill>
                  <a:schemeClr val="accent5">
                    <a:lumMod val="50000"/>
                  </a:schemeClr>
                </a:solidFill>
              </a:rPr>
              <a:t>2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-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qadam</a:t>
            </a:r>
            <a:r>
              <a:rPr lang="uz-Cyrl-UZ" b="1" dirty="0">
                <a:solidFill>
                  <a:schemeClr val="accent5">
                    <a:lumMod val="50000"/>
                  </a:schemeClr>
                </a:solidFill>
              </a:rPr>
              <a:t> –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Bajarish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javobgarligini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aniqlash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="" xmlns:a16="http://schemas.microsoft.com/office/drawing/2014/main" id="{2D227268-B1AD-4FF0-A080-9977EB6F8274}"/>
              </a:ext>
            </a:extLst>
          </p:cNvPr>
          <p:cNvSpPr/>
          <p:nvPr/>
        </p:nvSpPr>
        <p:spPr>
          <a:xfrm>
            <a:off x="591127" y="766618"/>
            <a:ext cx="3168073" cy="609600"/>
          </a:xfrm>
          <a:prstGeom prst="round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Bajarish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javobgarligi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(BJ</a:t>
            </a:r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)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FEB5BCD-C5B9-404A-900D-A3412366F685}"/>
              </a:ext>
            </a:extLst>
          </p:cNvPr>
          <p:cNvSpPr txBox="1"/>
          <p:nvPr/>
        </p:nvSpPr>
        <p:spPr>
          <a:xfrm>
            <a:off x="4202545" y="902141"/>
            <a:ext cx="70823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bu</a:t>
            </a:r>
            <a:r>
              <a:rPr lang="en-US" sz="1600" dirty="0"/>
              <a:t> </a:t>
            </a:r>
            <a:r>
              <a:rPr lang="en-US" sz="1600" b="1" dirty="0" err="1"/>
              <a:t>quyidagilardan</a:t>
            </a:r>
            <a:r>
              <a:rPr lang="en-US" sz="1600" b="1" dirty="0"/>
              <a:t> </a:t>
            </a:r>
            <a:r>
              <a:rPr lang="en-US" sz="1600" b="1" dirty="0" err="1"/>
              <a:t>birini</a:t>
            </a:r>
            <a:r>
              <a:rPr lang="en-US" sz="1600" b="1" dirty="0"/>
              <a:t> </a:t>
            </a:r>
            <a:r>
              <a:rPr lang="en-US" sz="1600" dirty="0" err="1"/>
              <a:t>xaridorga</a:t>
            </a:r>
            <a:r>
              <a:rPr lang="en-US" sz="1600" dirty="0"/>
              <a:t> </a:t>
            </a:r>
            <a:r>
              <a:rPr lang="en-US" sz="1600" dirty="0" err="1"/>
              <a:t>o‘tkazish</a:t>
            </a:r>
            <a:r>
              <a:rPr lang="en-US" sz="1600" dirty="0"/>
              <a:t> </a:t>
            </a:r>
            <a:r>
              <a:rPr lang="en-US" sz="1600" dirty="0" err="1"/>
              <a:t>bo‘yicha</a:t>
            </a:r>
            <a:r>
              <a:rPr lang="en-US" sz="1600" dirty="0"/>
              <a:t> </a:t>
            </a:r>
            <a:r>
              <a:rPr lang="en-US" sz="1600" dirty="0" err="1"/>
              <a:t>shartnomadagi</a:t>
            </a:r>
            <a:r>
              <a:rPr lang="en-US" sz="1600" dirty="0"/>
              <a:t> </a:t>
            </a:r>
            <a:r>
              <a:rPr lang="en-US" sz="1600" dirty="0" err="1"/>
              <a:t>va’da</a:t>
            </a:r>
            <a:r>
              <a:rPr lang="en-US" sz="1600" dirty="0"/>
              <a:t>:</a:t>
            </a:r>
            <a:endParaRPr lang="ru-RU" sz="1600" dirty="0"/>
          </a:p>
        </p:txBody>
      </p:sp>
      <p:cxnSp>
        <p:nvCxnSpPr>
          <p:cNvPr id="7" name="Прямая со стрелкой 6">
            <a:extLst>
              <a:ext uri="{FF2B5EF4-FFF2-40B4-BE49-F238E27FC236}">
                <a16:creationId xmlns="" xmlns:a16="http://schemas.microsoft.com/office/drawing/2014/main" id="{D397ACA7-B048-4ACE-BF55-D40BF999E3F4}"/>
              </a:ext>
            </a:extLst>
          </p:cNvPr>
          <p:cNvCxnSpPr/>
          <p:nvPr/>
        </p:nvCxnSpPr>
        <p:spPr>
          <a:xfrm flipH="1">
            <a:off x="3417454" y="1240695"/>
            <a:ext cx="3140364" cy="6619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 стрелкой 7">
            <a:extLst>
              <a:ext uri="{FF2B5EF4-FFF2-40B4-BE49-F238E27FC236}">
                <a16:creationId xmlns="" xmlns:a16="http://schemas.microsoft.com/office/drawing/2014/main" id="{1618CA41-47DB-402A-AE15-949992814B64}"/>
              </a:ext>
            </a:extLst>
          </p:cNvPr>
          <p:cNvCxnSpPr>
            <a:cxnSpLocks/>
          </p:cNvCxnSpPr>
          <p:nvPr/>
        </p:nvCxnSpPr>
        <p:spPr>
          <a:xfrm>
            <a:off x="6557818" y="1240695"/>
            <a:ext cx="2812473" cy="8481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F39B508-9A17-4C73-876D-294EC56A5FFB}"/>
              </a:ext>
            </a:extLst>
          </p:cNvPr>
          <p:cNvSpPr txBox="1"/>
          <p:nvPr/>
        </p:nvSpPr>
        <p:spPr>
          <a:xfrm>
            <a:off x="1429326" y="1999734"/>
            <a:ext cx="39508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/>
              <a:t>Farqli</a:t>
            </a:r>
            <a:r>
              <a:rPr lang="en-US" sz="1600" dirty="0"/>
              <a:t> </a:t>
            </a:r>
            <a:r>
              <a:rPr lang="en-US" sz="1600" dirty="0" err="1"/>
              <a:t>bo‘lgan</a:t>
            </a:r>
            <a:r>
              <a:rPr lang="en-US" sz="1600" dirty="0"/>
              <a:t> </a:t>
            </a:r>
            <a:r>
              <a:rPr lang="en-US" sz="1600" dirty="0" err="1"/>
              <a:t>tovar</a:t>
            </a:r>
            <a:r>
              <a:rPr lang="en-US" sz="1600" dirty="0"/>
              <a:t> </a:t>
            </a:r>
            <a:r>
              <a:rPr lang="en-US" sz="1600" dirty="0" err="1"/>
              <a:t>yoki</a:t>
            </a:r>
            <a:r>
              <a:rPr lang="en-US" sz="1600" dirty="0"/>
              <a:t> </a:t>
            </a:r>
            <a:r>
              <a:rPr lang="en-US" sz="1600" dirty="0" err="1"/>
              <a:t>xizmat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b="1" dirty="0"/>
              <a:t>(</a:t>
            </a:r>
            <a:r>
              <a:rPr lang="en-US" sz="1600" b="1" dirty="0" err="1"/>
              <a:t>yoki</a:t>
            </a:r>
            <a:r>
              <a:rPr lang="en-US" sz="1600" b="1" dirty="0"/>
              <a:t> </a:t>
            </a:r>
            <a:r>
              <a:rPr lang="en-US" sz="1600" b="1" dirty="0" err="1"/>
              <a:t>tovarlar</a:t>
            </a:r>
            <a:r>
              <a:rPr lang="en-US" sz="1600" b="1" dirty="0"/>
              <a:t> </a:t>
            </a:r>
            <a:r>
              <a:rPr lang="en-US" sz="1600" b="1" dirty="0" err="1"/>
              <a:t>yoki</a:t>
            </a:r>
            <a:r>
              <a:rPr lang="en-US" sz="1600" b="1" dirty="0"/>
              <a:t> </a:t>
            </a:r>
            <a:r>
              <a:rPr lang="en-US" sz="1600" b="1" dirty="0" err="1"/>
              <a:t>xizmatlar</a:t>
            </a:r>
            <a:r>
              <a:rPr lang="en-US" sz="1600" b="1" dirty="0"/>
              <a:t> </a:t>
            </a:r>
            <a:r>
              <a:rPr lang="en-US" sz="1600" b="1" dirty="0" err="1"/>
              <a:t>paketi</a:t>
            </a:r>
            <a:r>
              <a:rPr lang="en-US" sz="1600" b="1" dirty="0"/>
              <a:t>)</a:t>
            </a:r>
            <a:endParaRPr lang="ru-RU" sz="1600" b="1" dirty="0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94F3493-9CD8-4218-8013-04E578DD1C74}"/>
              </a:ext>
            </a:extLst>
          </p:cNvPr>
          <p:cNvSpPr txBox="1"/>
          <p:nvPr/>
        </p:nvSpPr>
        <p:spPr>
          <a:xfrm>
            <a:off x="7594599" y="2088845"/>
            <a:ext cx="39508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Deyarli</a:t>
            </a:r>
            <a:r>
              <a:rPr lang="en-US" sz="1600" dirty="0"/>
              <a:t> </a:t>
            </a:r>
            <a:r>
              <a:rPr lang="en-US" sz="1600" dirty="0" err="1"/>
              <a:t>bir</a:t>
            </a:r>
            <a:r>
              <a:rPr lang="en-US" sz="1600" dirty="0"/>
              <a:t> </a:t>
            </a:r>
            <a:r>
              <a:rPr lang="en-US" sz="1600" dirty="0" err="1"/>
              <a:t>xil</a:t>
            </a:r>
            <a:r>
              <a:rPr lang="en-US" sz="1600" dirty="0"/>
              <a:t> </a:t>
            </a:r>
            <a:r>
              <a:rPr lang="en-US" sz="1600" dirty="0" err="1"/>
              <a:t>bo‘lgan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xaridorga</a:t>
            </a:r>
            <a:r>
              <a:rPr lang="en-US" sz="1600" dirty="0"/>
              <a:t> </a:t>
            </a:r>
            <a:r>
              <a:rPr lang="en-US" sz="1600" dirty="0" err="1"/>
              <a:t>bir</a:t>
            </a:r>
            <a:r>
              <a:rPr lang="en-US" sz="1600" dirty="0"/>
              <a:t> </a:t>
            </a:r>
            <a:r>
              <a:rPr lang="en-US" sz="1600" dirty="0" err="1"/>
              <a:t>xil</a:t>
            </a:r>
            <a:r>
              <a:rPr lang="en-US" sz="1600" dirty="0"/>
              <a:t> </a:t>
            </a:r>
            <a:r>
              <a:rPr lang="en-US" sz="1600" dirty="0" err="1"/>
              <a:t>tarzda</a:t>
            </a:r>
            <a:r>
              <a:rPr lang="en-US" sz="1600" dirty="0"/>
              <a:t> </a:t>
            </a:r>
            <a:r>
              <a:rPr lang="en-US" sz="1600" dirty="0" err="1"/>
              <a:t>o‘tkaziladigan</a:t>
            </a:r>
            <a:r>
              <a:rPr lang="en-US" sz="1600" dirty="0"/>
              <a:t> </a:t>
            </a:r>
            <a:r>
              <a:rPr lang="en-US" sz="1600" b="1" dirty="0" err="1"/>
              <a:t>farqli</a:t>
            </a:r>
            <a:r>
              <a:rPr lang="en-US" sz="1600" dirty="0"/>
              <a:t> </a:t>
            </a:r>
            <a:r>
              <a:rPr lang="en-US" sz="1600" dirty="0" err="1"/>
              <a:t>tovar</a:t>
            </a:r>
            <a:r>
              <a:rPr lang="en-US" sz="1600" dirty="0"/>
              <a:t> </a:t>
            </a:r>
            <a:r>
              <a:rPr lang="en-US" sz="1600" dirty="0" err="1"/>
              <a:t>yoki</a:t>
            </a:r>
            <a:r>
              <a:rPr lang="en-US" sz="1600" dirty="0"/>
              <a:t> </a:t>
            </a:r>
            <a:r>
              <a:rPr lang="en-US" sz="1600" dirty="0" err="1"/>
              <a:t>xizmatlar</a:t>
            </a:r>
            <a:r>
              <a:rPr lang="en-US" sz="1600" dirty="0"/>
              <a:t> </a:t>
            </a:r>
            <a:r>
              <a:rPr lang="en-US" sz="1600" dirty="0" err="1"/>
              <a:t>to‘plami</a:t>
            </a:r>
            <a:endParaRPr lang="ru-RU" sz="1600" dirty="0"/>
          </a:p>
        </p:txBody>
      </p:sp>
      <p:cxnSp>
        <p:nvCxnSpPr>
          <p:cNvPr id="12" name="Прямая со стрелкой 11">
            <a:extLst>
              <a:ext uri="{FF2B5EF4-FFF2-40B4-BE49-F238E27FC236}">
                <a16:creationId xmlns="" xmlns:a16="http://schemas.microsoft.com/office/drawing/2014/main" id="{6654C05F-9BC2-461C-B497-78E70AFC17C5}"/>
              </a:ext>
            </a:extLst>
          </p:cNvPr>
          <p:cNvCxnSpPr>
            <a:cxnSpLocks/>
          </p:cNvCxnSpPr>
          <p:nvPr/>
        </p:nvCxnSpPr>
        <p:spPr>
          <a:xfrm flipH="1">
            <a:off x="7795491" y="2936995"/>
            <a:ext cx="1369290" cy="4920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>
            <a:extLst>
              <a:ext uri="{FF2B5EF4-FFF2-40B4-BE49-F238E27FC236}">
                <a16:creationId xmlns="" xmlns:a16="http://schemas.microsoft.com/office/drawing/2014/main" id="{B29B9AE8-17E2-4B0B-9651-6D0848317BCF}"/>
              </a:ext>
            </a:extLst>
          </p:cNvPr>
          <p:cNvCxnSpPr>
            <a:cxnSpLocks/>
          </p:cNvCxnSpPr>
          <p:nvPr/>
        </p:nvCxnSpPr>
        <p:spPr>
          <a:xfrm>
            <a:off x="9164781" y="2936995"/>
            <a:ext cx="1050637" cy="5728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19653088-C24C-4ED8-AABE-D6296646CC36}"/>
              </a:ext>
            </a:extLst>
          </p:cNvPr>
          <p:cNvSpPr txBox="1"/>
          <p:nvPr/>
        </p:nvSpPr>
        <p:spPr>
          <a:xfrm>
            <a:off x="5988626" y="3446153"/>
            <a:ext cx="29706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err="1"/>
              <a:t>Davr</a:t>
            </a:r>
            <a:r>
              <a:rPr lang="en-US" sz="1200" b="1" dirty="0"/>
              <a:t> </a:t>
            </a:r>
            <a:r>
              <a:rPr lang="en-US" sz="1200" b="1" dirty="0" err="1"/>
              <a:t>mobaynida</a:t>
            </a:r>
            <a:r>
              <a:rPr lang="en-US" sz="1200" b="1" dirty="0"/>
              <a:t> </a:t>
            </a:r>
            <a:r>
              <a:rPr lang="en-US" sz="1200" b="1" dirty="0" err="1"/>
              <a:t>qanoatlantiriladigan</a:t>
            </a:r>
            <a:r>
              <a:rPr lang="en-US" sz="1200" b="1" dirty="0"/>
              <a:t> </a:t>
            </a:r>
            <a:r>
              <a:rPr lang="en-US" sz="1200" b="1" dirty="0" err="1"/>
              <a:t>bajarish</a:t>
            </a:r>
            <a:r>
              <a:rPr lang="en-US" sz="1200" b="1" dirty="0"/>
              <a:t> </a:t>
            </a:r>
            <a:r>
              <a:rPr lang="en-US" sz="1200" b="1" dirty="0" err="1"/>
              <a:t>javobgarligi</a:t>
            </a:r>
            <a:r>
              <a:rPr lang="en-US" sz="1200" b="1" dirty="0"/>
              <a:t> </a:t>
            </a:r>
            <a:r>
              <a:rPr lang="en-US" sz="1200" b="1" dirty="0" err="1"/>
              <a:t>bo‘lishi</a:t>
            </a:r>
            <a:r>
              <a:rPr lang="en-US" sz="1200" b="1" dirty="0"/>
              <a:t> </a:t>
            </a:r>
            <a:r>
              <a:rPr lang="en-US" sz="1200" b="1" dirty="0" err="1" smtClean="0"/>
              <a:t>kerak</a:t>
            </a:r>
            <a:endParaRPr lang="ru-RU" sz="1200" b="1" dirty="0"/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3A55E68E-AC92-422E-8D2E-6CE7BF931788}"/>
              </a:ext>
            </a:extLst>
          </p:cNvPr>
          <p:cNvSpPr txBox="1"/>
          <p:nvPr/>
        </p:nvSpPr>
        <p:spPr>
          <a:xfrm>
            <a:off x="8959273" y="3506189"/>
            <a:ext cx="29706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err="1"/>
              <a:t>Bajarish</a:t>
            </a:r>
            <a:r>
              <a:rPr lang="en-US" sz="1200" b="1" dirty="0"/>
              <a:t> </a:t>
            </a:r>
            <a:r>
              <a:rPr lang="en-US" sz="1200" b="1" dirty="0" err="1"/>
              <a:t>javobgarligini</a:t>
            </a:r>
            <a:r>
              <a:rPr lang="en-US" sz="1200" b="1" dirty="0"/>
              <a:t> </a:t>
            </a:r>
            <a:r>
              <a:rPr lang="en-US" sz="1200" b="1" dirty="0" err="1"/>
              <a:t>qanoatlantirish</a:t>
            </a:r>
            <a:r>
              <a:rPr lang="en-US" sz="1200" b="1" dirty="0"/>
              <a:t> </a:t>
            </a:r>
            <a:r>
              <a:rPr lang="en-US" sz="1200" b="1" dirty="0" err="1"/>
              <a:t>darajasini</a:t>
            </a:r>
            <a:r>
              <a:rPr lang="en-US" sz="1200" b="1" dirty="0"/>
              <a:t> </a:t>
            </a:r>
            <a:r>
              <a:rPr lang="en-US" sz="1200" b="1" dirty="0" err="1"/>
              <a:t>baholashda</a:t>
            </a:r>
            <a:r>
              <a:rPr lang="en-US" sz="1200" b="1" dirty="0"/>
              <a:t> </a:t>
            </a:r>
            <a:r>
              <a:rPr lang="en-US" sz="1200" b="1" dirty="0" err="1"/>
              <a:t>bir</a:t>
            </a:r>
            <a:r>
              <a:rPr lang="en-US" sz="1200" b="1" dirty="0"/>
              <a:t> </a:t>
            </a:r>
            <a:r>
              <a:rPr lang="en-US" sz="1200" b="1" dirty="0" err="1"/>
              <a:t>hil</a:t>
            </a:r>
            <a:r>
              <a:rPr lang="en-US" sz="1200" b="1" dirty="0"/>
              <a:t> </a:t>
            </a:r>
            <a:r>
              <a:rPr lang="en-US" sz="1200" b="1" dirty="0" err="1"/>
              <a:t>usuldan</a:t>
            </a:r>
            <a:r>
              <a:rPr lang="en-US" sz="1200" b="1" dirty="0"/>
              <a:t> </a:t>
            </a:r>
            <a:r>
              <a:rPr lang="en-US" sz="1200" b="1" dirty="0" err="1" smtClean="0"/>
              <a:t>foydalaniladi</a:t>
            </a:r>
            <a:r>
              <a:rPr lang="uz-Cyrl-UZ" sz="1200" b="1" dirty="0" smtClean="0"/>
              <a:t>.</a:t>
            </a:r>
            <a:endParaRPr lang="ru-RU" sz="1200" dirty="0"/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64F8F428-DDF7-4182-9753-BD7AC3A98423}"/>
              </a:ext>
            </a:extLst>
          </p:cNvPr>
          <p:cNvSpPr txBox="1"/>
          <p:nvPr/>
        </p:nvSpPr>
        <p:spPr>
          <a:xfrm>
            <a:off x="369454" y="4633025"/>
            <a:ext cx="10243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 smtClean="0"/>
              <a:t>Bajarish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javobgarligi</a:t>
            </a:r>
            <a:r>
              <a:rPr lang="en-US" sz="1600" b="1" dirty="0" smtClean="0"/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yaqqol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namoyon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/>
              <a:t>bo‘lishi</a:t>
            </a:r>
            <a:r>
              <a:rPr lang="en-US" sz="1600" b="1" dirty="0"/>
              <a:t> </a:t>
            </a:r>
            <a:r>
              <a:rPr lang="en-US" sz="1600" b="1" dirty="0" err="1"/>
              <a:t>mumkin</a:t>
            </a:r>
            <a:r>
              <a:rPr lang="en-US" sz="1600" b="1" dirty="0"/>
              <a:t> (</a:t>
            </a:r>
            <a:r>
              <a:rPr lang="en-US" sz="1600" b="1" dirty="0" err="1"/>
              <a:t>Shartnomada</a:t>
            </a:r>
            <a:r>
              <a:rPr lang="en-US" sz="1600" b="1" dirty="0"/>
              <a:t> </a:t>
            </a:r>
            <a:r>
              <a:rPr lang="en-US" sz="1600" b="1" dirty="0" err="1"/>
              <a:t>ko‘rsatilgan</a:t>
            </a:r>
            <a:r>
              <a:rPr lang="en-US" sz="1600" b="1" dirty="0"/>
              <a:t> </a:t>
            </a:r>
            <a:r>
              <a:rPr lang="en-US" sz="1600" b="1" dirty="0" err="1"/>
              <a:t>bo‘ladi</a:t>
            </a:r>
            <a:r>
              <a:rPr lang="en-US" sz="1600" b="1" dirty="0"/>
              <a:t>).</a:t>
            </a:r>
            <a:br>
              <a:rPr lang="en-US" sz="1600" b="1" dirty="0"/>
            </a:br>
            <a:r>
              <a:rPr lang="en-US" sz="1600" b="1" dirty="0" err="1"/>
              <a:t>Ba’zi</a:t>
            </a:r>
            <a:r>
              <a:rPr lang="en-US" sz="1600" b="1" dirty="0"/>
              <a:t> </a:t>
            </a:r>
            <a:r>
              <a:rPr lang="en-US" sz="1600" b="1" dirty="0" err="1"/>
              <a:t>xollarda</a:t>
            </a:r>
            <a:r>
              <a:rPr lang="en-US" sz="1600" b="1" dirty="0"/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yashirish</a:t>
            </a:r>
            <a:r>
              <a:rPr lang="en-US" sz="1600" b="1" dirty="0"/>
              <a:t> </a:t>
            </a:r>
            <a:r>
              <a:rPr lang="en-US" sz="1600" b="1" dirty="0" err="1"/>
              <a:t>bo‘lishi</a:t>
            </a:r>
            <a:r>
              <a:rPr lang="en-US" sz="1600" b="1" dirty="0"/>
              <a:t> </a:t>
            </a:r>
            <a:r>
              <a:rPr lang="en-US" sz="1600" b="1" dirty="0" err="1"/>
              <a:t>mumkin</a:t>
            </a:r>
            <a:r>
              <a:rPr lang="en-US" sz="1600" b="1" dirty="0"/>
              <a:t> (</a:t>
            </a:r>
            <a:r>
              <a:rPr lang="en-US" sz="1600" b="1" dirty="0" err="1"/>
              <a:t>Tashkilot</a:t>
            </a:r>
            <a:r>
              <a:rPr lang="en-US" sz="1600" b="1" dirty="0"/>
              <a:t> </a:t>
            </a:r>
            <a:r>
              <a:rPr lang="en-US" sz="1600" b="1" dirty="0" err="1"/>
              <a:t>amaliyoti</a:t>
            </a:r>
            <a:r>
              <a:rPr lang="en-US" sz="1600" b="1" dirty="0"/>
              <a:t> </a:t>
            </a:r>
            <a:r>
              <a:rPr lang="en-US" sz="1600" b="1" dirty="0" err="1"/>
              <a:t>yoki</a:t>
            </a:r>
            <a:r>
              <a:rPr lang="en-US" sz="1600" b="1" dirty="0"/>
              <a:t> </a:t>
            </a:r>
            <a:r>
              <a:rPr lang="en-US" sz="1600" b="1" dirty="0" err="1"/>
              <a:t>siyosatidan</a:t>
            </a:r>
            <a:r>
              <a:rPr lang="en-US" sz="1600" b="1" dirty="0"/>
              <a:t> </a:t>
            </a:r>
            <a:r>
              <a:rPr lang="en-US" sz="1600" b="1" dirty="0" err="1"/>
              <a:t>kelib</a:t>
            </a:r>
            <a:r>
              <a:rPr lang="en-US" sz="1600" b="1" dirty="0"/>
              <a:t> </a:t>
            </a:r>
            <a:r>
              <a:rPr lang="en-US" sz="1600" b="1" dirty="0" err="1"/>
              <a:t>chiqib</a:t>
            </a:r>
            <a:r>
              <a:rPr lang="en-US" sz="1600" b="1" dirty="0" smtClean="0"/>
              <a:t>).</a:t>
            </a:r>
            <a:r>
              <a:rPr lang="uz-Cyrl-UZ" sz="1600" b="1" dirty="0" smtClean="0"/>
              <a:t> </a:t>
            </a:r>
            <a:endParaRPr lang="ru-RU" sz="1600" dirty="0"/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B7B44B33-6FA8-4E27-A78B-042B14C67263}"/>
              </a:ext>
            </a:extLst>
          </p:cNvPr>
          <p:cNvSpPr txBox="1"/>
          <p:nvPr/>
        </p:nvSpPr>
        <p:spPr>
          <a:xfrm>
            <a:off x="369454" y="5558334"/>
            <a:ext cx="10243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Agar </a:t>
            </a:r>
            <a:r>
              <a:rPr lang="en-US" sz="1600" b="1" dirty="0" err="1"/>
              <a:t>x</a:t>
            </a:r>
            <a:r>
              <a:rPr lang="en-US" sz="1600" b="1" dirty="0" err="1" smtClean="0"/>
              <a:t>aridorga</a:t>
            </a:r>
            <a:r>
              <a:rPr lang="en-US" sz="1600" b="1" dirty="0" smtClean="0"/>
              <a:t> </a:t>
            </a:r>
            <a:r>
              <a:rPr lang="en-US" sz="1600" b="1" dirty="0" err="1"/>
              <a:t>tovar</a:t>
            </a:r>
            <a:r>
              <a:rPr lang="en-US" sz="1600" b="1" dirty="0"/>
              <a:t> </a:t>
            </a:r>
            <a:r>
              <a:rPr lang="en-US" sz="1600" b="1" dirty="0" err="1"/>
              <a:t>yoki</a:t>
            </a:r>
            <a:r>
              <a:rPr lang="en-US" sz="1600" b="1" dirty="0"/>
              <a:t> </a:t>
            </a:r>
            <a:r>
              <a:rPr lang="en-US" sz="1600" b="1" dirty="0" err="1"/>
              <a:t>xizmatni</a:t>
            </a:r>
            <a:r>
              <a:rPr lang="en-US" sz="1600" b="1" dirty="0"/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o‘tkazish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bo‘yicha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sharti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mavjud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bo‘lmasa</a:t>
            </a:r>
            <a:r>
              <a:rPr lang="en-US" sz="1600" b="1" dirty="0"/>
              <a:t>, BJ </a:t>
            </a:r>
            <a:r>
              <a:rPr lang="en-US" sz="1600" b="1" dirty="0" err="1"/>
              <a:t>xam</a:t>
            </a:r>
            <a:r>
              <a:rPr lang="en-US" sz="1600" b="1" dirty="0"/>
              <a:t> </a:t>
            </a:r>
            <a:r>
              <a:rPr lang="en-US" sz="1600" b="1" dirty="0" err="1"/>
              <a:t>yo‘q</a:t>
            </a:r>
            <a:r>
              <a:rPr lang="en-US" sz="1600" b="1" dirty="0"/>
              <a:t> (</a:t>
            </a:r>
            <a:r>
              <a:rPr lang="en-US" sz="1600" b="1" dirty="0" err="1"/>
              <a:t>masalan</a:t>
            </a:r>
            <a:r>
              <a:rPr lang="en-US" sz="1600" b="1" dirty="0"/>
              <a:t>, </a:t>
            </a:r>
            <a:r>
              <a:rPr lang="en-US" sz="1600" b="1" dirty="0" err="1"/>
              <a:t>shartnoma</a:t>
            </a:r>
            <a:r>
              <a:rPr lang="en-US" sz="1600" b="1" dirty="0"/>
              <a:t> </a:t>
            </a:r>
            <a:r>
              <a:rPr lang="en-US" sz="1600" b="1" dirty="0" err="1"/>
              <a:t>tuzish</a:t>
            </a:r>
            <a:r>
              <a:rPr lang="en-US" sz="1600" b="1" dirty="0"/>
              <a:t> </a:t>
            </a:r>
            <a:r>
              <a:rPr lang="en-US" sz="1600" b="1" dirty="0" err="1"/>
              <a:t>bo‘yicha</a:t>
            </a:r>
            <a:r>
              <a:rPr lang="en-US" sz="1600" b="1" dirty="0"/>
              <a:t> </a:t>
            </a:r>
            <a:r>
              <a:rPr lang="en-US" sz="1600" b="1" dirty="0" err="1"/>
              <a:t>topshiriklarni</a:t>
            </a:r>
            <a:r>
              <a:rPr lang="en-US" sz="1600" b="1" dirty="0"/>
              <a:t> </a:t>
            </a:r>
            <a:r>
              <a:rPr lang="en-US" sz="1600" b="1" dirty="0" err="1"/>
              <a:t>bajarish</a:t>
            </a:r>
            <a:r>
              <a:rPr lang="en-US" sz="1600" b="1" dirty="0"/>
              <a:t> BJ </a:t>
            </a:r>
            <a:r>
              <a:rPr lang="en-US" sz="1600" b="1" dirty="0" err="1"/>
              <a:t>emas</a:t>
            </a:r>
            <a:r>
              <a:rPr lang="en-US" sz="1600" b="1" dirty="0" smtClean="0"/>
              <a:t>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981030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10" grpId="0"/>
      <p:bldP spid="11" grpId="0"/>
      <p:bldP spid="20" grpId="0"/>
      <p:bldP spid="21" grpId="0"/>
      <p:bldP spid="22" grpId="0"/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216FABB-A6A6-4944-A4A8-B781D8E4D0F6}"/>
              </a:ext>
            </a:extLst>
          </p:cNvPr>
          <p:cNvSpPr txBox="1"/>
          <p:nvPr/>
        </p:nvSpPr>
        <p:spPr>
          <a:xfrm>
            <a:off x="369454" y="198643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>
                <a:solidFill>
                  <a:schemeClr val="accent5">
                    <a:lumMod val="50000"/>
                  </a:schemeClr>
                </a:solidFill>
              </a:rPr>
              <a:t>2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-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qadam</a:t>
            </a:r>
            <a:r>
              <a:rPr lang="uz-Cyrl-UZ" b="1" dirty="0">
                <a:solidFill>
                  <a:schemeClr val="accent5">
                    <a:lumMod val="50000"/>
                  </a:schemeClr>
                </a:solidFill>
              </a:rPr>
              <a:t> –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Bajarish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javobgarligini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aniqlash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="" xmlns:a16="http://schemas.microsoft.com/office/drawing/2014/main" id="{2D227268-B1AD-4FF0-A080-9977EB6F8274}"/>
              </a:ext>
            </a:extLst>
          </p:cNvPr>
          <p:cNvSpPr/>
          <p:nvPr/>
        </p:nvSpPr>
        <p:spPr>
          <a:xfrm>
            <a:off x="591127" y="766618"/>
            <a:ext cx="3168073" cy="609600"/>
          </a:xfrm>
          <a:prstGeom prst="round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Bajarish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javobgarligi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(BJ</a:t>
            </a:r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)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8D22A2A6-C1AD-4C4D-A334-6718DFC50844}"/>
              </a:ext>
            </a:extLst>
          </p:cNvPr>
          <p:cNvSpPr txBox="1"/>
          <p:nvPr/>
        </p:nvSpPr>
        <p:spPr>
          <a:xfrm>
            <a:off x="4202545" y="902141"/>
            <a:ext cx="68611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err="1" smtClean="0">
                <a:solidFill>
                  <a:srgbClr val="002060"/>
                </a:solidFill>
              </a:rPr>
              <a:t>Shartnomadan</a:t>
            </a:r>
            <a:r>
              <a:rPr lang="en-US" sz="1600" b="1" dirty="0" smtClean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kelib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chiqib</a:t>
            </a:r>
            <a:r>
              <a:rPr lang="en-US" sz="1600" b="1" dirty="0">
                <a:solidFill>
                  <a:srgbClr val="002060"/>
                </a:solidFill>
              </a:rPr>
              <a:t>, </a:t>
            </a:r>
            <a:r>
              <a:rPr lang="en-US" sz="1600" b="1" dirty="0" err="1">
                <a:solidFill>
                  <a:srgbClr val="002060"/>
                </a:solidFill>
              </a:rPr>
              <a:t>quyidagilar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BJga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misol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bo‘lishi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mumkin</a:t>
            </a:r>
            <a:r>
              <a:rPr lang="en-US" sz="1600" b="1" dirty="0">
                <a:solidFill>
                  <a:srgbClr val="002060"/>
                </a:solidFill>
              </a:rPr>
              <a:t>: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C2D6D142-FBB1-4238-AAB6-BCEC403EC4B0}"/>
              </a:ext>
            </a:extLst>
          </p:cNvPr>
          <p:cNvSpPr txBox="1"/>
          <p:nvPr/>
        </p:nvSpPr>
        <p:spPr>
          <a:xfrm>
            <a:off x="5911273" y="1747268"/>
            <a:ext cx="6119412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Tashkilot</a:t>
            </a:r>
            <a:r>
              <a:rPr lang="en-US" sz="1600" dirty="0"/>
              <a:t> </a:t>
            </a:r>
            <a:r>
              <a:rPr lang="en-US" sz="1600" dirty="0" err="1"/>
              <a:t>tomonidan</a:t>
            </a:r>
            <a:r>
              <a:rPr lang="en-US" sz="1600" dirty="0"/>
              <a:t> </a:t>
            </a:r>
            <a:r>
              <a:rPr lang="en-US" sz="1600" dirty="0" err="1"/>
              <a:t>ishlab</a:t>
            </a:r>
            <a:r>
              <a:rPr lang="en-US" sz="1600" dirty="0"/>
              <a:t> </a:t>
            </a:r>
            <a:r>
              <a:rPr lang="en-US" sz="1600" dirty="0" err="1"/>
              <a:t>chiqarilgan</a:t>
            </a:r>
            <a:r>
              <a:rPr lang="en-US" sz="1600" dirty="0"/>
              <a:t> </a:t>
            </a:r>
            <a:r>
              <a:rPr lang="en-US" sz="1600" dirty="0" err="1"/>
              <a:t>maxsulotni</a:t>
            </a:r>
            <a:r>
              <a:rPr lang="en-US" sz="1600" dirty="0"/>
              <a:t> </a:t>
            </a:r>
            <a:r>
              <a:rPr lang="en-US" sz="1600" dirty="0" err="1"/>
              <a:t>sotish</a:t>
            </a:r>
            <a:r>
              <a:rPr lang="en-US" sz="1600" dirty="0"/>
              <a:t> </a:t>
            </a:r>
            <a:r>
              <a:rPr lang="en-US" sz="1600" b="1" dirty="0"/>
              <a:t>(</a:t>
            </a:r>
            <a:r>
              <a:rPr lang="en-US" sz="1600" b="1" dirty="0" err="1"/>
              <a:t>masalan</a:t>
            </a:r>
            <a:r>
              <a:rPr lang="en-US" sz="1600" b="1" dirty="0"/>
              <a:t>, </a:t>
            </a:r>
            <a:r>
              <a:rPr lang="en-US" sz="1600" b="1" dirty="0" err="1"/>
              <a:t>ishlab</a:t>
            </a:r>
            <a:r>
              <a:rPr lang="en-US" sz="1600" b="1" dirty="0"/>
              <a:t> </a:t>
            </a:r>
            <a:r>
              <a:rPr lang="en-US" sz="1600" b="1" dirty="0" err="1"/>
              <a:t>chiqarish</a:t>
            </a:r>
            <a:r>
              <a:rPr lang="en-US" sz="1600" b="1" dirty="0"/>
              <a:t> </a:t>
            </a:r>
            <a:r>
              <a:rPr lang="en-US" sz="1600" b="1" dirty="0" err="1"/>
              <a:t>korxonasi</a:t>
            </a:r>
            <a:r>
              <a:rPr lang="en-US" sz="1600" b="1" dirty="0"/>
              <a:t>)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err="1"/>
              <a:t>Tashkilot</a:t>
            </a:r>
            <a:r>
              <a:rPr lang="en-US" sz="1600" dirty="0"/>
              <a:t> </a:t>
            </a:r>
            <a:r>
              <a:rPr lang="en-US" sz="1600" dirty="0" err="1"/>
              <a:t>tomonidan</a:t>
            </a:r>
            <a:r>
              <a:rPr lang="en-US" sz="1600" dirty="0"/>
              <a:t> </a:t>
            </a:r>
            <a:r>
              <a:rPr lang="en-US" sz="1600" dirty="0" err="1"/>
              <a:t>sotib</a:t>
            </a:r>
            <a:r>
              <a:rPr lang="en-US" sz="1600" dirty="0"/>
              <a:t> </a:t>
            </a:r>
            <a:r>
              <a:rPr lang="en-US" sz="1600" dirty="0" err="1"/>
              <a:t>olingan</a:t>
            </a:r>
            <a:r>
              <a:rPr lang="en-US" sz="1600" dirty="0"/>
              <a:t> </a:t>
            </a:r>
            <a:r>
              <a:rPr lang="en-US" sz="1600" dirty="0" err="1"/>
              <a:t>tovarni</a:t>
            </a:r>
            <a:r>
              <a:rPr lang="en-US" sz="1600" dirty="0"/>
              <a:t> </a:t>
            </a:r>
            <a:r>
              <a:rPr lang="en-US" sz="1600" dirty="0" err="1"/>
              <a:t>sotish</a:t>
            </a:r>
            <a:r>
              <a:rPr lang="en-US" sz="1600" b="1" dirty="0"/>
              <a:t> (</a:t>
            </a:r>
            <a:r>
              <a:rPr lang="en-US" sz="1600" b="1" dirty="0" err="1"/>
              <a:t>masalan</a:t>
            </a:r>
            <a:r>
              <a:rPr lang="en-US" sz="1600" b="1" dirty="0"/>
              <a:t>, </a:t>
            </a:r>
            <a:r>
              <a:rPr lang="en-US" sz="1600" b="1" dirty="0" err="1"/>
              <a:t>savdo</a:t>
            </a:r>
            <a:r>
              <a:rPr lang="en-US" sz="1600" b="1" dirty="0"/>
              <a:t> </a:t>
            </a:r>
            <a:r>
              <a:rPr lang="en-US" sz="1600" b="1" dirty="0" err="1"/>
              <a:t>tashkiloti</a:t>
            </a:r>
            <a:r>
              <a:rPr lang="en-US" sz="1600" b="1" dirty="0"/>
              <a:t>)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err="1"/>
              <a:t>Tashkilot</a:t>
            </a:r>
            <a:r>
              <a:rPr lang="en-US" sz="1600" dirty="0"/>
              <a:t> </a:t>
            </a:r>
            <a:r>
              <a:rPr lang="en-US" sz="1600" dirty="0" err="1"/>
              <a:t>tomonidan</a:t>
            </a:r>
            <a:r>
              <a:rPr lang="en-US" sz="1600" dirty="0"/>
              <a:t> </a:t>
            </a:r>
            <a:r>
              <a:rPr lang="en-US" sz="1600" dirty="0" err="1"/>
              <a:t>sotib</a:t>
            </a:r>
            <a:r>
              <a:rPr lang="en-US" sz="1600" dirty="0"/>
              <a:t> </a:t>
            </a:r>
            <a:r>
              <a:rPr lang="en-US" sz="1600" dirty="0" err="1"/>
              <a:t>olingan</a:t>
            </a:r>
            <a:r>
              <a:rPr lang="en-US" sz="1600" dirty="0"/>
              <a:t> </a:t>
            </a:r>
            <a:r>
              <a:rPr lang="en-US" sz="1600" dirty="0" err="1"/>
              <a:t>xuquqlarni</a:t>
            </a:r>
            <a:r>
              <a:rPr lang="en-US" sz="1600" dirty="0"/>
              <a:t> </a:t>
            </a:r>
            <a:r>
              <a:rPr lang="en-US" sz="1600" dirty="0" err="1"/>
              <a:t>qayta</a:t>
            </a:r>
            <a:r>
              <a:rPr lang="en-US" sz="1600" dirty="0"/>
              <a:t> </a:t>
            </a:r>
            <a:r>
              <a:rPr lang="en-US" sz="1600" dirty="0" err="1"/>
              <a:t>sotish</a:t>
            </a:r>
            <a:r>
              <a:rPr lang="en-US" sz="1600" dirty="0"/>
              <a:t> </a:t>
            </a:r>
            <a:r>
              <a:rPr lang="en-US" sz="1600" b="1" dirty="0"/>
              <a:t>(</a:t>
            </a:r>
            <a:r>
              <a:rPr lang="en-US" sz="1600" b="1" dirty="0" err="1"/>
              <a:t>masalan</a:t>
            </a:r>
            <a:r>
              <a:rPr lang="en-US" sz="1600" b="1" dirty="0"/>
              <a:t>, </a:t>
            </a:r>
            <a:r>
              <a:rPr lang="en-US" sz="1600" b="1" dirty="0" err="1"/>
              <a:t>biletlarni</a:t>
            </a:r>
            <a:r>
              <a:rPr lang="en-US" sz="1600" b="1" dirty="0"/>
              <a:t> </a:t>
            </a:r>
            <a:r>
              <a:rPr lang="en-US" sz="1600" b="1" dirty="0" err="1"/>
              <a:t>qayta</a:t>
            </a:r>
            <a:r>
              <a:rPr lang="en-US" sz="1600" b="1" dirty="0"/>
              <a:t> </a:t>
            </a:r>
            <a:r>
              <a:rPr lang="en-US" sz="1600" b="1" dirty="0" err="1"/>
              <a:t>sotish</a:t>
            </a:r>
            <a:r>
              <a:rPr lang="en-US" sz="1600" b="1" dirty="0"/>
              <a:t> </a:t>
            </a:r>
            <a:r>
              <a:rPr lang="en-US" sz="1600" b="1" dirty="0" err="1"/>
              <a:t>tashkiloti</a:t>
            </a:r>
            <a:r>
              <a:rPr lang="en-US" sz="1600" b="1" dirty="0"/>
              <a:t>)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err="1"/>
              <a:t>Xaridorga</a:t>
            </a:r>
            <a:r>
              <a:rPr lang="en-US" sz="1600" dirty="0"/>
              <a:t> </a:t>
            </a:r>
            <a:r>
              <a:rPr lang="en-US" sz="1600" dirty="0" err="1"/>
              <a:t>shartnomada</a:t>
            </a:r>
            <a:r>
              <a:rPr lang="en-US" sz="1600" dirty="0"/>
              <a:t> </a:t>
            </a:r>
            <a:r>
              <a:rPr lang="en-US" sz="1600" dirty="0" err="1"/>
              <a:t>kelishilgan</a:t>
            </a:r>
            <a:r>
              <a:rPr lang="en-US" sz="1600" dirty="0"/>
              <a:t> </a:t>
            </a:r>
            <a:r>
              <a:rPr lang="en-US" sz="1600" dirty="0" err="1"/>
              <a:t>vazifalarni</a:t>
            </a:r>
            <a:r>
              <a:rPr lang="en-US" sz="1600" dirty="0"/>
              <a:t> </a:t>
            </a:r>
            <a:r>
              <a:rPr lang="en-US" sz="1600" dirty="0" err="1"/>
              <a:t>bajarish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Agent </a:t>
            </a:r>
            <a:r>
              <a:rPr lang="en-US" sz="1600" dirty="0" err="1"/>
              <a:t>sifatida</a:t>
            </a:r>
            <a:r>
              <a:rPr lang="en-US" sz="1600" dirty="0"/>
              <a:t> </a:t>
            </a:r>
            <a:r>
              <a:rPr lang="en-US" sz="1600" dirty="0" err="1"/>
              <a:t>xizmatlar</a:t>
            </a:r>
            <a:r>
              <a:rPr lang="en-US" sz="1600" dirty="0"/>
              <a:t> </a:t>
            </a:r>
            <a:r>
              <a:rPr lang="en-US" sz="1600" dirty="0" err="1"/>
              <a:t>ko‘rsatil</a:t>
            </a:r>
            <a:r>
              <a:rPr lang="en-US" sz="1600" dirty="0"/>
              <a:t> </a:t>
            </a:r>
            <a:r>
              <a:rPr lang="en-US" sz="1600" b="1" dirty="0"/>
              <a:t>(</a:t>
            </a:r>
            <a:r>
              <a:rPr lang="en-US" sz="1600" b="1" dirty="0" err="1"/>
              <a:t>topshiriq</a:t>
            </a:r>
            <a:r>
              <a:rPr lang="en-US" sz="1600" b="1" dirty="0"/>
              <a:t> </a:t>
            </a:r>
            <a:r>
              <a:rPr lang="en-US" sz="1600" b="1" dirty="0" err="1"/>
              <a:t>yoki</a:t>
            </a:r>
            <a:r>
              <a:rPr lang="en-US" sz="1600" b="1" dirty="0"/>
              <a:t> </a:t>
            </a:r>
            <a:r>
              <a:rPr lang="en-US" sz="1600" b="1" dirty="0" err="1"/>
              <a:t>komissiya</a:t>
            </a:r>
            <a:r>
              <a:rPr lang="en-US" sz="1600" b="1" dirty="0"/>
              <a:t> </a:t>
            </a:r>
            <a:r>
              <a:rPr lang="en-US" sz="1600" b="1" dirty="0" err="1"/>
              <a:t>shartnomasi</a:t>
            </a:r>
            <a:r>
              <a:rPr lang="en-US" sz="1600" b="1" dirty="0"/>
              <a:t> </a:t>
            </a:r>
            <a:r>
              <a:rPr lang="en-US" sz="1600" b="1" dirty="0" err="1"/>
              <a:t>bo‘yicha</a:t>
            </a:r>
            <a:r>
              <a:rPr lang="en-US" sz="1600" b="1" dirty="0"/>
              <a:t>)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err="1"/>
              <a:t>Litsenziya</a:t>
            </a:r>
            <a:r>
              <a:rPr lang="en-US" sz="1600" dirty="0"/>
              <a:t> </a:t>
            </a:r>
            <a:r>
              <a:rPr lang="en-US" sz="1600" dirty="0" err="1"/>
              <a:t>berish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err="1"/>
              <a:t>Xaridor</a:t>
            </a:r>
            <a:r>
              <a:rPr lang="en-US" sz="1600" dirty="0"/>
              <a:t> </a:t>
            </a:r>
            <a:r>
              <a:rPr lang="en-US" sz="1600" dirty="0" err="1"/>
              <a:t>uchun</a:t>
            </a:r>
            <a:r>
              <a:rPr lang="en-US" sz="1600" dirty="0"/>
              <a:t> </a:t>
            </a:r>
            <a:r>
              <a:rPr lang="en-US" sz="1600" dirty="0" err="1"/>
              <a:t>aktivlarni</a:t>
            </a:r>
            <a:r>
              <a:rPr lang="en-US" sz="1600" dirty="0"/>
              <a:t> </a:t>
            </a:r>
            <a:r>
              <a:rPr lang="en-US" sz="1600" dirty="0" err="1"/>
              <a:t>qurish</a:t>
            </a:r>
            <a:r>
              <a:rPr lang="en-US" sz="1600" dirty="0"/>
              <a:t>, </a:t>
            </a:r>
            <a:r>
              <a:rPr lang="en-US" sz="1600" dirty="0" err="1"/>
              <a:t>ishlab</a:t>
            </a:r>
            <a:r>
              <a:rPr lang="en-US" sz="1600" dirty="0"/>
              <a:t> </a:t>
            </a:r>
            <a:r>
              <a:rPr lang="en-US" sz="1600" dirty="0" err="1"/>
              <a:t>chiqarish</a:t>
            </a:r>
            <a:r>
              <a:rPr lang="en-US" sz="1600" dirty="0"/>
              <a:t> </a:t>
            </a:r>
            <a:r>
              <a:rPr lang="en-US" sz="1600" dirty="0" err="1"/>
              <a:t>yoki</a:t>
            </a:r>
            <a:r>
              <a:rPr lang="en-US" sz="1600" dirty="0"/>
              <a:t> </a:t>
            </a:r>
            <a:r>
              <a:rPr lang="en-US" sz="1600" dirty="0" err="1"/>
              <a:t>ishlab</a:t>
            </a:r>
            <a:r>
              <a:rPr lang="en-US" sz="1600" dirty="0"/>
              <a:t> </a:t>
            </a:r>
            <a:r>
              <a:rPr lang="en-US" sz="1600" dirty="0" err="1"/>
              <a:t>chiqish</a:t>
            </a:r>
            <a:endParaRPr lang="ru-RU" sz="1600" dirty="0"/>
          </a:p>
        </p:txBody>
      </p:sp>
      <p:pic>
        <p:nvPicPr>
          <p:cNvPr id="2050" name="Picture 2" descr="Industries | KROHNE Denmark">
            <a:extLst>
              <a:ext uri="{FF2B5EF4-FFF2-40B4-BE49-F238E27FC236}">
                <a16:creationId xmlns="" xmlns:a16="http://schemas.microsoft.com/office/drawing/2014/main" id="{0DA94CBE-FC48-4DC6-BF08-44318A630D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315" y="1787237"/>
            <a:ext cx="5701916" cy="427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1381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5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2AEBCADF-F9CF-44E6-A8C6-B85095AC9077}"/>
              </a:ext>
            </a:extLst>
          </p:cNvPr>
          <p:cNvSpPr txBox="1"/>
          <p:nvPr/>
        </p:nvSpPr>
        <p:spPr>
          <a:xfrm>
            <a:off x="369454" y="198643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2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-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qadam</a:t>
            </a:r>
            <a:r>
              <a:rPr lang="uz-Cyrl-UZ" b="1" dirty="0">
                <a:solidFill>
                  <a:schemeClr val="accent5">
                    <a:lumMod val="50000"/>
                  </a:schemeClr>
                </a:solidFill>
              </a:rPr>
              <a:t> –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Bajarish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javobgarligini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aniqlash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="" xmlns:a16="http://schemas.microsoft.com/office/drawing/2014/main" id="{4B190156-4DD0-4ABB-A513-BCB61DC17BDD}"/>
              </a:ext>
            </a:extLst>
          </p:cNvPr>
          <p:cNvSpPr/>
          <p:nvPr/>
        </p:nvSpPr>
        <p:spPr>
          <a:xfrm>
            <a:off x="591127" y="766618"/>
            <a:ext cx="3168073" cy="609600"/>
          </a:xfrm>
          <a:prstGeom prst="round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Bajarish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javobgarligi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(BJ)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1534DA7-A094-41D3-B204-DE401B2CD71F}"/>
              </a:ext>
            </a:extLst>
          </p:cNvPr>
          <p:cNvSpPr txBox="1"/>
          <p:nvPr/>
        </p:nvSpPr>
        <p:spPr>
          <a:xfrm>
            <a:off x="4202545" y="902141"/>
            <a:ext cx="66181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002060"/>
                </a:solidFill>
              </a:rPr>
              <a:t>Tovar </a:t>
            </a:r>
            <a:r>
              <a:rPr lang="en-US" sz="1600" b="1" dirty="0" err="1">
                <a:solidFill>
                  <a:srgbClr val="002060"/>
                </a:solidFill>
              </a:rPr>
              <a:t>va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xizmatlar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quyidagi</a:t>
            </a:r>
            <a:r>
              <a:rPr lang="en-US" sz="1600" b="1" dirty="0">
                <a:solidFill>
                  <a:srgbClr val="002060"/>
                </a:solidFill>
              </a:rPr>
              <a:t> 2 </a:t>
            </a:r>
            <a:r>
              <a:rPr lang="en-US" sz="1600" b="1" dirty="0" err="1">
                <a:solidFill>
                  <a:srgbClr val="002060"/>
                </a:solidFill>
              </a:rPr>
              <a:t>shart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bajarilsa</a:t>
            </a:r>
            <a:r>
              <a:rPr lang="en-US" sz="1600" b="1" dirty="0">
                <a:solidFill>
                  <a:srgbClr val="002060"/>
                </a:solidFill>
              </a:rPr>
              <a:t>, </a:t>
            </a:r>
            <a:r>
              <a:rPr lang="en-US" sz="1600" b="1" dirty="0">
                <a:solidFill>
                  <a:srgbClr val="FF0000"/>
                </a:solidFill>
              </a:rPr>
              <a:t>FARQLI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h</a:t>
            </a:r>
            <a:r>
              <a:rPr lang="en-US" sz="1600" b="1" dirty="0" err="1" smtClean="0">
                <a:solidFill>
                  <a:srgbClr val="002060"/>
                </a:solidFill>
              </a:rPr>
              <a:t>isoblanadi</a:t>
            </a:r>
            <a:r>
              <a:rPr lang="en-US" sz="1600" b="1" dirty="0" smtClean="0">
                <a:solidFill>
                  <a:srgbClr val="002060"/>
                </a:solidFill>
              </a:rPr>
              <a:t>: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2A77A80A-E0E4-42D6-AD62-39969D6F4978}"/>
              </a:ext>
            </a:extLst>
          </p:cNvPr>
          <p:cNvSpPr/>
          <p:nvPr/>
        </p:nvSpPr>
        <p:spPr>
          <a:xfrm>
            <a:off x="979122" y="2077257"/>
            <a:ext cx="4154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9379EE8E-E9CA-45DB-9E1D-98E4DFBBB238}"/>
              </a:ext>
            </a:extLst>
          </p:cNvPr>
          <p:cNvSpPr/>
          <p:nvPr/>
        </p:nvSpPr>
        <p:spPr>
          <a:xfrm>
            <a:off x="863705" y="3429000"/>
            <a:ext cx="6463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6AD242D3-859E-4B22-AB7B-751629D28C92}"/>
              </a:ext>
            </a:extLst>
          </p:cNvPr>
          <p:cNvSpPr txBox="1"/>
          <p:nvPr/>
        </p:nvSpPr>
        <p:spPr>
          <a:xfrm>
            <a:off x="1794949" y="2123423"/>
            <a:ext cx="62616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002060"/>
                </a:solidFill>
              </a:rPr>
              <a:t>Tovar </a:t>
            </a:r>
            <a:r>
              <a:rPr lang="en-US" sz="1600" b="1" dirty="0" err="1">
                <a:solidFill>
                  <a:srgbClr val="002060"/>
                </a:solidFill>
              </a:rPr>
              <a:t>va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xizmatlar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farqlana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oladigan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bo‘lsa</a:t>
            </a:r>
            <a:r>
              <a:rPr lang="en-US" sz="1600" b="1" dirty="0">
                <a:solidFill>
                  <a:srgbClr val="002060"/>
                </a:solidFill>
              </a:rPr>
              <a:t>,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b="1" dirty="0" err="1">
                <a:solidFill>
                  <a:srgbClr val="FF0000"/>
                </a:solidFill>
              </a:rPr>
              <a:t>ya’ni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xaridor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tovar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yoki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xizmatni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aloxida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iste’mol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qila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olsa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yoki</a:t>
            </a:r>
            <a:r>
              <a:rPr lang="en-US" sz="1600" b="1" dirty="0">
                <a:solidFill>
                  <a:srgbClr val="FF0000"/>
                </a:solidFill>
              </a:rPr>
              <a:t/>
            </a:r>
            <a:br>
              <a:rPr lang="en-US" sz="1600" b="1" dirty="0">
                <a:solidFill>
                  <a:srgbClr val="FF0000"/>
                </a:solidFill>
              </a:rPr>
            </a:br>
            <a:r>
              <a:rPr lang="en-US" sz="1600" b="1" dirty="0" err="1">
                <a:solidFill>
                  <a:srgbClr val="FF0000"/>
                </a:solidFill>
              </a:rPr>
              <a:t>o‘zidagi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boshqa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resurslar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bilan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erkin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xolda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foydalana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</a:rPr>
              <a:t>olsa</a:t>
            </a:r>
            <a:r>
              <a:rPr lang="en-US" sz="1600" b="1" dirty="0" smtClean="0">
                <a:solidFill>
                  <a:srgbClr val="FF0000"/>
                </a:solidFill>
              </a:rPr>
              <a:t>,</a:t>
            </a:r>
            <a:endParaRPr lang="ru-RU" sz="1600" b="1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079F4CF-33EE-4546-B782-0C0AFB481A4D}"/>
              </a:ext>
            </a:extLst>
          </p:cNvPr>
          <p:cNvSpPr txBox="1"/>
          <p:nvPr/>
        </p:nvSpPr>
        <p:spPr>
          <a:xfrm>
            <a:off x="1794949" y="3793959"/>
            <a:ext cx="7415813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err="1" smtClean="0">
                <a:solidFill>
                  <a:srgbClr val="002060"/>
                </a:solidFill>
              </a:rPr>
              <a:t>Shartnomadagi</a:t>
            </a:r>
            <a:r>
              <a:rPr lang="en-US" sz="1600" b="1" dirty="0" smtClean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boshqa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tovar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yoki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xizmatlardan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 smtClean="0">
                <a:solidFill>
                  <a:srgbClr val="002060"/>
                </a:solidFill>
              </a:rPr>
              <a:t>alohida</a:t>
            </a:r>
            <a:r>
              <a:rPr lang="en-US" sz="1600" b="1" dirty="0" smtClean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aniqlana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oladigan</a:t>
            </a:r>
            <a:r>
              <a:rPr lang="en-US" sz="1600" b="1" dirty="0">
                <a:solidFill>
                  <a:srgbClr val="002060"/>
                </a:solidFill>
              </a:rPr>
              <a:t>,</a:t>
            </a:r>
            <a:br>
              <a:rPr lang="en-US" sz="1600" b="1" dirty="0">
                <a:solidFill>
                  <a:srgbClr val="002060"/>
                </a:solidFill>
              </a:rPr>
            </a:br>
            <a:endParaRPr lang="en-US" sz="1600" b="1" dirty="0" smtClean="0">
              <a:solidFill>
                <a:srgbClr val="002060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sz="1400" b="1" dirty="0" err="1" smtClean="0">
                <a:solidFill>
                  <a:srgbClr val="FF0000"/>
                </a:solidFill>
              </a:rPr>
              <a:t>Tashkilot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>
                <a:solidFill>
                  <a:srgbClr val="FF0000"/>
                </a:solidFill>
              </a:rPr>
              <a:t>tovar</a:t>
            </a:r>
            <a:r>
              <a:rPr lang="en-US" sz="1400" b="1" dirty="0">
                <a:solidFill>
                  <a:srgbClr val="FF0000"/>
                </a:solidFill>
              </a:rPr>
              <a:t>/</a:t>
            </a:r>
            <a:r>
              <a:rPr lang="en-US" sz="1400" b="1" dirty="0" err="1">
                <a:solidFill>
                  <a:srgbClr val="FF0000"/>
                </a:solidFill>
              </a:rPr>
              <a:t>xizmatni</a:t>
            </a:r>
            <a:r>
              <a:rPr lang="en-US" sz="1400" b="1" dirty="0">
                <a:solidFill>
                  <a:srgbClr val="FF0000"/>
                </a:solidFill>
              </a:rPr>
              <a:t> </a:t>
            </a:r>
            <a:r>
              <a:rPr lang="en-US" sz="1400" b="1" dirty="0" err="1">
                <a:solidFill>
                  <a:srgbClr val="FF0000"/>
                </a:solidFill>
              </a:rPr>
              <a:t>umumlashgan</a:t>
            </a:r>
            <a:r>
              <a:rPr lang="en-US" sz="1400" b="1" dirty="0">
                <a:solidFill>
                  <a:srgbClr val="FF0000"/>
                </a:solidFill>
              </a:rPr>
              <a:t> </a:t>
            </a:r>
            <a:r>
              <a:rPr lang="en-US" sz="1400" b="1" dirty="0" err="1">
                <a:solidFill>
                  <a:srgbClr val="FF0000"/>
                </a:solidFill>
              </a:rPr>
              <a:t>natijani</a:t>
            </a:r>
            <a:r>
              <a:rPr lang="en-US" sz="1400" b="1" dirty="0">
                <a:solidFill>
                  <a:srgbClr val="FF0000"/>
                </a:solidFill>
              </a:rPr>
              <a:t> </a:t>
            </a:r>
            <a:r>
              <a:rPr lang="en-US" sz="1400" b="1" dirty="0" err="1">
                <a:solidFill>
                  <a:srgbClr val="FF0000"/>
                </a:solidFill>
              </a:rPr>
              <a:t>xosil</a:t>
            </a:r>
            <a:r>
              <a:rPr lang="en-US" sz="1400" b="1" dirty="0">
                <a:solidFill>
                  <a:srgbClr val="FF0000"/>
                </a:solidFill>
              </a:rPr>
              <a:t> </a:t>
            </a:r>
            <a:r>
              <a:rPr lang="en-US" sz="1400" b="1" dirty="0" err="1">
                <a:solidFill>
                  <a:srgbClr val="FF0000"/>
                </a:solidFill>
              </a:rPr>
              <a:t>qilish</a:t>
            </a:r>
            <a:r>
              <a:rPr lang="en-US" sz="1400" b="1" dirty="0">
                <a:solidFill>
                  <a:srgbClr val="FF0000"/>
                </a:solidFill>
              </a:rPr>
              <a:t> </a:t>
            </a:r>
            <a:r>
              <a:rPr lang="en-US" sz="1400" b="1" dirty="0" err="1">
                <a:solidFill>
                  <a:srgbClr val="FF0000"/>
                </a:solidFill>
              </a:rPr>
              <a:t>uchun</a:t>
            </a:r>
            <a:r>
              <a:rPr lang="en-US" sz="1400" b="1" dirty="0">
                <a:solidFill>
                  <a:srgbClr val="FF0000"/>
                </a:solidFill>
              </a:rPr>
              <a:t> </a:t>
            </a:r>
            <a:r>
              <a:rPr lang="en-US" sz="1400" b="1" dirty="0" err="1">
                <a:solidFill>
                  <a:srgbClr val="FF0000"/>
                </a:solidFill>
              </a:rPr>
              <a:t>ishlatiladigan</a:t>
            </a:r>
            <a:r>
              <a:rPr lang="en-US" sz="1400" b="1" dirty="0">
                <a:solidFill>
                  <a:srgbClr val="FF0000"/>
                </a:solidFill>
              </a:rPr>
              <a:t/>
            </a:r>
            <a:br>
              <a:rPr lang="en-US" sz="1400" b="1" dirty="0">
                <a:solidFill>
                  <a:srgbClr val="FF0000"/>
                </a:solidFill>
              </a:rPr>
            </a:br>
            <a:r>
              <a:rPr lang="en-US" sz="1400" b="1" dirty="0" err="1">
                <a:solidFill>
                  <a:srgbClr val="FF0000"/>
                </a:solidFill>
              </a:rPr>
              <a:t>resurs</a:t>
            </a:r>
            <a:r>
              <a:rPr lang="en-US" sz="1400" b="1" dirty="0">
                <a:solidFill>
                  <a:srgbClr val="FF0000"/>
                </a:solidFill>
              </a:rPr>
              <a:t> </a:t>
            </a:r>
            <a:r>
              <a:rPr lang="en-US" sz="1400" b="1" dirty="0" err="1">
                <a:solidFill>
                  <a:srgbClr val="FF0000"/>
                </a:solidFill>
              </a:rPr>
              <a:t>sifatida</a:t>
            </a:r>
            <a:r>
              <a:rPr lang="en-US" sz="1400" b="1" dirty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foydalanmaydi</a:t>
            </a:r>
            <a:r>
              <a:rPr lang="en-US" sz="1400" b="1" dirty="0" smtClean="0">
                <a:solidFill>
                  <a:srgbClr val="FF0000"/>
                </a:solidFill>
              </a:rPr>
              <a:t>.</a:t>
            </a:r>
            <a:endParaRPr lang="en-US" sz="14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sz="1400" b="1" dirty="0" smtClean="0">
                <a:solidFill>
                  <a:srgbClr val="FF0000"/>
                </a:solidFill>
              </a:rPr>
              <a:t>Tovar/</a:t>
            </a:r>
            <a:r>
              <a:rPr lang="en-US" sz="1400" b="1" dirty="0" err="1" smtClean="0">
                <a:solidFill>
                  <a:srgbClr val="FF0000"/>
                </a:solidFill>
              </a:rPr>
              <a:t>xizmat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>
                <a:solidFill>
                  <a:srgbClr val="FF0000"/>
                </a:solidFill>
              </a:rPr>
              <a:t>boshqa</a:t>
            </a:r>
            <a:r>
              <a:rPr lang="en-US" sz="1400" b="1" dirty="0">
                <a:solidFill>
                  <a:srgbClr val="FF0000"/>
                </a:solidFill>
              </a:rPr>
              <a:t> </a:t>
            </a:r>
            <a:r>
              <a:rPr lang="en-US" sz="1400" b="1" dirty="0" err="1">
                <a:solidFill>
                  <a:srgbClr val="FF0000"/>
                </a:solidFill>
              </a:rPr>
              <a:t>tovar</a:t>
            </a:r>
            <a:r>
              <a:rPr lang="en-US" sz="1400" b="1" dirty="0">
                <a:solidFill>
                  <a:srgbClr val="FF0000"/>
                </a:solidFill>
              </a:rPr>
              <a:t>/</a:t>
            </a:r>
            <a:r>
              <a:rPr lang="en-US" sz="1400" b="1" dirty="0" err="1">
                <a:solidFill>
                  <a:srgbClr val="FF0000"/>
                </a:solidFill>
              </a:rPr>
              <a:t>xizmatni</a:t>
            </a:r>
            <a:r>
              <a:rPr lang="en-US" sz="1400" b="1" dirty="0">
                <a:solidFill>
                  <a:srgbClr val="FF0000"/>
                </a:solidFill>
              </a:rPr>
              <a:t> </a:t>
            </a:r>
            <a:r>
              <a:rPr lang="en-US" sz="1400" b="1" dirty="0" err="1">
                <a:solidFill>
                  <a:srgbClr val="FF0000"/>
                </a:solidFill>
              </a:rPr>
              <a:t>axamiyatli</a:t>
            </a:r>
            <a:r>
              <a:rPr lang="en-US" sz="1400" b="1" dirty="0">
                <a:solidFill>
                  <a:srgbClr val="FF0000"/>
                </a:solidFill>
              </a:rPr>
              <a:t> </a:t>
            </a:r>
            <a:r>
              <a:rPr lang="en-US" sz="1400" b="1" dirty="0" err="1">
                <a:solidFill>
                  <a:srgbClr val="FF0000"/>
                </a:solidFill>
              </a:rPr>
              <a:t>tarzda</a:t>
            </a:r>
            <a:r>
              <a:rPr lang="en-US" sz="1400" b="1" dirty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o‘zgartirmaydi</a:t>
            </a:r>
            <a:r>
              <a:rPr lang="en-US" sz="1400" b="1" dirty="0" smtClean="0">
                <a:solidFill>
                  <a:srgbClr val="FF0000"/>
                </a:solidFill>
              </a:rPr>
              <a:t>.</a:t>
            </a:r>
            <a:endParaRPr lang="en-US" sz="14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sz="1400" b="1" dirty="0" smtClean="0">
                <a:solidFill>
                  <a:srgbClr val="FF0000"/>
                </a:solidFill>
              </a:rPr>
              <a:t>Tovar/</a:t>
            </a:r>
            <a:r>
              <a:rPr lang="en-US" sz="1400" b="1" dirty="0" err="1" smtClean="0">
                <a:solidFill>
                  <a:srgbClr val="FF0000"/>
                </a:solidFill>
              </a:rPr>
              <a:t>xizmat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b="1" dirty="0" err="1">
                <a:solidFill>
                  <a:srgbClr val="FF0000"/>
                </a:solidFill>
              </a:rPr>
              <a:t>shartnomadagi</a:t>
            </a:r>
            <a:r>
              <a:rPr lang="en-US" sz="1400" b="1" dirty="0">
                <a:solidFill>
                  <a:srgbClr val="FF0000"/>
                </a:solidFill>
              </a:rPr>
              <a:t> </a:t>
            </a:r>
            <a:r>
              <a:rPr lang="en-US" sz="1400" b="1" dirty="0" err="1">
                <a:solidFill>
                  <a:srgbClr val="FF0000"/>
                </a:solidFill>
              </a:rPr>
              <a:t>boshqa</a:t>
            </a:r>
            <a:r>
              <a:rPr lang="en-US" sz="1400" b="1" dirty="0">
                <a:solidFill>
                  <a:srgbClr val="FF0000"/>
                </a:solidFill>
              </a:rPr>
              <a:t> </a:t>
            </a:r>
            <a:r>
              <a:rPr lang="en-US" sz="1400" b="1" dirty="0" err="1">
                <a:solidFill>
                  <a:srgbClr val="FF0000"/>
                </a:solidFill>
              </a:rPr>
              <a:t>tovar</a:t>
            </a:r>
            <a:r>
              <a:rPr lang="en-US" sz="1400" b="1" dirty="0">
                <a:solidFill>
                  <a:srgbClr val="FF0000"/>
                </a:solidFill>
              </a:rPr>
              <a:t>/</a:t>
            </a:r>
            <a:r>
              <a:rPr lang="en-US" sz="1400" b="1" dirty="0" err="1">
                <a:solidFill>
                  <a:srgbClr val="FF0000"/>
                </a:solidFill>
              </a:rPr>
              <a:t>xizmatga</a:t>
            </a:r>
            <a:r>
              <a:rPr lang="en-US" sz="1400" b="1" dirty="0">
                <a:solidFill>
                  <a:srgbClr val="FF0000"/>
                </a:solidFill>
              </a:rPr>
              <a:t> </a:t>
            </a:r>
            <a:r>
              <a:rPr lang="en-US" sz="1400" b="1" dirty="0" err="1">
                <a:solidFill>
                  <a:srgbClr val="FF0000"/>
                </a:solidFill>
              </a:rPr>
              <a:t>kuchli</a:t>
            </a:r>
            <a:r>
              <a:rPr lang="en-US" sz="1400" b="1" dirty="0">
                <a:solidFill>
                  <a:srgbClr val="FF0000"/>
                </a:solidFill>
              </a:rPr>
              <a:t> </a:t>
            </a:r>
            <a:r>
              <a:rPr lang="en-US" sz="1400" b="1" dirty="0" err="1">
                <a:solidFill>
                  <a:srgbClr val="FF0000"/>
                </a:solidFill>
              </a:rPr>
              <a:t>bog‘liqlikda</a:t>
            </a:r>
            <a:r>
              <a:rPr lang="en-US" sz="1400" b="1" dirty="0">
                <a:solidFill>
                  <a:srgbClr val="FF0000"/>
                </a:solidFill>
              </a:rPr>
              <a:t> </a:t>
            </a:r>
            <a:r>
              <a:rPr lang="en-US" sz="1400" b="1" dirty="0" err="1" smtClean="0">
                <a:solidFill>
                  <a:srgbClr val="FF0000"/>
                </a:solidFill>
              </a:rPr>
              <a:t>emas</a:t>
            </a:r>
            <a:r>
              <a:rPr lang="uz-Cyrl-UZ" sz="1400" b="1" dirty="0" smtClean="0">
                <a:solidFill>
                  <a:srgbClr val="FF0000"/>
                </a:solidFill>
              </a:rPr>
              <a:t>.</a:t>
            </a:r>
            <a:endParaRPr lang="uz-Cyrl-UZ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142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7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C3054FD2-03D8-4626-8E34-11997D514FA6}"/>
              </a:ext>
            </a:extLst>
          </p:cNvPr>
          <p:cNvSpPr txBox="1"/>
          <p:nvPr/>
        </p:nvSpPr>
        <p:spPr>
          <a:xfrm>
            <a:off x="369453" y="198643"/>
            <a:ext cx="75276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2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-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qadam</a:t>
            </a:r>
            <a:r>
              <a:rPr lang="uz-Cyrl-UZ" b="1" dirty="0">
                <a:solidFill>
                  <a:schemeClr val="accent5">
                    <a:lumMod val="50000"/>
                  </a:schemeClr>
                </a:solidFill>
              </a:rPr>
              <a:t> –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Bajarish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javobgarligini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5">
                    <a:lumMod val="50000"/>
                  </a:schemeClr>
                </a:solidFill>
              </a:rPr>
              <a:t>aniqlash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</a:rPr>
              <a:t> – 1-misol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122" name="Picture 2" descr="Artel kompaniyasi online-do'konni ishga tushirdi | Artel запускает  онлайн-продажу - YouTube">
            <a:extLst>
              <a:ext uri="{FF2B5EF4-FFF2-40B4-BE49-F238E27FC236}">
                <a16:creationId xmlns="" xmlns:a16="http://schemas.microsoft.com/office/drawing/2014/main" id="{2ED49FF5-6074-4C0D-A46B-A41D06635E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239" y="747084"/>
            <a:ext cx="4482715" cy="2521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82362D27-345F-48D9-82B8-C9BB3A567282}"/>
              </a:ext>
            </a:extLst>
          </p:cNvPr>
          <p:cNvSpPr txBox="1"/>
          <p:nvPr/>
        </p:nvSpPr>
        <p:spPr>
          <a:xfrm>
            <a:off x="4999954" y="651782"/>
            <a:ext cx="61478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Artel</a:t>
            </a:r>
            <a:r>
              <a:rPr lang="en-US" dirty="0"/>
              <a:t> </a:t>
            </a:r>
            <a:r>
              <a:rPr lang="en-US" dirty="0" err="1"/>
              <a:t>kompaniyasi</a:t>
            </a:r>
            <a:r>
              <a:rPr lang="en-US" dirty="0"/>
              <a:t> </a:t>
            </a:r>
            <a:r>
              <a:rPr lang="en-US" dirty="0" err="1"/>
              <a:t>maishiy</a:t>
            </a:r>
            <a:r>
              <a:rPr lang="en-US" dirty="0"/>
              <a:t> </a:t>
            </a:r>
            <a:r>
              <a:rPr lang="en-US" dirty="0" err="1"/>
              <a:t>texnikalar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chiqaruvchisi</a:t>
            </a:r>
            <a:r>
              <a:rPr lang="en-US" dirty="0"/>
              <a:t> </a:t>
            </a:r>
            <a:r>
              <a:rPr lang="en-US" dirty="0" err="1"/>
              <a:t>xisoblanadi</a:t>
            </a:r>
            <a:r>
              <a:rPr lang="en-US" dirty="0"/>
              <a:t>. </a:t>
            </a:r>
            <a:r>
              <a:rPr lang="en-US" dirty="0" err="1"/>
              <a:t>Artel</a:t>
            </a:r>
            <a:r>
              <a:rPr lang="en-US" dirty="0"/>
              <a:t> </a:t>
            </a:r>
            <a:r>
              <a:rPr lang="en-US" dirty="0" err="1"/>
              <a:t>kompaniyasining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shartnomalari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javobgarliklarini</a:t>
            </a:r>
            <a:r>
              <a:rPr lang="en-US" dirty="0"/>
              <a:t> </a:t>
            </a:r>
            <a:r>
              <a:rPr lang="en-US" dirty="0" err="1" smtClean="0"/>
              <a:t>aniqlang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2E252D4-63EB-44E1-B726-F6A698C7B082}"/>
              </a:ext>
            </a:extLst>
          </p:cNvPr>
          <p:cNvSpPr txBox="1"/>
          <p:nvPr/>
        </p:nvSpPr>
        <p:spPr>
          <a:xfrm>
            <a:off x="4999954" y="1754221"/>
            <a:ext cx="675056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Shartnoma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uz-Cyrl-UZ" b="1" dirty="0" smtClean="0">
                <a:solidFill>
                  <a:srgbClr val="FF0000"/>
                </a:solidFill>
              </a:rPr>
              <a:t>№</a:t>
            </a:r>
            <a:r>
              <a:rPr lang="uz-Cyrl-UZ" b="1" dirty="0">
                <a:solidFill>
                  <a:srgbClr val="FF0000"/>
                </a:solidFill>
              </a:rPr>
              <a:t>1</a:t>
            </a:r>
            <a:r>
              <a:rPr lang="uz-Cyrl-UZ" dirty="0"/>
              <a:t>. </a:t>
            </a:r>
            <a:r>
              <a:rPr lang="en-US" dirty="0"/>
              <a:t>A </a:t>
            </a:r>
            <a:r>
              <a:rPr lang="en-US" dirty="0" err="1"/>
              <a:t>xaridor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tuzilgan</a:t>
            </a:r>
            <a:r>
              <a:rPr lang="en-US" dirty="0"/>
              <a:t> </a:t>
            </a:r>
            <a:r>
              <a:rPr lang="en-US" dirty="0" err="1"/>
              <a:t>shartnomaga</a:t>
            </a:r>
            <a:r>
              <a:rPr lang="en-US" dirty="0"/>
              <a:t> </a:t>
            </a:r>
            <a:r>
              <a:rPr lang="en-US" dirty="0" err="1"/>
              <a:t>asosan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qiymati</a:t>
            </a:r>
            <a:r>
              <a:rPr lang="en-US" dirty="0"/>
              <a:t> 2 </a:t>
            </a:r>
            <a:r>
              <a:rPr lang="en-US" dirty="0" err="1"/>
              <a:t>mln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10 ta </a:t>
            </a:r>
            <a:r>
              <a:rPr lang="en-US" dirty="0" err="1"/>
              <a:t>gaz</a:t>
            </a:r>
            <a:r>
              <a:rPr lang="en-US" dirty="0"/>
              <a:t> </a:t>
            </a:r>
            <a:r>
              <a:rPr lang="en-US" dirty="0" err="1"/>
              <a:t>plitalarini</a:t>
            </a:r>
            <a:r>
              <a:rPr lang="en-US" dirty="0"/>
              <a:t> </a:t>
            </a:r>
            <a:r>
              <a:rPr lang="en-US" dirty="0" err="1"/>
              <a:t>yetkazib</a:t>
            </a:r>
            <a:r>
              <a:rPr lang="en-US" dirty="0"/>
              <a:t> </a:t>
            </a:r>
            <a:r>
              <a:rPr lang="en-US" dirty="0" err="1"/>
              <a:t>berishni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va’da</a:t>
            </a:r>
            <a:r>
              <a:rPr lang="en-US" dirty="0"/>
              <a:t> </a:t>
            </a:r>
            <a:r>
              <a:rPr lang="en-US" dirty="0" err="1"/>
              <a:t>qilgan</a:t>
            </a:r>
            <a:r>
              <a:rPr lang="en-US" dirty="0"/>
              <a:t>. </a:t>
            </a:r>
            <a:r>
              <a:rPr lang="en-US" dirty="0" err="1"/>
              <a:t>Shartnomada</a:t>
            </a:r>
            <a:r>
              <a:rPr lang="en-US" dirty="0"/>
              <a:t> </a:t>
            </a:r>
            <a:r>
              <a:rPr lang="en-US" dirty="0" err="1"/>
              <a:t>gaz</a:t>
            </a:r>
            <a:r>
              <a:rPr lang="en-US" dirty="0"/>
              <a:t> </a:t>
            </a:r>
            <a:r>
              <a:rPr lang="en-US" dirty="0" err="1"/>
              <a:t>plita</a:t>
            </a:r>
            <a:r>
              <a:rPr lang="en-US" dirty="0"/>
              <a:t> </a:t>
            </a:r>
            <a:r>
              <a:rPr lang="en-US" dirty="0" err="1"/>
              <a:t>sotib</a:t>
            </a:r>
            <a:r>
              <a:rPr lang="en-US" dirty="0"/>
              <a:t> </a:t>
            </a:r>
            <a:r>
              <a:rPr lang="en-US" dirty="0" err="1"/>
              <a:t>olingandan</a:t>
            </a:r>
            <a:r>
              <a:rPr lang="en-US" dirty="0"/>
              <a:t> </a:t>
            </a:r>
            <a:r>
              <a:rPr lang="en-US" dirty="0" err="1"/>
              <a:t>keyin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2 </a:t>
            </a:r>
            <a:r>
              <a:rPr lang="en-US" dirty="0" err="1"/>
              <a:t>yilgacha</a:t>
            </a:r>
            <a:r>
              <a:rPr lang="en-US" dirty="0"/>
              <a:t> </a:t>
            </a:r>
            <a:r>
              <a:rPr lang="en-US" dirty="0" err="1"/>
              <a:t>bepul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ko‘rsatish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band </a:t>
            </a:r>
            <a:r>
              <a:rPr lang="en-US" dirty="0" err="1"/>
              <a:t>kiritilgan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6D9029F-C57E-4712-8D93-60AB3A9AE58D}"/>
              </a:ext>
            </a:extLst>
          </p:cNvPr>
          <p:cNvSpPr txBox="1"/>
          <p:nvPr/>
        </p:nvSpPr>
        <p:spPr>
          <a:xfrm>
            <a:off x="731183" y="3649911"/>
            <a:ext cx="6750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>
                <a:solidFill>
                  <a:srgbClr val="FF0000"/>
                </a:solidFill>
              </a:rPr>
              <a:t>Shartnomada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bajarish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javobgarligi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yaqqol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namoyon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bo‘ladi</a:t>
            </a:r>
            <a:r>
              <a:rPr lang="en-US" b="1" dirty="0" smtClean="0">
                <a:solidFill>
                  <a:srgbClr val="FF0000"/>
                </a:solidFill>
              </a:rPr>
              <a:t>: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F8F9799E-9228-48B2-81FD-2DBCC6075B28}"/>
              </a:ext>
            </a:extLst>
          </p:cNvPr>
          <p:cNvSpPr txBox="1"/>
          <p:nvPr/>
        </p:nvSpPr>
        <p:spPr>
          <a:xfrm>
            <a:off x="731183" y="4181864"/>
            <a:ext cx="604845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Quyidagilar</a:t>
            </a:r>
            <a:r>
              <a:rPr lang="en-US" dirty="0"/>
              <a:t> </a:t>
            </a:r>
            <a:r>
              <a:rPr lang="en-US" dirty="0" err="1"/>
              <a:t>shartnoma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javobgarligi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:</a:t>
            </a:r>
            <a:br>
              <a:rPr lang="en-US" dirty="0"/>
            </a:br>
            <a:r>
              <a:rPr lang="en-US" dirty="0" smtClean="0"/>
              <a:t>	BJ </a:t>
            </a:r>
            <a:r>
              <a:rPr lang="en-US" dirty="0"/>
              <a:t>№1 – 10 ta </a:t>
            </a:r>
            <a:r>
              <a:rPr lang="en-US" dirty="0" err="1"/>
              <a:t>gaz</a:t>
            </a:r>
            <a:r>
              <a:rPr lang="en-US" dirty="0"/>
              <a:t> </a:t>
            </a:r>
            <a:r>
              <a:rPr lang="en-US" dirty="0" err="1"/>
              <a:t>plitani</a:t>
            </a:r>
            <a:r>
              <a:rPr lang="en-US" dirty="0"/>
              <a:t> </a:t>
            </a:r>
            <a:r>
              <a:rPr lang="en-US" dirty="0" err="1"/>
              <a:t>yetazib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 smtClean="0"/>
              <a:t>	BJ </a:t>
            </a:r>
            <a:r>
              <a:rPr lang="en-US" dirty="0"/>
              <a:t>№2 – 2 </a:t>
            </a:r>
            <a:r>
              <a:rPr lang="en-US" dirty="0" err="1"/>
              <a:t>yil</a:t>
            </a:r>
            <a:r>
              <a:rPr lang="en-US" dirty="0"/>
              <a:t> </a:t>
            </a:r>
            <a:r>
              <a:rPr lang="en-US" dirty="0" err="1"/>
              <a:t>davomida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ko‘rsatish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8ED06749-1397-4FB2-BB3C-585A5C648641}"/>
              </a:ext>
            </a:extLst>
          </p:cNvPr>
          <p:cNvSpPr txBox="1"/>
          <p:nvPr/>
        </p:nvSpPr>
        <p:spPr>
          <a:xfrm>
            <a:off x="698708" y="5187586"/>
            <a:ext cx="100207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Demak</a:t>
            </a:r>
            <a:r>
              <a:rPr lang="en-US" dirty="0"/>
              <a:t>, </a:t>
            </a:r>
            <a:r>
              <a:rPr lang="en-US" dirty="0" err="1"/>
              <a:t>tashkilot</a:t>
            </a:r>
            <a:r>
              <a:rPr lang="en-US" dirty="0"/>
              <a:t> 20 </a:t>
            </a:r>
            <a:r>
              <a:rPr lang="en-US" dirty="0" err="1"/>
              <a:t>mlnni</a:t>
            </a:r>
            <a:r>
              <a:rPr lang="en-US" dirty="0"/>
              <a:t> </a:t>
            </a:r>
            <a:r>
              <a:rPr lang="en-US" dirty="0" err="1"/>
              <a:t>xammasini</a:t>
            </a:r>
            <a:r>
              <a:rPr lang="en-US" dirty="0"/>
              <a:t> </a:t>
            </a:r>
            <a:r>
              <a:rPr lang="en-US" dirty="0" err="1"/>
              <a:t>maxsulot</a:t>
            </a:r>
            <a:r>
              <a:rPr lang="en-US" dirty="0"/>
              <a:t> </a:t>
            </a:r>
            <a:r>
              <a:rPr lang="en-US" dirty="0" err="1"/>
              <a:t>sotishdan</a:t>
            </a:r>
            <a:r>
              <a:rPr lang="en-US" dirty="0"/>
              <a:t> </a:t>
            </a:r>
            <a:r>
              <a:rPr lang="en-US" dirty="0" err="1"/>
              <a:t>tushum</a:t>
            </a:r>
            <a:r>
              <a:rPr lang="en-US" dirty="0"/>
              <a:t> </a:t>
            </a:r>
            <a:r>
              <a:rPr lang="en-US" dirty="0" err="1"/>
              <a:t>tarzida</a:t>
            </a:r>
            <a:r>
              <a:rPr lang="en-US" dirty="0"/>
              <a:t> </a:t>
            </a:r>
            <a:r>
              <a:rPr lang="en-US" dirty="0" err="1"/>
              <a:t>aks</a:t>
            </a:r>
            <a:r>
              <a:rPr lang="en-US" dirty="0"/>
              <a:t> </a:t>
            </a:r>
            <a:r>
              <a:rPr lang="en-US" dirty="0" err="1"/>
              <a:t>ettira</a:t>
            </a:r>
            <a:r>
              <a:rPr lang="en-US" dirty="0"/>
              <a:t> </a:t>
            </a:r>
            <a:r>
              <a:rPr lang="en-US" dirty="0" err="1"/>
              <a:t>olmaydi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 err="1"/>
              <a:t>Chunki</a:t>
            </a:r>
            <a:r>
              <a:rPr lang="en-US" dirty="0"/>
              <a:t> </a:t>
            </a:r>
            <a:r>
              <a:rPr lang="en-US" dirty="0" err="1"/>
              <a:t>unda</a:t>
            </a:r>
            <a:r>
              <a:rPr lang="en-US" dirty="0"/>
              <a:t> 2 ta </a:t>
            </a:r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javobgarligi</a:t>
            </a:r>
            <a:r>
              <a:rPr lang="en-US" dirty="0"/>
              <a:t> bor.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sababli</a:t>
            </a:r>
            <a:r>
              <a:rPr lang="en-US" dirty="0"/>
              <a:t>, 20 </a:t>
            </a:r>
            <a:r>
              <a:rPr lang="en-US" dirty="0" err="1"/>
              <a:t>mln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o‘rtasida</a:t>
            </a:r>
            <a:r>
              <a:rPr lang="en-US" dirty="0"/>
              <a:t> </a:t>
            </a:r>
            <a:r>
              <a:rPr lang="en-US" dirty="0" err="1"/>
              <a:t>taqsimlanishi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7945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C3054FD2-03D8-4626-8E34-11997D514FA6}"/>
              </a:ext>
            </a:extLst>
          </p:cNvPr>
          <p:cNvSpPr txBox="1"/>
          <p:nvPr/>
        </p:nvSpPr>
        <p:spPr>
          <a:xfrm>
            <a:off x="369453" y="198643"/>
            <a:ext cx="75276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2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-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qadam</a:t>
            </a:r>
            <a:r>
              <a:rPr lang="uz-Cyrl-UZ" b="1" dirty="0">
                <a:solidFill>
                  <a:schemeClr val="accent5">
                    <a:lumMod val="50000"/>
                  </a:schemeClr>
                </a:solidFill>
              </a:rPr>
              <a:t> –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Bajarish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javobgarligini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aniqlash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– 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</a:rPr>
              <a:t>2-misol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82362D27-345F-48D9-82B8-C9BB3A567282}"/>
              </a:ext>
            </a:extLst>
          </p:cNvPr>
          <p:cNvSpPr txBox="1"/>
          <p:nvPr/>
        </p:nvSpPr>
        <p:spPr>
          <a:xfrm>
            <a:off x="4999954" y="651782"/>
            <a:ext cx="61478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Artel</a:t>
            </a:r>
            <a:r>
              <a:rPr lang="en-US" dirty="0"/>
              <a:t> </a:t>
            </a:r>
            <a:r>
              <a:rPr lang="en-US" dirty="0" err="1"/>
              <a:t>kompaniyasi</a:t>
            </a:r>
            <a:r>
              <a:rPr lang="en-US" dirty="0"/>
              <a:t> </a:t>
            </a:r>
            <a:r>
              <a:rPr lang="en-US" dirty="0" err="1"/>
              <a:t>maishiy</a:t>
            </a:r>
            <a:r>
              <a:rPr lang="en-US" dirty="0"/>
              <a:t> </a:t>
            </a:r>
            <a:r>
              <a:rPr lang="en-US" dirty="0" err="1"/>
              <a:t>texnikalar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chiqaruvchisi</a:t>
            </a:r>
            <a:r>
              <a:rPr lang="en-US" dirty="0"/>
              <a:t> </a:t>
            </a:r>
            <a:r>
              <a:rPr lang="en-US" dirty="0" err="1"/>
              <a:t>xisoblanadi</a:t>
            </a:r>
            <a:r>
              <a:rPr lang="en-US" dirty="0"/>
              <a:t>. </a:t>
            </a:r>
            <a:r>
              <a:rPr lang="en-US" dirty="0" err="1"/>
              <a:t>Artel</a:t>
            </a:r>
            <a:r>
              <a:rPr lang="en-US" dirty="0"/>
              <a:t> </a:t>
            </a:r>
            <a:r>
              <a:rPr lang="en-US" dirty="0" err="1"/>
              <a:t>kompaniyasining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shartnomalari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javobgarliklarini</a:t>
            </a:r>
            <a:r>
              <a:rPr lang="en-US" dirty="0"/>
              <a:t> </a:t>
            </a:r>
            <a:r>
              <a:rPr lang="en-US" dirty="0" err="1"/>
              <a:t>aniqalang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2E252D4-63EB-44E1-B726-F6A698C7B082}"/>
              </a:ext>
            </a:extLst>
          </p:cNvPr>
          <p:cNvSpPr txBox="1"/>
          <p:nvPr/>
        </p:nvSpPr>
        <p:spPr>
          <a:xfrm>
            <a:off x="4999954" y="1754221"/>
            <a:ext cx="6521337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Shartnoma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uz-Cyrl-UZ" b="1" dirty="0" smtClean="0">
                <a:solidFill>
                  <a:srgbClr val="FF0000"/>
                </a:solidFill>
              </a:rPr>
              <a:t>№</a:t>
            </a:r>
            <a:r>
              <a:rPr lang="uz-Cyrl-UZ" b="1" dirty="0">
                <a:solidFill>
                  <a:srgbClr val="FF0000"/>
                </a:solidFill>
              </a:rPr>
              <a:t>2</a:t>
            </a:r>
            <a:r>
              <a:rPr lang="uz-Cyrl-UZ" dirty="0"/>
              <a:t>. </a:t>
            </a:r>
            <a:r>
              <a:rPr lang="en-US" dirty="0"/>
              <a:t>B </a:t>
            </a:r>
            <a:r>
              <a:rPr lang="en-US" dirty="0" err="1"/>
              <a:t>xaridor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tuzilgan</a:t>
            </a:r>
            <a:r>
              <a:rPr lang="en-US" dirty="0"/>
              <a:t> </a:t>
            </a:r>
            <a:r>
              <a:rPr lang="en-US" dirty="0" err="1"/>
              <a:t>shartnomaga</a:t>
            </a:r>
            <a:r>
              <a:rPr lang="en-US" dirty="0"/>
              <a:t> </a:t>
            </a:r>
            <a:r>
              <a:rPr lang="en-US" dirty="0" err="1"/>
              <a:t>asosan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qiymati</a:t>
            </a:r>
            <a:r>
              <a:rPr lang="en-US" dirty="0"/>
              <a:t> 2 </a:t>
            </a:r>
            <a:r>
              <a:rPr lang="en-US" dirty="0" err="1"/>
              <a:t>mln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5 ta </a:t>
            </a:r>
            <a:r>
              <a:rPr lang="en-US" dirty="0" err="1"/>
              <a:t>gaz</a:t>
            </a:r>
            <a:r>
              <a:rPr lang="en-US" dirty="0"/>
              <a:t> </a:t>
            </a:r>
            <a:r>
              <a:rPr lang="en-US" dirty="0" err="1"/>
              <a:t>plitalarini</a:t>
            </a:r>
            <a:r>
              <a:rPr lang="en-US" dirty="0"/>
              <a:t> </a:t>
            </a:r>
            <a:r>
              <a:rPr lang="en-US" dirty="0" err="1"/>
              <a:t>yetkazib</a:t>
            </a:r>
            <a:r>
              <a:rPr lang="en-US" dirty="0"/>
              <a:t> </a:t>
            </a:r>
            <a:r>
              <a:rPr lang="en-US" dirty="0" err="1"/>
              <a:t>berishni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va’da</a:t>
            </a:r>
            <a:r>
              <a:rPr lang="en-US" dirty="0"/>
              <a:t> </a:t>
            </a:r>
            <a:r>
              <a:rPr lang="en-US" dirty="0" err="1"/>
              <a:t>qilgan</a:t>
            </a:r>
            <a:r>
              <a:rPr lang="en-US" dirty="0"/>
              <a:t>. </a:t>
            </a:r>
            <a:r>
              <a:rPr lang="en-US" dirty="0" err="1"/>
              <a:t>Shartnomada</a:t>
            </a:r>
            <a:r>
              <a:rPr lang="en-US" dirty="0"/>
              <a:t> </a:t>
            </a:r>
            <a:r>
              <a:rPr lang="en-US" dirty="0" err="1"/>
              <a:t>kafolatli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ko‘rsatilmagan</a:t>
            </a:r>
            <a:r>
              <a:rPr lang="en-US" dirty="0"/>
              <a:t>,</a:t>
            </a:r>
            <a:br>
              <a:rPr lang="en-US" dirty="0"/>
            </a:b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kompaniya</a:t>
            </a:r>
            <a:r>
              <a:rPr lang="en-US" dirty="0"/>
              <a:t> </a:t>
            </a:r>
            <a:r>
              <a:rPr lang="en-US" dirty="0" err="1"/>
              <a:t>xaridorga</a:t>
            </a:r>
            <a:r>
              <a:rPr lang="en-US" dirty="0"/>
              <a:t> 1 </a:t>
            </a:r>
            <a:r>
              <a:rPr lang="en-US" dirty="0" err="1"/>
              <a:t>yillik</a:t>
            </a:r>
            <a:r>
              <a:rPr lang="en-US" dirty="0"/>
              <a:t> </a:t>
            </a:r>
            <a:r>
              <a:rPr lang="en-US" dirty="0" err="1"/>
              <a:t>bepul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ko‘rsatishi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mashxur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6D9029F-C57E-4712-8D93-60AB3A9AE58D}"/>
              </a:ext>
            </a:extLst>
          </p:cNvPr>
          <p:cNvSpPr txBox="1"/>
          <p:nvPr/>
        </p:nvSpPr>
        <p:spPr>
          <a:xfrm>
            <a:off x="731183" y="3535533"/>
            <a:ext cx="110722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Shartnomada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bajarish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javobgarligi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yashirin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h</a:t>
            </a:r>
            <a:r>
              <a:rPr lang="en-US" b="1" dirty="0" err="1" smtClean="0">
                <a:solidFill>
                  <a:srgbClr val="FF0000"/>
                </a:solidFill>
              </a:rPr>
              <a:t>olda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bo‘lmoqda</a:t>
            </a:r>
            <a:r>
              <a:rPr lang="en-US" b="1" dirty="0">
                <a:solidFill>
                  <a:srgbClr val="FF0000"/>
                </a:solidFill>
              </a:rPr>
              <a:t>, </a:t>
            </a:r>
            <a:r>
              <a:rPr lang="en-US" b="1" dirty="0" err="1">
                <a:solidFill>
                  <a:srgbClr val="FF0000"/>
                </a:solidFill>
              </a:rPr>
              <a:t>chunki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kompaniya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tajribasi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obro‘si</a:t>
            </a:r>
            <a:endParaRPr lang="en-US" b="1" dirty="0" smtClean="0">
              <a:solidFill>
                <a:srgbClr val="FF0000"/>
              </a:solidFill>
            </a:endParaRPr>
          </a:p>
          <a:p>
            <a:r>
              <a:rPr lang="en-US" b="1" dirty="0" err="1" smtClean="0">
                <a:solidFill>
                  <a:srgbClr val="FF0000"/>
                </a:solidFill>
              </a:rPr>
              <a:t>kompaniyaning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>
                <a:solidFill>
                  <a:srgbClr val="FF0000"/>
                </a:solidFill>
              </a:rPr>
              <a:t>1 </a:t>
            </a:r>
            <a:r>
              <a:rPr lang="en-US" b="1" dirty="0" err="1">
                <a:solidFill>
                  <a:srgbClr val="FF0000"/>
                </a:solidFill>
              </a:rPr>
              <a:t>yillik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texnik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xizmat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ko‘rsatib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berishini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taqozo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qiladi</a:t>
            </a:r>
            <a:r>
              <a:rPr lang="en-US" b="1" dirty="0">
                <a:solidFill>
                  <a:srgbClr val="FF0000"/>
                </a:solidFill>
              </a:rPr>
              <a:t>: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F8F9799E-9228-48B2-81FD-2DBCC6075B28}"/>
              </a:ext>
            </a:extLst>
          </p:cNvPr>
          <p:cNvSpPr txBox="1"/>
          <p:nvPr/>
        </p:nvSpPr>
        <p:spPr>
          <a:xfrm>
            <a:off x="731183" y="4181864"/>
            <a:ext cx="604845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Quyidagilar</a:t>
            </a:r>
            <a:r>
              <a:rPr lang="en-US" dirty="0"/>
              <a:t> </a:t>
            </a:r>
            <a:r>
              <a:rPr lang="en-US" dirty="0" err="1"/>
              <a:t>shartnoma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javobgarligi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:</a:t>
            </a:r>
            <a:br>
              <a:rPr lang="en-US" dirty="0"/>
            </a:br>
            <a:r>
              <a:rPr lang="en-US" dirty="0" smtClean="0"/>
              <a:t>	BJ </a:t>
            </a:r>
            <a:r>
              <a:rPr lang="en-US" dirty="0"/>
              <a:t>№1 – 5 ta </a:t>
            </a:r>
            <a:r>
              <a:rPr lang="en-US" dirty="0" err="1"/>
              <a:t>gaz</a:t>
            </a:r>
            <a:r>
              <a:rPr lang="en-US" dirty="0"/>
              <a:t> </a:t>
            </a:r>
            <a:r>
              <a:rPr lang="en-US" dirty="0" err="1"/>
              <a:t>plitani</a:t>
            </a:r>
            <a:r>
              <a:rPr lang="en-US" dirty="0"/>
              <a:t> </a:t>
            </a:r>
            <a:r>
              <a:rPr lang="en-US" dirty="0" err="1"/>
              <a:t>yetazib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 smtClean="0"/>
              <a:t>	BJ </a:t>
            </a:r>
            <a:r>
              <a:rPr lang="en-US" dirty="0"/>
              <a:t>№2 – 1 </a:t>
            </a:r>
            <a:r>
              <a:rPr lang="en-US" dirty="0" err="1"/>
              <a:t>yil</a:t>
            </a:r>
            <a:r>
              <a:rPr lang="en-US" dirty="0"/>
              <a:t> </a:t>
            </a:r>
            <a:r>
              <a:rPr lang="en-US" dirty="0" err="1"/>
              <a:t>davomida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ko‘rsatish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8ED06749-1397-4FB2-BB3C-585A5C648641}"/>
              </a:ext>
            </a:extLst>
          </p:cNvPr>
          <p:cNvSpPr txBox="1"/>
          <p:nvPr/>
        </p:nvSpPr>
        <p:spPr>
          <a:xfrm>
            <a:off x="698708" y="5187586"/>
            <a:ext cx="100207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Demak</a:t>
            </a:r>
            <a:r>
              <a:rPr lang="en-US" dirty="0"/>
              <a:t>, </a:t>
            </a:r>
            <a:r>
              <a:rPr lang="en-US" dirty="0" err="1"/>
              <a:t>tashkilot</a:t>
            </a:r>
            <a:r>
              <a:rPr lang="en-US" dirty="0"/>
              <a:t> 10 </a:t>
            </a:r>
            <a:r>
              <a:rPr lang="en-US" dirty="0" err="1"/>
              <a:t>mlnni</a:t>
            </a:r>
            <a:r>
              <a:rPr lang="en-US" dirty="0"/>
              <a:t> </a:t>
            </a:r>
            <a:r>
              <a:rPr lang="en-US" dirty="0" err="1"/>
              <a:t>xammasini</a:t>
            </a:r>
            <a:r>
              <a:rPr lang="en-US" dirty="0"/>
              <a:t> </a:t>
            </a:r>
            <a:r>
              <a:rPr lang="en-US" dirty="0" err="1"/>
              <a:t>maxsulot</a:t>
            </a:r>
            <a:r>
              <a:rPr lang="en-US" dirty="0"/>
              <a:t> </a:t>
            </a:r>
            <a:r>
              <a:rPr lang="en-US" dirty="0" err="1"/>
              <a:t>sotishdan</a:t>
            </a:r>
            <a:r>
              <a:rPr lang="en-US" dirty="0"/>
              <a:t> </a:t>
            </a:r>
            <a:r>
              <a:rPr lang="en-US" dirty="0" err="1"/>
              <a:t>tushum</a:t>
            </a:r>
            <a:r>
              <a:rPr lang="en-US" dirty="0"/>
              <a:t> </a:t>
            </a:r>
            <a:r>
              <a:rPr lang="en-US" dirty="0" err="1"/>
              <a:t>tarzida</a:t>
            </a:r>
            <a:r>
              <a:rPr lang="en-US" dirty="0"/>
              <a:t> </a:t>
            </a:r>
            <a:r>
              <a:rPr lang="en-US" dirty="0" err="1"/>
              <a:t>aks</a:t>
            </a:r>
            <a:r>
              <a:rPr lang="en-US" dirty="0"/>
              <a:t> </a:t>
            </a:r>
            <a:r>
              <a:rPr lang="en-US" dirty="0" err="1"/>
              <a:t>ettira</a:t>
            </a:r>
            <a:r>
              <a:rPr lang="en-US" dirty="0"/>
              <a:t> </a:t>
            </a:r>
            <a:r>
              <a:rPr lang="en-US" dirty="0" err="1"/>
              <a:t>olmaydi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 err="1"/>
              <a:t>Chunki</a:t>
            </a:r>
            <a:r>
              <a:rPr lang="en-US" dirty="0"/>
              <a:t> </a:t>
            </a:r>
            <a:r>
              <a:rPr lang="en-US" dirty="0" err="1"/>
              <a:t>unda</a:t>
            </a:r>
            <a:r>
              <a:rPr lang="en-US" dirty="0"/>
              <a:t> 2 ta </a:t>
            </a:r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javobgarligi</a:t>
            </a:r>
            <a:r>
              <a:rPr lang="en-US" dirty="0"/>
              <a:t> bor.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sababli</a:t>
            </a:r>
            <a:r>
              <a:rPr lang="en-US" dirty="0"/>
              <a:t>, 10 </a:t>
            </a:r>
            <a:r>
              <a:rPr lang="en-US" dirty="0" err="1"/>
              <a:t>mln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o‘rtasida</a:t>
            </a:r>
            <a:r>
              <a:rPr lang="en-US" dirty="0"/>
              <a:t> </a:t>
            </a:r>
            <a:r>
              <a:rPr lang="en-US" dirty="0" err="1"/>
              <a:t>taqsimlanishi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7170" name="Picture 2" descr="Торговая марка Artel изменяет условия гарантии – Газета.uz">
            <a:extLst>
              <a:ext uri="{FF2B5EF4-FFF2-40B4-BE49-F238E27FC236}">
                <a16:creationId xmlns="" xmlns:a16="http://schemas.microsoft.com/office/drawing/2014/main" id="{28BB2191-9F91-40CE-B2ED-D8BD71D6AD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928" y="730596"/>
            <a:ext cx="3932673" cy="2623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0195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6FD2E376-CA93-4BBF-8897-C82B12456BDB}"/>
              </a:ext>
            </a:extLst>
          </p:cNvPr>
          <p:cNvSpPr txBox="1"/>
          <p:nvPr/>
        </p:nvSpPr>
        <p:spPr>
          <a:xfrm>
            <a:off x="589046" y="199502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2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-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qadam</a:t>
            </a:r>
            <a:r>
              <a:rPr lang="uz-Cyrl-UZ" b="1" dirty="0">
                <a:solidFill>
                  <a:schemeClr val="accent5">
                    <a:lumMod val="50000"/>
                  </a:schemeClr>
                </a:solidFill>
              </a:rPr>
              <a:t> –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Bajarish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javobgarligini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5">
                    <a:lumMod val="50000"/>
                  </a:schemeClr>
                </a:solidFill>
              </a:rPr>
              <a:t>aniqlash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="" xmlns:a16="http://schemas.microsoft.com/office/drawing/2014/main" id="{2DE4B5FE-4E38-4146-A9D1-886920B8F67D}"/>
              </a:ext>
            </a:extLst>
          </p:cNvPr>
          <p:cNvSpPr/>
          <p:nvPr/>
        </p:nvSpPr>
        <p:spPr>
          <a:xfrm>
            <a:off x="591127" y="766618"/>
            <a:ext cx="3168073" cy="609600"/>
          </a:xfrm>
          <a:prstGeom prst="round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Bajarish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javobgarligi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(BJ)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151D135-5DB0-456A-99F2-C08EB56443E7}"/>
              </a:ext>
            </a:extLst>
          </p:cNvPr>
          <p:cNvSpPr txBox="1"/>
          <p:nvPr/>
        </p:nvSpPr>
        <p:spPr>
          <a:xfrm>
            <a:off x="4202545" y="902141"/>
            <a:ext cx="42369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002060"/>
                </a:solidFill>
              </a:rPr>
              <a:t>Agar </a:t>
            </a:r>
            <a:r>
              <a:rPr lang="en-US" sz="1600" b="1" dirty="0" err="1">
                <a:solidFill>
                  <a:srgbClr val="002060"/>
                </a:solidFill>
              </a:rPr>
              <a:t>tovarlar</a:t>
            </a:r>
            <a:r>
              <a:rPr lang="en-US" sz="1600" b="1" dirty="0">
                <a:solidFill>
                  <a:srgbClr val="002060"/>
                </a:solidFill>
              </a:rPr>
              <a:t>/</a:t>
            </a:r>
            <a:r>
              <a:rPr lang="en-US" sz="1600" b="1" dirty="0" err="1">
                <a:solidFill>
                  <a:srgbClr val="002060"/>
                </a:solidFill>
              </a:rPr>
              <a:t>xizmatlar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>
                <a:solidFill>
                  <a:srgbClr val="FF0000"/>
                </a:solidFill>
              </a:rPr>
              <a:t>FARQLI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bo‘lmasa</a:t>
            </a:r>
            <a:r>
              <a:rPr lang="en-US" sz="1600" b="1" dirty="0" smtClean="0">
                <a:solidFill>
                  <a:srgbClr val="002060"/>
                </a:solidFill>
              </a:rPr>
              <a:t>: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F4A19A3-035B-4864-951B-91A11988C9D0}"/>
              </a:ext>
            </a:extLst>
          </p:cNvPr>
          <p:cNvSpPr txBox="1"/>
          <p:nvPr/>
        </p:nvSpPr>
        <p:spPr>
          <a:xfrm>
            <a:off x="891308" y="2042832"/>
            <a:ext cx="86805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002060"/>
                </a:solidFill>
              </a:rPr>
              <a:t>Agar </a:t>
            </a:r>
            <a:r>
              <a:rPr lang="en-US" sz="1600" b="1" dirty="0" err="1">
                <a:solidFill>
                  <a:srgbClr val="002060"/>
                </a:solidFill>
              </a:rPr>
              <a:t>tovarlar</a:t>
            </a:r>
            <a:r>
              <a:rPr lang="en-US" sz="1600" b="1" dirty="0">
                <a:solidFill>
                  <a:srgbClr val="002060"/>
                </a:solidFill>
              </a:rPr>
              <a:t>/</a:t>
            </a:r>
            <a:r>
              <a:rPr lang="en-US" sz="1600" b="1" dirty="0" err="1">
                <a:solidFill>
                  <a:srgbClr val="002060"/>
                </a:solidFill>
              </a:rPr>
              <a:t>xizmatlar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>
                <a:solidFill>
                  <a:srgbClr val="FF0000"/>
                </a:solidFill>
              </a:rPr>
              <a:t>FARQLI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bo‘lmasa</a:t>
            </a:r>
            <a:r>
              <a:rPr lang="en-US" sz="1600" b="1" dirty="0">
                <a:solidFill>
                  <a:srgbClr val="002060"/>
                </a:solidFill>
              </a:rPr>
              <a:t>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/>
            </a:r>
            <a:br>
              <a:rPr lang="en-US" sz="1600" dirty="0"/>
            </a:br>
            <a:r>
              <a:rPr lang="en-US" sz="1600" b="1" dirty="0" err="1">
                <a:solidFill>
                  <a:srgbClr val="00B050"/>
                </a:solidFill>
              </a:rPr>
              <a:t>Farqli</a:t>
            </a:r>
            <a:r>
              <a:rPr lang="en-US" sz="1600" b="1" dirty="0">
                <a:solidFill>
                  <a:srgbClr val="00B050"/>
                </a:solidFill>
              </a:rPr>
              <a:t> </a:t>
            </a:r>
            <a:r>
              <a:rPr lang="en-US" sz="1600" b="1" dirty="0" err="1">
                <a:solidFill>
                  <a:srgbClr val="00B050"/>
                </a:solidFill>
              </a:rPr>
              <a:t>bo‘la</a:t>
            </a:r>
            <a:r>
              <a:rPr lang="en-US" sz="1600" b="1" dirty="0">
                <a:solidFill>
                  <a:srgbClr val="00B050"/>
                </a:solidFill>
              </a:rPr>
              <a:t> </a:t>
            </a:r>
            <a:r>
              <a:rPr lang="en-US" sz="1600" b="1" dirty="0" err="1">
                <a:solidFill>
                  <a:srgbClr val="00B050"/>
                </a:solidFill>
              </a:rPr>
              <a:t>oladigan</a:t>
            </a:r>
            <a:r>
              <a:rPr lang="en-US" sz="1600" b="1" dirty="0">
                <a:solidFill>
                  <a:srgbClr val="00B050"/>
                </a:solidFill>
              </a:rPr>
              <a:t> </a:t>
            </a:r>
            <a:r>
              <a:rPr lang="en-US" sz="1600" b="1" dirty="0" err="1">
                <a:solidFill>
                  <a:srgbClr val="00B050"/>
                </a:solidFill>
              </a:rPr>
              <a:t>tovar</a:t>
            </a:r>
            <a:r>
              <a:rPr lang="en-US" sz="1600" b="1" dirty="0">
                <a:solidFill>
                  <a:srgbClr val="00B050"/>
                </a:solidFill>
              </a:rPr>
              <a:t>/</a:t>
            </a:r>
            <a:r>
              <a:rPr lang="en-US" sz="1600" b="1" dirty="0" err="1">
                <a:solidFill>
                  <a:srgbClr val="00B050"/>
                </a:solidFill>
              </a:rPr>
              <a:t>xizmatlar</a:t>
            </a:r>
            <a:r>
              <a:rPr lang="en-US" sz="1600" b="1" dirty="0">
                <a:solidFill>
                  <a:srgbClr val="00B050"/>
                </a:solidFill>
              </a:rPr>
              <a:t> </a:t>
            </a:r>
            <a:r>
              <a:rPr lang="en-US" sz="1600" b="1" dirty="0" err="1">
                <a:solidFill>
                  <a:srgbClr val="00B050"/>
                </a:solidFill>
              </a:rPr>
              <a:t>paketi</a:t>
            </a:r>
            <a:r>
              <a:rPr lang="en-US" sz="1600" b="1" dirty="0">
                <a:solidFill>
                  <a:srgbClr val="00B050"/>
                </a:solidFill>
              </a:rPr>
              <a:t> </a:t>
            </a:r>
            <a:r>
              <a:rPr lang="en-US" sz="1600" b="1" dirty="0" err="1">
                <a:solidFill>
                  <a:srgbClr val="00B050"/>
                </a:solidFill>
              </a:rPr>
              <a:t>h</a:t>
            </a:r>
            <a:r>
              <a:rPr lang="en-US" sz="1600" b="1" dirty="0" err="1" smtClean="0">
                <a:solidFill>
                  <a:srgbClr val="00B050"/>
                </a:solidFill>
              </a:rPr>
              <a:t>osil</a:t>
            </a:r>
            <a:r>
              <a:rPr lang="en-US" sz="1600" b="1" dirty="0" smtClean="0">
                <a:solidFill>
                  <a:srgbClr val="00B050"/>
                </a:solidFill>
              </a:rPr>
              <a:t> </a:t>
            </a:r>
            <a:r>
              <a:rPr lang="en-US" sz="1600" b="1" dirty="0" err="1">
                <a:solidFill>
                  <a:srgbClr val="00B050"/>
                </a:solidFill>
              </a:rPr>
              <a:t>bo‘lguncha</a:t>
            </a:r>
            <a:r>
              <a:rPr lang="en-US" sz="1600" b="1" dirty="0">
                <a:solidFill>
                  <a:srgbClr val="00B050"/>
                </a:solidFill>
              </a:rPr>
              <a:t>, </a:t>
            </a:r>
            <a:r>
              <a:rPr lang="en-US" sz="1600" b="1" dirty="0" err="1">
                <a:solidFill>
                  <a:srgbClr val="00B050"/>
                </a:solidFill>
              </a:rPr>
              <a:t>birlashtirish</a:t>
            </a:r>
            <a:r>
              <a:rPr lang="en-US" sz="1600" b="1" dirty="0">
                <a:solidFill>
                  <a:srgbClr val="00B050"/>
                </a:solidFill>
              </a:rPr>
              <a:t> </a:t>
            </a:r>
            <a:r>
              <a:rPr lang="en-US" sz="1600" b="1" dirty="0" err="1">
                <a:solidFill>
                  <a:srgbClr val="00B050"/>
                </a:solidFill>
              </a:rPr>
              <a:t>kerak</a:t>
            </a:r>
            <a:r>
              <a:rPr lang="en-US" sz="1600" b="1" dirty="0">
                <a:solidFill>
                  <a:srgbClr val="00B050"/>
                </a:solidFill>
              </a:rPr>
              <a:t> </a:t>
            </a:r>
            <a:r>
              <a:rPr lang="en-US" sz="1600" b="1" dirty="0" err="1">
                <a:solidFill>
                  <a:srgbClr val="00B050"/>
                </a:solidFill>
              </a:rPr>
              <a:t>bo‘ladi</a:t>
            </a:r>
            <a:r>
              <a:rPr lang="en-US" sz="1600" b="1" dirty="0" smtClean="0">
                <a:solidFill>
                  <a:srgbClr val="00B050"/>
                </a:solidFill>
              </a:rPr>
              <a:t>.</a:t>
            </a:r>
            <a:endParaRPr lang="en-US" sz="1600" b="1" dirty="0">
              <a:solidFill>
                <a:srgbClr val="00B050"/>
              </a:solidFill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="" xmlns:a16="http://schemas.microsoft.com/office/drawing/2014/main" id="{8A52EEBB-CA4D-4659-92FD-4537FF995C0B}"/>
              </a:ext>
            </a:extLst>
          </p:cNvPr>
          <p:cNvSpPr/>
          <p:nvPr/>
        </p:nvSpPr>
        <p:spPr>
          <a:xfrm>
            <a:off x="923638" y="3675966"/>
            <a:ext cx="1856508" cy="89999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>
                <a:solidFill>
                  <a:srgbClr val="002060"/>
                </a:solidFill>
              </a:rPr>
              <a:t>Kompyuter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va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dasturiy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ta’minot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="" xmlns:a16="http://schemas.microsoft.com/office/drawing/2014/main" id="{16EB22A3-23C0-47C1-9B63-4AA3E2A27D79}"/>
              </a:ext>
            </a:extLst>
          </p:cNvPr>
          <p:cNvSpPr/>
          <p:nvPr/>
        </p:nvSpPr>
        <p:spPr>
          <a:xfrm>
            <a:off x="3370843" y="3653229"/>
            <a:ext cx="2900648" cy="9880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 smtClean="0">
                <a:solidFill>
                  <a:srgbClr val="002060"/>
                </a:solidFill>
              </a:rPr>
              <a:t>Dasturi</a:t>
            </a:r>
            <a:r>
              <a:rPr lang="en-US" sz="1600" b="1" dirty="0" smtClean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ta’minot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aloxida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yoki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kompyuter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bilan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sotilishi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mumkin</a:t>
            </a:r>
            <a:r>
              <a:rPr lang="en-US" sz="1600" b="1" dirty="0">
                <a:solidFill>
                  <a:srgbClr val="002060"/>
                </a:solidFill>
              </a:rPr>
              <a:t>.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9" name="Знак ''плюс'' 8">
            <a:extLst>
              <a:ext uri="{FF2B5EF4-FFF2-40B4-BE49-F238E27FC236}">
                <a16:creationId xmlns="" xmlns:a16="http://schemas.microsoft.com/office/drawing/2014/main" id="{A6BF24B5-E921-472A-B618-5F59E7190254}"/>
              </a:ext>
            </a:extLst>
          </p:cNvPr>
          <p:cNvSpPr/>
          <p:nvPr/>
        </p:nvSpPr>
        <p:spPr>
          <a:xfrm>
            <a:off x="2858655" y="3796149"/>
            <a:ext cx="433679" cy="595792"/>
          </a:xfrm>
          <a:prstGeom prst="mathPl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" name="Прямая со стрелкой 9">
            <a:extLst>
              <a:ext uri="{FF2B5EF4-FFF2-40B4-BE49-F238E27FC236}">
                <a16:creationId xmlns="" xmlns:a16="http://schemas.microsoft.com/office/drawing/2014/main" id="{DE363531-E2F2-4324-8249-2473EF0B6871}"/>
              </a:ext>
            </a:extLst>
          </p:cNvPr>
          <p:cNvCxnSpPr/>
          <p:nvPr/>
        </p:nvCxnSpPr>
        <p:spPr>
          <a:xfrm flipV="1">
            <a:off x="6287883" y="3755894"/>
            <a:ext cx="794327" cy="3831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 стрелкой 10">
            <a:extLst>
              <a:ext uri="{FF2B5EF4-FFF2-40B4-BE49-F238E27FC236}">
                <a16:creationId xmlns="" xmlns:a16="http://schemas.microsoft.com/office/drawing/2014/main" id="{48BD10B2-D01C-4727-89B7-3D2DF704E795}"/>
              </a:ext>
            </a:extLst>
          </p:cNvPr>
          <p:cNvCxnSpPr/>
          <p:nvPr/>
        </p:nvCxnSpPr>
        <p:spPr>
          <a:xfrm>
            <a:off x="6297120" y="4119663"/>
            <a:ext cx="775855" cy="3327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90AD9BCD-6304-4007-952D-1AA60328E093}"/>
              </a:ext>
            </a:extLst>
          </p:cNvPr>
          <p:cNvSpPr txBox="1"/>
          <p:nvPr/>
        </p:nvSpPr>
        <p:spPr>
          <a:xfrm>
            <a:off x="7082210" y="3546930"/>
            <a:ext cx="25571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Kompyuter</a:t>
            </a:r>
            <a:r>
              <a:rPr lang="en-US" dirty="0"/>
              <a:t> </a:t>
            </a:r>
            <a:r>
              <a:rPr lang="en-US" dirty="0" err="1"/>
              <a:t>farqli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9A02B992-9CB9-44EE-AA42-3128ED27CEDD}"/>
              </a:ext>
            </a:extLst>
          </p:cNvPr>
          <p:cNvSpPr txBox="1"/>
          <p:nvPr/>
        </p:nvSpPr>
        <p:spPr>
          <a:xfrm>
            <a:off x="7072975" y="4271988"/>
            <a:ext cx="2467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Dasturiy</a:t>
            </a:r>
            <a:r>
              <a:rPr lang="en-US" dirty="0"/>
              <a:t> </a:t>
            </a:r>
            <a:r>
              <a:rPr lang="en-US" dirty="0" err="1"/>
              <a:t>ta’minot</a:t>
            </a:r>
            <a:r>
              <a:rPr lang="en-US" dirty="0"/>
              <a:t> </a:t>
            </a:r>
            <a:r>
              <a:rPr lang="en-US" dirty="0" err="1"/>
              <a:t>farqli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9370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 animBg="1"/>
      <p:bldP spid="8" grpId="0" animBg="1"/>
      <p:bldP spid="9" grpId="0" animBg="1"/>
      <p:bldP spid="12" grpId="0"/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11817002-3026-4C13-9D12-CBC9D14128DD}"/>
              </a:ext>
            </a:extLst>
          </p:cNvPr>
          <p:cNvSpPr txBox="1"/>
          <p:nvPr/>
        </p:nvSpPr>
        <p:spPr>
          <a:xfrm>
            <a:off x="181632" y="745849"/>
            <a:ext cx="356844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uz-Cyrl-UZ" altLang="ko-KR" sz="4800" b="1" dirty="0">
                <a:solidFill>
                  <a:schemeClr val="bg1"/>
                </a:solidFill>
                <a:cs typeface="Arial" pitchFamily="34" charset="0"/>
              </a:rPr>
              <a:t>3</a:t>
            </a:r>
            <a:r>
              <a:rPr lang="en-US" altLang="ko-KR" sz="4800" b="1" dirty="0" smtClean="0">
                <a:solidFill>
                  <a:schemeClr val="bg1"/>
                </a:solidFill>
                <a:cs typeface="Arial" pitchFamily="34" charset="0"/>
              </a:rPr>
              <a:t>-QADAM</a:t>
            </a:r>
            <a:endParaRPr lang="ko-KR" altLang="en-US" sz="48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291E96E-DE82-4D41-BD98-9BF2346FA77E}"/>
              </a:ext>
            </a:extLst>
          </p:cNvPr>
          <p:cNvSpPr txBox="1"/>
          <p:nvPr/>
        </p:nvSpPr>
        <p:spPr>
          <a:xfrm>
            <a:off x="181632" y="2640939"/>
            <a:ext cx="300827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400" dirty="0" err="1">
                <a:solidFill>
                  <a:schemeClr val="bg1"/>
                </a:solidFill>
              </a:rPr>
              <a:t>Shartnoma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narxi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</a:rPr>
              <a:t>nima</a:t>
            </a:r>
            <a:endParaRPr lang="en-US" sz="1400" dirty="0" smtClean="0">
              <a:solidFill>
                <a:schemeClr val="bg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400" dirty="0" err="1" smtClean="0">
                <a:solidFill>
                  <a:schemeClr val="bg1"/>
                </a:solidFill>
              </a:rPr>
              <a:t>Shartnoma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narxi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qanday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aniqlanadi</a:t>
            </a:r>
            <a:endParaRPr lang="ko-KR" altLang="en-US" sz="14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167B16A-2CB9-4075-B714-EA09F2542425}"/>
              </a:ext>
            </a:extLst>
          </p:cNvPr>
          <p:cNvSpPr txBox="1"/>
          <p:nvPr/>
        </p:nvSpPr>
        <p:spPr>
          <a:xfrm>
            <a:off x="283125" y="1694526"/>
            <a:ext cx="3568439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400" b="1" dirty="0" err="1" smtClean="0">
                <a:solidFill>
                  <a:schemeClr val="accent5">
                    <a:lumMod val="50000"/>
                  </a:schemeClr>
                </a:solidFill>
              </a:rPr>
              <a:t>Shartnoma</a:t>
            </a: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400" b="1" dirty="0" err="1" smtClean="0">
                <a:solidFill>
                  <a:schemeClr val="accent5">
                    <a:lumMod val="50000"/>
                  </a:schemeClr>
                </a:solidFill>
              </a:rPr>
              <a:t>narxini</a:t>
            </a: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en-US" sz="2400" b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en-US" sz="2400" b="1" dirty="0" err="1" smtClean="0">
                <a:solidFill>
                  <a:schemeClr val="accent5">
                    <a:lumMod val="50000"/>
                  </a:schemeClr>
                </a:solidFill>
              </a:rPr>
              <a:t>aniqlash</a:t>
            </a:r>
            <a:endParaRPr lang="ru-RU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563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98E7F88F-3ACD-4FBF-9E9D-FF1B16010AD9}"/>
              </a:ext>
            </a:extLst>
          </p:cNvPr>
          <p:cNvSpPr txBox="1"/>
          <p:nvPr/>
        </p:nvSpPr>
        <p:spPr>
          <a:xfrm>
            <a:off x="304800" y="189407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3</a:t>
            </a:r>
            <a:r>
              <a:rPr lang="en-US" sz="1800" b="1" dirty="0" smtClean="0">
                <a:solidFill>
                  <a:schemeClr val="accent5">
                    <a:lumMod val="50000"/>
                  </a:schemeClr>
                </a:solidFill>
              </a:rPr>
              <a:t>-</a:t>
            </a:r>
            <a:r>
              <a:rPr lang="en-US" b="1" dirty="0" err="1" smtClean="0">
                <a:solidFill>
                  <a:schemeClr val="accent5">
                    <a:lumMod val="50000"/>
                  </a:schemeClr>
                </a:solidFill>
              </a:rPr>
              <a:t>qadam</a:t>
            </a:r>
            <a:r>
              <a:rPr lang="uz-Cyrl-UZ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uz-Cyrl-UZ" sz="1800" b="1" dirty="0">
                <a:solidFill>
                  <a:schemeClr val="accent5">
                    <a:lumMod val="50000"/>
                  </a:schemeClr>
                </a:solidFill>
              </a:rPr>
              <a:t>– </a:t>
            </a:r>
            <a:r>
              <a:rPr lang="en-US" b="1" dirty="0" err="1" smtClean="0">
                <a:solidFill>
                  <a:schemeClr val="accent5">
                    <a:lumMod val="50000"/>
                  </a:schemeClr>
                </a:solidFill>
              </a:rPr>
              <a:t>Shartnoma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5">
                    <a:lumMod val="50000"/>
                  </a:schemeClr>
                </a:solidFill>
              </a:rPr>
              <a:t>narxini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5">
                    <a:lumMod val="50000"/>
                  </a:schemeClr>
                </a:solidFill>
              </a:rPr>
              <a:t>aniqlash</a:t>
            </a:r>
            <a:endParaRPr lang="ru-RU" dirty="0"/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="" xmlns:a16="http://schemas.microsoft.com/office/drawing/2014/main" id="{87C67F33-1CDD-4DC8-AEAF-2308D048E1E4}"/>
              </a:ext>
            </a:extLst>
          </p:cNvPr>
          <p:cNvSpPr/>
          <p:nvPr/>
        </p:nvSpPr>
        <p:spPr>
          <a:xfrm>
            <a:off x="591127" y="766618"/>
            <a:ext cx="3168073" cy="609600"/>
          </a:xfrm>
          <a:prstGeom prst="round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Shartnoma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narxi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(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ShN</a:t>
            </a:r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)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="" xmlns:a16="http://schemas.microsoft.com/office/drawing/2014/main" id="{A94932F6-D664-4B69-98E1-569F021077A2}"/>
              </a:ext>
            </a:extLst>
          </p:cNvPr>
          <p:cNvSpPr/>
          <p:nvPr/>
        </p:nvSpPr>
        <p:spPr>
          <a:xfrm>
            <a:off x="4506012" y="766618"/>
            <a:ext cx="3926790" cy="60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 err="1">
                <a:solidFill>
                  <a:srgbClr val="002060"/>
                </a:solidFill>
              </a:rPr>
              <a:t>tashkilot</a:t>
            </a:r>
            <a:r>
              <a:rPr lang="en-US" sz="1400" b="1" dirty="0">
                <a:solidFill>
                  <a:srgbClr val="002060"/>
                </a:solidFill>
              </a:rPr>
              <a:t> </a:t>
            </a:r>
            <a:r>
              <a:rPr lang="en-US" sz="1400" b="1" dirty="0" err="1">
                <a:solidFill>
                  <a:srgbClr val="002060"/>
                </a:solidFill>
              </a:rPr>
              <a:t>xaridorga</a:t>
            </a:r>
            <a:r>
              <a:rPr lang="en-US" sz="1400" b="1" dirty="0">
                <a:solidFill>
                  <a:srgbClr val="002060"/>
                </a:solidFill>
              </a:rPr>
              <a:t> </a:t>
            </a:r>
            <a:r>
              <a:rPr lang="en-US" sz="1400" b="1" dirty="0" err="1">
                <a:solidFill>
                  <a:srgbClr val="002060"/>
                </a:solidFill>
              </a:rPr>
              <a:t>va’da</a:t>
            </a:r>
            <a:r>
              <a:rPr lang="en-US" sz="1400" b="1" dirty="0">
                <a:solidFill>
                  <a:srgbClr val="002060"/>
                </a:solidFill>
              </a:rPr>
              <a:t> </a:t>
            </a:r>
            <a:r>
              <a:rPr lang="en-US" sz="1400" b="1" dirty="0" err="1">
                <a:solidFill>
                  <a:srgbClr val="002060"/>
                </a:solidFill>
              </a:rPr>
              <a:t>qilgan</a:t>
            </a:r>
            <a:r>
              <a:rPr lang="en-US" sz="1400" b="1" dirty="0">
                <a:solidFill>
                  <a:srgbClr val="002060"/>
                </a:solidFill>
              </a:rPr>
              <a:t> </a:t>
            </a:r>
            <a:r>
              <a:rPr lang="en-US" sz="1400" b="1" dirty="0" err="1">
                <a:solidFill>
                  <a:srgbClr val="002060"/>
                </a:solidFill>
              </a:rPr>
              <a:t>tovar</a:t>
            </a:r>
            <a:r>
              <a:rPr lang="en-US" sz="1400" b="1" dirty="0">
                <a:solidFill>
                  <a:srgbClr val="002060"/>
                </a:solidFill>
              </a:rPr>
              <a:t>/</a:t>
            </a:r>
            <a:r>
              <a:rPr lang="en-US" sz="1400" b="1" dirty="0" err="1">
                <a:solidFill>
                  <a:srgbClr val="002060"/>
                </a:solidFill>
              </a:rPr>
              <a:t>xizmatni</a:t>
            </a:r>
            <a:r>
              <a:rPr lang="en-US" sz="1400" b="1" dirty="0">
                <a:solidFill>
                  <a:srgbClr val="002060"/>
                </a:solidFill>
              </a:rPr>
              <a:t> </a:t>
            </a:r>
            <a:r>
              <a:rPr lang="en-US" sz="1400" b="1" dirty="0" err="1">
                <a:solidFill>
                  <a:srgbClr val="002060"/>
                </a:solidFill>
              </a:rPr>
              <a:t>yetkazib</a:t>
            </a:r>
            <a:r>
              <a:rPr lang="en-US" sz="1400" b="1" dirty="0">
                <a:solidFill>
                  <a:srgbClr val="002060"/>
                </a:solidFill>
              </a:rPr>
              <a:t> </a:t>
            </a:r>
            <a:r>
              <a:rPr lang="en-US" sz="1400" b="1" dirty="0" err="1">
                <a:solidFill>
                  <a:srgbClr val="002060"/>
                </a:solidFill>
              </a:rPr>
              <a:t>bergani</a:t>
            </a:r>
            <a:r>
              <a:rPr lang="en-US" sz="1400" b="1" dirty="0">
                <a:solidFill>
                  <a:srgbClr val="002060"/>
                </a:solidFill>
              </a:rPr>
              <a:t> </a:t>
            </a:r>
            <a:r>
              <a:rPr lang="en-US" sz="1400" b="1" dirty="0" err="1" smtClean="0">
                <a:solidFill>
                  <a:srgbClr val="002060"/>
                </a:solidFill>
              </a:rPr>
              <a:t>uchun</a:t>
            </a:r>
            <a:endParaRPr lang="ru-RU" sz="1400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="" xmlns:a16="http://schemas.microsoft.com/office/drawing/2014/main" id="{79550206-0CA6-4537-A7C3-D15D075EE69C}"/>
              </a:ext>
            </a:extLst>
          </p:cNvPr>
          <p:cNvSpPr/>
          <p:nvPr/>
        </p:nvSpPr>
        <p:spPr>
          <a:xfrm>
            <a:off x="9285403" y="766618"/>
            <a:ext cx="2646316" cy="60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rgbClr val="0070C0"/>
                </a:solidFill>
              </a:rPr>
              <a:t>TOVON SUMMASI</a:t>
            </a:r>
            <a:endParaRPr lang="ru-RU" sz="1400" dirty="0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="" xmlns:a16="http://schemas.microsoft.com/office/drawing/2014/main" id="{CC41F608-5F6D-41FC-8F7F-D39CDFE27BF7}"/>
              </a:ext>
            </a:extLst>
          </p:cNvPr>
          <p:cNvSpPr/>
          <p:nvPr/>
        </p:nvSpPr>
        <p:spPr>
          <a:xfrm>
            <a:off x="9285403" y="1654308"/>
            <a:ext cx="2646316" cy="92863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err="1">
                <a:solidFill>
                  <a:srgbClr val="7030A0"/>
                </a:solidFill>
              </a:rPr>
              <a:t>bundan</a:t>
            </a:r>
            <a:r>
              <a:rPr lang="en-US" sz="1400" b="1" dirty="0">
                <a:solidFill>
                  <a:srgbClr val="7030A0"/>
                </a:solidFill>
              </a:rPr>
              <a:t> </a:t>
            </a:r>
            <a:r>
              <a:rPr lang="en-US" sz="1400" b="1" dirty="0" err="1">
                <a:solidFill>
                  <a:srgbClr val="7030A0"/>
                </a:solidFill>
              </a:rPr>
              <a:t>uchinchi</a:t>
            </a:r>
            <a:r>
              <a:rPr lang="en-US" sz="1400" b="1" dirty="0">
                <a:solidFill>
                  <a:srgbClr val="7030A0"/>
                </a:solidFill>
              </a:rPr>
              <a:t> </a:t>
            </a:r>
            <a:r>
              <a:rPr lang="en-US" sz="1400" b="1" dirty="0" err="1">
                <a:solidFill>
                  <a:srgbClr val="7030A0"/>
                </a:solidFill>
              </a:rPr>
              <a:t>tomon</a:t>
            </a:r>
            <a:r>
              <a:rPr lang="en-US" sz="1400" b="1" dirty="0">
                <a:solidFill>
                  <a:srgbClr val="7030A0"/>
                </a:solidFill>
              </a:rPr>
              <a:t> </a:t>
            </a:r>
            <a:r>
              <a:rPr lang="en-US" sz="1400" b="1" dirty="0" err="1">
                <a:solidFill>
                  <a:srgbClr val="7030A0"/>
                </a:solidFill>
              </a:rPr>
              <a:t>uchun</a:t>
            </a:r>
            <a:r>
              <a:rPr lang="en-US" sz="1400" b="1" dirty="0">
                <a:solidFill>
                  <a:srgbClr val="7030A0"/>
                </a:solidFill>
              </a:rPr>
              <a:t> </a:t>
            </a:r>
            <a:r>
              <a:rPr lang="en-US" sz="1400" b="1" dirty="0" err="1">
                <a:solidFill>
                  <a:srgbClr val="7030A0"/>
                </a:solidFill>
              </a:rPr>
              <a:t>yig‘iladigan</a:t>
            </a:r>
            <a:r>
              <a:rPr lang="en-US" sz="1400" b="1" dirty="0">
                <a:solidFill>
                  <a:srgbClr val="7030A0"/>
                </a:solidFill>
              </a:rPr>
              <a:t> summa </a:t>
            </a:r>
            <a:r>
              <a:rPr lang="en-US" sz="1400" b="1" dirty="0" err="1">
                <a:solidFill>
                  <a:srgbClr val="7030A0"/>
                </a:solidFill>
              </a:rPr>
              <a:t>mustasno</a:t>
            </a:r>
            <a:r>
              <a:rPr lang="en-US" sz="1400" b="1" dirty="0">
                <a:solidFill>
                  <a:srgbClr val="7030A0"/>
                </a:solidFill>
              </a:rPr>
              <a:t>. </a:t>
            </a:r>
            <a:r>
              <a:rPr lang="en-US" sz="1400" b="1" dirty="0" err="1">
                <a:solidFill>
                  <a:srgbClr val="7030A0"/>
                </a:solidFill>
              </a:rPr>
              <a:t>Masalan</a:t>
            </a:r>
            <a:r>
              <a:rPr lang="en-US" sz="1400" b="1" dirty="0">
                <a:solidFill>
                  <a:srgbClr val="7030A0"/>
                </a:solidFill>
              </a:rPr>
              <a:t>, </a:t>
            </a:r>
            <a:r>
              <a:rPr lang="en-US" sz="1400" b="1" dirty="0" smtClean="0">
                <a:solidFill>
                  <a:srgbClr val="7030A0"/>
                </a:solidFill>
              </a:rPr>
              <a:t>QQS</a:t>
            </a:r>
            <a:endParaRPr lang="ru-RU" sz="1400" b="1" dirty="0">
              <a:solidFill>
                <a:srgbClr val="7030A0"/>
              </a:solidFill>
            </a:endParaRPr>
          </a:p>
        </p:txBody>
      </p:sp>
      <p:sp>
        <p:nvSpPr>
          <p:cNvPr id="8" name="Равно 7">
            <a:extLst>
              <a:ext uri="{FF2B5EF4-FFF2-40B4-BE49-F238E27FC236}">
                <a16:creationId xmlns="" xmlns:a16="http://schemas.microsoft.com/office/drawing/2014/main" id="{A86F72EA-BFCD-4AB2-98E4-A74EA7C962C6}"/>
              </a:ext>
            </a:extLst>
          </p:cNvPr>
          <p:cNvSpPr/>
          <p:nvPr/>
        </p:nvSpPr>
        <p:spPr>
          <a:xfrm>
            <a:off x="3821521" y="878474"/>
            <a:ext cx="622169" cy="369332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Стрелка: вправо 8">
            <a:extLst>
              <a:ext uri="{FF2B5EF4-FFF2-40B4-BE49-F238E27FC236}">
                <a16:creationId xmlns="" xmlns:a16="http://schemas.microsoft.com/office/drawing/2014/main" id="{9CAA222B-3F21-4950-8E39-11AB68D3956D}"/>
              </a:ext>
            </a:extLst>
          </p:cNvPr>
          <p:cNvSpPr/>
          <p:nvPr/>
        </p:nvSpPr>
        <p:spPr>
          <a:xfrm>
            <a:off x="8559538" y="878474"/>
            <a:ext cx="620076" cy="3693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Стрелка: вниз 9">
            <a:extLst>
              <a:ext uri="{FF2B5EF4-FFF2-40B4-BE49-F238E27FC236}">
                <a16:creationId xmlns="" xmlns:a16="http://schemas.microsoft.com/office/drawing/2014/main" id="{C06DC883-72E3-4D0E-9BAE-D4D548F80CD5}"/>
              </a:ext>
            </a:extLst>
          </p:cNvPr>
          <p:cNvSpPr/>
          <p:nvPr/>
        </p:nvSpPr>
        <p:spPr>
          <a:xfrm>
            <a:off x="10416619" y="1376219"/>
            <a:ext cx="452486" cy="2780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="" xmlns:a16="http://schemas.microsoft.com/office/drawing/2014/main" id="{545B3270-2E07-44BC-99EA-209D4EDA9177}"/>
              </a:ext>
            </a:extLst>
          </p:cNvPr>
          <p:cNvCxnSpPr/>
          <p:nvPr/>
        </p:nvCxnSpPr>
        <p:spPr>
          <a:xfrm>
            <a:off x="9049732" y="1564849"/>
            <a:ext cx="3063711" cy="10180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>
            <a:extLst>
              <a:ext uri="{FF2B5EF4-FFF2-40B4-BE49-F238E27FC236}">
                <a16:creationId xmlns="" xmlns:a16="http://schemas.microsoft.com/office/drawing/2014/main" id="{EF4C3E09-BB70-483C-B16E-589E886AE66C}"/>
              </a:ext>
            </a:extLst>
          </p:cNvPr>
          <p:cNvCxnSpPr>
            <a:cxnSpLocks/>
          </p:cNvCxnSpPr>
          <p:nvPr/>
        </p:nvCxnSpPr>
        <p:spPr>
          <a:xfrm flipV="1">
            <a:off x="8917757" y="1564849"/>
            <a:ext cx="3063711" cy="110755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5DD6D802-41C0-426E-BA84-95CA8F83966A}"/>
              </a:ext>
            </a:extLst>
          </p:cNvPr>
          <p:cNvSpPr txBox="1"/>
          <p:nvPr/>
        </p:nvSpPr>
        <p:spPr>
          <a:xfrm>
            <a:off x="744717" y="2317115"/>
            <a:ext cx="67932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/>
              <a:t>Shartnoma</a:t>
            </a:r>
            <a:r>
              <a:rPr lang="en-US" b="1" dirty="0" smtClean="0"/>
              <a:t> </a:t>
            </a:r>
            <a:r>
              <a:rPr lang="en-US" b="1" dirty="0" err="1"/>
              <a:t>narxi</a:t>
            </a:r>
            <a:r>
              <a:rPr lang="en-US" b="1" dirty="0"/>
              <a:t> </a:t>
            </a:r>
            <a:r>
              <a:rPr lang="en-US" b="1" dirty="0" err="1">
                <a:solidFill>
                  <a:srgbClr val="7030A0"/>
                </a:solidFill>
              </a:rPr>
              <a:t>quydagilar</a:t>
            </a:r>
            <a:r>
              <a:rPr lang="en-US" b="1" dirty="0"/>
              <a:t> </a:t>
            </a:r>
            <a:r>
              <a:rPr lang="en-US" b="1" dirty="0" err="1"/>
              <a:t>natijasida</a:t>
            </a:r>
            <a:r>
              <a:rPr lang="en-US" b="1" dirty="0"/>
              <a:t> </a:t>
            </a:r>
            <a:r>
              <a:rPr lang="en-US" b="1" dirty="0" err="1"/>
              <a:t>ta’sirlanishi</a:t>
            </a:r>
            <a:r>
              <a:rPr lang="en-US" b="1" dirty="0"/>
              <a:t> </a:t>
            </a:r>
            <a:r>
              <a:rPr lang="en-US" b="1" dirty="0" err="1"/>
              <a:t>mumkin</a:t>
            </a:r>
            <a:r>
              <a:rPr lang="en-US" b="1" dirty="0"/>
              <a:t>?</a:t>
            </a:r>
            <a:endParaRPr lang="ru-RU" b="1" dirty="0"/>
          </a:p>
        </p:txBody>
      </p:sp>
      <p:pic>
        <p:nvPicPr>
          <p:cNvPr id="18" name="Рисунок 17" descr="Маркеры-галочки">
            <a:extLst>
              <a:ext uri="{FF2B5EF4-FFF2-40B4-BE49-F238E27FC236}">
                <a16:creationId xmlns="" xmlns:a16="http://schemas.microsoft.com/office/drawing/2014/main" id="{C68CF597-4E10-4EDD-AD5F-E7D5C83BDA6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4717" y="3402538"/>
            <a:ext cx="611166" cy="611166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3826FC6D-F066-4994-8D71-8ECD3E8FCD97}"/>
              </a:ext>
            </a:extLst>
          </p:cNvPr>
          <p:cNvSpPr txBox="1"/>
          <p:nvPr/>
        </p:nvSpPr>
        <p:spPr>
          <a:xfrm>
            <a:off x="1556090" y="3513446"/>
            <a:ext cx="853284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err="1"/>
              <a:t>O‘zgaruvchan</a:t>
            </a:r>
            <a:r>
              <a:rPr lang="en-US" sz="1600" b="1" dirty="0"/>
              <a:t> </a:t>
            </a:r>
            <a:r>
              <a:rPr lang="en-US" sz="1600" b="1" dirty="0" err="1"/>
              <a:t>tovon</a:t>
            </a:r>
            <a:r>
              <a:rPr lang="en-US" sz="1600" b="1" dirty="0"/>
              <a:t> </a:t>
            </a:r>
            <a:r>
              <a:rPr lang="en-US" sz="1600" dirty="0"/>
              <a:t>(</a:t>
            </a:r>
            <a:r>
              <a:rPr lang="en-US" sz="1600" dirty="0" err="1"/>
              <a:t>chegirma</a:t>
            </a:r>
            <a:r>
              <a:rPr lang="en-US" sz="1600" dirty="0"/>
              <a:t>, </a:t>
            </a:r>
            <a:r>
              <a:rPr lang="en-US" sz="1600" dirty="0" err="1"/>
              <a:t>mablag‘lar</a:t>
            </a:r>
            <a:r>
              <a:rPr lang="en-US" sz="1600" dirty="0"/>
              <a:t> </a:t>
            </a:r>
            <a:r>
              <a:rPr lang="en-US" sz="1600" dirty="0" err="1"/>
              <a:t>qaytarilishi</a:t>
            </a:r>
            <a:r>
              <a:rPr lang="en-US" sz="1600" dirty="0"/>
              <a:t>, </a:t>
            </a:r>
            <a:r>
              <a:rPr lang="en-US" sz="1600" dirty="0" err="1"/>
              <a:t>kreditlar</a:t>
            </a:r>
            <a:r>
              <a:rPr lang="en-US" sz="1600" dirty="0"/>
              <a:t>, </a:t>
            </a:r>
            <a:r>
              <a:rPr lang="en-US" sz="1600" dirty="0" err="1"/>
              <a:t>bonuslar</a:t>
            </a:r>
            <a:r>
              <a:rPr lang="en-US" sz="1600" dirty="0"/>
              <a:t>, </a:t>
            </a:r>
            <a:r>
              <a:rPr lang="en-US" sz="1600" dirty="0" err="1"/>
              <a:t>penya</a:t>
            </a:r>
            <a:r>
              <a:rPr lang="en-US" sz="1600" dirty="0"/>
              <a:t>, </a:t>
            </a:r>
            <a:r>
              <a:rPr lang="en-US" sz="1600" dirty="0" err="1"/>
              <a:t>shtraflar</a:t>
            </a:r>
            <a:r>
              <a:rPr lang="en-US" sz="1600" dirty="0" smtClean="0"/>
              <a:t>)</a:t>
            </a:r>
            <a:endParaRPr lang="ru-RU" sz="1600" dirty="0"/>
          </a:p>
        </p:txBody>
      </p:sp>
      <p:pic>
        <p:nvPicPr>
          <p:cNvPr id="23" name="Рисунок 22" descr="Маркеры-галочки">
            <a:extLst>
              <a:ext uri="{FF2B5EF4-FFF2-40B4-BE49-F238E27FC236}">
                <a16:creationId xmlns="" xmlns:a16="http://schemas.microsoft.com/office/drawing/2014/main" id="{647B8080-EBB1-402B-B6DF-2D67F48A13F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888" y="4008013"/>
            <a:ext cx="611166" cy="611166"/>
          </a:xfrm>
          <a:prstGeom prst="rect">
            <a:avLst/>
          </a:prstGeom>
        </p:spPr>
      </p:pic>
      <p:pic>
        <p:nvPicPr>
          <p:cNvPr id="24" name="Рисунок 23" descr="Маркеры-галочки">
            <a:extLst>
              <a:ext uri="{FF2B5EF4-FFF2-40B4-BE49-F238E27FC236}">
                <a16:creationId xmlns="" xmlns:a16="http://schemas.microsoft.com/office/drawing/2014/main" id="{EEA168F1-BBC7-4BD4-8A25-46FEC2466C9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58052" y="4619179"/>
            <a:ext cx="611166" cy="611166"/>
          </a:xfrm>
          <a:prstGeom prst="rect">
            <a:avLst/>
          </a:prstGeom>
        </p:spPr>
      </p:pic>
      <p:pic>
        <p:nvPicPr>
          <p:cNvPr id="25" name="Рисунок 24" descr="Маркеры-галочки">
            <a:extLst>
              <a:ext uri="{FF2B5EF4-FFF2-40B4-BE49-F238E27FC236}">
                <a16:creationId xmlns="" xmlns:a16="http://schemas.microsoft.com/office/drawing/2014/main" id="{95A90493-6299-4CDB-9322-EF6DDF4B9F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58052" y="5348772"/>
            <a:ext cx="611166" cy="611166"/>
          </a:xfrm>
          <a:prstGeom prst="rect">
            <a:avLst/>
          </a:prstGeom>
        </p:spPr>
      </p:pic>
      <p:pic>
        <p:nvPicPr>
          <p:cNvPr id="26" name="Рисунок 25" descr="Маркеры-галочки">
            <a:extLst>
              <a:ext uri="{FF2B5EF4-FFF2-40B4-BE49-F238E27FC236}">
                <a16:creationId xmlns="" xmlns:a16="http://schemas.microsoft.com/office/drawing/2014/main" id="{D4C6D2EB-4727-45F2-A049-7701737937F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58052" y="5959938"/>
            <a:ext cx="611166" cy="611166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4793D5CE-2052-4ACE-9086-C0913E856EB5}"/>
              </a:ext>
            </a:extLst>
          </p:cNvPr>
          <p:cNvSpPr txBox="1"/>
          <p:nvPr/>
        </p:nvSpPr>
        <p:spPr>
          <a:xfrm>
            <a:off x="1556090" y="4144319"/>
            <a:ext cx="44582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O‘zgaruvchan</a:t>
            </a:r>
            <a:r>
              <a:rPr lang="en-US" sz="1600" dirty="0"/>
              <a:t> </a:t>
            </a:r>
            <a:r>
              <a:rPr lang="en-US" sz="1600" dirty="0" err="1"/>
              <a:t>tovon</a:t>
            </a:r>
            <a:r>
              <a:rPr lang="en-US" sz="1600" dirty="0"/>
              <a:t> </a:t>
            </a:r>
            <a:r>
              <a:rPr lang="en-US" sz="1600" dirty="0" err="1"/>
              <a:t>baholashning</a:t>
            </a:r>
            <a:r>
              <a:rPr lang="en-US" sz="1600" dirty="0"/>
              <a:t> </a:t>
            </a:r>
            <a:r>
              <a:rPr lang="en-US" sz="1600" b="1" dirty="0" err="1"/>
              <a:t>cheklanishi</a:t>
            </a:r>
            <a:endParaRPr lang="ru-RU" sz="1600" b="1" dirty="0"/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6CA99F68-ECAB-4660-AF95-113E86DD5C5B}"/>
              </a:ext>
            </a:extLst>
          </p:cNvPr>
          <p:cNvSpPr txBox="1"/>
          <p:nvPr/>
        </p:nvSpPr>
        <p:spPr>
          <a:xfrm>
            <a:off x="1556089" y="4702871"/>
            <a:ext cx="62872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Shartnomada</a:t>
            </a:r>
            <a:r>
              <a:rPr lang="en-US" sz="1600" dirty="0"/>
              <a:t> </a:t>
            </a:r>
            <a:r>
              <a:rPr lang="en-US" sz="1600" b="1" dirty="0" err="1"/>
              <a:t>ahamiyatli</a:t>
            </a:r>
            <a:r>
              <a:rPr lang="en-US" sz="1600" b="1" dirty="0"/>
              <a:t> </a:t>
            </a:r>
            <a:r>
              <a:rPr lang="en-US" sz="1600" b="1" dirty="0" err="1"/>
              <a:t>moliyalashtirish</a:t>
            </a:r>
            <a:r>
              <a:rPr lang="en-US" sz="1600" b="1" dirty="0"/>
              <a:t> </a:t>
            </a:r>
            <a:r>
              <a:rPr lang="en-US" sz="1600" b="1" dirty="0" err="1"/>
              <a:t>komponenti</a:t>
            </a:r>
            <a:r>
              <a:rPr lang="en-US" sz="1600" b="1" dirty="0"/>
              <a:t> </a:t>
            </a:r>
            <a:r>
              <a:rPr lang="en-US" sz="1600" dirty="0" err="1"/>
              <a:t>mavjudligi</a:t>
            </a:r>
            <a:endParaRPr lang="ru-RU" sz="1600" dirty="0"/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BE3B47E6-B730-474A-B949-FCCB3597F950}"/>
              </a:ext>
            </a:extLst>
          </p:cNvPr>
          <p:cNvSpPr txBox="1"/>
          <p:nvPr/>
        </p:nvSpPr>
        <p:spPr>
          <a:xfrm>
            <a:off x="1556088" y="5406753"/>
            <a:ext cx="13372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err="1"/>
              <a:t>Pulsiz</a:t>
            </a:r>
            <a:r>
              <a:rPr lang="en-US" sz="1600" dirty="0"/>
              <a:t> </a:t>
            </a:r>
            <a:r>
              <a:rPr lang="en-US" sz="1600" dirty="0" err="1"/>
              <a:t>tovon</a:t>
            </a:r>
            <a:endParaRPr lang="ru-RU" sz="1600" dirty="0"/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59E052F1-AFDC-4783-B2DB-97976560F5C6}"/>
              </a:ext>
            </a:extLst>
          </p:cNvPr>
          <p:cNvSpPr txBox="1"/>
          <p:nvPr/>
        </p:nvSpPr>
        <p:spPr>
          <a:xfrm>
            <a:off x="1556088" y="6061498"/>
            <a:ext cx="30011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err="1"/>
              <a:t>X</a:t>
            </a:r>
            <a:r>
              <a:rPr lang="en-US" sz="1600" b="1" dirty="0" err="1" smtClean="0"/>
              <a:t>aridorga</a:t>
            </a:r>
            <a:r>
              <a:rPr lang="en-US" sz="1600" b="1" dirty="0" smtClean="0"/>
              <a:t> </a:t>
            </a:r>
            <a:r>
              <a:rPr lang="en-US" sz="1600" b="1" dirty="0" err="1"/>
              <a:t>to‘lanadigan</a:t>
            </a:r>
            <a:r>
              <a:rPr lang="en-US" sz="1600" b="1" dirty="0"/>
              <a:t> </a:t>
            </a:r>
            <a:r>
              <a:rPr lang="en-US" sz="1600" b="1" dirty="0" err="1"/>
              <a:t>tovon</a:t>
            </a:r>
            <a:endParaRPr lang="ru-RU" sz="1600" b="1" dirty="0"/>
          </a:p>
        </p:txBody>
      </p:sp>
      <p:cxnSp>
        <p:nvCxnSpPr>
          <p:cNvPr id="32" name="Прямая со стрелкой 31">
            <a:extLst>
              <a:ext uri="{FF2B5EF4-FFF2-40B4-BE49-F238E27FC236}">
                <a16:creationId xmlns="" xmlns:a16="http://schemas.microsoft.com/office/drawing/2014/main" id="{5EC99EB0-3FAC-41EF-ABA0-E12143975DBD}"/>
              </a:ext>
            </a:extLst>
          </p:cNvPr>
          <p:cNvCxnSpPr/>
          <p:nvPr/>
        </p:nvCxnSpPr>
        <p:spPr>
          <a:xfrm flipV="1">
            <a:off x="4956250" y="6061498"/>
            <a:ext cx="705641" cy="1692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>
            <a:extLst>
              <a:ext uri="{FF2B5EF4-FFF2-40B4-BE49-F238E27FC236}">
                <a16:creationId xmlns="" xmlns:a16="http://schemas.microsoft.com/office/drawing/2014/main" id="{7D0F3DDC-65EA-4ACC-AD65-24F117C1B876}"/>
              </a:ext>
            </a:extLst>
          </p:cNvPr>
          <p:cNvCxnSpPr>
            <a:cxnSpLocks/>
          </p:cNvCxnSpPr>
          <p:nvPr/>
        </p:nvCxnSpPr>
        <p:spPr>
          <a:xfrm>
            <a:off x="4956250" y="6265521"/>
            <a:ext cx="737828" cy="2337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="" xmlns:a16="http://schemas.microsoft.com/office/drawing/2014/main" id="{6197F240-F463-4B4A-9D09-50F5F112E97C}"/>
              </a:ext>
            </a:extLst>
          </p:cNvPr>
          <p:cNvSpPr txBox="1"/>
          <p:nvPr/>
        </p:nvSpPr>
        <p:spPr>
          <a:xfrm>
            <a:off x="5661891" y="5892296"/>
            <a:ext cx="47436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err="1"/>
              <a:t>Farqli</a:t>
            </a:r>
            <a:r>
              <a:rPr lang="en-US" sz="1600" dirty="0"/>
              <a:t> </a:t>
            </a:r>
            <a:r>
              <a:rPr lang="en-US" sz="1600" dirty="0" err="1"/>
              <a:t>tovar</a:t>
            </a:r>
            <a:r>
              <a:rPr lang="en-US" sz="1600" dirty="0"/>
              <a:t>/</a:t>
            </a:r>
            <a:r>
              <a:rPr lang="en-US" sz="1600" dirty="0" err="1"/>
              <a:t>xizmat</a:t>
            </a:r>
            <a:r>
              <a:rPr lang="en-US" sz="1600" dirty="0"/>
              <a:t> </a:t>
            </a:r>
            <a:r>
              <a:rPr lang="en-US" sz="1600" dirty="0" err="1"/>
              <a:t>uchun</a:t>
            </a:r>
            <a:r>
              <a:rPr lang="en-US" sz="1600" dirty="0"/>
              <a:t>= </a:t>
            </a:r>
            <a:r>
              <a:rPr lang="en-US" sz="1600" b="1" dirty="0" err="1"/>
              <a:t>xarid</a:t>
            </a:r>
            <a:r>
              <a:rPr lang="en-US" sz="1600" dirty="0"/>
              <a:t> </a:t>
            </a:r>
            <a:r>
              <a:rPr lang="en-US" sz="1600" dirty="0" err="1"/>
              <a:t>sifatida</a:t>
            </a:r>
            <a:r>
              <a:rPr lang="en-US" sz="1600" dirty="0"/>
              <a:t> </a:t>
            </a:r>
            <a:r>
              <a:rPr lang="en-US" sz="1600" dirty="0" err="1"/>
              <a:t>qaraladi</a:t>
            </a:r>
            <a:r>
              <a:rPr lang="en-US" sz="1600" dirty="0"/>
              <a:t>.</a:t>
            </a:r>
            <a:endParaRPr lang="ru-RU" sz="1600" b="1" dirty="0"/>
          </a:p>
        </p:txBody>
      </p: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376643D5-A916-4D70-8E3E-914B3E111180}"/>
              </a:ext>
            </a:extLst>
          </p:cNvPr>
          <p:cNvSpPr txBox="1"/>
          <p:nvPr/>
        </p:nvSpPr>
        <p:spPr>
          <a:xfrm>
            <a:off x="5661891" y="6329291"/>
            <a:ext cx="56092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err="1"/>
              <a:t>Farqli</a:t>
            </a:r>
            <a:r>
              <a:rPr lang="en-US" sz="1600" b="1" dirty="0"/>
              <a:t> </a:t>
            </a:r>
            <a:r>
              <a:rPr lang="en-US" sz="1600" b="1" dirty="0" err="1"/>
              <a:t>bo‘lmagan</a:t>
            </a:r>
            <a:r>
              <a:rPr lang="en-US" sz="1600" b="1" dirty="0"/>
              <a:t> </a:t>
            </a:r>
            <a:r>
              <a:rPr lang="en-US" sz="1600" dirty="0" err="1"/>
              <a:t>tovar</a:t>
            </a:r>
            <a:r>
              <a:rPr lang="en-US" sz="1600" dirty="0"/>
              <a:t>/</a:t>
            </a:r>
            <a:r>
              <a:rPr lang="en-US" sz="1600" dirty="0" err="1"/>
              <a:t>xizmat</a:t>
            </a:r>
            <a:r>
              <a:rPr lang="en-US" sz="1600" dirty="0"/>
              <a:t> </a:t>
            </a:r>
            <a:r>
              <a:rPr lang="en-US" sz="1600" dirty="0" err="1"/>
              <a:t>uchun</a:t>
            </a:r>
            <a:r>
              <a:rPr lang="en-US" sz="1600" dirty="0"/>
              <a:t>= </a:t>
            </a:r>
            <a:r>
              <a:rPr lang="en-US" sz="1600" b="1" dirty="0" err="1" smtClean="0"/>
              <a:t>ShN</a:t>
            </a:r>
            <a:r>
              <a:rPr lang="en-US" sz="1600" dirty="0" smtClean="0"/>
              <a:t> </a:t>
            </a:r>
            <a:r>
              <a:rPr lang="en-US" sz="1600" dirty="0" err="1" smtClean="0"/>
              <a:t>dagi</a:t>
            </a:r>
            <a:r>
              <a:rPr lang="en-US" sz="1600" dirty="0" smtClean="0"/>
              <a:t> </a:t>
            </a:r>
            <a:r>
              <a:rPr lang="en-US" sz="1600" dirty="0" err="1"/>
              <a:t>kamayish</a:t>
            </a:r>
            <a:r>
              <a:rPr lang="en-US" sz="1600" dirty="0"/>
              <a:t>.</a:t>
            </a:r>
            <a:endParaRPr lang="ru-RU" sz="1600" b="1" dirty="0"/>
          </a:p>
        </p:txBody>
      </p:sp>
      <p:cxnSp>
        <p:nvCxnSpPr>
          <p:cNvPr id="38" name="Прямая со стрелкой 37">
            <a:extLst>
              <a:ext uri="{FF2B5EF4-FFF2-40B4-BE49-F238E27FC236}">
                <a16:creationId xmlns="" xmlns:a16="http://schemas.microsoft.com/office/drawing/2014/main" id="{CB67E936-8355-406E-BC3F-DFD08DB9FB38}"/>
              </a:ext>
            </a:extLst>
          </p:cNvPr>
          <p:cNvCxnSpPr>
            <a:cxnSpLocks/>
          </p:cNvCxnSpPr>
          <p:nvPr/>
        </p:nvCxnSpPr>
        <p:spPr>
          <a:xfrm>
            <a:off x="3078716" y="5586242"/>
            <a:ext cx="691544" cy="173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E67D6CBE-129F-4241-9806-29CE06DE24BD}"/>
              </a:ext>
            </a:extLst>
          </p:cNvPr>
          <p:cNvSpPr txBox="1"/>
          <p:nvPr/>
        </p:nvSpPr>
        <p:spPr>
          <a:xfrm>
            <a:off x="3821521" y="5443884"/>
            <a:ext cx="27270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err="1"/>
              <a:t>Haqqoniy</a:t>
            </a:r>
            <a:r>
              <a:rPr lang="en-US" sz="1600" b="1" dirty="0"/>
              <a:t> </a:t>
            </a:r>
            <a:r>
              <a:rPr lang="en-US" sz="1600" b="1" dirty="0" err="1"/>
              <a:t>qiymat</a:t>
            </a:r>
            <a:r>
              <a:rPr lang="en-US" sz="1600" b="1" dirty="0"/>
              <a:t> </a:t>
            </a:r>
            <a:r>
              <a:rPr lang="en-US" sz="1600" b="1" dirty="0" err="1"/>
              <a:t>bo‘yicha</a:t>
            </a:r>
            <a:endParaRPr lang="ru-RU" sz="1600" b="1" dirty="0"/>
          </a:p>
        </p:txBody>
      </p:sp>
      <p:cxnSp>
        <p:nvCxnSpPr>
          <p:cNvPr id="42" name="Прямая со стрелкой 41">
            <a:extLst>
              <a:ext uri="{FF2B5EF4-FFF2-40B4-BE49-F238E27FC236}">
                <a16:creationId xmlns="" xmlns:a16="http://schemas.microsoft.com/office/drawing/2014/main" id="{85449052-E664-43B2-B9D4-9EFE1C40A635}"/>
              </a:ext>
            </a:extLst>
          </p:cNvPr>
          <p:cNvCxnSpPr>
            <a:cxnSpLocks/>
          </p:cNvCxnSpPr>
          <p:nvPr/>
        </p:nvCxnSpPr>
        <p:spPr>
          <a:xfrm>
            <a:off x="8306927" y="4877775"/>
            <a:ext cx="691544" cy="173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E33BFF6C-98F0-4BBC-A805-CC6981100D07}"/>
              </a:ext>
            </a:extLst>
          </p:cNvPr>
          <p:cNvSpPr txBox="1"/>
          <p:nvPr/>
        </p:nvSpPr>
        <p:spPr>
          <a:xfrm>
            <a:off x="9049732" y="4735417"/>
            <a:ext cx="1463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/>
              <a:t>1 </a:t>
            </a:r>
            <a:r>
              <a:rPr lang="en-US" sz="1600" b="1" dirty="0" err="1"/>
              <a:t>yildan</a:t>
            </a:r>
            <a:r>
              <a:rPr lang="en-US" sz="1600" b="1" dirty="0"/>
              <a:t> </a:t>
            </a:r>
            <a:r>
              <a:rPr lang="en-US" sz="1600" b="1" dirty="0" err="1"/>
              <a:t>ortiq</a:t>
            </a:r>
            <a:endParaRPr lang="ru-RU" sz="1600" b="1" dirty="0"/>
          </a:p>
        </p:txBody>
      </p:sp>
      <p:cxnSp>
        <p:nvCxnSpPr>
          <p:cNvPr id="44" name="Прямая со стрелкой 43">
            <a:extLst>
              <a:ext uri="{FF2B5EF4-FFF2-40B4-BE49-F238E27FC236}">
                <a16:creationId xmlns="" xmlns:a16="http://schemas.microsoft.com/office/drawing/2014/main" id="{05EC9F58-4F3F-4AF7-8099-B3CBB82BEBC5}"/>
              </a:ext>
            </a:extLst>
          </p:cNvPr>
          <p:cNvCxnSpPr>
            <a:cxnSpLocks/>
          </p:cNvCxnSpPr>
          <p:nvPr/>
        </p:nvCxnSpPr>
        <p:spPr>
          <a:xfrm>
            <a:off x="6041447" y="4300412"/>
            <a:ext cx="691544" cy="173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="" xmlns:a16="http://schemas.microsoft.com/office/drawing/2014/main" id="{556D3A86-97DE-4CAF-8DD6-0928D3B4E57B}"/>
              </a:ext>
            </a:extLst>
          </p:cNvPr>
          <p:cNvSpPr txBox="1"/>
          <p:nvPr/>
        </p:nvSpPr>
        <p:spPr>
          <a:xfrm>
            <a:off x="6784252" y="4158054"/>
            <a:ext cx="49175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err="1"/>
              <a:t>Tushumning</a:t>
            </a:r>
            <a:r>
              <a:rPr lang="en-US" sz="1600" b="1" dirty="0"/>
              <a:t> </a:t>
            </a:r>
            <a:r>
              <a:rPr lang="en-US" sz="1600" b="1" dirty="0" err="1"/>
              <a:t>bekor</a:t>
            </a:r>
            <a:r>
              <a:rPr lang="en-US" sz="1600" b="1" dirty="0"/>
              <a:t> </a:t>
            </a:r>
            <a:r>
              <a:rPr lang="en-US" sz="1600" b="1" dirty="0" err="1"/>
              <a:t>qilish</a:t>
            </a:r>
            <a:r>
              <a:rPr lang="en-US" sz="1600" b="1" dirty="0"/>
              <a:t> </a:t>
            </a:r>
            <a:r>
              <a:rPr lang="en-US" sz="1600" b="1" dirty="0" err="1"/>
              <a:t>extimolligi</a:t>
            </a:r>
            <a:r>
              <a:rPr lang="en-US" sz="1600" b="1" dirty="0"/>
              <a:t> </a:t>
            </a:r>
            <a:r>
              <a:rPr lang="en-US" sz="1600" b="1" dirty="0" err="1"/>
              <a:t>va</a:t>
            </a:r>
            <a:r>
              <a:rPr lang="en-US" sz="1600" b="1" dirty="0"/>
              <a:t> </a:t>
            </a:r>
            <a:r>
              <a:rPr lang="en-US" sz="1600" b="1" dirty="0" err="1"/>
              <a:t>summasi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232528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7" grpId="0"/>
      <p:bldP spid="21" grpId="0"/>
      <p:bldP spid="27" grpId="0"/>
      <p:bldP spid="28" grpId="0"/>
      <p:bldP spid="29" grpId="0"/>
      <p:bldP spid="30" grpId="0"/>
      <p:bldP spid="36" grpId="0"/>
      <p:bldP spid="37" grpId="0"/>
      <p:bldP spid="41" grpId="0"/>
      <p:bldP spid="43" grpId="0"/>
      <p:bldP spid="4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11817002-3026-4C13-9D12-CBC9D14128DD}"/>
              </a:ext>
            </a:extLst>
          </p:cNvPr>
          <p:cNvSpPr txBox="1"/>
          <p:nvPr/>
        </p:nvSpPr>
        <p:spPr>
          <a:xfrm>
            <a:off x="181632" y="745849"/>
            <a:ext cx="356844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uz-Cyrl-UZ" altLang="ko-KR" sz="4800" b="1" dirty="0">
                <a:solidFill>
                  <a:schemeClr val="bg1"/>
                </a:solidFill>
                <a:cs typeface="Arial" pitchFamily="34" charset="0"/>
              </a:rPr>
              <a:t>4</a:t>
            </a:r>
            <a:r>
              <a:rPr lang="en-US" altLang="ko-KR" sz="4800" b="1" dirty="0" smtClean="0">
                <a:solidFill>
                  <a:schemeClr val="bg1"/>
                </a:solidFill>
                <a:cs typeface="Arial" pitchFamily="34" charset="0"/>
              </a:rPr>
              <a:t>-QADAM</a:t>
            </a:r>
            <a:endParaRPr lang="ko-KR" altLang="en-US" sz="48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291E96E-DE82-4D41-BD98-9BF2346FA77E}"/>
              </a:ext>
            </a:extLst>
          </p:cNvPr>
          <p:cNvSpPr txBox="1"/>
          <p:nvPr/>
        </p:nvSpPr>
        <p:spPr>
          <a:xfrm>
            <a:off x="181632" y="2788767"/>
            <a:ext cx="3008278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dirty="0" err="1">
                <a:solidFill>
                  <a:schemeClr val="bg1"/>
                </a:solidFill>
              </a:rPr>
              <a:t>Taqsimlashdan</a:t>
            </a:r>
            <a:r>
              <a:rPr lang="en-US" sz="1200" b="1" dirty="0">
                <a:solidFill>
                  <a:schemeClr val="bg1"/>
                </a:solidFill>
              </a:rPr>
              <a:t> </a:t>
            </a:r>
            <a:r>
              <a:rPr lang="en-US" sz="1200" b="1" dirty="0" err="1" smtClean="0">
                <a:solidFill>
                  <a:schemeClr val="bg1"/>
                </a:solidFill>
              </a:rPr>
              <a:t>maqsad</a:t>
            </a:r>
            <a:endParaRPr lang="en-US" sz="1200" b="1" dirty="0" smtClean="0">
              <a:solidFill>
                <a:schemeClr val="bg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dirty="0" err="1" smtClean="0">
                <a:solidFill>
                  <a:schemeClr val="bg1"/>
                </a:solidFill>
              </a:rPr>
              <a:t>Shartnoma</a:t>
            </a:r>
            <a:r>
              <a:rPr lang="en-US" sz="1200" b="1" dirty="0" smtClean="0">
                <a:solidFill>
                  <a:schemeClr val="bg1"/>
                </a:solidFill>
              </a:rPr>
              <a:t> </a:t>
            </a:r>
            <a:r>
              <a:rPr lang="en-US" sz="1200" b="1" dirty="0" err="1">
                <a:solidFill>
                  <a:schemeClr val="bg1"/>
                </a:solidFill>
              </a:rPr>
              <a:t>narxi</a:t>
            </a:r>
            <a:r>
              <a:rPr lang="en-US" sz="1200" b="1" dirty="0">
                <a:solidFill>
                  <a:schemeClr val="bg1"/>
                </a:solidFill>
              </a:rPr>
              <a:t> </a:t>
            </a:r>
            <a:r>
              <a:rPr lang="en-US" sz="1200" b="1" dirty="0" err="1">
                <a:solidFill>
                  <a:schemeClr val="bg1"/>
                </a:solidFill>
              </a:rPr>
              <a:t>qanday</a:t>
            </a:r>
            <a:r>
              <a:rPr lang="en-US" sz="1200" b="1" dirty="0">
                <a:solidFill>
                  <a:schemeClr val="bg1"/>
                </a:solidFill>
              </a:rPr>
              <a:t> </a:t>
            </a:r>
            <a:r>
              <a:rPr lang="en-US" sz="1200" b="1" dirty="0" err="1" smtClean="0">
                <a:solidFill>
                  <a:schemeClr val="bg1"/>
                </a:solidFill>
              </a:rPr>
              <a:t>taqsimlanadi</a:t>
            </a:r>
            <a:endParaRPr lang="en-US" sz="1200" b="1" dirty="0" smtClean="0">
              <a:solidFill>
                <a:schemeClr val="bg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dirty="0" err="1" smtClean="0">
                <a:solidFill>
                  <a:schemeClr val="bg1"/>
                </a:solidFill>
              </a:rPr>
              <a:t>Aloxida</a:t>
            </a:r>
            <a:r>
              <a:rPr lang="en-US" sz="1200" b="1" dirty="0" smtClean="0">
                <a:solidFill>
                  <a:schemeClr val="bg1"/>
                </a:solidFill>
              </a:rPr>
              <a:t> </a:t>
            </a:r>
            <a:r>
              <a:rPr lang="en-US" sz="1200" b="1" dirty="0" err="1">
                <a:solidFill>
                  <a:schemeClr val="bg1"/>
                </a:solidFill>
              </a:rPr>
              <a:t>sotish</a:t>
            </a:r>
            <a:r>
              <a:rPr lang="en-US" sz="1200" b="1" dirty="0">
                <a:solidFill>
                  <a:schemeClr val="bg1"/>
                </a:solidFill>
              </a:rPr>
              <a:t> </a:t>
            </a:r>
            <a:r>
              <a:rPr lang="en-US" sz="1200" b="1" dirty="0" err="1" smtClean="0">
                <a:solidFill>
                  <a:schemeClr val="bg1"/>
                </a:solidFill>
              </a:rPr>
              <a:t>narxi</a:t>
            </a:r>
            <a:endParaRPr lang="en-US" sz="1200" b="1" dirty="0" smtClean="0">
              <a:solidFill>
                <a:schemeClr val="bg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dirty="0" err="1" smtClean="0">
                <a:solidFill>
                  <a:schemeClr val="bg1"/>
                </a:solidFill>
              </a:rPr>
              <a:t>Chegirmalarni</a:t>
            </a:r>
            <a:r>
              <a:rPr lang="en-US" sz="1200" b="1" dirty="0" smtClean="0">
                <a:solidFill>
                  <a:schemeClr val="bg1"/>
                </a:solidFill>
              </a:rPr>
              <a:t> </a:t>
            </a:r>
            <a:r>
              <a:rPr lang="en-US" sz="1200" b="1" dirty="0" err="1">
                <a:solidFill>
                  <a:schemeClr val="bg1"/>
                </a:solidFill>
              </a:rPr>
              <a:t>taqsimlash</a:t>
            </a:r>
            <a:endParaRPr lang="ko-KR" altLang="en-US" sz="12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167B16A-2CB9-4075-B714-EA09F2542425}"/>
              </a:ext>
            </a:extLst>
          </p:cNvPr>
          <p:cNvSpPr txBox="1"/>
          <p:nvPr/>
        </p:nvSpPr>
        <p:spPr>
          <a:xfrm>
            <a:off x="181632" y="1526883"/>
            <a:ext cx="4205748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400" b="1" dirty="0" err="1">
                <a:solidFill>
                  <a:schemeClr val="accent5">
                    <a:lumMod val="50000"/>
                  </a:schemeClr>
                </a:solidFill>
              </a:rPr>
              <a:t>Shartnoma</a:t>
            </a: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400" b="1" dirty="0" err="1" smtClean="0">
                <a:solidFill>
                  <a:schemeClr val="accent5">
                    <a:lumMod val="50000"/>
                  </a:schemeClr>
                </a:solidFill>
              </a:rPr>
              <a:t>narxini</a:t>
            </a:r>
            <a:endParaRPr lang="en-US" sz="24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n-US" sz="2400" b="1" dirty="0" err="1">
                <a:solidFill>
                  <a:schemeClr val="accent5">
                    <a:lumMod val="50000"/>
                  </a:schemeClr>
                </a:solidFill>
              </a:rPr>
              <a:t>b</a:t>
            </a:r>
            <a:r>
              <a:rPr lang="en-US" sz="2400" b="1" dirty="0" err="1" smtClean="0">
                <a:solidFill>
                  <a:schemeClr val="accent5">
                    <a:lumMod val="50000"/>
                  </a:schemeClr>
                </a:solidFill>
              </a:rPr>
              <a:t>ajarish</a:t>
            </a: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400" b="1" dirty="0" err="1" smtClean="0">
                <a:solidFill>
                  <a:schemeClr val="accent5">
                    <a:lumMod val="50000"/>
                  </a:schemeClr>
                </a:solidFill>
              </a:rPr>
              <a:t>javobgarligiga</a:t>
            </a: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400" b="1" dirty="0" err="1" smtClean="0">
                <a:solidFill>
                  <a:schemeClr val="accent5">
                    <a:lumMod val="50000"/>
                  </a:schemeClr>
                </a:solidFill>
              </a:rPr>
              <a:t>taqsimlash</a:t>
            </a:r>
            <a:endParaRPr lang="ru-RU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2337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E5AD0B04-6B67-4D4D-A694-AEA4C2DFE8C8}"/>
              </a:ext>
            </a:extLst>
          </p:cNvPr>
          <p:cNvSpPr txBox="1"/>
          <p:nvPr/>
        </p:nvSpPr>
        <p:spPr>
          <a:xfrm>
            <a:off x="304799" y="189407"/>
            <a:ext cx="92825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Cyrl-UZ" sz="1800" b="1" dirty="0">
                <a:solidFill>
                  <a:schemeClr val="accent5">
                    <a:lumMod val="50000"/>
                  </a:schemeClr>
                </a:solidFill>
              </a:rPr>
              <a:t>4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-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qadam</a:t>
            </a:r>
            <a:r>
              <a:rPr lang="uz-Cyrl-UZ" b="1" dirty="0">
                <a:solidFill>
                  <a:schemeClr val="accent5">
                    <a:lumMod val="50000"/>
                  </a:schemeClr>
                </a:solidFill>
              </a:rPr>
              <a:t> –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Shartnoma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5">
                    <a:lumMod val="50000"/>
                  </a:schemeClr>
                </a:solidFill>
              </a:rPr>
              <a:t>narxini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bajarish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javobgarligiga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taqsimlash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="" xmlns:a16="http://schemas.microsoft.com/office/drawing/2014/main" id="{10A699A7-1943-4BB3-88EE-BE7ED19B95C2}"/>
              </a:ext>
            </a:extLst>
          </p:cNvPr>
          <p:cNvSpPr/>
          <p:nvPr/>
        </p:nvSpPr>
        <p:spPr>
          <a:xfrm>
            <a:off x="591127" y="766618"/>
            <a:ext cx="3168073" cy="609600"/>
          </a:xfrm>
          <a:prstGeom prst="round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Taqsimlash</a:t>
            </a:r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maqsadi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83A70DB3-FD64-400B-B8BD-FA0F4316DBCD}"/>
              </a:ext>
            </a:extLst>
          </p:cNvPr>
          <p:cNvSpPr txBox="1"/>
          <p:nvPr/>
        </p:nvSpPr>
        <p:spPr>
          <a:xfrm>
            <a:off x="3888508" y="766618"/>
            <a:ext cx="739832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b="1" dirty="0" err="1">
                <a:solidFill>
                  <a:srgbClr val="002060"/>
                </a:solidFill>
              </a:rPr>
              <a:t>Shartnoma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narxini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tashkilot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va’da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qilingan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tovar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yoki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xizmatlarni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xaridorga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o‘tkazish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evaziga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huquqqa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yega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bo‘lish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kutilayotgan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tovon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miqdorini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ifodalovchi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har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bir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bajarish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javobgarligiga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taqsimlashdir</a:t>
            </a:r>
            <a:r>
              <a:rPr lang="en-US" b="1" dirty="0" smtClean="0">
                <a:solidFill>
                  <a:srgbClr val="002060"/>
                </a:solidFill>
              </a:rPr>
              <a:t>.</a:t>
            </a:r>
            <a:endParaRPr lang="ru-RU" sz="1800" dirty="0"/>
          </a:p>
        </p:txBody>
      </p:sp>
      <p:sp>
        <p:nvSpPr>
          <p:cNvPr id="7" name="Прямоугольник: один скругленный угол 6">
            <a:extLst>
              <a:ext uri="{FF2B5EF4-FFF2-40B4-BE49-F238E27FC236}">
                <a16:creationId xmlns="" xmlns:a16="http://schemas.microsoft.com/office/drawing/2014/main" id="{3D512A79-8401-482F-A5F7-3DCEE9DF59CC}"/>
              </a:ext>
            </a:extLst>
          </p:cNvPr>
          <p:cNvSpPr/>
          <p:nvPr/>
        </p:nvSpPr>
        <p:spPr>
          <a:xfrm>
            <a:off x="591127" y="2170545"/>
            <a:ext cx="6216073" cy="535710"/>
          </a:xfrm>
          <a:prstGeom prst="round1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Bu </a:t>
            </a:r>
            <a:r>
              <a:rPr lang="en-US" b="1" dirty="0" err="1" smtClean="0"/>
              <a:t>qanday</a:t>
            </a:r>
            <a:r>
              <a:rPr lang="en-US" b="1" dirty="0" smtClean="0"/>
              <a:t> </a:t>
            </a:r>
            <a:r>
              <a:rPr lang="en-US" b="1" dirty="0" err="1" smtClean="0"/>
              <a:t>amalga</a:t>
            </a:r>
            <a:r>
              <a:rPr lang="en-US" b="1" dirty="0" smtClean="0"/>
              <a:t> </a:t>
            </a:r>
            <a:r>
              <a:rPr lang="en-US" b="1" dirty="0" err="1" smtClean="0"/>
              <a:t>oshiriladi</a:t>
            </a:r>
            <a:r>
              <a:rPr lang="en-US" b="1" dirty="0" smtClean="0"/>
              <a:t>?</a:t>
            </a:r>
            <a:endParaRPr lang="ru-RU" b="1" dirty="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99E14D73-FF0B-4DA0-ACD4-744AFB40C22B}"/>
              </a:ext>
            </a:extLst>
          </p:cNvPr>
          <p:cNvSpPr txBox="1"/>
          <p:nvPr/>
        </p:nvSpPr>
        <p:spPr>
          <a:xfrm>
            <a:off x="591127" y="3084945"/>
            <a:ext cx="44080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Nisbiy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/>
              <a:t>Alohida</a:t>
            </a:r>
            <a:r>
              <a:rPr lang="en-US" b="1" dirty="0" smtClean="0"/>
              <a:t> </a:t>
            </a:r>
            <a:r>
              <a:rPr lang="en-US" b="1" dirty="0" err="1" smtClean="0"/>
              <a:t>sotish</a:t>
            </a:r>
            <a:r>
              <a:rPr lang="en-US" b="1" dirty="0" smtClean="0"/>
              <a:t> </a:t>
            </a:r>
            <a:r>
              <a:rPr lang="en-US" b="1" dirty="0" err="1" smtClean="0"/>
              <a:t>narxlari</a:t>
            </a:r>
            <a:r>
              <a:rPr lang="en-US" b="1" dirty="0" smtClean="0"/>
              <a:t> </a:t>
            </a:r>
            <a:r>
              <a:rPr lang="en-US" dirty="0" err="1" smtClean="0"/>
              <a:t>asosida</a:t>
            </a:r>
            <a:endParaRPr lang="ru-RU" dirty="0"/>
          </a:p>
        </p:txBody>
      </p:sp>
      <p:sp>
        <p:nvSpPr>
          <p:cNvPr id="9" name="Стрелка: вниз 8">
            <a:extLst>
              <a:ext uri="{FF2B5EF4-FFF2-40B4-BE49-F238E27FC236}">
                <a16:creationId xmlns="" xmlns:a16="http://schemas.microsoft.com/office/drawing/2014/main" id="{C547EA6A-8CD1-47DA-A53F-2B88EDACEE81}"/>
              </a:ext>
            </a:extLst>
          </p:cNvPr>
          <p:cNvSpPr/>
          <p:nvPr/>
        </p:nvSpPr>
        <p:spPr>
          <a:xfrm>
            <a:off x="1690255" y="2761274"/>
            <a:ext cx="424872" cy="3693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: изогнутая вверх 9">
            <a:extLst>
              <a:ext uri="{FF2B5EF4-FFF2-40B4-BE49-F238E27FC236}">
                <a16:creationId xmlns="" xmlns:a16="http://schemas.microsoft.com/office/drawing/2014/main" id="{84B19129-656A-44E4-84A5-FC3FDE4A508B}"/>
              </a:ext>
            </a:extLst>
          </p:cNvPr>
          <p:cNvSpPr/>
          <p:nvPr/>
        </p:nvSpPr>
        <p:spPr>
          <a:xfrm rot="5400000">
            <a:off x="4139818" y="3454277"/>
            <a:ext cx="535710" cy="471178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E63695FF-2762-4D2A-8F12-A6D495878D84}"/>
              </a:ext>
            </a:extLst>
          </p:cNvPr>
          <p:cNvSpPr txBox="1"/>
          <p:nvPr/>
        </p:nvSpPr>
        <p:spPr>
          <a:xfrm>
            <a:off x="4781132" y="3588389"/>
            <a:ext cx="5480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b="1" dirty="0" err="1"/>
              <a:t>chegirmalarni</a:t>
            </a:r>
            <a:r>
              <a:rPr lang="en-US" b="1" dirty="0"/>
              <a:t> </a:t>
            </a:r>
            <a:r>
              <a:rPr lang="en-US" b="1" dirty="0" err="1"/>
              <a:t>taqsimlash</a:t>
            </a:r>
            <a:r>
              <a:rPr lang="en-US" b="1" dirty="0"/>
              <a:t> </a:t>
            </a:r>
            <a:r>
              <a:rPr lang="en-US" dirty="0" err="1" smtClean="0"/>
              <a:t>mustasno</a:t>
            </a:r>
            <a:endParaRPr lang="ru-RU" dirty="0"/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4CE0D2C7-BB73-4F56-98E0-F5C3A786E936}"/>
              </a:ext>
            </a:extLst>
          </p:cNvPr>
          <p:cNvSpPr txBox="1"/>
          <p:nvPr/>
        </p:nvSpPr>
        <p:spPr>
          <a:xfrm>
            <a:off x="712254" y="4824286"/>
            <a:ext cx="3005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/>
              <a:t>Chegirmalarni</a:t>
            </a:r>
            <a:r>
              <a:rPr lang="en-US" b="1" dirty="0" smtClean="0"/>
              <a:t> </a:t>
            </a:r>
            <a:r>
              <a:rPr lang="en-US" b="1" dirty="0" err="1" smtClean="0"/>
              <a:t>taqsimlash</a:t>
            </a:r>
            <a:endParaRPr lang="ru-RU" dirty="0"/>
          </a:p>
        </p:txBody>
      </p:sp>
      <p:cxnSp>
        <p:nvCxnSpPr>
          <p:cNvPr id="14" name="Прямая со стрелкой 13">
            <a:extLst>
              <a:ext uri="{FF2B5EF4-FFF2-40B4-BE49-F238E27FC236}">
                <a16:creationId xmlns="" xmlns:a16="http://schemas.microsoft.com/office/drawing/2014/main" id="{F71800C9-59AC-40B8-97A8-1635A6966C9B}"/>
              </a:ext>
            </a:extLst>
          </p:cNvPr>
          <p:cNvCxnSpPr/>
          <p:nvPr/>
        </p:nvCxnSpPr>
        <p:spPr>
          <a:xfrm flipV="1">
            <a:off x="4317937" y="4622799"/>
            <a:ext cx="926389" cy="4206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 стрелкой 14">
            <a:extLst>
              <a:ext uri="{FF2B5EF4-FFF2-40B4-BE49-F238E27FC236}">
                <a16:creationId xmlns="" xmlns:a16="http://schemas.microsoft.com/office/drawing/2014/main" id="{DE7417C2-9D65-4168-9D41-FE56635D6745}"/>
              </a:ext>
            </a:extLst>
          </p:cNvPr>
          <p:cNvCxnSpPr>
            <a:cxnSpLocks/>
          </p:cNvCxnSpPr>
          <p:nvPr/>
        </p:nvCxnSpPr>
        <p:spPr>
          <a:xfrm flipV="1">
            <a:off x="4324484" y="5043453"/>
            <a:ext cx="1023371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 стрелкой 16">
            <a:extLst>
              <a:ext uri="{FF2B5EF4-FFF2-40B4-BE49-F238E27FC236}">
                <a16:creationId xmlns="" xmlns:a16="http://schemas.microsoft.com/office/drawing/2014/main" id="{496F10D4-8CCA-407F-A4FF-0189ABB476D4}"/>
              </a:ext>
            </a:extLst>
          </p:cNvPr>
          <p:cNvCxnSpPr>
            <a:cxnSpLocks/>
          </p:cNvCxnSpPr>
          <p:nvPr/>
        </p:nvCxnSpPr>
        <p:spPr>
          <a:xfrm>
            <a:off x="4324484" y="5043454"/>
            <a:ext cx="921771" cy="5357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4D1153C7-4661-4DD2-AA67-53B62DA578AE}"/>
              </a:ext>
            </a:extLst>
          </p:cNvPr>
          <p:cNvSpPr txBox="1"/>
          <p:nvPr/>
        </p:nvSpPr>
        <p:spPr>
          <a:xfrm>
            <a:off x="5244326" y="4276420"/>
            <a:ext cx="42434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tashkilot</a:t>
            </a:r>
            <a:r>
              <a:rPr lang="en-US" sz="1400" dirty="0"/>
              <a:t> </a:t>
            </a:r>
            <a:r>
              <a:rPr lang="en-US" sz="1400" dirty="0" err="1"/>
              <a:t>har</a:t>
            </a:r>
            <a:r>
              <a:rPr lang="en-US" sz="1400" dirty="0"/>
              <a:t> </a:t>
            </a:r>
            <a:r>
              <a:rPr lang="en-US" sz="1400" dirty="0" err="1"/>
              <a:t>bir</a:t>
            </a:r>
            <a:r>
              <a:rPr lang="en-US" sz="1400" dirty="0"/>
              <a:t> </a:t>
            </a:r>
            <a:r>
              <a:rPr lang="en-US" sz="1400" dirty="0" err="1"/>
              <a:t>farqli</a:t>
            </a:r>
            <a:r>
              <a:rPr lang="en-US" sz="1400" dirty="0"/>
              <a:t> </a:t>
            </a:r>
            <a:r>
              <a:rPr lang="en-US" sz="1400" dirty="0" err="1"/>
              <a:t>tovar</a:t>
            </a:r>
            <a:r>
              <a:rPr lang="en-US" sz="1400" dirty="0"/>
              <a:t> </a:t>
            </a:r>
            <a:r>
              <a:rPr lang="en-US" sz="1400" dirty="0" err="1"/>
              <a:t>yoki</a:t>
            </a:r>
            <a:r>
              <a:rPr lang="en-US" sz="1400" dirty="0"/>
              <a:t> </a:t>
            </a:r>
            <a:r>
              <a:rPr lang="en-US" sz="1400" dirty="0" err="1"/>
              <a:t>xizmatni</a:t>
            </a:r>
            <a:r>
              <a:rPr lang="en-US" sz="1400" dirty="0"/>
              <a:t> </a:t>
            </a:r>
            <a:r>
              <a:rPr lang="en-US" sz="1400" dirty="0" err="1"/>
              <a:t>muntazam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err="1"/>
              <a:t>ravishda</a:t>
            </a:r>
            <a:r>
              <a:rPr lang="en-US" sz="1400" dirty="0"/>
              <a:t> </a:t>
            </a:r>
            <a:r>
              <a:rPr lang="en-US" sz="1400" dirty="0" err="1"/>
              <a:t>alohida</a:t>
            </a:r>
            <a:r>
              <a:rPr lang="en-US" sz="1400" dirty="0"/>
              <a:t> </a:t>
            </a:r>
            <a:r>
              <a:rPr lang="en-US" sz="1400" dirty="0" err="1"/>
              <a:t>sotish</a:t>
            </a:r>
            <a:r>
              <a:rPr lang="en-US" sz="1400" dirty="0"/>
              <a:t> </a:t>
            </a:r>
            <a:r>
              <a:rPr lang="en-US" sz="1400" dirty="0" err="1"/>
              <a:t>narxi</a:t>
            </a:r>
            <a:r>
              <a:rPr lang="en-US" sz="1400" dirty="0"/>
              <a:t> </a:t>
            </a:r>
            <a:r>
              <a:rPr lang="en-US" sz="1400" dirty="0" err="1"/>
              <a:t>asosida</a:t>
            </a:r>
            <a:r>
              <a:rPr lang="en-US" sz="1400" dirty="0"/>
              <a:t> </a:t>
            </a:r>
            <a:r>
              <a:rPr lang="en-US" sz="1400" dirty="0" err="1"/>
              <a:t>sotadi</a:t>
            </a:r>
            <a:r>
              <a:rPr lang="en-US" sz="1400" dirty="0"/>
              <a:t>;</a:t>
            </a:r>
            <a:endParaRPr lang="ru-RU" sz="1400" dirty="0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F96C1997-EE1C-46A4-BDF8-4EE0499F5075}"/>
              </a:ext>
            </a:extLst>
          </p:cNvPr>
          <p:cNvSpPr txBox="1"/>
          <p:nvPr/>
        </p:nvSpPr>
        <p:spPr>
          <a:xfrm>
            <a:off x="5439243" y="4833125"/>
            <a:ext cx="42434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tashkilot</a:t>
            </a:r>
            <a:r>
              <a:rPr lang="en-US" sz="1400" dirty="0"/>
              <a:t> </a:t>
            </a:r>
            <a:r>
              <a:rPr lang="en-US" sz="1400" dirty="0" err="1"/>
              <a:t>har</a:t>
            </a:r>
            <a:r>
              <a:rPr lang="en-US" sz="1400" dirty="0"/>
              <a:t> </a:t>
            </a:r>
            <a:r>
              <a:rPr lang="en-US" sz="1400" dirty="0" err="1"/>
              <a:t>bir</a:t>
            </a:r>
            <a:r>
              <a:rPr lang="en-US" sz="1400" dirty="0"/>
              <a:t> </a:t>
            </a:r>
            <a:r>
              <a:rPr lang="en-US" sz="1400" dirty="0" err="1"/>
              <a:t>farqli</a:t>
            </a:r>
            <a:r>
              <a:rPr lang="en-US" sz="1400" dirty="0"/>
              <a:t> </a:t>
            </a:r>
            <a:r>
              <a:rPr lang="en-US" sz="1400" dirty="0" err="1"/>
              <a:t>tovar</a:t>
            </a:r>
            <a:r>
              <a:rPr lang="en-US" sz="1400" dirty="0"/>
              <a:t> </a:t>
            </a:r>
            <a:r>
              <a:rPr lang="en-US" sz="1400" dirty="0" err="1"/>
              <a:t>yoki</a:t>
            </a:r>
            <a:r>
              <a:rPr lang="en-US" sz="1400" dirty="0"/>
              <a:t> </a:t>
            </a:r>
            <a:r>
              <a:rPr lang="en-US" sz="1400" dirty="0" err="1"/>
              <a:t>xizmatni</a:t>
            </a:r>
            <a:r>
              <a:rPr lang="en-US" sz="1400" dirty="0"/>
              <a:t> </a:t>
            </a:r>
            <a:r>
              <a:rPr lang="en-US" sz="1400" dirty="0" err="1"/>
              <a:t>muntazam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err="1"/>
              <a:t>ravishda</a:t>
            </a:r>
            <a:r>
              <a:rPr lang="en-US" sz="1400" dirty="0"/>
              <a:t> </a:t>
            </a:r>
            <a:r>
              <a:rPr lang="en-US" sz="1400" dirty="0" err="1"/>
              <a:t>alohida</a:t>
            </a:r>
            <a:r>
              <a:rPr lang="en-US" sz="1400" dirty="0"/>
              <a:t> </a:t>
            </a:r>
            <a:r>
              <a:rPr lang="en-US" sz="1400" dirty="0" err="1"/>
              <a:t>sotish</a:t>
            </a:r>
            <a:r>
              <a:rPr lang="en-US" sz="1400" dirty="0"/>
              <a:t> </a:t>
            </a:r>
            <a:r>
              <a:rPr lang="en-US" sz="1400" dirty="0" err="1"/>
              <a:t>narxi</a:t>
            </a:r>
            <a:r>
              <a:rPr lang="en-US" sz="1400" dirty="0"/>
              <a:t> </a:t>
            </a:r>
            <a:r>
              <a:rPr lang="en-US" sz="1400" dirty="0" err="1"/>
              <a:t>asosida</a:t>
            </a:r>
            <a:r>
              <a:rPr lang="en-US" sz="1400" dirty="0"/>
              <a:t> </a:t>
            </a:r>
            <a:r>
              <a:rPr lang="en-US" sz="1400" dirty="0" err="1"/>
              <a:t>sotadi</a:t>
            </a:r>
            <a:r>
              <a:rPr lang="en-US" sz="1400" dirty="0"/>
              <a:t>;</a:t>
            </a:r>
            <a:endParaRPr lang="ru-RU" sz="1400" dirty="0"/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85844685-F36C-41CA-BC37-E78BD4BFA905}"/>
              </a:ext>
            </a:extLst>
          </p:cNvPr>
          <p:cNvSpPr txBox="1"/>
          <p:nvPr/>
        </p:nvSpPr>
        <p:spPr>
          <a:xfrm>
            <a:off x="5293950" y="5389830"/>
            <a:ext cx="58256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tovar</a:t>
            </a:r>
            <a:r>
              <a:rPr lang="en-US" sz="1400" dirty="0"/>
              <a:t> </a:t>
            </a:r>
            <a:r>
              <a:rPr lang="en-US" sz="1400" dirty="0" err="1"/>
              <a:t>yoki</a:t>
            </a:r>
            <a:r>
              <a:rPr lang="en-US" sz="1400" dirty="0"/>
              <a:t> </a:t>
            </a:r>
            <a:r>
              <a:rPr lang="en-US" sz="1400" dirty="0" err="1"/>
              <a:t>xizmatlarning</a:t>
            </a:r>
            <a:r>
              <a:rPr lang="en-US" sz="1400" dirty="0"/>
              <a:t> </a:t>
            </a:r>
            <a:r>
              <a:rPr lang="en-US" sz="1400" dirty="0" err="1"/>
              <a:t>har</a:t>
            </a:r>
            <a:r>
              <a:rPr lang="en-US" sz="1400" dirty="0"/>
              <a:t> </a:t>
            </a:r>
            <a:r>
              <a:rPr lang="en-US" sz="1400" dirty="0" err="1"/>
              <a:t>bir</a:t>
            </a:r>
            <a:r>
              <a:rPr lang="en-US" sz="1400" dirty="0"/>
              <a:t> </a:t>
            </a:r>
            <a:r>
              <a:rPr lang="en-US" sz="1400" dirty="0" err="1"/>
              <a:t>paketiga</a:t>
            </a:r>
            <a:r>
              <a:rPr lang="en-US" sz="1400" dirty="0"/>
              <a:t> </a:t>
            </a:r>
            <a:r>
              <a:rPr lang="en-US" sz="1400" dirty="0" err="1"/>
              <a:t>qo‘llaniladigan</a:t>
            </a:r>
            <a:r>
              <a:rPr lang="en-US" sz="1400" dirty="0"/>
              <a:t> </a:t>
            </a:r>
            <a:r>
              <a:rPr lang="en-US" sz="1400" dirty="0" err="1"/>
              <a:t>chegirma</a:t>
            </a:r>
            <a:r>
              <a:rPr lang="en-US" sz="1400" dirty="0"/>
              <a:t> </a:t>
            </a:r>
            <a:r>
              <a:rPr lang="en-US" sz="1400" dirty="0" err="1"/>
              <a:t>aslida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err="1"/>
              <a:t>shartnomadagi</a:t>
            </a:r>
            <a:r>
              <a:rPr lang="en-US" sz="1400" dirty="0"/>
              <a:t> </a:t>
            </a:r>
            <a:r>
              <a:rPr lang="en-US" sz="1400" dirty="0" err="1"/>
              <a:t>chegirma</a:t>
            </a:r>
            <a:r>
              <a:rPr lang="en-US" sz="1400" dirty="0"/>
              <a:t> </a:t>
            </a:r>
            <a:r>
              <a:rPr lang="en-US" sz="1400" dirty="0" err="1"/>
              <a:t>bilan</a:t>
            </a:r>
            <a:r>
              <a:rPr lang="en-US" sz="1400" dirty="0"/>
              <a:t> </a:t>
            </a:r>
            <a:r>
              <a:rPr lang="en-US" sz="1400" dirty="0" err="1"/>
              <a:t>bir</a:t>
            </a:r>
            <a:r>
              <a:rPr lang="en-US" sz="1400" dirty="0"/>
              <a:t> </a:t>
            </a:r>
            <a:r>
              <a:rPr lang="en-US" sz="1400" dirty="0" err="1"/>
              <a:t>xil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4163304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7" grpId="0" animBg="1"/>
      <p:bldP spid="8" grpId="0"/>
      <p:bldP spid="9" grpId="0" animBg="1"/>
      <p:bldP spid="10" grpId="0" animBg="1"/>
      <p:bldP spid="11" grpId="0"/>
      <p:bldP spid="12" grpId="0"/>
      <p:bldP spid="19" grpId="0"/>
      <p:bldP spid="20" grpId="0"/>
      <p:bldP spid="2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E5AD0B04-6B67-4D4D-A694-AEA4C2DFE8C8}"/>
              </a:ext>
            </a:extLst>
          </p:cNvPr>
          <p:cNvSpPr txBox="1"/>
          <p:nvPr/>
        </p:nvSpPr>
        <p:spPr>
          <a:xfrm>
            <a:off x="304799" y="189407"/>
            <a:ext cx="92825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Cyrl-UZ" b="1" dirty="0">
                <a:solidFill>
                  <a:schemeClr val="accent5">
                    <a:lumMod val="50000"/>
                  </a:schemeClr>
                </a:solidFill>
              </a:rPr>
              <a:t>4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-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qadam</a:t>
            </a:r>
            <a:r>
              <a:rPr lang="uz-Cyrl-UZ" b="1" dirty="0">
                <a:solidFill>
                  <a:schemeClr val="accent5">
                    <a:lumMod val="50000"/>
                  </a:schemeClr>
                </a:solidFill>
              </a:rPr>
              <a:t> –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Shartnoma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narxini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bajarish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javobgarligiga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taqsimlash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="" xmlns:a16="http://schemas.microsoft.com/office/drawing/2014/main" id="{10A699A7-1943-4BB3-88EE-BE7ED19B95C2}"/>
              </a:ext>
            </a:extLst>
          </p:cNvPr>
          <p:cNvSpPr/>
          <p:nvPr/>
        </p:nvSpPr>
        <p:spPr>
          <a:xfrm>
            <a:off x="591127" y="766618"/>
            <a:ext cx="3168073" cy="609600"/>
          </a:xfrm>
          <a:prstGeom prst="round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Taqsimlash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maqsadi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83A70DB3-FD64-400B-B8BD-FA0F4316DBCD}"/>
              </a:ext>
            </a:extLst>
          </p:cNvPr>
          <p:cNvSpPr txBox="1"/>
          <p:nvPr/>
        </p:nvSpPr>
        <p:spPr>
          <a:xfrm>
            <a:off x="3888508" y="766618"/>
            <a:ext cx="739832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b="1" dirty="0" err="1">
                <a:solidFill>
                  <a:srgbClr val="002060"/>
                </a:solidFill>
              </a:rPr>
              <a:t>Shartnoma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narxini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tashkilot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va’da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qilingan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tovar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yoki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xizmatlarni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xaridorga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o‘tkazish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evaziga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huquqqa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yega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bo‘lish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kutilayotgan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tovon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miqdorini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ifodalovchi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har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bir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bajarish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javobgarligiga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taqsimlashdir</a:t>
            </a:r>
            <a:r>
              <a:rPr lang="en-US" b="1" dirty="0">
                <a:solidFill>
                  <a:srgbClr val="002060"/>
                </a:solidFill>
              </a:rPr>
              <a:t>.</a:t>
            </a:r>
            <a:endParaRPr lang="ru-RU" dirty="0"/>
          </a:p>
        </p:txBody>
      </p:sp>
      <p:sp>
        <p:nvSpPr>
          <p:cNvPr id="7" name="Прямоугольник: один скругленный угол 6">
            <a:extLst>
              <a:ext uri="{FF2B5EF4-FFF2-40B4-BE49-F238E27FC236}">
                <a16:creationId xmlns="" xmlns:a16="http://schemas.microsoft.com/office/drawing/2014/main" id="{3D512A79-8401-482F-A5F7-3DCEE9DF59CC}"/>
              </a:ext>
            </a:extLst>
          </p:cNvPr>
          <p:cNvSpPr/>
          <p:nvPr/>
        </p:nvSpPr>
        <p:spPr>
          <a:xfrm>
            <a:off x="591127" y="2170545"/>
            <a:ext cx="6216073" cy="535710"/>
          </a:xfrm>
          <a:prstGeom prst="round1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Bu </a:t>
            </a:r>
            <a:r>
              <a:rPr lang="en-US" b="1" dirty="0" err="1"/>
              <a:t>qanday</a:t>
            </a:r>
            <a:r>
              <a:rPr lang="en-US" b="1" dirty="0"/>
              <a:t> </a:t>
            </a:r>
            <a:r>
              <a:rPr lang="en-US" b="1" dirty="0" err="1"/>
              <a:t>amalga</a:t>
            </a:r>
            <a:r>
              <a:rPr lang="en-US" b="1" dirty="0"/>
              <a:t> </a:t>
            </a:r>
            <a:r>
              <a:rPr lang="en-US" b="1" dirty="0" err="1"/>
              <a:t>oshiriladi</a:t>
            </a:r>
            <a:r>
              <a:rPr lang="en-US" b="1" dirty="0"/>
              <a:t>?</a:t>
            </a:r>
            <a:endParaRPr lang="ru-RU" b="1" dirty="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99E14D73-FF0B-4DA0-ACD4-744AFB40C22B}"/>
              </a:ext>
            </a:extLst>
          </p:cNvPr>
          <p:cNvSpPr txBox="1"/>
          <p:nvPr/>
        </p:nvSpPr>
        <p:spPr>
          <a:xfrm>
            <a:off x="591127" y="3084945"/>
            <a:ext cx="35958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/>
              <a:t>Alohida</a:t>
            </a:r>
            <a:r>
              <a:rPr lang="en-US" b="1" dirty="0" smtClean="0"/>
              <a:t> </a:t>
            </a:r>
            <a:r>
              <a:rPr lang="en-US" b="1" dirty="0" err="1"/>
              <a:t>sotish</a:t>
            </a:r>
            <a:r>
              <a:rPr lang="en-US" b="1" dirty="0"/>
              <a:t> </a:t>
            </a:r>
            <a:r>
              <a:rPr lang="en-US" b="1" dirty="0" err="1"/>
              <a:t>narxlari</a:t>
            </a:r>
            <a:r>
              <a:rPr lang="en-US" b="1" dirty="0"/>
              <a:t> </a:t>
            </a:r>
            <a:r>
              <a:rPr lang="en-US" dirty="0" err="1"/>
              <a:t>asosida</a:t>
            </a:r>
            <a:endParaRPr lang="ru-RU" dirty="0"/>
          </a:p>
        </p:txBody>
      </p:sp>
      <p:sp>
        <p:nvSpPr>
          <p:cNvPr id="9" name="Стрелка: вниз 8">
            <a:extLst>
              <a:ext uri="{FF2B5EF4-FFF2-40B4-BE49-F238E27FC236}">
                <a16:creationId xmlns="" xmlns:a16="http://schemas.microsoft.com/office/drawing/2014/main" id="{C547EA6A-8CD1-47DA-A53F-2B88EDACEE81}"/>
              </a:ext>
            </a:extLst>
          </p:cNvPr>
          <p:cNvSpPr/>
          <p:nvPr/>
        </p:nvSpPr>
        <p:spPr>
          <a:xfrm>
            <a:off x="1690255" y="2761274"/>
            <a:ext cx="424872" cy="3693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: изогнутая вверх 9">
            <a:extLst>
              <a:ext uri="{FF2B5EF4-FFF2-40B4-BE49-F238E27FC236}">
                <a16:creationId xmlns="" xmlns:a16="http://schemas.microsoft.com/office/drawing/2014/main" id="{84B19129-656A-44E4-84A5-FC3FDE4A508B}"/>
              </a:ext>
            </a:extLst>
          </p:cNvPr>
          <p:cNvSpPr/>
          <p:nvPr/>
        </p:nvSpPr>
        <p:spPr>
          <a:xfrm rot="5400000">
            <a:off x="4139818" y="3454277"/>
            <a:ext cx="535710" cy="471178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E63695FF-2762-4D2A-8F12-A6D495878D84}"/>
              </a:ext>
            </a:extLst>
          </p:cNvPr>
          <p:cNvSpPr txBox="1"/>
          <p:nvPr/>
        </p:nvSpPr>
        <p:spPr>
          <a:xfrm>
            <a:off x="4781132" y="3588389"/>
            <a:ext cx="4762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o‘zguravchan</a:t>
            </a:r>
            <a:r>
              <a:rPr lang="en-US" dirty="0"/>
              <a:t> </a:t>
            </a:r>
            <a:r>
              <a:rPr lang="en-US" b="1" dirty="0" err="1"/>
              <a:t>tovon</a:t>
            </a:r>
            <a:r>
              <a:rPr lang="en-US" dirty="0"/>
              <a:t> </a:t>
            </a:r>
            <a:r>
              <a:rPr lang="en-US" dirty="0" err="1" smtClean="0"/>
              <a:t>mustasno</a:t>
            </a:r>
            <a:endParaRPr lang="ru-RU" dirty="0"/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4CE0D2C7-BB73-4F56-98E0-F5C3A786E936}"/>
              </a:ext>
            </a:extLst>
          </p:cNvPr>
          <p:cNvSpPr txBox="1"/>
          <p:nvPr/>
        </p:nvSpPr>
        <p:spPr>
          <a:xfrm>
            <a:off x="458705" y="4858786"/>
            <a:ext cx="3877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/>
              <a:t>O‘zgaruvchan</a:t>
            </a:r>
            <a:r>
              <a:rPr lang="en-US" b="1" dirty="0"/>
              <a:t> </a:t>
            </a:r>
            <a:r>
              <a:rPr lang="en-US" b="1" dirty="0" err="1"/>
              <a:t>tovonni</a:t>
            </a:r>
            <a:r>
              <a:rPr lang="en-US" b="1" dirty="0"/>
              <a:t> </a:t>
            </a:r>
            <a:r>
              <a:rPr lang="en-US" b="1" dirty="0" err="1" smtClean="0"/>
              <a:t>taqsimlash</a:t>
            </a:r>
            <a:endParaRPr lang="ru-RU" b="1" dirty="0"/>
          </a:p>
        </p:txBody>
      </p:sp>
      <p:cxnSp>
        <p:nvCxnSpPr>
          <p:cNvPr id="14" name="Прямая со стрелкой 13">
            <a:extLst>
              <a:ext uri="{FF2B5EF4-FFF2-40B4-BE49-F238E27FC236}">
                <a16:creationId xmlns="" xmlns:a16="http://schemas.microsoft.com/office/drawing/2014/main" id="{F71800C9-59AC-40B8-97A8-1635A6966C9B}"/>
              </a:ext>
            </a:extLst>
          </p:cNvPr>
          <p:cNvCxnSpPr/>
          <p:nvPr/>
        </p:nvCxnSpPr>
        <p:spPr>
          <a:xfrm flipV="1">
            <a:off x="4317937" y="4622799"/>
            <a:ext cx="926389" cy="4206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 стрелкой 16">
            <a:extLst>
              <a:ext uri="{FF2B5EF4-FFF2-40B4-BE49-F238E27FC236}">
                <a16:creationId xmlns="" xmlns:a16="http://schemas.microsoft.com/office/drawing/2014/main" id="{496F10D4-8CCA-407F-A4FF-0189ABB476D4}"/>
              </a:ext>
            </a:extLst>
          </p:cNvPr>
          <p:cNvCxnSpPr>
            <a:cxnSpLocks/>
          </p:cNvCxnSpPr>
          <p:nvPr/>
        </p:nvCxnSpPr>
        <p:spPr>
          <a:xfrm>
            <a:off x="4324484" y="5043454"/>
            <a:ext cx="921771" cy="5357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4D1153C7-4661-4DD2-AA67-53B62DA578AE}"/>
              </a:ext>
            </a:extLst>
          </p:cNvPr>
          <p:cNvSpPr txBox="1"/>
          <p:nvPr/>
        </p:nvSpPr>
        <p:spPr>
          <a:xfrm>
            <a:off x="5244326" y="4276420"/>
            <a:ext cx="49808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O‘zgaruvchan</a:t>
            </a:r>
            <a:r>
              <a:rPr lang="en-US" sz="1400" dirty="0"/>
              <a:t> </a:t>
            </a:r>
            <a:r>
              <a:rPr lang="en-US" sz="1400" dirty="0" err="1"/>
              <a:t>tovonning</a:t>
            </a:r>
            <a:r>
              <a:rPr lang="en-US" sz="1400" dirty="0"/>
              <a:t> </a:t>
            </a:r>
            <a:r>
              <a:rPr lang="en-US" sz="1400" dirty="0" err="1"/>
              <a:t>to‘lanish</a:t>
            </a:r>
            <a:r>
              <a:rPr lang="en-US" sz="1400" dirty="0"/>
              <a:t> </a:t>
            </a:r>
            <a:r>
              <a:rPr lang="en-US" sz="1400" dirty="0" err="1"/>
              <a:t>sharti</a:t>
            </a:r>
            <a:r>
              <a:rPr lang="en-US" sz="1400" dirty="0"/>
              <a:t> </a:t>
            </a:r>
            <a:r>
              <a:rPr lang="en-US" sz="1400" dirty="0" err="1"/>
              <a:t>asosan</a:t>
            </a:r>
            <a:r>
              <a:rPr lang="en-US" sz="1400" dirty="0"/>
              <a:t> </a:t>
            </a:r>
            <a:r>
              <a:rPr lang="en-US" sz="1400" dirty="0" err="1"/>
              <a:t>tashkilotning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err="1"/>
              <a:t>BJni</a:t>
            </a:r>
            <a:r>
              <a:rPr lang="en-US" sz="1400" dirty="0"/>
              <a:t> </a:t>
            </a:r>
            <a:r>
              <a:rPr lang="en-US" sz="1400" dirty="0" err="1"/>
              <a:t>qanoatlantirishga</a:t>
            </a:r>
            <a:r>
              <a:rPr lang="en-US" sz="1400" dirty="0"/>
              <a:t> </a:t>
            </a:r>
            <a:r>
              <a:rPr lang="en-US" sz="1400" dirty="0" err="1"/>
              <a:t>qaratilgan</a:t>
            </a:r>
            <a:r>
              <a:rPr lang="en-US" sz="1400" dirty="0"/>
              <a:t> </a:t>
            </a:r>
            <a:r>
              <a:rPr lang="en-US" sz="1400" dirty="0" err="1"/>
              <a:t>urinishlari</a:t>
            </a:r>
            <a:r>
              <a:rPr lang="en-US" sz="1400" dirty="0"/>
              <a:t> </a:t>
            </a:r>
            <a:r>
              <a:rPr lang="en-US" sz="1400" dirty="0" err="1"/>
              <a:t>bilan</a:t>
            </a:r>
            <a:r>
              <a:rPr lang="en-US" sz="1400" dirty="0"/>
              <a:t> </a:t>
            </a:r>
            <a:r>
              <a:rPr lang="en-US" sz="1400" dirty="0" err="1"/>
              <a:t>bog‘liq</a:t>
            </a:r>
            <a:r>
              <a:rPr lang="en-US" sz="1400" dirty="0"/>
              <a:t>.</a:t>
            </a:r>
            <a:endParaRPr lang="ru-RU" sz="1400" dirty="0"/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85844685-F36C-41CA-BC37-E78BD4BFA905}"/>
              </a:ext>
            </a:extLst>
          </p:cNvPr>
          <p:cNvSpPr txBox="1"/>
          <p:nvPr/>
        </p:nvSpPr>
        <p:spPr>
          <a:xfrm>
            <a:off x="5293950" y="5389830"/>
            <a:ext cx="49119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O‘zgaruvchan</a:t>
            </a:r>
            <a:r>
              <a:rPr lang="en-US" sz="1400" dirty="0"/>
              <a:t> </a:t>
            </a:r>
            <a:r>
              <a:rPr lang="en-US" sz="1400" dirty="0" err="1"/>
              <a:t>tovonni</a:t>
            </a:r>
            <a:r>
              <a:rPr lang="en-US" sz="1400" dirty="0"/>
              <a:t> </a:t>
            </a:r>
            <a:r>
              <a:rPr lang="en-US" sz="1400" dirty="0" err="1"/>
              <a:t>BJga</a:t>
            </a:r>
            <a:r>
              <a:rPr lang="en-US" sz="1400" dirty="0"/>
              <a:t> </a:t>
            </a:r>
            <a:r>
              <a:rPr lang="en-US" sz="1400" dirty="0" err="1"/>
              <a:t>taqsimlash</a:t>
            </a:r>
            <a:r>
              <a:rPr lang="en-US" sz="1400" dirty="0"/>
              <a:t> </a:t>
            </a:r>
            <a:r>
              <a:rPr lang="en-US" sz="1400" dirty="0" err="1"/>
              <a:t>taqsimlash</a:t>
            </a:r>
            <a:r>
              <a:rPr lang="en-US" sz="1400" dirty="0"/>
              <a:t> </a:t>
            </a:r>
            <a:r>
              <a:rPr lang="en-US" sz="1400" dirty="0" err="1"/>
              <a:t>maqsadi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err="1"/>
              <a:t>bilan</a:t>
            </a:r>
            <a:r>
              <a:rPr lang="en-US" sz="1400" dirty="0"/>
              <a:t> </a:t>
            </a:r>
            <a:r>
              <a:rPr lang="en-US" sz="1400" dirty="0" err="1"/>
              <a:t>muvofiq</a:t>
            </a:r>
            <a:r>
              <a:rPr lang="en-US" sz="1400" dirty="0"/>
              <a:t> </a:t>
            </a:r>
            <a:r>
              <a:rPr lang="en-US" sz="1400" dirty="0" err="1"/>
              <a:t>keladi</a:t>
            </a:r>
            <a:r>
              <a:rPr lang="en-US" sz="1400" dirty="0"/>
              <a:t>.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934760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7" grpId="0" animBg="1"/>
      <p:bldP spid="8" grpId="0"/>
      <p:bldP spid="9" grpId="0" animBg="1"/>
      <p:bldP spid="10" grpId="0" animBg="1"/>
      <p:bldP spid="11" grpId="0"/>
      <p:bldP spid="12" grpId="0"/>
      <p:bldP spid="19" grpId="0"/>
      <p:bldP spid="2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E5AD0B04-6B67-4D4D-A694-AEA4C2DFE8C8}"/>
              </a:ext>
            </a:extLst>
          </p:cNvPr>
          <p:cNvSpPr txBox="1"/>
          <p:nvPr/>
        </p:nvSpPr>
        <p:spPr>
          <a:xfrm>
            <a:off x="304799" y="189407"/>
            <a:ext cx="92825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Cyrl-UZ" b="1" dirty="0">
                <a:solidFill>
                  <a:schemeClr val="accent5">
                    <a:lumMod val="50000"/>
                  </a:schemeClr>
                </a:solidFill>
              </a:rPr>
              <a:t>4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-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qadam</a:t>
            </a:r>
            <a:r>
              <a:rPr lang="uz-Cyrl-UZ" b="1" dirty="0">
                <a:solidFill>
                  <a:schemeClr val="accent5">
                    <a:lumMod val="50000"/>
                  </a:schemeClr>
                </a:solidFill>
              </a:rPr>
              <a:t> –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Shartnoma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narxini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bajarish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javobgarligiga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taqsimlash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="" xmlns:a16="http://schemas.microsoft.com/office/drawing/2014/main" id="{10A699A7-1943-4BB3-88EE-BE7ED19B95C2}"/>
              </a:ext>
            </a:extLst>
          </p:cNvPr>
          <p:cNvSpPr/>
          <p:nvPr/>
        </p:nvSpPr>
        <p:spPr>
          <a:xfrm>
            <a:off x="591127" y="766618"/>
            <a:ext cx="3168073" cy="609600"/>
          </a:xfrm>
          <a:prstGeom prst="round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Alohida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sotish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narxi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83A70DB3-FD64-400B-B8BD-FA0F4316DBCD}"/>
              </a:ext>
            </a:extLst>
          </p:cNvPr>
          <p:cNvSpPr txBox="1"/>
          <p:nvPr/>
        </p:nvSpPr>
        <p:spPr>
          <a:xfrm>
            <a:off x="3888508" y="766618"/>
            <a:ext cx="73983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b="1" dirty="0" err="1">
                <a:solidFill>
                  <a:srgbClr val="002060"/>
                </a:solidFill>
              </a:rPr>
              <a:t>Tashkilot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va’da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qilingan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mahsulot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yoki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xizmatni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xaridorga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alohida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sotgandagi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narx</a:t>
            </a:r>
            <a:r>
              <a:rPr lang="en-US" b="1" dirty="0" smtClean="0">
                <a:solidFill>
                  <a:srgbClr val="002060"/>
                </a:solidFill>
              </a:rPr>
              <a:t>.</a:t>
            </a:r>
            <a:endParaRPr lang="ru-RU" sz="1800" dirty="0"/>
          </a:p>
        </p:txBody>
      </p:sp>
      <p:sp>
        <p:nvSpPr>
          <p:cNvPr id="7" name="Прямоугольник: один скругленный угол 6">
            <a:extLst>
              <a:ext uri="{FF2B5EF4-FFF2-40B4-BE49-F238E27FC236}">
                <a16:creationId xmlns="" xmlns:a16="http://schemas.microsoft.com/office/drawing/2014/main" id="{3D512A79-8401-482F-A5F7-3DCEE9DF59CC}"/>
              </a:ext>
            </a:extLst>
          </p:cNvPr>
          <p:cNvSpPr/>
          <p:nvPr/>
        </p:nvSpPr>
        <p:spPr>
          <a:xfrm>
            <a:off x="591127" y="2170545"/>
            <a:ext cx="6216073" cy="535710"/>
          </a:xfrm>
          <a:prstGeom prst="round1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Qanday</a:t>
            </a:r>
            <a:r>
              <a:rPr lang="en-US" b="1" dirty="0"/>
              <a:t> </a:t>
            </a:r>
            <a:r>
              <a:rPr lang="en-US" b="1" dirty="0" err="1"/>
              <a:t>aniqlanadi</a:t>
            </a:r>
            <a:r>
              <a:rPr lang="en-US" b="1" dirty="0"/>
              <a:t>?</a:t>
            </a:r>
            <a:endParaRPr lang="ru-RU" b="1" dirty="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99E14D73-FF0B-4DA0-ACD4-744AFB40C22B}"/>
              </a:ext>
            </a:extLst>
          </p:cNvPr>
          <p:cNvSpPr txBox="1"/>
          <p:nvPr/>
        </p:nvSpPr>
        <p:spPr>
          <a:xfrm>
            <a:off x="591127" y="3084945"/>
            <a:ext cx="44422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1. </a:t>
            </a:r>
            <a:r>
              <a:rPr lang="en-US" b="1" dirty="0" err="1"/>
              <a:t>Kuzatiladigan</a:t>
            </a:r>
            <a:r>
              <a:rPr lang="en-US" b="1" dirty="0"/>
              <a:t> </a:t>
            </a:r>
            <a:r>
              <a:rPr lang="en-US" b="1" dirty="0" err="1"/>
              <a:t>sotish</a:t>
            </a:r>
            <a:r>
              <a:rPr lang="en-US" b="1" dirty="0"/>
              <a:t> </a:t>
            </a:r>
            <a:r>
              <a:rPr lang="en-US" b="1" dirty="0" err="1"/>
              <a:t>narxlari</a:t>
            </a:r>
            <a:r>
              <a:rPr lang="en-US" b="1" dirty="0"/>
              <a:t> </a:t>
            </a:r>
            <a:r>
              <a:rPr lang="en-US" dirty="0" err="1"/>
              <a:t>asosida</a:t>
            </a:r>
            <a:endParaRPr lang="ru-RU" dirty="0"/>
          </a:p>
        </p:txBody>
      </p:sp>
      <p:sp>
        <p:nvSpPr>
          <p:cNvPr id="9" name="Стрелка: вниз 8">
            <a:extLst>
              <a:ext uri="{FF2B5EF4-FFF2-40B4-BE49-F238E27FC236}">
                <a16:creationId xmlns="" xmlns:a16="http://schemas.microsoft.com/office/drawing/2014/main" id="{C547EA6A-8CD1-47DA-A53F-2B88EDACEE81}"/>
              </a:ext>
            </a:extLst>
          </p:cNvPr>
          <p:cNvSpPr/>
          <p:nvPr/>
        </p:nvSpPr>
        <p:spPr>
          <a:xfrm>
            <a:off x="1690255" y="2761274"/>
            <a:ext cx="424872" cy="3693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4CE0D2C7-BB73-4F56-98E0-F5C3A786E936}"/>
              </a:ext>
            </a:extLst>
          </p:cNvPr>
          <p:cNvSpPr txBox="1"/>
          <p:nvPr/>
        </p:nvSpPr>
        <p:spPr>
          <a:xfrm>
            <a:off x="591127" y="3500582"/>
            <a:ext cx="70753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2. Agar </a:t>
            </a:r>
            <a:r>
              <a:rPr lang="en-US" b="1" dirty="0" err="1"/>
              <a:t>kuzatiladigan</a:t>
            </a:r>
            <a:r>
              <a:rPr lang="en-US" b="1" dirty="0"/>
              <a:t> </a:t>
            </a:r>
            <a:r>
              <a:rPr lang="en-US" b="1" dirty="0" err="1"/>
              <a:t>sotish</a:t>
            </a:r>
            <a:r>
              <a:rPr lang="en-US" b="1" dirty="0"/>
              <a:t> </a:t>
            </a:r>
            <a:r>
              <a:rPr lang="en-US" b="1" dirty="0" err="1"/>
              <a:t>narxlari</a:t>
            </a:r>
            <a:r>
              <a:rPr lang="en-US" b="1" dirty="0"/>
              <a:t> </a:t>
            </a:r>
            <a:r>
              <a:rPr lang="en-US" b="1" dirty="0" err="1"/>
              <a:t>aniqlash</a:t>
            </a:r>
            <a:r>
              <a:rPr lang="en-US" b="1" dirty="0"/>
              <a:t> </a:t>
            </a:r>
            <a:r>
              <a:rPr lang="en-US" b="1" dirty="0" err="1"/>
              <a:t>imkoni</a:t>
            </a:r>
            <a:r>
              <a:rPr lang="en-US" b="1" dirty="0"/>
              <a:t> </a:t>
            </a:r>
            <a:r>
              <a:rPr lang="en-US" b="1" dirty="0" err="1"/>
              <a:t>bo‘lmasa</a:t>
            </a:r>
            <a:r>
              <a:rPr lang="en-US" b="1" dirty="0"/>
              <a:t>:</a:t>
            </a:r>
            <a:endParaRPr lang="ru-RU" b="1" dirty="0"/>
          </a:p>
        </p:txBody>
      </p:sp>
      <p:cxnSp>
        <p:nvCxnSpPr>
          <p:cNvPr id="14" name="Прямая со стрелкой 13">
            <a:extLst>
              <a:ext uri="{FF2B5EF4-FFF2-40B4-BE49-F238E27FC236}">
                <a16:creationId xmlns="" xmlns:a16="http://schemas.microsoft.com/office/drawing/2014/main" id="{F71800C9-59AC-40B8-97A8-1635A6966C9B}"/>
              </a:ext>
            </a:extLst>
          </p:cNvPr>
          <p:cNvCxnSpPr>
            <a:cxnSpLocks/>
          </p:cNvCxnSpPr>
          <p:nvPr/>
        </p:nvCxnSpPr>
        <p:spPr>
          <a:xfrm flipV="1">
            <a:off x="7936485" y="3705068"/>
            <a:ext cx="503445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4D1153C7-4661-4DD2-AA67-53B62DA578AE}"/>
              </a:ext>
            </a:extLst>
          </p:cNvPr>
          <p:cNvSpPr txBox="1"/>
          <p:nvPr/>
        </p:nvSpPr>
        <p:spPr>
          <a:xfrm>
            <a:off x="8709891" y="3463390"/>
            <a:ext cx="2257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00B050"/>
                </a:solidFill>
              </a:rPr>
              <a:t>Tahminiy</a:t>
            </a:r>
            <a:r>
              <a:rPr lang="en-US" b="1" dirty="0" smtClean="0">
                <a:solidFill>
                  <a:srgbClr val="00B050"/>
                </a:solidFill>
              </a:rPr>
              <a:t> </a:t>
            </a:r>
            <a:r>
              <a:rPr lang="en-US" b="1" dirty="0" err="1" smtClean="0">
                <a:solidFill>
                  <a:srgbClr val="00B050"/>
                </a:solidFill>
              </a:rPr>
              <a:t>hisobash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18" name="Рисунок 17" descr="Маркеры-галочки">
            <a:extLst>
              <a:ext uri="{FF2B5EF4-FFF2-40B4-BE49-F238E27FC236}">
                <a16:creationId xmlns="" xmlns:a16="http://schemas.microsoft.com/office/drawing/2014/main" id="{3CF8FEE7-3AA1-41BF-92C9-5B21AAF4F35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5239" y="4248604"/>
            <a:ext cx="535633" cy="535633"/>
          </a:xfrm>
          <a:prstGeom prst="rect">
            <a:avLst/>
          </a:prstGeom>
        </p:spPr>
      </p:pic>
      <p:pic>
        <p:nvPicPr>
          <p:cNvPr id="20" name="Рисунок 19" descr="Маркеры-галочки">
            <a:extLst>
              <a:ext uri="{FF2B5EF4-FFF2-40B4-BE49-F238E27FC236}">
                <a16:creationId xmlns="" xmlns:a16="http://schemas.microsoft.com/office/drawing/2014/main" id="{D550D14B-932E-4227-8B18-E4B79B125D4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5239" y="5104211"/>
            <a:ext cx="461743" cy="461743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753D0585-A133-4F0B-AB3D-2271E008B96B}"/>
              </a:ext>
            </a:extLst>
          </p:cNvPr>
          <p:cNvSpPr txBox="1"/>
          <p:nvPr/>
        </p:nvSpPr>
        <p:spPr>
          <a:xfrm>
            <a:off x="1740818" y="4304552"/>
            <a:ext cx="80601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 smtClean="0">
                <a:solidFill>
                  <a:srgbClr val="00B0F0"/>
                </a:solidFill>
              </a:rPr>
              <a:t>Barcha</a:t>
            </a:r>
            <a:r>
              <a:rPr lang="en-US" sz="1600" b="1" dirty="0" smtClean="0">
                <a:solidFill>
                  <a:srgbClr val="00B0F0"/>
                </a:solidFill>
              </a:rPr>
              <a:t> </a:t>
            </a:r>
            <a:r>
              <a:rPr lang="en-US" sz="1600" b="1" dirty="0" err="1" smtClean="0">
                <a:solidFill>
                  <a:srgbClr val="00B0F0"/>
                </a:solidFill>
              </a:rPr>
              <a:t>ma’lumotlarni</a:t>
            </a:r>
            <a:r>
              <a:rPr lang="en-US" sz="1600" b="1" dirty="0" smtClean="0">
                <a:solidFill>
                  <a:srgbClr val="00B0F0"/>
                </a:solidFill>
              </a:rPr>
              <a:t> </a:t>
            </a:r>
            <a:r>
              <a:rPr lang="en-US" sz="1600" dirty="0" err="1" smtClean="0"/>
              <a:t>e’tiborga</a:t>
            </a:r>
            <a:r>
              <a:rPr lang="en-US" sz="1600" dirty="0" smtClean="0"/>
              <a:t> </a:t>
            </a:r>
            <a:r>
              <a:rPr lang="en-US" sz="1600" dirty="0" err="1" smtClean="0"/>
              <a:t>olish</a:t>
            </a:r>
            <a:endParaRPr lang="ru-RU" sz="1600" dirty="0"/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44209F8E-05D4-4793-9FEC-0485B674B31A}"/>
              </a:ext>
            </a:extLst>
          </p:cNvPr>
          <p:cNvSpPr txBox="1"/>
          <p:nvPr/>
        </p:nvSpPr>
        <p:spPr>
          <a:xfrm>
            <a:off x="1740817" y="5109316"/>
            <a:ext cx="45491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Quyidagi</a:t>
            </a:r>
            <a:r>
              <a:rPr lang="en-US" dirty="0" smtClean="0"/>
              <a:t> </a:t>
            </a:r>
            <a:r>
              <a:rPr lang="en-US" dirty="0" err="1" smtClean="0"/>
              <a:t>usullardan</a:t>
            </a:r>
            <a:r>
              <a:rPr lang="en-US" dirty="0" smtClean="0"/>
              <a:t> </a:t>
            </a:r>
            <a:r>
              <a:rPr lang="en-US" b="1" dirty="0" err="1" smtClean="0">
                <a:solidFill>
                  <a:srgbClr val="00B0F0"/>
                </a:solidFill>
              </a:rPr>
              <a:t>birini</a:t>
            </a:r>
            <a:r>
              <a:rPr lang="en-US" b="1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/>
              <a:t>qo’llash</a:t>
            </a:r>
            <a:endParaRPr lang="ru-RU" dirty="0"/>
          </a:p>
        </p:txBody>
      </p:sp>
      <p:cxnSp>
        <p:nvCxnSpPr>
          <p:cNvPr id="28" name="Прямая со стрелкой 27">
            <a:extLst>
              <a:ext uri="{FF2B5EF4-FFF2-40B4-BE49-F238E27FC236}">
                <a16:creationId xmlns="" xmlns:a16="http://schemas.microsoft.com/office/drawing/2014/main" id="{1DD27C8C-E606-4677-B9F2-3B4BA8AD6842}"/>
              </a:ext>
            </a:extLst>
          </p:cNvPr>
          <p:cNvCxnSpPr>
            <a:cxnSpLocks/>
          </p:cNvCxnSpPr>
          <p:nvPr/>
        </p:nvCxnSpPr>
        <p:spPr>
          <a:xfrm flipV="1">
            <a:off x="6102547" y="4608204"/>
            <a:ext cx="919842" cy="6620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>
            <a:extLst>
              <a:ext uri="{FF2B5EF4-FFF2-40B4-BE49-F238E27FC236}">
                <a16:creationId xmlns="" xmlns:a16="http://schemas.microsoft.com/office/drawing/2014/main" id="{5BA31C6F-C3D4-4472-A909-7D982B9DBB3F}"/>
              </a:ext>
            </a:extLst>
          </p:cNvPr>
          <p:cNvCxnSpPr>
            <a:cxnSpLocks/>
          </p:cNvCxnSpPr>
          <p:nvPr/>
        </p:nvCxnSpPr>
        <p:spPr>
          <a:xfrm>
            <a:off x="6102547" y="5270238"/>
            <a:ext cx="1023371" cy="1636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>
            <a:extLst>
              <a:ext uri="{FF2B5EF4-FFF2-40B4-BE49-F238E27FC236}">
                <a16:creationId xmlns="" xmlns:a16="http://schemas.microsoft.com/office/drawing/2014/main" id="{864396DB-2D5B-4A14-B109-4C13D8DF41DB}"/>
              </a:ext>
            </a:extLst>
          </p:cNvPr>
          <p:cNvCxnSpPr>
            <a:cxnSpLocks/>
          </p:cNvCxnSpPr>
          <p:nvPr/>
        </p:nvCxnSpPr>
        <p:spPr>
          <a:xfrm>
            <a:off x="6102547" y="5270237"/>
            <a:ext cx="921771" cy="5357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>
            <a:extLst>
              <a:ext uri="{FF2B5EF4-FFF2-40B4-BE49-F238E27FC236}">
                <a16:creationId xmlns="" xmlns:a16="http://schemas.microsoft.com/office/drawing/2014/main" id="{B885A5E0-AA99-4E94-B69B-0AA0DF9CFFBC}"/>
              </a:ext>
            </a:extLst>
          </p:cNvPr>
          <p:cNvCxnSpPr>
            <a:cxnSpLocks/>
          </p:cNvCxnSpPr>
          <p:nvPr/>
        </p:nvCxnSpPr>
        <p:spPr>
          <a:xfrm flipV="1">
            <a:off x="6154708" y="4939220"/>
            <a:ext cx="971210" cy="3310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9B3DAEF-D2F3-4FDB-9EEA-C95120E7CFBF}"/>
              </a:ext>
            </a:extLst>
          </p:cNvPr>
          <p:cNvSpPr txBox="1"/>
          <p:nvPr/>
        </p:nvSpPr>
        <p:spPr>
          <a:xfrm>
            <a:off x="7022389" y="4385221"/>
            <a:ext cx="45491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Tuzatilgan</a:t>
            </a:r>
            <a:r>
              <a:rPr lang="en-US" dirty="0"/>
              <a:t> </a:t>
            </a:r>
            <a:r>
              <a:rPr lang="en-US" dirty="0" err="1"/>
              <a:t>bozor</a:t>
            </a:r>
            <a:r>
              <a:rPr lang="en-US" dirty="0"/>
              <a:t> </a:t>
            </a:r>
            <a:r>
              <a:rPr lang="en-US" dirty="0" err="1"/>
              <a:t>bahosi</a:t>
            </a:r>
            <a:r>
              <a:rPr lang="en-US" dirty="0"/>
              <a:t> </a:t>
            </a:r>
            <a:r>
              <a:rPr lang="en-US" dirty="0" err="1"/>
              <a:t>yondashuvi</a:t>
            </a:r>
            <a:endParaRPr lang="ru-RU" dirty="0"/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CAC91D4E-0AD5-4EC0-9897-784B557C4A05}"/>
              </a:ext>
            </a:extLst>
          </p:cNvPr>
          <p:cNvSpPr txBox="1"/>
          <p:nvPr/>
        </p:nvSpPr>
        <p:spPr>
          <a:xfrm>
            <a:off x="7074550" y="4784237"/>
            <a:ext cx="4786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Kutilayotgan</a:t>
            </a:r>
            <a:r>
              <a:rPr lang="en-US" dirty="0"/>
              <a:t> </a:t>
            </a:r>
            <a:r>
              <a:rPr lang="en-US" dirty="0" err="1"/>
              <a:t>sarf</a:t>
            </a:r>
            <a:r>
              <a:rPr lang="en-US" dirty="0"/>
              <a:t> </a:t>
            </a:r>
            <a:r>
              <a:rPr lang="en-US" dirty="0" err="1"/>
              <a:t>plyus</a:t>
            </a:r>
            <a:r>
              <a:rPr lang="en-US" dirty="0"/>
              <a:t> </a:t>
            </a:r>
            <a:r>
              <a:rPr lang="en-US" dirty="0" err="1"/>
              <a:t>marja</a:t>
            </a:r>
            <a:r>
              <a:rPr lang="en-US" dirty="0"/>
              <a:t> </a:t>
            </a:r>
            <a:r>
              <a:rPr lang="en-US" dirty="0" err="1"/>
              <a:t>yondashuvi</a:t>
            </a:r>
            <a:endParaRPr lang="ru-RU" dirty="0"/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1618AFA8-83C5-45DE-8F22-7560B9593628}"/>
              </a:ext>
            </a:extLst>
          </p:cNvPr>
          <p:cNvSpPr txBox="1"/>
          <p:nvPr/>
        </p:nvSpPr>
        <p:spPr>
          <a:xfrm>
            <a:off x="7100234" y="5273162"/>
            <a:ext cx="4786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Qoldiq</a:t>
            </a:r>
            <a:r>
              <a:rPr lang="en-US" dirty="0"/>
              <a:t> </a:t>
            </a:r>
            <a:r>
              <a:rPr lang="en-US" dirty="0" err="1"/>
              <a:t>yondashuvi</a:t>
            </a:r>
            <a:endParaRPr lang="ru-RU" dirty="0"/>
          </a:p>
        </p:txBody>
      </p:sp>
      <p:sp>
        <p:nvSpPr>
          <p:cNvPr id="36" name="TextBox 35">
            <a:extLst>
              <a:ext uri="{FF2B5EF4-FFF2-40B4-BE49-F238E27FC236}">
                <a16:creationId xmlns="" xmlns:a16="http://schemas.microsoft.com/office/drawing/2014/main" id="{6258DD56-557B-4855-B35F-F7C8459CEB96}"/>
              </a:ext>
            </a:extLst>
          </p:cNvPr>
          <p:cNvSpPr txBox="1"/>
          <p:nvPr/>
        </p:nvSpPr>
        <p:spPr>
          <a:xfrm>
            <a:off x="7125918" y="5698497"/>
            <a:ext cx="4786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Kombinatsiyalash</a:t>
            </a:r>
            <a:r>
              <a:rPr lang="en-US" dirty="0"/>
              <a:t> </a:t>
            </a:r>
            <a:r>
              <a:rPr lang="en-US" dirty="0" err="1"/>
              <a:t>yondashuvi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7004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7" grpId="0" animBg="1"/>
      <p:bldP spid="8" grpId="0"/>
      <p:bldP spid="9" grpId="0" animBg="1"/>
      <p:bldP spid="12" grpId="0"/>
      <p:bldP spid="19" grpId="0"/>
      <p:bldP spid="22" grpId="0"/>
      <p:bldP spid="23" grpId="0"/>
      <p:bldP spid="33" grpId="0"/>
      <p:bldP spid="34" grpId="0"/>
      <p:bldP spid="35" grpId="0"/>
      <p:bldP spid="3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11817002-3026-4C13-9D12-CBC9D14128DD}"/>
              </a:ext>
            </a:extLst>
          </p:cNvPr>
          <p:cNvSpPr txBox="1"/>
          <p:nvPr/>
        </p:nvSpPr>
        <p:spPr>
          <a:xfrm>
            <a:off x="181632" y="745849"/>
            <a:ext cx="356844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uz-Cyrl-UZ" altLang="ko-KR" sz="4800" b="1" dirty="0">
                <a:solidFill>
                  <a:schemeClr val="bg1"/>
                </a:solidFill>
                <a:cs typeface="Arial" pitchFamily="34" charset="0"/>
              </a:rPr>
              <a:t>5</a:t>
            </a:r>
            <a:r>
              <a:rPr lang="en-US" altLang="ko-KR" sz="4800" b="1" dirty="0" smtClean="0">
                <a:solidFill>
                  <a:schemeClr val="bg1"/>
                </a:solidFill>
                <a:cs typeface="Arial" pitchFamily="34" charset="0"/>
              </a:rPr>
              <a:t>-QADAM</a:t>
            </a:r>
            <a:endParaRPr lang="ko-KR" altLang="en-US" sz="48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291E96E-DE82-4D41-BD98-9BF2346FA77E}"/>
              </a:ext>
            </a:extLst>
          </p:cNvPr>
          <p:cNvSpPr txBox="1"/>
          <p:nvPr/>
        </p:nvSpPr>
        <p:spPr>
          <a:xfrm>
            <a:off x="181632" y="2973434"/>
            <a:ext cx="300827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err="1">
                <a:solidFill>
                  <a:schemeClr val="bg1"/>
                </a:solidFill>
              </a:rPr>
              <a:t>Tushumni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davr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mobaynida</a:t>
            </a:r>
            <a:r>
              <a:rPr lang="en-US" sz="1200" dirty="0">
                <a:solidFill>
                  <a:schemeClr val="bg1"/>
                </a:solidFill>
              </a:rPr>
              <a:t> tan </a:t>
            </a:r>
            <a:r>
              <a:rPr lang="en-US" sz="1200" dirty="0" err="1" smtClean="0">
                <a:solidFill>
                  <a:schemeClr val="bg1"/>
                </a:solidFill>
              </a:rPr>
              <a:t>olish</a:t>
            </a:r>
            <a:endParaRPr lang="en-US" sz="1200" dirty="0" smtClean="0">
              <a:solidFill>
                <a:schemeClr val="bg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err="1" smtClean="0">
                <a:solidFill>
                  <a:schemeClr val="bg1"/>
                </a:solidFill>
              </a:rPr>
              <a:t>Tushumni</a:t>
            </a:r>
            <a:r>
              <a:rPr lang="en-US" sz="1200" dirty="0" smtClean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vaqtning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muayyan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nuqtasida</a:t>
            </a:r>
            <a:r>
              <a:rPr lang="en-US" sz="1200" dirty="0">
                <a:solidFill>
                  <a:schemeClr val="bg1"/>
                </a:solidFill>
              </a:rPr>
              <a:t> tan </a:t>
            </a:r>
            <a:r>
              <a:rPr lang="en-US" sz="1200" dirty="0" err="1">
                <a:solidFill>
                  <a:schemeClr val="bg1"/>
                </a:solidFill>
              </a:rPr>
              <a:t>olish</a:t>
            </a:r>
            <a:endParaRPr lang="ko-KR" altLang="en-US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167B16A-2CB9-4075-B714-EA09F2542425}"/>
              </a:ext>
            </a:extLst>
          </p:cNvPr>
          <p:cNvSpPr txBox="1"/>
          <p:nvPr/>
        </p:nvSpPr>
        <p:spPr>
          <a:xfrm>
            <a:off x="-166146" y="1413282"/>
            <a:ext cx="3916218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Bajarish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javobgarligi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qanoatlantirilganda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yoki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kanoatlantirilishi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bilan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tushumni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tan </a:t>
            </a:r>
            <a:r>
              <a:rPr lang="en-US" sz="2000" b="1" dirty="0" err="1" smtClean="0">
                <a:solidFill>
                  <a:schemeClr val="accent5">
                    <a:lumMod val="50000"/>
                  </a:schemeClr>
                </a:solidFill>
              </a:rPr>
              <a:t>olish</a:t>
            </a:r>
            <a:endParaRPr lang="ru-RU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663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EDA21A1B-A685-4660-8A4D-53FF598A9164}"/>
              </a:ext>
            </a:extLst>
          </p:cNvPr>
          <p:cNvSpPr txBox="1"/>
          <p:nvPr/>
        </p:nvSpPr>
        <p:spPr>
          <a:xfrm>
            <a:off x="314036" y="134081"/>
            <a:ext cx="104463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5-qadam –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Bajarish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javobgarligi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qanoatlantirilganda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yoki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kanoatlantirilishi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en-US" b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bilan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tushumni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tan </a:t>
            </a:r>
            <a:r>
              <a:rPr lang="en-US" b="1" dirty="0" err="1" smtClean="0">
                <a:solidFill>
                  <a:schemeClr val="accent5">
                    <a:lumMod val="50000"/>
                  </a:schemeClr>
                </a:solidFill>
              </a:rPr>
              <a:t>olish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AC700ED9-43A9-44A6-A6E0-8955E5C55833}"/>
              </a:ext>
            </a:extLst>
          </p:cNvPr>
          <p:cNvSpPr txBox="1"/>
          <p:nvPr/>
        </p:nvSpPr>
        <p:spPr>
          <a:xfrm>
            <a:off x="314036" y="858982"/>
            <a:ext cx="1055716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b="1" dirty="0" err="1" smtClean="0">
                <a:solidFill>
                  <a:srgbClr val="002060"/>
                </a:solidFill>
              </a:rPr>
              <a:t>Bajarish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javobgarligi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va’da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qilingan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tovar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yoki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xizmat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xaridorga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o‘tkazilgan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paytda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qanoatlantiriladi</a:t>
            </a:r>
            <a:r>
              <a:rPr lang="en-US" b="1" dirty="0">
                <a:solidFill>
                  <a:srgbClr val="002060"/>
                </a:solidFill>
              </a:rPr>
              <a:t>.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="" xmlns:a16="http://schemas.microsoft.com/office/drawing/2014/main" id="{45FB8169-3414-4D1D-9C46-73F0F23B90A9}"/>
              </a:ext>
            </a:extLst>
          </p:cNvPr>
          <p:cNvSpPr/>
          <p:nvPr/>
        </p:nvSpPr>
        <p:spPr>
          <a:xfrm>
            <a:off x="4331854" y="2142836"/>
            <a:ext cx="2964873" cy="794328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NAZORAT</a:t>
            </a:r>
            <a:endParaRPr lang="ru-RU" b="1" dirty="0"/>
          </a:p>
        </p:txBody>
      </p:sp>
      <p:sp>
        <p:nvSpPr>
          <p:cNvPr id="6" name="Стрелка: вниз 5">
            <a:extLst>
              <a:ext uri="{FF2B5EF4-FFF2-40B4-BE49-F238E27FC236}">
                <a16:creationId xmlns="" xmlns:a16="http://schemas.microsoft.com/office/drawing/2014/main" id="{63FBFB4F-1C88-4458-8FF6-85BFDF3450B2}"/>
              </a:ext>
            </a:extLst>
          </p:cNvPr>
          <p:cNvSpPr/>
          <p:nvPr/>
        </p:nvSpPr>
        <p:spPr>
          <a:xfrm>
            <a:off x="5237018" y="1357317"/>
            <a:ext cx="1191491" cy="79432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: один скругленный угол 6">
            <a:extLst>
              <a:ext uri="{FF2B5EF4-FFF2-40B4-BE49-F238E27FC236}">
                <a16:creationId xmlns="" xmlns:a16="http://schemas.microsoft.com/office/drawing/2014/main" id="{E1EB805D-C227-4D20-9C20-11380EADA8A2}"/>
              </a:ext>
            </a:extLst>
          </p:cNvPr>
          <p:cNvSpPr/>
          <p:nvPr/>
        </p:nvSpPr>
        <p:spPr>
          <a:xfrm>
            <a:off x="1921164" y="3334327"/>
            <a:ext cx="7841672" cy="646331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rgbClr val="002060"/>
                </a:solidFill>
              </a:rPr>
              <a:t>Bajarish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javobgarligi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va’da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qilingan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tovar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yoki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xizmat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xaridorga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o‘tkazilgan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paytda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qanoatlantiriladi</a:t>
            </a:r>
            <a:r>
              <a:rPr lang="en-US" dirty="0" smtClean="0">
                <a:solidFill>
                  <a:srgbClr val="002060"/>
                </a:solidFill>
              </a:rPr>
              <a:t>?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3314" name="Picture 2" descr="Ruler Metric Measure - Free vector graphic on Pixabay">
            <a:extLst>
              <a:ext uri="{FF2B5EF4-FFF2-40B4-BE49-F238E27FC236}">
                <a16:creationId xmlns="" xmlns:a16="http://schemas.microsoft.com/office/drawing/2014/main" id="{768A3CB8-F5F1-42DD-9D55-E1ADC3F1DA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" r="235" b="41764"/>
          <a:stretch/>
        </p:blipFill>
        <p:spPr bwMode="auto">
          <a:xfrm>
            <a:off x="1246909" y="4377821"/>
            <a:ext cx="3509818" cy="1026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авая фигурная скобка 7">
            <a:extLst>
              <a:ext uri="{FF2B5EF4-FFF2-40B4-BE49-F238E27FC236}">
                <a16:creationId xmlns="" xmlns:a16="http://schemas.microsoft.com/office/drawing/2014/main" id="{006E98C6-A63E-4EAA-BF7D-B10D0BF80941}"/>
              </a:ext>
            </a:extLst>
          </p:cNvPr>
          <p:cNvSpPr/>
          <p:nvPr/>
        </p:nvSpPr>
        <p:spPr>
          <a:xfrm rot="16200000">
            <a:off x="2729347" y="3011268"/>
            <a:ext cx="544946" cy="3509819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2" descr="Ruler Metric Measure - Free vector graphic on Pixabay">
            <a:extLst>
              <a:ext uri="{FF2B5EF4-FFF2-40B4-BE49-F238E27FC236}">
                <a16:creationId xmlns="" xmlns:a16="http://schemas.microsoft.com/office/drawing/2014/main" id="{38E292D1-14D5-47AB-9D88-EB6ECF52E1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" r="235" b="41764"/>
          <a:stretch/>
        </p:blipFill>
        <p:spPr bwMode="auto">
          <a:xfrm>
            <a:off x="6497782" y="4377820"/>
            <a:ext cx="3509818" cy="1026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Прямая со стрелкой 12">
            <a:extLst>
              <a:ext uri="{FF2B5EF4-FFF2-40B4-BE49-F238E27FC236}">
                <a16:creationId xmlns="" xmlns:a16="http://schemas.microsoft.com/office/drawing/2014/main" id="{4848C19C-D7E3-4AEC-B0E5-E9A1DC31605C}"/>
              </a:ext>
            </a:extLst>
          </p:cNvPr>
          <p:cNvCxnSpPr/>
          <p:nvPr/>
        </p:nvCxnSpPr>
        <p:spPr>
          <a:xfrm>
            <a:off x="8996217" y="4493704"/>
            <a:ext cx="0" cy="46622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132D8BAF-5B49-4F1E-BC56-7C6FD8A10B5A}"/>
              </a:ext>
            </a:extLst>
          </p:cNvPr>
          <p:cNvSpPr txBox="1"/>
          <p:nvPr/>
        </p:nvSpPr>
        <p:spPr>
          <a:xfrm>
            <a:off x="1921164" y="5367031"/>
            <a:ext cx="18646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Davr</a:t>
            </a:r>
            <a:r>
              <a:rPr lang="en-US" dirty="0" smtClean="0"/>
              <a:t> </a:t>
            </a:r>
            <a:r>
              <a:rPr lang="en-US" dirty="0" err="1" smtClean="0"/>
              <a:t>mobaynida</a:t>
            </a:r>
            <a:endParaRPr lang="ru-RU" dirty="0"/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FDF3FDCF-4245-4F44-B19C-0B40679A35FC}"/>
              </a:ext>
            </a:extLst>
          </p:cNvPr>
          <p:cNvSpPr txBox="1"/>
          <p:nvPr/>
        </p:nvSpPr>
        <p:spPr>
          <a:xfrm>
            <a:off x="6804906" y="5432459"/>
            <a:ext cx="31427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Vaqtning</a:t>
            </a:r>
            <a:r>
              <a:rPr lang="en-US" dirty="0" smtClean="0"/>
              <a:t> </a:t>
            </a:r>
            <a:r>
              <a:rPr lang="en-US" dirty="0" err="1" smtClean="0"/>
              <a:t>muayyan</a:t>
            </a:r>
            <a:r>
              <a:rPr lang="en-US" dirty="0" smtClean="0"/>
              <a:t> </a:t>
            </a:r>
            <a:r>
              <a:rPr lang="en-US" dirty="0" err="1" smtClean="0"/>
              <a:t>nuqtasida</a:t>
            </a:r>
            <a:endParaRPr lang="ru-RU" dirty="0"/>
          </a:p>
        </p:txBody>
      </p:sp>
      <p:cxnSp>
        <p:nvCxnSpPr>
          <p:cNvPr id="17" name="Прямая со стрелкой 16">
            <a:extLst>
              <a:ext uri="{FF2B5EF4-FFF2-40B4-BE49-F238E27FC236}">
                <a16:creationId xmlns="" xmlns:a16="http://schemas.microsoft.com/office/drawing/2014/main" id="{B6CE3496-6574-4B5E-8866-6885726227E9}"/>
              </a:ext>
            </a:extLst>
          </p:cNvPr>
          <p:cNvCxnSpPr>
            <a:stCxn id="7" idx="2"/>
          </p:cNvCxnSpPr>
          <p:nvPr/>
        </p:nvCxnSpPr>
        <p:spPr>
          <a:xfrm flipH="1">
            <a:off x="4470400" y="3980658"/>
            <a:ext cx="1371600" cy="5821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>
            <a:extLst>
              <a:ext uri="{FF2B5EF4-FFF2-40B4-BE49-F238E27FC236}">
                <a16:creationId xmlns="" xmlns:a16="http://schemas.microsoft.com/office/drawing/2014/main" id="{E3D51407-F9CB-4A75-B1D7-7B41F1F0A681}"/>
              </a:ext>
            </a:extLst>
          </p:cNvPr>
          <p:cNvCxnSpPr>
            <a:stCxn id="7" idx="2"/>
          </p:cNvCxnSpPr>
          <p:nvPr/>
        </p:nvCxnSpPr>
        <p:spPr>
          <a:xfrm>
            <a:off x="5842000" y="3980658"/>
            <a:ext cx="1343891" cy="67446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2645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14" grpId="0"/>
      <p:bldP spid="1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EDA21A1B-A685-4660-8A4D-53FF598A9164}"/>
              </a:ext>
            </a:extLst>
          </p:cNvPr>
          <p:cNvSpPr txBox="1"/>
          <p:nvPr/>
        </p:nvSpPr>
        <p:spPr>
          <a:xfrm>
            <a:off x="314036" y="134081"/>
            <a:ext cx="104463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5-qadam –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Bajarish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javobgarligi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qanoatlantirilganda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yoki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kanoatlantirilishi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en-US" b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bilan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tushumni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tan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olish</a:t>
            </a:r>
            <a:endParaRPr lang="ru-RU" dirty="0"/>
          </a:p>
        </p:txBody>
      </p:sp>
      <p:grpSp>
        <p:nvGrpSpPr>
          <p:cNvPr id="2" name="Группа 1">
            <a:extLst>
              <a:ext uri="{FF2B5EF4-FFF2-40B4-BE49-F238E27FC236}">
                <a16:creationId xmlns="" xmlns:a16="http://schemas.microsoft.com/office/drawing/2014/main" id="{CE2017C5-BE3A-4D52-BC44-DBD2C1129883}"/>
              </a:ext>
            </a:extLst>
          </p:cNvPr>
          <p:cNvGrpSpPr/>
          <p:nvPr/>
        </p:nvGrpSpPr>
        <p:grpSpPr>
          <a:xfrm>
            <a:off x="6860903" y="1114927"/>
            <a:ext cx="2812469" cy="1052995"/>
            <a:chOff x="1246909" y="4377821"/>
            <a:chExt cx="3509820" cy="1523606"/>
          </a:xfrm>
        </p:grpSpPr>
        <p:pic>
          <p:nvPicPr>
            <p:cNvPr id="13314" name="Picture 2" descr="Ruler Metric Measure - Free vector graphic on Pixabay">
              <a:extLst>
                <a:ext uri="{FF2B5EF4-FFF2-40B4-BE49-F238E27FC236}">
                  <a16:creationId xmlns="" xmlns:a16="http://schemas.microsoft.com/office/drawing/2014/main" id="{768A3CB8-F5F1-42DD-9D55-E1ADC3F1DA2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5" r="235" b="41764"/>
            <a:stretch/>
          </p:blipFill>
          <p:spPr bwMode="auto">
            <a:xfrm>
              <a:off x="1246909" y="4377821"/>
              <a:ext cx="3509818" cy="10268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Правая фигурная скобка 7">
              <a:extLst>
                <a:ext uri="{FF2B5EF4-FFF2-40B4-BE49-F238E27FC236}">
                  <a16:creationId xmlns="" xmlns:a16="http://schemas.microsoft.com/office/drawing/2014/main" id="{006E98C6-A63E-4EAA-BF7D-B10D0BF80941}"/>
                </a:ext>
              </a:extLst>
            </p:cNvPr>
            <p:cNvSpPr/>
            <p:nvPr/>
          </p:nvSpPr>
          <p:spPr>
            <a:xfrm rot="16200000">
              <a:off x="2729347" y="3011268"/>
              <a:ext cx="544946" cy="3509819"/>
            </a:xfrm>
            <a:prstGeom prst="rightBrac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TextBox 13">
              <a:extLst>
                <a:ext uri="{FF2B5EF4-FFF2-40B4-BE49-F238E27FC236}">
                  <a16:creationId xmlns="" xmlns:a16="http://schemas.microsoft.com/office/drawing/2014/main" id="{132D8BAF-5B49-4F1E-BC56-7C6FD8A10B5A}"/>
                </a:ext>
              </a:extLst>
            </p:cNvPr>
            <p:cNvSpPr txBox="1"/>
            <p:nvPr/>
          </p:nvSpPr>
          <p:spPr>
            <a:xfrm>
              <a:off x="1921164" y="5367031"/>
              <a:ext cx="2326943" cy="5343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err="1" smtClean="0"/>
                <a:t>Davr</a:t>
              </a:r>
              <a:r>
                <a:rPr lang="en-US" dirty="0" smtClean="0"/>
                <a:t> </a:t>
              </a:r>
              <a:r>
                <a:rPr lang="en-US" dirty="0" err="1" smtClean="0"/>
                <a:t>mobaynida</a:t>
              </a:r>
              <a:endParaRPr lang="ru-RU" dirty="0"/>
            </a:p>
          </p:txBody>
        </p:sp>
      </p:grp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55FF2FA6-CCB6-4CB9-A929-5120D770C445}"/>
              </a:ext>
            </a:extLst>
          </p:cNvPr>
          <p:cNvSpPr txBox="1"/>
          <p:nvPr/>
        </p:nvSpPr>
        <p:spPr>
          <a:xfrm>
            <a:off x="554182" y="2091392"/>
            <a:ext cx="5109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javobgarligi</a:t>
            </a:r>
            <a:r>
              <a:rPr lang="en-US" dirty="0"/>
              <a:t> </a:t>
            </a:r>
            <a:r>
              <a:rPr lang="en-US" dirty="0" err="1"/>
              <a:t>quyidagilardan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en-US" dirty="0"/>
              <a:t> </a:t>
            </a:r>
            <a:r>
              <a:rPr lang="en-US" dirty="0" err="1"/>
              <a:t>bajarilsa</a:t>
            </a:r>
            <a:endParaRPr lang="ru-RU" dirty="0"/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BFC7DA1A-20EA-47AC-9829-AB12C595182A}"/>
              </a:ext>
            </a:extLst>
          </p:cNvPr>
          <p:cNvSpPr txBox="1"/>
          <p:nvPr/>
        </p:nvSpPr>
        <p:spPr>
          <a:xfrm>
            <a:off x="9821154" y="2135666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q</a:t>
            </a:r>
            <a:r>
              <a:rPr lang="en-US" dirty="0" err="1" smtClean="0"/>
              <a:t>anoatlantiriladi</a:t>
            </a:r>
            <a:endParaRPr lang="ru-RU" dirty="0"/>
          </a:p>
        </p:txBody>
      </p:sp>
      <p:pic>
        <p:nvPicPr>
          <p:cNvPr id="20" name="Рисунок 19" descr="Маркеры-галочки">
            <a:extLst>
              <a:ext uri="{FF2B5EF4-FFF2-40B4-BE49-F238E27FC236}">
                <a16:creationId xmlns="" xmlns:a16="http://schemas.microsoft.com/office/drawing/2014/main" id="{C4CCC2FF-FD6B-4992-AECE-4C87AB607C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40584" y="2771629"/>
            <a:ext cx="455619" cy="455619"/>
          </a:xfrm>
          <a:prstGeom prst="rect">
            <a:avLst/>
          </a:prstGeom>
        </p:spPr>
      </p:pic>
      <p:pic>
        <p:nvPicPr>
          <p:cNvPr id="21" name="Рисунок 20" descr="Маркеры-галочки">
            <a:extLst>
              <a:ext uri="{FF2B5EF4-FFF2-40B4-BE49-F238E27FC236}">
                <a16:creationId xmlns="" xmlns:a16="http://schemas.microsoft.com/office/drawing/2014/main" id="{48D90F01-8DF7-4710-8728-36EC4AD665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40582" y="3321106"/>
            <a:ext cx="455619" cy="455619"/>
          </a:xfrm>
          <a:prstGeom prst="rect">
            <a:avLst/>
          </a:prstGeom>
        </p:spPr>
      </p:pic>
      <p:pic>
        <p:nvPicPr>
          <p:cNvPr id="22" name="Рисунок 21" descr="Маркеры-галочки">
            <a:extLst>
              <a:ext uri="{FF2B5EF4-FFF2-40B4-BE49-F238E27FC236}">
                <a16:creationId xmlns="" xmlns:a16="http://schemas.microsoft.com/office/drawing/2014/main" id="{CD1D1A67-706C-42E9-B369-67EA2EC2F0F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40583" y="3884088"/>
            <a:ext cx="455619" cy="45561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970C6153-010F-4CA1-8DC3-1E723C3FE7DC}"/>
              </a:ext>
            </a:extLst>
          </p:cNvPr>
          <p:cNvSpPr txBox="1"/>
          <p:nvPr/>
        </p:nvSpPr>
        <p:spPr>
          <a:xfrm>
            <a:off x="1296202" y="2743238"/>
            <a:ext cx="52742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Haridor</a:t>
            </a:r>
            <a:r>
              <a:rPr lang="en-US" sz="1600" dirty="0"/>
              <a:t> </a:t>
            </a:r>
            <a:r>
              <a:rPr lang="en-US" sz="1600" dirty="0" err="1"/>
              <a:t>bir</a:t>
            </a:r>
            <a:r>
              <a:rPr lang="en-US" sz="1600" dirty="0"/>
              <a:t> </a:t>
            </a:r>
            <a:r>
              <a:rPr lang="en-US" sz="1600" dirty="0" err="1"/>
              <a:t>vaqtning</a:t>
            </a:r>
            <a:r>
              <a:rPr lang="en-US" sz="1600" dirty="0"/>
              <a:t> </a:t>
            </a:r>
            <a:r>
              <a:rPr lang="en-US" sz="1600" dirty="0" err="1"/>
              <a:t>o‘zida</a:t>
            </a:r>
            <a:r>
              <a:rPr lang="en-US" sz="1600" dirty="0"/>
              <a:t> </a:t>
            </a:r>
            <a:r>
              <a:rPr lang="en-US" sz="1600" dirty="0" err="1"/>
              <a:t>qabul</a:t>
            </a:r>
            <a:r>
              <a:rPr lang="en-US" sz="1600" dirty="0"/>
              <a:t> </a:t>
            </a:r>
            <a:r>
              <a:rPr lang="en-US" sz="1600" dirty="0" err="1"/>
              <a:t>qiladi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iste’mol</a:t>
            </a:r>
            <a:r>
              <a:rPr lang="en-US" sz="1600" dirty="0"/>
              <a:t> </a:t>
            </a:r>
            <a:r>
              <a:rPr lang="en-US" sz="1600" dirty="0" err="1"/>
              <a:t>qiladi</a:t>
            </a:r>
            <a:r>
              <a:rPr lang="en-US" sz="1600" dirty="0"/>
              <a:t>.</a:t>
            </a:r>
            <a:endParaRPr lang="ru-RU" sz="1600" dirty="0"/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71DA2F21-1C39-4E31-AD50-75839642471A}"/>
              </a:ext>
            </a:extLst>
          </p:cNvPr>
          <p:cNvSpPr txBox="1"/>
          <p:nvPr/>
        </p:nvSpPr>
        <p:spPr>
          <a:xfrm>
            <a:off x="1296202" y="3195029"/>
            <a:ext cx="55271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Tashkilot</a:t>
            </a:r>
            <a:r>
              <a:rPr lang="en-US" sz="1600" dirty="0"/>
              <a:t> </a:t>
            </a:r>
            <a:r>
              <a:rPr lang="en-US" sz="1600" dirty="0" err="1"/>
              <a:t>tomonidan</a:t>
            </a:r>
            <a:r>
              <a:rPr lang="en-US" sz="1600" dirty="0"/>
              <a:t> </a:t>
            </a:r>
            <a:r>
              <a:rPr lang="en-US" sz="1600" dirty="0" err="1"/>
              <a:t>yaratilgan</a:t>
            </a:r>
            <a:r>
              <a:rPr lang="en-US" sz="1600" dirty="0"/>
              <a:t> </a:t>
            </a:r>
            <a:r>
              <a:rPr lang="en-US" sz="1600" dirty="0" err="1"/>
              <a:t>yoki</a:t>
            </a:r>
            <a:r>
              <a:rPr lang="en-US" sz="1600" dirty="0"/>
              <a:t> </a:t>
            </a:r>
            <a:r>
              <a:rPr lang="en-US" sz="1600" dirty="0" err="1"/>
              <a:t>takomillashtirilgan</a:t>
            </a:r>
            <a:r>
              <a:rPr lang="en-US" sz="1600" dirty="0"/>
              <a:t> </a:t>
            </a:r>
            <a:r>
              <a:rPr lang="en-US" sz="1600" dirty="0" err="1"/>
              <a:t>aktiv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err="1"/>
              <a:t>xaridor</a:t>
            </a:r>
            <a:r>
              <a:rPr lang="en-US" sz="1600" dirty="0"/>
              <a:t> </a:t>
            </a:r>
            <a:r>
              <a:rPr lang="en-US" sz="1600" dirty="0" err="1"/>
              <a:t>tomonidan</a:t>
            </a:r>
            <a:r>
              <a:rPr lang="en-US" sz="1600" dirty="0"/>
              <a:t> </a:t>
            </a:r>
            <a:r>
              <a:rPr lang="en-US" sz="1600" dirty="0" err="1"/>
              <a:t>nazorat</a:t>
            </a:r>
            <a:r>
              <a:rPr lang="en-US" sz="1600" dirty="0"/>
              <a:t> </a:t>
            </a:r>
            <a:r>
              <a:rPr lang="en-US" sz="1600" dirty="0" err="1"/>
              <a:t>qilinadi</a:t>
            </a:r>
            <a:r>
              <a:rPr lang="en-US" sz="1600" dirty="0"/>
              <a:t>.</a:t>
            </a:r>
            <a:endParaRPr lang="ru-RU" sz="1600" dirty="0"/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B274729F-6698-43C0-88C7-A70786DC3B3F}"/>
              </a:ext>
            </a:extLst>
          </p:cNvPr>
          <p:cNvSpPr txBox="1"/>
          <p:nvPr/>
        </p:nvSpPr>
        <p:spPr>
          <a:xfrm>
            <a:off x="1296202" y="3893041"/>
            <a:ext cx="53976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BJ </a:t>
            </a:r>
            <a:r>
              <a:rPr lang="en-US" sz="1600" dirty="0" err="1"/>
              <a:t>qanoatlantirilishi</a:t>
            </a:r>
            <a:r>
              <a:rPr lang="en-US" sz="1600" dirty="0"/>
              <a:t> </a:t>
            </a:r>
            <a:r>
              <a:rPr lang="en-US" sz="1600" dirty="0" err="1"/>
              <a:t>boshqa</a:t>
            </a:r>
            <a:r>
              <a:rPr lang="en-US" sz="1600" dirty="0"/>
              <a:t> </a:t>
            </a:r>
            <a:r>
              <a:rPr lang="en-US" sz="1600" dirty="0" err="1"/>
              <a:t>muqobil</a:t>
            </a:r>
            <a:r>
              <a:rPr lang="en-US" sz="1600" dirty="0"/>
              <a:t> </a:t>
            </a:r>
            <a:r>
              <a:rPr lang="en-US" sz="1600" dirty="0" err="1"/>
              <a:t>maqsadda</a:t>
            </a:r>
            <a:r>
              <a:rPr lang="en-US" sz="1600" dirty="0"/>
              <a:t> </a:t>
            </a:r>
            <a:r>
              <a:rPr lang="en-US" sz="1600" dirty="0" err="1"/>
              <a:t>ishlatilishi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err="1"/>
              <a:t>mumkin</a:t>
            </a:r>
            <a:r>
              <a:rPr lang="en-US" sz="1600" dirty="0"/>
              <a:t> </a:t>
            </a:r>
            <a:r>
              <a:rPr lang="en-US" sz="1600" dirty="0" err="1"/>
              <a:t>bo‘lgan</a:t>
            </a:r>
            <a:r>
              <a:rPr lang="en-US" sz="1600" dirty="0"/>
              <a:t> </a:t>
            </a:r>
            <a:r>
              <a:rPr lang="en-US" sz="1600" dirty="0" err="1"/>
              <a:t>aktiv</a:t>
            </a:r>
            <a:r>
              <a:rPr lang="en-US" sz="1600" dirty="0"/>
              <a:t> </a:t>
            </a:r>
            <a:r>
              <a:rPr lang="en-US" sz="1600" dirty="0" err="1"/>
              <a:t>yaratilishiga</a:t>
            </a:r>
            <a:r>
              <a:rPr lang="en-US" sz="1600" dirty="0"/>
              <a:t> </a:t>
            </a:r>
            <a:r>
              <a:rPr lang="en-US" sz="1600" dirty="0" err="1"/>
              <a:t>olib</a:t>
            </a:r>
            <a:r>
              <a:rPr lang="en-US" sz="1600" dirty="0"/>
              <a:t> </a:t>
            </a:r>
            <a:r>
              <a:rPr lang="en-US" sz="1600" dirty="0" err="1"/>
              <a:t>kelmaydi</a:t>
            </a:r>
            <a:r>
              <a:rPr lang="en-US" sz="1600" dirty="0"/>
              <a:t>.</a:t>
            </a:r>
            <a:endParaRPr lang="ru-RU" sz="1600" dirty="0"/>
          </a:p>
        </p:txBody>
      </p:sp>
      <p:sp>
        <p:nvSpPr>
          <p:cNvPr id="25" name="Прямоугольник: один скругленный угол 24">
            <a:extLst>
              <a:ext uri="{FF2B5EF4-FFF2-40B4-BE49-F238E27FC236}">
                <a16:creationId xmlns="" xmlns:a16="http://schemas.microsoft.com/office/drawing/2014/main" id="{82D8DB23-1624-4D1E-91DC-9729453C2FC4}"/>
              </a:ext>
            </a:extLst>
          </p:cNvPr>
          <p:cNvSpPr/>
          <p:nvPr/>
        </p:nvSpPr>
        <p:spPr>
          <a:xfrm>
            <a:off x="814703" y="4651519"/>
            <a:ext cx="7841672" cy="646331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rgbClr val="002060"/>
                </a:solidFill>
              </a:rPr>
              <a:t>Qday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baholanadi</a:t>
            </a:r>
            <a:r>
              <a:rPr lang="en-US" b="1" dirty="0" smtClean="0">
                <a:solidFill>
                  <a:srgbClr val="002060"/>
                </a:solidFill>
              </a:rPr>
              <a:t>?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CB555240-CD1E-4B6D-9C36-00B1633B903B}"/>
              </a:ext>
            </a:extLst>
          </p:cNvPr>
          <p:cNvSpPr txBox="1"/>
          <p:nvPr/>
        </p:nvSpPr>
        <p:spPr>
          <a:xfrm>
            <a:off x="1995054" y="5846179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Natijalar</a:t>
            </a:r>
            <a:r>
              <a:rPr lang="en-US" dirty="0" smtClean="0"/>
              <a:t> </a:t>
            </a:r>
            <a:r>
              <a:rPr lang="en-US" dirty="0" err="1" smtClean="0"/>
              <a:t>usuli</a:t>
            </a:r>
            <a:endParaRPr lang="ru-RU" dirty="0"/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4A6083F0-4373-48EE-AA85-561696CAF337}"/>
              </a:ext>
            </a:extLst>
          </p:cNvPr>
          <p:cNvSpPr txBox="1"/>
          <p:nvPr/>
        </p:nvSpPr>
        <p:spPr>
          <a:xfrm>
            <a:off x="5247749" y="5936349"/>
            <a:ext cx="17107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Resurslar</a:t>
            </a:r>
            <a:r>
              <a:rPr lang="en-US" dirty="0" smtClean="0"/>
              <a:t> </a:t>
            </a:r>
            <a:r>
              <a:rPr lang="en-US" dirty="0" err="1" smtClean="0"/>
              <a:t>usuli</a:t>
            </a:r>
            <a:endParaRPr lang="ru-RU" dirty="0"/>
          </a:p>
        </p:txBody>
      </p:sp>
      <p:cxnSp>
        <p:nvCxnSpPr>
          <p:cNvPr id="27" name="Прямая со стрелкой 26">
            <a:extLst>
              <a:ext uri="{FF2B5EF4-FFF2-40B4-BE49-F238E27FC236}">
                <a16:creationId xmlns="" xmlns:a16="http://schemas.microsoft.com/office/drawing/2014/main" id="{EDC3104E-010F-42C0-95F2-37353A330927}"/>
              </a:ext>
            </a:extLst>
          </p:cNvPr>
          <p:cNvCxnSpPr>
            <a:stCxn id="25" idx="2"/>
          </p:cNvCxnSpPr>
          <p:nvPr/>
        </p:nvCxnSpPr>
        <p:spPr>
          <a:xfrm flipH="1">
            <a:off x="2855866" y="5297850"/>
            <a:ext cx="1879673" cy="6384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>
            <a:extLst>
              <a:ext uri="{FF2B5EF4-FFF2-40B4-BE49-F238E27FC236}">
                <a16:creationId xmlns="" xmlns:a16="http://schemas.microsoft.com/office/drawing/2014/main" id="{32B9C543-5B1E-4699-BE71-B808D72CBBDB}"/>
              </a:ext>
            </a:extLst>
          </p:cNvPr>
          <p:cNvCxnSpPr>
            <a:stCxn id="25" idx="2"/>
            <a:endCxn id="26" idx="0"/>
          </p:cNvCxnSpPr>
          <p:nvPr/>
        </p:nvCxnSpPr>
        <p:spPr>
          <a:xfrm>
            <a:off x="4735539" y="5297850"/>
            <a:ext cx="1367573" cy="6384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2906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8" grpId="0"/>
      <p:bldP spid="25" grpId="0" animBg="1"/>
      <p:bldP spid="12" grpId="0"/>
      <p:bldP spid="2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EDA21A1B-A685-4660-8A4D-53FF598A9164}"/>
              </a:ext>
            </a:extLst>
          </p:cNvPr>
          <p:cNvSpPr txBox="1"/>
          <p:nvPr/>
        </p:nvSpPr>
        <p:spPr>
          <a:xfrm>
            <a:off x="435365" y="370547"/>
            <a:ext cx="104463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5-qadam –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Bajarish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javobgarligi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qanoatlantirilganda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yoki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kanoatlantirilishi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en-US" b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bilan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tushumni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tan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olish</a:t>
            </a:r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55FF2FA6-CCB6-4CB9-A929-5120D770C445}"/>
              </a:ext>
            </a:extLst>
          </p:cNvPr>
          <p:cNvSpPr txBox="1"/>
          <p:nvPr/>
        </p:nvSpPr>
        <p:spPr>
          <a:xfrm>
            <a:off x="554182" y="2091392"/>
            <a:ext cx="5109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javobgarligi</a:t>
            </a:r>
            <a:r>
              <a:rPr lang="en-US" dirty="0"/>
              <a:t> </a:t>
            </a:r>
            <a:r>
              <a:rPr lang="en-US" dirty="0" err="1"/>
              <a:t>quyidagilardan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en-US" dirty="0"/>
              <a:t> </a:t>
            </a:r>
            <a:r>
              <a:rPr lang="en-US" dirty="0" err="1"/>
              <a:t>bajarilsa</a:t>
            </a:r>
            <a:endParaRPr lang="ru-RU" dirty="0"/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BFC7DA1A-20EA-47AC-9829-AB12C595182A}"/>
              </a:ext>
            </a:extLst>
          </p:cNvPr>
          <p:cNvSpPr txBox="1"/>
          <p:nvPr/>
        </p:nvSpPr>
        <p:spPr>
          <a:xfrm>
            <a:off x="9821154" y="2135666"/>
            <a:ext cx="18004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qanoatlantiriladi</a:t>
            </a:r>
            <a:endParaRPr lang="ru-RU" dirty="0"/>
          </a:p>
          <a:p>
            <a:endParaRPr lang="ru-RU" dirty="0"/>
          </a:p>
        </p:txBody>
      </p:sp>
      <p:pic>
        <p:nvPicPr>
          <p:cNvPr id="20" name="Рисунок 19" descr="Маркеры-галочки">
            <a:extLst>
              <a:ext uri="{FF2B5EF4-FFF2-40B4-BE49-F238E27FC236}">
                <a16:creationId xmlns="" xmlns:a16="http://schemas.microsoft.com/office/drawing/2014/main" id="{C4CCC2FF-FD6B-4992-AECE-4C87AB607CF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45628" y="3457391"/>
            <a:ext cx="455619" cy="455619"/>
          </a:xfrm>
          <a:prstGeom prst="rect">
            <a:avLst/>
          </a:prstGeom>
        </p:spPr>
      </p:pic>
      <p:pic>
        <p:nvPicPr>
          <p:cNvPr id="21" name="Рисунок 20" descr="Маркеры-галочки">
            <a:extLst>
              <a:ext uri="{FF2B5EF4-FFF2-40B4-BE49-F238E27FC236}">
                <a16:creationId xmlns="" xmlns:a16="http://schemas.microsoft.com/office/drawing/2014/main" id="{48D90F01-8DF7-4710-8728-36EC4AD6652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45626" y="4006868"/>
            <a:ext cx="455619" cy="455619"/>
          </a:xfrm>
          <a:prstGeom prst="rect">
            <a:avLst/>
          </a:prstGeom>
        </p:spPr>
      </p:pic>
      <p:pic>
        <p:nvPicPr>
          <p:cNvPr id="22" name="Рисунок 21" descr="Маркеры-галочки">
            <a:extLst>
              <a:ext uri="{FF2B5EF4-FFF2-40B4-BE49-F238E27FC236}">
                <a16:creationId xmlns="" xmlns:a16="http://schemas.microsoft.com/office/drawing/2014/main" id="{CD1D1A67-706C-42E9-B369-67EA2EC2F0F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45627" y="4569850"/>
            <a:ext cx="455619" cy="45561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970C6153-010F-4CA1-8DC3-1E723C3FE7DC}"/>
              </a:ext>
            </a:extLst>
          </p:cNvPr>
          <p:cNvSpPr txBox="1"/>
          <p:nvPr/>
        </p:nvSpPr>
        <p:spPr>
          <a:xfrm>
            <a:off x="1301246" y="3429000"/>
            <a:ext cx="53636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Tashkilot</a:t>
            </a:r>
            <a:r>
              <a:rPr lang="en-US" sz="1600" dirty="0"/>
              <a:t> </a:t>
            </a:r>
            <a:r>
              <a:rPr lang="en-US" sz="1600" dirty="0" err="1"/>
              <a:t>aktiv</a:t>
            </a:r>
            <a:r>
              <a:rPr lang="en-US" sz="1600" dirty="0"/>
              <a:t> </a:t>
            </a:r>
            <a:r>
              <a:rPr lang="en-US" sz="1600" dirty="0" err="1"/>
              <a:t>uchun</a:t>
            </a:r>
            <a:r>
              <a:rPr lang="en-US" sz="1600" dirty="0"/>
              <a:t> </a:t>
            </a:r>
            <a:r>
              <a:rPr lang="en-US" sz="1600" b="1" dirty="0" err="1"/>
              <a:t>to‘lov</a:t>
            </a:r>
            <a:r>
              <a:rPr lang="en-US" sz="1600" b="1" dirty="0"/>
              <a:t> </a:t>
            </a:r>
            <a:r>
              <a:rPr lang="en-US" sz="1600" b="1" dirty="0" err="1"/>
              <a:t>bo‘yicha</a:t>
            </a:r>
            <a:r>
              <a:rPr lang="en-US" sz="1600" b="1" dirty="0"/>
              <a:t> </a:t>
            </a:r>
            <a:r>
              <a:rPr lang="en-US" sz="1600" b="1" dirty="0" err="1"/>
              <a:t>joriy</a:t>
            </a:r>
            <a:r>
              <a:rPr lang="en-US" sz="1600" b="1" dirty="0"/>
              <a:t> </a:t>
            </a:r>
            <a:r>
              <a:rPr lang="en-US" sz="1600" dirty="0" err="1"/>
              <a:t>h</a:t>
            </a:r>
            <a:r>
              <a:rPr lang="en-US" sz="1600" dirty="0" err="1" smtClean="0"/>
              <a:t>uquqqa</a:t>
            </a:r>
            <a:r>
              <a:rPr lang="en-US" sz="1600" dirty="0" smtClean="0"/>
              <a:t> </a:t>
            </a:r>
            <a:r>
              <a:rPr lang="en-US" sz="1600" dirty="0" err="1"/>
              <a:t>ega</a:t>
            </a:r>
            <a:r>
              <a:rPr lang="en-US" sz="1600" dirty="0"/>
              <a:t>.</a:t>
            </a:r>
            <a:endParaRPr lang="ru-RU" sz="1600" dirty="0"/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71DA2F21-1C39-4E31-AD50-75839642471A}"/>
              </a:ext>
            </a:extLst>
          </p:cNvPr>
          <p:cNvSpPr txBox="1"/>
          <p:nvPr/>
        </p:nvSpPr>
        <p:spPr>
          <a:xfrm>
            <a:off x="1301246" y="3880791"/>
            <a:ext cx="43572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Xaridor</a:t>
            </a:r>
            <a:r>
              <a:rPr lang="en-US" sz="1600" dirty="0"/>
              <a:t> </a:t>
            </a:r>
            <a:r>
              <a:rPr lang="en-US" sz="1600" dirty="0" err="1"/>
              <a:t>aktivga</a:t>
            </a:r>
            <a:r>
              <a:rPr lang="en-US" sz="1600" dirty="0"/>
              <a:t> </a:t>
            </a:r>
            <a:r>
              <a:rPr lang="en-US" sz="1600" dirty="0" err="1"/>
              <a:t>nisbatan</a:t>
            </a:r>
            <a:r>
              <a:rPr lang="en-US" sz="1600" dirty="0"/>
              <a:t> </a:t>
            </a:r>
            <a:r>
              <a:rPr lang="en-US" sz="1600" b="1" dirty="0" err="1"/>
              <a:t>mulk</a:t>
            </a:r>
            <a:r>
              <a:rPr lang="en-US" sz="1600" b="1" dirty="0"/>
              <a:t> </a:t>
            </a:r>
            <a:r>
              <a:rPr lang="en-US" sz="1600" b="1" dirty="0" err="1" smtClean="0"/>
              <a:t>huquqiga</a:t>
            </a:r>
            <a:r>
              <a:rPr lang="en-US" sz="1600" b="1" dirty="0" smtClean="0"/>
              <a:t> </a:t>
            </a:r>
            <a:r>
              <a:rPr lang="en-US" sz="1600" dirty="0" err="1"/>
              <a:t>ega</a:t>
            </a:r>
            <a:r>
              <a:rPr lang="en-US" sz="1600" dirty="0"/>
              <a:t>.</a:t>
            </a:r>
            <a:endParaRPr lang="ru-RU" sz="1600" dirty="0"/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B274729F-6698-43C0-88C7-A70786DC3B3F}"/>
              </a:ext>
            </a:extLst>
          </p:cNvPr>
          <p:cNvSpPr txBox="1"/>
          <p:nvPr/>
        </p:nvSpPr>
        <p:spPr>
          <a:xfrm>
            <a:off x="1301246" y="4578803"/>
            <a:ext cx="4616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Aktiv</a:t>
            </a:r>
            <a:r>
              <a:rPr lang="en-US" sz="1600" dirty="0"/>
              <a:t> </a:t>
            </a:r>
            <a:r>
              <a:rPr lang="en-US" sz="1600" dirty="0" err="1"/>
              <a:t>bo‘yicha</a:t>
            </a:r>
            <a:r>
              <a:rPr lang="en-US" sz="1600" dirty="0"/>
              <a:t> </a:t>
            </a:r>
            <a:r>
              <a:rPr lang="en-US" sz="1600" b="1" dirty="0" err="1"/>
              <a:t>moddiy</a:t>
            </a:r>
            <a:r>
              <a:rPr lang="en-US" sz="1600" b="1" dirty="0"/>
              <a:t> </a:t>
            </a:r>
            <a:r>
              <a:rPr lang="en-US" sz="1600" b="1" dirty="0" err="1"/>
              <a:t>egalik</a:t>
            </a:r>
            <a:r>
              <a:rPr lang="en-US" sz="1600" b="1" dirty="0"/>
              <a:t> </a:t>
            </a:r>
            <a:r>
              <a:rPr lang="en-US" sz="1600" b="1" dirty="0" err="1"/>
              <a:t>huquqi</a:t>
            </a:r>
            <a:r>
              <a:rPr lang="en-US" sz="1600" b="1" dirty="0"/>
              <a:t> </a:t>
            </a:r>
            <a:r>
              <a:rPr lang="en-US" sz="1600" dirty="0" err="1"/>
              <a:t>o‘tkaziladi</a:t>
            </a:r>
            <a:r>
              <a:rPr lang="en-US" sz="1600" dirty="0"/>
              <a:t>.</a:t>
            </a:r>
            <a:endParaRPr lang="ru-RU" sz="1600" dirty="0"/>
          </a:p>
        </p:txBody>
      </p:sp>
      <p:grpSp>
        <p:nvGrpSpPr>
          <p:cNvPr id="5" name="Группа 4">
            <a:extLst>
              <a:ext uri="{FF2B5EF4-FFF2-40B4-BE49-F238E27FC236}">
                <a16:creationId xmlns="" xmlns:a16="http://schemas.microsoft.com/office/drawing/2014/main" id="{8D5DB6AE-49A6-46FA-AA1B-ACE85A1F3A20}"/>
              </a:ext>
            </a:extLst>
          </p:cNvPr>
          <p:cNvGrpSpPr/>
          <p:nvPr/>
        </p:nvGrpSpPr>
        <p:grpSpPr>
          <a:xfrm>
            <a:off x="6943753" y="868218"/>
            <a:ext cx="3345556" cy="1291337"/>
            <a:chOff x="6497782" y="4377820"/>
            <a:chExt cx="3509818" cy="1429386"/>
          </a:xfrm>
        </p:grpSpPr>
        <p:pic>
          <p:nvPicPr>
            <p:cNvPr id="28" name="Picture 2" descr="Ruler Metric Measure - Free vector graphic on Pixabay">
              <a:extLst>
                <a:ext uri="{FF2B5EF4-FFF2-40B4-BE49-F238E27FC236}">
                  <a16:creationId xmlns="" xmlns:a16="http://schemas.microsoft.com/office/drawing/2014/main" id="{3E639BE1-8665-4FF0-BFE5-518CC92038D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5" r="235" b="41764"/>
            <a:stretch/>
          </p:blipFill>
          <p:spPr bwMode="auto">
            <a:xfrm>
              <a:off x="6497782" y="4377820"/>
              <a:ext cx="3509818" cy="10268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30" name="Прямая со стрелкой 29">
              <a:extLst>
                <a:ext uri="{FF2B5EF4-FFF2-40B4-BE49-F238E27FC236}">
                  <a16:creationId xmlns="" xmlns:a16="http://schemas.microsoft.com/office/drawing/2014/main" id="{D095BF14-B370-4F9F-A03F-B1C7D2F21C14}"/>
                </a:ext>
              </a:extLst>
            </p:cNvPr>
            <p:cNvCxnSpPr/>
            <p:nvPr/>
          </p:nvCxnSpPr>
          <p:spPr>
            <a:xfrm>
              <a:off x="8996217" y="4493704"/>
              <a:ext cx="0" cy="466223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>
              <a:extLst>
                <a:ext uri="{FF2B5EF4-FFF2-40B4-BE49-F238E27FC236}">
                  <a16:creationId xmlns="" xmlns:a16="http://schemas.microsoft.com/office/drawing/2014/main" id="{11E275A5-5077-48C9-9BEA-AB19DB989BB7}"/>
                </a:ext>
              </a:extLst>
            </p:cNvPr>
            <p:cNvSpPr txBox="1"/>
            <p:nvPr/>
          </p:nvSpPr>
          <p:spPr>
            <a:xfrm>
              <a:off x="6804906" y="5432459"/>
              <a:ext cx="2950860" cy="37474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err="1" smtClean="0"/>
                <a:t>Vaqtning</a:t>
              </a:r>
              <a:r>
                <a:rPr lang="en-US" sz="1600" dirty="0" smtClean="0"/>
                <a:t> </a:t>
              </a:r>
              <a:r>
                <a:rPr lang="en-US" sz="1600" dirty="0" err="1" smtClean="0"/>
                <a:t>muayyan</a:t>
              </a:r>
              <a:r>
                <a:rPr lang="en-US" sz="1600" dirty="0" smtClean="0"/>
                <a:t> </a:t>
              </a:r>
              <a:r>
                <a:rPr lang="en-US" sz="1600" dirty="0" err="1" smtClean="0"/>
                <a:t>nuqtasida</a:t>
              </a:r>
              <a:endParaRPr lang="ru-RU" sz="1600" dirty="0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0BC9D9F-B638-4CCB-92F3-AEE83A5893A4}"/>
              </a:ext>
            </a:extLst>
          </p:cNvPr>
          <p:cNvSpPr txBox="1"/>
          <p:nvPr/>
        </p:nvSpPr>
        <p:spPr>
          <a:xfrm>
            <a:off x="766617" y="2906764"/>
            <a:ext cx="13773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/>
              <a:t>Alomatlari</a:t>
            </a:r>
            <a:r>
              <a:rPr lang="uz-Cyrl-UZ" dirty="0" smtClean="0"/>
              <a:t>:</a:t>
            </a:r>
            <a:endParaRPr lang="ru-RU" dirty="0"/>
          </a:p>
        </p:txBody>
      </p:sp>
      <p:pic>
        <p:nvPicPr>
          <p:cNvPr id="32" name="Рисунок 31" descr="Маркеры-галочки">
            <a:extLst>
              <a:ext uri="{FF2B5EF4-FFF2-40B4-BE49-F238E27FC236}">
                <a16:creationId xmlns="" xmlns:a16="http://schemas.microsoft.com/office/drawing/2014/main" id="{9F70C230-2F7D-435A-B7FF-335FA0A2DA6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45627" y="5267862"/>
            <a:ext cx="455619" cy="455619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FBBD3025-ECA3-4C24-9902-ECBDD32051F0}"/>
              </a:ext>
            </a:extLst>
          </p:cNvPr>
          <p:cNvSpPr txBox="1"/>
          <p:nvPr/>
        </p:nvSpPr>
        <p:spPr>
          <a:xfrm>
            <a:off x="1301246" y="5276815"/>
            <a:ext cx="67505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Xaridor</a:t>
            </a:r>
            <a:r>
              <a:rPr lang="en-US" sz="1600" dirty="0"/>
              <a:t> </a:t>
            </a:r>
            <a:r>
              <a:rPr lang="en-US" sz="1600" dirty="0" err="1"/>
              <a:t>aktivga</a:t>
            </a:r>
            <a:r>
              <a:rPr lang="en-US" sz="1600" dirty="0"/>
              <a:t> </a:t>
            </a:r>
            <a:r>
              <a:rPr lang="en-US" sz="1600" dirty="0" err="1"/>
              <a:t>egalik</a:t>
            </a:r>
            <a:r>
              <a:rPr lang="en-US" sz="1600" dirty="0"/>
              <a:t> </a:t>
            </a:r>
            <a:r>
              <a:rPr lang="en-US" sz="1600" dirty="0" err="1"/>
              <a:t>bo‘yicha</a:t>
            </a:r>
            <a:r>
              <a:rPr lang="en-US" sz="1600" dirty="0"/>
              <a:t> </a:t>
            </a:r>
            <a:r>
              <a:rPr lang="en-US" sz="1600" b="1" dirty="0" err="1" smtClean="0"/>
              <a:t>ahamiyatli</a:t>
            </a:r>
            <a:r>
              <a:rPr lang="en-US" sz="1600" b="1" dirty="0" smtClean="0"/>
              <a:t> </a:t>
            </a:r>
            <a:r>
              <a:rPr lang="en-US" sz="1600" b="1" dirty="0"/>
              <a:t>risk </a:t>
            </a:r>
            <a:r>
              <a:rPr lang="en-US" sz="1600" b="1" dirty="0" err="1"/>
              <a:t>va</a:t>
            </a:r>
            <a:r>
              <a:rPr lang="en-US" sz="1600" b="1" dirty="0"/>
              <a:t> </a:t>
            </a:r>
            <a:r>
              <a:rPr lang="en-US" sz="1600" b="1" dirty="0" err="1"/>
              <a:t>naflarga</a:t>
            </a:r>
            <a:r>
              <a:rPr lang="en-US" sz="1600" b="1" dirty="0"/>
              <a:t> </a:t>
            </a:r>
            <a:r>
              <a:rPr lang="en-US" sz="1600" dirty="0" err="1"/>
              <a:t>egalik</a:t>
            </a:r>
            <a:r>
              <a:rPr lang="en-US" sz="1600" dirty="0"/>
              <a:t> </a:t>
            </a:r>
            <a:r>
              <a:rPr lang="en-US" sz="1600" dirty="0" err="1"/>
              <a:t>qiladi</a:t>
            </a:r>
            <a:r>
              <a:rPr lang="en-US" sz="1600" dirty="0"/>
              <a:t>.</a:t>
            </a:r>
            <a:endParaRPr lang="ru-RU" sz="1600" dirty="0"/>
          </a:p>
        </p:txBody>
      </p:sp>
      <p:pic>
        <p:nvPicPr>
          <p:cNvPr id="34" name="Рисунок 33" descr="Маркеры-галочки">
            <a:extLst>
              <a:ext uri="{FF2B5EF4-FFF2-40B4-BE49-F238E27FC236}">
                <a16:creationId xmlns="" xmlns:a16="http://schemas.microsoft.com/office/drawing/2014/main" id="{816E5E35-59B5-4072-B67B-649B0F15DD0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45627" y="5956921"/>
            <a:ext cx="455619" cy="45561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67117F15-6A13-4FD3-911F-82B14E4AFA16}"/>
              </a:ext>
            </a:extLst>
          </p:cNvPr>
          <p:cNvSpPr txBox="1"/>
          <p:nvPr/>
        </p:nvSpPr>
        <p:spPr>
          <a:xfrm>
            <a:off x="1301246" y="5965874"/>
            <a:ext cx="32303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Xaridor</a:t>
            </a:r>
            <a:r>
              <a:rPr lang="en-US" sz="1600" dirty="0"/>
              <a:t> </a:t>
            </a:r>
            <a:r>
              <a:rPr lang="en-US" sz="1600" dirty="0" err="1"/>
              <a:t>aktivni</a:t>
            </a:r>
            <a:r>
              <a:rPr lang="en-US" sz="1600" dirty="0"/>
              <a:t> </a:t>
            </a:r>
            <a:r>
              <a:rPr lang="en-US" sz="1600" b="1" dirty="0" err="1"/>
              <a:t>qabul</a:t>
            </a:r>
            <a:r>
              <a:rPr lang="en-US" sz="1600" b="1" dirty="0"/>
              <a:t> </a:t>
            </a:r>
            <a:r>
              <a:rPr lang="en-US" sz="1600" b="1" dirty="0" err="1"/>
              <a:t>qilib</a:t>
            </a:r>
            <a:r>
              <a:rPr lang="en-US" sz="1600" b="1" dirty="0"/>
              <a:t> </a:t>
            </a:r>
            <a:r>
              <a:rPr lang="en-US" sz="1600" b="1" dirty="0" err="1"/>
              <a:t>olgan</a:t>
            </a:r>
            <a:r>
              <a:rPr lang="en-US" sz="1600" b="1" dirty="0"/>
              <a:t>.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3957841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8" grpId="0"/>
      <p:bldP spid="11" grpId="0"/>
      <p:bldP spid="23" grpId="0"/>
      <p:bldP spid="24" grpId="0"/>
      <p:bldP spid="33" grpId="0"/>
      <p:bldP spid="3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76C2C03B-E3DC-4813-A754-49D9C6B374FD}"/>
              </a:ext>
            </a:extLst>
          </p:cNvPr>
          <p:cNvSpPr txBox="1"/>
          <p:nvPr/>
        </p:nvSpPr>
        <p:spPr>
          <a:xfrm>
            <a:off x="314036" y="134081"/>
            <a:ext cx="1044632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accent5">
                    <a:lumMod val="50000"/>
                  </a:schemeClr>
                </a:solidFill>
              </a:rPr>
              <a:t>Shartnoma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5">
                    <a:lumMod val="50000"/>
                  </a:schemeClr>
                </a:solidFill>
              </a:rPr>
              <a:t>sarflari</a:t>
            </a:r>
            <a:endParaRPr lang="uz-Cyrl-UZ" sz="1800" b="1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uz-Cyrl-UZ" sz="18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endParaRPr lang="ru-RU" sz="1800" b="1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ru-RU" dirty="0"/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="" xmlns:a16="http://schemas.microsoft.com/office/drawing/2014/main" id="{A9B9693C-67E5-40AB-9117-17C976755BB1}"/>
              </a:ext>
            </a:extLst>
          </p:cNvPr>
          <p:cNvSpPr/>
          <p:nvPr/>
        </p:nvSpPr>
        <p:spPr>
          <a:xfrm>
            <a:off x="1006764" y="775855"/>
            <a:ext cx="4156363" cy="61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Shartnoma</a:t>
            </a:r>
            <a:r>
              <a:rPr lang="en-US" dirty="0"/>
              <a:t> </a:t>
            </a:r>
            <a:r>
              <a:rPr lang="en-US" dirty="0" err="1"/>
              <a:t>tuzish</a:t>
            </a:r>
            <a:r>
              <a:rPr lang="en-US" dirty="0"/>
              <a:t> </a:t>
            </a:r>
            <a:r>
              <a:rPr lang="en-US" dirty="0" err="1" smtClean="0"/>
              <a:t>sarflari</a:t>
            </a:r>
            <a:endParaRPr lang="ru-RU" dirty="0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="" xmlns:a16="http://schemas.microsoft.com/office/drawing/2014/main" id="{309A0CF6-0AED-4DE0-9FDF-6268464F19E2}"/>
              </a:ext>
            </a:extLst>
          </p:cNvPr>
          <p:cNvSpPr/>
          <p:nvPr/>
        </p:nvSpPr>
        <p:spPr>
          <a:xfrm>
            <a:off x="7162390" y="747993"/>
            <a:ext cx="4156363" cy="61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Shartnomani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sarflari</a:t>
            </a: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89F04759-E49A-4FB7-8ABC-1A42640B5C4A}"/>
              </a:ext>
            </a:extLst>
          </p:cNvPr>
          <p:cNvSpPr txBox="1"/>
          <p:nvPr/>
        </p:nvSpPr>
        <p:spPr>
          <a:xfrm>
            <a:off x="734350" y="2859591"/>
            <a:ext cx="1992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Komissiya</a:t>
            </a:r>
            <a:r>
              <a:rPr lang="en-US" dirty="0" smtClean="0"/>
              <a:t> </a:t>
            </a:r>
            <a:r>
              <a:rPr lang="en-US" dirty="0" err="1" smtClean="0"/>
              <a:t>haqlari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589F6FB-B83E-4576-84D6-F14B3A51E83C}"/>
              </a:ext>
            </a:extLst>
          </p:cNvPr>
          <p:cNvSpPr txBox="1"/>
          <p:nvPr/>
        </p:nvSpPr>
        <p:spPr>
          <a:xfrm>
            <a:off x="3240966" y="2859591"/>
            <a:ext cx="26212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Yuridik</a:t>
            </a:r>
            <a:r>
              <a:rPr lang="en-US" dirty="0" smtClean="0"/>
              <a:t> </a:t>
            </a:r>
            <a:r>
              <a:rPr lang="en-US" dirty="0" err="1" smtClean="0"/>
              <a:t>xizmatlar</a:t>
            </a:r>
            <a:r>
              <a:rPr lang="en-US" dirty="0" smtClean="0"/>
              <a:t> </a:t>
            </a:r>
            <a:r>
              <a:rPr lang="en-US" dirty="0" err="1" smtClean="0"/>
              <a:t>haqlari</a:t>
            </a:r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F5327C1F-FFB4-41AF-8671-1FA0257EDDC6}"/>
              </a:ext>
            </a:extLst>
          </p:cNvPr>
          <p:cNvSpPr txBox="1"/>
          <p:nvPr/>
        </p:nvSpPr>
        <p:spPr>
          <a:xfrm>
            <a:off x="1006764" y="1436300"/>
            <a:ext cx="549820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tashkilot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xaridor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shartnoma</a:t>
            </a:r>
            <a:r>
              <a:rPr lang="en-US" dirty="0"/>
              <a:t> </a:t>
            </a:r>
            <a:r>
              <a:rPr lang="en-US" dirty="0" err="1"/>
              <a:t>tuzilganligi</a:t>
            </a:r>
            <a:r>
              <a:rPr lang="en-US" dirty="0"/>
              <a:t> </a:t>
            </a:r>
            <a:r>
              <a:rPr lang="en-US" dirty="0" err="1"/>
              <a:t>munosabati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 </a:t>
            </a:r>
            <a:r>
              <a:rPr lang="en-US" dirty="0" err="1"/>
              <a:t>sarflar</a:t>
            </a:r>
            <a:r>
              <a:rPr lang="en-US" dirty="0"/>
              <a:t>, agar </a:t>
            </a:r>
            <a:r>
              <a:rPr lang="en-US" dirty="0" err="1"/>
              <a:t>shartnoma</a:t>
            </a:r>
            <a:r>
              <a:rPr lang="en-US" dirty="0"/>
              <a:t> </a:t>
            </a:r>
            <a:r>
              <a:rPr lang="en-US" dirty="0" err="1"/>
              <a:t>tuzilmagan</a:t>
            </a:r>
            <a:r>
              <a:rPr lang="en-US" dirty="0"/>
              <a:t> </a:t>
            </a:r>
            <a:r>
              <a:rPr lang="en-US" dirty="0" err="1"/>
              <a:t>bo‘lganda</a:t>
            </a:r>
            <a:r>
              <a:rPr lang="en-US" dirty="0"/>
              <a:t>,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sarflar</a:t>
            </a:r>
            <a:r>
              <a:rPr lang="en-US" dirty="0"/>
              <a:t> </a:t>
            </a:r>
            <a:r>
              <a:rPr lang="en-US" dirty="0" err="1"/>
              <a:t>bo‘lmasdi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11" name="Стрелка: вниз 10">
            <a:extLst>
              <a:ext uri="{FF2B5EF4-FFF2-40B4-BE49-F238E27FC236}">
                <a16:creationId xmlns="" xmlns:a16="http://schemas.microsoft.com/office/drawing/2014/main" id="{C3914214-AFFC-4FDF-8C9C-C019081CEB2A}"/>
              </a:ext>
            </a:extLst>
          </p:cNvPr>
          <p:cNvSpPr/>
          <p:nvPr/>
        </p:nvSpPr>
        <p:spPr>
          <a:xfrm>
            <a:off x="2280213" y="3429000"/>
            <a:ext cx="1516283" cy="160210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9EFF7ED-BF59-431B-9511-17A95F0D6A2B}"/>
              </a:ext>
            </a:extLst>
          </p:cNvPr>
          <p:cNvSpPr txBox="1"/>
          <p:nvPr/>
        </p:nvSpPr>
        <p:spPr>
          <a:xfrm>
            <a:off x="329944" y="5212779"/>
            <a:ext cx="551580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>
                <a:solidFill>
                  <a:srgbClr val="002060"/>
                </a:solidFill>
              </a:rPr>
              <a:t>Kapitallashtiriladi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va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amortizatsiya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hisoblanadi</a:t>
            </a:r>
            <a:r>
              <a:rPr lang="uz-Cyrl-UZ" b="1" dirty="0" smtClean="0">
                <a:solidFill>
                  <a:srgbClr val="002060"/>
                </a:solidFill>
              </a:rPr>
              <a:t>.</a:t>
            </a:r>
            <a:endParaRPr lang="uz-Cyrl-UZ" b="1" dirty="0">
              <a:solidFill>
                <a:srgbClr val="002060"/>
              </a:solidFill>
            </a:endParaRPr>
          </a:p>
          <a:p>
            <a:endParaRPr lang="uz-Cyrl-UZ" dirty="0"/>
          </a:p>
          <a:p>
            <a:r>
              <a:rPr lang="en-US" dirty="0"/>
              <a:t>Agar </a:t>
            </a:r>
            <a:r>
              <a:rPr lang="en-US" dirty="0" err="1"/>
              <a:t>amortizatsiya</a:t>
            </a:r>
            <a:r>
              <a:rPr lang="en-US" dirty="0"/>
              <a:t> </a:t>
            </a:r>
            <a:r>
              <a:rPr lang="en-US" dirty="0" err="1"/>
              <a:t>muddati</a:t>
            </a:r>
            <a:r>
              <a:rPr lang="en-US" dirty="0"/>
              <a:t> 1 </a:t>
            </a:r>
            <a:r>
              <a:rPr lang="en-US" dirty="0" err="1"/>
              <a:t>yildan</a:t>
            </a:r>
            <a:r>
              <a:rPr lang="en-US" dirty="0"/>
              <a:t> </a:t>
            </a:r>
            <a:r>
              <a:rPr lang="en-US" dirty="0" err="1"/>
              <a:t>kam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,</a:t>
            </a:r>
            <a:br>
              <a:rPr lang="en-US" dirty="0"/>
            </a:br>
            <a:r>
              <a:rPr lang="en-US" dirty="0" err="1"/>
              <a:t>bevosita</a:t>
            </a:r>
            <a:r>
              <a:rPr lang="en-US" dirty="0"/>
              <a:t> </a:t>
            </a:r>
            <a:r>
              <a:rPr lang="en-US" dirty="0" err="1"/>
              <a:t>xarajat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aks</a:t>
            </a:r>
            <a:r>
              <a:rPr lang="en-US" dirty="0"/>
              <a:t> </a:t>
            </a:r>
            <a:r>
              <a:rPr lang="en-US" dirty="0" err="1"/>
              <a:t>ettirish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B0901083-AE3A-415F-97F3-CAD3A25A380D}"/>
              </a:ext>
            </a:extLst>
          </p:cNvPr>
          <p:cNvSpPr txBox="1"/>
          <p:nvPr/>
        </p:nvSpPr>
        <p:spPr>
          <a:xfrm>
            <a:off x="6693792" y="1394691"/>
            <a:ext cx="549820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/>
              <a:t>Agar BHXS 2 / BHXS 16 /BHXS 38 </a:t>
            </a:r>
            <a:r>
              <a:rPr lang="en-US" dirty="0" err="1"/>
              <a:t>qo‘llash</a:t>
            </a:r>
            <a:r>
              <a:rPr lang="en-US" dirty="0"/>
              <a:t> </a:t>
            </a:r>
            <a:r>
              <a:rPr lang="en-US" dirty="0" err="1"/>
              <a:t>doirasida</a:t>
            </a:r>
            <a:r>
              <a:rPr lang="en-US" dirty="0"/>
              <a:t> </a:t>
            </a:r>
            <a:r>
              <a:rPr lang="en-US" dirty="0" err="1"/>
              <a:t>bo‘lmasa</a:t>
            </a:r>
            <a:r>
              <a:rPr lang="en-US"/>
              <a:t>,</a:t>
            </a:r>
            <a:endParaRPr lang="ru-RU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47C83C43-CC63-429F-B4BF-68EDCAF6B34F}"/>
              </a:ext>
            </a:extLst>
          </p:cNvPr>
          <p:cNvSpPr/>
          <p:nvPr/>
        </p:nvSpPr>
        <p:spPr>
          <a:xfrm>
            <a:off x="7162390" y="2734831"/>
            <a:ext cx="4828982" cy="29904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002060"/>
                </a:solidFill>
              </a:rPr>
              <a:t>Kapitallashtiriladi</a:t>
            </a:r>
            <a:r>
              <a:rPr lang="en-US" b="1" dirty="0">
                <a:solidFill>
                  <a:srgbClr val="002060"/>
                </a:solidFill>
              </a:rPr>
              <a:t>, </a:t>
            </a:r>
            <a:r>
              <a:rPr lang="en-US" b="1" dirty="0" smtClean="0">
                <a:solidFill>
                  <a:srgbClr val="002060"/>
                </a:solidFill>
              </a:rPr>
              <a:t>agar:</a:t>
            </a:r>
          </a:p>
          <a:p>
            <a:r>
              <a:rPr lang="en-US" sz="1600" dirty="0" smtClean="0"/>
              <a:t>- </a:t>
            </a:r>
            <a:r>
              <a:rPr lang="en-US" sz="1600" dirty="0" err="1" smtClean="0"/>
              <a:t>Sarflar</a:t>
            </a:r>
            <a:r>
              <a:rPr lang="en-US" sz="1600" dirty="0" smtClean="0"/>
              <a:t> </a:t>
            </a:r>
            <a:r>
              <a:rPr lang="en-US" sz="1600" dirty="0" err="1"/>
              <a:t>shartnomaga</a:t>
            </a:r>
            <a:r>
              <a:rPr lang="en-US" sz="1600" dirty="0"/>
              <a:t> </a:t>
            </a:r>
            <a:r>
              <a:rPr lang="en-US" sz="1600" dirty="0" err="1"/>
              <a:t>bevosita</a:t>
            </a:r>
            <a:r>
              <a:rPr lang="en-US" sz="1600" dirty="0"/>
              <a:t> </a:t>
            </a:r>
            <a:r>
              <a:rPr lang="en-US" sz="1600" dirty="0" err="1"/>
              <a:t>bog‘liq</a:t>
            </a:r>
            <a:r>
              <a:rPr lang="en-US" sz="1600" dirty="0"/>
              <a:t> </a:t>
            </a:r>
            <a:r>
              <a:rPr lang="en-US" sz="1600" dirty="0" err="1"/>
              <a:t>bo‘lsa</a:t>
            </a:r>
            <a:r>
              <a:rPr lang="en-US" sz="1600" dirty="0"/>
              <a:t>,</a:t>
            </a:r>
            <a:br>
              <a:rPr lang="en-US" sz="1600" dirty="0"/>
            </a:br>
            <a:r>
              <a:rPr lang="en-US" sz="1600" dirty="0" smtClean="0"/>
              <a:t>- </a:t>
            </a:r>
            <a:r>
              <a:rPr lang="en-US" sz="1600" dirty="0" err="1" smtClean="0"/>
              <a:t>Sarflar</a:t>
            </a:r>
            <a:r>
              <a:rPr lang="en-US" sz="1600" dirty="0" smtClean="0"/>
              <a:t> </a:t>
            </a:r>
            <a:r>
              <a:rPr lang="en-US" sz="1600" dirty="0" err="1"/>
              <a:t>BJni</a:t>
            </a:r>
            <a:r>
              <a:rPr lang="en-US" sz="1600" dirty="0"/>
              <a:t> </a:t>
            </a:r>
            <a:r>
              <a:rPr lang="en-US" sz="1600" dirty="0" err="1"/>
              <a:t>qanoatlantirishda</a:t>
            </a:r>
            <a:r>
              <a:rPr lang="en-US" sz="1600" dirty="0"/>
              <a:t> </a:t>
            </a:r>
            <a:r>
              <a:rPr lang="en-US" sz="1600" dirty="0" err="1"/>
              <a:t>ishlatiladigan</a:t>
            </a:r>
            <a:r>
              <a:rPr lang="en-US" sz="1600" dirty="0"/>
              <a:t> </a:t>
            </a:r>
            <a:r>
              <a:rPr lang="en-US" sz="1600" dirty="0" err="1"/>
              <a:t>resurslarni</a:t>
            </a:r>
            <a:r>
              <a:rPr lang="en-US" sz="1600" dirty="0"/>
              <a:t> </a:t>
            </a:r>
            <a:r>
              <a:rPr lang="en-US" sz="1600" dirty="0" err="1"/>
              <a:t>yaralishiga</a:t>
            </a:r>
            <a:r>
              <a:rPr lang="en-US" sz="1600" dirty="0"/>
              <a:t> </a:t>
            </a:r>
            <a:r>
              <a:rPr lang="en-US" sz="1600" dirty="0" err="1"/>
              <a:t>yoki</a:t>
            </a:r>
            <a:r>
              <a:rPr lang="en-US" sz="1600" dirty="0"/>
              <a:t> </a:t>
            </a:r>
            <a:r>
              <a:rPr lang="en-US" sz="1600" dirty="0" err="1"/>
              <a:t>takomillashishiga</a:t>
            </a:r>
            <a:r>
              <a:rPr lang="en-US" sz="1600" dirty="0"/>
              <a:t> </a:t>
            </a:r>
            <a:r>
              <a:rPr lang="en-US" sz="1600" dirty="0" err="1"/>
              <a:t>sabab</a:t>
            </a:r>
            <a:r>
              <a:rPr lang="en-US" sz="1600" dirty="0"/>
              <a:t> </a:t>
            </a:r>
            <a:r>
              <a:rPr lang="en-US" sz="1600" dirty="0" err="1"/>
              <a:t>bo‘lsa</a:t>
            </a:r>
            <a:r>
              <a:rPr lang="en-US" sz="1600" dirty="0"/>
              <a:t>,</a:t>
            </a:r>
            <a:br>
              <a:rPr lang="en-US" sz="1600" dirty="0"/>
            </a:br>
            <a:r>
              <a:rPr lang="en-US" sz="1600" dirty="0" smtClean="0"/>
              <a:t>- </a:t>
            </a:r>
            <a:r>
              <a:rPr lang="en-US" sz="1600" dirty="0" err="1" smtClean="0"/>
              <a:t>Sarflar</a:t>
            </a:r>
            <a:r>
              <a:rPr lang="en-US" sz="1600" dirty="0" smtClean="0"/>
              <a:t> </a:t>
            </a:r>
            <a:r>
              <a:rPr lang="en-US" sz="1600" dirty="0" err="1"/>
              <a:t>qoplanishi</a:t>
            </a:r>
            <a:r>
              <a:rPr lang="en-US" sz="1600" dirty="0"/>
              <a:t> </a:t>
            </a:r>
            <a:r>
              <a:rPr lang="en-US" sz="1600" dirty="0" err="1"/>
              <a:t>kutilsa</a:t>
            </a:r>
            <a:r>
              <a:rPr lang="en-US" sz="1600" dirty="0"/>
              <a:t>. </a:t>
            </a:r>
            <a:endParaRPr lang="ru-RU" sz="1600" dirty="0"/>
          </a:p>
        </p:txBody>
      </p:sp>
      <p:sp>
        <p:nvSpPr>
          <p:cNvPr id="15" name="Стрелка: вниз 14">
            <a:extLst>
              <a:ext uri="{FF2B5EF4-FFF2-40B4-BE49-F238E27FC236}">
                <a16:creationId xmlns="" xmlns:a16="http://schemas.microsoft.com/office/drawing/2014/main" id="{81391177-E320-499F-B84E-5CD871949D16}"/>
              </a:ext>
            </a:extLst>
          </p:cNvPr>
          <p:cNvSpPr/>
          <p:nvPr/>
        </p:nvSpPr>
        <p:spPr>
          <a:xfrm>
            <a:off x="9074552" y="2068884"/>
            <a:ext cx="601883" cy="64633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8676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/>
      <p:bldP spid="7" grpId="0"/>
      <p:bldP spid="9" grpId="0"/>
      <p:bldP spid="11" grpId="0" animBg="1"/>
      <p:bldP spid="12" grpId="0"/>
      <p:bldP spid="13" grpId="0"/>
      <p:bldP spid="14" grpId="0" animBg="1"/>
      <p:bldP spid="1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84E98391-6378-4CB2-87B6-07B1498D09D0}"/>
              </a:ext>
            </a:extLst>
          </p:cNvPr>
          <p:cNvSpPr txBox="1"/>
          <p:nvPr/>
        </p:nvSpPr>
        <p:spPr>
          <a:xfrm>
            <a:off x="7135585" y="1106262"/>
            <a:ext cx="4326335" cy="1107996"/>
          </a:xfrm>
          <a:prstGeom prst="rect">
            <a:avLst/>
          </a:prstGeom>
          <a:noFill/>
        </p:spPr>
        <p:txBody>
          <a:bodyPr wrap="square" lIns="36000" tIns="0" rIns="36000" bIns="0" rtlCol="0" anchor="ctr">
            <a:spAutoFit/>
          </a:bodyPr>
          <a:lstStyle/>
          <a:p>
            <a:pPr algn="r"/>
            <a:r>
              <a:rPr lang="en-US" sz="3600" dirty="0"/>
              <a:t>15-son MHXS </a:t>
            </a:r>
            <a:r>
              <a:rPr lang="en-US" sz="3600" dirty="0" err="1"/>
              <a:t>qanday</a:t>
            </a:r>
            <a:r>
              <a:rPr lang="en-US" sz="3600" dirty="0"/>
              <a:t> </a:t>
            </a:r>
            <a:r>
              <a:rPr lang="en-US" sz="3600" dirty="0" err="1"/>
              <a:t>qo‘llanadi</a:t>
            </a:r>
            <a:r>
              <a:rPr lang="en-US" sz="3600" dirty="0"/>
              <a:t>?</a:t>
            </a:r>
            <a:endParaRPr lang="ko-KR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F44826D5-E575-4CE3-9C8B-8CE621C9BE91}"/>
              </a:ext>
            </a:extLst>
          </p:cNvPr>
          <p:cNvSpPr/>
          <p:nvPr/>
        </p:nvSpPr>
        <p:spPr>
          <a:xfrm>
            <a:off x="7391523" y="2214258"/>
            <a:ext cx="4174836" cy="1727200"/>
          </a:xfrm>
          <a:prstGeom prst="rect">
            <a:avLst/>
          </a:prstGeom>
          <a:solidFill>
            <a:schemeClr val="accent1"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41534D1-5027-464B-B228-0931635FEF94}"/>
              </a:ext>
            </a:extLst>
          </p:cNvPr>
          <p:cNvSpPr txBox="1"/>
          <p:nvPr/>
        </p:nvSpPr>
        <p:spPr>
          <a:xfrm>
            <a:off x="7391522" y="2406211"/>
            <a:ext cx="41748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bg1"/>
                </a:solidFill>
              </a:rPr>
              <a:t>Kuchga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kirish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sanasi</a:t>
            </a:r>
            <a:endParaRPr lang="en-US" dirty="0" smtClean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err="1" smtClean="0">
                <a:solidFill>
                  <a:schemeClr val="bg1"/>
                </a:solidFill>
              </a:rPr>
              <a:t>Kuchli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ta’sirlanadigan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faoliyat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sohalari</a:t>
            </a:r>
            <a:endParaRPr lang="uz-Cyrl-UZ" altLang="ko-KR" b="1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171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25BFC9A7-3374-42D5-9CF7-07016F806098}"/>
              </a:ext>
            </a:extLst>
          </p:cNvPr>
          <p:cNvSpPr txBox="1"/>
          <p:nvPr/>
        </p:nvSpPr>
        <p:spPr>
          <a:xfrm>
            <a:off x="314036" y="134081"/>
            <a:ext cx="104463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15-son MHXS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qanday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qo‘llanadi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</a:rPr>
              <a:t>?</a:t>
            </a:r>
            <a:endParaRPr lang="ru-RU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2437766-4EDC-4A4D-9D9B-0F78EA5F3BB1}"/>
              </a:ext>
            </a:extLst>
          </p:cNvPr>
          <p:cNvSpPr txBox="1"/>
          <p:nvPr/>
        </p:nvSpPr>
        <p:spPr>
          <a:xfrm>
            <a:off x="2754775" y="937549"/>
            <a:ext cx="61221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2018 </a:t>
            </a:r>
            <a:r>
              <a:rPr lang="en-US" b="1" dirty="0" err="1"/>
              <a:t>yil</a:t>
            </a:r>
            <a:r>
              <a:rPr lang="en-US" b="1" dirty="0"/>
              <a:t> 1 </a:t>
            </a:r>
            <a:r>
              <a:rPr lang="en-US" b="1" dirty="0" err="1"/>
              <a:t>yanvardan</a:t>
            </a:r>
            <a:r>
              <a:rPr lang="en-US" b="1" dirty="0"/>
              <a:t> </a:t>
            </a:r>
            <a:r>
              <a:rPr lang="en-US" b="1" dirty="0" err="1"/>
              <a:t>boshlab</a:t>
            </a:r>
            <a:r>
              <a:rPr lang="en-US" b="1" dirty="0"/>
              <a:t> </a:t>
            </a:r>
            <a:r>
              <a:rPr lang="en-US" b="1" dirty="0" err="1"/>
              <a:t>majburiy</a:t>
            </a:r>
            <a:r>
              <a:rPr lang="en-US" b="1" dirty="0"/>
              <a:t> </a:t>
            </a:r>
            <a:r>
              <a:rPr lang="en-US" b="1" dirty="0" err="1"/>
              <a:t>qo‘llash</a:t>
            </a:r>
            <a:r>
              <a:rPr lang="en-US" b="1" dirty="0"/>
              <a:t> </a:t>
            </a:r>
            <a:r>
              <a:rPr lang="en-US" b="1" dirty="0" err="1" smtClean="0"/>
              <a:t>sanasi</a:t>
            </a:r>
            <a:endParaRPr lang="ru-RU" b="1" dirty="0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="" xmlns:a16="http://schemas.microsoft.com/office/drawing/2014/main" id="{47FA8B10-735A-496C-BAAB-E18A80B92702}"/>
              </a:ext>
            </a:extLst>
          </p:cNvPr>
          <p:cNvSpPr/>
          <p:nvPr/>
        </p:nvSpPr>
        <p:spPr>
          <a:xfrm>
            <a:off x="3495554" y="1493134"/>
            <a:ext cx="4653023" cy="6366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Qanday</a:t>
            </a:r>
            <a:r>
              <a:rPr lang="en-US" b="1" dirty="0"/>
              <a:t> </a:t>
            </a:r>
            <a:r>
              <a:rPr lang="en-US" b="1" dirty="0" err="1"/>
              <a:t>qo‘llash</a:t>
            </a:r>
            <a:r>
              <a:rPr lang="en-US" b="1" dirty="0"/>
              <a:t> </a:t>
            </a:r>
            <a:r>
              <a:rPr lang="en-US" b="1" dirty="0" err="1"/>
              <a:t>kerak</a:t>
            </a:r>
            <a:r>
              <a:rPr lang="en-US" b="1" dirty="0" smtClean="0"/>
              <a:t>?</a:t>
            </a:r>
            <a:endParaRPr lang="ru-RU" b="1" dirty="0"/>
          </a:p>
        </p:txBody>
      </p:sp>
      <p:cxnSp>
        <p:nvCxnSpPr>
          <p:cNvPr id="6" name="Прямая со стрелкой 5">
            <a:extLst>
              <a:ext uri="{FF2B5EF4-FFF2-40B4-BE49-F238E27FC236}">
                <a16:creationId xmlns="" xmlns:a16="http://schemas.microsoft.com/office/drawing/2014/main" id="{77F7B2D1-8F3C-4790-BBD6-A2F04FFC88BA}"/>
              </a:ext>
            </a:extLst>
          </p:cNvPr>
          <p:cNvCxnSpPr>
            <a:stCxn id="4" idx="2"/>
          </p:cNvCxnSpPr>
          <p:nvPr/>
        </p:nvCxnSpPr>
        <p:spPr>
          <a:xfrm flipH="1">
            <a:off x="4826643" y="2129742"/>
            <a:ext cx="995423" cy="6481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 стрелкой 6">
            <a:extLst>
              <a:ext uri="{FF2B5EF4-FFF2-40B4-BE49-F238E27FC236}">
                <a16:creationId xmlns="" xmlns:a16="http://schemas.microsoft.com/office/drawing/2014/main" id="{8C6B94BB-0C03-4661-BA2F-D29360473A0B}"/>
              </a:ext>
            </a:extLst>
          </p:cNvPr>
          <p:cNvCxnSpPr>
            <a:cxnSpLocks/>
          </p:cNvCxnSpPr>
          <p:nvPr/>
        </p:nvCxnSpPr>
        <p:spPr>
          <a:xfrm>
            <a:off x="5878977" y="2129742"/>
            <a:ext cx="984810" cy="6481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Прямоугольник: скругленные углы 11">
            <a:extLst>
              <a:ext uri="{FF2B5EF4-FFF2-40B4-BE49-F238E27FC236}">
                <a16:creationId xmlns="" xmlns:a16="http://schemas.microsoft.com/office/drawing/2014/main" id="{A16BE714-6E6E-4214-9981-88833E71F29D}"/>
              </a:ext>
            </a:extLst>
          </p:cNvPr>
          <p:cNvSpPr/>
          <p:nvPr/>
        </p:nvSpPr>
        <p:spPr>
          <a:xfrm>
            <a:off x="1469985" y="2870522"/>
            <a:ext cx="4132162" cy="6481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To‘liq</a:t>
            </a:r>
            <a:r>
              <a:rPr lang="en-US" dirty="0"/>
              <a:t> </a:t>
            </a:r>
            <a:r>
              <a:rPr lang="en-US" dirty="0" err="1"/>
              <a:t>retrospektiv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qilish</a:t>
            </a:r>
            <a:endParaRPr lang="ru-RU" dirty="0"/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="" xmlns:a16="http://schemas.microsoft.com/office/drawing/2014/main" id="{1A7D45EA-E134-446F-9D0C-3C26A19C6F28}"/>
              </a:ext>
            </a:extLst>
          </p:cNvPr>
          <p:cNvSpPr/>
          <p:nvPr/>
        </p:nvSpPr>
        <p:spPr>
          <a:xfrm>
            <a:off x="6165447" y="2870522"/>
            <a:ext cx="4784203" cy="6481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Tahrirlangan</a:t>
            </a:r>
            <a:r>
              <a:rPr lang="en-US" dirty="0"/>
              <a:t> </a:t>
            </a:r>
            <a:r>
              <a:rPr lang="en-US" dirty="0" err="1"/>
              <a:t>retrospektiv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qilish</a:t>
            </a:r>
            <a:endParaRPr lang="ru-RU" dirty="0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640F3683-0FAF-4EE4-A56A-822263398FFD}"/>
              </a:ext>
            </a:extLst>
          </p:cNvPr>
          <p:cNvSpPr txBox="1"/>
          <p:nvPr/>
        </p:nvSpPr>
        <p:spPr>
          <a:xfrm>
            <a:off x="1304826" y="3710745"/>
            <a:ext cx="37625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hisobot</a:t>
            </a:r>
            <a:r>
              <a:rPr lang="en-US" dirty="0"/>
              <a:t> </a:t>
            </a:r>
            <a:r>
              <a:rPr lang="en-US" dirty="0" err="1"/>
              <a:t>davriga</a:t>
            </a:r>
            <a:r>
              <a:rPr lang="en-US" dirty="0"/>
              <a:t> </a:t>
            </a:r>
            <a:r>
              <a:rPr lang="en-US" dirty="0" err="1"/>
              <a:t>retrospektiv</a:t>
            </a:r>
            <a:endParaRPr lang="ru-RU" dirty="0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3D9FA4E0-3786-4A79-8C56-8CC291242BD1}"/>
              </a:ext>
            </a:extLst>
          </p:cNvPr>
          <p:cNvSpPr txBox="1"/>
          <p:nvPr/>
        </p:nvSpPr>
        <p:spPr>
          <a:xfrm>
            <a:off x="6378907" y="3757044"/>
            <a:ext cx="41216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Dastlabki</a:t>
            </a:r>
            <a:r>
              <a:rPr lang="en-US" dirty="0"/>
              <a:t> </a:t>
            </a:r>
            <a:r>
              <a:rPr lang="en-US" dirty="0" err="1"/>
              <a:t>qo‘llash</a:t>
            </a:r>
            <a:r>
              <a:rPr lang="en-US" dirty="0"/>
              <a:t> </a:t>
            </a:r>
            <a:r>
              <a:rPr lang="en-US" dirty="0" err="1"/>
              <a:t>sanasiga</a:t>
            </a:r>
            <a:r>
              <a:rPr lang="en-US" dirty="0"/>
              <a:t> </a:t>
            </a:r>
            <a:r>
              <a:rPr lang="en-US" dirty="0" err="1"/>
              <a:t>kumulyativ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ta’sirni</a:t>
            </a:r>
            <a:r>
              <a:rPr lang="en-US" dirty="0"/>
              <a:t> </a:t>
            </a:r>
            <a:r>
              <a:rPr lang="en-US" dirty="0" err="1" smtClean="0"/>
              <a:t>hisoblagan</a:t>
            </a:r>
            <a:r>
              <a:rPr lang="en-US" dirty="0" smtClean="0"/>
              <a:t> </a:t>
            </a:r>
            <a:r>
              <a:rPr lang="en-US" dirty="0" err="1"/>
              <a:t>xolda</a:t>
            </a:r>
            <a:r>
              <a:rPr lang="en-US" dirty="0"/>
              <a:t> </a:t>
            </a:r>
            <a:r>
              <a:rPr lang="en-US" dirty="0" err="1"/>
              <a:t>retrospektiv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2733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2" grpId="0" animBg="1"/>
      <p:bldP spid="13" grpId="0" animBg="1"/>
      <p:bldP spid="14" grpId="0"/>
      <p:bldP spid="1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4000" dirty="0" err="1"/>
              <a:t>Kuchli</a:t>
            </a:r>
            <a:r>
              <a:rPr lang="en-US" sz="4000" dirty="0"/>
              <a:t> </a:t>
            </a:r>
            <a:r>
              <a:rPr lang="en-US" sz="4000" dirty="0" err="1"/>
              <a:t>ta’sirlanadigan</a:t>
            </a:r>
            <a:r>
              <a:rPr lang="en-US" sz="4000" dirty="0"/>
              <a:t> </a:t>
            </a:r>
            <a:r>
              <a:rPr lang="en-US" sz="4000" dirty="0" err="1"/>
              <a:t>faoliyat</a:t>
            </a:r>
            <a:r>
              <a:rPr lang="en-US" sz="4000" dirty="0"/>
              <a:t> </a:t>
            </a:r>
            <a:r>
              <a:rPr lang="en-US" sz="4000" dirty="0" err="1"/>
              <a:t>sohalari</a:t>
            </a:r>
            <a:endParaRPr lang="en-US" sz="4000" dirty="0"/>
          </a:p>
        </p:txBody>
      </p:sp>
      <p:grpSp>
        <p:nvGrpSpPr>
          <p:cNvPr id="3" name="Graphic 1">
            <a:extLst>
              <a:ext uri="{FF2B5EF4-FFF2-40B4-BE49-F238E27FC236}">
                <a16:creationId xmlns="" xmlns:a16="http://schemas.microsoft.com/office/drawing/2014/main" id="{807824A6-2AF6-4848-8B31-40E4CD102ECB}"/>
              </a:ext>
            </a:extLst>
          </p:cNvPr>
          <p:cNvGrpSpPr/>
          <p:nvPr/>
        </p:nvGrpSpPr>
        <p:grpSpPr>
          <a:xfrm>
            <a:off x="353958" y="1857355"/>
            <a:ext cx="6489308" cy="4531816"/>
            <a:chOff x="1866995" y="476294"/>
            <a:chExt cx="8456581" cy="5905664"/>
          </a:xfrm>
        </p:grpSpPr>
        <p:sp>
          <p:nvSpPr>
            <p:cNvPr id="4" name="Freeform: Shape 3">
              <a:extLst>
                <a:ext uri="{FF2B5EF4-FFF2-40B4-BE49-F238E27FC236}">
                  <a16:creationId xmlns="" xmlns:a16="http://schemas.microsoft.com/office/drawing/2014/main" id="{F32BB4A2-23B5-437B-9088-C18D3C57F02B}"/>
                </a:ext>
              </a:extLst>
            </p:cNvPr>
            <p:cNvSpPr/>
            <p:nvPr/>
          </p:nvSpPr>
          <p:spPr>
            <a:xfrm>
              <a:off x="2555520" y="2123027"/>
              <a:ext cx="529326" cy="604170"/>
            </a:xfrm>
            <a:custGeom>
              <a:avLst/>
              <a:gdLst>
                <a:gd name="connsiteX0" fmla="*/ 503624 w 529326"/>
                <a:gd name="connsiteY0" fmla="*/ 316801 h 604170"/>
                <a:gd name="connsiteX1" fmla="*/ 458666 w 529326"/>
                <a:gd name="connsiteY1" fmla="*/ 259080 h 604170"/>
                <a:gd name="connsiteX2" fmla="*/ 406469 w 529326"/>
                <a:gd name="connsiteY2" fmla="*/ 112014 h 604170"/>
                <a:gd name="connsiteX3" fmla="*/ 363225 w 529326"/>
                <a:gd name="connsiteY3" fmla="*/ 0 h 604170"/>
                <a:gd name="connsiteX4" fmla="*/ 275500 w 529326"/>
                <a:gd name="connsiteY4" fmla="*/ 54292 h 604170"/>
                <a:gd name="connsiteX5" fmla="*/ 156914 w 529326"/>
                <a:gd name="connsiteY5" fmla="*/ 54578 h 604170"/>
                <a:gd name="connsiteX6" fmla="*/ 3180 w 529326"/>
                <a:gd name="connsiteY6" fmla="*/ 258223 h 604170"/>
                <a:gd name="connsiteX7" fmla="*/ 122147 w 529326"/>
                <a:gd name="connsiteY7" fmla="*/ 549212 h 604170"/>
                <a:gd name="connsiteX8" fmla="*/ 128053 w 529326"/>
                <a:gd name="connsiteY8" fmla="*/ 584645 h 604170"/>
                <a:gd name="connsiteX9" fmla="*/ 374655 w 529326"/>
                <a:gd name="connsiteY9" fmla="*/ 604171 h 604170"/>
                <a:gd name="connsiteX10" fmla="*/ 425709 w 529326"/>
                <a:gd name="connsiteY10" fmla="*/ 596075 h 604170"/>
                <a:gd name="connsiteX11" fmla="*/ 500004 w 529326"/>
                <a:gd name="connsiteY11" fmla="*/ 548735 h 604170"/>
                <a:gd name="connsiteX12" fmla="*/ 499909 w 529326"/>
                <a:gd name="connsiteY12" fmla="*/ 405003 h 604170"/>
                <a:gd name="connsiteX13" fmla="*/ 503052 w 529326"/>
                <a:gd name="connsiteY13" fmla="*/ 380809 h 604170"/>
                <a:gd name="connsiteX14" fmla="*/ 503624 w 529326"/>
                <a:gd name="connsiteY14" fmla="*/ 316801 h 604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29326" h="604170">
                  <a:moveTo>
                    <a:pt x="503624" y="316801"/>
                  </a:moveTo>
                  <a:cubicBezTo>
                    <a:pt x="490098" y="295846"/>
                    <a:pt x="454094" y="283274"/>
                    <a:pt x="458666" y="259080"/>
                  </a:cubicBezTo>
                  <a:cubicBezTo>
                    <a:pt x="470381" y="197358"/>
                    <a:pt x="430567" y="158401"/>
                    <a:pt x="406469" y="112014"/>
                  </a:cubicBezTo>
                  <a:cubicBezTo>
                    <a:pt x="413803" y="67246"/>
                    <a:pt x="395229" y="32385"/>
                    <a:pt x="363225" y="0"/>
                  </a:cubicBezTo>
                  <a:cubicBezTo>
                    <a:pt x="351414" y="47911"/>
                    <a:pt x="315981" y="54864"/>
                    <a:pt x="275500" y="54292"/>
                  </a:cubicBezTo>
                  <a:cubicBezTo>
                    <a:pt x="235971" y="53721"/>
                    <a:pt x="196252" y="51625"/>
                    <a:pt x="156914" y="54578"/>
                  </a:cubicBezTo>
                  <a:cubicBezTo>
                    <a:pt x="45281" y="62960"/>
                    <a:pt x="-14917" y="148780"/>
                    <a:pt x="3180" y="258223"/>
                  </a:cubicBezTo>
                  <a:cubicBezTo>
                    <a:pt x="20897" y="365188"/>
                    <a:pt x="91763" y="448628"/>
                    <a:pt x="122147" y="549212"/>
                  </a:cubicBezTo>
                  <a:cubicBezTo>
                    <a:pt x="124148" y="561022"/>
                    <a:pt x="126053" y="572834"/>
                    <a:pt x="128053" y="584645"/>
                  </a:cubicBezTo>
                  <a:cubicBezTo>
                    <a:pt x="210254" y="591122"/>
                    <a:pt x="292454" y="597694"/>
                    <a:pt x="374655" y="604171"/>
                  </a:cubicBezTo>
                  <a:cubicBezTo>
                    <a:pt x="388085" y="579120"/>
                    <a:pt x="408755" y="599122"/>
                    <a:pt x="425709" y="596075"/>
                  </a:cubicBezTo>
                  <a:cubicBezTo>
                    <a:pt x="457713" y="590264"/>
                    <a:pt x="502766" y="592741"/>
                    <a:pt x="500004" y="548735"/>
                  </a:cubicBezTo>
                  <a:cubicBezTo>
                    <a:pt x="496956" y="500443"/>
                    <a:pt x="506862" y="452628"/>
                    <a:pt x="499909" y="405003"/>
                  </a:cubicBezTo>
                  <a:cubicBezTo>
                    <a:pt x="498575" y="395954"/>
                    <a:pt x="490670" y="385953"/>
                    <a:pt x="503052" y="380809"/>
                  </a:cubicBezTo>
                  <a:cubicBezTo>
                    <a:pt x="554297" y="359378"/>
                    <a:pt x="517149" y="337757"/>
                    <a:pt x="503624" y="316801"/>
                  </a:cubicBezTo>
                  <a:close/>
                </a:path>
              </a:pathLst>
            </a:custGeom>
            <a:solidFill>
              <a:srgbClr val="F9B99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="" xmlns:a16="http://schemas.microsoft.com/office/drawing/2014/main" id="{9E2939D9-6C7E-436D-8661-EA7DC42AE561}"/>
                </a:ext>
              </a:extLst>
            </p:cNvPr>
            <p:cNvSpPr/>
            <p:nvPr/>
          </p:nvSpPr>
          <p:spPr>
            <a:xfrm>
              <a:off x="2556396" y="2430321"/>
              <a:ext cx="1482584" cy="1897647"/>
            </a:xfrm>
            <a:custGeom>
              <a:avLst/>
              <a:gdLst>
                <a:gd name="connsiteX0" fmla="*/ 797833 w 1482584"/>
                <a:gd name="connsiteY0" fmla="*/ 1667809 h 1897647"/>
                <a:gd name="connsiteX1" fmla="*/ 548754 w 1482584"/>
                <a:gd name="connsiteY1" fmla="*/ 1618756 h 1897647"/>
                <a:gd name="connsiteX2" fmla="*/ 477221 w 1482584"/>
                <a:gd name="connsiteY2" fmla="*/ 1649331 h 1897647"/>
                <a:gd name="connsiteX3" fmla="*/ 446455 w 1482584"/>
                <a:gd name="connsiteY3" fmla="*/ 1733913 h 1897647"/>
                <a:gd name="connsiteX4" fmla="*/ 276529 w 1482584"/>
                <a:gd name="connsiteY4" fmla="*/ 1884884 h 1897647"/>
                <a:gd name="connsiteX5" fmla="*/ 252431 w 1482584"/>
                <a:gd name="connsiteY5" fmla="*/ 1897648 h 1897647"/>
                <a:gd name="connsiteX6" fmla="*/ 197377 w 1482584"/>
                <a:gd name="connsiteY6" fmla="*/ 1832878 h 1897647"/>
                <a:gd name="connsiteX7" fmla="*/ 114128 w 1482584"/>
                <a:gd name="connsiteY7" fmla="*/ 1422922 h 1897647"/>
                <a:gd name="connsiteX8" fmla="*/ 28213 w 1482584"/>
                <a:gd name="connsiteY8" fmla="*/ 858184 h 1897647"/>
                <a:gd name="connsiteX9" fmla="*/ 97364 w 1482584"/>
                <a:gd name="connsiteY9" fmla="*/ 385173 h 1897647"/>
                <a:gd name="connsiteX10" fmla="*/ 127177 w 1482584"/>
                <a:gd name="connsiteY10" fmla="*/ 277159 h 1897647"/>
                <a:gd name="connsiteX11" fmla="*/ 134321 w 1482584"/>
                <a:gd name="connsiteY11" fmla="*/ 271349 h 1897647"/>
                <a:gd name="connsiteX12" fmla="*/ 373780 w 1482584"/>
                <a:gd name="connsiteY12" fmla="*/ 296781 h 1897647"/>
                <a:gd name="connsiteX13" fmla="*/ 386734 w 1482584"/>
                <a:gd name="connsiteY13" fmla="*/ 320498 h 1897647"/>
                <a:gd name="connsiteX14" fmla="*/ 462362 w 1482584"/>
                <a:gd name="connsiteY14" fmla="*/ 387554 h 1897647"/>
                <a:gd name="connsiteX15" fmla="*/ 752113 w 1482584"/>
                <a:gd name="connsiteY15" fmla="*/ 399460 h 1897647"/>
                <a:gd name="connsiteX16" fmla="*/ 826408 w 1482584"/>
                <a:gd name="connsiteY16" fmla="*/ 377934 h 1897647"/>
                <a:gd name="connsiteX17" fmla="*/ 1312659 w 1482584"/>
                <a:gd name="connsiteY17" fmla="*/ 20651 h 1897647"/>
                <a:gd name="connsiteX18" fmla="*/ 1388097 w 1482584"/>
                <a:gd name="connsiteY18" fmla="*/ 34177 h 1897647"/>
                <a:gd name="connsiteX19" fmla="*/ 1412100 w 1482584"/>
                <a:gd name="connsiteY19" fmla="*/ 69133 h 1897647"/>
                <a:gd name="connsiteX20" fmla="*/ 1482585 w 1482584"/>
                <a:gd name="connsiteY20" fmla="*/ 183910 h 1897647"/>
                <a:gd name="connsiteX21" fmla="*/ 1216266 w 1482584"/>
                <a:gd name="connsiteY21" fmla="*/ 431750 h 1897647"/>
                <a:gd name="connsiteX22" fmla="*/ 1303325 w 1482584"/>
                <a:gd name="connsiteY22" fmla="*/ 435751 h 1897647"/>
                <a:gd name="connsiteX23" fmla="*/ 1330090 w 1482584"/>
                <a:gd name="connsiteY23" fmla="*/ 610249 h 1897647"/>
                <a:gd name="connsiteX24" fmla="*/ 1277131 w 1482584"/>
                <a:gd name="connsiteY24" fmla="*/ 671399 h 1897647"/>
                <a:gd name="connsiteX25" fmla="*/ 963663 w 1482584"/>
                <a:gd name="connsiteY25" fmla="*/ 679972 h 1897647"/>
                <a:gd name="connsiteX26" fmla="*/ 894607 w 1482584"/>
                <a:gd name="connsiteY26" fmla="*/ 704451 h 1897647"/>
                <a:gd name="connsiteX27" fmla="*/ 699630 w 1482584"/>
                <a:gd name="connsiteY27" fmla="*/ 847802 h 1897647"/>
                <a:gd name="connsiteX28" fmla="*/ 679056 w 1482584"/>
                <a:gd name="connsiteY28" fmla="*/ 883521 h 1897647"/>
                <a:gd name="connsiteX29" fmla="*/ 805548 w 1482584"/>
                <a:gd name="connsiteY29" fmla="*/ 1505313 h 1897647"/>
                <a:gd name="connsiteX30" fmla="*/ 831075 w 1482584"/>
                <a:gd name="connsiteY30" fmla="*/ 1581513 h 1897647"/>
                <a:gd name="connsiteX31" fmla="*/ 797833 w 1482584"/>
                <a:gd name="connsiteY31" fmla="*/ 1667809 h 18976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482584" h="1897647">
                  <a:moveTo>
                    <a:pt x="797833" y="1667809"/>
                  </a:moveTo>
                  <a:cubicBezTo>
                    <a:pt x="705440" y="1698956"/>
                    <a:pt x="628002" y="1653236"/>
                    <a:pt x="548754" y="1618756"/>
                  </a:cubicBezTo>
                  <a:cubicBezTo>
                    <a:pt x="495414" y="1595515"/>
                    <a:pt x="496176" y="1594562"/>
                    <a:pt x="477221" y="1649331"/>
                  </a:cubicBezTo>
                  <a:cubicBezTo>
                    <a:pt x="467410" y="1677716"/>
                    <a:pt x="455790" y="1705433"/>
                    <a:pt x="446455" y="1733913"/>
                  </a:cubicBezTo>
                  <a:cubicBezTo>
                    <a:pt x="419023" y="1817352"/>
                    <a:pt x="368065" y="1873835"/>
                    <a:pt x="276529" y="1884884"/>
                  </a:cubicBezTo>
                  <a:cubicBezTo>
                    <a:pt x="266814" y="1886027"/>
                    <a:pt x="257765" y="1888409"/>
                    <a:pt x="252431" y="1897648"/>
                  </a:cubicBezTo>
                  <a:cubicBezTo>
                    <a:pt x="221189" y="1886980"/>
                    <a:pt x="210045" y="1860119"/>
                    <a:pt x="197377" y="1832878"/>
                  </a:cubicBezTo>
                  <a:cubicBezTo>
                    <a:pt x="136893" y="1702766"/>
                    <a:pt x="113176" y="1564844"/>
                    <a:pt x="114128" y="1422922"/>
                  </a:cubicBezTo>
                  <a:cubicBezTo>
                    <a:pt x="115366" y="1229850"/>
                    <a:pt x="82315" y="1042303"/>
                    <a:pt x="28213" y="858184"/>
                  </a:cubicBezTo>
                  <a:cubicBezTo>
                    <a:pt x="-21508" y="688830"/>
                    <a:pt x="-9697" y="530715"/>
                    <a:pt x="97364" y="385173"/>
                  </a:cubicBezTo>
                  <a:cubicBezTo>
                    <a:pt x="120891" y="353264"/>
                    <a:pt x="109747" y="311164"/>
                    <a:pt x="127177" y="277159"/>
                  </a:cubicBezTo>
                  <a:cubicBezTo>
                    <a:pt x="129463" y="275064"/>
                    <a:pt x="131749" y="271540"/>
                    <a:pt x="134321" y="271349"/>
                  </a:cubicBezTo>
                  <a:cubicBezTo>
                    <a:pt x="229190" y="285256"/>
                    <a:pt x="297580" y="276588"/>
                    <a:pt x="373780" y="296781"/>
                  </a:cubicBezTo>
                  <a:cubicBezTo>
                    <a:pt x="383114" y="301924"/>
                    <a:pt x="385305" y="310592"/>
                    <a:pt x="386734" y="320498"/>
                  </a:cubicBezTo>
                  <a:cubicBezTo>
                    <a:pt x="396544" y="387935"/>
                    <a:pt x="396735" y="386125"/>
                    <a:pt x="462362" y="387554"/>
                  </a:cubicBezTo>
                  <a:cubicBezTo>
                    <a:pt x="559041" y="389745"/>
                    <a:pt x="655624" y="393650"/>
                    <a:pt x="752113" y="399460"/>
                  </a:cubicBezTo>
                  <a:cubicBezTo>
                    <a:pt x="780974" y="401175"/>
                    <a:pt x="803167" y="395079"/>
                    <a:pt x="826408" y="377934"/>
                  </a:cubicBezTo>
                  <a:cubicBezTo>
                    <a:pt x="988237" y="258395"/>
                    <a:pt x="1151877" y="141428"/>
                    <a:pt x="1312659" y="20651"/>
                  </a:cubicBezTo>
                  <a:cubicBezTo>
                    <a:pt x="1348663" y="-6400"/>
                    <a:pt x="1369428" y="-11639"/>
                    <a:pt x="1388097" y="34177"/>
                  </a:cubicBezTo>
                  <a:cubicBezTo>
                    <a:pt x="1393336" y="46940"/>
                    <a:pt x="1404004" y="57513"/>
                    <a:pt x="1412100" y="69133"/>
                  </a:cubicBezTo>
                  <a:cubicBezTo>
                    <a:pt x="1444771" y="128093"/>
                    <a:pt x="1460106" y="151906"/>
                    <a:pt x="1482585" y="183910"/>
                  </a:cubicBezTo>
                  <a:cubicBezTo>
                    <a:pt x="1453343" y="211056"/>
                    <a:pt x="1279607" y="373267"/>
                    <a:pt x="1216266" y="431750"/>
                  </a:cubicBezTo>
                  <a:cubicBezTo>
                    <a:pt x="1231792" y="437751"/>
                    <a:pt x="1289990" y="427750"/>
                    <a:pt x="1303325" y="435751"/>
                  </a:cubicBezTo>
                  <a:cubicBezTo>
                    <a:pt x="1335614" y="450419"/>
                    <a:pt x="1308278" y="533763"/>
                    <a:pt x="1330090" y="610249"/>
                  </a:cubicBezTo>
                  <a:cubicBezTo>
                    <a:pt x="1335709" y="669685"/>
                    <a:pt x="1335709" y="669685"/>
                    <a:pt x="1277131" y="671399"/>
                  </a:cubicBezTo>
                  <a:cubicBezTo>
                    <a:pt x="1172642" y="674352"/>
                    <a:pt x="1068152" y="678067"/>
                    <a:pt x="963663" y="679972"/>
                  </a:cubicBezTo>
                  <a:cubicBezTo>
                    <a:pt x="936993" y="680448"/>
                    <a:pt x="915371" y="686925"/>
                    <a:pt x="894607" y="704451"/>
                  </a:cubicBezTo>
                  <a:cubicBezTo>
                    <a:pt x="832885" y="756458"/>
                    <a:pt x="766781" y="802940"/>
                    <a:pt x="699630" y="847802"/>
                  </a:cubicBezTo>
                  <a:cubicBezTo>
                    <a:pt x="687152" y="856184"/>
                    <a:pt x="673627" y="860470"/>
                    <a:pt x="679056" y="883521"/>
                  </a:cubicBezTo>
                  <a:cubicBezTo>
                    <a:pt x="727348" y="1089547"/>
                    <a:pt x="750112" y="1300716"/>
                    <a:pt x="805548" y="1505313"/>
                  </a:cubicBezTo>
                  <a:cubicBezTo>
                    <a:pt x="812501" y="1531126"/>
                    <a:pt x="821169" y="1556748"/>
                    <a:pt x="831075" y="1581513"/>
                  </a:cubicBezTo>
                  <a:cubicBezTo>
                    <a:pt x="854411" y="1639330"/>
                    <a:pt x="854887" y="1639139"/>
                    <a:pt x="797833" y="1667809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="" xmlns:a16="http://schemas.microsoft.com/office/drawing/2014/main" id="{4ACC5EE4-6B22-4019-B6F0-E68250C5EC6B}"/>
                </a:ext>
              </a:extLst>
            </p:cNvPr>
            <p:cNvSpPr/>
            <p:nvPr/>
          </p:nvSpPr>
          <p:spPr>
            <a:xfrm>
              <a:off x="1866995" y="6276117"/>
              <a:ext cx="8456581" cy="105841"/>
            </a:xfrm>
            <a:custGeom>
              <a:avLst/>
              <a:gdLst>
                <a:gd name="connsiteX0" fmla="*/ 1913668 w 8456581"/>
                <a:gd name="connsiteY0" fmla="*/ 0 h 105841"/>
                <a:gd name="connsiteX1" fmla="*/ 2026729 w 8456581"/>
                <a:gd name="connsiteY1" fmla="*/ 8763 h 105841"/>
                <a:gd name="connsiteX2" fmla="*/ 5241036 w 8456581"/>
                <a:gd name="connsiteY2" fmla="*/ 21717 h 105841"/>
                <a:gd name="connsiteX3" fmla="*/ 7228618 w 8456581"/>
                <a:gd name="connsiteY3" fmla="*/ 29719 h 105841"/>
                <a:gd name="connsiteX4" fmla="*/ 7349300 w 8456581"/>
                <a:gd name="connsiteY4" fmla="*/ 10478 h 105841"/>
                <a:gd name="connsiteX5" fmla="*/ 7632764 w 8456581"/>
                <a:gd name="connsiteY5" fmla="*/ 17526 h 105841"/>
                <a:gd name="connsiteX6" fmla="*/ 8388382 w 8456581"/>
                <a:gd name="connsiteY6" fmla="*/ 38100 h 105841"/>
                <a:gd name="connsiteX7" fmla="*/ 8456581 w 8456581"/>
                <a:gd name="connsiteY7" fmla="*/ 52864 h 105841"/>
                <a:gd name="connsiteX8" fmla="*/ 8315611 w 8456581"/>
                <a:gd name="connsiteY8" fmla="*/ 64675 h 105841"/>
                <a:gd name="connsiteX9" fmla="*/ 7830789 w 8456581"/>
                <a:gd name="connsiteY9" fmla="*/ 77058 h 105841"/>
                <a:gd name="connsiteX10" fmla="*/ 7150799 w 8456581"/>
                <a:gd name="connsiteY10" fmla="*/ 87535 h 105841"/>
                <a:gd name="connsiteX11" fmla="*/ 6104382 w 8456581"/>
                <a:gd name="connsiteY11" fmla="*/ 96203 h 105841"/>
                <a:gd name="connsiteX12" fmla="*/ 2574417 w 8456581"/>
                <a:gd name="connsiteY12" fmla="*/ 100394 h 105841"/>
                <a:gd name="connsiteX13" fmla="*/ 1380554 w 8456581"/>
                <a:gd name="connsiteY13" fmla="*/ 91154 h 105841"/>
                <a:gd name="connsiteX14" fmla="*/ 771906 w 8456581"/>
                <a:gd name="connsiteY14" fmla="*/ 83249 h 105841"/>
                <a:gd name="connsiteX15" fmla="*/ 130493 w 8456581"/>
                <a:gd name="connsiteY15" fmla="*/ 64770 h 105841"/>
                <a:gd name="connsiteX16" fmla="*/ 0 w 8456581"/>
                <a:gd name="connsiteY16" fmla="*/ 53626 h 105841"/>
                <a:gd name="connsiteX17" fmla="*/ 57436 w 8456581"/>
                <a:gd name="connsiteY17" fmla="*/ 38767 h 105841"/>
                <a:gd name="connsiteX18" fmla="*/ 247269 w 8456581"/>
                <a:gd name="connsiteY18" fmla="*/ 29146 h 105841"/>
                <a:gd name="connsiteX19" fmla="*/ 946214 w 8456581"/>
                <a:gd name="connsiteY19" fmla="*/ 16003 h 105841"/>
                <a:gd name="connsiteX20" fmla="*/ 1778508 w 8456581"/>
                <a:gd name="connsiteY20" fmla="*/ 6763 h 105841"/>
                <a:gd name="connsiteX21" fmla="*/ 1913668 w 8456581"/>
                <a:gd name="connsiteY21" fmla="*/ 0 h 105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8456581" h="105841">
                  <a:moveTo>
                    <a:pt x="1913668" y="0"/>
                  </a:moveTo>
                  <a:cubicBezTo>
                    <a:pt x="1950911" y="8287"/>
                    <a:pt x="1988725" y="8668"/>
                    <a:pt x="2026729" y="8763"/>
                  </a:cubicBezTo>
                  <a:cubicBezTo>
                    <a:pt x="3098197" y="12859"/>
                    <a:pt x="4169569" y="17431"/>
                    <a:pt x="5241036" y="21717"/>
                  </a:cubicBezTo>
                  <a:cubicBezTo>
                    <a:pt x="5903595" y="24384"/>
                    <a:pt x="6566059" y="26861"/>
                    <a:pt x="7228618" y="29719"/>
                  </a:cubicBezTo>
                  <a:cubicBezTo>
                    <a:pt x="7270052" y="29909"/>
                    <a:pt x="7310533" y="26289"/>
                    <a:pt x="7349300" y="10478"/>
                  </a:cubicBezTo>
                  <a:cubicBezTo>
                    <a:pt x="7443788" y="12954"/>
                    <a:pt x="7538276" y="17622"/>
                    <a:pt x="7632764" y="17526"/>
                  </a:cubicBezTo>
                  <a:cubicBezTo>
                    <a:pt x="7884795" y="17526"/>
                    <a:pt x="8136541" y="28670"/>
                    <a:pt x="8388382" y="38100"/>
                  </a:cubicBezTo>
                  <a:cubicBezTo>
                    <a:pt x="8408765" y="38862"/>
                    <a:pt x="8428958" y="40767"/>
                    <a:pt x="8456581" y="52864"/>
                  </a:cubicBezTo>
                  <a:cubicBezTo>
                    <a:pt x="8404003" y="57436"/>
                    <a:pt x="8359807" y="63341"/>
                    <a:pt x="8315611" y="64675"/>
                  </a:cubicBezTo>
                  <a:cubicBezTo>
                    <a:pt x="8154067" y="69438"/>
                    <a:pt x="7992332" y="70676"/>
                    <a:pt x="7830789" y="77058"/>
                  </a:cubicBezTo>
                  <a:cubicBezTo>
                    <a:pt x="7604189" y="85916"/>
                    <a:pt x="7377304" y="80106"/>
                    <a:pt x="7150799" y="87535"/>
                  </a:cubicBezTo>
                  <a:cubicBezTo>
                    <a:pt x="6801993" y="98965"/>
                    <a:pt x="6453188" y="91536"/>
                    <a:pt x="6104382" y="96203"/>
                  </a:cubicBezTo>
                  <a:cubicBezTo>
                    <a:pt x="4927759" y="111919"/>
                    <a:pt x="3751040" y="104680"/>
                    <a:pt x="2574417" y="100394"/>
                  </a:cubicBezTo>
                  <a:cubicBezTo>
                    <a:pt x="2176463" y="98965"/>
                    <a:pt x="1778413" y="100775"/>
                    <a:pt x="1380554" y="91154"/>
                  </a:cubicBezTo>
                  <a:cubicBezTo>
                    <a:pt x="1177671" y="86202"/>
                    <a:pt x="974693" y="88583"/>
                    <a:pt x="771906" y="83249"/>
                  </a:cubicBezTo>
                  <a:cubicBezTo>
                    <a:pt x="558070" y="77534"/>
                    <a:pt x="344234" y="71533"/>
                    <a:pt x="130493" y="64770"/>
                  </a:cubicBezTo>
                  <a:cubicBezTo>
                    <a:pt x="88202" y="63437"/>
                    <a:pt x="46101" y="57721"/>
                    <a:pt x="0" y="53626"/>
                  </a:cubicBezTo>
                  <a:cubicBezTo>
                    <a:pt x="19907" y="40577"/>
                    <a:pt x="38957" y="39815"/>
                    <a:pt x="57436" y="38767"/>
                  </a:cubicBezTo>
                  <a:cubicBezTo>
                    <a:pt x="120682" y="35053"/>
                    <a:pt x="183928" y="30480"/>
                    <a:pt x="247269" y="29146"/>
                  </a:cubicBezTo>
                  <a:cubicBezTo>
                    <a:pt x="480251" y="24384"/>
                    <a:pt x="713327" y="23908"/>
                    <a:pt x="946214" y="16003"/>
                  </a:cubicBezTo>
                  <a:cubicBezTo>
                    <a:pt x="1223677" y="6478"/>
                    <a:pt x="1501045" y="11240"/>
                    <a:pt x="1778508" y="6763"/>
                  </a:cubicBezTo>
                  <a:cubicBezTo>
                    <a:pt x="1823561" y="6001"/>
                    <a:pt x="1868615" y="2381"/>
                    <a:pt x="1913668" y="0"/>
                  </a:cubicBezTo>
                  <a:close/>
                </a:path>
              </a:pathLst>
            </a:custGeom>
            <a:solidFill>
              <a:srgbClr val="32889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="" xmlns:a16="http://schemas.microsoft.com/office/drawing/2014/main" id="{E5DBCE7E-AC7D-4BDE-AA30-3D5C8ED0F243}"/>
                </a:ext>
              </a:extLst>
            </p:cNvPr>
            <p:cNvSpPr/>
            <p:nvPr/>
          </p:nvSpPr>
          <p:spPr>
            <a:xfrm>
              <a:off x="5392272" y="476294"/>
              <a:ext cx="952895" cy="941517"/>
            </a:xfrm>
            <a:custGeom>
              <a:avLst/>
              <a:gdLst>
                <a:gd name="connsiteX0" fmla="*/ 947091 w 952895"/>
                <a:gd name="connsiteY0" fmla="*/ 385146 h 941517"/>
                <a:gd name="connsiteX1" fmla="*/ 808026 w 952895"/>
                <a:gd name="connsiteY1" fmla="*/ 808913 h 941517"/>
                <a:gd name="connsiteX2" fmla="*/ 347207 w 952895"/>
                <a:gd name="connsiteY2" fmla="*/ 918832 h 941517"/>
                <a:gd name="connsiteX3" fmla="*/ 24690 w 952895"/>
                <a:gd name="connsiteY3" fmla="*/ 572217 h 941517"/>
                <a:gd name="connsiteX4" fmla="*/ 15642 w 952895"/>
                <a:gd name="connsiteY4" fmla="*/ 540308 h 941517"/>
                <a:gd name="connsiteX5" fmla="*/ 13260 w 952895"/>
                <a:gd name="connsiteY5" fmla="*/ 450011 h 941517"/>
                <a:gd name="connsiteX6" fmla="*/ 351684 w 952895"/>
                <a:gd name="connsiteY6" fmla="*/ 18815 h 941517"/>
                <a:gd name="connsiteX7" fmla="*/ 907753 w 952895"/>
                <a:gd name="connsiteY7" fmla="*/ 266179 h 941517"/>
                <a:gd name="connsiteX8" fmla="*/ 921183 w 952895"/>
                <a:gd name="connsiteY8" fmla="*/ 290944 h 941517"/>
                <a:gd name="connsiteX9" fmla="*/ 947091 w 952895"/>
                <a:gd name="connsiteY9" fmla="*/ 385146 h 941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52895" h="941517">
                  <a:moveTo>
                    <a:pt x="947091" y="385146"/>
                  </a:moveTo>
                  <a:cubicBezTo>
                    <a:pt x="967094" y="548119"/>
                    <a:pt x="930518" y="693851"/>
                    <a:pt x="808026" y="808913"/>
                  </a:cubicBezTo>
                  <a:cubicBezTo>
                    <a:pt x="676391" y="932643"/>
                    <a:pt x="519609" y="971029"/>
                    <a:pt x="347207" y="918832"/>
                  </a:cubicBezTo>
                  <a:cubicBezTo>
                    <a:pt x="174900" y="866730"/>
                    <a:pt x="67839" y="747668"/>
                    <a:pt x="24690" y="572217"/>
                  </a:cubicBezTo>
                  <a:cubicBezTo>
                    <a:pt x="22023" y="561454"/>
                    <a:pt x="18689" y="550881"/>
                    <a:pt x="15642" y="540308"/>
                  </a:cubicBezTo>
                  <a:cubicBezTo>
                    <a:pt x="-16839" y="511067"/>
                    <a:pt x="10974" y="480206"/>
                    <a:pt x="13260" y="450011"/>
                  </a:cubicBezTo>
                  <a:cubicBezTo>
                    <a:pt x="29072" y="202171"/>
                    <a:pt x="196045" y="62153"/>
                    <a:pt x="351684" y="18815"/>
                  </a:cubicBezTo>
                  <a:cubicBezTo>
                    <a:pt x="578950" y="-44431"/>
                    <a:pt x="800025" y="55200"/>
                    <a:pt x="907753" y="266179"/>
                  </a:cubicBezTo>
                  <a:cubicBezTo>
                    <a:pt x="912039" y="274561"/>
                    <a:pt x="916706" y="282657"/>
                    <a:pt x="921183" y="290944"/>
                  </a:cubicBezTo>
                  <a:cubicBezTo>
                    <a:pt x="944615" y="318281"/>
                    <a:pt x="962617" y="347046"/>
                    <a:pt x="947091" y="385146"/>
                  </a:cubicBezTo>
                  <a:close/>
                </a:path>
              </a:pathLst>
            </a:custGeom>
            <a:solidFill>
              <a:schemeClr val="accent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="" xmlns:a16="http://schemas.microsoft.com/office/drawing/2014/main" id="{E70C96C2-45A9-4760-858C-6D9F60BAC1F9}"/>
                </a:ext>
              </a:extLst>
            </p:cNvPr>
            <p:cNvSpPr/>
            <p:nvPr/>
          </p:nvSpPr>
          <p:spPr>
            <a:xfrm>
              <a:off x="4085038" y="1897090"/>
              <a:ext cx="4673100" cy="3301020"/>
            </a:xfrm>
            <a:custGeom>
              <a:avLst/>
              <a:gdLst>
                <a:gd name="connsiteX0" fmla="*/ 4596904 w 4673100"/>
                <a:gd name="connsiteY0" fmla="*/ 18197 h 3301020"/>
                <a:gd name="connsiteX1" fmla="*/ 4567472 w 4673100"/>
                <a:gd name="connsiteY1" fmla="*/ 1623 h 3301020"/>
                <a:gd name="connsiteX2" fmla="*/ 4376019 w 4673100"/>
                <a:gd name="connsiteY2" fmla="*/ 33056 h 3301020"/>
                <a:gd name="connsiteX3" fmla="*/ 4092365 w 4673100"/>
                <a:gd name="connsiteY3" fmla="*/ 82586 h 3301020"/>
                <a:gd name="connsiteX4" fmla="*/ 4285818 w 4673100"/>
                <a:gd name="connsiteY4" fmla="*/ 220317 h 3301020"/>
                <a:gd name="connsiteX5" fmla="*/ 4292485 w 4673100"/>
                <a:gd name="connsiteY5" fmla="*/ 263085 h 3301020"/>
                <a:gd name="connsiteX6" fmla="*/ 4040549 w 4673100"/>
                <a:gd name="connsiteY6" fmla="*/ 599984 h 3301020"/>
                <a:gd name="connsiteX7" fmla="*/ 4037119 w 4673100"/>
                <a:gd name="connsiteY7" fmla="*/ 599984 h 3301020"/>
                <a:gd name="connsiteX8" fmla="*/ 3480669 w 4673100"/>
                <a:gd name="connsiteY8" fmla="*/ 1344934 h 3301020"/>
                <a:gd name="connsiteX9" fmla="*/ 3452476 w 4673100"/>
                <a:gd name="connsiteY9" fmla="*/ 1302357 h 3301020"/>
                <a:gd name="connsiteX10" fmla="*/ 2689237 w 4673100"/>
                <a:gd name="connsiteY10" fmla="*/ 539024 h 3301020"/>
                <a:gd name="connsiteX11" fmla="*/ 2539599 w 4673100"/>
                <a:gd name="connsiteY11" fmla="*/ 553216 h 3301020"/>
                <a:gd name="connsiteX12" fmla="*/ 2006295 w 4673100"/>
                <a:gd name="connsiteY12" fmla="*/ 1353412 h 3301020"/>
                <a:gd name="connsiteX13" fmla="*/ 1941524 w 4673100"/>
                <a:gd name="connsiteY13" fmla="*/ 1402941 h 3301020"/>
                <a:gd name="connsiteX14" fmla="*/ 1148854 w 4673100"/>
                <a:gd name="connsiteY14" fmla="*/ 1666879 h 3301020"/>
                <a:gd name="connsiteX15" fmla="*/ 1073797 w 4673100"/>
                <a:gd name="connsiteY15" fmla="*/ 1732221 h 3301020"/>
                <a:gd name="connsiteX16" fmla="*/ 816527 w 4673100"/>
                <a:gd name="connsiteY16" fmla="*/ 2247714 h 3301020"/>
                <a:gd name="connsiteX17" fmla="*/ 769949 w 4673100"/>
                <a:gd name="connsiteY17" fmla="*/ 2318484 h 3301020"/>
                <a:gd name="connsiteX18" fmla="*/ 333704 w 4673100"/>
                <a:gd name="connsiteY18" fmla="*/ 2814451 h 3301020"/>
                <a:gd name="connsiteX19" fmla="*/ 23666 w 4673100"/>
                <a:gd name="connsiteY19" fmla="*/ 3168305 h 3301020"/>
                <a:gd name="connsiteX20" fmla="*/ 64909 w 4673100"/>
                <a:gd name="connsiteY20" fmla="*/ 3299750 h 3301020"/>
                <a:gd name="connsiteX21" fmla="*/ 146348 w 4673100"/>
                <a:gd name="connsiteY21" fmla="*/ 3262031 h 3301020"/>
                <a:gd name="connsiteX22" fmla="*/ 745470 w 4673100"/>
                <a:gd name="connsiteY22" fmla="*/ 2580231 h 3301020"/>
                <a:gd name="connsiteX23" fmla="*/ 991691 w 4673100"/>
                <a:gd name="connsiteY23" fmla="*/ 2246475 h 3301020"/>
                <a:gd name="connsiteX24" fmla="*/ 1183620 w 4673100"/>
                <a:gd name="connsiteY24" fmla="*/ 1856617 h 3301020"/>
                <a:gd name="connsiteX25" fmla="*/ 1258106 w 4673100"/>
                <a:gd name="connsiteY25" fmla="*/ 1792228 h 3301020"/>
                <a:gd name="connsiteX26" fmla="*/ 2029250 w 4673100"/>
                <a:gd name="connsiteY26" fmla="*/ 1536863 h 3301020"/>
                <a:gd name="connsiteX27" fmla="*/ 2113165 w 4673100"/>
                <a:gd name="connsiteY27" fmla="*/ 1472760 h 3301020"/>
                <a:gd name="connsiteX28" fmla="*/ 2385961 w 4673100"/>
                <a:gd name="connsiteY28" fmla="*/ 1062232 h 3301020"/>
                <a:gd name="connsiteX29" fmla="*/ 2629325 w 4673100"/>
                <a:gd name="connsiteY29" fmla="*/ 697425 h 3301020"/>
                <a:gd name="connsiteX30" fmla="*/ 2850114 w 4673100"/>
                <a:gd name="connsiteY30" fmla="*/ 918881 h 3301020"/>
                <a:gd name="connsiteX31" fmla="*/ 3418567 w 4673100"/>
                <a:gd name="connsiteY31" fmla="*/ 1486952 h 3301020"/>
                <a:gd name="connsiteX32" fmla="*/ 3576110 w 4673100"/>
                <a:gd name="connsiteY32" fmla="*/ 1475141 h 3301020"/>
                <a:gd name="connsiteX33" fmla="*/ 3587349 w 4673100"/>
                <a:gd name="connsiteY33" fmla="*/ 1459806 h 3301020"/>
                <a:gd name="connsiteX34" fmla="*/ 4137227 w 4673100"/>
                <a:gd name="connsiteY34" fmla="*/ 728000 h 3301020"/>
                <a:gd name="connsiteX35" fmla="*/ 4141133 w 4673100"/>
                <a:gd name="connsiteY35" fmla="*/ 727714 h 3301020"/>
                <a:gd name="connsiteX36" fmla="*/ 4416596 w 4673100"/>
                <a:gd name="connsiteY36" fmla="*/ 352905 h 3301020"/>
                <a:gd name="connsiteX37" fmla="*/ 4463554 w 4673100"/>
                <a:gd name="connsiteY37" fmla="*/ 345762 h 3301020"/>
                <a:gd name="connsiteX38" fmla="*/ 4669484 w 4673100"/>
                <a:gd name="connsiteY38" fmla="*/ 492351 h 3301020"/>
                <a:gd name="connsiteX39" fmla="*/ 4673009 w 4673100"/>
                <a:gd name="connsiteY39" fmla="*/ 475302 h 3301020"/>
                <a:gd name="connsiteX40" fmla="*/ 4596904 w 4673100"/>
                <a:gd name="connsiteY40" fmla="*/ 18197 h 3301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4673100" h="3301020">
                  <a:moveTo>
                    <a:pt x="4596904" y="18197"/>
                  </a:moveTo>
                  <a:cubicBezTo>
                    <a:pt x="4593571" y="-1996"/>
                    <a:pt x="4584617" y="-1520"/>
                    <a:pt x="4567472" y="1623"/>
                  </a:cubicBezTo>
                  <a:cubicBezTo>
                    <a:pt x="4503845" y="13339"/>
                    <a:pt x="4439742" y="22197"/>
                    <a:pt x="4376019" y="33056"/>
                  </a:cubicBezTo>
                  <a:cubicBezTo>
                    <a:pt x="4284198" y="48677"/>
                    <a:pt x="4192568" y="65060"/>
                    <a:pt x="4092365" y="82586"/>
                  </a:cubicBezTo>
                  <a:cubicBezTo>
                    <a:pt x="4162373" y="132783"/>
                    <a:pt x="4223143" y="177931"/>
                    <a:pt x="4285818" y="220317"/>
                  </a:cubicBezTo>
                  <a:cubicBezTo>
                    <a:pt x="4306963" y="234605"/>
                    <a:pt x="4306963" y="244606"/>
                    <a:pt x="4292485" y="263085"/>
                  </a:cubicBezTo>
                  <a:cubicBezTo>
                    <a:pt x="4252385" y="314520"/>
                    <a:pt x="4109129" y="508258"/>
                    <a:pt x="4040549" y="599984"/>
                  </a:cubicBezTo>
                  <a:cubicBezTo>
                    <a:pt x="4039406" y="599984"/>
                    <a:pt x="4038263" y="599984"/>
                    <a:pt x="4037119" y="599984"/>
                  </a:cubicBezTo>
                  <a:cubicBezTo>
                    <a:pt x="3854525" y="844491"/>
                    <a:pt x="3671931" y="1088902"/>
                    <a:pt x="3480669" y="1344934"/>
                  </a:cubicBezTo>
                  <a:cubicBezTo>
                    <a:pt x="3470192" y="1328837"/>
                    <a:pt x="3463524" y="1313502"/>
                    <a:pt x="3452476" y="1302357"/>
                  </a:cubicBezTo>
                  <a:cubicBezTo>
                    <a:pt x="3198348" y="1047564"/>
                    <a:pt x="2943840" y="793246"/>
                    <a:pt x="2689237" y="539024"/>
                  </a:cubicBezTo>
                  <a:cubicBezTo>
                    <a:pt x="2630087" y="479969"/>
                    <a:pt x="2585510" y="484446"/>
                    <a:pt x="2539599" y="553216"/>
                  </a:cubicBezTo>
                  <a:cubicBezTo>
                    <a:pt x="2361577" y="819821"/>
                    <a:pt x="2183459" y="1086235"/>
                    <a:pt x="2006295" y="1353412"/>
                  </a:cubicBezTo>
                  <a:cubicBezTo>
                    <a:pt x="1989721" y="1378462"/>
                    <a:pt x="1970290" y="1393416"/>
                    <a:pt x="1941524" y="1402941"/>
                  </a:cubicBezTo>
                  <a:cubicBezTo>
                    <a:pt x="1677111" y="1490286"/>
                    <a:pt x="1413363" y="1579821"/>
                    <a:pt x="1148854" y="1666879"/>
                  </a:cubicBezTo>
                  <a:cubicBezTo>
                    <a:pt x="1112659" y="1678786"/>
                    <a:pt x="1090275" y="1698788"/>
                    <a:pt x="1073797" y="1732221"/>
                  </a:cubicBezTo>
                  <a:cubicBezTo>
                    <a:pt x="988834" y="1904433"/>
                    <a:pt x="902156" y="2075787"/>
                    <a:pt x="816527" y="2247714"/>
                  </a:cubicBezTo>
                  <a:cubicBezTo>
                    <a:pt x="803763" y="2273336"/>
                    <a:pt x="788809" y="2297053"/>
                    <a:pt x="769949" y="2318484"/>
                  </a:cubicBezTo>
                  <a:cubicBezTo>
                    <a:pt x="624407" y="2483743"/>
                    <a:pt x="479056" y="2649097"/>
                    <a:pt x="333704" y="2814451"/>
                  </a:cubicBezTo>
                  <a:cubicBezTo>
                    <a:pt x="230168" y="2932275"/>
                    <a:pt x="125678" y="3049242"/>
                    <a:pt x="23666" y="3168305"/>
                  </a:cubicBezTo>
                  <a:cubicBezTo>
                    <a:pt x="-21483" y="3220978"/>
                    <a:pt x="1091" y="3288130"/>
                    <a:pt x="64909" y="3299750"/>
                  </a:cubicBezTo>
                  <a:cubicBezTo>
                    <a:pt x="100342" y="3306227"/>
                    <a:pt x="124440" y="3287082"/>
                    <a:pt x="146348" y="3262031"/>
                  </a:cubicBezTo>
                  <a:cubicBezTo>
                    <a:pt x="345992" y="3034669"/>
                    <a:pt x="546683" y="2808260"/>
                    <a:pt x="745470" y="2580231"/>
                  </a:cubicBezTo>
                  <a:cubicBezTo>
                    <a:pt x="836434" y="2475933"/>
                    <a:pt x="934732" y="2378111"/>
                    <a:pt x="991691" y="2246475"/>
                  </a:cubicBezTo>
                  <a:cubicBezTo>
                    <a:pt x="1049127" y="2113697"/>
                    <a:pt x="1120565" y="1987110"/>
                    <a:pt x="1183620" y="1856617"/>
                  </a:cubicBezTo>
                  <a:cubicBezTo>
                    <a:pt x="1200003" y="1822613"/>
                    <a:pt x="1222387" y="1803944"/>
                    <a:pt x="1258106" y="1792228"/>
                  </a:cubicBezTo>
                  <a:cubicBezTo>
                    <a:pt x="1515471" y="1707932"/>
                    <a:pt x="1771979" y="1621254"/>
                    <a:pt x="2029250" y="1536863"/>
                  </a:cubicBezTo>
                  <a:cubicBezTo>
                    <a:pt x="2066207" y="1524766"/>
                    <a:pt x="2092115" y="1504859"/>
                    <a:pt x="2113165" y="1472760"/>
                  </a:cubicBezTo>
                  <a:cubicBezTo>
                    <a:pt x="2203272" y="1335409"/>
                    <a:pt x="2294807" y="1199011"/>
                    <a:pt x="2385961" y="1062232"/>
                  </a:cubicBezTo>
                  <a:cubicBezTo>
                    <a:pt x="2466447" y="941550"/>
                    <a:pt x="2546933" y="820869"/>
                    <a:pt x="2629325" y="697425"/>
                  </a:cubicBezTo>
                  <a:cubicBezTo>
                    <a:pt x="2704953" y="773339"/>
                    <a:pt x="2777438" y="846205"/>
                    <a:pt x="2850114" y="918881"/>
                  </a:cubicBezTo>
                  <a:cubicBezTo>
                    <a:pt x="3039566" y="1108333"/>
                    <a:pt x="3229019" y="1297690"/>
                    <a:pt x="3418567" y="1486952"/>
                  </a:cubicBezTo>
                  <a:cubicBezTo>
                    <a:pt x="3482003" y="1550293"/>
                    <a:pt x="3520865" y="1547340"/>
                    <a:pt x="3576110" y="1475141"/>
                  </a:cubicBezTo>
                  <a:cubicBezTo>
                    <a:pt x="3579919" y="1470093"/>
                    <a:pt x="3583539" y="1464854"/>
                    <a:pt x="3587349" y="1459806"/>
                  </a:cubicBezTo>
                  <a:cubicBezTo>
                    <a:pt x="3770610" y="1215870"/>
                    <a:pt x="3953966" y="971935"/>
                    <a:pt x="4137227" y="728000"/>
                  </a:cubicBezTo>
                  <a:cubicBezTo>
                    <a:pt x="4138561" y="727905"/>
                    <a:pt x="4139895" y="727905"/>
                    <a:pt x="4141133" y="727714"/>
                  </a:cubicBezTo>
                  <a:cubicBezTo>
                    <a:pt x="4186186" y="666754"/>
                    <a:pt x="4372971" y="414818"/>
                    <a:pt x="4416596" y="352905"/>
                  </a:cubicBezTo>
                  <a:cubicBezTo>
                    <a:pt x="4431836" y="331379"/>
                    <a:pt x="4441837" y="329569"/>
                    <a:pt x="4463554" y="345762"/>
                  </a:cubicBezTo>
                  <a:cubicBezTo>
                    <a:pt x="4530229" y="395577"/>
                    <a:pt x="4599000" y="442536"/>
                    <a:pt x="4669484" y="492351"/>
                  </a:cubicBezTo>
                  <a:cubicBezTo>
                    <a:pt x="4671390" y="483493"/>
                    <a:pt x="4673580" y="479207"/>
                    <a:pt x="4673009" y="475302"/>
                  </a:cubicBezTo>
                  <a:cubicBezTo>
                    <a:pt x="4647672" y="322997"/>
                    <a:pt x="4621955" y="170692"/>
                    <a:pt x="4596904" y="18197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="" xmlns:a16="http://schemas.microsoft.com/office/drawing/2014/main" id="{BC61A5E7-CF06-4534-97D6-708A6F4B37AD}"/>
                </a:ext>
              </a:extLst>
            </p:cNvPr>
            <p:cNvSpPr/>
            <p:nvPr/>
          </p:nvSpPr>
          <p:spPr>
            <a:xfrm>
              <a:off x="6313646" y="767143"/>
              <a:ext cx="2081176" cy="1837789"/>
            </a:xfrm>
            <a:custGeom>
              <a:avLst/>
              <a:gdLst>
                <a:gd name="connsiteX0" fmla="*/ 1925955 w 2081176"/>
                <a:gd name="connsiteY0" fmla="*/ 1573911 h 1837789"/>
                <a:gd name="connsiteX1" fmla="*/ 2053304 w 2081176"/>
                <a:gd name="connsiteY1" fmla="*/ 1666113 h 1837789"/>
                <a:gd name="connsiteX2" fmla="*/ 2059210 w 2081176"/>
                <a:gd name="connsiteY2" fmla="*/ 1743742 h 1837789"/>
                <a:gd name="connsiteX3" fmla="*/ 2025967 w 2081176"/>
                <a:gd name="connsiteY3" fmla="*/ 1789557 h 1837789"/>
                <a:gd name="connsiteX4" fmla="*/ 1934432 w 2081176"/>
                <a:gd name="connsiteY4" fmla="*/ 1823752 h 1837789"/>
                <a:gd name="connsiteX5" fmla="*/ 1808511 w 2081176"/>
                <a:gd name="connsiteY5" fmla="*/ 1729931 h 1837789"/>
                <a:gd name="connsiteX6" fmla="*/ 1808417 w 2081176"/>
                <a:gd name="connsiteY6" fmla="*/ 1716119 h 1837789"/>
                <a:gd name="connsiteX7" fmla="*/ 1781937 w 2081176"/>
                <a:gd name="connsiteY7" fmla="*/ 1599057 h 1837789"/>
                <a:gd name="connsiteX8" fmla="*/ 1051274 w 2081176"/>
                <a:gd name="connsiteY8" fmla="*/ 971550 h 1837789"/>
                <a:gd name="connsiteX9" fmla="*/ 391382 w 2081176"/>
                <a:gd name="connsiteY9" fmla="*/ 399955 h 1837789"/>
                <a:gd name="connsiteX10" fmla="*/ 42863 w 2081176"/>
                <a:gd name="connsiteY10" fmla="*/ 99536 h 1837789"/>
                <a:gd name="connsiteX11" fmla="*/ 25908 w 2081176"/>
                <a:gd name="connsiteY11" fmla="*/ 94297 h 1837789"/>
                <a:gd name="connsiteX12" fmla="*/ 0 w 2081176"/>
                <a:gd name="connsiteY12" fmla="*/ 0 h 1837789"/>
                <a:gd name="connsiteX13" fmla="*/ 239649 w 2081176"/>
                <a:gd name="connsiteY13" fmla="*/ 201073 h 1837789"/>
                <a:gd name="connsiteX14" fmla="*/ 764191 w 2081176"/>
                <a:gd name="connsiteY14" fmla="*/ 654463 h 1837789"/>
                <a:gd name="connsiteX15" fmla="*/ 1221200 w 2081176"/>
                <a:gd name="connsiteY15" fmla="*/ 1047940 h 1837789"/>
                <a:gd name="connsiteX16" fmla="*/ 1746599 w 2081176"/>
                <a:gd name="connsiteY16" fmla="*/ 1500187 h 1837789"/>
                <a:gd name="connsiteX17" fmla="*/ 1842993 w 2081176"/>
                <a:gd name="connsiteY17" fmla="*/ 1584770 h 1837789"/>
                <a:gd name="connsiteX18" fmla="*/ 1901380 w 2081176"/>
                <a:gd name="connsiteY18" fmla="*/ 1582960 h 1837789"/>
                <a:gd name="connsiteX19" fmla="*/ 1925955 w 2081176"/>
                <a:gd name="connsiteY19" fmla="*/ 1573911 h 18377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081176" h="1837789">
                  <a:moveTo>
                    <a:pt x="1925955" y="1573911"/>
                  </a:moveTo>
                  <a:cubicBezTo>
                    <a:pt x="1963579" y="1611249"/>
                    <a:pt x="2006251" y="1641729"/>
                    <a:pt x="2053304" y="1666113"/>
                  </a:cubicBezTo>
                  <a:cubicBezTo>
                    <a:pt x="2089118" y="1689449"/>
                    <a:pt x="2089690" y="1714310"/>
                    <a:pt x="2059210" y="1743742"/>
                  </a:cubicBezTo>
                  <a:cubicBezTo>
                    <a:pt x="2045780" y="1756696"/>
                    <a:pt x="2035397" y="1773269"/>
                    <a:pt x="2025967" y="1789557"/>
                  </a:cubicBezTo>
                  <a:cubicBezTo>
                    <a:pt x="2004631" y="1826895"/>
                    <a:pt x="1981390" y="1856327"/>
                    <a:pt x="1934432" y="1823752"/>
                  </a:cubicBezTo>
                  <a:cubicBezTo>
                    <a:pt x="1900809" y="1781270"/>
                    <a:pt x="1855851" y="1753933"/>
                    <a:pt x="1808511" y="1729931"/>
                  </a:cubicBezTo>
                  <a:cubicBezTo>
                    <a:pt x="1808417" y="1725168"/>
                    <a:pt x="1806130" y="1718405"/>
                    <a:pt x="1808417" y="1716119"/>
                  </a:cubicBezTo>
                  <a:cubicBezTo>
                    <a:pt x="1861756" y="1662779"/>
                    <a:pt x="1820608" y="1632204"/>
                    <a:pt x="1781937" y="1599057"/>
                  </a:cubicBezTo>
                  <a:cubicBezTo>
                    <a:pt x="1538097" y="1390269"/>
                    <a:pt x="1294352" y="1181291"/>
                    <a:pt x="1051274" y="971550"/>
                  </a:cubicBezTo>
                  <a:cubicBezTo>
                    <a:pt x="830866" y="781526"/>
                    <a:pt x="611410" y="590455"/>
                    <a:pt x="391382" y="399955"/>
                  </a:cubicBezTo>
                  <a:cubicBezTo>
                    <a:pt x="275368" y="299561"/>
                    <a:pt x="159163" y="199453"/>
                    <a:pt x="42863" y="99536"/>
                  </a:cubicBezTo>
                  <a:cubicBezTo>
                    <a:pt x="38767" y="96012"/>
                    <a:pt x="31623" y="96012"/>
                    <a:pt x="25908" y="94297"/>
                  </a:cubicBezTo>
                  <a:cubicBezTo>
                    <a:pt x="17240" y="62865"/>
                    <a:pt x="8668" y="31432"/>
                    <a:pt x="0" y="0"/>
                  </a:cubicBezTo>
                  <a:cubicBezTo>
                    <a:pt x="84963" y="60960"/>
                    <a:pt x="160401" y="133445"/>
                    <a:pt x="239649" y="201073"/>
                  </a:cubicBezTo>
                  <a:cubicBezTo>
                    <a:pt x="415385" y="351092"/>
                    <a:pt x="589311" y="503396"/>
                    <a:pt x="764191" y="654463"/>
                  </a:cubicBezTo>
                  <a:cubicBezTo>
                    <a:pt x="916305" y="785813"/>
                    <a:pt x="1068896" y="916781"/>
                    <a:pt x="1221200" y="1047940"/>
                  </a:cubicBezTo>
                  <a:cubicBezTo>
                    <a:pt x="1396365" y="1198721"/>
                    <a:pt x="1571530" y="1349407"/>
                    <a:pt x="1746599" y="1500187"/>
                  </a:cubicBezTo>
                  <a:cubicBezTo>
                    <a:pt x="1778984" y="1528096"/>
                    <a:pt x="1812512" y="1554861"/>
                    <a:pt x="1842993" y="1584770"/>
                  </a:cubicBezTo>
                  <a:cubicBezTo>
                    <a:pt x="1865185" y="1606582"/>
                    <a:pt x="1882712" y="1616297"/>
                    <a:pt x="1901380" y="1582960"/>
                  </a:cubicBezTo>
                  <a:cubicBezTo>
                    <a:pt x="1906715" y="1573340"/>
                    <a:pt x="1915763" y="1571625"/>
                    <a:pt x="1925955" y="1573911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="" xmlns:a16="http://schemas.microsoft.com/office/drawing/2014/main" id="{52BE81CC-78A9-4CC5-B70D-71C6B53317B8}"/>
                </a:ext>
              </a:extLst>
            </p:cNvPr>
            <p:cNvSpPr/>
            <p:nvPr/>
          </p:nvSpPr>
          <p:spPr>
            <a:xfrm>
              <a:off x="2555615" y="2122932"/>
              <a:ext cx="408063" cy="549211"/>
            </a:xfrm>
            <a:custGeom>
              <a:avLst/>
              <a:gdLst>
                <a:gd name="connsiteX0" fmla="*/ 406469 w 408063"/>
                <a:gd name="connsiteY0" fmla="*/ 112014 h 549211"/>
                <a:gd name="connsiteX1" fmla="*/ 273309 w 408063"/>
                <a:gd name="connsiteY1" fmla="*/ 238982 h 549211"/>
                <a:gd name="connsiteX2" fmla="*/ 273214 w 408063"/>
                <a:gd name="connsiteY2" fmla="*/ 354521 h 549211"/>
                <a:gd name="connsiteX3" fmla="*/ 241496 w 408063"/>
                <a:gd name="connsiteY3" fmla="*/ 325279 h 549211"/>
                <a:gd name="connsiteX4" fmla="*/ 198728 w 408063"/>
                <a:gd name="connsiteY4" fmla="*/ 303657 h 549211"/>
                <a:gd name="connsiteX5" fmla="*/ 169582 w 408063"/>
                <a:gd name="connsiteY5" fmla="*/ 348996 h 549211"/>
                <a:gd name="connsiteX6" fmla="*/ 184250 w 408063"/>
                <a:gd name="connsiteY6" fmla="*/ 412718 h 549211"/>
                <a:gd name="connsiteX7" fmla="*/ 122147 w 408063"/>
                <a:gd name="connsiteY7" fmla="*/ 549211 h 549211"/>
                <a:gd name="connsiteX8" fmla="*/ 3180 w 408063"/>
                <a:gd name="connsiteY8" fmla="*/ 258223 h 549211"/>
                <a:gd name="connsiteX9" fmla="*/ 156914 w 408063"/>
                <a:gd name="connsiteY9" fmla="*/ 54578 h 549211"/>
                <a:gd name="connsiteX10" fmla="*/ 275500 w 408063"/>
                <a:gd name="connsiteY10" fmla="*/ 54292 h 549211"/>
                <a:gd name="connsiteX11" fmla="*/ 363225 w 408063"/>
                <a:gd name="connsiteY11" fmla="*/ 0 h 549211"/>
                <a:gd name="connsiteX12" fmla="*/ 406469 w 408063"/>
                <a:gd name="connsiteY12" fmla="*/ 112014 h 549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8063" h="549211">
                  <a:moveTo>
                    <a:pt x="406469" y="112014"/>
                  </a:moveTo>
                  <a:cubicBezTo>
                    <a:pt x="320934" y="109442"/>
                    <a:pt x="274928" y="152971"/>
                    <a:pt x="273309" y="238982"/>
                  </a:cubicBezTo>
                  <a:cubicBezTo>
                    <a:pt x="272547" y="276796"/>
                    <a:pt x="273214" y="314611"/>
                    <a:pt x="273214" y="354521"/>
                  </a:cubicBezTo>
                  <a:cubicBezTo>
                    <a:pt x="253973" y="353949"/>
                    <a:pt x="251497" y="335089"/>
                    <a:pt x="241496" y="325279"/>
                  </a:cubicBezTo>
                  <a:cubicBezTo>
                    <a:pt x="229399" y="313277"/>
                    <a:pt x="219017" y="295084"/>
                    <a:pt x="198728" y="303657"/>
                  </a:cubicBezTo>
                  <a:cubicBezTo>
                    <a:pt x="180250" y="311467"/>
                    <a:pt x="171677" y="329089"/>
                    <a:pt x="169582" y="348996"/>
                  </a:cubicBezTo>
                  <a:cubicBezTo>
                    <a:pt x="167201" y="371856"/>
                    <a:pt x="179869" y="391382"/>
                    <a:pt x="184250" y="412718"/>
                  </a:cubicBezTo>
                  <a:cubicBezTo>
                    <a:pt x="199871" y="488061"/>
                    <a:pt x="183774" y="532543"/>
                    <a:pt x="122147" y="549211"/>
                  </a:cubicBezTo>
                  <a:cubicBezTo>
                    <a:pt x="91763" y="448532"/>
                    <a:pt x="20897" y="365188"/>
                    <a:pt x="3180" y="258223"/>
                  </a:cubicBezTo>
                  <a:cubicBezTo>
                    <a:pt x="-14917" y="148780"/>
                    <a:pt x="45281" y="62960"/>
                    <a:pt x="156914" y="54578"/>
                  </a:cubicBezTo>
                  <a:cubicBezTo>
                    <a:pt x="196252" y="51625"/>
                    <a:pt x="235971" y="53721"/>
                    <a:pt x="275500" y="54292"/>
                  </a:cubicBezTo>
                  <a:cubicBezTo>
                    <a:pt x="315981" y="54864"/>
                    <a:pt x="351414" y="47911"/>
                    <a:pt x="363225" y="0"/>
                  </a:cubicBezTo>
                  <a:cubicBezTo>
                    <a:pt x="395229" y="32480"/>
                    <a:pt x="413803" y="67342"/>
                    <a:pt x="406469" y="112014"/>
                  </a:cubicBezTo>
                  <a:close/>
                </a:path>
              </a:pathLst>
            </a:custGeom>
            <a:solidFill>
              <a:srgbClr val="02020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="" xmlns:a16="http://schemas.microsoft.com/office/drawing/2014/main" id="{6C90CE81-0328-46CA-86AB-2EFB9908FB33}"/>
                </a:ext>
              </a:extLst>
            </p:cNvPr>
            <p:cNvSpPr/>
            <p:nvPr/>
          </p:nvSpPr>
          <p:spPr>
            <a:xfrm>
              <a:off x="3949702" y="926306"/>
              <a:ext cx="1458211" cy="1886616"/>
            </a:xfrm>
            <a:custGeom>
              <a:avLst/>
              <a:gdLst>
                <a:gd name="connsiteX0" fmla="*/ 1455830 w 1458211"/>
                <a:gd name="connsiteY0" fmla="*/ 0 h 1886616"/>
                <a:gd name="connsiteX1" fmla="*/ 1458211 w 1458211"/>
                <a:gd name="connsiteY1" fmla="*/ 90297 h 1886616"/>
                <a:gd name="connsiteX2" fmla="*/ 1246089 w 1458211"/>
                <a:gd name="connsiteY2" fmla="*/ 357473 h 1886616"/>
                <a:gd name="connsiteX3" fmla="*/ 427892 w 1458211"/>
                <a:gd name="connsiteY3" fmla="*/ 1410557 h 1886616"/>
                <a:gd name="connsiteX4" fmla="*/ 37748 w 1458211"/>
                <a:gd name="connsiteY4" fmla="*/ 1886617 h 1886616"/>
                <a:gd name="connsiteX5" fmla="*/ 29 w 1458211"/>
                <a:gd name="connsiteY5" fmla="*/ 1849088 h 1886616"/>
                <a:gd name="connsiteX6" fmla="*/ 475041 w 1458211"/>
                <a:gd name="connsiteY6" fmla="*/ 1265301 h 1886616"/>
                <a:gd name="connsiteX7" fmla="*/ 1362199 w 1458211"/>
                <a:gd name="connsiteY7" fmla="*/ 124492 h 1886616"/>
                <a:gd name="connsiteX8" fmla="*/ 1455830 w 1458211"/>
                <a:gd name="connsiteY8" fmla="*/ 0 h 1886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58211" h="1886616">
                  <a:moveTo>
                    <a:pt x="1455830" y="0"/>
                  </a:moveTo>
                  <a:cubicBezTo>
                    <a:pt x="1456592" y="30099"/>
                    <a:pt x="1457354" y="60198"/>
                    <a:pt x="1458211" y="90297"/>
                  </a:cubicBezTo>
                  <a:cubicBezTo>
                    <a:pt x="1381440" y="174593"/>
                    <a:pt x="1316003" y="267843"/>
                    <a:pt x="1246089" y="357473"/>
                  </a:cubicBezTo>
                  <a:cubicBezTo>
                    <a:pt x="972817" y="708088"/>
                    <a:pt x="700688" y="1059561"/>
                    <a:pt x="427892" y="1410557"/>
                  </a:cubicBezTo>
                  <a:cubicBezTo>
                    <a:pt x="382362" y="1469136"/>
                    <a:pt x="84040" y="1828705"/>
                    <a:pt x="37748" y="1886617"/>
                  </a:cubicBezTo>
                  <a:cubicBezTo>
                    <a:pt x="17460" y="1881854"/>
                    <a:pt x="-828" y="1875187"/>
                    <a:pt x="29" y="1849088"/>
                  </a:cubicBezTo>
                  <a:cubicBezTo>
                    <a:pt x="80706" y="1760030"/>
                    <a:pt x="401222" y="1359789"/>
                    <a:pt x="475041" y="1265301"/>
                  </a:cubicBezTo>
                  <a:cubicBezTo>
                    <a:pt x="771459" y="885634"/>
                    <a:pt x="1066639" y="504920"/>
                    <a:pt x="1362199" y="124492"/>
                  </a:cubicBezTo>
                  <a:cubicBezTo>
                    <a:pt x="1394108" y="83534"/>
                    <a:pt x="1424683" y="41529"/>
                    <a:pt x="1455830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="" xmlns:a16="http://schemas.microsoft.com/office/drawing/2014/main" id="{5DCEEE75-BAED-44AA-8AAF-DFFE66BBF64D}"/>
                </a:ext>
              </a:extLst>
            </p:cNvPr>
            <p:cNvSpPr/>
            <p:nvPr/>
          </p:nvSpPr>
          <p:spPr>
            <a:xfrm>
              <a:off x="3849719" y="2754178"/>
              <a:ext cx="181248" cy="286392"/>
            </a:xfrm>
            <a:custGeom>
              <a:avLst/>
              <a:gdLst>
                <a:gd name="connsiteX0" fmla="*/ 36957 w 181248"/>
                <a:gd name="connsiteY0" fmla="*/ 286392 h 286392"/>
                <a:gd name="connsiteX1" fmla="*/ 24955 w 181248"/>
                <a:gd name="connsiteY1" fmla="*/ 156948 h 286392"/>
                <a:gd name="connsiteX2" fmla="*/ 0 w 181248"/>
                <a:gd name="connsiteY2" fmla="*/ 107894 h 286392"/>
                <a:gd name="connsiteX3" fmla="*/ 91345 w 181248"/>
                <a:gd name="connsiteY3" fmla="*/ 12072 h 286392"/>
                <a:gd name="connsiteX4" fmla="*/ 180499 w 181248"/>
                <a:gd name="connsiteY4" fmla="*/ 23883 h 286392"/>
                <a:gd name="connsiteX5" fmla="*/ 69342 w 181248"/>
                <a:gd name="connsiteY5" fmla="*/ 252579 h 286392"/>
                <a:gd name="connsiteX6" fmla="*/ 36957 w 181248"/>
                <a:gd name="connsiteY6" fmla="*/ 286392 h 286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1248" h="286392">
                  <a:moveTo>
                    <a:pt x="36957" y="286392"/>
                  </a:moveTo>
                  <a:cubicBezTo>
                    <a:pt x="24289" y="244006"/>
                    <a:pt x="30861" y="199906"/>
                    <a:pt x="24955" y="156948"/>
                  </a:cubicBezTo>
                  <a:cubicBezTo>
                    <a:pt x="22384" y="138374"/>
                    <a:pt x="27527" y="114371"/>
                    <a:pt x="0" y="107894"/>
                  </a:cubicBezTo>
                  <a:cubicBezTo>
                    <a:pt x="28766" y="63698"/>
                    <a:pt x="36576" y="33789"/>
                    <a:pt x="91345" y="12072"/>
                  </a:cubicBezTo>
                  <a:cubicBezTo>
                    <a:pt x="110014" y="4643"/>
                    <a:pt x="181261" y="-16217"/>
                    <a:pt x="180499" y="23883"/>
                  </a:cubicBezTo>
                  <a:cubicBezTo>
                    <a:pt x="187928" y="121705"/>
                    <a:pt x="139351" y="192190"/>
                    <a:pt x="69342" y="252579"/>
                  </a:cubicBezTo>
                  <a:cubicBezTo>
                    <a:pt x="57531" y="262770"/>
                    <a:pt x="47625" y="275058"/>
                    <a:pt x="36957" y="286392"/>
                  </a:cubicBezTo>
                  <a:close/>
                </a:path>
              </a:pathLst>
            </a:custGeom>
            <a:solidFill>
              <a:srgbClr val="F9B99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="" xmlns:a16="http://schemas.microsoft.com/office/drawing/2014/main" id="{89199C18-1F87-44CC-B37B-F5691063BB6C}"/>
                </a:ext>
              </a:extLst>
            </p:cNvPr>
            <p:cNvSpPr/>
            <p:nvPr/>
          </p:nvSpPr>
          <p:spPr>
            <a:xfrm>
              <a:off x="3968686" y="2447305"/>
              <a:ext cx="270134" cy="166926"/>
            </a:xfrm>
            <a:custGeom>
              <a:avLst/>
              <a:gdLst>
                <a:gd name="connsiteX0" fmla="*/ 232410 w 270134"/>
                <a:gd name="connsiteY0" fmla="*/ 26052 h 166926"/>
                <a:gd name="connsiteX1" fmla="*/ 270129 w 270134"/>
                <a:gd name="connsiteY1" fmla="*/ 63485 h 166926"/>
                <a:gd name="connsiteX2" fmla="*/ 250317 w 270134"/>
                <a:gd name="connsiteY2" fmla="*/ 90250 h 166926"/>
                <a:gd name="connsiteX3" fmla="*/ 70485 w 270134"/>
                <a:gd name="connsiteY3" fmla="*/ 166926 h 166926"/>
                <a:gd name="connsiteX4" fmla="*/ 0 w 270134"/>
                <a:gd name="connsiteY4" fmla="*/ 52150 h 166926"/>
                <a:gd name="connsiteX5" fmla="*/ 160306 w 270134"/>
                <a:gd name="connsiteY5" fmla="*/ 2620 h 166926"/>
                <a:gd name="connsiteX6" fmla="*/ 232410 w 270134"/>
                <a:gd name="connsiteY6" fmla="*/ 26052 h 166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70134" h="166926">
                  <a:moveTo>
                    <a:pt x="232410" y="26052"/>
                  </a:moveTo>
                  <a:cubicBezTo>
                    <a:pt x="243650" y="39863"/>
                    <a:pt x="268891" y="39672"/>
                    <a:pt x="270129" y="63485"/>
                  </a:cubicBezTo>
                  <a:cubicBezTo>
                    <a:pt x="270415" y="77487"/>
                    <a:pt x="258699" y="82630"/>
                    <a:pt x="250317" y="90250"/>
                  </a:cubicBezTo>
                  <a:cubicBezTo>
                    <a:pt x="203644" y="110252"/>
                    <a:pt x="146113" y="134827"/>
                    <a:pt x="70485" y="166926"/>
                  </a:cubicBezTo>
                  <a:cubicBezTo>
                    <a:pt x="43815" y="130636"/>
                    <a:pt x="19812" y="92631"/>
                    <a:pt x="0" y="52150"/>
                  </a:cubicBezTo>
                  <a:cubicBezTo>
                    <a:pt x="53530" y="35862"/>
                    <a:pt x="107633" y="21289"/>
                    <a:pt x="160306" y="2620"/>
                  </a:cubicBezTo>
                  <a:cubicBezTo>
                    <a:pt x="192691" y="-8810"/>
                    <a:pt x="207835" y="20527"/>
                    <a:pt x="232410" y="26052"/>
                  </a:cubicBezTo>
                  <a:close/>
                </a:path>
              </a:pathLst>
            </a:custGeom>
            <a:solidFill>
              <a:srgbClr val="F9B99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="" xmlns:a16="http://schemas.microsoft.com/office/drawing/2014/main" id="{00EDA0C6-1951-4994-AB42-F0A973E48F41}"/>
                </a:ext>
              </a:extLst>
            </p:cNvPr>
            <p:cNvSpPr/>
            <p:nvPr/>
          </p:nvSpPr>
          <p:spPr>
            <a:xfrm>
              <a:off x="5668740" y="743924"/>
              <a:ext cx="399958" cy="406258"/>
            </a:xfrm>
            <a:custGeom>
              <a:avLst/>
              <a:gdLst>
                <a:gd name="connsiteX0" fmla="*/ 399957 w 399958"/>
                <a:gd name="connsiteY0" fmla="*/ 206505 h 406258"/>
                <a:gd name="connsiteX1" fmla="*/ 200884 w 399958"/>
                <a:gd name="connsiteY1" fmla="*/ 406244 h 406258"/>
                <a:gd name="connsiteX2" fmla="*/ 2 w 399958"/>
                <a:gd name="connsiteY2" fmla="*/ 202314 h 406258"/>
                <a:gd name="connsiteX3" fmla="*/ 202789 w 399958"/>
                <a:gd name="connsiteY3" fmla="*/ 3 h 406258"/>
                <a:gd name="connsiteX4" fmla="*/ 399957 w 399958"/>
                <a:gd name="connsiteY4" fmla="*/ 206505 h 406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9958" h="406258">
                  <a:moveTo>
                    <a:pt x="399957" y="206505"/>
                  </a:moveTo>
                  <a:cubicBezTo>
                    <a:pt x="399480" y="317566"/>
                    <a:pt x="312422" y="404910"/>
                    <a:pt x="200884" y="406244"/>
                  </a:cubicBezTo>
                  <a:cubicBezTo>
                    <a:pt x="91252" y="407577"/>
                    <a:pt x="-474" y="314423"/>
                    <a:pt x="2" y="202314"/>
                  </a:cubicBezTo>
                  <a:cubicBezTo>
                    <a:pt x="478" y="89728"/>
                    <a:pt x="89823" y="574"/>
                    <a:pt x="202789" y="3"/>
                  </a:cubicBezTo>
                  <a:cubicBezTo>
                    <a:pt x="311374" y="-569"/>
                    <a:pt x="400433" y="92681"/>
                    <a:pt x="399957" y="206505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="" xmlns:a16="http://schemas.microsoft.com/office/drawing/2014/main" id="{B4AF6CD3-9203-4706-B330-804B919A9883}"/>
                </a:ext>
              </a:extLst>
            </p:cNvPr>
            <p:cNvSpPr/>
            <p:nvPr/>
          </p:nvSpPr>
          <p:spPr>
            <a:xfrm>
              <a:off x="5831882" y="537794"/>
              <a:ext cx="73674" cy="74479"/>
            </a:xfrm>
            <a:custGeom>
              <a:avLst/>
              <a:gdLst>
                <a:gd name="connsiteX0" fmla="*/ 35286 w 73674"/>
                <a:gd name="connsiteY0" fmla="*/ 0 h 74479"/>
                <a:gd name="connsiteX1" fmla="*/ 73481 w 73674"/>
                <a:gd name="connsiteY1" fmla="*/ 34004 h 74479"/>
                <a:gd name="connsiteX2" fmla="*/ 38239 w 73674"/>
                <a:gd name="connsiteY2" fmla="*/ 74390 h 74479"/>
                <a:gd name="connsiteX3" fmla="*/ 234 w 73674"/>
                <a:gd name="connsiteY3" fmla="*/ 41148 h 74479"/>
                <a:gd name="connsiteX4" fmla="*/ 35286 w 73674"/>
                <a:gd name="connsiteY4" fmla="*/ 0 h 74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674" h="74479">
                  <a:moveTo>
                    <a:pt x="35286" y="0"/>
                  </a:moveTo>
                  <a:cubicBezTo>
                    <a:pt x="57194" y="1619"/>
                    <a:pt x="71767" y="12763"/>
                    <a:pt x="73481" y="34004"/>
                  </a:cubicBezTo>
                  <a:cubicBezTo>
                    <a:pt x="75481" y="57722"/>
                    <a:pt x="61861" y="72962"/>
                    <a:pt x="38239" y="74390"/>
                  </a:cubicBezTo>
                  <a:cubicBezTo>
                    <a:pt x="16522" y="75724"/>
                    <a:pt x="2234" y="61912"/>
                    <a:pt x="234" y="41148"/>
                  </a:cubicBezTo>
                  <a:cubicBezTo>
                    <a:pt x="-2052" y="17336"/>
                    <a:pt x="12616" y="4191"/>
                    <a:pt x="35286" y="0"/>
                  </a:cubicBez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="" xmlns:a16="http://schemas.microsoft.com/office/drawing/2014/main" id="{D9455046-8640-49FF-A26C-11F1AB1D631C}"/>
                </a:ext>
              </a:extLst>
            </p:cNvPr>
            <p:cNvSpPr/>
            <p:nvPr/>
          </p:nvSpPr>
          <p:spPr>
            <a:xfrm>
              <a:off x="5485923" y="910835"/>
              <a:ext cx="74600" cy="72436"/>
            </a:xfrm>
            <a:custGeom>
              <a:avLst/>
              <a:gdLst>
                <a:gd name="connsiteX0" fmla="*/ 36957 w 74600"/>
                <a:gd name="connsiteY0" fmla="*/ 0 h 72436"/>
                <a:gd name="connsiteX1" fmla="*/ 74581 w 74600"/>
                <a:gd name="connsiteY1" fmla="*/ 39148 h 72436"/>
                <a:gd name="connsiteX2" fmla="*/ 38767 w 74600"/>
                <a:gd name="connsiteY2" fmla="*/ 72390 h 72436"/>
                <a:gd name="connsiteX3" fmla="*/ 0 w 74600"/>
                <a:gd name="connsiteY3" fmla="*/ 34957 h 72436"/>
                <a:gd name="connsiteX4" fmla="*/ 36957 w 74600"/>
                <a:gd name="connsiteY4" fmla="*/ 0 h 72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4600" h="72436">
                  <a:moveTo>
                    <a:pt x="36957" y="0"/>
                  </a:moveTo>
                  <a:cubicBezTo>
                    <a:pt x="58865" y="4191"/>
                    <a:pt x="75248" y="13621"/>
                    <a:pt x="74581" y="39148"/>
                  </a:cubicBezTo>
                  <a:cubicBezTo>
                    <a:pt x="74010" y="62294"/>
                    <a:pt x="60960" y="73247"/>
                    <a:pt x="38767" y="72390"/>
                  </a:cubicBezTo>
                  <a:cubicBezTo>
                    <a:pt x="15336" y="71533"/>
                    <a:pt x="191" y="59055"/>
                    <a:pt x="0" y="34957"/>
                  </a:cubicBezTo>
                  <a:cubicBezTo>
                    <a:pt x="-95" y="11811"/>
                    <a:pt x="17336" y="4191"/>
                    <a:pt x="36957" y="0"/>
                  </a:cubicBez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="" xmlns:a16="http://schemas.microsoft.com/office/drawing/2014/main" id="{AC163798-0A6B-4B6A-89B0-D2EF7171E8B2}"/>
                </a:ext>
              </a:extLst>
            </p:cNvPr>
            <p:cNvSpPr/>
            <p:nvPr/>
          </p:nvSpPr>
          <p:spPr>
            <a:xfrm>
              <a:off x="5832000" y="1275778"/>
              <a:ext cx="73438" cy="73778"/>
            </a:xfrm>
            <a:custGeom>
              <a:avLst/>
              <a:gdLst>
                <a:gd name="connsiteX0" fmla="*/ 40196 w 73438"/>
                <a:gd name="connsiteY0" fmla="*/ 0 h 73778"/>
                <a:gd name="connsiteX1" fmla="*/ 73438 w 73438"/>
                <a:gd name="connsiteY1" fmla="*/ 39719 h 73778"/>
                <a:gd name="connsiteX2" fmla="*/ 37624 w 73438"/>
                <a:gd name="connsiteY2" fmla="*/ 73723 h 73778"/>
                <a:gd name="connsiteX3" fmla="*/ 0 w 73438"/>
                <a:gd name="connsiteY3" fmla="*/ 39243 h 73778"/>
                <a:gd name="connsiteX4" fmla="*/ 40196 w 73438"/>
                <a:gd name="connsiteY4" fmla="*/ 0 h 73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438" h="73778">
                  <a:moveTo>
                    <a:pt x="40196" y="0"/>
                  </a:moveTo>
                  <a:cubicBezTo>
                    <a:pt x="61341" y="4953"/>
                    <a:pt x="73533" y="17335"/>
                    <a:pt x="73438" y="39719"/>
                  </a:cubicBezTo>
                  <a:cubicBezTo>
                    <a:pt x="73343" y="63341"/>
                    <a:pt x="60865" y="74676"/>
                    <a:pt x="37624" y="73723"/>
                  </a:cubicBezTo>
                  <a:cubicBezTo>
                    <a:pt x="15716" y="72866"/>
                    <a:pt x="0" y="61246"/>
                    <a:pt x="0" y="39243"/>
                  </a:cubicBezTo>
                  <a:cubicBezTo>
                    <a:pt x="0" y="15430"/>
                    <a:pt x="17336" y="3715"/>
                    <a:pt x="40196" y="0"/>
                  </a:cubicBez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="" xmlns:a16="http://schemas.microsoft.com/office/drawing/2014/main" id="{97C547EF-BDF8-4D5F-A164-3C6E86BC32E5}"/>
                </a:ext>
              </a:extLst>
            </p:cNvPr>
            <p:cNvSpPr/>
            <p:nvPr/>
          </p:nvSpPr>
          <p:spPr>
            <a:xfrm>
              <a:off x="6211391" y="910941"/>
              <a:ext cx="73607" cy="72224"/>
            </a:xfrm>
            <a:custGeom>
              <a:avLst/>
              <a:gdLst>
                <a:gd name="connsiteX0" fmla="*/ 37423 w 73608"/>
                <a:gd name="connsiteY0" fmla="*/ 0 h 72223"/>
                <a:gd name="connsiteX1" fmla="*/ 73427 w 73608"/>
                <a:gd name="connsiteY1" fmla="*/ 41815 h 72223"/>
                <a:gd name="connsiteX2" fmla="*/ 39042 w 73608"/>
                <a:gd name="connsiteY2" fmla="*/ 72199 h 72223"/>
                <a:gd name="connsiteX3" fmla="*/ 85 w 73608"/>
                <a:gd name="connsiteY3" fmla="*/ 34957 h 72223"/>
                <a:gd name="connsiteX4" fmla="*/ 37423 w 73608"/>
                <a:gd name="connsiteY4" fmla="*/ 0 h 72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608" h="72223">
                  <a:moveTo>
                    <a:pt x="37423" y="0"/>
                  </a:moveTo>
                  <a:cubicBezTo>
                    <a:pt x="60664" y="4953"/>
                    <a:pt x="75428" y="16193"/>
                    <a:pt x="73427" y="41815"/>
                  </a:cubicBezTo>
                  <a:cubicBezTo>
                    <a:pt x="71808" y="63055"/>
                    <a:pt x="59235" y="72771"/>
                    <a:pt x="39042" y="72199"/>
                  </a:cubicBezTo>
                  <a:cubicBezTo>
                    <a:pt x="15420" y="71533"/>
                    <a:pt x="-1344" y="59912"/>
                    <a:pt x="85" y="34957"/>
                  </a:cubicBezTo>
                  <a:cubicBezTo>
                    <a:pt x="1228" y="13621"/>
                    <a:pt x="16754" y="2476"/>
                    <a:pt x="37423" y="0"/>
                  </a:cubicBez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="" xmlns:a16="http://schemas.microsoft.com/office/drawing/2014/main" id="{91D09322-E8D3-47B8-B1DC-CA8ACF73990F}"/>
                </a:ext>
              </a:extLst>
            </p:cNvPr>
            <p:cNvSpPr/>
            <p:nvPr/>
          </p:nvSpPr>
          <p:spPr>
            <a:xfrm>
              <a:off x="2808701" y="4021094"/>
              <a:ext cx="1051360" cy="2136448"/>
            </a:xfrm>
            <a:custGeom>
              <a:avLst/>
              <a:gdLst>
                <a:gd name="connsiteX0" fmla="*/ 1049686 w 1051360"/>
                <a:gd name="connsiteY0" fmla="*/ 1906313 h 2136448"/>
                <a:gd name="connsiteX1" fmla="*/ 950625 w 1051360"/>
                <a:gd name="connsiteY1" fmla="*/ 1863641 h 2136448"/>
                <a:gd name="connsiteX2" fmla="*/ 879283 w 1051360"/>
                <a:gd name="connsiteY2" fmla="*/ 1862689 h 2136448"/>
                <a:gd name="connsiteX3" fmla="*/ 837087 w 1051360"/>
                <a:gd name="connsiteY3" fmla="*/ 1829923 h 2136448"/>
                <a:gd name="connsiteX4" fmla="*/ 744695 w 1051360"/>
                <a:gd name="connsiteY4" fmla="*/ 1415109 h 2136448"/>
                <a:gd name="connsiteX5" fmla="*/ 716691 w 1051360"/>
                <a:gd name="connsiteY5" fmla="*/ 1223847 h 2136448"/>
                <a:gd name="connsiteX6" fmla="*/ 716025 w 1051360"/>
                <a:gd name="connsiteY6" fmla="*/ 840752 h 2136448"/>
                <a:gd name="connsiteX7" fmla="*/ 545527 w 1051360"/>
                <a:gd name="connsiteY7" fmla="*/ 77037 h 2136448"/>
                <a:gd name="connsiteX8" fmla="*/ 510761 w 1051360"/>
                <a:gd name="connsiteY8" fmla="*/ 66655 h 2136448"/>
                <a:gd name="connsiteX9" fmla="*/ 355122 w 1051360"/>
                <a:gd name="connsiteY9" fmla="*/ 33127 h 2136448"/>
                <a:gd name="connsiteX10" fmla="*/ 289305 w 1051360"/>
                <a:gd name="connsiteY10" fmla="*/ 6076 h 2136448"/>
                <a:gd name="connsiteX11" fmla="*/ 213581 w 1051360"/>
                <a:gd name="connsiteY11" fmla="*/ 39127 h 2136448"/>
                <a:gd name="connsiteX12" fmla="*/ 173195 w 1051360"/>
                <a:gd name="connsiteY12" fmla="*/ 145522 h 2136448"/>
                <a:gd name="connsiteX13" fmla="*/ 37845 w 1051360"/>
                <a:gd name="connsiteY13" fmla="*/ 272776 h 2136448"/>
                <a:gd name="connsiteX14" fmla="*/ 30 w 1051360"/>
                <a:gd name="connsiteY14" fmla="*/ 306971 h 2136448"/>
                <a:gd name="connsiteX15" fmla="*/ 127094 w 1051360"/>
                <a:gd name="connsiteY15" fmla="*/ 470801 h 2136448"/>
                <a:gd name="connsiteX16" fmla="*/ 174147 w 1051360"/>
                <a:gd name="connsiteY16" fmla="*/ 528617 h 2136448"/>
                <a:gd name="connsiteX17" fmla="*/ 332643 w 1051360"/>
                <a:gd name="connsiteY17" fmla="*/ 1092116 h 2136448"/>
                <a:gd name="connsiteX18" fmla="*/ 396937 w 1051360"/>
                <a:gd name="connsiteY18" fmla="*/ 1477593 h 2136448"/>
                <a:gd name="connsiteX19" fmla="*/ 520095 w 1051360"/>
                <a:gd name="connsiteY19" fmla="*/ 1898598 h 2136448"/>
                <a:gd name="connsiteX20" fmla="*/ 532192 w 1051360"/>
                <a:gd name="connsiteY20" fmla="*/ 2071762 h 2136448"/>
                <a:gd name="connsiteX21" fmla="*/ 638015 w 1051360"/>
                <a:gd name="connsiteY21" fmla="*/ 2131484 h 2136448"/>
                <a:gd name="connsiteX22" fmla="*/ 788034 w 1051360"/>
                <a:gd name="connsiteY22" fmla="*/ 2066619 h 2136448"/>
                <a:gd name="connsiteX23" fmla="*/ 1049686 w 1051360"/>
                <a:gd name="connsiteY23" fmla="*/ 1906313 h 21364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051360" h="2136448">
                  <a:moveTo>
                    <a:pt x="1049686" y="1906313"/>
                  </a:moveTo>
                  <a:cubicBezTo>
                    <a:pt x="1030254" y="1860022"/>
                    <a:pt x="990821" y="1861927"/>
                    <a:pt x="950625" y="1863641"/>
                  </a:cubicBezTo>
                  <a:cubicBezTo>
                    <a:pt x="926908" y="1864689"/>
                    <a:pt x="903000" y="1861546"/>
                    <a:pt x="879283" y="1862689"/>
                  </a:cubicBezTo>
                  <a:cubicBezTo>
                    <a:pt x="854614" y="1863832"/>
                    <a:pt x="845184" y="1854307"/>
                    <a:pt x="837087" y="1829923"/>
                  </a:cubicBezTo>
                  <a:cubicBezTo>
                    <a:pt x="792034" y="1694668"/>
                    <a:pt x="769365" y="1554650"/>
                    <a:pt x="744695" y="1415109"/>
                  </a:cubicBezTo>
                  <a:cubicBezTo>
                    <a:pt x="733456" y="1351577"/>
                    <a:pt x="708214" y="1288427"/>
                    <a:pt x="716691" y="1223847"/>
                  </a:cubicBezTo>
                  <a:cubicBezTo>
                    <a:pt x="733456" y="1095641"/>
                    <a:pt x="732598" y="968672"/>
                    <a:pt x="716025" y="840752"/>
                  </a:cubicBezTo>
                  <a:cubicBezTo>
                    <a:pt x="682306" y="580910"/>
                    <a:pt x="641920" y="322782"/>
                    <a:pt x="545527" y="77037"/>
                  </a:cubicBezTo>
                  <a:cubicBezTo>
                    <a:pt x="536288" y="65893"/>
                    <a:pt x="523524" y="65226"/>
                    <a:pt x="510761" y="66655"/>
                  </a:cubicBezTo>
                  <a:cubicBezTo>
                    <a:pt x="455040" y="72846"/>
                    <a:pt x="404557" y="55701"/>
                    <a:pt x="355122" y="33127"/>
                  </a:cubicBezTo>
                  <a:cubicBezTo>
                    <a:pt x="333596" y="23221"/>
                    <a:pt x="311784" y="13696"/>
                    <a:pt x="289305" y="6076"/>
                  </a:cubicBezTo>
                  <a:cubicBezTo>
                    <a:pt x="249776" y="-7354"/>
                    <a:pt x="230535" y="551"/>
                    <a:pt x="213581" y="39127"/>
                  </a:cubicBezTo>
                  <a:cubicBezTo>
                    <a:pt x="198341" y="73894"/>
                    <a:pt x="186911" y="110089"/>
                    <a:pt x="173195" y="145522"/>
                  </a:cubicBezTo>
                  <a:cubicBezTo>
                    <a:pt x="148335" y="209816"/>
                    <a:pt x="108330" y="256678"/>
                    <a:pt x="37845" y="272776"/>
                  </a:cubicBezTo>
                  <a:cubicBezTo>
                    <a:pt x="20700" y="276681"/>
                    <a:pt x="-922" y="280777"/>
                    <a:pt x="30" y="306971"/>
                  </a:cubicBezTo>
                  <a:cubicBezTo>
                    <a:pt x="26986" y="373455"/>
                    <a:pt x="75659" y="423366"/>
                    <a:pt x="127094" y="470801"/>
                  </a:cubicBezTo>
                  <a:cubicBezTo>
                    <a:pt x="145477" y="487755"/>
                    <a:pt x="161384" y="507091"/>
                    <a:pt x="174147" y="528617"/>
                  </a:cubicBezTo>
                  <a:cubicBezTo>
                    <a:pt x="277113" y="702353"/>
                    <a:pt x="322261" y="894092"/>
                    <a:pt x="332643" y="1092116"/>
                  </a:cubicBezTo>
                  <a:cubicBezTo>
                    <a:pt x="339597" y="1224228"/>
                    <a:pt x="356551" y="1351768"/>
                    <a:pt x="396937" y="1477593"/>
                  </a:cubicBezTo>
                  <a:cubicBezTo>
                    <a:pt x="441609" y="1616754"/>
                    <a:pt x="491901" y="1754485"/>
                    <a:pt x="520095" y="1898598"/>
                  </a:cubicBezTo>
                  <a:cubicBezTo>
                    <a:pt x="531335" y="1955939"/>
                    <a:pt x="515809" y="2014517"/>
                    <a:pt x="532192" y="2071762"/>
                  </a:cubicBezTo>
                  <a:cubicBezTo>
                    <a:pt x="548575" y="2128913"/>
                    <a:pt x="579627" y="2146153"/>
                    <a:pt x="638015" y="2131484"/>
                  </a:cubicBezTo>
                  <a:cubicBezTo>
                    <a:pt x="683830" y="2119959"/>
                    <a:pt x="741933" y="2076906"/>
                    <a:pt x="788034" y="2066619"/>
                  </a:cubicBezTo>
                  <a:cubicBezTo>
                    <a:pt x="788224" y="2066715"/>
                    <a:pt x="1075784" y="1968416"/>
                    <a:pt x="1049686" y="1906313"/>
                  </a:cubicBezTo>
                  <a:close/>
                </a:path>
              </a:pathLst>
            </a:custGeom>
            <a:solidFill>
              <a:srgbClr val="01010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="" xmlns:a16="http://schemas.microsoft.com/office/drawing/2014/main" id="{BDD12577-F76A-444F-B866-8B0C4A91DCDB}"/>
                </a:ext>
              </a:extLst>
            </p:cNvPr>
            <p:cNvSpPr/>
            <p:nvPr/>
          </p:nvSpPr>
          <p:spPr>
            <a:xfrm>
              <a:off x="3566751" y="2665093"/>
              <a:ext cx="5832010" cy="3662441"/>
            </a:xfrm>
            <a:custGeom>
              <a:avLst/>
              <a:gdLst>
                <a:gd name="connsiteX0" fmla="*/ 5791085 w 5832010"/>
                <a:gd name="connsiteY0" fmla="*/ 3308606 h 3662441"/>
                <a:gd name="connsiteX1" fmla="*/ 5282069 w 5832010"/>
                <a:gd name="connsiteY1" fmla="*/ 3307940 h 3662441"/>
                <a:gd name="connsiteX2" fmla="*/ 5227681 w 5832010"/>
                <a:gd name="connsiteY2" fmla="*/ 3254790 h 3662441"/>
                <a:gd name="connsiteX3" fmla="*/ 5228824 w 5832010"/>
                <a:gd name="connsiteY3" fmla="*/ 64677 h 3662441"/>
                <a:gd name="connsiteX4" fmla="*/ 5229014 w 5832010"/>
                <a:gd name="connsiteY4" fmla="*/ 36197 h 3662441"/>
                <a:gd name="connsiteX5" fmla="*/ 5195010 w 5832010"/>
                <a:gd name="connsiteY5" fmla="*/ 669 h 3662441"/>
                <a:gd name="connsiteX6" fmla="*/ 5038134 w 5832010"/>
                <a:gd name="connsiteY6" fmla="*/ 97 h 3662441"/>
                <a:gd name="connsiteX7" fmla="*/ 4978412 w 5832010"/>
                <a:gd name="connsiteY7" fmla="*/ 59247 h 3662441"/>
                <a:gd name="connsiteX8" fmla="*/ 4979555 w 5832010"/>
                <a:gd name="connsiteY8" fmla="*/ 3182781 h 3662441"/>
                <a:gd name="connsiteX9" fmla="*/ 4980126 w 5832010"/>
                <a:gd name="connsiteY9" fmla="*/ 3268315 h 3662441"/>
                <a:gd name="connsiteX10" fmla="*/ 4939740 w 5832010"/>
                <a:gd name="connsiteY10" fmla="*/ 3306891 h 3662441"/>
                <a:gd name="connsiteX11" fmla="*/ 4640084 w 5832010"/>
                <a:gd name="connsiteY11" fmla="*/ 3307082 h 3662441"/>
                <a:gd name="connsiteX12" fmla="*/ 4585791 w 5832010"/>
                <a:gd name="connsiteY12" fmla="*/ 3252694 h 3662441"/>
                <a:gd name="connsiteX13" fmla="*/ 4586839 w 5832010"/>
                <a:gd name="connsiteY13" fmla="*/ 618841 h 3662441"/>
                <a:gd name="connsiteX14" fmla="*/ 4587029 w 5832010"/>
                <a:gd name="connsiteY14" fmla="*/ 585599 h 3662441"/>
                <a:gd name="connsiteX15" fmla="*/ 4551406 w 5832010"/>
                <a:gd name="connsiteY15" fmla="*/ 558358 h 3662441"/>
                <a:gd name="connsiteX16" fmla="*/ 4378908 w 5832010"/>
                <a:gd name="connsiteY16" fmla="*/ 558643 h 3662441"/>
                <a:gd name="connsiteX17" fmla="*/ 4336331 w 5832010"/>
                <a:gd name="connsiteY17" fmla="*/ 587790 h 3662441"/>
                <a:gd name="connsiteX18" fmla="*/ 4336808 w 5832010"/>
                <a:gd name="connsiteY18" fmla="*/ 711424 h 3662441"/>
                <a:gd name="connsiteX19" fmla="*/ 4337665 w 5832010"/>
                <a:gd name="connsiteY19" fmla="*/ 3259743 h 3662441"/>
                <a:gd name="connsiteX20" fmla="*/ 4270038 w 5832010"/>
                <a:gd name="connsiteY20" fmla="*/ 3304796 h 3662441"/>
                <a:gd name="connsiteX21" fmla="*/ 4011433 w 5832010"/>
                <a:gd name="connsiteY21" fmla="*/ 3304796 h 3662441"/>
                <a:gd name="connsiteX22" fmla="*/ 3944663 w 5832010"/>
                <a:gd name="connsiteY22" fmla="*/ 3253361 h 3662441"/>
                <a:gd name="connsiteX23" fmla="*/ 3945711 w 5832010"/>
                <a:gd name="connsiteY23" fmla="*/ 1052134 h 3662441"/>
                <a:gd name="connsiteX24" fmla="*/ 3946187 w 5832010"/>
                <a:gd name="connsiteY24" fmla="*/ 961836 h 3662441"/>
                <a:gd name="connsiteX25" fmla="*/ 3895324 w 5832010"/>
                <a:gd name="connsiteY25" fmla="*/ 931547 h 3662441"/>
                <a:gd name="connsiteX26" fmla="*/ 3775690 w 5832010"/>
                <a:gd name="connsiteY26" fmla="*/ 932023 h 3662441"/>
                <a:gd name="connsiteX27" fmla="*/ 3696537 w 5832010"/>
                <a:gd name="connsiteY27" fmla="*/ 982696 h 3662441"/>
                <a:gd name="connsiteX28" fmla="*/ 3697680 w 5832010"/>
                <a:gd name="connsiteY28" fmla="*/ 2347153 h 3662441"/>
                <a:gd name="connsiteX29" fmla="*/ 3698633 w 5832010"/>
                <a:gd name="connsiteY29" fmla="*/ 3255171 h 3662441"/>
                <a:gd name="connsiteX30" fmla="*/ 3626814 w 5832010"/>
                <a:gd name="connsiteY30" fmla="*/ 3301843 h 3662441"/>
                <a:gd name="connsiteX31" fmla="*/ 3366686 w 5832010"/>
                <a:gd name="connsiteY31" fmla="*/ 3300510 h 3662441"/>
                <a:gd name="connsiteX32" fmla="*/ 3306012 w 5832010"/>
                <a:gd name="connsiteY32" fmla="*/ 3245550 h 3662441"/>
                <a:gd name="connsiteX33" fmla="*/ 3306869 w 5832010"/>
                <a:gd name="connsiteY33" fmla="*/ 721044 h 3662441"/>
                <a:gd name="connsiteX34" fmla="*/ 3307536 w 5832010"/>
                <a:gd name="connsiteY34" fmla="*/ 335949 h 3662441"/>
                <a:gd name="connsiteX35" fmla="*/ 3271246 w 5832010"/>
                <a:gd name="connsiteY35" fmla="*/ 298516 h 3662441"/>
                <a:gd name="connsiteX36" fmla="*/ 3119131 w 5832010"/>
                <a:gd name="connsiteY36" fmla="*/ 298230 h 3662441"/>
                <a:gd name="connsiteX37" fmla="*/ 3056743 w 5832010"/>
                <a:gd name="connsiteY37" fmla="*/ 357951 h 3662441"/>
                <a:gd name="connsiteX38" fmla="*/ 3058933 w 5832010"/>
                <a:gd name="connsiteY38" fmla="*/ 3248503 h 3662441"/>
                <a:gd name="connsiteX39" fmla="*/ 2987210 w 5832010"/>
                <a:gd name="connsiteY39" fmla="*/ 3296890 h 3662441"/>
                <a:gd name="connsiteX40" fmla="*/ 2734322 w 5832010"/>
                <a:gd name="connsiteY40" fmla="*/ 3296700 h 3662441"/>
                <a:gd name="connsiteX41" fmla="*/ 2664789 w 5832010"/>
                <a:gd name="connsiteY41" fmla="*/ 3245932 h 3662441"/>
                <a:gd name="connsiteX42" fmla="*/ 2665741 w 5832010"/>
                <a:gd name="connsiteY42" fmla="*/ 1009176 h 3662441"/>
                <a:gd name="connsiteX43" fmla="*/ 2666694 w 5832010"/>
                <a:gd name="connsiteY43" fmla="*/ 978315 h 3662441"/>
                <a:gd name="connsiteX44" fmla="*/ 2627546 w 5832010"/>
                <a:gd name="connsiteY44" fmla="*/ 947168 h 3662441"/>
                <a:gd name="connsiteX45" fmla="*/ 2475432 w 5832010"/>
                <a:gd name="connsiteY45" fmla="*/ 946977 h 3662441"/>
                <a:gd name="connsiteX46" fmla="*/ 2413805 w 5832010"/>
                <a:gd name="connsiteY46" fmla="*/ 1008318 h 3662441"/>
                <a:gd name="connsiteX47" fmla="*/ 2415710 w 5832010"/>
                <a:gd name="connsiteY47" fmla="*/ 3252313 h 3662441"/>
                <a:gd name="connsiteX48" fmla="*/ 2350845 w 5832010"/>
                <a:gd name="connsiteY48" fmla="*/ 3295938 h 3662441"/>
                <a:gd name="connsiteX49" fmla="*/ 2093670 w 5832010"/>
                <a:gd name="connsiteY49" fmla="*/ 3295462 h 3662441"/>
                <a:gd name="connsiteX50" fmla="*/ 2022899 w 5832010"/>
                <a:gd name="connsiteY50" fmla="*/ 3249456 h 3662441"/>
                <a:gd name="connsiteX51" fmla="*/ 2023661 w 5832010"/>
                <a:gd name="connsiteY51" fmla="*/ 2450785 h 3662441"/>
                <a:gd name="connsiteX52" fmla="*/ 2024328 w 5832010"/>
                <a:gd name="connsiteY52" fmla="*/ 1257493 h 3662441"/>
                <a:gd name="connsiteX53" fmla="*/ 1979561 w 5832010"/>
                <a:gd name="connsiteY53" fmla="*/ 1209486 h 3662441"/>
                <a:gd name="connsiteX54" fmla="*/ 1828589 w 5832010"/>
                <a:gd name="connsiteY54" fmla="*/ 1210248 h 3662441"/>
                <a:gd name="connsiteX55" fmla="*/ 1774487 w 5832010"/>
                <a:gd name="connsiteY55" fmla="*/ 1255873 h 3662441"/>
                <a:gd name="connsiteX56" fmla="*/ 1775440 w 5832010"/>
                <a:gd name="connsiteY56" fmla="*/ 2111599 h 3662441"/>
                <a:gd name="connsiteX57" fmla="*/ 1776487 w 5832010"/>
                <a:gd name="connsiteY57" fmla="*/ 3247837 h 3662441"/>
                <a:gd name="connsiteX58" fmla="*/ 1726386 w 5832010"/>
                <a:gd name="connsiteY58" fmla="*/ 3296319 h 3662441"/>
                <a:gd name="connsiteX59" fmla="*/ 1421967 w 5832010"/>
                <a:gd name="connsiteY59" fmla="*/ 3294318 h 3662441"/>
                <a:gd name="connsiteX60" fmla="*/ 1384153 w 5832010"/>
                <a:gd name="connsiteY60" fmla="*/ 3257743 h 3662441"/>
                <a:gd name="connsiteX61" fmla="*/ 1384820 w 5832010"/>
                <a:gd name="connsiteY61" fmla="*/ 3034286 h 3662441"/>
                <a:gd name="connsiteX62" fmla="*/ 1385772 w 5832010"/>
                <a:gd name="connsiteY62" fmla="*/ 2131030 h 3662441"/>
                <a:gd name="connsiteX63" fmla="*/ 1334528 w 5832010"/>
                <a:gd name="connsiteY63" fmla="*/ 2087882 h 3662441"/>
                <a:gd name="connsiteX64" fmla="*/ 1188795 w 5832010"/>
                <a:gd name="connsiteY64" fmla="*/ 2087692 h 3662441"/>
                <a:gd name="connsiteX65" fmla="*/ 1135169 w 5832010"/>
                <a:gd name="connsiteY65" fmla="*/ 2136364 h 3662441"/>
                <a:gd name="connsiteX66" fmla="*/ 1136884 w 5832010"/>
                <a:gd name="connsiteY66" fmla="*/ 3248884 h 3662441"/>
                <a:gd name="connsiteX67" fmla="*/ 1075829 w 5832010"/>
                <a:gd name="connsiteY67" fmla="*/ 3290033 h 3662441"/>
                <a:gd name="connsiteX68" fmla="*/ 797603 w 5832010"/>
                <a:gd name="connsiteY68" fmla="*/ 3288127 h 3662441"/>
                <a:gd name="connsiteX69" fmla="*/ 743406 w 5832010"/>
                <a:gd name="connsiteY69" fmla="*/ 3254790 h 3662441"/>
                <a:gd name="connsiteX70" fmla="*/ 744644 w 5832010"/>
                <a:gd name="connsiteY70" fmla="*/ 2883982 h 3662441"/>
                <a:gd name="connsiteX71" fmla="*/ 684541 w 5832010"/>
                <a:gd name="connsiteY71" fmla="*/ 2845406 h 3662441"/>
                <a:gd name="connsiteX72" fmla="*/ 547191 w 5832010"/>
                <a:gd name="connsiteY72" fmla="*/ 2845024 h 3662441"/>
                <a:gd name="connsiteX73" fmla="*/ 492422 w 5832010"/>
                <a:gd name="connsiteY73" fmla="*/ 2881600 h 3662441"/>
                <a:gd name="connsiteX74" fmla="*/ 492708 w 5832010"/>
                <a:gd name="connsiteY74" fmla="*/ 3162112 h 3662441"/>
                <a:gd name="connsiteX75" fmla="*/ 485659 w 5832010"/>
                <a:gd name="connsiteY75" fmla="*/ 3280698 h 3662441"/>
                <a:gd name="connsiteX76" fmla="*/ 366597 w 5832010"/>
                <a:gd name="connsiteY76" fmla="*/ 3287841 h 3662441"/>
                <a:gd name="connsiteX77" fmla="*/ 36556 w 5832010"/>
                <a:gd name="connsiteY77" fmla="*/ 3311178 h 3662441"/>
                <a:gd name="connsiteX78" fmla="*/ 3790 w 5832010"/>
                <a:gd name="connsiteY78" fmla="*/ 3366899 h 3662441"/>
                <a:gd name="connsiteX79" fmla="*/ 46747 w 5832010"/>
                <a:gd name="connsiteY79" fmla="*/ 3465388 h 3662441"/>
                <a:gd name="connsiteX80" fmla="*/ 214102 w 5832010"/>
                <a:gd name="connsiteY80" fmla="*/ 3611501 h 3662441"/>
                <a:gd name="connsiteX81" fmla="*/ 299350 w 5832010"/>
                <a:gd name="connsiteY81" fmla="*/ 3640171 h 3662441"/>
                <a:gd name="connsiteX82" fmla="*/ 1307096 w 5832010"/>
                <a:gd name="connsiteY82" fmla="*/ 3647410 h 3662441"/>
                <a:gd name="connsiteX83" fmla="*/ 3689393 w 5832010"/>
                <a:gd name="connsiteY83" fmla="*/ 3657412 h 3662441"/>
                <a:gd name="connsiteX84" fmla="*/ 5501620 w 5832010"/>
                <a:gd name="connsiteY84" fmla="*/ 3659412 h 3662441"/>
                <a:gd name="connsiteX85" fmla="*/ 5587250 w 5832010"/>
                <a:gd name="connsiteY85" fmla="*/ 3658078 h 3662441"/>
                <a:gd name="connsiteX86" fmla="*/ 5649829 w 5832010"/>
                <a:gd name="connsiteY86" fmla="*/ 3621979 h 3662441"/>
                <a:gd name="connsiteX87" fmla="*/ 5831280 w 5832010"/>
                <a:gd name="connsiteY87" fmla="*/ 3351088 h 3662441"/>
                <a:gd name="connsiteX88" fmla="*/ 5791085 w 5832010"/>
                <a:gd name="connsiteY88" fmla="*/ 3308606 h 36624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5832010" h="3662441">
                  <a:moveTo>
                    <a:pt x="5791085" y="3308606"/>
                  </a:moveTo>
                  <a:cubicBezTo>
                    <a:pt x="5621445" y="3309463"/>
                    <a:pt x="5451709" y="3306320"/>
                    <a:pt x="5282069" y="3307940"/>
                  </a:cubicBezTo>
                  <a:cubicBezTo>
                    <a:pt x="5240159" y="3308320"/>
                    <a:pt x="5227585" y="3299271"/>
                    <a:pt x="5227681" y="3254790"/>
                  </a:cubicBezTo>
                  <a:cubicBezTo>
                    <a:pt x="5229110" y="2191419"/>
                    <a:pt x="5228824" y="1128048"/>
                    <a:pt x="5228824" y="64677"/>
                  </a:cubicBezTo>
                  <a:cubicBezTo>
                    <a:pt x="5228824" y="55152"/>
                    <a:pt x="5227776" y="45531"/>
                    <a:pt x="5229014" y="36197"/>
                  </a:cubicBezTo>
                  <a:cubicBezTo>
                    <a:pt x="5232539" y="9718"/>
                    <a:pt x="5222633" y="-379"/>
                    <a:pt x="5195010" y="669"/>
                  </a:cubicBezTo>
                  <a:cubicBezTo>
                    <a:pt x="5142718" y="2478"/>
                    <a:pt x="5096998" y="-570"/>
                    <a:pt x="5038134" y="97"/>
                  </a:cubicBezTo>
                  <a:cubicBezTo>
                    <a:pt x="4989460" y="669"/>
                    <a:pt x="4978412" y="10956"/>
                    <a:pt x="4978412" y="59247"/>
                  </a:cubicBezTo>
                  <a:cubicBezTo>
                    <a:pt x="4979935" y="1100425"/>
                    <a:pt x="4979555" y="2141603"/>
                    <a:pt x="4979555" y="3182781"/>
                  </a:cubicBezTo>
                  <a:cubicBezTo>
                    <a:pt x="4979555" y="3211261"/>
                    <a:pt x="4977269" y="3240026"/>
                    <a:pt x="4980126" y="3268315"/>
                  </a:cubicBezTo>
                  <a:cubicBezTo>
                    <a:pt x="4983460" y="3301272"/>
                    <a:pt x="4969744" y="3307463"/>
                    <a:pt x="4939740" y="3306891"/>
                  </a:cubicBezTo>
                  <a:cubicBezTo>
                    <a:pt x="4839823" y="3305082"/>
                    <a:pt x="4739811" y="3303843"/>
                    <a:pt x="4640084" y="3307082"/>
                  </a:cubicBezTo>
                  <a:cubicBezTo>
                    <a:pt x="4596745" y="3308511"/>
                    <a:pt x="4585696" y="3296223"/>
                    <a:pt x="4585791" y="3252694"/>
                  </a:cubicBezTo>
                  <a:cubicBezTo>
                    <a:pt x="4587125" y="2374775"/>
                    <a:pt x="4586839" y="1496761"/>
                    <a:pt x="4586839" y="618841"/>
                  </a:cubicBezTo>
                  <a:cubicBezTo>
                    <a:pt x="4586839" y="607792"/>
                    <a:pt x="4586077" y="596553"/>
                    <a:pt x="4587029" y="585599"/>
                  </a:cubicBezTo>
                  <a:cubicBezTo>
                    <a:pt x="4588934" y="563406"/>
                    <a:pt x="4580838" y="557310"/>
                    <a:pt x="4551406" y="558358"/>
                  </a:cubicBezTo>
                  <a:cubicBezTo>
                    <a:pt x="4496828" y="560262"/>
                    <a:pt x="4445107" y="554547"/>
                    <a:pt x="4378908" y="558643"/>
                  </a:cubicBezTo>
                  <a:cubicBezTo>
                    <a:pt x="4345475" y="560739"/>
                    <a:pt x="4335379" y="561310"/>
                    <a:pt x="4336331" y="587790"/>
                  </a:cubicBezTo>
                  <a:cubicBezTo>
                    <a:pt x="4337760" y="628938"/>
                    <a:pt x="4336808" y="670181"/>
                    <a:pt x="4336808" y="711424"/>
                  </a:cubicBezTo>
                  <a:cubicBezTo>
                    <a:pt x="4336808" y="1560864"/>
                    <a:pt x="4336522" y="2410303"/>
                    <a:pt x="4337665" y="3259743"/>
                  </a:cubicBezTo>
                  <a:cubicBezTo>
                    <a:pt x="4337760" y="3302891"/>
                    <a:pt x="4325759" y="3305082"/>
                    <a:pt x="4270038" y="3304796"/>
                  </a:cubicBezTo>
                  <a:cubicBezTo>
                    <a:pt x="4182598" y="3304415"/>
                    <a:pt x="4107636" y="3308606"/>
                    <a:pt x="4011433" y="3304796"/>
                  </a:cubicBezTo>
                  <a:cubicBezTo>
                    <a:pt x="3955426" y="3302606"/>
                    <a:pt x="3944568" y="3299652"/>
                    <a:pt x="3944663" y="3253361"/>
                  </a:cubicBezTo>
                  <a:cubicBezTo>
                    <a:pt x="3946092" y="2519650"/>
                    <a:pt x="3945711" y="1785844"/>
                    <a:pt x="3945711" y="1052134"/>
                  </a:cubicBezTo>
                  <a:cubicBezTo>
                    <a:pt x="3945711" y="1022035"/>
                    <a:pt x="3944282" y="991840"/>
                    <a:pt x="3946187" y="961836"/>
                  </a:cubicBezTo>
                  <a:cubicBezTo>
                    <a:pt x="3948187" y="930976"/>
                    <a:pt x="3933995" y="933738"/>
                    <a:pt x="3895324" y="931547"/>
                  </a:cubicBezTo>
                  <a:cubicBezTo>
                    <a:pt x="3859415" y="929452"/>
                    <a:pt x="3823886" y="932500"/>
                    <a:pt x="3775690" y="932023"/>
                  </a:cubicBezTo>
                  <a:cubicBezTo>
                    <a:pt x="3714920" y="931452"/>
                    <a:pt x="3696347" y="929547"/>
                    <a:pt x="3696537" y="982696"/>
                  </a:cubicBezTo>
                  <a:cubicBezTo>
                    <a:pt x="3698442" y="1437515"/>
                    <a:pt x="3697680" y="1892334"/>
                    <a:pt x="3697680" y="2347153"/>
                  </a:cubicBezTo>
                  <a:cubicBezTo>
                    <a:pt x="3697680" y="2649857"/>
                    <a:pt x="3696823" y="2952562"/>
                    <a:pt x="3698633" y="3255171"/>
                  </a:cubicBezTo>
                  <a:cubicBezTo>
                    <a:pt x="3698918" y="3302415"/>
                    <a:pt x="3683202" y="3303272"/>
                    <a:pt x="3626814" y="3301843"/>
                  </a:cubicBezTo>
                  <a:cubicBezTo>
                    <a:pt x="3534231" y="3299462"/>
                    <a:pt x="3475462" y="3302986"/>
                    <a:pt x="3366686" y="3300510"/>
                  </a:cubicBezTo>
                  <a:cubicBezTo>
                    <a:pt x="3313251" y="3299271"/>
                    <a:pt x="3305917" y="3288699"/>
                    <a:pt x="3306012" y="3245550"/>
                  </a:cubicBezTo>
                  <a:cubicBezTo>
                    <a:pt x="3307155" y="2404017"/>
                    <a:pt x="3306869" y="1562578"/>
                    <a:pt x="3306869" y="721044"/>
                  </a:cubicBezTo>
                  <a:cubicBezTo>
                    <a:pt x="3306869" y="592647"/>
                    <a:pt x="3305917" y="464346"/>
                    <a:pt x="3307536" y="335949"/>
                  </a:cubicBezTo>
                  <a:cubicBezTo>
                    <a:pt x="3307917" y="307183"/>
                    <a:pt x="3301440" y="298706"/>
                    <a:pt x="3271246" y="298516"/>
                  </a:cubicBezTo>
                  <a:cubicBezTo>
                    <a:pt x="3221525" y="298230"/>
                    <a:pt x="3166471" y="292038"/>
                    <a:pt x="3119131" y="298230"/>
                  </a:cubicBezTo>
                  <a:cubicBezTo>
                    <a:pt x="3071792" y="304421"/>
                    <a:pt x="3056648" y="306612"/>
                    <a:pt x="3056743" y="357951"/>
                  </a:cubicBezTo>
                  <a:cubicBezTo>
                    <a:pt x="3058553" y="1321501"/>
                    <a:pt x="3057790" y="2285050"/>
                    <a:pt x="3058933" y="3248503"/>
                  </a:cubicBezTo>
                  <a:cubicBezTo>
                    <a:pt x="3059029" y="3293461"/>
                    <a:pt x="3048551" y="3292604"/>
                    <a:pt x="2987210" y="3296890"/>
                  </a:cubicBezTo>
                  <a:cubicBezTo>
                    <a:pt x="2898628" y="3303082"/>
                    <a:pt x="2825381" y="3301272"/>
                    <a:pt x="2734322" y="3296700"/>
                  </a:cubicBezTo>
                  <a:cubicBezTo>
                    <a:pt x="2674409" y="3293652"/>
                    <a:pt x="2664694" y="3291747"/>
                    <a:pt x="2664789" y="3245932"/>
                  </a:cubicBezTo>
                  <a:cubicBezTo>
                    <a:pt x="2666123" y="2500314"/>
                    <a:pt x="2665741" y="1754793"/>
                    <a:pt x="2665741" y="1009176"/>
                  </a:cubicBezTo>
                  <a:cubicBezTo>
                    <a:pt x="2665741" y="1000698"/>
                    <a:pt x="2666408" y="986792"/>
                    <a:pt x="2666694" y="978315"/>
                  </a:cubicBezTo>
                  <a:cubicBezTo>
                    <a:pt x="2667361" y="955455"/>
                    <a:pt x="2657264" y="946977"/>
                    <a:pt x="2627546" y="947168"/>
                  </a:cubicBezTo>
                  <a:cubicBezTo>
                    <a:pt x="2577254" y="947359"/>
                    <a:pt x="2530772" y="942120"/>
                    <a:pt x="2475432" y="946977"/>
                  </a:cubicBezTo>
                  <a:cubicBezTo>
                    <a:pt x="2425521" y="951359"/>
                    <a:pt x="2413710" y="958884"/>
                    <a:pt x="2413805" y="1008318"/>
                  </a:cubicBezTo>
                  <a:cubicBezTo>
                    <a:pt x="2415520" y="1756317"/>
                    <a:pt x="2414758" y="2504315"/>
                    <a:pt x="2415710" y="3252313"/>
                  </a:cubicBezTo>
                  <a:cubicBezTo>
                    <a:pt x="2415806" y="3291271"/>
                    <a:pt x="2409805" y="3293652"/>
                    <a:pt x="2350845" y="3295938"/>
                  </a:cubicBezTo>
                  <a:cubicBezTo>
                    <a:pt x="2257500" y="3299558"/>
                    <a:pt x="2195016" y="3301367"/>
                    <a:pt x="2093670" y="3295462"/>
                  </a:cubicBezTo>
                  <a:cubicBezTo>
                    <a:pt x="2030424" y="3291747"/>
                    <a:pt x="2022709" y="3290985"/>
                    <a:pt x="2022899" y="3249456"/>
                  </a:cubicBezTo>
                  <a:cubicBezTo>
                    <a:pt x="2024233" y="2983232"/>
                    <a:pt x="2023661" y="2717008"/>
                    <a:pt x="2023661" y="2450785"/>
                  </a:cubicBezTo>
                  <a:cubicBezTo>
                    <a:pt x="2023661" y="2053020"/>
                    <a:pt x="2023280" y="1655256"/>
                    <a:pt x="2024328" y="1257493"/>
                  </a:cubicBezTo>
                  <a:cubicBezTo>
                    <a:pt x="2024423" y="1222726"/>
                    <a:pt x="2019089" y="1209201"/>
                    <a:pt x="1979561" y="1209486"/>
                  </a:cubicBezTo>
                  <a:cubicBezTo>
                    <a:pt x="1926887" y="1209963"/>
                    <a:pt x="1882405" y="1204724"/>
                    <a:pt x="1828589" y="1210248"/>
                  </a:cubicBezTo>
                  <a:cubicBezTo>
                    <a:pt x="1787251" y="1214535"/>
                    <a:pt x="1774297" y="1215106"/>
                    <a:pt x="1774487" y="1255873"/>
                  </a:cubicBezTo>
                  <a:cubicBezTo>
                    <a:pt x="1776297" y="1541147"/>
                    <a:pt x="1775440" y="1826421"/>
                    <a:pt x="1775440" y="2111599"/>
                  </a:cubicBezTo>
                  <a:cubicBezTo>
                    <a:pt x="1775440" y="2490313"/>
                    <a:pt x="1774773" y="2869123"/>
                    <a:pt x="1776487" y="3247837"/>
                  </a:cubicBezTo>
                  <a:cubicBezTo>
                    <a:pt x="1776678" y="3288508"/>
                    <a:pt x="1765153" y="3297557"/>
                    <a:pt x="1726386" y="3296319"/>
                  </a:cubicBezTo>
                  <a:cubicBezTo>
                    <a:pt x="1624945" y="3292985"/>
                    <a:pt x="1523408" y="3293175"/>
                    <a:pt x="1421967" y="3294318"/>
                  </a:cubicBezTo>
                  <a:cubicBezTo>
                    <a:pt x="1393392" y="3294604"/>
                    <a:pt x="1383200" y="3287937"/>
                    <a:pt x="1384153" y="3257743"/>
                  </a:cubicBezTo>
                  <a:cubicBezTo>
                    <a:pt x="1386344" y="3183352"/>
                    <a:pt x="1384820" y="3108771"/>
                    <a:pt x="1384820" y="3034286"/>
                  </a:cubicBezTo>
                  <a:cubicBezTo>
                    <a:pt x="1384820" y="2733201"/>
                    <a:pt x="1384057" y="2432116"/>
                    <a:pt x="1385772" y="2131030"/>
                  </a:cubicBezTo>
                  <a:cubicBezTo>
                    <a:pt x="1385962" y="2092454"/>
                    <a:pt x="1374913" y="2084262"/>
                    <a:pt x="1334528" y="2087882"/>
                  </a:cubicBezTo>
                  <a:cubicBezTo>
                    <a:pt x="1286045" y="2092168"/>
                    <a:pt x="1237277" y="2092263"/>
                    <a:pt x="1188795" y="2087692"/>
                  </a:cubicBezTo>
                  <a:cubicBezTo>
                    <a:pt x="1144789" y="2083501"/>
                    <a:pt x="1134979" y="2095407"/>
                    <a:pt x="1135169" y="2136364"/>
                  </a:cubicBezTo>
                  <a:cubicBezTo>
                    <a:pt x="1136788" y="2507172"/>
                    <a:pt x="1135741" y="2877981"/>
                    <a:pt x="1136884" y="3248884"/>
                  </a:cubicBezTo>
                  <a:cubicBezTo>
                    <a:pt x="1136979" y="3287080"/>
                    <a:pt x="1126406" y="3292128"/>
                    <a:pt x="1075829" y="3290033"/>
                  </a:cubicBezTo>
                  <a:cubicBezTo>
                    <a:pt x="987627" y="3286318"/>
                    <a:pt x="901902" y="3292604"/>
                    <a:pt x="797603" y="3288127"/>
                  </a:cubicBezTo>
                  <a:cubicBezTo>
                    <a:pt x="751026" y="3286127"/>
                    <a:pt x="743120" y="3286413"/>
                    <a:pt x="743406" y="3254790"/>
                  </a:cubicBezTo>
                  <a:cubicBezTo>
                    <a:pt x="744835" y="3131156"/>
                    <a:pt x="743025" y="3007521"/>
                    <a:pt x="744644" y="2883982"/>
                  </a:cubicBezTo>
                  <a:cubicBezTo>
                    <a:pt x="745120" y="2847691"/>
                    <a:pt x="735024" y="2838166"/>
                    <a:pt x="684541" y="2845406"/>
                  </a:cubicBezTo>
                  <a:cubicBezTo>
                    <a:pt x="639012" y="2851883"/>
                    <a:pt x="592816" y="2850834"/>
                    <a:pt x="547191" y="2845024"/>
                  </a:cubicBezTo>
                  <a:cubicBezTo>
                    <a:pt x="502519" y="2839309"/>
                    <a:pt x="491755" y="2847882"/>
                    <a:pt x="492422" y="2881600"/>
                  </a:cubicBezTo>
                  <a:cubicBezTo>
                    <a:pt x="494137" y="2975041"/>
                    <a:pt x="493756" y="3068576"/>
                    <a:pt x="492708" y="3162112"/>
                  </a:cubicBezTo>
                  <a:cubicBezTo>
                    <a:pt x="492232" y="3202783"/>
                    <a:pt x="510329" y="3256218"/>
                    <a:pt x="485659" y="3280698"/>
                  </a:cubicBezTo>
                  <a:cubicBezTo>
                    <a:pt x="460799" y="3305368"/>
                    <a:pt x="407459" y="3286127"/>
                    <a:pt x="366597" y="3287841"/>
                  </a:cubicBezTo>
                  <a:lnTo>
                    <a:pt x="36556" y="3311178"/>
                  </a:lnTo>
                  <a:cubicBezTo>
                    <a:pt x="9124" y="3313083"/>
                    <a:pt x="-8021" y="3342039"/>
                    <a:pt x="3790" y="3366899"/>
                  </a:cubicBezTo>
                  <a:cubicBezTo>
                    <a:pt x="21697" y="3404999"/>
                    <a:pt x="40366" y="3452434"/>
                    <a:pt x="46747" y="3465388"/>
                  </a:cubicBezTo>
                  <a:cubicBezTo>
                    <a:pt x="82085" y="3536158"/>
                    <a:pt x="140378" y="3583307"/>
                    <a:pt x="214102" y="3611501"/>
                  </a:cubicBezTo>
                  <a:cubicBezTo>
                    <a:pt x="234485" y="3644839"/>
                    <a:pt x="268108" y="3639695"/>
                    <a:pt x="299350" y="3640171"/>
                  </a:cubicBezTo>
                  <a:cubicBezTo>
                    <a:pt x="635202" y="3645410"/>
                    <a:pt x="971053" y="3641791"/>
                    <a:pt x="1307096" y="3647410"/>
                  </a:cubicBezTo>
                  <a:cubicBezTo>
                    <a:pt x="2101099" y="3660650"/>
                    <a:pt x="2895199" y="3644267"/>
                    <a:pt x="3689393" y="3657412"/>
                  </a:cubicBezTo>
                  <a:cubicBezTo>
                    <a:pt x="4293279" y="3667413"/>
                    <a:pt x="4897545" y="3659412"/>
                    <a:pt x="5501620" y="3659412"/>
                  </a:cubicBezTo>
                  <a:cubicBezTo>
                    <a:pt x="5530195" y="3659412"/>
                    <a:pt x="5558675" y="3659888"/>
                    <a:pt x="5587250" y="3658078"/>
                  </a:cubicBezTo>
                  <a:cubicBezTo>
                    <a:pt x="5613919" y="3656364"/>
                    <a:pt x="5636780" y="3647601"/>
                    <a:pt x="5649829" y="3621979"/>
                  </a:cubicBezTo>
                  <a:cubicBezTo>
                    <a:pt x="5759462" y="3564543"/>
                    <a:pt x="5816802" y="3472817"/>
                    <a:pt x="5831280" y="3351088"/>
                  </a:cubicBezTo>
                  <a:cubicBezTo>
                    <a:pt x="5835090" y="3316226"/>
                    <a:pt x="5824327" y="3308416"/>
                    <a:pt x="5791085" y="3308606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="" xmlns:a16="http://schemas.microsoft.com/office/drawing/2014/main" id="{9748FC62-2B2A-47F9-AE17-6BAF0016F916}"/>
              </a:ext>
            </a:extLst>
          </p:cNvPr>
          <p:cNvSpPr txBox="1"/>
          <p:nvPr/>
        </p:nvSpPr>
        <p:spPr>
          <a:xfrm>
            <a:off x="6531371" y="2861102"/>
            <a:ext cx="22163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Telekom</a:t>
            </a: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="" xmlns:a16="http://schemas.microsoft.com/office/drawing/2014/main" id="{17E872DE-357E-4AA8-8834-0C14D24B36F0}"/>
              </a:ext>
            </a:extLst>
          </p:cNvPr>
          <p:cNvSpPr txBox="1"/>
          <p:nvPr/>
        </p:nvSpPr>
        <p:spPr>
          <a:xfrm>
            <a:off x="6750057" y="5156823"/>
            <a:ext cx="22163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Ishlab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chiqarish</a:t>
            </a: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16D5E3EF-4675-4B4F-9BA7-F522002C3241}"/>
              </a:ext>
            </a:extLst>
          </p:cNvPr>
          <p:cNvSpPr txBox="1"/>
          <p:nvPr/>
        </p:nvSpPr>
        <p:spPr>
          <a:xfrm>
            <a:off x="9297813" y="2861102"/>
            <a:ext cx="22163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Texnologiya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/IT</a:t>
            </a: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="" xmlns:a16="http://schemas.microsoft.com/office/drawing/2014/main" id="{D7BAE371-CCAE-469E-88C3-4157525EA810}"/>
              </a:ext>
            </a:extLst>
          </p:cNvPr>
          <p:cNvSpPr txBox="1"/>
          <p:nvPr/>
        </p:nvSpPr>
        <p:spPr>
          <a:xfrm>
            <a:off x="9297813" y="5156823"/>
            <a:ext cx="22163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Ko’chmas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mulk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/>
            </a:r>
            <a:b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</a:br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savdosi</a:t>
            </a: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51" name="Rounded Rectangle 5">
            <a:extLst>
              <a:ext uri="{FF2B5EF4-FFF2-40B4-BE49-F238E27FC236}">
                <a16:creationId xmlns="" xmlns:a16="http://schemas.microsoft.com/office/drawing/2014/main" id="{D9A073D8-B7E8-44CA-A4CC-C1AC899F757F}"/>
              </a:ext>
            </a:extLst>
          </p:cNvPr>
          <p:cNvSpPr/>
          <p:nvPr/>
        </p:nvSpPr>
        <p:spPr>
          <a:xfrm flipH="1">
            <a:off x="7639567" y="2263429"/>
            <a:ext cx="391682" cy="323114"/>
          </a:xfrm>
          <a:custGeom>
            <a:avLst/>
            <a:gdLst>
              <a:gd name="connsiteX0" fmla="*/ 1384251 w 3217557"/>
              <a:gd name="connsiteY0" fmla="*/ 661544 h 2702049"/>
              <a:gd name="connsiteX1" fmla="*/ 1574067 w 3217557"/>
              <a:gd name="connsiteY1" fmla="*/ 851360 h 2702049"/>
              <a:gd name="connsiteX2" fmla="*/ 1384251 w 3217557"/>
              <a:gd name="connsiteY2" fmla="*/ 1041176 h 2702049"/>
              <a:gd name="connsiteX3" fmla="*/ 1194435 w 3217557"/>
              <a:gd name="connsiteY3" fmla="*/ 851360 h 2702049"/>
              <a:gd name="connsiteX4" fmla="*/ 1384251 w 3217557"/>
              <a:gd name="connsiteY4" fmla="*/ 661544 h 2702049"/>
              <a:gd name="connsiteX5" fmla="*/ 1993421 w 3217557"/>
              <a:gd name="connsiteY5" fmla="*/ 661544 h 2702049"/>
              <a:gd name="connsiteX6" fmla="*/ 2183237 w 3217557"/>
              <a:gd name="connsiteY6" fmla="*/ 851360 h 2702049"/>
              <a:gd name="connsiteX7" fmla="*/ 1993421 w 3217557"/>
              <a:gd name="connsiteY7" fmla="*/ 1041176 h 2702049"/>
              <a:gd name="connsiteX8" fmla="*/ 1803605 w 3217557"/>
              <a:gd name="connsiteY8" fmla="*/ 851360 h 2702049"/>
              <a:gd name="connsiteX9" fmla="*/ 1993421 w 3217557"/>
              <a:gd name="connsiteY9" fmla="*/ 661544 h 2702049"/>
              <a:gd name="connsiteX10" fmla="*/ 2602591 w 3217557"/>
              <a:gd name="connsiteY10" fmla="*/ 661544 h 2702049"/>
              <a:gd name="connsiteX11" fmla="*/ 2792407 w 3217557"/>
              <a:gd name="connsiteY11" fmla="*/ 851360 h 2702049"/>
              <a:gd name="connsiteX12" fmla="*/ 2602591 w 3217557"/>
              <a:gd name="connsiteY12" fmla="*/ 1041176 h 2702049"/>
              <a:gd name="connsiteX13" fmla="*/ 2412775 w 3217557"/>
              <a:gd name="connsiteY13" fmla="*/ 851360 h 2702049"/>
              <a:gd name="connsiteX14" fmla="*/ 2602591 w 3217557"/>
              <a:gd name="connsiteY14" fmla="*/ 661544 h 2702049"/>
              <a:gd name="connsiteX15" fmla="*/ 677114 w 3217557"/>
              <a:gd name="connsiteY15" fmla="*/ 569491 h 2702049"/>
              <a:gd name="connsiteX16" fmla="*/ 330916 w 3217557"/>
              <a:gd name="connsiteY16" fmla="*/ 569491 h 2702049"/>
              <a:gd name="connsiteX17" fmla="*/ 0 w 3217557"/>
              <a:gd name="connsiteY17" fmla="*/ 900407 h 2702049"/>
              <a:gd name="connsiteX18" fmla="*/ 0 w 3217557"/>
              <a:gd name="connsiteY18" fmla="*/ 1952009 h 2702049"/>
              <a:gd name="connsiteX19" fmla="*/ 330916 w 3217557"/>
              <a:gd name="connsiteY19" fmla="*/ 2282925 h 2702049"/>
              <a:gd name="connsiteX20" fmla="*/ 711670 w 3217557"/>
              <a:gd name="connsiteY20" fmla="*/ 2282925 h 2702049"/>
              <a:gd name="connsiteX21" fmla="*/ 15770 w 3217557"/>
              <a:gd name="connsiteY21" fmla="*/ 2702049 h 2702049"/>
              <a:gd name="connsiteX22" fmla="*/ 1294529 w 3217557"/>
              <a:gd name="connsiteY22" fmla="*/ 2282925 h 2702049"/>
              <a:gd name="connsiteX23" fmla="*/ 2117356 w 3217557"/>
              <a:gd name="connsiteY23" fmla="*/ 2282925 h 2702049"/>
              <a:gd name="connsiteX24" fmla="*/ 2418395 w 3217557"/>
              <a:gd name="connsiteY24" fmla="*/ 2087951 h 2702049"/>
              <a:gd name="connsiteX25" fmla="*/ 1830857 w 3217557"/>
              <a:gd name="connsiteY25" fmla="*/ 1799347 h 2702049"/>
              <a:gd name="connsiteX26" fmla="*/ 1008030 w 3217557"/>
              <a:gd name="connsiteY26" fmla="*/ 1799347 h 2702049"/>
              <a:gd name="connsiteX27" fmla="*/ 677114 w 3217557"/>
              <a:gd name="connsiteY27" fmla="*/ 1468431 h 2702049"/>
              <a:gd name="connsiteX28" fmla="*/ 677114 w 3217557"/>
              <a:gd name="connsiteY28" fmla="*/ 569491 h 2702049"/>
              <a:gd name="connsiteX29" fmla="*/ 2886641 w 3217557"/>
              <a:gd name="connsiteY29" fmla="*/ 0 h 2702049"/>
              <a:gd name="connsiteX30" fmla="*/ 1100201 w 3217557"/>
              <a:gd name="connsiteY30" fmla="*/ 0 h 2702049"/>
              <a:gd name="connsiteX31" fmla="*/ 769285 w 3217557"/>
              <a:gd name="connsiteY31" fmla="*/ 330916 h 2702049"/>
              <a:gd name="connsiteX32" fmla="*/ 769285 w 3217557"/>
              <a:gd name="connsiteY32" fmla="*/ 1382518 h 2702049"/>
              <a:gd name="connsiteX33" fmla="*/ 1100201 w 3217557"/>
              <a:gd name="connsiteY33" fmla="*/ 1713434 h 2702049"/>
              <a:gd name="connsiteX34" fmla="*/ 1923028 w 3217557"/>
              <a:gd name="connsiteY34" fmla="*/ 1713434 h 2702049"/>
              <a:gd name="connsiteX35" fmla="*/ 3078958 w 3217557"/>
              <a:gd name="connsiteY35" fmla="*/ 2077967 h 2702049"/>
              <a:gd name="connsiteX36" fmla="*/ 2505887 w 3217557"/>
              <a:gd name="connsiteY36" fmla="*/ 1713434 h 2702049"/>
              <a:gd name="connsiteX37" fmla="*/ 2886641 w 3217557"/>
              <a:gd name="connsiteY37" fmla="*/ 1713434 h 2702049"/>
              <a:gd name="connsiteX38" fmla="*/ 3217557 w 3217557"/>
              <a:gd name="connsiteY38" fmla="*/ 1382518 h 2702049"/>
              <a:gd name="connsiteX39" fmla="*/ 3217557 w 3217557"/>
              <a:gd name="connsiteY39" fmla="*/ 330916 h 2702049"/>
              <a:gd name="connsiteX40" fmla="*/ 2886641 w 3217557"/>
              <a:gd name="connsiteY40" fmla="*/ 0 h 2702049"/>
              <a:gd name="connsiteX0" fmla="*/ 1384251 w 3217557"/>
              <a:gd name="connsiteY0" fmla="*/ 661544 h 2702049"/>
              <a:gd name="connsiteX1" fmla="*/ 1574067 w 3217557"/>
              <a:gd name="connsiteY1" fmla="*/ 851360 h 2702049"/>
              <a:gd name="connsiteX2" fmla="*/ 1384251 w 3217557"/>
              <a:gd name="connsiteY2" fmla="*/ 1041176 h 2702049"/>
              <a:gd name="connsiteX3" fmla="*/ 1194435 w 3217557"/>
              <a:gd name="connsiteY3" fmla="*/ 851360 h 2702049"/>
              <a:gd name="connsiteX4" fmla="*/ 1384251 w 3217557"/>
              <a:gd name="connsiteY4" fmla="*/ 661544 h 2702049"/>
              <a:gd name="connsiteX5" fmla="*/ 1993421 w 3217557"/>
              <a:gd name="connsiteY5" fmla="*/ 661544 h 2702049"/>
              <a:gd name="connsiteX6" fmla="*/ 2183237 w 3217557"/>
              <a:gd name="connsiteY6" fmla="*/ 851360 h 2702049"/>
              <a:gd name="connsiteX7" fmla="*/ 1993421 w 3217557"/>
              <a:gd name="connsiteY7" fmla="*/ 1041176 h 2702049"/>
              <a:gd name="connsiteX8" fmla="*/ 1803605 w 3217557"/>
              <a:gd name="connsiteY8" fmla="*/ 851360 h 2702049"/>
              <a:gd name="connsiteX9" fmla="*/ 1993421 w 3217557"/>
              <a:gd name="connsiteY9" fmla="*/ 661544 h 2702049"/>
              <a:gd name="connsiteX10" fmla="*/ 2602591 w 3217557"/>
              <a:gd name="connsiteY10" fmla="*/ 661544 h 2702049"/>
              <a:gd name="connsiteX11" fmla="*/ 2792407 w 3217557"/>
              <a:gd name="connsiteY11" fmla="*/ 851360 h 2702049"/>
              <a:gd name="connsiteX12" fmla="*/ 2602591 w 3217557"/>
              <a:gd name="connsiteY12" fmla="*/ 1041176 h 2702049"/>
              <a:gd name="connsiteX13" fmla="*/ 2412775 w 3217557"/>
              <a:gd name="connsiteY13" fmla="*/ 851360 h 2702049"/>
              <a:gd name="connsiteX14" fmla="*/ 2602591 w 3217557"/>
              <a:gd name="connsiteY14" fmla="*/ 661544 h 2702049"/>
              <a:gd name="connsiteX15" fmla="*/ 677114 w 3217557"/>
              <a:gd name="connsiteY15" fmla="*/ 569491 h 2702049"/>
              <a:gd name="connsiteX16" fmla="*/ 330916 w 3217557"/>
              <a:gd name="connsiteY16" fmla="*/ 569491 h 2702049"/>
              <a:gd name="connsiteX17" fmla="*/ 0 w 3217557"/>
              <a:gd name="connsiteY17" fmla="*/ 900407 h 2702049"/>
              <a:gd name="connsiteX18" fmla="*/ 0 w 3217557"/>
              <a:gd name="connsiteY18" fmla="*/ 1952009 h 2702049"/>
              <a:gd name="connsiteX19" fmla="*/ 330916 w 3217557"/>
              <a:gd name="connsiteY19" fmla="*/ 2282925 h 2702049"/>
              <a:gd name="connsiteX20" fmla="*/ 711670 w 3217557"/>
              <a:gd name="connsiteY20" fmla="*/ 2282925 h 2702049"/>
              <a:gd name="connsiteX21" fmla="*/ 15770 w 3217557"/>
              <a:gd name="connsiteY21" fmla="*/ 2702049 h 2702049"/>
              <a:gd name="connsiteX22" fmla="*/ 1294529 w 3217557"/>
              <a:gd name="connsiteY22" fmla="*/ 2282925 h 2702049"/>
              <a:gd name="connsiteX23" fmla="*/ 2117356 w 3217557"/>
              <a:gd name="connsiteY23" fmla="*/ 2282925 h 2702049"/>
              <a:gd name="connsiteX24" fmla="*/ 2418395 w 3217557"/>
              <a:gd name="connsiteY24" fmla="*/ 2087951 h 2702049"/>
              <a:gd name="connsiteX25" fmla="*/ 1830857 w 3217557"/>
              <a:gd name="connsiteY25" fmla="*/ 1799347 h 2702049"/>
              <a:gd name="connsiteX26" fmla="*/ 1008030 w 3217557"/>
              <a:gd name="connsiteY26" fmla="*/ 1799347 h 2702049"/>
              <a:gd name="connsiteX27" fmla="*/ 677114 w 3217557"/>
              <a:gd name="connsiteY27" fmla="*/ 1468431 h 2702049"/>
              <a:gd name="connsiteX28" fmla="*/ 677114 w 3217557"/>
              <a:gd name="connsiteY28" fmla="*/ 569491 h 2702049"/>
              <a:gd name="connsiteX29" fmla="*/ 2886641 w 3217557"/>
              <a:gd name="connsiteY29" fmla="*/ 0 h 2702049"/>
              <a:gd name="connsiteX30" fmla="*/ 1100201 w 3217557"/>
              <a:gd name="connsiteY30" fmla="*/ 0 h 2702049"/>
              <a:gd name="connsiteX31" fmla="*/ 769285 w 3217557"/>
              <a:gd name="connsiteY31" fmla="*/ 330916 h 2702049"/>
              <a:gd name="connsiteX32" fmla="*/ 769285 w 3217557"/>
              <a:gd name="connsiteY32" fmla="*/ 1382518 h 2702049"/>
              <a:gd name="connsiteX33" fmla="*/ 1100201 w 3217557"/>
              <a:gd name="connsiteY33" fmla="*/ 1713434 h 2702049"/>
              <a:gd name="connsiteX34" fmla="*/ 1923028 w 3217557"/>
              <a:gd name="connsiteY34" fmla="*/ 1713434 h 2702049"/>
              <a:gd name="connsiteX35" fmla="*/ 3078958 w 3217557"/>
              <a:gd name="connsiteY35" fmla="*/ 2077967 h 2702049"/>
              <a:gd name="connsiteX36" fmla="*/ 2505887 w 3217557"/>
              <a:gd name="connsiteY36" fmla="*/ 1713434 h 2702049"/>
              <a:gd name="connsiteX37" fmla="*/ 2886641 w 3217557"/>
              <a:gd name="connsiteY37" fmla="*/ 1713434 h 2702049"/>
              <a:gd name="connsiteX38" fmla="*/ 3217557 w 3217557"/>
              <a:gd name="connsiteY38" fmla="*/ 1382518 h 2702049"/>
              <a:gd name="connsiteX39" fmla="*/ 3217557 w 3217557"/>
              <a:gd name="connsiteY39" fmla="*/ 330916 h 2702049"/>
              <a:gd name="connsiteX40" fmla="*/ 2886641 w 3217557"/>
              <a:gd name="connsiteY40" fmla="*/ 0 h 2702049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17557" h="2654282">
                <a:moveTo>
                  <a:pt x="1384251" y="661544"/>
                </a:moveTo>
                <a:cubicBezTo>
                  <a:pt x="1489083" y="661544"/>
                  <a:pt x="1574067" y="746528"/>
                  <a:pt x="1574067" y="851360"/>
                </a:cubicBezTo>
                <a:cubicBezTo>
                  <a:pt x="1574067" y="956192"/>
                  <a:pt x="1489083" y="1041176"/>
                  <a:pt x="1384251" y="1041176"/>
                </a:cubicBezTo>
                <a:cubicBezTo>
                  <a:pt x="1279419" y="1041176"/>
                  <a:pt x="1194435" y="956192"/>
                  <a:pt x="1194435" y="851360"/>
                </a:cubicBezTo>
                <a:cubicBezTo>
                  <a:pt x="1194435" y="746528"/>
                  <a:pt x="1279419" y="661544"/>
                  <a:pt x="1384251" y="661544"/>
                </a:cubicBezTo>
                <a:close/>
                <a:moveTo>
                  <a:pt x="1993421" y="661544"/>
                </a:moveTo>
                <a:cubicBezTo>
                  <a:pt x="2098253" y="661544"/>
                  <a:pt x="2183237" y="746528"/>
                  <a:pt x="2183237" y="851360"/>
                </a:cubicBezTo>
                <a:cubicBezTo>
                  <a:pt x="2183237" y="956192"/>
                  <a:pt x="2098253" y="1041176"/>
                  <a:pt x="1993421" y="1041176"/>
                </a:cubicBezTo>
                <a:cubicBezTo>
                  <a:pt x="1888589" y="1041176"/>
                  <a:pt x="1803605" y="956192"/>
                  <a:pt x="1803605" y="851360"/>
                </a:cubicBezTo>
                <a:cubicBezTo>
                  <a:pt x="1803605" y="746528"/>
                  <a:pt x="1888589" y="661544"/>
                  <a:pt x="1993421" y="661544"/>
                </a:cubicBezTo>
                <a:close/>
                <a:moveTo>
                  <a:pt x="2602591" y="661544"/>
                </a:moveTo>
                <a:cubicBezTo>
                  <a:pt x="2707423" y="661544"/>
                  <a:pt x="2792407" y="746528"/>
                  <a:pt x="2792407" y="851360"/>
                </a:cubicBezTo>
                <a:cubicBezTo>
                  <a:pt x="2792407" y="956192"/>
                  <a:pt x="2707423" y="1041176"/>
                  <a:pt x="2602591" y="1041176"/>
                </a:cubicBezTo>
                <a:cubicBezTo>
                  <a:pt x="2497759" y="1041176"/>
                  <a:pt x="2412775" y="956192"/>
                  <a:pt x="2412775" y="851360"/>
                </a:cubicBezTo>
                <a:cubicBezTo>
                  <a:pt x="2412775" y="746528"/>
                  <a:pt x="2497759" y="661544"/>
                  <a:pt x="2602591" y="661544"/>
                </a:cubicBezTo>
                <a:close/>
                <a:moveTo>
                  <a:pt x="677114" y="569491"/>
                </a:moveTo>
                <a:lnTo>
                  <a:pt x="330916" y="569491"/>
                </a:lnTo>
                <a:cubicBezTo>
                  <a:pt x="148156" y="569491"/>
                  <a:pt x="0" y="717647"/>
                  <a:pt x="0" y="900407"/>
                </a:cubicBezTo>
                <a:lnTo>
                  <a:pt x="0" y="1952009"/>
                </a:lnTo>
                <a:cubicBezTo>
                  <a:pt x="0" y="2134769"/>
                  <a:pt x="148156" y="2282925"/>
                  <a:pt x="330916" y="2282925"/>
                </a:cubicBezTo>
                <a:lnTo>
                  <a:pt x="711670" y="2282925"/>
                </a:lnTo>
                <a:cubicBezTo>
                  <a:pt x="639726" y="2394386"/>
                  <a:pt x="647101" y="2475544"/>
                  <a:pt x="275077" y="2654282"/>
                </a:cubicBezTo>
                <a:cubicBezTo>
                  <a:pt x="900998" y="2583693"/>
                  <a:pt x="998412" y="2552618"/>
                  <a:pt x="1294529" y="2282925"/>
                </a:cubicBezTo>
                <a:lnTo>
                  <a:pt x="2117356" y="2282925"/>
                </a:lnTo>
                <a:cubicBezTo>
                  <a:pt x="2251554" y="2282925"/>
                  <a:pt x="2367095" y="2203043"/>
                  <a:pt x="2418395" y="2087951"/>
                </a:cubicBezTo>
                <a:cubicBezTo>
                  <a:pt x="2205538" y="2022975"/>
                  <a:pt x="2032941" y="1932583"/>
                  <a:pt x="1830857" y="1799347"/>
                </a:cubicBezTo>
                <a:lnTo>
                  <a:pt x="1008030" y="1799347"/>
                </a:lnTo>
                <a:cubicBezTo>
                  <a:pt x="825270" y="1799347"/>
                  <a:pt x="677114" y="1651191"/>
                  <a:pt x="677114" y="1468431"/>
                </a:cubicBezTo>
                <a:lnTo>
                  <a:pt x="677114" y="569491"/>
                </a:lnTo>
                <a:close/>
                <a:moveTo>
                  <a:pt x="2886641" y="0"/>
                </a:moveTo>
                <a:lnTo>
                  <a:pt x="1100201" y="0"/>
                </a:lnTo>
                <a:cubicBezTo>
                  <a:pt x="917441" y="0"/>
                  <a:pt x="769285" y="148156"/>
                  <a:pt x="769285" y="330916"/>
                </a:cubicBezTo>
                <a:lnTo>
                  <a:pt x="769285" y="1382518"/>
                </a:lnTo>
                <a:cubicBezTo>
                  <a:pt x="769285" y="1565278"/>
                  <a:pt x="917441" y="1713434"/>
                  <a:pt x="1100201" y="1713434"/>
                </a:cubicBezTo>
                <a:lnTo>
                  <a:pt x="1923028" y="1713434"/>
                </a:lnTo>
                <a:cubicBezTo>
                  <a:pt x="2301032" y="1962656"/>
                  <a:pt x="2453037" y="2007378"/>
                  <a:pt x="3078958" y="2077967"/>
                </a:cubicBezTo>
                <a:cubicBezTo>
                  <a:pt x="2713759" y="1878758"/>
                  <a:pt x="2673367" y="1899957"/>
                  <a:pt x="2505887" y="1713434"/>
                </a:cubicBezTo>
                <a:lnTo>
                  <a:pt x="2886641" y="1713434"/>
                </a:lnTo>
                <a:cubicBezTo>
                  <a:pt x="3069401" y="1713434"/>
                  <a:pt x="3217557" y="1565278"/>
                  <a:pt x="3217557" y="1382518"/>
                </a:cubicBezTo>
                <a:lnTo>
                  <a:pt x="3217557" y="330916"/>
                </a:lnTo>
                <a:cubicBezTo>
                  <a:pt x="3217557" y="148156"/>
                  <a:pt x="3069401" y="0"/>
                  <a:pt x="288664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53" name="Rectangle 36">
            <a:extLst>
              <a:ext uri="{FF2B5EF4-FFF2-40B4-BE49-F238E27FC236}">
                <a16:creationId xmlns="" xmlns:a16="http://schemas.microsoft.com/office/drawing/2014/main" id="{4D510696-1CEB-4D68-9F67-4B0D50EE949C}"/>
              </a:ext>
            </a:extLst>
          </p:cNvPr>
          <p:cNvSpPr/>
          <p:nvPr/>
        </p:nvSpPr>
        <p:spPr>
          <a:xfrm>
            <a:off x="10211321" y="2249351"/>
            <a:ext cx="389370" cy="325482"/>
          </a:xfrm>
          <a:custGeom>
            <a:avLst/>
            <a:gdLst/>
            <a:ahLst/>
            <a:cxnLst/>
            <a:rect l="l" t="t" r="r" b="b"/>
            <a:pathLst>
              <a:path w="3186824" h="2663936">
                <a:moveTo>
                  <a:pt x="2624444" y="2376100"/>
                </a:moveTo>
                <a:lnTo>
                  <a:pt x="2624444" y="2520100"/>
                </a:lnTo>
                <a:lnTo>
                  <a:pt x="2952463" y="2520100"/>
                </a:lnTo>
                <a:lnTo>
                  <a:pt x="2952463" y="2376100"/>
                </a:lnTo>
                <a:close/>
                <a:moveTo>
                  <a:pt x="210911" y="2376100"/>
                </a:moveTo>
                <a:lnTo>
                  <a:pt x="210911" y="2520100"/>
                </a:lnTo>
                <a:lnTo>
                  <a:pt x="538930" y="2520100"/>
                </a:lnTo>
                <a:lnTo>
                  <a:pt x="538930" y="2376100"/>
                </a:lnTo>
                <a:close/>
                <a:moveTo>
                  <a:pt x="2624444" y="2095269"/>
                </a:moveTo>
                <a:lnTo>
                  <a:pt x="2624444" y="2239269"/>
                </a:lnTo>
                <a:lnTo>
                  <a:pt x="2952463" y="2239269"/>
                </a:lnTo>
                <a:lnTo>
                  <a:pt x="2952463" y="2095269"/>
                </a:lnTo>
                <a:close/>
                <a:moveTo>
                  <a:pt x="210911" y="2095269"/>
                </a:moveTo>
                <a:lnTo>
                  <a:pt x="210911" y="2239269"/>
                </a:lnTo>
                <a:lnTo>
                  <a:pt x="538930" y="2239269"/>
                </a:lnTo>
                <a:lnTo>
                  <a:pt x="538930" y="2095269"/>
                </a:lnTo>
                <a:close/>
                <a:moveTo>
                  <a:pt x="2624444" y="1814436"/>
                </a:moveTo>
                <a:lnTo>
                  <a:pt x="2624444" y="1958436"/>
                </a:lnTo>
                <a:lnTo>
                  <a:pt x="2952463" y="1958436"/>
                </a:lnTo>
                <a:lnTo>
                  <a:pt x="2952463" y="1814436"/>
                </a:lnTo>
                <a:close/>
                <a:moveTo>
                  <a:pt x="210911" y="1814436"/>
                </a:moveTo>
                <a:lnTo>
                  <a:pt x="210911" y="1958436"/>
                </a:lnTo>
                <a:lnTo>
                  <a:pt x="538930" y="1958436"/>
                </a:lnTo>
                <a:lnTo>
                  <a:pt x="538930" y="1814436"/>
                </a:lnTo>
                <a:close/>
                <a:moveTo>
                  <a:pt x="2624444" y="1533603"/>
                </a:moveTo>
                <a:lnTo>
                  <a:pt x="2624444" y="1677603"/>
                </a:lnTo>
                <a:lnTo>
                  <a:pt x="2952463" y="1677603"/>
                </a:lnTo>
                <a:lnTo>
                  <a:pt x="2952463" y="1533603"/>
                </a:lnTo>
                <a:close/>
                <a:moveTo>
                  <a:pt x="210911" y="1533603"/>
                </a:moveTo>
                <a:lnTo>
                  <a:pt x="210911" y="1677603"/>
                </a:lnTo>
                <a:lnTo>
                  <a:pt x="538930" y="1677603"/>
                </a:lnTo>
                <a:lnTo>
                  <a:pt x="538930" y="1533603"/>
                </a:lnTo>
                <a:close/>
                <a:moveTo>
                  <a:pt x="2624444" y="1252770"/>
                </a:moveTo>
                <a:lnTo>
                  <a:pt x="2624444" y="1396770"/>
                </a:lnTo>
                <a:lnTo>
                  <a:pt x="2952463" y="1396770"/>
                </a:lnTo>
                <a:lnTo>
                  <a:pt x="2952463" y="1252770"/>
                </a:lnTo>
                <a:close/>
                <a:moveTo>
                  <a:pt x="210911" y="1252770"/>
                </a:moveTo>
                <a:lnTo>
                  <a:pt x="210911" y="1396770"/>
                </a:lnTo>
                <a:lnTo>
                  <a:pt x="538930" y="1396770"/>
                </a:lnTo>
                <a:lnTo>
                  <a:pt x="538930" y="1252770"/>
                </a:lnTo>
                <a:close/>
                <a:moveTo>
                  <a:pt x="2624444" y="971937"/>
                </a:moveTo>
                <a:lnTo>
                  <a:pt x="2624444" y="1115937"/>
                </a:lnTo>
                <a:lnTo>
                  <a:pt x="2952463" y="1115937"/>
                </a:lnTo>
                <a:lnTo>
                  <a:pt x="2952463" y="971937"/>
                </a:lnTo>
                <a:close/>
                <a:moveTo>
                  <a:pt x="210911" y="971937"/>
                </a:moveTo>
                <a:lnTo>
                  <a:pt x="210911" y="1115937"/>
                </a:lnTo>
                <a:lnTo>
                  <a:pt x="538930" y="1115937"/>
                </a:lnTo>
                <a:lnTo>
                  <a:pt x="538930" y="971937"/>
                </a:lnTo>
                <a:close/>
                <a:moveTo>
                  <a:pt x="2624444" y="691104"/>
                </a:moveTo>
                <a:lnTo>
                  <a:pt x="2624444" y="835104"/>
                </a:lnTo>
                <a:lnTo>
                  <a:pt x="2952463" y="835104"/>
                </a:lnTo>
                <a:lnTo>
                  <a:pt x="2952463" y="691104"/>
                </a:lnTo>
                <a:close/>
                <a:moveTo>
                  <a:pt x="210911" y="691104"/>
                </a:moveTo>
                <a:lnTo>
                  <a:pt x="210911" y="835104"/>
                </a:lnTo>
                <a:lnTo>
                  <a:pt x="538930" y="835104"/>
                </a:lnTo>
                <a:lnTo>
                  <a:pt x="538930" y="691104"/>
                </a:lnTo>
                <a:close/>
                <a:moveTo>
                  <a:pt x="988006" y="552354"/>
                </a:moveTo>
                <a:lnTo>
                  <a:pt x="988006" y="2111583"/>
                </a:lnTo>
                <a:lnTo>
                  <a:pt x="2332169" y="1331969"/>
                </a:lnTo>
                <a:close/>
                <a:moveTo>
                  <a:pt x="2624444" y="410271"/>
                </a:moveTo>
                <a:lnTo>
                  <a:pt x="2624444" y="554271"/>
                </a:lnTo>
                <a:lnTo>
                  <a:pt x="2952463" y="554271"/>
                </a:lnTo>
                <a:lnTo>
                  <a:pt x="2952463" y="410271"/>
                </a:lnTo>
                <a:close/>
                <a:moveTo>
                  <a:pt x="210911" y="410271"/>
                </a:moveTo>
                <a:lnTo>
                  <a:pt x="210911" y="554271"/>
                </a:lnTo>
                <a:lnTo>
                  <a:pt x="538930" y="554271"/>
                </a:lnTo>
                <a:lnTo>
                  <a:pt x="538930" y="410271"/>
                </a:lnTo>
                <a:close/>
                <a:moveTo>
                  <a:pt x="2624444" y="129438"/>
                </a:moveTo>
                <a:lnTo>
                  <a:pt x="2624444" y="273438"/>
                </a:lnTo>
                <a:lnTo>
                  <a:pt x="2952463" y="273438"/>
                </a:lnTo>
                <a:lnTo>
                  <a:pt x="2952463" y="129438"/>
                </a:lnTo>
                <a:close/>
                <a:moveTo>
                  <a:pt x="210911" y="129438"/>
                </a:moveTo>
                <a:lnTo>
                  <a:pt x="210911" y="273438"/>
                </a:lnTo>
                <a:lnTo>
                  <a:pt x="538930" y="273438"/>
                </a:lnTo>
                <a:lnTo>
                  <a:pt x="538930" y="129438"/>
                </a:lnTo>
                <a:close/>
                <a:moveTo>
                  <a:pt x="0" y="0"/>
                </a:moveTo>
                <a:lnTo>
                  <a:pt x="3186824" y="0"/>
                </a:lnTo>
                <a:lnTo>
                  <a:pt x="3186824" y="2663936"/>
                </a:lnTo>
                <a:lnTo>
                  <a:pt x="0" y="26639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pic>
        <p:nvPicPr>
          <p:cNvPr id="14338" name="Picture 2" descr="Аналитики прогнозируют снижение доходов от продажи телеком-оборудования.  Всему виной – виртуализация | Mediasat">
            <a:extLst>
              <a:ext uri="{FF2B5EF4-FFF2-40B4-BE49-F238E27FC236}">
                <a16:creationId xmlns="" xmlns:a16="http://schemas.microsoft.com/office/drawing/2014/main" id="{5DBEB92F-FE23-4A29-BA5C-C55DF1E584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2432" y="1421162"/>
            <a:ext cx="2114269" cy="1384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IEFA Expo 2019 Taking Shape - REAL FM GRENADA">
            <a:extLst>
              <a:ext uri="{FF2B5EF4-FFF2-40B4-BE49-F238E27FC236}">
                <a16:creationId xmlns="" xmlns:a16="http://schemas.microsoft.com/office/drawing/2014/main" id="{C8D29139-B76A-4F33-883F-D2382EEA20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72" y="1470012"/>
            <a:ext cx="1740535" cy="1336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How can the manufacturing industry rebound from COVID-19? &gt; Our Impact |  World Economic Forum">
            <a:extLst>
              <a:ext uri="{FF2B5EF4-FFF2-40B4-BE49-F238E27FC236}">
                <a16:creationId xmlns="" xmlns:a16="http://schemas.microsoft.com/office/drawing/2014/main" id="{65656305-25EE-4460-BACE-DF1C9E9FF8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69" y="3546610"/>
            <a:ext cx="2398868" cy="1599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6" name="Picture 10" descr="IndiaBudget">
            <a:extLst>
              <a:ext uri="{FF2B5EF4-FFF2-40B4-BE49-F238E27FC236}">
                <a16:creationId xmlns="" xmlns:a16="http://schemas.microsoft.com/office/drawing/2014/main" id="{FB0F5463-9D04-4318-9DC0-05D2119AF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72" y="3500852"/>
            <a:ext cx="1999979" cy="1639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1278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9" grpId="0"/>
      <p:bldP spid="46" grpId="0"/>
      <p:bldP spid="4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84E98391-6378-4CB2-87B6-07B1498D09D0}"/>
              </a:ext>
            </a:extLst>
          </p:cNvPr>
          <p:cNvSpPr txBox="1"/>
          <p:nvPr/>
        </p:nvSpPr>
        <p:spPr>
          <a:xfrm>
            <a:off x="7135585" y="1383261"/>
            <a:ext cx="4326335" cy="553998"/>
          </a:xfrm>
          <a:prstGeom prst="rect">
            <a:avLst/>
          </a:prstGeom>
          <a:noFill/>
        </p:spPr>
        <p:txBody>
          <a:bodyPr wrap="square" lIns="36000" tIns="0" rIns="36000" bIns="0" rtlCol="0" anchor="ctr">
            <a:spAutoFit/>
          </a:bodyPr>
          <a:lstStyle/>
          <a:p>
            <a:pPr algn="r"/>
            <a:r>
              <a:rPr lang="en-US" altLang="ko-KR" sz="36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Asosiy</a:t>
            </a:r>
            <a:r>
              <a:rPr lang="en-US" altLang="ko-KR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36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tavsiyalar</a:t>
            </a:r>
            <a:endParaRPr lang="ko-KR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F44826D5-E575-4CE3-9C8B-8CE621C9BE91}"/>
              </a:ext>
            </a:extLst>
          </p:cNvPr>
          <p:cNvSpPr/>
          <p:nvPr/>
        </p:nvSpPr>
        <p:spPr>
          <a:xfrm>
            <a:off x="7391523" y="2214258"/>
            <a:ext cx="4174836" cy="1727200"/>
          </a:xfrm>
          <a:prstGeom prst="rect">
            <a:avLst/>
          </a:prstGeom>
          <a:solidFill>
            <a:schemeClr val="accent1"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41534D1-5027-464B-B228-0931635FEF94}"/>
              </a:ext>
            </a:extLst>
          </p:cNvPr>
          <p:cNvSpPr txBox="1"/>
          <p:nvPr/>
        </p:nvSpPr>
        <p:spPr>
          <a:xfrm>
            <a:off x="7391523" y="2406211"/>
            <a:ext cx="36604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bg1"/>
                </a:solidFill>
              </a:rPr>
              <a:t>Nimalarni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o‘zgartirish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lozim</a:t>
            </a:r>
            <a:r>
              <a:rPr lang="en-US" dirty="0" smtClean="0">
                <a:solidFill>
                  <a:schemeClr val="bg1"/>
                </a:solidFill>
              </a:rPr>
              <a:t>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err="1" smtClean="0">
                <a:solidFill>
                  <a:schemeClr val="bg1"/>
                </a:solidFill>
              </a:rPr>
              <a:t>Qanday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amalga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oshirish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kerak</a:t>
            </a:r>
            <a:r>
              <a:rPr lang="en-US" dirty="0">
                <a:solidFill>
                  <a:schemeClr val="bg1"/>
                </a:solidFill>
              </a:rPr>
              <a:t>?</a:t>
            </a:r>
            <a:endParaRPr lang="uz-Cyrl-UZ" altLang="ko-KR" b="1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0142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 smtClean="0"/>
              <a:t>Nima</a:t>
            </a:r>
            <a:r>
              <a:rPr lang="en-US" dirty="0" smtClean="0"/>
              <a:t> </a:t>
            </a:r>
            <a:r>
              <a:rPr lang="en-US" dirty="0" err="1" smtClean="0"/>
              <a:t>qilishingiz</a:t>
            </a:r>
            <a:r>
              <a:rPr lang="en-US" dirty="0" smtClean="0"/>
              <a:t> </a:t>
            </a:r>
            <a:r>
              <a:rPr lang="en-US" dirty="0" err="1" smtClean="0"/>
              <a:t>lozim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25" name="Oval 24">
            <a:extLst>
              <a:ext uri="{FF2B5EF4-FFF2-40B4-BE49-F238E27FC236}">
                <a16:creationId xmlns="" xmlns:a16="http://schemas.microsoft.com/office/drawing/2014/main" id="{92C9C51C-4176-4FA8-A1E7-BE5D574CE12A}"/>
              </a:ext>
            </a:extLst>
          </p:cNvPr>
          <p:cNvSpPr/>
          <p:nvPr/>
        </p:nvSpPr>
        <p:spPr>
          <a:xfrm>
            <a:off x="7000306" y="1807037"/>
            <a:ext cx="1008112" cy="10081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 b="1" dirty="0"/>
          </a:p>
        </p:txBody>
      </p:sp>
      <p:sp>
        <p:nvSpPr>
          <p:cNvPr id="27" name="Rectangle 26">
            <a:extLst>
              <a:ext uri="{FF2B5EF4-FFF2-40B4-BE49-F238E27FC236}">
                <a16:creationId xmlns="" xmlns:a16="http://schemas.microsoft.com/office/drawing/2014/main" id="{10051857-1FFD-434C-B15C-FD08E49B9B9D}"/>
              </a:ext>
            </a:extLst>
          </p:cNvPr>
          <p:cNvSpPr/>
          <p:nvPr/>
        </p:nvSpPr>
        <p:spPr>
          <a:xfrm>
            <a:off x="6412638" y="2898808"/>
            <a:ext cx="21834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Hisob</a:t>
            </a:r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tizimini</a:t>
            </a:r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kuchaytirish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="" xmlns:a16="http://schemas.microsoft.com/office/drawing/2014/main" id="{D6007BDC-BB3C-4FFE-B99A-153D4C3C227D}"/>
              </a:ext>
            </a:extLst>
          </p:cNvPr>
          <p:cNvSpPr/>
          <p:nvPr/>
        </p:nvSpPr>
        <p:spPr>
          <a:xfrm>
            <a:off x="7000306" y="4025996"/>
            <a:ext cx="1008112" cy="10081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 b="1" dirty="0"/>
          </a:p>
        </p:txBody>
      </p:sp>
      <p:sp>
        <p:nvSpPr>
          <p:cNvPr id="30" name="Rectangle 29">
            <a:extLst>
              <a:ext uri="{FF2B5EF4-FFF2-40B4-BE49-F238E27FC236}">
                <a16:creationId xmlns="" xmlns:a16="http://schemas.microsoft.com/office/drawing/2014/main" id="{3763A5A1-953F-4894-BB6E-527639B62428}"/>
              </a:ext>
            </a:extLst>
          </p:cNvPr>
          <p:cNvSpPr/>
          <p:nvPr/>
        </p:nvSpPr>
        <p:spPr>
          <a:xfrm>
            <a:off x="6412638" y="5117767"/>
            <a:ext cx="21834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Asosiy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moliyaviy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ko‘rsatkichlarni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o‘zgartirish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="" xmlns:a16="http://schemas.microsoft.com/office/drawing/2014/main" id="{43483574-C41E-4FE9-B5E5-D9F00EADE3C4}"/>
              </a:ext>
            </a:extLst>
          </p:cNvPr>
          <p:cNvSpPr/>
          <p:nvPr/>
        </p:nvSpPr>
        <p:spPr>
          <a:xfrm>
            <a:off x="9832951" y="1807037"/>
            <a:ext cx="1008112" cy="10081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 b="1" dirty="0"/>
          </a:p>
        </p:txBody>
      </p:sp>
      <p:sp>
        <p:nvSpPr>
          <p:cNvPr id="39" name="Rectangle 38">
            <a:extLst>
              <a:ext uri="{FF2B5EF4-FFF2-40B4-BE49-F238E27FC236}">
                <a16:creationId xmlns="" xmlns:a16="http://schemas.microsoft.com/office/drawing/2014/main" id="{3ECBF181-03FB-40FD-8A91-A37F5C1C892A}"/>
              </a:ext>
            </a:extLst>
          </p:cNvPr>
          <p:cNvSpPr/>
          <p:nvPr/>
        </p:nvSpPr>
        <p:spPr>
          <a:xfrm>
            <a:off x="9245282" y="2898808"/>
            <a:ext cx="21834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Shartnomalarni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qayta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ko‘rib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chiqish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="" xmlns:a16="http://schemas.microsoft.com/office/drawing/2014/main" id="{B697957A-D36C-4356-A9A5-4F84A435FBFF}"/>
              </a:ext>
            </a:extLst>
          </p:cNvPr>
          <p:cNvSpPr/>
          <p:nvPr/>
        </p:nvSpPr>
        <p:spPr>
          <a:xfrm>
            <a:off x="9832951" y="4025996"/>
            <a:ext cx="1008112" cy="100811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 b="1" dirty="0"/>
          </a:p>
        </p:txBody>
      </p:sp>
      <p:sp>
        <p:nvSpPr>
          <p:cNvPr id="42" name="Rectangle 41">
            <a:extLst>
              <a:ext uri="{FF2B5EF4-FFF2-40B4-BE49-F238E27FC236}">
                <a16:creationId xmlns="" xmlns:a16="http://schemas.microsoft.com/office/drawing/2014/main" id="{E3AB892F-0AFD-460E-851A-AF233EBCC916}"/>
              </a:ext>
            </a:extLst>
          </p:cNvPr>
          <p:cNvSpPr/>
          <p:nvPr/>
        </p:nvSpPr>
        <p:spPr>
          <a:xfrm>
            <a:off x="9245282" y="5117767"/>
            <a:ext cx="21834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Dividend </a:t>
            </a:r>
            <a:r>
              <a:rPr lang="en-US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va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soliq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siyosatiga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o‘zgartirishlar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kiritish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9" name="Isosceles Triangle 8">
            <a:extLst>
              <a:ext uri="{FF2B5EF4-FFF2-40B4-BE49-F238E27FC236}">
                <a16:creationId xmlns="" xmlns:a16="http://schemas.microsoft.com/office/drawing/2014/main" id="{D4C10548-F7D1-4D4E-A9E1-656F3BD0F440}"/>
              </a:ext>
            </a:extLst>
          </p:cNvPr>
          <p:cNvSpPr/>
          <p:nvPr/>
        </p:nvSpPr>
        <p:spPr>
          <a:xfrm rot="16200000">
            <a:off x="10139387" y="4286858"/>
            <a:ext cx="395240" cy="471230"/>
          </a:xfrm>
          <a:custGeom>
            <a:avLst/>
            <a:gdLst/>
            <a:ahLst/>
            <a:cxnLst/>
            <a:rect l="l" t="t" r="r" b="b"/>
            <a:pathLst>
              <a:path w="2708011" h="3228660">
                <a:moveTo>
                  <a:pt x="1895121" y="2005092"/>
                </a:moveTo>
                <a:cubicBezTo>
                  <a:pt x="1769067" y="2196199"/>
                  <a:pt x="1559641" y="2315968"/>
                  <a:pt x="1331007" y="2327705"/>
                </a:cubicBezTo>
                <a:cubicBezTo>
                  <a:pt x="1102373" y="2339443"/>
                  <a:pt x="881783" y="2241749"/>
                  <a:pt x="736821" y="2064556"/>
                </a:cubicBezTo>
                <a:lnTo>
                  <a:pt x="885891" y="1942602"/>
                </a:lnTo>
                <a:cubicBezTo>
                  <a:pt x="992076" y="2072396"/>
                  <a:pt x="1153658" y="2143956"/>
                  <a:pt x="1321132" y="2135359"/>
                </a:cubicBezTo>
                <a:cubicBezTo>
                  <a:pt x="1488607" y="2126761"/>
                  <a:pt x="1642011" y="2039030"/>
                  <a:pt x="1734346" y="1899045"/>
                </a:cubicBezTo>
                <a:close/>
                <a:moveTo>
                  <a:pt x="2315256" y="2179725"/>
                </a:moveTo>
                <a:cubicBezTo>
                  <a:pt x="2124977" y="2519973"/>
                  <a:pt x="1777729" y="2743099"/>
                  <a:pt x="1389179" y="2774782"/>
                </a:cubicBezTo>
                <a:cubicBezTo>
                  <a:pt x="1000629" y="2806465"/>
                  <a:pt x="621821" y="2642541"/>
                  <a:pt x="378934" y="2337614"/>
                </a:cubicBezTo>
                <a:lnTo>
                  <a:pt x="519502" y="2225645"/>
                </a:lnTo>
                <a:cubicBezTo>
                  <a:pt x="725082" y="2483736"/>
                  <a:pt x="1045705" y="2622480"/>
                  <a:pt x="1374574" y="2595664"/>
                </a:cubicBezTo>
                <a:cubicBezTo>
                  <a:pt x="1703443" y="2568848"/>
                  <a:pt x="1997353" y="2379994"/>
                  <a:pt x="2158406" y="2092008"/>
                </a:cubicBezTo>
                <a:close/>
                <a:moveTo>
                  <a:pt x="2315941" y="1615003"/>
                </a:moveTo>
                <a:lnTo>
                  <a:pt x="272242" y="1615003"/>
                </a:lnTo>
                <a:lnTo>
                  <a:pt x="872561" y="666216"/>
                </a:lnTo>
                <a:lnTo>
                  <a:pt x="872561" y="219906"/>
                </a:lnTo>
                <a:cubicBezTo>
                  <a:pt x="872561" y="98674"/>
                  <a:pt x="970839" y="396"/>
                  <a:pt x="1092071" y="396"/>
                </a:cubicBezTo>
                <a:lnTo>
                  <a:pt x="1293841" y="396"/>
                </a:lnTo>
                <a:lnTo>
                  <a:pt x="1294092" y="0"/>
                </a:lnTo>
                <a:lnTo>
                  <a:pt x="1294343" y="396"/>
                </a:lnTo>
                <a:lnTo>
                  <a:pt x="1470231" y="396"/>
                </a:lnTo>
                <a:cubicBezTo>
                  <a:pt x="1591463" y="396"/>
                  <a:pt x="1689741" y="98674"/>
                  <a:pt x="1689741" y="219906"/>
                </a:cubicBezTo>
                <a:lnTo>
                  <a:pt x="1689741" y="625313"/>
                </a:lnTo>
                <a:close/>
                <a:moveTo>
                  <a:pt x="2708011" y="2399368"/>
                </a:moveTo>
                <a:cubicBezTo>
                  <a:pt x="2440740" y="2877288"/>
                  <a:pt x="1950128" y="3187847"/>
                  <a:pt x="1403807" y="3224932"/>
                </a:cubicBezTo>
                <a:cubicBezTo>
                  <a:pt x="857486" y="3262017"/>
                  <a:pt x="329406" y="3020609"/>
                  <a:pt x="0" y="2583191"/>
                </a:cubicBezTo>
                <a:lnTo>
                  <a:pt x="143153" y="2475389"/>
                </a:lnTo>
                <a:cubicBezTo>
                  <a:pt x="436120" y="2864419"/>
                  <a:pt x="905784" y="3079123"/>
                  <a:pt x="1391671" y="3046140"/>
                </a:cubicBezTo>
                <a:cubicBezTo>
                  <a:pt x="1877558" y="3013157"/>
                  <a:pt x="2313899" y="2736952"/>
                  <a:pt x="2551604" y="231189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50" name="Oval 7">
            <a:extLst>
              <a:ext uri="{FF2B5EF4-FFF2-40B4-BE49-F238E27FC236}">
                <a16:creationId xmlns="" xmlns:a16="http://schemas.microsoft.com/office/drawing/2014/main" id="{FED84F24-46B6-4347-811A-E92FFEDDD139}"/>
              </a:ext>
            </a:extLst>
          </p:cNvPr>
          <p:cNvSpPr/>
          <p:nvPr/>
        </p:nvSpPr>
        <p:spPr>
          <a:xfrm>
            <a:off x="7294774" y="4312884"/>
            <a:ext cx="419176" cy="419176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415334" y="1947658"/>
                </a:moveTo>
                <a:lnTo>
                  <a:pt x="838053" y="2871852"/>
                </a:lnTo>
                <a:cubicBezTo>
                  <a:pt x="1312591" y="3168264"/>
                  <a:pt x="1913932" y="3170879"/>
                  <a:pt x="2391030" y="2878606"/>
                </a:cubicBezTo>
                <a:lnTo>
                  <a:pt x="1821709" y="1949263"/>
                </a:lnTo>
                <a:cubicBezTo>
                  <a:pt x="1763478" y="1986502"/>
                  <a:pt x="1694174" y="2007350"/>
                  <a:pt x="1620000" y="2007350"/>
                </a:cubicBezTo>
                <a:cubicBezTo>
                  <a:pt x="1544621" y="2007350"/>
                  <a:pt x="1474270" y="1985818"/>
                  <a:pt x="1415334" y="1947658"/>
                </a:cubicBezTo>
                <a:close/>
                <a:moveTo>
                  <a:pt x="1620001" y="1350973"/>
                </a:moveTo>
                <a:cubicBezTo>
                  <a:pt x="1471421" y="1350973"/>
                  <a:pt x="1350973" y="1471421"/>
                  <a:pt x="1350973" y="1620001"/>
                </a:cubicBezTo>
                <a:cubicBezTo>
                  <a:pt x="1350973" y="1768581"/>
                  <a:pt x="1471421" y="1889029"/>
                  <a:pt x="1620001" y="1889029"/>
                </a:cubicBezTo>
                <a:cubicBezTo>
                  <a:pt x="1768581" y="1889029"/>
                  <a:pt x="1889029" y="1768581"/>
                  <a:pt x="1889029" y="1620001"/>
                </a:cubicBezTo>
                <a:cubicBezTo>
                  <a:pt x="1889029" y="1471421"/>
                  <a:pt x="1768581" y="1350973"/>
                  <a:pt x="1620001" y="1350973"/>
                </a:cubicBezTo>
                <a:close/>
                <a:moveTo>
                  <a:pt x="2324470" y="322965"/>
                </a:moveTo>
                <a:lnTo>
                  <a:pt x="1804044" y="1281148"/>
                </a:lnTo>
                <a:cubicBezTo>
                  <a:pt x="1925507" y="1345192"/>
                  <a:pt x="2007350" y="1473038"/>
                  <a:pt x="2007350" y="1620000"/>
                </a:cubicBezTo>
                <a:lnTo>
                  <a:pt x="2005998" y="1633413"/>
                </a:lnTo>
                <a:lnTo>
                  <a:pt x="3095109" y="1671260"/>
                </a:lnTo>
                <a:cubicBezTo>
                  <a:pt x="3114541" y="1112092"/>
                  <a:pt x="2816135" y="590008"/>
                  <a:pt x="2324470" y="322965"/>
                </a:cubicBezTo>
                <a:close/>
                <a:moveTo>
                  <a:pt x="926838" y="316888"/>
                </a:moveTo>
                <a:cubicBezTo>
                  <a:pt x="432869" y="579644"/>
                  <a:pt x="129933" y="1099113"/>
                  <a:pt x="144500" y="1658429"/>
                </a:cubicBezTo>
                <a:lnTo>
                  <a:pt x="1233664" y="1630062"/>
                </a:lnTo>
                <a:cubicBezTo>
                  <a:pt x="1232693" y="1626734"/>
                  <a:pt x="1232650" y="1623372"/>
                  <a:pt x="1232650" y="1620000"/>
                </a:cubicBezTo>
                <a:cubicBezTo>
                  <a:pt x="1232650" y="1471836"/>
                  <a:pt x="1315838" y="1343102"/>
                  <a:pt x="1438904" y="1279548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53" name="Rectangle 16">
            <a:extLst>
              <a:ext uri="{FF2B5EF4-FFF2-40B4-BE49-F238E27FC236}">
                <a16:creationId xmlns="" xmlns:a16="http://schemas.microsoft.com/office/drawing/2014/main" id="{57B1A58E-EE69-491F-9AFF-78915BEAFEF8}"/>
              </a:ext>
            </a:extLst>
          </p:cNvPr>
          <p:cNvSpPr/>
          <p:nvPr/>
        </p:nvSpPr>
        <p:spPr>
          <a:xfrm>
            <a:off x="10108367" y="2149502"/>
            <a:ext cx="457280" cy="300531"/>
          </a:xfrm>
          <a:custGeom>
            <a:avLst/>
            <a:gdLst/>
            <a:ahLst/>
            <a:cxnLst/>
            <a:rect l="l" t="t" r="r" b="b"/>
            <a:pathLst>
              <a:path w="3240006" h="2129375">
                <a:moveTo>
                  <a:pt x="1916836" y="454558"/>
                </a:moveTo>
                <a:cubicBezTo>
                  <a:pt x="2018418" y="454558"/>
                  <a:pt x="2100766" y="536906"/>
                  <a:pt x="2100766" y="638488"/>
                </a:cubicBezTo>
                <a:cubicBezTo>
                  <a:pt x="2100766" y="740070"/>
                  <a:pt x="2018418" y="822418"/>
                  <a:pt x="1916836" y="822418"/>
                </a:cubicBezTo>
                <a:cubicBezTo>
                  <a:pt x="1815254" y="822418"/>
                  <a:pt x="1732906" y="740070"/>
                  <a:pt x="1732906" y="638488"/>
                </a:cubicBezTo>
                <a:cubicBezTo>
                  <a:pt x="1732906" y="536906"/>
                  <a:pt x="1815254" y="454558"/>
                  <a:pt x="1916836" y="454558"/>
                </a:cubicBezTo>
                <a:close/>
                <a:moveTo>
                  <a:pt x="1197545" y="272737"/>
                </a:moveTo>
                <a:lnTo>
                  <a:pt x="1861974" y="1458536"/>
                </a:lnTo>
                <a:lnTo>
                  <a:pt x="2263096" y="848801"/>
                </a:lnTo>
                <a:lnTo>
                  <a:pt x="2919562" y="1846679"/>
                </a:lnTo>
                <a:lnTo>
                  <a:pt x="2079459" y="1846679"/>
                </a:lnTo>
                <a:lnTo>
                  <a:pt x="1606629" y="1846679"/>
                </a:lnTo>
                <a:lnTo>
                  <a:pt x="315630" y="1846679"/>
                </a:lnTo>
                <a:close/>
                <a:moveTo>
                  <a:pt x="180003" y="164687"/>
                </a:moveTo>
                <a:lnTo>
                  <a:pt x="180003" y="1964687"/>
                </a:lnTo>
                <a:lnTo>
                  <a:pt x="3060003" y="1964687"/>
                </a:lnTo>
                <a:lnTo>
                  <a:pt x="3060003" y="164687"/>
                </a:lnTo>
                <a:close/>
                <a:moveTo>
                  <a:pt x="0" y="0"/>
                </a:moveTo>
                <a:lnTo>
                  <a:pt x="3240006" y="0"/>
                </a:lnTo>
                <a:lnTo>
                  <a:pt x="3240006" y="2129375"/>
                </a:lnTo>
                <a:lnTo>
                  <a:pt x="0" y="212937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56" name="Oval 21">
            <a:extLst>
              <a:ext uri="{FF2B5EF4-FFF2-40B4-BE49-F238E27FC236}">
                <a16:creationId xmlns="" xmlns:a16="http://schemas.microsoft.com/office/drawing/2014/main" id="{13DCB9A9-61CB-40B5-B9FD-D279299AE6C8}"/>
              </a:ext>
            </a:extLst>
          </p:cNvPr>
          <p:cNvSpPr>
            <a:spLocks noChangeAspect="1"/>
          </p:cNvSpPr>
          <p:nvPr/>
        </p:nvSpPr>
        <p:spPr>
          <a:xfrm>
            <a:off x="7282808" y="2076362"/>
            <a:ext cx="443110" cy="446810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pic>
        <p:nvPicPr>
          <p:cNvPr id="19458" name="Picture 2" descr="How to Stay Motivated When You're Working Remotely">
            <a:extLst>
              <a:ext uri="{FF2B5EF4-FFF2-40B4-BE49-F238E27FC236}">
                <a16:creationId xmlns="" xmlns:a16="http://schemas.microsoft.com/office/drawing/2014/main" id="{7A1B2098-E14B-4116-AB9F-7F377494D2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23"/>
          <a:stretch/>
        </p:blipFill>
        <p:spPr bwMode="auto">
          <a:xfrm>
            <a:off x="0" y="1633680"/>
            <a:ext cx="6276450" cy="447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2271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7" grpId="0"/>
      <p:bldP spid="28" grpId="0" animBg="1"/>
      <p:bldP spid="30" grpId="0"/>
      <p:bldP spid="37" grpId="0" animBg="1"/>
      <p:bldP spid="39" grpId="0"/>
      <p:bldP spid="40" grpId="0" animBg="1"/>
      <p:bldP spid="42" grpId="0"/>
      <p:bldP spid="49" grpId="0" animBg="1"/>
      <p:bldP spid="50" grpId="0" animBg="1"/>
      <p:bldP spid="53" grpId="0" animBg="1"/>
      <p:bldP spid="5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038B56C8-2ECC-40CE-8512-1AB853C9BE30}"/>
              </a:ext>
            </a:extLst>
          </p:cNvPr>
          <p:cNvSpPr txBox="1"/>
          <p:nvPr/>
        </p:nvSpPr>
        <p:spPr>
          <a:xfrm>
            <a:off x="671429" y="837450"/>
            <a:ext cx="2865753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4000" b="1" dirty="0" err="1" smtClean="0">
                <a:solidFill>
                  <a:schemeClr val="bg1"/>
                </a:solidFill>
                <a:latin typeface="+mj-lt"/>
                <a:cs typeface="Arial" pitchFamily="34" charset="0"/>
              </a:rPr>
              <a:t>Asosiy</a:t>
            </a:r>
            <a:r>
              <a:rPr lang="en-US" altLang="ko-KR" sz="40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 </a:t>
            </a:r>
            <a:r>
              <a:rPr lang="en-US" altLang="ko-KR" sz="4000" b="1" dirty="0" err="1" smtClean="0">
                <a:solidFill>
                  <a:schemeClr val="bg1"/>
                </a:solidFill>
                <a:latin typeface="+mj-lt"/>
                <a:cs typeface="Arial" pitchFamily="34" charset="0"/>
              </a:rPr>
              <a:t>xulosalar</a:t>
            </a:r>
            <a:endParaRPr lang="ko-KR" altLang="en-US" sz="4000" b="1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3C5FCA95-13A2-4B64-9731-B120C9B719C5}"/>
              </a:ext>
            </a:extLst>
          </p:cNvPr>
          <p:cNvGrpSpPr/>
          <p:nvPr/>
        </p:nvGrpSpPr>
        <p:grpSpPr>
          <a:xfrm>
            <a:off x="5389104" y="2812469"/>
            <a:ext cx="2733688" cy="1544745"/>
            <a:chOff x="3050342" y="1794803"/>
            <a:chExt cx="3785024" cy="1544745"/>
          </a:xfrm>
        </p:grpSpPr>
        <p:sp>
          <p:nvSpPr>
            <p:cNvPr id="6" name="TextBox 5">
              <a:extLst>
                <a:ext uri="{FF2B5EF4-FFF2-40B4-BE49-F238E27FC236}">
                  <a16:creationId xmlns="" xmlns:a16="http://schemas.microsoft.com/office/drawing/2014/main" id="{6193C2E2-997B-45B1-8047-542D3C01A947}"/>
                </a:ext>
              </a:extLst>
            </p:cNvPr>
            <p:cNvSpPr txBox="1"/>
            <p:nvPr/>
          </p:nvSpPr>
          <p:spPr>
            <a:xfrm>
              <a:off x="3050342" y="2139219"/>
              <a:ext cx="3785024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 err="1">
                  <a:solidFill>
                    <a:schemeClr val="bg1"/>
                  </a:solidFill>
                </a:rPr>
                <a:t>Daromad</a:t>
              </a:r>
              <a:r>
                <a:rPr lang="en-US" sz="1200" dirty="0">
                  <a:solidFill>
                    <a:schemeClr val="bg1"/>
                  </a:solidFill>
                </a:rPr>
                <a:t> – </a:t>
              </a:r>
              <a:r>
                <a:rPr lang="en-US" sz="1200" dirty="0" err="1">
                  <a:solidFill>
                    <a:schemeClr val="bg1"/>
                  </a:solidFill>
                </a:rPr>
                <a:t>bu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mulkdorlarning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kapitalga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qo‘yilmalari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bilan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bog‘liq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bo‘lmagan</a:t>
              </a:r>
              <a:r>
                <a:rPr lang="en-US" sz="1200" dirty="0">
                  <a:solidFill>
                    <a:schemeClr val="bg1"/>
                  </a:solidFill>
                </a:rPr>
                <a:t>, </a:t>
              </a:r>
              <a:r>
                <a:rPr lang="en-US" sz="1200" dirty="0" err="1">
                  <a:solidFill>
                    <a:schemeClr val="bg1"/>
                  </a:solidFill>
                </a:rPr>
                <a:t>lekin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hususiy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kapital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o‘sishiga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olib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keladigan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aktivlarning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ko‘payishi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yoki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majburiyatlarning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kamayishidir</a:t>
              </a:r>
              <a:r>
                <a:rPr lang="en-US" sz="1200" dirty="0">
                  <a:solidFill>
                    <a:schemeClr val="bg1"/>
                  </a:solidFill>
                </a:rPr>
                <a:t>.</a:t>
              </a:r>
              <a:endParaRPr lang="uz-Cyrl-UZ" altLang="ko-KR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="" xmlns:a16="http://schemas.microsoft.com/office/drawing/2014/main" id="{7313F917-477B-423F-8D07-CC2038B66C24}"/>
                </a:ext>
              </a:extLst>
            </p:cNvPr>
            <p:cNvSpPr txBox="1"/>
            <p:nvPr/>
          </p:nvSpPr>
          <p:spPr>
            <a:xfrm>
              <a:off x="3050342" y="1794803"/>
              <a:ext cx="3785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 err="1" smtClean="0">
                  <a:solidFill>
                    <a:schemeClr val="accent1"/>
                  </a:solidFill>
                  <a:cs typeface="Arial" pitchFamily="34" charset="0"/>
                </a:rPr>
                <a:t>Daromad</a:t>
              </a:r>
              <a:endParaRPr lang="ko-KR" altLang="en-US" b="1" dirty="0">
                <a:solidFill>
                  <a:schemeClr val="accent1"/>
                </a:solidFill>
                <a:cs typeface="Arial" pitchFamily="34" charset="0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="" xmlns:a16="http://schemas.microsoft.com/office/drawing/2014/main" id="{FF39C10D-F808-4ED6-9141-F4A950ABCD2A}"/>
              </a:ext>
            </a:extLst>
          </p:cNvPr>
          <p:cNvGrpSpPr/>
          <p:nvPr/>
        </p:nvGrpSpPr>
        <p:grpSpPr>
          <a:xfrm>
            <a:off x="5389104" y="4367678"/>
            <a:ext cx="2733688" cy="1544745"/>
            <a:chOff x="3050342" y="1794803"/>
            <a:chExt cx="3785024" cy="1544745"/>
          </a:xfrm>
        </p:grpSpPr>
        <p:sp>
          <p:nvSpPr>
            <p:cNvPr id="9" name="TextBox 8">
              <a:extLst>
                <a:ext uri="{FF2B5EF4-FFF2-40B4-BE49-F238E27FC236}">
                  <a16:creationId xmlns="" xmlns:a16="http://schemas.microsoft.com/office/drawing/2014/main" id="{59B8CE81-ED9F-43C0-85B8-69AE09FE3FA2}"/>
                </a:ext>
              </a:extLst>
            </p:cNvPr>
            <p:cNvSpPr txBox="1"/>
            <p:nvPr/>
          </p:nvSpPr>
          <p:spPr>
            <a:xfrm>
              <a:off x="3050342" y="2139219"/>
              <a:ext cx="3785024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 err="1">
                  <a:solidFill>
                    <a:schemeClr val="bg1"/>
                  </a:solidFill>
                </a:rPr>
                <a:t>Tushum</a:t>
              </a:r>
              <a:r>
                <a:rPr lang="en-US" sz="1200" dirty="0">
                  <a:solidFill>
                    <a:schemeClr val="bg1"/>
                  </a:solidFill>
                </a:rPr>
                <a:t> – </a:t>
              </a:r>
              <a:r>
                <a:rPr lang="en-US" sz="1200" dirty="0" err="1">
                  <a:solidFill>
                    <a:schemeClr val="bg1"/>
                  </a:solidFill>
                </a:rPr>
                <a:t>bu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tashkilotning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odatiy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faoliyatidan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kelib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chiqadigan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daromaddir</a:t>
              </a:r>
              <a:r>
                <a:rPr lang="en-US" sz="1200" dirty="0">
                  <a:solidFill>
                    <a:schemeClr val="bg1"/>
                  </a:solidFill>
                </a:rPr>
                <a:t>. </a:t>
              </a:r>
              <a:r>
                <a:rPr lang="en-US" sz="1200" dirty="0" err="1">
                  <a:solidFill>
                    <a:schemeClr val="bg1"/>
                  </a:solidFill>
                </a:rPr>
                <a:t>Odatdagi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faoliyat</a:t>
              </a:r>
              <a:r>
                <a:rPr lang="en-US" sz="1200" dirty="0">
                  <a:solidFill>
                    <a:schemeClr val="bg1"/>
                  </a:solidFill>
                </a:rPr>
                <a:t>- </a:t>
              </a:r>
              <a:r>
                <a:rPr lang="en-US" sz="1200" dirty="0" err="1">
                  <a:solidFill>
                    <a:schemeClr val="bg1"/>
                  </a:solidFill>
                </a:rPr>
                <a:t>bu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faoliyat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uchun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zarur</a:t>
              </a:r>
              <a:r>
                <a:rPr lang="en-US" sz="1200" dirty="0">
                  <a:solidFill>
                    <a:schemeClr val="bg1"/>
                  </a:solidFill>
                </a:rPr>
                <a:t>, </a:t>
              </a:r>
              <a:r>
                <a:rPr lang="en-US" sz="1200" dirty="0" err="1">
                  <a:solidFill>
                    <a:schemeClr val="bg1"/>
                  </a:solidFill>
                </a:rPr>
                <a:t>odatiy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va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qo‘shimcha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bo‘lgan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amaliyotlar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va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tijoriy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operatsiyalarni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anglatadi</a:t>
              </a:r>
              <a:r>
                <a:rPr lang="en-US" sz="1200" dirty="0">
                  <a:solidFill>
                    <a:schemeClr val="bg1"/>
                  </a:solidFill>
                </a:rPr>
                <a:t>.</a:t>
              </a:r>
              <a:endParaRPr lang="uz-Cyrl-UZ" altLang="ko-KR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="" xmlns:a16="http://schemas.microsoft.com/office/drawing/2014/main" id="{4099AB47-961F-4D78-A3B8-D79949B071C0}"/>
                </a:ext>
              </a:extLst>
            </p:cNvPr>
            <p:cNvSpPr txBox="1"/>
            <p:nvPr/>
          </p:nvSpPr>
          <p:spPr>
            <a:xfrm>
              <a:off x="3050342" y="1794803"/>
              <a:ext cx="3785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 err="1" smtClean="0">
                  <a:solidFill>
                    <a:schemeClr val="accent1"/>
                  </a:solidFill>
                  <a:cs typeface="Arial" pitchFamily="34" charset="0"/>
                </a:rPr>
                <a:t>Tushum</a:t>
              </a:r>
              <a:endParaRPr lang="ko-KR" altLang="en-US" b="1" dirty="0">
                <a:solidFill>
                  <a:schemeClr val="accent1"/>
                </a:solidFill>
                <a:cs typeface="Arial" pitchFamily="34" charset="0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9BC1CB5-FD57-4167-B0AF-A1B95F9A444D}"/>
              </a:ext>
            </a:extLst>
          </p:cNvPr>
          <p:cNvSpPr txBox="1"/>
          <p:nvPr/>
        </p:nvSpPr>
        <p:spPr>
          <a:xfrm>
            <a:off x="5394264" y="868873"/>
            <a:ext cx="61263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15-son MHXS </a:t>
            </a:r>
            <a:r>
              <a:rPr lang="en-US" sz="1400" dirty="0" err="1">
                <a:solidFill>
                  <a:schemeClr val="bg1"/>
                </a:solidFill>
              </a:rPr>
              <a:t>tashkilotlar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tomonidan</a:t>
            </a:r>
            <a:r>
              <a:rPr lang="en-US" sz="1400" dirty="0">
                <a:solidFill>
                  <a:schemeClr val="bg1"/>
                </a:solidFill>
              </a:rPr>
              <a:t> 2018 </a:t>
            </a:r>
            <a:r>
              <a:rPr lang="en-US" sz="1400" dirty="0" err="1">
                <a:solidFill>
                  <a:schemeClr val="bg1"/>
                </a:solidFill>
              </a:rPr>
              <a:t>yil</a:t>
            </a:r>
            <a:r>
              <a:rPr lang="en-US" sz="1400" dirty="0">
                <a:solidFill>
                  <a:schemeClr val="bg1"/>
                </a:solidFill>
              </a:rPr>
              <a:t> 1 </a:t>
            </a:r>
            <a:r>
              <a:rPr lang="en-US" sz="1400" dirty="0" err="1">
                <a:solidFill>
                  <a:schemeClr val="bg1"/>
                </a:solidFill>
              </a:rPr>
              <a:t>yanvar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va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undan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keyingi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boshlanadigan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yillik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xisobot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davrlari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uchun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qo‘llanishi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lozim</a:t>
            </a:r>
            <a:r>
              <a:rPr lang="en-US" sz="1400" dirty="0">
                <a:solidFill>
                  <a:schemeClr val="bg1"/>
                </a:solidFill>
              </a:rPr>
              <a:t>. </a:t>
            </a:r>
            <a:r>
              <a:rPr lang="en-US" sz="1400" dirty="0" err="1">
                <a:solidFill>
                  <a:schemeClr val="bg1"/>
                </a:solidFill>
              </a:rPr>
              <a:t>Bundan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oldiroq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sanadan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boshlab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qo‘llashga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ruxsat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etiladi</a:t>
            </a:r>
            <a:r>
              <a:rPr lang="en-US" sz="1400" dirty="0">
                <a:solidFill>
                  <a:schemeClr val="bg1"/>
                </a:solidFill>
              </a:rPr>
              <a:t>. Agar </a:t>
            </a:r>
            <a:r>
              <a:rPr lang="en-US" sz="1400" dirty="0" err="1">
                <a:solidFill>
                  <a:schemeClr val="bg1"/>
                </a:solidFill>
              </a:rPr>
              <a:t>tashkilot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mazkur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standartni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oldingi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davrga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qo‘llasa</a:t>
            </a:r>
            <a:r>
              <a:rPr lang="en-US" sz="1400" dirty="0">
                <a:solidFill>
                  <a:schemeClr val="bg1"/>
                </a:solidFill>
              </a:rPr>
              <a:t>, u </a:t>
            </a:r>
            <a:r>
              <a:rPr lang="en-US" sz="1400" dirty="0" err="1">
                <a:solidFill>
                  <a:schemeClr val="bg1"/>
                </a:solidFill>
              </a:rPr>
              <a:t>ushbu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faktni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yoritib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berishi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lozim</a:t>
            </a:r>
            <a:r>
              <a:rPr lang="en-US" sz="1400" dirty="0">
                <a:solidFill>
                  <a:schemeClr val="bg1"/>
                </a:solidFill>
              </a:rPr>
              <a:t>.</a:t>
            </a:r>
            <a:endParaRPr lang="en-US" altLang="ko-KR" sz="14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A002B96-0B08-4B47-8D7E-22CC2596158E}"/>
              </a:ext>
            </a:extLst>
          </p:cNvPr>
          <p:cNvSpPr txBox="1"/>
          <p:nvPr/>
        </p:nvSpPr>
        <p:spPr>
          <a:xfrm>
            <a:off x="8781721" y="2515059"/>
            <a:ext cx="27336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>
                <a:solidFill>
                  <a:schemeClr val="bg1"/>
                </a:solidFill>
              </a:rPr>
              <a:t>Amaliyotda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ko‘p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predmetli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murakkab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shartnomalar</a:t>
            </a:r>
            <a:r>
              <a:rPr lang="en-US" sz="1200" dirty="0">
                <a:solidFill>
                  <a:schemeClr val="bg1"/>
                </a:solidFill>
              </a:rPr>
              <a:t> ham </a:t>
            </a:r>
            <a:r>
              <a:rPr lang="en-US" sz="1200" dirty="0" err="1">
                <a:solidFill>
                  <a:schemeClr val="bg1"/>
                </a:solidFill>
              </a:rPr>
              <a:t>uchrab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turadi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Bunday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shartnomalar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bo‘yicha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aynan</a:t>
            </a:r>
            <a:r>
              <a:rPr lang="en-US" sz="1200" dirty="0">
                <a:solidFill>
                  <a:schemeClr val="bg1"/>
                </a:solidFill>
              </a:rPr>
              <a:t> 15-son MHXS </a:t>
            </a:r>
            <a:r>
              <a:rPr lang="en-US" sz="1200" dirty="0" err="1">
                <a:solidFill>
                  <a:schemeClr val="bg1"/>
                </a:solidFill>
              </a:rPr>
              <a:t>qo‘llanadigan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qismi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bo‘yicha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bajarish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javobgarligi</a:t>
            </a:r>
            <a:r>
              <a:rPr lang="en-US" sz="1200" dirty="0">
                <a:solidFill>
                  <a:schemeClr val="bg1"/>
                </a:solidFill>
              </a:rPr>
              <a:t> (</a:t>
            </a:r>
            <a:r>
              <a:rPr lang="en-US" sz="1200" dirty="0" err="1">
                <a:solidFill>
                  <a:schemeClr val="bg1"/>
                </a:solidFill>
              </a:rPr>
              <a:t>ya’ni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berilgan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va’dalar</a:t>
            </a:r>
            <a:r>
              <a:rPr lang="en-US" sz="1200" dirty="0">
                <a:solidFill>
                  <a:schemeClr val="bg1"/>
                </a:solidFill>
              </a:rPr>
              <a:t>) </a:t>
            </a:r>
            <a:r>
              <a:rPr lang="en-US" sz="1200" dirty="0" err="1">
                <a:solidFill>
                  <a:schemeClr val="bg1"/>
                </a:solidFill>
              </a:rPr>
              <a:t>va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ularning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narxi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ajratib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olinishi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lozim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  <a:endParaRPr lang="uz-Cyrl-UZ" altLang="ko-KR" sz="1200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B253C3D9-15B0-4946-A9A8-EFEF8F4C89E6}"/>
              </a:ext>
            </a:extLst>
          </p:cNvPr>
          <p:cNvGrpSpPr/>
          <p:nvPr/>
        </p:nvGrpSpPr>
        <p:grpSpPr>
          <a:xfrm>
            <a:off x="8781722" y="3998346"/>
            <a:ext cx="3267524" cy="2098742"/>
            <a:chOff x="3050341" y="1794803"/>
            <a:chExt cx="4524165" cy="2098742"/>
          </a:xfrm>
        </p:grpSpPr>
        <p:sp>
          <p:nvSpPr>
            <p:cNvPr id="14" name="TextBox 13">
              <a:extLst>
                <a:ext uri="{FF2B5EF4-FFF2-40B4-BE49-F238E27FC236}">
                  <a16:creationId xmlns="" xmlns:a16="http://schemas.microsoft.com/office/drawing/2014/main" id="{143A119C-962D-4FE5-818D-652C1CAD3AA6}"/>
                </a:ext>
              </a:extLst>
            </p:cNvPr>
            <p:cNvSpPr txBox="1"/>
            <p:nvPr/>
          </p:nvSpPr>
          <p:spPr>
            <a:xfrm>
              <a:off x="3050342" y="2139219"/>
              <a:ext cx="3785024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 err="1">
                  <a:solidFill>
                    <a:schemeClr val="bg1"/>
                  </a:solidFill>
                </a:rPr>
                <a:t>Tushumlarni</a:t>
              </a:r>
              <a:r>
                <a:rPr lang="en-US" sz="1200" dirty="0">
                  <a:solidFill>
                    <a:schemeClr val="bg1"/>
                  </a:solidFill>
                </a:rPr>
                <a:t> tan </a:t>
              </a:r>
              <a:r>
                <a:rPr lang="en-US" sz="1200" dirty="0" err="1">
                  <a:solidFill>
                    <a:schemeClr val="bg1"/>
                  </a:solidFill>
                </a:rPr>
                <a:t>olish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beshta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qadamni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o‘z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ichiga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oladi</a:t>
              </a:r>
              <a:r>
                <a:rPr lang="en-US" sz="1200" dirty="0">
                  <a:solidFill>
                    <a:schemeClr val="bg1"/>
                  </a:solidFill>
                </a:rPr>
                <a:t>: </a:t>
              </a:r>
              <a:r>
                <a:rPr lang="en-US" sz="1200" dirty="0" err="1">
                  <a:solidFill>
                    <a:schemeClr val="bg1"/>
                  </a:solidFill>
                </a:rPr>
                <a:t>Shartnomani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aniqlash</a:t>
              </a:r>
              <a:r>
                <a:rPr lang="en-US" sz="1200" dirty="0">
                  <a:solidFill>
                    <a:schemeClr val="bg1"/>
                  </a:solidFill>
                </a:rPr>
                <a:t>, </a:t>
              </a:r>
              <a:r>
                <a:rPr lang="en-US" sz="1200" dirty="0" err="1">
                  <a:solidFill>
                    <a:schemeClr val="bg1"/>
                  </a:solidFill>
                </a:rPr>
                <a:t>bajarish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javobgarligini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aniqlash</a:t>
              </a:r>
              <a:r>
                <a:rPr lang="en-US" sz="1200" dirty="0">
                  <a:solidFill>
                    <a:schemeClr val="bg1"/>
                  </a:solidFill>
                </a:rPr>
                <a:t>, </a:t>
              </a:r>
              <a:r>
                <a:rPr lang="en-US" sz="1200" dirty="0" err="1">
                  <a:solidFill>
                    <a:schemeClr val="bg1"/>
                  </a:solidFill>
                </a:rPr>
                <a:t>shartnoma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narxini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aniqlash</a:t>
              </a:r>
              <a:r>
                <a:rPr lang="en-US" sz="1200" dirty="0">
                  <a:solidFill>
                    <a:schemeClr val="bg1"/>
                  </a:solidFill>
                </a:rPr>
                <a:t>, </a:t>
              </a:r>
              <a:r>
                <a:rPr lang="en-US" sz="1200" dirty="0" err="1">
                  <a:solidFill>
                    <a:schemeClr val="bg1"/>
                  </a:solidFill>
                </a:rPr>
                <a:t>shartnoma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narxini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bajarish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javobgarligiga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taqsimlash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va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bajarish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javobgarligi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qanoatlantirilganda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</a:rPr>
                <a:t>tushumni</a:t>
              </a:r>
              <a:r>
                <a:rPr lang="en-US" sz="1200" dirty="0">
                  <a:solidFill>
                    <a:schemeClr val="bg1"/>
                  </a:solidFill>
                </a:rPr>
                <a:t> tan </a:t>
              </a:r>
              <a:r>
                <a:rPr lang="en-US" sz="1200" dirty="0" err="1">
                  <a:solidFill>
                    <a:schemeClr val="bg1"/>
                  </a:solidFill>
                </a:rPr>
                <a:t>olish</a:t>
              </a:r>
              <a:r>
                <a:rPr lang="en-US" sz="1200" dirty="0">
                  <a:solidFill>
                    <a:schemeClr val="bg1"/>
                  </a:solidFill>
                </a:rPr>
                <a:t>.</a:t>
              </a:r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="" xmlns:a16="http://schemas.microsoft.com/office/drawing/2014/main" id="{1BACF8AC-B686-4D6B-9676-829588FE013C}"/>
                </a:ext>
              </a:extLst>
            </p:cNvPr>
            <p:cNvSpPr txBox="1"/>
            <p:nvPr/>
          </p:nvSpPr>
          <p:spPr>
            <a:xfrm>
              <a:off x="3050341" y="1794803"/>
              <a:ext cx="45241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 smtClean="0">
                  <a:solidFill>
                    <a:schemeClr val="accent1"/>
                  </a:solidFill>
                  <a:cs typeface="Arial" pitchFamily="34" charset="0"/>
                </a:rPr>
                <a:t>5 </a:t>
              </a:r>
              <a:r>
                <a:rPr lang="en-US" altLang="ko-KR" b="1" dirty="0" err="1" smtClean="0">
                  <a:solidFill>
                    <a:schemeClr val="accent1"/>
                  </a:solidFill>
                  <a:cs typeface="Arial" pitchFamily="34" charset="0"/>
                </a:rPr>
                <a:t>qadamli</a:t>
              </a:r>
              <a:r>
                <a:rPr lang="en-US" altLang="ko-KR" b="1" dirty="0" smtClean="0">
                  <a:solidFill>
                    <a:schemeClr val="accent1"/>
                  </a:solidFill>
                  <a:cs typeface="Arial" pitchFamily="34" charset="0"/>
                </a:rPr>
                <a:t> model</a:t>
              </a:r>
              <a:endParaRPr lang="ko-KR" altLang="en-US" b="1" dirty="0">
                <a:solidFill>
                  <a:schemeClr val="accent1"/>
                </a:solidFill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79153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1DF8EF26-7AD5-4E7F-95B3-9A57CF80C483}"/>
              </a:ext>
            </a:extLst>
          </p:cNvPr>
          <p:cNvSpPr txBox="1"/>
          <p:nvPr/>
        </p:nvSpPr>
        <p:spPr>
          <a:xfrm>
            <a:off x="1" y="4806821"/>
            <a:ext cx="12191999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4800" dirty="0">
                <a:solidFill>
                  <a:schemeClr val="bg1"/>
                </a:solidFill>
              </a:rPr>
              <a:t>E’TIBORINGIZ </a:t>
            </a:r>
            <a:r>
              <a:rPr lang="en-US" sz="4800" dirty="0" err="1">
                <a:solidFill>
                  <a:schemeClr val="bg1"/>
                </a:solidFill>
              </a:rPr>
              <a:t>UChUN</a:t>
            </a:r>
            <a:r>
              <a:rPr lang="en-US" sz="4800" dirty="0">
                <a:solidFill>
                  <a:schemeClr val="bg1"/>
                </a:solidFill>
              </a:rPr>
              <a:t> RAHMAT!</a:t>
            </a:r>
            <a:endParaRPr lang="ko-KR" altLang="en-US" sz="4800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1656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ver and End Slide Master">
  <a:themeElements>
    <a:clrScheme name="ALLPPT-40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A9BD5"/>
      </a:accent1>
      <a:accent2>
        <a:srgbClr val="224A90"/>
      </a:accent2>
      <a:accent3>
        <a:srgbClr val="010A4F"/>
      </a:accent3>
      <a:accent4>
        <a:srgbClr val="5A9BD5"/>
      </a:accent4>
      <a:accent5>
        <a:srgbClr val="224A90"/>
      </a:accent5>
      <a:accent6>
        <a:srgbClr val="010A4F"/>
      </a:accent6>
      <a:hlink>
        <a:srgbClr val="262626"/>
      </a:hlink>
      <a:folHlink>
        <a:srgbClr val="262626"/>
      </a:folHlink>
    </a:clrScheme>
    <a:fontScheme name="ALLPPT PONTS">
      <a:majorFont>
        <a:latin typeface="Arial"/>
        <a:ea typeface="Malgun Gothic"/>
        <a:cs typeface=""/>
      </a:majorFont>
      <a:minorFont>
        <a:latin typeface="Arial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ALLPPT-30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8BA16"/>
      </a:accent1>
      <a:accent2>
        <a:srgbClr val="454545"/>
      </a:accent2>
      <a:accent3>
        <a:srgbClr val="F8BA16"/>
      </a:accent3>
      <a:accent4>
        <a:srgbClr val="454545"/>
      </a:accent4>
      <a:accent5>
        <a:srgbClr val="F8BA16"/>
      </a:accent5>
      <a:accent6>
        <a:srgbClr val="454545"/>
      </a:accent6>
      <a:hlink>
        <a:srgbClr val="454545"/>
      </a:hlink>
      <a:folHlink>
        <a:srgbClr val="454545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ection Break Slide Master">
  <a:themeElements>
    <a:clrScheme name="ALLPPT-40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A9BD5"/>
      </a:accent1>
      <a:accent2>
        <a:srgbClr val="224A90"/>
      </a:accent2>
      <a:accent3>
        <a:srgbClr val="010A4F"/>
      </a:accent3>
      <a:accent4>
        <a:srgbClr val="5A9BD5"/>
      </a:accent4>
      <a:accent5>
        <a:srgbClr val="224A90"/>
      </a:accent5>
      <a:accent6>
        <a:srgbClr val="010A4F"/>
      </a:accent6>
      <a:hlink>
        <a:srgbClr val="262626"/>
      </a:hlink>
      <a:folHlink>
        <a:srgbClr val="262626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6780</TotalTime>
  <Words>2074</Words>
  <Application>Microsoft Office PowerPoint</Application>
  <PresentationFormat>Широкоэкранный</PresentationFormat>
  <Paragraphs>357</Paragraphs>
  <Slides>41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41</vt:i4>
      </vt:variant>
    </vt:vector>
  </HeadingPairs>
  <TitlesOfParts>
    <vt:vector size="50" baseType="lpstr">
      <vt:lpstr>Arial Unicode MS</vt:lpstr>
      <vt:lpstr>맑은 고딕</vt:lpstr>
      <vt:lpstr>Arial</vt:lpstr>
      <vt:lpstr>Calibri</vt:lpstr>
      <vt:lpstr>Times New Roman</vt:lpstr>
      <vt:lpstr>Wingdings</vt:lpstr>
      <vt:lpstr>Cover and End Slide Master</vt:lpstr>
      <vt:lpstr>Contents Slide Master</vt:lpstr>
      <vt:lpstr>Section Break Slide Master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</dc:creator>
  <cp:lastModifiedBy>Пользователь Acer</cp:lastModifiedBy>
  <cp:revision>529</cp:revision>
  <dcterms:created xsi:type="dcterms:W3CDTF">2020-01-20T05:08:25Z</dcterms:created>
  <dcterms:modified xsi:type="dcterms:W3CDTF">2021-05-30T22:55:05Z</dcterms:modified>
</cp:coreProperties>
</file>