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6">
  <p:sldMasterIdLst>
    <p:sldMasterId id="2147483660" r:id="rId1"/>
  </p:sldMasterIdLst>
  <p:sldIdLst>
    <p:sldId id="256" r:id="rId2"/>
    <p:sldId id="259" r:id="rId3"/>
    <p:sldId id="257" r:id="rId4"/>
    <p:sldId id="260" r:id="rId5"/>
    <p:sldId id="261" r:id="rId6"/>
    <p:sldId id="263" r:id="rId7"/>
    <p:sldId id="265" r:id="rId8"/>
    <p:sldId id="267" r:id="rId9"/>
    <p:sldId id="266" r:id="rId10"/>
    <p:sldId id="268" r:id="rId11"/>
    <p:sldId id="299" r:id="rId12"/>
    <p:sldId id="275" r:id="rId13"/>
    <p:sldId id="276" r:id="rId14"/>
    <p:sldId id="277" r:id="rId15"/>
    <p:sldId id="278" r:id="rId16"/>
    <p:sldId id="279" r:id="rId17"/>
    <p:sldId id="280" r:id="rId18"/>
    <p:sldId id="281" r:id="rId19"/>
    <p:sldId id="282" r:id="rId20"/>
    <p:sldId id="283" r:id="rId21"/>
    <p:sldId id="284" r:id="rId22"/>
    <p:sldId id="287" r:id="rId23"/>
    <p:sldId id="290" r:id="rId24"/>
    <p:sldId id="291" r:id="rId25"/>
    <p:sldId id="300" r:id="rId26"/>
    <p:sldId id="301" r:id="rId27"/>
    <p:sldId id="295" r:id="rId28"/>
    <p:sldId id="302" r:id="rId2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9" d="100"/>
          <a:sy n="79" d="100"/>
        </p:scale>
        <p:origin x="1032" y="6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diagrams/_rels/data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iagrams/_rels/drawing9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4C6F913-8065-474C-8A72-3F598228EEF0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37259D9-C953-44F0-B854-E2855045A180}">
      <dgm:prSet phldrT="[Текст]"/>
      <dgm:spPr>
        <a:solidFill>
          <a:srgbClr val="FF0000"/>
        </a:solidFill>
      </dgm:spPr>
      <dgm:t>
        <a:bodyPr/>
        <a:lstStyle/>
        <a:p>
          <a:r>
            <a:rPr lang="en-US" dirty="0" smtClean="0">
              <a:solidFill>
                <a:schemeClr val="tx1"/>
              </a:solidFill>
            </a:rPr>
            <a:t>1</a:t>
          </a:r>
          <a:endParaRPr lang="ru-RU" dirty="0">
            <a:solidFill>
              <a:schemeClr val="tx1"/>
            </a:solidFill>
          </a:endParaRPr>
        </a:p>
      </dgm:t>
    </dgm:pt>
    <dgm:pt modelId="{8FBF290D-4BB7-4955-A1EB-9DEDF57896E8}" type="parTrans" cxnId="{84F46501-2C94-4028-AACB-792FA8BAEB84}">
      <dgm:prSet/>
      <dgm:spPr/>
      <dgm:t>
        <a:bodyPr/>
        <a:lstStyle/>
        <a:p>
          <a:endParaRPr lang="ru-RU"/>
        </a:p>
      </dgm:t>
    </dgm:pt>
    <dgm:pt modelId="{D080D495-5F78-47BE-B1EA-3C812D92A92E}" type="sibTrans" cxnId="{84F46501-2C94-4028-AACB-792FA8BAEB84}">
      <dgm:prSet/>
      <dgm:spPr/>
      <dgm:t>
        <a:bodyPr/>
        <a:lstStyle/>
        <a:p>
          <a:endParaRPr lang="ru-RU"/>
        </a:p>
      </dgm:t>
    </dgm:pt>
    <dgm:pt modelId="{77C73913-5B1D-4724-8E6A-D4F8F90E9E08}">
      <dgm:prSet phldrT="[Текст]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Ijara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hisobining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qo’llanilishi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atamalar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0DA7F14B-6D1D-4EE2-832B-1AC45EB382F9}" type="parTrans" cxnId="{DE3DBFBD-876A-40A1-9946-58DBEF6A8EF0}">
      <dgm:prSet/>
      <dgm:spPr/>
      <dgm:t>
        <a:bodyPr/>
        <a:lstStyle/>
        <a:p>
          <a:endParaRPr lang="ru-RU"/>
        </a:p>
      </dgm:t>
    </dgm:pt>
    <dgm:pt modelId="{F8707443-17E0-4B98-B5CC-267AD75E0012}" type="sibTrans" cxnId="{DE3DBFBD-876A-40A1-9946-58DBEF6A8EF0}">
      <dgm:prSet/>
      <dgm:spPr/>
      <dgm:t>
        <a:bodyPr/>
        <a:lstStyle/>
        <a:p>
          <a:endParaRPr lang="ru-RU"/>
        </a:p>
      </dgm:t>
    </dgm:pt>
    <dgm:pt modelId="{B70F9E60-1ED6-4F38-AD76-05BD7630640C}">
      <dgm:prSet phldrT="[Текст]"/>
      <dgm:spPr>
        <a:solidFill>
          <a:srgbClr val="FF0000"/>
        </a:solidFill>
      </dgm:spPr>
      <dgm:t>
        <a:bodyPr/>
        <a:lstStyle/>
        <a:p>
          <a:r>
            <a: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4394A707-EDFD-470F-A924-65C5F450965C}" type="parTrans" cxnId="{51815A81-A827-43FA-A0FB-26CED76525A8}">
      <dgm:prSet/>
      <dgm:spPr/>
      <dgm:t>
        <a:bodyPr/>
        <a:lstStyle/>
        <a:p>
          <a:endParaRPr lang="ru-RU"/>
        </a:p>
      </dgm:t>
    </dgm:pt>
    <dgm:pt modelId="{6D2FD7EF-6144-49DE-8A9F-256E9AA234B2}" type="sibTrans" cxnId="{51815A81-A827-43FA-A0FB-26CED76525A8}">
      <dgm:prSet/>
      <dgm:spPr/>
      <dgm:t>
        <a:bodyPr/>
        <a:lstStyle/>
        <a:p>
          <a:endParaRPr lang="ru-RU"/>
        </a:p>
      </dgm:t>
    </dgm:pt>
    <dgm:pt modelId="{E254FFA6-4575-4CFF-B56A-A6662CA77253}">
      <dgm:prSet phldrT="[Текст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Moliyaviy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operativ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ijara</a:t>
          </a:r>
          <a:endParaRPr lang="ru-RU" b="1" dirty="0">
            <a:latin typeface="Times New Roman" pitchFamily="18" charset="0"/>
            <a:cs typeface="Times New Roman" pitchFamily="18" charset="0"/>
          </a:endParaRPr>
        </a:p>
      </dgm:t>
    </dgm:pt>
    <dgm:pt modelId="{C2B10592-1411-40C1-9EAF-DAADF43BD9A8}" type="parTrans" cxnId="{958BA6C2-AA1C-45D3-AB2B-4A9041B4842C}">
      <dgm:prSet/>
      <dgm:spPr/>
      <dgm:t>
        <a:bodyPr/>
        <a:lstStyle/>
        <a:p>
          <a:endParaRPr lang="ru-RU"/>
        </a:p>
      </dgm:t>
    </dgm:pt>
    <dgm:pt modelId="{87A12293-0531-42C1-953C-F34ACE6E90F9}" type="sibTrans" cxnId="{958BA6C2-AA1C-45D3-AB2B-4A9041B4842C}">
      <dgm:prSet/>
      <dgm:spPr/>
      <dgm:t>
        <a:bodyPr/>
        <a:lstStyle/>
        <a:p>
          <a:endParaRPr lang="ru-RU"/>
        </a:p>
      </dgm:t>
    </dgm:pt>
    <dgm:pt modelId="{7BAE3014-BF52-488C-800F-D5186C451CB9}">
      <dgm:prSet phldrT="[Текст]"/>
      <dgm:spPr>
        <a:solidFill>
          <a:srgbClr val="FF0000"/>
        </a:solidFill>
      </dgm:spPr>
      <dgm:t>
        <a:bodyPr/>
        <a:lstStyle/>
        <a:p>
          <a:r>
            <a: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3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55541225-8C87-4EBC-8632-5D7EB2835FD8}" type="parTrans" cxnId="{2B72B91B-FD6B-49B3-86D2-33DC24AB42F8}">
      <dgm:prSet/>
      <dgm:spPr/>
      <dgm:t>
        <a:bodyPr/>
        <a:lstStyle/>
        <a:p>
          <a:endParaRPr lang="ru-RU"/>
        </a:p>
      </dgm:t>
    </dgm:pt>
    <dgm:pt modelId="{3E49521B-6EA9-47C3-AB1B-66896C904F12}" type="sibTrans" cxnId="{2B72B91B-FD6B-49B3-86D2-33DC24AB42F8}">
      <dgm:prSet/>
      <dgm:spPr/>
      <dgm:t>
        <a:bodyPr/>
        <a:lstStyle/>
        <a:p>
          <a:endParaRPr lang="ru-RU"/>
        </a:p>
      </dgm:t>
    </dgm:pt>
    <dgm:pt modelId="{1BDE7985-DCF9-4AC6-B833-073B5DCA456F}">
      <dgm:prSet phldrT="[Текст]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Ijarachilarning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moliyaviy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hisobotlarida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ijaraning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aks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ettirilishi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1E22AD47-7322-428F-A512-CE2FA6297501}" type="parTrans" cxnId="{82B8B43A-38A5-43EB-B538-638CD9048BF3}">
      <dgm:prSet/>
      <dgm:spPr/>
      <dgm:t>
        <a:bodyPr/>
        <a:lstStyle/>
        <a:p>
          <a:endParaRPr lang="ru-RU"/>
        </a:p>
      </dgm:t>
    </dgm:pt>
    <dgm:pt modelId="{20446DB4-3610-4248-A731-D0BFB490DB53}" type="sibTrans" cxnId="{82B8B43A-38A5-43EB-B538-638CD9048BF3}">
      <dgm:prSet/>
      <dgm:spPr/>
      <dgm:t>
        <a:bodyPr/>
        <a:lstStyle/>
        <a:p>
          <a:endParaRPr lang="ru-RU"/>
        </a:p>
      </dgm:t>
    </dgm:pt>
    <dgm:pt modelId="{406F9720-D69B-40C2-BDEB-0543BBEC3461}">
      <dgm:prSet/>
      <dgm:spPr>
        <a:solidFill>
          <a:srgbClr val="FF0000"/>
        </a:solidFill>
      </dgm:spPr>
      <dgm:t>
        <a:bodyPr/>
        <a:lstStyle/>
        <a:p>
          <a:r>
            <a:rPr lang="en-US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4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0811CDC5-4F5E-463E-9B10-3ABA01A9BBAF}" type="parTrans" cxnId="{6742A041-6341-4319-ABC0-4B6D0E9FDF68}">
      <dgm:prSet/>
      <dgm:spPr/>
      <dgm:t>
        <a:bodyPr/>
        <a:lstStyle/>
        <a:p>
          <a:endParaRPr lang="ru-RU"/>
        </a:p>
      </dgm:t>
    </dgm:pt>
    <dgm:pt modelId="{C9FB1461-8C24-430F-BE98-554F298B739E}" type="sibTrans" cxnId="{6742A041-6341-4319-ABC0-4B6D0E9FDF68}">
      <dgm:prSet/>
      <dgm:spPr/>
      <dgm:t>
        <a:bodyPr/>
        <a:lstStyle/>
        <a:p>
          <a:endParaRPr lang="ru-RU"/>
        </a:p>
      </dgm:t>
    </dgm:pt>
    <dgm:pt modelId="{FA06A0A1-FE08-401F-B0AB-B71D4CD8CA9A}">
      <dgm:prSet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Ijaraga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beruvchining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moliyaviy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hisobotlarida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ijaraning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aks</a:t>
          </a:r>
          <a:r>
            <a:rPr lang="en-US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latin typeface="Times New Roman" pitchFamily="18" charset="0"/>
              <a:cs typeface="Times New Roman" pitchFamily="18" charset="0"/>
            </a:rPr>
            <a:t>ettirilishi</a:t>
          </a:r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5C43DB5A-FC5C-4018-9C27-E89691EDA10C}" type="parTrans" cxnId="{3484C75D-5897-4A47-A997-8EFCF802FF9A}">
      <dgm:prSet/>
      <dgm:spPr/>
      <dgm:t>
        <a:bodyPr/>
        <a:lstStyle/>
        <a:p>
          <a:endParaRPr lang="ru-RU"/>
        </a:p>
      </dgm:t>
    </dgm:pt>
    <dgm:pt modelId="{29EA81CA-936E-4F6A-B627-B3192B468DCC}" type="sibTrans" cxnId="{3484C75D-5897-4A47-A997-8EFCF802FF9A}">
      <dgm:prSet/>
      <dgm:spPr/>
      <dgm:t>
        <a:bodyPr/>
        <a:lstStyle/>
        <a:p>
          <a:endParaRPr lang="ru-RU"/>
        </a:p>
      </dgm:t>
    </dgm:pt>
    <dgm:pt modelId="{94C996F5-94E2-4CB3-8DFA-F30BC4F143DE}" type="pres">
      <dgm:prSet presAssocID="{24C6F913-8065-474C-8A72-3F598228EEF0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91359D09-3378-41A5-97D2-2C21CA23C68F}" type="pres">
      <dgm:prSet presAssocID="{437259D9-C953-44F0-B854-E2855045A180}" presName="composite" presStyleCnt="0"/>
      <dgm:spPr/>
    </dgm:pt>
    <dgm:pt modelId="{875ECF05-1E8E-4B89-ADB2-7BEFAC854847}" type="pres">
      <dgm:prSet presAssocID="{437259D9-C953-44F0-B854-E2855045A180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A627562-A5DB-4D00-9CE9-3585EBC608F4}" type="pres">
      <dgm:prSet presAssocID="{437259D9-C953-44F0-B854-E2855045A180}" presName="descendantText" presStyleLbl="alignAcc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31299EA-61FD-4947-BAE1-7D86A0175D0A}" type="pres">
      <dgm:prSet presAssocID="{D080D495-5F78-47BE-B1EA-3C812D92A92E}" presName="sp" presStyleCnt="0"/>
      <dgm:spPr/>
    </dgm:pt>
    <dgm:pt modelId="{6D14A0D5-F941-41B3-9A5C-3661843D1926}" type="pres">
      <dgm:prSet presAssocID="{B70F9E60-1ED6-4F38-AD76-05BD7630640C}" presName="composite" presStyleCnt="0"/>
      <dgm:spPr/>
    </dgm:pt>
    <dgm:pt modelId="{085E8F81-0B3A-437E-916C-6097651D4A8D}" type="pres">
      <dgm:prSet presAssocID="{B70F9E60-1ED6-4F38-AD76-05BD7630640C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F46AF7-B4EE-488A-81A9-5C44FB5832A9}" type="pres">
      <dgm:prSet presAssocID="{B70F9E60-1ED6-4F38-AD76-05BD7630640C}" presName="descendantText" presStyleLbl="alignAcc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3624B4-44CE-4159-AAD9-B4834A3927B3}" type="pres">
      <dgm:prSet presAssocID="{6D2FD7EF-6144-49DE-8A9F-256E9AA234B2}" presName="sp" presStyleCnt="0"/>
      <dgm:spPr/>
    </dgm:pt>
    <dgm:pt modelId="{03376C05-DC0C-48F7-8F51-E216D1AC196C}" type="pres">
      <dgm:prSet presAssocID="{7BAE3014-BF52-488C-800F-D5186C451CB9}" presName="composite" presStyleCnt="0"/>
      <dgm:spPr/>
    </dgm:pt>
    <dgm:pt modelId="{03237F39-F8B2-4672-B1E6-BF72580E0F6E}" type="pres">
      <dgm:prSet presAssocID="{7BAE3014-BF52-488C-800F-D5186C451CB9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281344-EF13-415F-BB30-D8E7A71956EE}" type="pres">
      <dgm:prSet presAssocID="{7BAE3014-BF52-488C-800F-D5186C451CB9}" presName="descendantText" presStyleLbl="alignAcc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68DF09B-61CD-4B94-8994-05D16858D941}" type="pres">
      <dgm:prSet presAssocID="{3E49521B-6EA9-47C3-AB1B-66896C904F12}" presName="sp" presStyleCnt="0"/>
      <dgm:spPr/>
    </dgm:pt>
    <dgm:pt modelId="{8ADCB40E-9986-4FD0-8C43-BBAA227DC652}" type="pres">
      <dgm:prSet presAssocID="{406F9720-D69B-40C2-BDEB-0543BBEC3461}" presName="composite" presStyleCnt="0"/>
      <dgm:spPr/>
    </dgm:pt>
    <dgm:pt modelId="{AE6189F3-E487-4E37-922B-C76DD0C55551}" type="pres">
      <dgm:prSet presAssocID="{406F9720-D69B-40C2-BDEB-0543BBEC3461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9EB32A8-04BB-498F-BF50-CEC8E0936077}" type="pres">
      <dgm:prSet presAssocID="{406F9720-D69B-40C2-BDEB-0543BBEC3461}" presName="descendantText" presStyleLbl="alignAcc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58BA6C2-AA1C-45D3-AB2B-4A9041B4842C}" srcId="{B70F9E60-1ED6-4F38-AD76-05BD7630640C}" destId="{E254FFA6-4575-4CFF-B56A-A6662CA77253}" srcOrd="0" destOrd="0" parTransId="{C2B10592-1411-40C1-9EAF-DAADF43BD9A8}" sibTransId="{87A12293-0531-42C1-953C-F34ACE6E90F9}"/>
    <dgm:cxn modelId="{6742A041-6341-4319-ABC0-4B6D0E9FDF68}" srcId="{24C6F913-8065-474C-8A72-3F598228EEF0}" destId="{406F9720-D69B-40C2-BDEB-0543BBEC3461}" srcOrd="3" destOrd="0" parTransId="{0811CDC5-4F5E-463E-9B10-3ABA01A9BBAF}" sibTransId="{C9FB1461-8C24-430F-BE98-554F298B739E}"/>
    <dgm:cxn modelId="{32CCB148-E30A-47E0-9CED-EC60731A51C9}" type="presOf" srcId="{437259D9-C953-44F0-B854-E2855045A180}" destId="{875ECF05-1E8E-4B89-ADB2-7BEFAC854847}" srcOrd="0" destOrd="0" presId="urn:microsoft.com/office/officeart/2005/8/layout/chevron2"/>
    <dgm:cxn modelId="{41B6B1C2-2144-4CC4-ACC7-608CEDE2F1F3}" type="presOf" srcId="{E254FFA6-4575-4CFF-B56A-A6662CA77253}" destId="{EFF46AF7-B4EE-488A-81A9-5C44FB5832A9}" srcOrd="0" destOrd="0" presId="urn:microsoft.com/office/officeart/2005/8/layout/chevron2"/>
    <dgm:cxn modelId="{31A2122B-3D0A-4C97-8BC4-ADA44AAF175A}" type="presOf" srcId="{77C73913-5B1D-4724-8E6A-D4F8F90E9E08}" destId="{9A627562-A5DB-4D00-9CE9-3585EBC608F4}" srcOrd="0" destOrd="0" presId="urn:microsoft.com/office/officeart/2005/8/layout/chevron2"/>
    <dgm:cxn modelId="{42076445-F469-4636-A94F-905734DD0F96}" type="presOf" srcId="{7BAE3014-BF52-488C-800F-D5186C451CB9}" destId="{03237F39-F8B2-4672-B1E6-BF72580E0F6E}" srcOrd="0" destOrd="0" presId="urn:microsoft.com/office/officeart/2005/8/layout/chevron2"/>
    <dgm:cxn modelId="{7790A953-571A-4C76-9121-27F1EA50B5E9}" type="presOf" srcId="{FA06A0A1-FE08-401F-B0AB-B71D4CD8CA9A}" destId="{59EB32A8-04BB-498F-BF50-CEC8E0936077}" srcOrd="0" destOrd="0" presId="urn:microsoft.com/office/officeart/2005/8/layout/chevron2"/>
    <dgm:cxn modelId="{84F46501-2C94-4028-AACB-792FA8BAEB84}" srcId="{24C6F913-8065-474C-8A72-3F598228EEF0}" destId="{437259D9-C953-44F0-B854-E2855045A180}" srcOrd="0" destOrd="0" parTransId="{8FBF290D-4BB7-4955-A1EB-9DEDF57896E8}" sibTransId="{D080D495-5F78-47BE-B1EA-3C812D92A92E}"/>
    <dgm:cxn modelId="{7FB5818D-0492-4B86-9AAF-B4863E22C899}" type="presOf" srcId="{24C6F913-8065-474C-8A72-3F598228EEF0}" destId="{94C996F5-94E2-4CB3-8DFA-F30BC4F143DE}" srcOrd="0" destOrd="0" presId="urn:microsoft.com/office/officeart/2005/8/layout/chevron2"/>
    <dgm:cxn modelId="{3484C75D-5897-4A47-A997-8EFCF802FF9A}" srcId="{406F9720-D69B-40C2-BDEB-0543BBEC3461}" destId="{FA06A0A1-FE08-401F-B0AB-B71D4CD8CA9A}" srcOrd="0" destOrd="0" parTransId="{5C43DB5A-FC5C-4018-9C27-E89691EDA10C}" sibTransId="{29EA81CA-936E-4F6A-B627-B3192B468DCC}"/>
    <dgm:cxn modelId="{842A0291-E919-415D-B894-897207A518A8}" type="presOf" srcId="{1BDE7985-DCF9-4AC6-B833-073B5DCA456F}" destId="{E5281344-EF13-415F-BB30-D8E7A71956EE}" srcOrd="0" destOrd="0" presId="urn:microsoft.com/office/officeart/2005/8/layout/chevron2"/>
    <dgm:cxn modelId="{2B72B91B-FD6B-49B3-86D2-33DC24AB42F8}" srcId="{24C6F913-8065-474C-8A72-3F598228EEF0}" destId="{7BAE3014-BF52-488C-800F-D5186C451CB9}" srcOrd="2" destOrd="0" parTransId="{55541225-8C87-4EBC-8632-5D7EB2835FD8}" sibTransId="{3E49521B-6EA9-47C3-AB1B-66896C904F12}"/>
    <dgm:cxn modelId="{4DE49475-1B57-429A-A0D2-1E14C0C285BD}" type="presOf" srcId="{B70F9E60-1ED6-4F38-AD76-05BD7630640C}" destId="{085E8F81-0B3A-437E-916C-6097651D4A8D}" srcOrd="0" destOrd="0" presId="urn:microsoft.com/office/officeart/2005/8/layout/chevron2"/>
    <dgm:cxn modelId="{51815A81-A827-43FA-A0FB-26CED76525A8}" srcId="{24C6F913-8065-474C-8A72-3F598228EEF0}" destId="{B70F9E60-1ED6-4F38-AD76-05BD7630640C}" srcOrd="1" destOrd="0" parTransId="{4394A707-EDFD-470F-A924-65C5F450965C}" sibTransId="{6D2FD7EF-6144-49DE-8A9F-256E9AA234B2}"/>
    <dgm:cxn modelId="{0C6DD21C-4567-498F-9690-7C142CCEA89D}" type="presOf" srcId="{406F9720-D69B-40C2-BDEB-0543BBEC3461}" destId="{AE6189F3-E487-4E37-922B-C76DD0C55551}" srcOrd="0" destOrd="0" presId="urn:microsoft.com/office/officeart/2005/8/layout/chevron2"/>
    <dgm:cxn modelId="{DE3DBFBD-876A-40A1-9946-58DBEF6A8EF0}" srcId="{437259D9-C953-44F0-B854-E2855045A180}" destId="{77C73913-5B1D-4724-8E6A-D4F8F90E9E08}" srcOrd="0" destOrd="0" parTransId="{0DA7F14B-6D1D-4EE2-832B-1AC45EB382F9}" sibTransId="{F8707443-17E0-4B98-B5CC-267AD75E0012}"/>
    <dgm:cxn modelId="{82B8B43A-38A5-43EB-B538-638CD9048BF3}" srcId="{7BAE3014-BF52-488C-800F-D5186C451CB9}" destId="{1BDE7985-DCF9-4AC6-B833-073B5DCA456F}" srcOrd="0" destOrd="0" parTransId="{1E22AD47-7322-428F-A512-CE2FA6297501}" sibTransId="{20446DB4-3610-4248-A731-D0BFB490DB53}"/>
    <dgm:cxn modelId="{9BD6E92A-C1E1-4D09-B0D2-D53BAEBCAAB3}" type="presParOf" srcId="{94C996F5-94E2-4CB3-8DFA-F30BC4F143DE}" destId="{91359D09-3378-41A5-97D2-2C21CA23C68F}" srcOrd="0" destOrd="0" presId="urn:microsoft.com/office/officeart/2005/8/layout/chevron2"/>
    <dgm:cxn modelId="{B407B3FE-699D-4A4F-A0FF-C99FE4F89395}" type="presParOf" srcId="{91359D09-3378-41A5-97D2-2C21CA23C68F}" destId="{875ECF05-1E8E-4B89-ADB2-7BEFAC854847}" srcOrd="0" destOrd="0" presId="urn:microsoft.com/office/officeart/2005/8/layout/chevron2"/>
    <dgm:cxn modelId="{0E7EAC5E-2EFB-453D-9854-46F9322AC31D}" type="presParOf" srcId="{91359D09-3378-41A5-97D2-2C21CA23C68F}" destId="{9A627562-A5DB-4D00-9CE9-3585EBC608F4}" srcOrd="1" destOrd="0" presId="urn:microsoft.com/office/officeart/2005/8/layout/chevron2"/>
    <dgm:cxn modelId="{EA07E26F-993E-4C09-8E0F-AC417A30E8E8}" type="presParOf" srcId="{94C996F5-94E2-4CB3-8DFA-F30BC4F143DE}" destId="{731299EA-61FD-4947-BAE1-7D86A0175D0A}" srcOrd="1" destOrd="0" presId="urn:microsoft.com/office/officeart/2005/8/layout/chevron2"/>
    <dgm:cxn modelId="{4B879F13-B3EB-47C3-BACE-700498EBDC40}" type="presParOf" srcId="{94C996F5-94E2-4CB3-8DFA-F30BC4F143DE}" destId="{6D14A0D5-F941-41B3-9A5C-3661843D1926}" srcOrd="2" destOrd="0" presId="urn:microsoft.com/office/officeart/2005/8/layout/chevron2"/>
    <dgm:cxn modelId="{ED9F979C-C1BF-4884-9322-6B228A3DE525}" type="presParOf" srcId="{6D14A0D5-F941-41B3-9A5C-3661843D1926}" destId="{085E8F81-0B3A-437E-916C-6097651D4A8D}" srcOrd="0" destOrd="0" presId="urn:microsoft.com/office/officeart/2005/8/layout/chevron2"/>
    <dgm:cxn modelId="{B538E5E6-B997-4DC0-98C5-E4BF6590453F}" type="presParOf" srcId="{6D14A0D5-F941-41B3-9A5C-3661843D1926}" destId="{EFF46AF7-B4EE-488A-81A9-5C44FB5832A9}" srcOrd="1" destOrd="0" presId="urn:microsoft.com/office/officeart/2005/8/layout/chevron2"/>
    <dgm:cxn modelId="{F909CE46-7EBD-4F63-BF64-ACEA64379EDC}" type="presParOf" srcId="{94C996F5-94E2-4CB3-8DFA-F30BC4F143DE}" destId="{1F3624B4-44CE-4159-AAD9-B4834A3927B3}" srcOrd="3" destOrd="0" presId="urn:microsoft.com/office/officeart/2005/8/layout/chevron2"/>
    <dgm:cxn modelId="{30CC2392-96D8-4B99-96F7-E641E587D083}" type="presParOf" srcId="{94C996F5-94E2-4CB3-8DFA-F30BC4F143DE}" destId="{03376C05-DC0C-48F7-8F51-E216D1AC196C}" srcOrd="4" destOrd="0" presId="urn:microsoft.com/office/officeart/2005/8/layout/chevron2"/>
    <dgm:cxn modelId="{736DBBFC-95EF-4144-AD7F-5B933AA7123D}" type="presParOf" srcId="{03376C05-DC0C-48F7-8F51-E216D1AC196C}" destId="{03237F39-F8B2-4672-B1E6-BF72580E0F6E}" srcOrd="0" destOrd="0" presId="urn:microsoft.com/office/officeart/2005/8/layout/chevron2"/>
    <dgm:cxn modelId="{67F3FA7B-BAEC-4B85-8504-F13C07AAEAA0}" type="presParOf" srcId="{03376C05-DC0C-48F7-8F51-E216D1AC196C}" destId="{E5281344-EF13-415F-BB30-D8E7A71956EE}" srcOrd="1" destOrd="0" presId="urn:microsoft.com/office/officeart/2005/8/layout/chevron2"/>
    <dgm:cxn modelId="{DE01CFE3-60B6-47AE-89AB-02EF023EA923}" type="presParOf" srcId="{94C996F5-94E2-4CB3-8DFA-F30BC4F143DE}" destId="{B68DF09B-61CD-4B94-8994-05D16858D941}" srcOrd="5" destOrd="0" presId="urn:microsoft.com/office/officeart/2005/8/layout/chevron2"/>
    <dgm:cxn modelId="{105F41F0-A49F-4AA8-AC59-82BE803F4937}" type="presParOf" srcId="{94C996F5-94E2-4CB3-8DFA-F30BC4F143DE}" destId="{8ADCB40E-9986-4FD0-8C43-BBAA227DC652}" srcOrd="6" destOrd="0" presId="urn:microsoft.com/office/officeart/2005/8/layout/chevron2"/>
    <dgm:cxn modelId="{DA607E62-AA8E-4521-804D-4746C68D624E}" type="presParOf" srcId="{8ADCB40E-9986-4FD0-8C43-BBAA227DC652}" destId="{AE6189F3-E487-4E37-922B-C76DD0C55551}" srcOrd="0" destOrd="0" presId="urn:microsoft.com/office/officeart/2005/8/layout/chevron2"/>
    <dgm:cxn modelId="{4F112AD1-950D-466E-9D19-F408295956AE}" type="presParOf" srcId="{8ADCB40E-9986-4FD0-8C43-BBAA227DC652}" destId="{59EB32A8-04BB-498F-BF50-CEC8E0936077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F332C35-503C-43B0-9623-08534303F9DD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019BAB8-B5F1-408D-BF6F-7DF5E1D1D39F}">
      <dgm:prSet phldrT="[Текст]"/>
      <dgm:spPr>
        <a:solidFill>
          <a:srgbClr val="FF0000"/>
        </a:solidFill>
      </dgm:spPr>
      <dgm:t>
        <a:bodyPr/>
        <a:lstStyle/>
        <a:p>
          <a:r>
            <a:rPr lang="en-US" smtClean="0">
              <a:solidFill>
                <a:schemeClr val="tx1"/>
              </a:solidFill>
            </a:rPr>
            <a:t>A</a:t>
          </a:r>
          <a:endParaRPr lang="ru-RU" dirty="0">
            <a:solidFill>
              <a:schemeClr val="tx1"/>
            </a:solidFill>
          </a:endParaRPr>
        </a:p>
      </dgm:t>
    </dgm:pt>
    <dgm:pt modelId="{9670B956-8972-4241-9121-B89ECF2383DF}" type="parTrans" cxnId="{FD522603-FF83-4C1D-9FEC-C64733357D62}">
      <dgm:prSet/>
      <dgm:spPr/>
      <dgm:t>
        <a:bodyPr/>
        <a:lstStyle/>
        <a:p>
          <a:endParaRPr lang="ru-RU"/>
        </a:p>
      </dgm:t>
    </dgm:pt>
    <dgm:pt modelId="{02B9C9FE-3763-4E2F-9521-EDB8E286E4A6}" type="sibTrans" cxnId="{FD522603-FF83-4C1D-9FEC-C64733357D62}">
      <dgm:prSet/>
      <dgm:spPr/>
      <dgm:t>
        <a:bodyPr/>
        <a:lstStyle/>
        <a:p>
          <a:endParaRPr lang="ru-RU"/>
        </a:p>
      </dgm:t>
    </dgm:pt>
    <dgm:pt modelId="{F91C9C95-51D6-4303-9FD0-C1C7044FA8B5}">
      <dgm:prSet phldrT="[Текст]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b="1" dirty="0" err="1" smtClean="0"/>
            <a:t>foydali</a:t>
          </a:r>
          <a:r>
            <a:rPr lang="en-US" b="1" dirty="0" smtClean="0"/>
            <a:t> </a:t>
          </a:r>
          <a:r>
            <a:rPr lang="en-US" b="1" dirty="0" err="1" smtClean="0"/>
            <a:t>qazilmalar</a:t>
          </a:r>
          <a:r>
            <a:rPr lang="en-US" b="1" dirty="0" smtClean="0"/>
            <a:t>, </a:t>
          </a:r>
          <a:r>
            <a:rPr lang="en-US" b="1" dirty="0" err="1" smtClean="0"/>
            <a:t>neft</a:t>
          </a:r>
          <a:r>
            <a:rPr lang="en-US" b="1" dirty="0" smtClean="0"/>
            <a:t>, </a:t>
          </a:r>
          <a:r>
            <a:rPr lang="en-US" b="1" dirty="0" err="1" smtClean="0"/>
            <a:t>tabiiy</a:t>
          </a:r>
          <a:r>
            <a:rPr lang="en-US" b="1" dirty="0" smtClean="0"/>
            <a:t> </a:t>
          </a:r>
          <a:r>
            <a:rPr lang="en-US" b="1" dirty="0" err="1" smtClean="0"/>
            <a:t>gaz</a:t>
          </a:r>
          <a:r>
            <a:rPr lang="en-US" b="1" dirty="0" smtClean="0"/>
            <a:t> </a:t>
          </a:r>
          <a:r>
            <a:rPr lang="en-US" b="1" dirty="0" err="1" smtClean="0"/>
            <a:t>va</a:t>
          </a:r>
          <a:r>
            <a:rPr lang="en-US" b="1" dirty="0" smtClean="0"/>
            <a:t> </a:t>
          </a:r>
          <a:r>
            <a:rPr lang="en-US" b="1" dirty="0" err="1" smtClean="0"/>
            <a:t>shunga</a:t>
          </a:r>
          <a:r>
            <a:rPr lang="en-US" b="1" dirty="0" smtClean="0"/>
            <a:t> </a:t>
          </a:r>
          <a:r>
            <a:rPr lang="en-US" b="1" dirty="0" err="1" smtClean="0"/>
            <a:t>o‘xshash</a:t>
          </a:r>
          <a:r>
            <a:rPr lang="en-US" b="1" dirty="0" smtClean="0"/>
            <a:t> </a:t>
          </a:r>
          <a:r>
            <a:rPr lang="en-US" b="1" dirty="0" err="1" smtClean="0"/>
            <a:t>qaytadan</a:t>
          </a:r>
          <a:r>
            <a:rPr lang="en-US" b="1" dirty="0" smtClean="0"/>
            <a:t> </a:t>
          </a:r>
          <a:r>
            <a:rPr lang="en-US" b="1" dirty="0" err="1" smtClean="0"/>
            <a:t>tiklanmaydigan</a:t>
          </a:r>
          <a:r>
            <a:rPr lang="en-US" b="1" dirty="0" smtClean="0"/>
            <a:t> </a:t>
          </a:r>
          <a:r>
            <a:rPr lang="en-US" b="1" dirty="0" err="1" smtClean="0"/>
            <a:t>resurslarni</a:t>
          </a:r>
          <a:r>
            <a:rPr lang="en-US" b="1" dirty="0" smtClean="0"/>
            <a:t> </a:t>
          </a:r>
          <a:r>
            <a:rPr lang="en-US" b="1" dirty="0" err="1" smtClean="0"/>
            <a:t>qidirish</a:t>
          </a:r>
          <a:r>
            <a:rPr lang="en-US" b="1" dirty="0" smtClean="0"/>
            <a:t> </a:t>
          </a:r>
          <a:r>
            <a:rPr lang="en-US" b="1" dirty="0" err="1" smtClean="0"/>
            <a:t>yoki</a:t>
          </a:r>
          <a:r>
            <a:rPr lang="en-US" b="1" dirty="0" smtClean="0"/>
            <a:t> </a:t>
          </a:r>
          <a:r>
            <a:rPr lang="en-US" b="1" dirty="0" err="1" smtClean="0"/>
            <a:t>foydalanish</a:t>
          </a:r>
          <a:r>
            <a:rPr lang="en-US" b="1" dirty="0" smtClean="0"/>
            <a:t> </a:t>
          </a:r>
          <a:r>
            <a:rPr lang="en-US" b="1" dirty="0" err="1" smtClean="0"/>
            <a:t>bilan</a:t>
          </a:r>
          <a:r>
            <a:rPr lang="en-US" b="1" dirty="0" smtClean="0"/>
            <a:t> </a:t>
          </a:r>
          <a:r>
            <a:rPr lang="en-US" b="1" dirty="0" err="1" smtClean="0"/>
            <a:t>bog‘liq</a:t>
          </a:r>
          <a:r>
            <a:rPr lang="en-US" b="1" dirty="0" smtClean="0"/>
            <a:t> </a:t>
          </a:r>
          <a:r>
            <a:rPr lang="en-US" b="1" dirty="0" err="1" smtClean="0"/>
            <a:t>bo‘lgan</a:t>
          </a:r>
          <a:r>
            <a:rPr lang="en-US" b="1" dirty="0" smtClean="0"/>
            <a:t> </a:t>
          </a:r>
          <a:r>
            <a:rPr lang="en-US" b="1" dirty="0" err="1" smtClean="0"/>
            <a:t>ijara</a:t>
          </a:r>
          <a:r>
            <a:rPr lang="en-US" b="1" dirty="0" smtClean="0"/>
            <a:t> </a:t>
          </a:r>
          <a:r>
            <a:rPr lang="en-US" b="1" dirty="0" err="1" smtClean="0"/>
            <a:t>kelishuvlari</a:t>
          </a:r>
          <a:r>
            <a:rPr lang="en-US" b="1" dirty="0" smtClean="0"/>
            <a:t>;</a:t>
          </a:r>
          <a:endParaRPr lang="ru-RU" dirty="0"/>
        </a:p>
      </dgm:t>
    </dgm:pt>
    <dgm:pt modelId="{503329CA-0E1F-471A-B223-E74251BB78BA}" type="parTrans" cxnId="{637FD39D-610E-4739-AEF1-AE44E4765210}">
      <dgm:prSet/>
      <dgm:spPr/>
      <dgm:t>
        <a:bodyPr/>
        <a:lstStyle/>
        <a:p>
          <a:endParaRPr lang="ru-RU"/>
        </a:p>
      </dgm:t>
    </dgm:pt>
    <dgm:pt modelId="{CFADDFB3-12C6-46F4-BA2B-17EBBEC2AB67}" type="sibTrans" cxnId="{637FD39D-610E-4739-AEF1-AE44E4765210}">
      <dgm:prSet/>
      <dgm:spPr/>
      <dgm:t>
        <a:bodyPr/>
        <a:lstStyle/>
        <a:p>
          <a:endParaRPr lang="ru-RU"/>
        </a:p>
      </dgm:t>
    </dgm:pt>
    <dgm:pt modelId="{5E278A31-0616-424D-833A-28A2D4BC7EB3}">
      <dgm:prSet phldrT="[Текст]"/>
      <dgm:spPr>
        <a:solidFill>
          <a:srgbClr val="FF0000"/>
        </a:solidFill>
      </dgm:spPr>
      <dgm:t>
        <a:bodyPr/>
        <a:lstStyle/>
        <a:p>
          <a:r>
            <a:rPr lang="en-US" dirty="0" smtClean="0">
              <a:solidFill>
                <a:schemeClr val="tx1"/>
              </a:solidFill>
            </a:rPr>
            <a:t>B</a:t>
          </a:r>
          <a:endParaRPr lang="ru-RU" dirty="0">
            <a:solidFill>
              <a:schemeClr val="tx1"/>
            </a:solidFill>
          </a:endParaRPr>
        </a:p>
      </dgm:t>
    </dgm:pt>
    <dgm:pt modelId="{41E81974-7460-4531-9267-8D6D05BAB603}" type="parTrans" cxnId="{A1CB25EE-6740-4EA2-BDEB-684C448D9429}">
      <dgm:prSet/>
      <dgm:spPr/>
      <dgm:t>
        <a:bodyPr/>
        <a:lstStyle/>
        <a:p>
          <a:endParaRPr lang="ru-RU"/>
        </a:p>
      </dgm:t>
    </dgm:pt>
    <dgm:pt modelId="{4EC67875-5210-4747-A961-B8B7B5568E17}" type="sibTrans" cxnId="{A1CB25EE-6740-4EA2-BDEB-684C448D9429}">
      <dgm:prSet/>
      <dgm:spPr/>
      <dgm:t>
        <a:bodyPr/>
        <a:lstStyle/>
        <a:p>
          <a:endParaRPr lang="ru-RU"/>
        </a:p>
      </dgm:t>
    </dgm:pt>
    <dgm:pt modelId="{41206133-1ACD-4310-9840-FD24425C40AA}">
      <dgm:prSet phldrT="[Текст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b="1" i="0" dirty="0" err="1" smtClean="0"/>
            <a:t>kinofilm</a:t>
          </a:r>
          <a:r>
            <a:rPr lang="en-US" b="1" i="0" dirty="0" smtClean="0"/>
            <a:t>, </a:t>
          </a:r>
          <a:r>
            <a:rPr lang="en-US" b="1" i="0" dirty="0" err="1" smtClean="0"/>
            <a:t>videoyozuvlar</a:t>
          </a:r>
          <a:r>
            <a:rPr lang="en-US" b="1" i="0" dirty="0" smtClean="0"/>
            <a:t>, </a:t>
          </a:r>
          <a:r>
            <a:rPr lang="en-US" b="1" i="0" dirty="0" err="1" smtClean="0"/>
            <a:t>pesalar</a:t>
          </a:r>
          <a:r>
            <a:rPr lang="en-US" b="1" i="0" dirty="0" smtClean="0"/>
            <a:t>, </a:t>
          </a:r>
          <a:r>
            <a:rPr lang="en-US" b="1" i="0" dirty="0" err="1" smtClean="0"/>
            <a:t>qo‘l</a:t>
          </a:r>
          <a:r>
            <a:rPr lang="en-US" b="1" i="0" dirty="0" smtClean="0"/>
            <a:t> </a:t>
          </a:r>
          <a:r>
            <a:rPr lang="en-US" b="1" i="0" dirty="0" err="1" smtClean="0"/>
            <a:t>yozmalar</a:t>
          </a:r>
          <a:r>
            <a:rPr lang="en-US" b="1" i="0" dirty="0" smtClean="0"/>
            <a:t>, </a:t>
          </a:r>
          <a:r>
            <a:rPr lang="en-US" b="1" i="0" dirty="0" err="1" smtClean="0"/>
            <a:t>patentlar</a:t>
          </a:r>
          <a:r>
            <a:rPr lang="en-US" b="1" i="0" dirty="0" smtClean="0"/>
            <a:t> </a:t>
          </a:r>
          <a:r>
            <a:rPr lang="en-US" b="1" i="0" dirty="0" err="1" smtClean="0"/>
            <a:t>va</a:t>
          </a:r>
          <a:r>
            <a:rPr lang="en-US" b="1" i="0" dirty="0" smtClean="0"/>
            <a:t> </a:t>
          </a:r>
          <a:r>
            <a:rPr lang="en-US" b="1" i="0" dirty="0" err="1" smtClean="0"/>
            <a:t>avtorlik</a:t>
          </a:r>
          <a:r>
            <a:rPr lang="en-US" b="1" i="0" dirty="0" smtClean="0"/>
            <a:t> </a:t>
          </a:r>
          <a:r>
            <a:rPr lang="en-US" b="1" i="0" dirty="0" err="1" smtClean="0"/>
            <a:t>huquqlari</a:t>
          </a:r>
          <a:r>
            <a:rPr lang="en-US" b="1" i="0" dirty="0" smtClean="0"/>
            <a:t> </a:t>
          </a:r>
          <a:r>
            <a:rPr lang="en-US" b="1" i="0" dirty="0" err="1" smtClean="0"/>
            <a:t>kabi</a:t>
          </a:r>
          <a:r>
            <a:rPr lang="en-US" b="1" i="0" dirty="0" smtClean="0"/>
            <a:t> </a:t>
          </a:r>
          <a:r>
            <a:rPr lang="en-US" b="1" i="0" dirty="0" err="1" smtClean="0"/>
            <a:t>moddalar</a:t>
          </a:r>
          <a:r>
            <a:rPr lang="en-US" b="1" i="0" dirty="0" smtClean="0"/>
            <a:t> </a:t>
          </a:r>
          <a:r>
            <a:rPr lang="en-US" b="1" i="0" dirty="0" err="1" smtClean="0"/>
            <a:t>bo‘yicha</a:t>
          </a:r>
          <a:r>
            <a:rPr lang="en-US" b="1" i="0" dirty="0" smtClean="0"/>
            <a:t> </a:t>
          </a:r>
          <a:r>
            <a:rPr lang="en-US" b="1" i="0" dirty="0" err="1" smtClean="0"/>
            <a:t>litsenziya</a:t>
          </a:r>
          <a:r>
            <a:rPr lang="en-US" b="1" i="0" dirty="0" smtClean="0"/>
            <a:t> </a:t>
          </a:r>
          <a:r>
            <a:rPr lang="en-US" b="1" i="0" dirty="0" err="1" smtClean="0"/>
            <a:t>shartnomalari</a:t>
          </a:r>
          <a:r>
            <a:rPr lang="en-US" b="1" i="0" dirty="0" smtClean="0"/>
            <a:t>.</a:t>
          </a:r>
          <a:endParaRPr lang="ru-RU" b="1" dirty="0"/>
        </a:p>
      </dgm:t>
    </dgm:pt>
    <dgm:pt modelId="{8ABE908D-1AC6-4140-A6EF-31FF4B80A096}" type="parTrans" cxnId="{D927FBAD-9807-42A8-85DD-1A870B254A12}">
      <dgm:prSet/>
      <dgm:spPr/>
      <dgm:t>
        <a:bodyPr/>
        <a:lstStyle/>
        <a:p>
          <a:endParaRPr lang="ru-RU"/>
        </a:p>
      </dgm:t>
    </dgm:pt>
    <dgm:pt modelId="{2EC7EC1D-0DCD-4A77-8297-971FA102BD8B}" type="sibTrans" cxnId="{D927FBAD-9807-42A8-85DD-1A870B254A12}">
      <dgm:prSet/>
      <dgm:spPr/>
      <dgm:t>
        <a:bodyPr/>
        <a:lstStyle/>
        <a:p>
          <a:endParaRPr lang="ru-RU"/>
        </a:p>
      </dgm:t>
    </dgm:pt>
    <dgm:pt modelId="{4DD2189E-0C01-4AF2-8760-E1BEC6EB3890}" type="pres">
      <dgm:prSet presAssocID="{AF332C35-503C-43B0-9623-08534303F9DD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3001B63-1A1F-4BFE-894D-9348B5785027}" type="pres">
      <dgm:prSet presAssocID="{F019BAB8-B5F1-408D-BF6F-7DF5E1D1D39F}" presName="composite" presStyleCnt="0"/>
      <dgm:spPr/>
    </dgm:pt>
    <dgm:pt modelId="{9A9FA3E4-B1C4-4F79-9748-0D1218282486}" type="pres">
      <dgm:prSet presAssocID="{F019BAB8-B5F1-408D-BF6F-7DF5E1D1D39F}" presName="parentText" presStyleLbl="alignNode1" presStyleIdx="0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9C233C-36B9-41DE-85C7-365B9D87205D}" type="pres">
      <dgm:prSet presAssocID="{F019BAB8-B5F1-408D-BF6F-7DF5E1D1D39F}" presName="descendantText" presStyleLbl="alignAcc1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1EC67AB-D25D-4D33-881C-AB20F56A971F}" type="pres">
      <dgm:prSet presAssocID="{02B9C9FE-3763-4E2F-9521-EDB8E286E4A6}" presName="sp" presStyleCnt="0"/>
      <dgm:spPr/>
    </dgm:pt>
    <dgm:pt modelId="{5C6BA2BB-A361-4440-875B-9BDA3D4D84FD}" type="pres">
      <dgm:prSet presAssocID="{5E278A31-0616-424D-833A-28A2D4BC7EB3}" presName="composite" presStyleCnt="0"/>
      <dgm:spPr/>
    </dgm:pt>
    <dgm:pt modelId="{9AB5D00F-1CEC-4CA4-A381-D31672F3EF45}" type="pres">
      <dgm:prSet presAssocID="{5E278A31-0616-424D-833A-28A2D4BC7EB3}" presName="parentText" presStyleLbl="alignNode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5ACDC3-C130-455E-82C5-D8872085D1BB}" type="pres">
      <dgm:prSet presAssocID="{5E278A31-0616-424D-833A-28A2D4BC7EB3}" presName="descendantText" presStyleLbl="alignAcc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A12A727-335A-4263-A1FF-6D3A809DC9E7}" type="presOf" srcId="{F019BAB8-B5F1-408D-BF6F-7DF5E1D1D39F}" destId="{9A9FA3E4-B1C4-4F79-9748-0D1218282486}" srcOrd="0" destOrd="0" presId="urn:microsoft.com/office/officeart/2005/8/layout/chevron2"/>
    <dgm:cxn modelId="{5FA00964-CBC6-4A94-86A5-E6C4B6879337}" type="presOf" srcId="{F91C9C95-51D6-4303-9FD0-C1C7044FA8B5}" destId="{A49C233C-36B9-41DE-85C7-365B9D87205D}" srcOrd="0" destOrd="0" presId="urn:microsoft.com/office/officeart/2005/8/layout/chevron2"/>
    <dgm:cxn modelId="{0620512D-A0CE-4FBD-A269-04CBA85BA758}" type="presOf" srcId="{AF332C35-503C-43B0-9623-08534303F9DD}" destId="{4DD2189E-0C01-4AF2-8760-E1BEC6EB3890}" srcOrd="0" destOrd="0" presId="urn:microsoft.com/office/officeart/2005/8/layout/chevron2"/>
    <dgm:cxn modelId="{637FD39D-610E-4739-AEF1-AE44E4765210}" srcId="{F019BAB8-B5F1-408D-BF6F-7DF5E1D1D39F}" destId="{F91C9C95-51D6-4303-9FD0-C1C7044FA8B5}" srcOrd="0" destOrd="0" parTransId="{503329CA-0E1F-471A-B223-E74251BB78BA}" sibTransId="{CFADDFB3-12C6-46F4-BA2B-17EBBEC2AB67}"/>
    <dgm:cxn modelId="{23CA761D-7C11-46D9-90AA-B78F637BAFD6}" type="presOf" srcId="{5E278A31-0616-424D-833A-28A2D4BC7EB3}" destId="{9AB5D00F-1CEC-4CA4-A381-D31672F3EF45}" srcOrd="0" destOrd="0" presId="urn:microsoft.com/office/officeart/2005/8/layout/chevron2"/>
    <dgm:cxn modelId="{EF2731CB-0C71-427B-A561-E66A2E40B385}" type="presOf" srcId="{41206133-1ACD-4310-9840-FD24425C40AA}" destId="{555ACDC3-C130-455E-82C5-D8872085D1BB}" srcOrd="0" destOrd="0" presId="urn:microsoft.com/office/officeart/2005/8/layout/chevron2"/>
    <dgm:cxn modelId="{D927FBAD-9807-42A8-85DD-1A870B254A12}" srcId="{5E278A31-0616-424D-833A-28A2D4BC7EB3}" destId="{41206133-1ACD-4310-9840-FD24425C40AA}" srcOrd="0" destOrd="0" parTransId="{8ABE908D-1AC6-4140-A6EF-31FF4B80A096}" sibTransId="{2EC7EC1D-0DCD-4A77-8297-971FA102BD8B}"/>
    <dgm:cxn modelId="{A1CB25EE-6740-4EA2-BDEB-684C448D9429}" srcId="{AF332C35-503C-43B0-9623-08534303F9DD}" destId="{5E278A31-0616-424D-833A-28A2D4BC7EB3}" srcOrd="1" destOrd="0" parTransId="{41E81974-7460-4531-9267-8D6D05BAB603}" sibTransId="{4EC67875-5210-4747-A961-B8B7B5568E17}"/>
    <dgm:cxn modelId="{FD522603-FF83-4C1D-9FEC-C64733357D62}" srcId="{AF332C35-503C-43B0-9623-08534303F9DD}" destId="{F019BAB8-B5F1-408D-BF6F-7DF5E1D1D39F}" srcOrd="0" destOrd="0" parTransId="{9670B956-8972-4241-9121-B89ECF2383DF}" sibTransId="{02B9C9FE-3763-4E2F-9521-EDB8E286E4A6}"/>
    <dgm:cxn modelId="{884579E5-14D7-42CC-9995-C73137DEE50B}" type="presParOf" srcId="{4DD2189E-0C01-4AF2-8760-E1BEC6EB3890}" destId="{03001B63-1A1F-4BFE-894D-9348B5785027}" srcOrd="0" destOrd="0" presId="urn:microsoft.com/office/officeart/2005/8/layout/chevron2"/>
    <dgm:cxn modelId="{7AC82D54-0FED-4B50-BDA8-6551D7B9BD22}" type="presParOf" srcId="{03001B63-1A1F-4BFE-894D-9348B5785027}" destId="{9A9FA3E4-B1C4-4F79-9748-0D1218282486}" srcOrd="0" destOrd="0" presId="urn:microsoft.com/office/officeart/2005/8/layout/chevron2"/>
    <dgm:cxn modelId="{9C1C2EAB-3B21-422B-B0AC-0847A56584D5}" type="presParOf" srcId="{03001B63-1A1F-4BFE-894D-9348B5785027}" destId="{A49C233C-36B9-41DE-85C7-365B9D87205D}" srcOrd="1" destOrd="0" presId="urn:microsoft.com/office/officeart/2005/8/layout/chevron2"/>
    <dgm:cxn modelId="{33FA4A5A-B4A4-4BAA-B3FE-D85F7E7FC074}" type="presParOf" srcId="{4DD2189E-0C01-4AF2-8760-E1BEC6EB3890}" destId="{E1EC67AB-D25D-4D33-881C-AB20F56A971F}" srcOrd="1" destOrd="0" presId="urn:microsoft.com/office/officeart/2005/8/layout/chevron2"/>
    <dgm:cxn modelId="{4EA7A221-D2B4-4DF5-8779-839EC61A1471}" type="presParOf" srcId="{4DD2189E-0C01-4AF2-8760-E1BEC6EB3890}" destId="{5C6BA2BB-A361-4440-875B-9BDA3D4D84FD}" srcOrd="2" destOrd="0" presId="urn:microsoft.com/office/officeart/2005/8/layout/chevron2"/>
    <dgm:cxn modelId="{EB0C2558-F3D7-4072-8CF9-1C13D728E173}" type="presParOf" srcId="{5C6BA2BB-A361-4440-875B-9BDA3D4D84FD}" destId="{9AB5D00F-1CEC-4CA4-A381-D31672F3EF45}" srcOrd="0" destOrd="0" presId="urn:microsoft.com/office/officeart/2005/8/layout/chevron2"/>
    <dgm:cxn modelId="{4D29F560-EDF9-4455-945D-6E18F1A47B05}" type="presParOf" srcId="{5C6BA2BB-A361-4440-875B-9BDA3D4D84FD}" destId="{555ACDC3-C130-455E-82C5-D8872085D1BB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339444E2-5008-4D33-BE18-41C475B289D0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5C0656D-3EF7-4EA3-AA12-557ADE9C2F47}">
      <dgm:prSet phldrT="[Текст]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b="1" i="1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Ijara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-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ijaraga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beruvchi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ijarachiga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bir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yoki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bir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necha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to‘lovlar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evaziga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kelishilgan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muddat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davomida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aktivdan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foydalanish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huquqini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berishini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ko‘zda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tutadigan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kelishuvdir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B3E927DA-A203-4C4A-9951-EFF1636019AD}" type="parTrans" cxnId="{750325BB-204D-433D-B2E9-D029D750AE55}">
      <dgm:prSet/>
      <dgm:spPr/>
      <dgm:t>
        <a:bodyPr/>
        <a:lstStyle/>
        <a:p>
          <a:endParaRPr lang="ru-RU"/>
        </a:p>
      </dgm:t>
    </dgm:pt>
    <dgm:pt modelId="{1BD47668-1A1E-4901-B6DD-7FE35E4C750D}" type="sibTrans" cxnId="{750325BB-204D-433D-B2E9-D029D750AE55}">
      <dgm:prSet/>
      <dgm:spPr/>
      <dgm:t>
        <a:bodyPr/>
        <a:lstStyle/>
        <a:p>
          <a:endParaRPr lang="ru-RU"/>
        </a:p>
      </dgm:t>
    </dgm:pt>
    <dgm:pt modelId="{FC0E7A5D-B2EF-4909-B89D-C3C46C83F692}">
      <dgm:prSet phldrT="[Текст]" phldr="1"/>
      <dgm:spPr/>
      <dgm:t>
        <a:bodyPr/>
        <a:lstStyle/>
        <a:p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211A8FBA-E65C-43D3-9E42-AF375CF8659D}" type="parTrans" cxnId="{F8C41B8F-9DE9-4F0C-B861-643D287AE97A}">
      <dgm:prSet/>
      <dgm:spPr/>
      <dgm:t>
        <a:bodyPr/>
        <a:lstStyle/>
        <a:p>
          <a:endParaRPr lang="ru-RU"/>
        </a:p>
      </dgm:t>
    </dgm:pt>
    <dgm:pt modelId="{1E6F9E20-8FB9-4BB5-A9D5-2750534A1970}" type="sibTrans" cxnId="{F8C41B8F-9DE9-4F0C-B861-643D287AE97A}">
      <dgm:prSet/>
      <dgm:spPr/>
      <dgm:t>
        <a:bodyPr/>
        <a:lstStyle/>
        <a:p>
          <a:endParaRPr lang="ru-RU"/>
        </a:p>
      </dgm:t>
    </dgm:pt>
    <dgm:pt modelId="{F42121DB-7E83-4A82-8EDD-FEBB9BB3170B}">
      <dgm:prSet phldrT="[Текст]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b="1" i="1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Moliyaviy</a:t>
          </a:r>
          <a:r>
            <a:rPr lang="en-US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i="1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ijara</a:t>
          </a:r>
          <a:r>
            <a:rPr lang="en-US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–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aktivga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egalik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qilish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bilan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bog‘liq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deyarli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barcha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xatarlar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va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mukofotlarni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kelishuvning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bir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tomonidan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boshqa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tomoniga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o‘tkazuvchi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ijara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Egalik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huquqi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pirovardida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o‘tkazilishi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yoki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o‘tkazilmasligi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b="1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mumkin</a:t>
          </a:r>
          <a:r>
            <a:rPr lang="en-US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  <a:r>
            <a:rPr lang="ru-RU" b="1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ru-RU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gm:t>
    </dgm:pt>
    <dgm:pt modelId="{C05F6A8C-715F-4E5D-BE88-A47DB5F1FE1C}" type="parTrans" cxnId="{1FFCF461-83E4-408C-A449-2C29087A8189}">
      <dgm:prSet/>
      <dgm:spPr/>
      <dgm:t>
        <a:bodyPr/>
        <a:lstStyle/>
        <a:p>
          <a:endParaRPr lang="ru-RU"/>
        </a:p>
      </dgm:t>
    </dgm:pt>
    <dgm:pt modelId="{EDDCAADA-36B5-42DD-96E8-8C7F24C62198}" type="sibTrans" cxnId="{1FFCF461-83E4-408C-A449-2C29087A8189}">
      <dgm:prSet/>
      <dgm:spPr/>
      <dgm:t>
        <a:bodyPr/>
        <a:lstStyle/>
        <a:p>
          <a:endParaRPr lang="ru-RU"/>
        </a:p>
      </dgm:t>
    </dgm:pt>
    <dgm:pt modelId="{0EFF13F4-26B3-4385-A83C-F47BB1D387B8}">
      <dgm:prSet phldrT="[Текст]" phldr="1"/>
      <dgm:spPr/>
      <dgm:t>
        <a:bodyPr/>
        <a:lstStyle/>
        <a:p>
          <a:endParaRPr lang="ru-RU" dirty="0">
            <a:latin typeface="Times New Roman" pitchFamily="18" charset="0"/>
            <a:cs typeface="Times New Roman" pitchFamily="18" charset="0"/>
          </a:endParaRPr>
        </a:p>
      </dgm:t>
    </dgm:pt>
    <dgm:pt modelId="{E5B0D892-9162-4817-9C13-A0BA471FA319}" type="parTrans" cxnId="{03FE0788-E1AC-4AFE-89AC-7A4DE3DCE21C}">
      <dgm:prSet/>
      <dgm:spPr/>
      <dgm:t>
        <a:bodyPr/>
        <a:lstStyle/>
        <a:p>
          <a:endParaRPr lang="ru-RU"/>
        </a:p>
      </dgm:t>
    </dgm:pt>
    <dgm:pt modelId="{06063EDC-FD5B-4E88-9179-3C2E89C4199D}" type="sibTrans" cxnId="{03FE0788-E1AC-4AFE-89AC-7A4DE3DCE21C}">
      <dgm:prSet/>
      <dgm:spPr/>
      <dgm:t>
        <a:bodyPr/>
        <a:lstStyle/>
        <a:p>
          <a:endParaRPr lang="ru-RU"/>
        </a:p>
      </dgm:t>
    </dgm:pt>
    <dgm:pt modelId="{707E04F3-DC24-4A61-9521-90BA7066A40B}" type="pres">
      <dgm:prSet presAssocID="{339444E2-5008-4D33-BE18-41C475B289D0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B4CBC2C6-8BB3-486D-9A47-101A33B796B0}" type="pres">
      <dgm:prSet presAssocID="{75C0656D-3EF7-4EA3-AA12-557ADE9C2F47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263E19-038A-4780-9E1F-08B75DAE7409}" type="pres">
      <dgm:prSet presAssocID="{75C0656D-3EF7-4EA3-AA12-557ADE9C2F47}" presName="child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EC174FB-C1C2-457E-8BA0-75975E330841}" type="pres">
      <dgm:prSet presAssocID="{F42121DB-7E83-4A82-8EDD-FEBB9BB3170B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BEAA761-4BF0-4AC7-82A2-DBDD1200E874}" type="pres">
      <dgm:prSet presAssocID="{F42121DB-7E83-4A82-8EDD-FEBB9BB3170B}" presName="child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01E96FD-AEAB-4DFA-97ED-E8933AD4F362}" type="presOf" srcId="{75C0656D-3EF7-4EA3-AA12-557ADE9C2F47}" destId="{B4CBC2C6-8BB3-486D-9A47-101A33B796B0}" srcOrd="0" destOrd="0" presId="urn:microsoft.com/office/officeart/2005/8/layout/vList2"/>
    <dgm:cxn modelId="{752ACB09-8A22-480D-8D71-158841209FE7}" type="presOf" srcId="{339444E2-5008-4D33-BE18-41C475B289D0}" destId="{707E04F3-DC24-4A61-9521-90BA7066A40B}" srcOrd="0" destOrd="0" presId="urn:microsoft.com/office/officeart/2005/8/layout/vList2"/>
    <dgm:cxn modelId="{F8C41B8F-9DE9-4F0C-B861-643D287AE97A}" srcId="{75C0656D-3EF7-4EA3-AA12-557ADE9C2F47}" destId="{FC0E7A5D-B2EF-4909-B89D-C3C46C83F692}" srcOrd="0" destOrd="0" parTransId="{211A8FBA-E65C-43D3-9E42-AF375CF8659D}" sibTransId="{1E6F9E20-8FB9-4BB5-A9D5-2750534A1970}"/>
    <dgm:cxn modelId="{750325BB-204D-433D-B2E9-D029D750AE55}" srcId="{339444E2-5008-4D33-BE18-41C475B289D0}" destId="{75C0656D-3EF7-4EA3-AA12-557ADE9C2F47}" srcOrd="0" destOrd="0" parTransId="{B3E927DA-A203-4C4A-9951-EFF1636019AD}" sibTransId="{1BD47668-1A1E-4901-B6DD-7FE35E4C750D}"/>
    <dgm:cxn modelId="{0B29C718-4BE9-47DC-818F-98CD5F36C4BD}" type="presOf" srcId="{F42121DB-7E83-4A82-8EDD-FEBB9BB3170B}" destId="{BEC174FB-C1C2-457E-8BA0-75975E330841}" srcOrd="0" destOrd="0" presId="urn:microsoft.com/office/officeart/2005/8/layout/vList2"/>
    <dgm:cxn modelId="{9EF35BDF-3E69-4816-ABF5-9ED1A2861839}" type="presOf" srcId="{FC0E7A5D-B2EF-4909-B89D-C3C46C83F692}" destId="{F3263E19-038A-4780-9E1F-08B75DAE7409}" srcOrd="0" destOrd="0" presId="urn:microsoft.com/office/officeart/2005/8/layout/vList2"/>
    <dgm:cxn modelId="{03FE0788-E1AC-4AFE-89AC-7A4DE3DCE21C}" srcId="{F42121DB-7E83-4A82-8EDD-FEBB9BB3170B}" destId="{0EFF13F4-26B3-4385-A83C-F47BB1D387B8}" srcOrd="0" destOrd="0" parTransId="{E5B0D892-9162-4817-9C13-A0BA471FA319}" sibTransId="{06063EDC-FD5B-4E88-9179-3C2E89C4199D}"/>
    <dgm:cxn modelId="{A3F991C6-3D1D-4424-AA86-E870DC892B35}" type="presOf" srcId="{0EFF13F4-26B3-4385-A83C-F47BB1D387B8}" destId="{1BEAA761-4BF0-4AC7-82A2-DBDD1200E874}" srcOrd="0" destOrd="0" presId="urn:microsoft.com/office/officeart/2005/8/layout/vList2"/>
    <dgm:cxn modelId="{1FFCF461-83E4-408C-A449-2C29087A8189}" srcId="{339444E2-5008-4D33-BE18-41C475B289D0}" destId="{F42121DB-7E83-4A82-8EDD-FEBB9BB3170B}" srcOrd="1" destOrd="0" parTransId="{C05F6A8C-715F-4E5D-BE88-A47DB5F1FE1C}" sibTransId="{EDDCAADA-36B5-42DD-96E8-8C7F24C62198}"/>
    <dgm:cxn modelId="{CB03DBDB-1304-417E-89BB-21B13C6ECF43}" type="presParOf" srcId="{707E04F3-DC24-4A61-9521-90BA7066A40B}" destId="{B4CBC2C6-8BB3-486D-9A47-101A33B796B0}" srcOrd="0" destOrd="0" presId="urn:microsoft.com/office/officeart/2005/8/layout/vList2"/>
    <dgm:cxn modelId="{72F00DF1-5B0C-4777-8408-5A87784F806D}" type="presParOf" srcId="{707E04F3-DC24-4A61-9521-90BA7066A40B}" destId="{F3263E19-038A-4780-9E1F-08B75DAE7409}" srcOrd="1" destOrd="0" presId="urn:microsoft.com/office/officeart/2005/8/layout/vList2"/>
    <dgm:cxn modelId="{BAB68C94-2B0D-4690-8AA2-C358A29090FF}" type="presParOf" srcId="{707E04F3-DC24-4A61-9521-90BA7066A40B}" destId="{BEC174FB-C1C2-457E-8BA0-75975E330841}" srcOrd="2" destOrd="0" presId="urn:microsoft.com/office/officeart/2005/8/layout/vList2"/>
    <dgm:cxn modelId="{3AA3A374-61B9-4172-B109-69C4001761EC}" type="presParOf" srcId="{707E04F3-DC24-4A61-9521-90BA7066A40B}" destId="{1BEAA761-4BF0-4AC7-82A2-DBDD1200E874}" srcOrd="3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EA84F139-43FC-4CB4-8F8D-DCDB65A9044C}" type="doc">
      <dgm:prSet loTypeId="urn:microsoft.com/office/officeart/2005/8/layout/vList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D5E1402-B01F-4B80-8FF9-B30FAE4136AA}">
      <dgm:prSet phldrT="[Текст]"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2800" b="1" i="1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Operativ</a:t>
          </a:r>
          <a:r>
            <a:rPr lang="en-US" sz="28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b="1" i="1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ijara</a:t>
          </a:r>
          <a:r>
            <a:rPr lang="en-US" sz="28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b="1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en-US" sz="2800" b="1" dirty="0" err="1" smtClean="0">
              <a:latin typeface="Times New Roman" pitchFamily="18" charset="0"/>
              <a:cs typeface="Times New Roman" pitchFamily="18" charset="0"/>
            </a:rPr>
            <a:t>moliyaviy</a:t>
          </a:r>
          <a:r>
            <a:rPr lang="en-US" sz="2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b="1" dirty="0" err="1" smtClean="0">
              <a:latin typeface="Times New Roman" pitchFamily="18" charset="0"/>
              <a:cs typeface="Times New Roman" pitchFamily="18" charset="0"/>
            </a:rPr>
            <a:t>ijaradan</a:t>
          </a:r>
          <a:r>
            <a:rPr lang="en-US" sz="2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b="1" dirty="0" err="1" smtClean="0">
              <a:latin typeface="Times New Roman" pitchFamily="18" charset="0"/>
              <a:cs typeface="Times New Roman" pitchFamily="18" charset="0"/>
            </a:rPr>
            <a:t>tashqari</a:t>
          </a:r>
          <a:r>
            <a:rPr lang="en-US" sz="2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b="1" dirty="0" err="1" smtClean="0">
              <a:latin typeface="Times New Roman" pitchFamily="18" charset="0"/>
              <a:cs typeface="Times New Roman" pitchFamily="18" charset="0"/>
            </a:rPr>
            <a:t>boshqa</a:t>
          </a:r>
          <a:r>
            <a:rPr lang="en-US" sz="2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b="1" dirty="0" err="1" smtClean="0">
              <a:latin typeface="Times New Roman" pitchFamily="18" charset="0"/>
              <a:cs typeface="Times New Roman" pitchFamily="18" charset="0"/>
            </a:rPr>
            <a:t>hamma</a:t>
          </a:r>
          <a:r>
            <a:rPr lang="en-US" sz="2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b="1" dirty="0" err="1" smtClean="0">
              <a:latin typeface="Times New Roman" pitchFamily="18" charset="0"/>
              <a:cs typeface="Times New Roman" pitchFamily="18" charset="0"/>
            </a:rPr>
            <a:t>ijara</a:t>
          </a:r>
          <a:r>
            <a:rPr lang="en-US" sz="28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b="1" dirty="0" err="1" smtClean="0">
              <a:latin typeface="Times New Roman" pitchFamily="18" charset="0"/>
              <a:cs typeface="Times New Roman" pitchFamily="18" charset="0"/>
            </a:rPr>
            <a:t>kelishuvlari</a:t>
          </a:r>
          <a:r>
            <a:rPr lang="en-US" sz="2800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800" dirty="0">
            <a:latin typeface="Times New Roman" pitchFamily="18" charset="0"/>
            <a:cs typeface="Times New Roman" pitchFamily="18" charset="0"/>
          </a:endParaRPr>
        </a:p>
      </dgm:t>
    </dgm:pt>
    <dgm:pt modelId="{6BEAF353-9E1F-498A-AE97-ADB51ED39D37}" type="parTrans" cxnId="{8F167ADE-9A9D-4B19-8CD8-FE3627F4BA8D}">
      <dgm:prSet/>
      <dgm:spPr/>
      <dgm:t>
        <a:bodyPr/>
        <a:lstStyle/>
        <a:p>
          <a:endParaRPr lang="ru-RU"/>
        </a:p>
      </dgm:t>
    </dgm:pt>
    <dgm:pt modelId="{13837817-C70B-4E03-A342-D112C9043192}" type="sibTrans" cxnId="{8F167ADE-9A9D-4B19-8CD8-FE3627F4BA8D}">
      <dgm:prSet/>
      <dgm:spPr/>
      <dgm:t>
        <a:bodyPr/>
        <a:lstStyle/>
        <a:p>
          <a:endParaRPr lang="ru-RU"/>
        </a:p>
      </dgm:t>
    </dgm:pt>
    <dgm:pt modelId="{7A3A06CC-74D0-447C-AEB8-8DC37604F515}">
      <dgm:prSet phldrT="[Текст]"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2400" b="1" i="1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Muddatidan</a:t>
          </a:r>
          <a:r>
            <a:rPr lang="en-US" sz="24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i="1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oldin</a:t>
          </a:r>
          <a:r>
            <a:rPr lang="en-US" sz="24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i="1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bekor</a:t>
          </a:r>
          <a:r>
            <a:rPr lang="en-US" sz="24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i="1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qilinmaydigan</a:t>
          </a:r>
          <a:r>
            <a:rPr lang="en-US" sz="2400" b="1" i="1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i="1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ijara</a:t>
          </a:r>
          <a:r>
            <a:rPr lang="en-US" sz="2400" b="0" i="0" dirty="0" smtClean="0"/>
            <a:t> </a:t>
          </a:r>
          <a:r>
            <a:rPr lang="en-US" sz="2400" b="1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en-US" sz="2400" b="1" dirty="0" err="1" smtClean="0">
              <a:latin typeface="Times New Roman" pitchFamily="18" charset="0"/>
              <a:cs typeface="Times New Roman" pitchFamily="18" charset="0"/>
            </a:rPr>
            <a:t>bunday</a:t>
          </a:r>
          <a:r>
            <a:rPr lang="en-US" sz="24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dirty="0" err="1" smtClean="0">
              <a:latin typeface="Times New Roman" pitchFamily="18" charset="0"/>
              <a:cs typeface="Times New Roman" pitchFamily="18" charset="0"/>
            </a:rPr>
            <a:t>ijara</a:t>
          </a:r>
          <a:r>
            <a:rPr lang="en-US" sz="24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dirty="0" err="1" smtClean="0">
              <a:latin typeface="Times New Roman" pitchFamily="18" charset="0"/>
              <a:cs typeface="Times New Roman" pitchFamily="18" charset="0"/>
            </a:rPr>
            <a:t>faqat</a:t>
          </a:r>
          <a:r>
            <a:rPr lang="en-US" sz="24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dirty="0" err="1" smtClean="0">
              <a:latin typeface="Times New Roman" pitchFamily="18" charset="0"/>
              <a:cs typeface="Times New Roman" pitchFamily="18" charset="0"/>
            </a:rPr>
            <a:t>quyidagi</a:t>
          </a:r>
          <a:r>
            <a:rPr lang="en-US" sz="24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dirty="0" err="1" smtClean="0">
              <a:latin typeface="Times New Roman" pitchFamily="18" charset="0"/>
              <a:cs typeface="Times New Roman" pitchFamily="18" charset="0"/>
            </a:rPr>
            <a:t>hollarda</a:t>
          </a:r>
          <a:r>
            <a:rPr lang="en-US" sz="24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dirty="0" err="1" smtClean="0">
              <a:latin typeface="Times New Roman" pitchFamily="18" charset="0"/>
              <a:cs typeface="Times New Roman" pitchFamily="18" charset="0"/>
            </a:rPr>
            <a:t>mudatidan</a:t>
          </a:r>
          <a:r>
            <a:rPr lang="en-US" sz="24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dirty="0" err="1" smtClean="0">
              <a:latin typeface="Times New Roman" pitchFamily="18" charset="0"/>
              <a:cs typeface="Times New Roman" pitchFamily="18" charset="0"/>
            </a:rPr>
            <a:t>oldin</a:t>
          </a:r>
          <a:r>
            <a:rPr lang="en-US" sz="24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dirty="0" err="1" smtClean="0">
              <a:latin typeface="Times New Roman" pitchFamily="18" charset="0"/>
              <a:cs typeface="Times New Roman" pitchFamily="18" charset="0"/>
            </a:rPr>
            <a:t>bekor</a:t>
          </a:r>
          <a:r>
            <a:rPr lang="en-US" sz="24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dirty="0" err="1" smtClean="0">
              <a:latin typeface="Times New Roman" pitchFamily="18" charset="0"/>
              <a:cs typeface="Times New Roman" pitchFamily="18" charset="0"/>
            </a:rPr>
            <a:t>qilinishi</a:t>
          </a:r>
          <a:r>
            <a:rPr lang="en-US" sz="24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dirty="0" err="1" smtClean="0">
              <a:latin typeface="Times New Roman" pitchFamily="18" charset="0"/>
              <a:cs typeface="Times New Roman" pitchFamily="18" charset="0"/>
            </a:rPr>
            <a:t>mumkin</a:t>
          </a:r>
          <a:r>
            <a:rPr lang="en-US" sz="2400" b="1" dirty="0" smtClean="0">
              <a:latin typeface="Times New Roman" pitchFamily="18" charset="0"/>
              <a:cs typeface="Times New Roman" pitchFamily="18" charset="0"/>
            </a:rPr>
            <a:t>: 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DCF4BD87-2C42-4121-828C-7F5365D21BCB}" type="parTrans" cxnId="{E39AEE73-3D34-496C-BB77-65EB345D900E}">
      <dgm:prSet/>
      <dgm:spPr/>
      <dgm:t>
        <a:bodyPr/>
        <a:lstStyle/>
        <a:p>
          <a:endParaRPr lang="ru-RU"/>
        </a:p>
      </dgm:t>
    </dgm:pt>
    <dgm:pt modelId="{7226B39A-1375-4E74-96AA-4299DA530DB6}" type="sibTrans" cxnId="{E39AEE73-3D34-496C-BB77-65EB345D900E}">
      <dgm:prSet/>
      <dgm:spPr/>
      <dgm:t>
        <a:bodyPr/>
        <a:lstStyle/>
        <a:p>
          <a:endParaRPr lang="ru-RU"/>
        </a:p>
      </dgm:t>
    </dgm:pt>
    <dgm:pt modelId="{B38838B5-8C5E-4A31-963B-91FA1ECAFED4}">
      <dgm:prSet custT="1">
        <dgm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2000" b="1" i="0" dirty="0" smtClean="0"/>
            <a:t>(a) </a:t>
          </a:r>
          <a:r>
            <a:rPr lang="en-US" sz="2000" b="1" i="0" dirty="0" err="1" smtClean="0"/>
            <a:t>qandaydir</a:t>
          </a:r>
          <a:r>
            <a:rPr lang="en-US" sz="2000" b="1" i="0" dirty="0" smtClean="0"/>
            <a:t> </a:t>
          </a:r>
          <a:r>
            <a:rPr lang="en-US" sz="2000" b="1" i="0" dirty="0" err="1" smtClean="0"/>
            <a:t>ehtimoli</a:t>
          </a:r>
          <a:r>
            <a:rPr lang="en-US" sz="2000" b="1" i="0" dirty="0" smtClean="0"/>
            <a:t> </a:t>
          </a:r>
          <a:r>
            <a:rPr lang="en-US" sz="2000" b="1" i="0" dirty="0" err="1" smtClean="0"/>
            <a:t>kam</a:t>
          </a:r>
          <a:r>
            <a:rPr lang="en-US" sz="2000" b="1" i="0" dirty="0" smtClean="0"/>
            <a:t> </a:t>
          </a:r>
          <a:r>
            <a:rPr lang="en-US" sz="2000" b="1" i="0" dirty="0" err="1" smtClean="0"/>
            <a:t>shartli</a:t>
          </a:r>
          <a:r>
            <a:rPr lang="en-US" sz="2000" b="1" i="0" dirty="0" smtClean="0"/>
            <a:t> </a:t>
          </a:r>
          <a:r>
            <a:rPr lang="en-US" sz="2000" b="1" i="0" dirty="0" err="1" smtClean="0"/>
            <a:t>hodisaning</a:t>
          </a:r>
          <a:r>
            <a:rPr lang="en-US" sz="2000" b="1" i="0" dirty="0" smtClean="0"/>
            <a:t> </a:t>
          </a:r>
          <a:r>
            <a:rPr lang="en-US" sz="2000" b="1" i="0" dirty="0" err="1" smtClean="0"/>
            <a:t>ro‘y</a:t>
          </a:r>
          <a:r>
            <a:rPr lang="en-US" sz="2000" b="1" i="0" dirty="0" smtClean="0"/>
            <a:t> </a:t>
          </a:r>
          <a:r>
            <a:rPr lang="en-US" sz="2000" b="1" i="0" dirty="0" err="1" smtClean="0"/>
            <a:t>berishi</a:t>
          </a:r>
          <a:r>
            <a:rPr lang="en-US" sz="2000" b="1" i="0" dirty="0" smtClean="0"/>
            <a:t> </a:t>
          </a:r>
          <a:r>
            <a:rPr lang="en-US" sz="2000" b="1" i="0" dirty="0" err="1" smtClean="0"/>
            <a:t>natijasida</a:t>
          </a:r>
          <a:r>
            <a:rPr lang="en-US" sz="2000" b="1" i="0" dirty="0" smtClean="0"/>
            <a:t>;</a:t>
          </a:r>
          <a:r>
            <a:rPr lang="en-US" sz="2000" b="1" dirty="0" smtClean="0"/>
            <a:t/>
          </a:r>
          <a:br>
            <a:rPr lang="en-US" sz="2000" b="1" dirty="0" smtClean="0"/>
          </a:br>
          <a:r>
            <a:rPr lang="en-US" sz="2000" b="1" i="0" dirty="0" smtClean="0"/>
            <a:t>(b) </a:t>
          </a:r>
          <a:r>
            <a:rPr lang="en-US" sz="2000" b="1" i="0" dirty="0" err="1" smtClean="0"/>
            <a:t>ijaraga</a:t>
          </a:r>
          <a:r>
            <a:rPr lang="en-US" sz="2000" b="1" i="0" dirty="0" smtClean="0"/>
            <a:t> </a:t>
          </a:r>
          <a:r>
            <a:rPr lang="en-US" sz="2000" b="1" i="0" dirty="0" err="1" smtClean="0"/>
            <a:t>beruvchi</a:t>
          </a:r>
          <a:r>
            <a:rPr lang="en-US" sz="2000" b="1" i="0" dirty="0" smtClean="0"/>
            <a:t> </a:t>
          </a:r>
          <a:r>
            <a:rPr lang="en-US" sz="2000" b="1" i="0" dirty="0" err="1" smtClean="0"/>
            <a:t>tomnidan</a:t>
          </a:r>
          <a:r>
            <a:rPr lang="en-US" sz="2000" b="1" i="0" dirty="0" smtClean="0"/>
            <a:t> </a:t>
          </a:r>
          <a:r>
            <a:rPr lang="en-US" sz="2000" b="1" i="0" dirty="0" err="1" smtClean="0"/>
            <a:t>ruxsat</a:t>
          </a:r>
          <a:r>
            <a:rPr lang="en-US" sz="2000" b="1" i="0" dirty="0" smtClean="0"/>
            <a:t> </a:t>
          </a:r>
          <a:r>
            <a:rPr lang="en-US" sz="2000" b="1" i="0" dirty="0" err="1" smtClean="0"/>
            <a:t>berilishi</a:t>
          </a:r>
          <a:r>
            <a:rPr lang="en-US" sz="2000" b="1" i="0" dirty="0" smtClean="0"/>
            <a:t> </a:t>
          </a:r>
          <a:r>
            <a:rPr lang="en-US" sz="2000" b="1" i="0" dirty="0" err="1" smtClean="0"/>
            <a:t>natijasida</a:t>
          </a:r>
          <a:r>
            <a:rPr lang="en-US" sz="2000" b="1" i="0" dirty="0" smtClean="0"/>
            <a:t>;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169B79CC-F050-44FE-BE99-70C7FB80ECAB}" type="parTrans" cxnId="{23CD6150-F813-41EE-8818-4F2F42D38A26}">
      <dgm:prSet/>
      <dgm:spPr/>
      <dgm:t>
        <a:bodyPr/>
        <a:lstStyle/>
        <a:p>
          <a:endParaRPr lang="ru-RU"/>
        </a:p>
      </dgm:t>
    </dgm:pt>
    <dgm:pt modelId="{3997BF55-1DA8-43C5-B28A-631695EB12D6}" type="sibTrans" cxnId="{23CD6150-F813-41EE-8818-4F2F42D38A26}">
      <dgm:prSet/>
      <dgm:spPr/>
      <dgm:t>
        <a:bodyPr/>
        <a:lstStyle/>
        <a:p>
          <a:endParaRPr lang="ru-RU"/>
        </a:p>
      </dgm:t>
    </dgm:pt>
    <dgm:pt modelId="{05AA1BFF-C505-43C5-8BD5-59208033A468}">
      <dgm:prSet custT="1">
        <dgm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1600" b="1" i="0" dirty="0" smtClean="0"/>
            <a:t>(v) </a:t>
          </a:r>
          <a:r>
            <a:rPr lang="en-US" sz="1600" b="1" i="0" dirty="0" err="1" smtClean="0"/>
            <a:t>ijarachi</a:t>
          </a:r>
          <a:r>
            <a:rPr lang="en-US" sz="1600" b="1" i="0" dirty="0" smtClean="0"/>
            <a:t> </a:t>
          </a:r>
          <a:r>
            <a:rPr lang="en-US" sz="1600" b="1" i="0" dirty="0" err="1" smtClean="0"/>
            <a:t>aynan</a:t>
          </a:r>
          <a:r>
            <a:rPr lang="en-US" sz="1600" b="1" i="0" dirty="0" smtClean="0"/>
            <a:t> </a:t>
          </a:r>
          <a:r>
            <a:rPr lang="en-US" sz="1600" b="1" i="0" dirty="0" err="1" smtClean="0"/>
            <a:t>shu</a:t>
          </a:r>
          <a:r>
            <a:rPr lang="en-US" sz="1600" b="1" i="0" dirty="0" smtClean="0"/>
            <a:t> </a:t>
          </a:r>
          <a:r>
            <a:rPr lang="en-US" sz="1600" b="1" i="0" dirty="0" err="1" smtClean="0"/>
            <a:t>aktivni</a:t>
          </a:r>
          <a:r>
            <a:rPr lang="en-US" sz="1600" b="1" i="0" dirty="0" smtClean="0"/>
            <a:t> </a:t>
          </a:r>
          <a:r>
            <a:rPr lang="en-US" sz="1600" b="1" i="0" dirty="0" err="1" smtClean="0"/>
            <a:t>yoki</a:t>
          </a:r>
          <a:r>
            <a:rPr lang="en-US" sz="1600" b="1" i="0" dirty="0" smtClean="0"/>
            <a:t> </a:t>
          </a:r>
          <a:r>
            <a:rPr lang="en-US" sz="1600" b="1" i="0" dirty="0" err="1" smtClean="0"/>
            <a:t>ekvivalent</a:t>
          </a:r>
          <a:r>
            <a:rPr lang="en-US" sz="1600" b="1" i="0" dirty="0" smtClean="0"/>
            <a:t> </a:t>
          </a:r>
          <a:r>
            <a:rPr lang="en-US" sz="1600" b="1" i="0" dirty="0" err="1" smtClean="0"/>
            <a:t>aktivni</a:t>
          </a:r>
          <a:r>
            <a:rPr lang="en-US" sz="1600" b="1" i="0" dirty="0" smtClean="0"/>
            <a:t> </a:t>
          </a:r>
          <a:r>
            <a:rPr lang="en-US" sz="1600" b="1" i="0" dirty="0" err="1" smtClean="0"/>
            <a:t>ijara</a:t>
          </a:r>
          <a:r>
            <a:rPr lang="en-US" sz="1600" b="1" i="0" dirty="0" smtClean="0"/>
            <a:t> </a:t>
          </a:r>
          <a:r>
            <a:rPr lang="en-US" sz="1600" b="1" i="0" dirty="0" err="1" smtClean="0"/>
            <a:t>qilish</a:t>
          </a:r>
          <a:r>
            <a:rPr lang="en-US" sz="1600" b="1" i="0" dirty="0" smtClean="0"/>
            <a:t> </a:t>
          </a:r>
          <a:r>
            <a:rPr lang="en-US" sz="1600" b="1" i="0" dirty="0" err="1" smtClean="0"/>
            <a:t>bo‘yicha</a:t>
          </a:r>
          <a:r>
            <a:rPr lang="en-US" sz="1600" b="1" i="0" dirty="0" smtClean="0"/>
            <a:t> </a:t>
          </a:r>
          <a:r>
            <a:rPr lang="en-US" sz="1600" b="1" i="0" dirty="0" err="1" smtClean="0"/>
            <a:t>yangi</a:t>
          </a:r>
          <a:r>
            <a:rPr lang="en-US" sz="1600" b="1" i="0" dirty="0" smtClean="0"/>
            <a:t> </a:t>
          </a:r>
          <a:r>
            <a:rPr lang="en-US" sz="1600" b="1" i="0" dirty="0" err="1" smtClean="0"/>
            <a:t>kelishuvni</a:t>
          </a:r>
          <a:r>
            <a:rPr lang="en-US" sz="1600" b="1" i="0" dirty="0" smtClean="0"/>
            <a:t> </a:t>
          </a:r>
          <a:r>
            <a:rPr lang="en-US" sz="1600" b="1" i="0" dirty="0" err="1" smtClean="0"/>
            <a:t>aynan</a:t>
          </a:r>
          <a:r>
            <a:rPr lang="en-US" sz="1600" b="1" i="0" dirty="0" smtClean="0"/>
            <a:t> </a:t>
          </a:r>
          <a:r>
            <a:rPr lang="en-US" sz="1600" b="1" i="0" dirty="0" err="1" smtClean="0"/>
            <a:t>shu</a:t>
          </a:r>
          <a:r>
            <a:rPr lang="en-US" sz="1600" b="1" i="0" dirty="0" smtClean="0"/>
            <a:t> </a:t>
          </a:r>
          <a:r>
            <a:rPr lang="en-US" sz="1600" b="1" i="0" dirty="0" err="1" smtClean="0"/>
            <a:t>ijaraga</a:t>
          </a:r>
          <a:r>
            <a:rPr lang="en-US" sz="1600" b="1" i="0" dirty="0" smtClean="0"/>
            <a:t> </a:t>
          </a:r>
          <a:r>
            <a:rPr lang="en-US" sz="1600" b="1" i="0" dirty="0" err="1" smtClean="0"/>
            <a:t>beruvchi</a:t>
          </a:r>
          <a:r>
            <a:rPr lang="en-US" sz="1600" b="1" i="0" dirty="0" smtClean="0"/>
            <a:t> </a:t>
          </a:r>
          <a:r>
            <a:rPr lang="en-US" sz="1600" b="1" i="0" dirty="0" err="1" smtClean="0"/>
            <a:t>bilan</a:t>
          </a:r>
          <a:r>
            <a:rPr lang="en-US" sz="1600" b="1" i="0" dirty="0" smtClean="0"/>
            <a:t> </a:t>
          </a:r>
          <a:r>
            <a:rPr lang="en-US" sz="1600" b="1" i="0" dirty="0" err="1" smtClean="0"/>
            <a:t>tuzganida</a:t>
          </a:r>
          <a:r>
            <a:rPr lang="en-US" sz="1600" b="1" i="0" dirty="0" smtClean="0"/>
            <a:t>; </a:t>
          </a:r>
          <a:r>
            <a:rPr lang="en-US" sz="1600" b="1" i="0" dirty="0" err="1" smtClean="0"/>
            <a:t>yoki</a:t>
          </a:r>
          <a:r>
            <a:rPr lang="en-US" sz="1600" b="1" dirty="0" smtClean="0"/>
            <a:t/>
          </a:r>
          <a:br>
            <a:rPr lang="en-US" sz="1600" b="1" dirty="0" smtClean="0"/>
          </a:br>
          <a:r>
            <a:rPr lang="en-US" sz="1600" b="1" i="0" dirty="0" smtClean="0"/>
            <a:t>(g) </a:t>
          </a:r>
          <a:r>
            <a:rPr lang="en-US" sz="1600" b="1" i="0" dirty="0" err="1" smtClean="0"/>
            <a:t>ijarachi</a:t>
          </a:r>
          <a:r>
            <a:rPr lang="en-US" sz="1600" b="1" i="0" dirty="0" smtClean="0"/>
            <a:t> </a:t>
          </a:r>
          <a:r>
            <a:rPr lang="en-US" sz="1600" b="1" i="0" dirty="0" err="1" smtClean="0"/>
            <a:t>tomonidan</a:t>
          </a:r>
          <a:r>
            <a:rPr lang="en-US" sz="1600" b="1" i="0" dirty="0" smtClean="0"/>
            <a:t> </a:t>
          </a:r>
          <a:r>
            <a:rPr lang="en-US" sz="1600" b="1" i="0" dirty="0" err="1" smtClean="0"/>
            <a:t>shunday</a:t>
          </a:r>
          <a:r>
            <a:rPr lang="en-US" sz="1600" b="1" i="0" dirty="0" smtClean="0"/>
            <a:t> </a:t>
          </a:r>
          <a:r>
            <a:rPr lang="en-US" sz="1600" b="1" i="0" dirty="0" err="1" smtClean="0"/>
            <a:t>qo‘shimcha</a:t>
          </a:r>
          <a:r>
            <a:rPr lang="en-US" sz="1600" b="1" i="0" dirty="0" smtClean="0"/>
            <a:t> </a:t>
          </a:r>
          <a:r>
            <a:rPr lang="en-US" sz="1600" b="1" i="0" dirty="0" err="1" smtClean="0"/>
            <a:t>to‘lov</a:t>
          </a:r>
          <a:r>
            <a:rPr lang="en-US" sz="1600" b="1" i="0" dirty="0" smtClean="0"/>
            <a:t> </a:t>
          </a:r>
          <a:r>
            <a:rPr lang="en-US" sz="1600" b="1" i="0" dirty="0" err="1" smtClean="0"/>
            <a:t>amalga</a:t>
          </a:r>
          <a:r>
            <a:rPr lang="en-US" sz="1600" b="1" i="0" dirty="0" smtClean="0"/>
            <a:t> </a:t>
          </a:r>
          <a:r>
            <a:rPr lang="en-US" sz="1600" b="1" i="0" dirty="0" err="1" smtClean="0"/>
            <a:t>oshirilganidaki</a:t>
          </a:r>
          <a:r>
            <a:rPr lang="en-US" sz="1600" b="1" i="0" dirty="0" smtClean="0"/>
            <a:t>, </a:t>
          </a:r>
          <a:r>
            <a:rPr lang="en-US" sz="1600" b="1" i="0" dirty="0" err="1" smtClean="0"/>
            <a:t>bunda</a:t>
          </a:r>
          <a:r>
            <a:rPr lang="en-US" sz="1600" b="1" i="0" dirty="0" smtClean="0"/>
            <a:t> </a:t>
          </a:r>
          <a:r>
            <a:rPr lang="en-US" sz="1600" b="1" i="0" dirty="0" err="1" smtClean="0"/>
            <a:t>ijara</a:t>
          </a:r>
          <a:r>
            <a:rPr lang="en-US" sz="1600" b="1" i="0" dirty="0" smtClean="0"/>
            <a:t> </a:t>
          </a:r>
          <a:r>
            <a:rPr lang="en-US" sz="1600" b="1" i="0" dirty="0" err="1" smtClean="0"/>
            <a:t>boshlanishi</a:t>
          </a:r>
          <a:r>
            <a:rPr lang="en-US" sz="1600" b="1" i="0" dirty="0" smtClean="0"/>
            <a:t> </a:t>
          </a:r>
          <a:r>
            <a:rPr lang="en-US" sz="1600" b="1" i="0" dirty="0" err="1" smtClean="0"/>
            <a:t>paytida</a:t>
          </a:r>
          <a:r>
            <a:rPr lang="en-US" sz="1600" b="1" i="0" dirty="0" smtClean="0"/>
            <a:t> </a:t>
          </a:r>
          <a:r>
            <a:rPr lang="en-US" sz="1600" b="1" i="0" dirty="0" err="1" smtClean="0"/>
            <a:t>ijara</a:t>
          </a:r>
          <a:r>
            <a:rPr lang="en-US" sz="1600" b="1" i="0" dirty="0" smtClean="0"/>
            <a:t> </a:t>
          </a:r>
          <a:r>
            <a:rPr lang="en-US" sz="1600" b="1" i="0" dirty="0" err="1" smtClean="0"/>
            <a:t>kelishuvining</a:t>
          </a:r>
          <a:r>
            <a:rPr lang="en-US" sz="1600" b="1" i="0" dirty="0" smtClean="0"/>
            <a:t> </a:t>
          </a:r>
          <a:r>
            <a:rPr lang="en-US" sz="1600" b="1" i="0" dirty="0" err="1" smtClean="0"/>
            <a:t>davom</a:t>
          </a:r>
          <a:r>
            <a:rPr lang="en-US" sz="1600" b="1" i="0" dirty="0" smtClean="0"/>
            <a:t> </a:t>
          </a:r>
          <a:r>
            <a:rPr lang="en-US" sz="1600" b="1" i="0" dirty="0" err="1" smtClean="0"/>
            <a:t>qilishi</a:t>
          </a:r>
          <a:r>
            <a:rPr lang="en-US" sz="1600" b="1" i="0" dirty="0" smtClean="0"/>
            <a:t> </a:t>
          </a:r>
          <a:r>
            <a:rPr lang="en-US" sz="1600" b="1" i="0" dirty="0" err="1" smtClean="0"/>
            <a:t>yetarli</a:t>
          </a:r>
          <a:r>
            <a:rPr lang="en-US" sz="1600" b="1" i="0" dirty="0" smtClean="0"/>
            <a:t> </a:t>
          </a:r>
          <a:r>
            <a:rPr lang="en-US" sz="1600" b="1" i="0" dirty="0" err="1" smtClean="0"/>
            <a:t>darajada</a:t>
          </a:r>
          <a:r>
            <a:rPr lang="en-US" sz="1600" b="1" i="0" dirty="0" smtClean="0"/>
            <a:t> </a:t>
          </a:r>
          <a:r>
            <a:rPr lang="en-US" sz="1600" b="1" i="0" dirty="0" err="1" smtClean="0"/>
            <a:t>aniq</a:t>
          </a:r>
          <a:r>
            <a:rPr lang="en-US" sz="1600" b="1" i="0" dirty="0" smtClean="0"/>
            <a:t> </a:t>
          </a:r>
          <a:r>
            <a:rPr lang="en-US" sz="1600" b="1" i="0" dirty="0" err="1" smtClean="0"/>
            <a:t>bo‘ladi</a:t>
          </a:r>
          <a:r>
            <a:rPr lang="en-US" sz="1600" b="1" i="0" dirty="0" smtClean="0"/>
            <a:t>.</a:t>
          </a:r>
          <a:endParaRPr lang="ru-RU" sz="1200" b="1" dirty="0">
            <a:latin typeface="Times New Roman" pitchFamily="18" charset="0"/>
            <a:cs typeface="Times New Roman" pitchFamily="18" charset="0"/>
          </a:endParaRPr>
        </a:p>
      </dgm:t>
    </dgm:pt>
    <dgm:pt modelId="{CC8E53E0-48FE-46FB-984D-E5E4AC49CFCF}" type="parTrans" cxnId="{5E5E4151-26CA-49E1-8577-DEA141270DB2}">
      <dgm:prSet/>
      <dgm:spPr/>
      <dgm:t>
        <a:bodyPr/>
        <a:lstStyle/>
        <a:p>
          <a:endParaRPr lang="ru-RU"/>
        </a:p>
      </dgm:t>
    </dgm:pt>
    <dgm:pt modelId="{9CB76C38-6F63-4A91-8A16-6641A3F73510}" type="sibTrans" cxnId="{5E5E4151-26CA-49E1-8577-DEA141270DB2}">
      <dgm:prSet/>
      <dgm:spPr/>
      <dgm:t>
        <a:bodyPr/>
        <a:lstStyle/>
        <a:p>
          <a:endParaRPr lang="ru-RU"/>
        </a:p>
      </dgm:t>
    </dgm:pt>
    <dgm:pt modelId="{C801C15D-4445-40A8-B733-C5AA94593557}" type="pres">
      <dgm:prSet presAssocID="{EA84F139-43FC-4CB4-8F8D-DCDB65A9044C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087BAF17-66D7-4975-8B51-8A97D442BCD3}" type="pres">
      <dgm:prSet presAssocID="{DD5E1402-B01F-4B80-8FF9-B30FAE4136AA}" presName="parentText" presStyleLbl="node1" presStyleIdx="0" presStyleCnt="4" custLinFactY="-10404" custLinFactNeighborX="520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B1AB464-0988-4AF7-A9A5-9AE6E41B482B}" type="pres">
      <dgm:prSet presAssocID="{13837817-C70B-4E03-A342-D112C9043192}" presName="spacer" presStyleCnt="0"/>
      <dgm:spPr/>
    </dgm:pt>
    <dgm:pt modelId="{C8A0D367-FC2F-43EF-9001-9A985887A13C}" type="pres">
      <dgm:prSet presAssocID="{7A3A06CC-74D0-447C-AEB8-8DC37604F515}" presName="parentText" presStyleLbl="node1" presStyleIdx="1" presStyleCnt="4" custLinFactNeighborX="520" custLinFactNeighborY="-8230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B878D11-DD72-4BC3-82E6-7B493CE7FC64}" type="pres">
      <dgm:prSet presAssocID="{7226B39A-1375-4E74-96AA-4299DA530DB6}" presName="spacer" presStyleCnt="0"/>
      <dgm:spPr/>
    </dgm:pt>
    <dgm:pt modelId="{E813434E-A43A-47EB-BD0E-1F0A897AD7B2}" type="pres">
      <dgm:prSet presAssocID="{B38838B5-8C5E-4A31-963B-91FA1ECAFED4}" presName="parentText" presStyleLbl="node1" presStyleIdx="2" presStyleCnt="4" custLinFactNeighborX="-348" custLinFactNeighborY="-2614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DD8B502-3DC8-4A6D-B927-F4D7574C8D31}" type="pres">
      <dgm:prSet presAssocID="{3997BF55-1DA8-43C5-B28A-631695EB12D6}" presName="spacer" presStyleCnt="0"/>
      <dgm:spPr/>
    </dgm:pt>
    <dgm:pt modelId="{6A4F47ED-FE6C-4E93-989D-3F55A09B40AE}" type="pres">
      <dgm:prSet presAssocID="{05AA1BFF-C505-43C5-8BD5-59208033A468}" presName="parentText" presStyleLbl="node1" presStyleIdx="3" presStyleCnt="4" custScaleY="104859" custLinFactNeighborX="520" custLinFactNeighborY="-1769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FA23F34-3193-41AE-9E67-89B039324ED3}" type="presOf" srcId="{B38838B5-8C5E-4A31-963B-91FA1ECAFED4}" destId="{E813434E-A43A-47EB-BD0E-1F0A897AD7B2}" srcOrd="0" destOrd="0" presId="urn:microsoft.com/office/officeart/2005/8/layout/vList2"/>
    <dgm:cxn modelId="{6CE0CA9D-2FD9-4EF8-884C-65A7E9101930}" type="presOf" srcId="{7A3A06CC-74D0-447C-AEB8-8DC37604F515}" destId="{C8A0D367-FC2F-43EF-9001-9A985887A13C}" srcOrd="0" destOrd="0" presId="urn:microsoft.com/office/officeart/2005/8/layout/vList2"/>
    <dgm:cxn modelId="{8F167ADE-9A9D-4B19-8CD8-FE3627F4BA8D}" srcId="{EA84F139-43FC-4CB4-8F8D-DCDB65A9044C}" destId="{DD5E1402-B01F-4B80-8FF9-B30FAE4136AA}" srcOrd="0" destOrd="0" parTransId="{6BEAF353-9E1F-498A-AE97-ADB51ED39D37}" sibTransId="{13837817-C70B-4E03-A342-D112C9043192}"/>
    <dgm:cxn modelId="{E39AEE73-3D34-496C-BB77-65EB345D900E}" srcId="{EA84F139-43FC-4CB4-8F8D-DCDB65A9044C}" destId="{7A3A06CC-74D0-447C-AEB8-8DC37604F515}" srcOrd="1" destOrd="0" parTransId="{DCF4BD87-2C42-4121-828C-7F5365D21BCB}" sibTransId="{7226B39A-1375-4E74-96AA-4299DA530DB6}"/>
    <dgm:cxn modelId="{7EFCE5A3-0939-4E58-8877-523A369AB96F}" type="presOf" srcId="{05AA1BFF-C505-43C5-8BD5-59208033A468}" destId="{6A4F47ED-FE6C-4E93-989D-3F55A09B40AE}" srcOrd="0" destOrd="0" presId="urn:microsoft.com/office/officeart/2005/8/layout/vList2"/>
    <dgm:cxn modelId="{5E5E4151-26CA-49E1-8577-DEA141270DB2}" srcId="{EA84F139-43FC-4CB4-8F8D-DCDB65A9044C}" destId="{05AA1BFF-C505-43C5-8BD5-59208033A468}" srcOrd="3" destOrd="0" parTransId="{CC8E53E0-48FE-46FB-984D-E5E4AC49CFCF}" sibTransId="{9CB76C38-6F63-4A91-8A16-6641A3F73510}"/>
    <dgm:cxn modelId="{FC36E46A-D946-492F-AF9C-1713E3BA469D}" type="presOf" srcId="{EA84F139-43FC-4CB4-8F8D-DCDB65A9044C}" destId="{C801C15D-4445-40A8-B733-C5AA94593557}" srcOrd="0" destOrd="0" presId="urn:microsoft.com/office/officeart/2005/8/layout/vList2"/>
    <dgm:cxn modelId="{23CD6150-F813-41EE-8818-4F2F42D38A26}" srcId="{EA84F139-43FC-4CB4-8F8D-DCDB65A9044C}" destId="{B38838B5-8C5E-4A31-963B-91FA1ECAFED4}" srcOrd="2" destOrd="0" parTransId="{169B79CC-F050-44FE-BE99-70C7FB80ECAB}" sibTransId="{3997BF55-1DA8-43C5-B28A-631695EB12D6}"/>
    <dgm:cxn modelId="{FB088AC4-60B9-4767-86E4-B24AF1DCEABE}" type="presOf" srcId="{DD5E1402-B01F-4B80-8FF9-B30FAE4136AA}" destId="{087BAF17-66D7-4975-8B51-8A97D442BCD3}" srcOrd="0" destOrd="0" presId="urn:microsoft.com/office/officeart/2005/8/layout/vList2"/>
    <dgm:cxn modelId="{9A0D09B0-A7D0-4659-AA86-73B7970CF52E}" type="presParOf" srcId="{C801C15D-4445-40A8-B733-C5AA94593557}" destId="{087BAF17-66D7-4975-8B51-8A97D442BCD3}" srcOrd="0" destOrd="0" presId="urn:microsoft.com/office/officeart/2005/8/layout/vList2"/>
    <dgm:cxn modelId="{747B7EB4-B39D-4AF8-82A4-02FAA96EF106}" type="presParOf" srcId="{C801C15D-4445-40A8-B733-C5AA94593557}" destId="{8B1AB464-0988-4AF7-A9A5-9AE6E41B482B}" srcOrd="1" destOrd="0" presId="urn:microsoft.com/office/officeart/2005/8/layout/vList2"/>
    <dgm:cxn modelId="{B9F53259-6FEF-4D0C-B266-30FE17FDFDA0}" type="presParOf" srcId="{C801C15D-4445-40A8-B733-C5AA94593557}" destId="{C8A0D367-FC2F-43EF-9001-9A985887A13C}" srcOrd="2" destOrd="0" presId="urn:microsoft.com/office/officeart/2005/8/layout/vList2"/>
    <dgm:cxn modelId="{985D8F3C-9384-4CBC-9829-41C099D5F110}" type="presParOf" srcId="{C801C15D-4445-40A8-B733-C5AA94593557}" destId="{EB878D11-DD72-4BC3-82E6-7B493CE7FC64}" srcOrd="3" destOrd="0" presId="urn:microsoft.com/office/officeart/2005/8/layout/vList2"/>
    <dgm:cxn modelId="{5ED2E4A7-A911-4C2D-823C-D56B65C34150}" type="presParOf" srcId="{C801C15D-4445-40A8-B733-C5AA94593557}" destId="{E813434E-A43A-47EB-BD0E-1F0A897AD7B2}" srcOrd="4" destOrd="0" presId="urn:microsoft.com/office/officeart/2005/8/layout/vList2"/>
    <dgm:cxn modelId="{A3C67FE8-C0AB-4653-9D77-0F02FBEA56CF}" type="presParOf" srcId="{C801C15D-4445-40A8-B733-C5AA94593557}" destId="{BDD8B502-3DC8-4A6D-B927-F4D7574C8D31}" srcOrd="5" destOrd="0" presId="urn:microsoft.com/office/officeart/2005/8/layout/vList2"/>
    <dgm:cxn modelId="{5962273B-DF7C-4348-BBE8-68666158F583}" type="presParOf" srcId="{C801C15D-4445-40A8-B733-C5AA94593557}" destId="{6A4F47ED-FE6C-4E93-989D-3F55A09B40AE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B11549C0-E858-44A1-9E91-4AE882C52E84}" type="doc">
      <dgm:prSet loTypeId="urn:microsoft.com/office/officeart/2005/8/layout/radial1" loCatId="cycle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937DC89-40BA-4C29-BBB2-C5E52E4BDF9A}">
      <dgm:prSet phldrT="[Текст]" custT="1"/>
      <dgm:spPr/>
      <dgm:t>
        <a:bodyPr/>
        <a:lstStyle/>
        <a:p>
          <a:r>
            <a:rPr lang="en-US" sz="2400" b="1" dirty="0" err="1" smtClean="0">
              <a:latin typeface="Times New Roman" pitchFamily="18" charset="0"/>
              <a:cs typeface="Times New Roman" pitchFamily="18" charset="0"/>
            </a:rPr>
            <a:t>Ta’rif</a:t>
          </a:r>
          <a:r>
            <a:rPr lang="en-US" sz="24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2400" b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dirty="0" err="1" smtClean="0">
              <a:latin typeface="Times New Roman" pitchFamily="18" charset="0"/>
              <a:cs typeface="Times New Roman" pitchFamily="18" charset="0"/>
            </a:rPr>
            <a:t>atamalar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240DCC98-877C-42B4-A892-BCF737C1C1BE}" type="parTrans" cxnId="{A4511008-12AB-45DF-8608-45A419560B5C}">
      <dgm:prSet/>
      <dgm:spPr/>
      <dgm:t>
        <a:bodyPr/>
        <a:lstStyle/>
        <a:p>
          <a:endParaRPr lang="ru-RU"/>
        </a:p>
      </dgm:t>
    </dgm:pt>
    <dgm:pt modelId="{53C4BC72-3FC0-418F-B20D-26BF3DD28825}" type="sibTrans" cxnId="{A4511008-12AB-45DF-8608-45A419560B5C}">
      <dgm:prSet/>
      <dgm:spPr/>
      <dgm:t>
        <a:bodyPr/>
        <a:lstStyle/>
        <a:p>
          <a:endParaRPr lang="ru-RU"/>
        </a:p>
      </dgm:t>
    </dgm:pt>
    <dgm:pt modelId="{C5C29345-C968-444F-A2C3-2074D35A41D4}">
      <dgm:prSet phldrT="[Текст]" custT="1"/>
      <dgm:spPr/>
      <dgm:t>
        <a:bodyPr/>
        <a:lstStyle/>
        <a:p>
          <a:r>
            <a:rPr lang="en-US" sz="2400" b="1" i="1" dirty="0" err="1" smtClean="0">
              <a:latin typeface="Times New Roman" pitchFamily="18" charset="0"/>
              <a:cs typeface="Times New Roman" pitchFamily="18" charset="0"/>
            </a:rPr>
            <a:t>Ijaraning</a:t>
          </a:r>
          <a:r>
            <a:rPr lang="en-US" sz="2400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i="1" dirty="0" err="1" smtClean="0">
              <a:latin typeface="Times New Roman" pitchFamily="18" charset="0"/>
              <a:cs typeface="Times New Roman" pitchFamily="18" charset="0"/>
            </a:rPr>
            <a:t>boshlanishi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4F99E1C1-CB1A-4673-92F4-51F62EB07C9B}" type="parTrans" cxnId="{8EAEF1AF-5477-4005-979F-62BE69B19F7A}">
      <dgm:prSet/>
      <dgm:spPr/>
      <dgm:t>
        <a:bodyPr/>
        <a:lstStyle/>
        <a:p>
          <a:endParaRPr lang="ru-RU"/>
        </a:p>
      </dgm:t>
    </dgm:pt>
    <dgm:pt modelId="{0EE586C6-1203-4140-B068-8DD0560D1783}" type="sibTrans" cxnId="{8EAEF1AF-5477-4005-979F-62BE69B19F7A}">
      <dgm:prSet/>
      <dgm:spPr/>
      <dgm:t>
        <a:bodyPr/>
        <a:lstStyle/>
        <a:p>
          <a:endParaRPr lang="ru-RU"/>
        </a:p>
      </dgm:t>
    </dgm:pt>
    <dgm:pt modelId="{55D319B8-5F90-452A-B827-63C0D2561DF2}">
      <dgm:prSet phldrT="[Текст]" custT="1"/>
      <dgm:spPr/>
      <dgm:t>
        <a:bodyPr/>
        <a:lstStyle/>
        <a:p>
          <a:r>
            <a:rPr lang="en-US" sz="2400" b="1" i="1" dirty="0" err="1" smtClean="0">
              <a:latin typeface="Times New Roman" pitchFamily="18" charset="0"/>
              <a:cs typeface="Times New Roman" pitchFamily="18" charset="0"/>
            </a:rPr>
            <a:t>Ijara</a:t>
          </a:r>
          <a:r>
            <a:rPr lang="en-US" sz="2400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i="1" dirty="0" err="1" smtClean="0">
              <a:latin typeface="Times New Roman" pitchFamily="18" charset="0"/>
              <a:cs typeface="Times New Roman" pitchFamily="18" charset="0"/>
            </a:rPr>
            <a:t>muddatining</a:t>
          </a:r>
          <a:r>
            <a:rPr lang="en-US" sz="2400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i="1" dirty="0" err="1" smtClean="0">
              <a:latin typeface="Times New Roman" pitchFamily="18" charset="0"/>
              <a:cs typeface="Times New Roman" pitchFamily="18" charset="0"/>
            </a:rPr>
            <a:t>boshlanishi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0FED5CBB-8C8C-4481-9B36-3F496EB7CBEC}" type="parTrans" cxnId="{8D4B1F8A-591F-4386-8C32-E0D8036C0A01}">
      <dgm:prSet/>
      <dgm:spPr/>
      <dgm:t>
        <a:bodyPr/>
        <a:lstStyle/>
        <a:p>
          <a:endParaRPr lang="ru-RU"/>
        </a:p>
      </dgm:t>
    </dgm:pt>
    <dgm:pt modelId="{B3B50C4C-C775-4C54-B083-5C76CCBAC80D}" type="sibTrans" cxnId="{8D4B1F8A-591F-4386-8C32-E0D8036C0A01}">
      <dgm:prSet/>
      <dgm:spPr/>
      <dgm:t>
        <a:bodyPr/>
        <a:lstStyle/>
        <a:p>
          <a:endParaRPr lang="ru-RU"/>
        </a:p>
      </dgm:t>
    </dgm:pt>
    <dgm:pt modelId="{7E6DAA4C-FDFF-48F7-8841-C015ADE9C348}">
      <dgm:prSet phldrT="[Текст]" custT="1"/>
      <dgm:spPr/>
      <dgm:t>
        <a:bodyPr/>
        <a:lstStyle/>
        <a:p>
          <a:r>
            <a:rPr lang="en-US" sz="2400" b="1" i="1" dirty="0" err="1" smtClean="0">
              <a:latin typeface="Times New Roman" pitchFamily="18" charset="0"/>
              <a:cs typeface="Times New Roman" pitchFamily="18" charset="0"/>
            </a:rPr>
            <a:t>Ijara</a:t>
          </a:r>
          <a:r>
            <a:rPr lang="en-US" sz="2400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i="1" dirty="0" err="1" smtClean="0">
              <a:latin typeface="Times New Roman" pitchFamily="18" charset="0"/>
              <a:cs typeface="Times New Roman" pitchFamily="18" charset="0"/>
            </a:rPr>
            <a:t>muddati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247E2FA0-47E0-41AF-8B1F-DDBC61D952CE}" type="parTrans" cxnId="{95597D44-99EB-4B2D-9E86-D4C794A3A41A}">
      <dgm:prSet/>
      <dgm:spPr/>
      <dgm:t>
        <a:bodyPr/>
        <a:lstStyle/>
        <a:p>
          <a:endParaRPr lang="ru-RU"/>
        </a:p>
      </dgm:t>
    </dgm:pt>
    <dgm:pt modelId="{6B4AC99A-3B77-4349-8AE0-00683F6426DB}" type="sibTrans" cxnId="{95597D44-99EB-4B2D-9E86-D4C794A3A41A}">
      <dgm:prSet/>
      <dgm:spPr/>
      <dgm:t>
        <a:bodyPr/>
        <a:lstStyle/>
        <a:p>
          <a:endParaRPr lang="ru-RU"/>
        </a:p>
      </dgm:t>
    </dgm:pt>
    <dgm:pt modelId="{49B55FAF-C26E-4896-90F6-FE5F025ACFDB}">
      <dgm:prSet phldrT="[Текст]" custT="1"/>
      <dgm:spPr/>
      <dgm:t>
        <a:bodyPr/>
        <a:lstStyle/>
        <a:p>
          <a:r>
            <a:rPr lang="en-US" sz="2400" b="1" i="1" dirty="0" smtClean="0">
              <a:latin typeface="Times New Roman" pitchFamily="18" charset="0"/>
              <a:cs typeface="Times New Roman" pitchFamily="18" charset="0"/>
            </a:rPr>
            <a:t>Minimal </a:t>
          </a:r>
          <a:r>
            <a:rPr lang="en-US" sz="2400" b="1" i="1" dirty="0" err="1" smtClean="0">
              <a:latin typeface="Times New Roman" pitchFamily="18" charset="0"/>
              <a:cs typeface="Times New Roman" pitchFamily="18" charset="0"/>
            </a:rPr>
            <a:t>ijara</a:t>
          </a:r>
          <a:r>
            <a:rPr lang="en-US" sz="2400" b="1" i="1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i="1" dirty="0" err="1" smtClean="0">
              <a:latin typeface="Times New Roman" pitchFamily="18" charset="0"/>
              <a:cs typeface="Times New Roman" pitchFamily="18" charset="0"/>
            </a:rPr>
            <a:t>to’lovlari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F5695EE4-7A40-4E1A-BDAE-F3B6F1EC3FE6}" type="parTrans" cxnId="{7E62E790-FF99-45E3-B6CA-C15DF66684FE}">
      <dgm:prSet/>
      <dgm:spPr/>
      <dgm:t>
        <a:bodyPr/>
        <a:lstStyle/>
        <a:p>
          <a:endParaRPr lang="ru-RU"/>
        </a:p>
      </dgm:t>
    </dgm:pt>
    <dgm:pt modelId="{2E8C3195-14E3-40EE-85DA-532FABCAFA97}" type="sibTrans" cxnId="{7E62E790-FF99-45E3-B6CA-C15DF66684FE}">
      <dgm:prSet/>
      <dgm:spPr/>
      <dgm:t>
        <a:bodyPr/>
        <a:lstStyle/>
        <a:p>
          <a:endParaRPr lang="ru-RU"/>
        </a:p>
      </dgm:t>
    </dgm:pt>
    <dgm:pt modelId="{46DE286D-4D8C-4448-8393-F7F50BD44BE8}">
      <dgm:prSet phldrT="[Текст]" custT="1"/>
      <dgm:spPr/>
      <dgm:t>
        <a:bodyPr/>
        <a:lstStyle/>
        <a:p>
          <a:r>
            <a:rPr lang="en-US" sz="2400" b="1" i="1" dirty="0" err="1" smtClean="0"/>
            <a:t>Dastlaki</a:t>
          </a:r>
          <a:r>
            <a:rPr lang="en-US" sz="2400" b="1" i="1" dirty="0" smtClean="0"/>
            <a:t> </a:t>
          </a:r>
          <a:r>
            <a:rPr lang="en-US" sz="2400" b="1" i="1" dirty="0" err="1" smtClean="0"/>
            <a:t>bevosita</a:t>
          </a:r>
          <a:r>
            <a:rPr lang="en-US" sz="2400" b="1" i="1" dirty="0" smtClean="0"/>
            <a:t> </a:t>
          </a:r>
          <a:r>
            <a:rPr lang="en-US" sz="2400" b="1" i="1" dirty="0" err="1" smtClean="0"/>
            <a:t>xarajatlar</a:t>
          </a:r>
          <a:endParaRPr lang="ru-RU" sz="2400" dirty="0">
            <a:latin typeface="Times New Roman" pitchFamily="18" charset="0"/>
            <a:cs typeface="Times New Roman" pitchFamily="18" charset="0"/>
          </a:endParaRPr>
        </a:p>
      </dgm:t>
    </dgm:pt>
    <dgm:pt modelId="{C04E9BFD-599D-4945-9CD8-A02E04810216}" type="parTrans" cxnId="{21DD132B-C97A-4D0B-95EC-D9D82C2ED22F}">
      <dgm:prSet/>
      <dgm:spPr/>
      <dgm:t>
        <a:bodyPr/>
        <a:lstStyle/>
        <a:p>
          <a:endParaRPr lang="ru-RU"/>
        </a:p>
      </dgm:t>
    </dgm:pt>
    <dgm:pt modelId="{7E59FF0D-27DA-432D-91DB-233D5B05667D}" type="sibTrans" cxnId="{21DD132B-C97A-4D0B-95EC-D9D82C2ED22F}">
      <dgm:prSet/>
      <dgm:spPr/>
      <dgm:t>
        <a:bodyPr/>
        <a:lstStyle/>
        <a:p>
          <a:endParaRPr lang="ru-RU"/>
        </a:p>
      </dgm:t>
    </dgm:pt>
    <dgm:pt modelId="{5101E4D8-D135-4F7D-8241-661E04688752}" type="pres">
      <dgm:prSet presAssocID="{B11549C0-E858-44A1-9E91-4AE882C52E84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80B4830-7426-4EE0-A4C8-CDD919F5F4C7}" type="pres">
      <dgm:prSet presAssocID="{7937DC89-40BA-4C29-BBB2-C5E52E4BDF9A}" presName="centerShape" presStyleLbl="node0" presStyleIdx="0" presStyleCnt="1" custScaleX="163509" custLinFactNeighborX="3205" custLinFactNeighborY="-193"/>
      <dgm:spPr/>
      <dgm:t>
        <a:bodyPr/>
        <a:lstStyle/>
        <a:p>
          <a:endParaRPr lang="ru-RU"/>
        </a:p>
      </dgm:t>
    </dgm:pt>
    <dgm:pt modelId="{EB7DA655-CAAE-480D-9E57-6B30ECE017A1}" type="pres">
      <dgm:prSet presAssocID="{4F99E1C1-CB1A-4673-92F4-51F62EB07C9B}" presName="Name9" presStyleLbl="parChTrans1D2" presStyleIdx="0" presStyleCnt="5"/>
      <dgm:spPr/>
      <dgm:t>
        <a:bodyPr/>
        <a:lstStyle/>
        <a:p>
          <a:endParaRPr lang="ru-RU"/>
        </a:p>
      </dgm:t>
    </dgm:pt>
    <dgm:pt modelId="{868D3AEA-B34F-4298-82C1-E2294C812F88}" type="pres">
      <dgm:prSet presAssocID="{4F99E1C1-CB1A-4673-92F4-51F62EB07C9B}" presName="connTx" presStyleLbl="parChTrans1D2" presStyleIdx="0" presStyleCnt="5"/>
      <dgm:spPr/>
      <dgm:t>
        <a:bodyPr/>
        <a:lstStyle/>
        <a:p>
          <a:endParaRPr lang="ru-RU"/>
        </a:p>
      </dgm:t>
    </dgm:pt>
    <dgm:pt modelId="{9BC4A863-F7B7-4D1C-A211-D0D87D3552FA}" type="pres">
      <dgm:prSet presAssocID="{C5C29345-C968-444F-A2C3-2074D35A41D4}" presName="node" presStyleLbl="node1" presStyleIdx="0" presStyleCnt="5" custScaleX="2089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C284561-FE2C-478A-B6F8-6FA644F73000}" type="pres">
      <dgm:prSet presAssocID="{0FED5CBB-8C8C-4481-9B36-3F496EB7CBEC}" presName="Name9" presStyleLbl="parChTrans1D2" presStyleIdx="1" presStyleCnt="5"/>
      <dgm:spPr/>
      <dgm:t>
        <a:bodyPr/>
        <a:lstStyle/>
        <a:p>
          <a:endParaRPr lang="ru-RU"/>
        </a:p>
      </dgm:t>
    </dgm:pt>
    <dgm:pt modelId="{16529EC6-870B-4F04-9724-DCDC82C2B225}" type="pres">
      <dgm:prSet presAssocID="{0FED5CBB-8C8C-4481-9B36-3F496EB7CBEC}" presName="connTx" presStyleLbl="parChTrans1D2" presStyleIdx="1" presStyleCnt="5"/>
      <dgm:spPr/>
      <dgm:t>
        <a:bodyPr/>
        <a:lstStyle/>
        <a:p>
          <a:endParaRPr lang="ru-RU"/>
        </a:p>
      </dgm:t>
    </dgm:pt>
    <dgm:pt modelId="{C582F192-43C9-462A-9B04-00364DFB12AD}" type="pres">
      <dgm:prSet presAssocID="{55D319B8-5F90-452A-B827-63C0D2561DF2}" presName="node" presStyleLbl="node1" presStyleIdx="1" presStyleCnt="5" custScaleX="181600" custRadScaleRad="151806" custRadScaleInc="-290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A6D811B-6178-4520-8E72-0C8A11CD0567}" type="pres">
      <dgm:prSet presAssocID="{247E2FA0-47E0-41AF-8B1F-DDBC61D952CE}" presName="Name9" presStyleLbl="parChTrans1D2" presStyleIdx="2" presStyleCnt="5"/>
      <dgm:spPr/>
      <dgm:t>
        <a:bodyPr/>
        <a:lstStyle/>
        <a:p>
          <a:endParaRPr lang="ru-RU"/>
        </a:p>
      </dgm:t>
    </dgm:pt>
    <dgm:pt modelId="{511C879D-AA4C-42A5-99FA-40729B728C39}" type="pres">
      <dgm:prSet presAssocID="{247E2FA0-47E0-41AF-8B1F-DDBC61D952CE}" presName="connTx" presStyleLbl="parChTrans1D2" presStyleIdx="2" presStyleCnt="5"/>
      <dgm:spPr/>
      <dgm:t>
        <a:bodyPr/>
        <a:lstStyle/>
        <a:p>
          <a:endParaRPr lang="ru-RU"/>
        </a:p>
      </dgm:t>
    </dgm:pt>
    <dgm:pt modelId="{A6D71F03-86AD-43CD-9193-C6F17FF3292D}" type="pres">
      <dgm:prSet presAssocID="{7E6DAA4C-FDFF-48F7-8841-C015ADE9C348}" presName="node" presStyleLbl="node1" presStyleIdx="2" presStyleCnt="5" custScaleX="204865" custRadScaleRad="141426" custRadScaleInc="-5321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D176202-765C-4F00-ADFE-62E44E9156C9}" type="pres">
      <dgm:prSet presAssocID="{F5695EE4-7A40-4E1A-BDAE-F3B6F1EC3FE6}" presName="Name9" presStyleLbl="parChTrans1D2" presStyleIdx="3" presStyleCnt="5"/>
      <dgm:spPr/>
      <dgm:t>
        <a:bodyPr/>
        <a:lstStyle/>
        <a:p>
          <a:endParaRPr lang="ru-RU"/>
        </a:p>
      </dgm:t>
    </dgm:pt>
    <dgm:pt modelId="{163EE286-DF98-437E-A238-3CE13E061E28}" type="pres">
      <dgm:prSet presAssocID="{F5695EE4-7A40-4E1A-BDAE-F3B6F1EC3FE6}" presName="connTx" presStyleLbl="parChTrans1D2" presStyleIdx="3" presStyleCnt="5"/>
      <dgm:spPr/>
      <dgm:t>
        <a:bodyPr/>
        <a:lstStyle/>
        <a:p>
          <a:endParaRPr lang="ru-RU"/>
        </a:p>
      </dgm:t>
    </dgm:pt>
    <dgm:pt modelId="{8BE54C91-D10D-4046-BE8A-91EF56D98468}" type="pres">
      <dgm:prSet presAssocID="{49B55FAF-C26E-4896-90F6-FE5F025ACFDB}" presName="node" presStyleLbl="node1" presStyleIdx="3" presStyleCnt="5" custScaleX="202064" custRadScaleRad="133090" custRadScaleInc="327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6BDA7DD-D1C5-4AC7-829E-1855029CADFE}" type="pres">
      <dgm:prSet presAssocID="{C04E9BFD-599D-4945-9CD8-A02E04810216}" presName="Name9" presStyleLbl="parChTrans1D2" presStyleIdx="4" presStyleCnt="5"/>
      <dgm:spPr/>
      <dgm:t>
        <a:bodyPr/>
        <a:lstStyle/>
        <a:p>
          <a:endParaRPr lang="ru-RU"/>
        </a:p>
      </dgm:t>
    </dgm:pt>
    <dgm:pt modelId="{4C669D0A-204A-4E9C-B23C-7583B20EE27E}" type="pres">
      <dgm:prSet presAssocID="{C04E9BFD-599D-4945-9CD8-A02E04810216}" presName="connTx" presStyleLbl="parChTrans1D2" presStyleIdx="4" presStyleCnt="5"/>
      <dgm:spPr/>
      <dgm:t>
        <a:bodyPr/>
        <a:lstStyle/>
        <a:p>
          <a:endParaRPr lang="ru-RU"/>
        </a:p>
      </dgm:t>
    </dgm:pt>
    <dgm:pt modelId="{206ECDF6-92FF-42CF-B124-72842C0B10D3}" type="pres">
      <dgm:prSet presAssocID="{46DE286D-4D8C-4448-8393-F7F50BD44BE8}" presName="node" presStyleLbl="node1" presStyleIdx="4" presStyleCnt="5" custScaleX="170685" custRadScaleRad="137728" custRadScaleInc="-1165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65A6707-E333-47DC-A962-6DC9618B7FA4}" type="presOf" srcId="{4F99E1C1-CB1A-4673-92F4-51F62EB07C9B}" destId="{EB7DA655-CAAE-480D-9E57-6B30ECE017A1}" srcOrd="0" destOrd="0" presId="urn:microsoft.com/office/officeart/2005/8/layout/radial1"/>
    <dgm:cxn modelId="{CF647B13-BB81-40E6-B0D6-81F40C73A229}" type="presOf" srcId="{7937DC89-40BA-4C29-BBB2-C5E52E4BDF9A}" destId="{380B4830-7426-4EE0-A4C8-CDD919F5F4C7}" srcOrd="0" destOrd="0" presId="urn:microsoft.com/office/officeart/2005/8/layout/radial1"/>
    <dgm:cxn modelId="{1FE17624-6C63-4546-BC59-7A842C9B85A9}" type="presOf" srcId="{49B55FAF-C26E-4896-90F6-FE5F025ACFDB}" destId="{8BE54C91-D10D-4046-BE8A-91EF56D98468}" srcOrd="0" destOrd="0" presId="urn:microsoft.com/office/officeart/2005/8/layout/radial1"/>
    <dgm:cxn modelId="{8EAEF1AF-5477-4005-979F-62BE69B19F7A}" srcId="{7937DC89-40BA-4C29-BBB2-C5E52E4BDF9A}" destId="{C5C29345-C968-444F-A2C3-2074D35A41D4}" srcOrd="0" destOrd="0" parTransId="{4F99E1C1-CB1A-4673-92F4-51F62EB07C9B}" sibTransId="{0EE586C6-1203-4140-B068-8DD0560D1783}"/>
    <dgm:cxn modelId="{7E62E790-FF99-45E3-B6CA-C15DF66684FE}" srcId="{7937DC89-40BA-4C29-BBB2-C5E52E4BDF9A}" destId="{49B55FAF-C26E-4896-90F6-FE5F025ACFDB}" srcOrd="3" destOrd="0" parTransId="{F5695EE4-7A40-4E1A-BDAE-F3B6F1EC3FE6}" sibTransId="{2E8C3195-14E3-40EE-85DA-532FABCAFA97}"/>
    <dgm:cxn modelId="{9CFA1CF3-A252-48F7-9543-50694C364C07}" type="presOf" srcId="{F5695EE4-7A40-4E1A-BDAE-F3B6F1EC3FE6}" destId="{163EE286-DF98-437E-A238-3CE13E061E28}" srcOrd="1" destOrd="0" presId="urn:microsoft.com/office/officeart/2005/8/layout/radial1"/>
    <dgm:cxn modelId="{293F2C4B-CC68-428A-A6D3-F8DD1EF45404}" type="presOf" srcId="{55D319B8-5F90-452A-B827-63C0D2561DF2}" destId="{C582F192-43C9-462A-9B04-00364DFB12AD}" srcOrd="0" destOrd="0" presId="urn:microsoft.com/office/officeart/2005/8/layout/radial1"/>
    <dgm:cxn modelId="{84F67A8F-BF96-4F5F-A7CE-5C2F9E12E66E}" type="presOf" srcId="{0FED5CBB-8C8C-4481-9B36-3F496EB7CBEC}" destId="{16529EC6-870B-4F04-9724-DCDC82C2B225}" srcOrd="1" destOrd="0" presId="urn:microsoft.com/office/officeart/2005/8/layout/radial1"/>
    <dgm:cxn modelId="{9BC46D46-61F2-42A4-93C6-01676FECD975}" type="presOf" srcId="{247E2FA0-47E0-41AF-8B1F-DDBC61D952CE}" destId="{511C879D-AA4C-42A5-99FA-40729B728C39}" srcOrd="1" destOrd="0" presId="urn:microsoft.com/office/officeart/2005/8/layout/radial1"/>
    <dgm:cxn modelId="{21DD132B-C97A-4D0B-95EC-D9D82C2ED22F}" srcId="{7937DC89-40BA-4C29-BBB2-C5E52E4BDF9A}" destId="{46DE286D-4D8C-4448-8393-F7F50BD44BE8}" srcOrd="4" destOrd="0" parTransId="{C04E9BFD-599D-4945-9CD8-A02E04810216}" sibTransId="{7E59FF0D-27DA-432D-91DB-233D5B05667D}"/>
    <dgm:cxn modelId="{A4511008-12AB-45DF-8608-45A419560B5C}" srcId="{B11549C0-E858-44A1-9E91-4AE882C52E84}" destId="{7937DC89-40BA-4C29-BBB2-C5E52E4BDF9A}" srcOrd="0" destOrd="0" parTransId="{240DCC98-877C-42B4-A892-BCF737C1C1BE}" sibTransId="{53C4BC72-3FC0-418F-B20D-26BF3DD28825}"/>
    <dgm:cxn modelId="{24D945C4-5C14-42E4-BE54-A87489B1224D}" type="presOf" srcId="{B11549C0-E858-44A1-9E91-4AE882C52E84}" destId="{5101E4D8-D135-4F7D-8241-661E04688752}" srcOrd="0" destOrd="0" presId="urn:microsoft.com/office/officeart/2005/8/layout/radial1"/>
    <dgm:cxn modelId="{810B982B-CAD0-4259-AF4A-B245FB4328F2}" type="presOf" srcId="{247E2FA0-47E0-41AF-8B1F-DDBC61D952CE}" destId="{0A6D811B-6178-4520-8E72-0C8A11CD0567}" srcOrd="0" destOrd="0" presId="urn:microsoft.com/office/officeart/2005/8/layout/radial1"/>
    <dgm:cxn modelId="{8D4B1F8A-591F-4386-8C32-E0D8036C0A01}" srcId="{7937DC89-40BA-4C29-BBB2-C5E52E4BDF9A}" destId="{55D319B8-5F90-452A-B827-63C0D2561DF2}" srcOrd="1" destOrd="0" parTransId="{0FED5CBB-8C8C-4481-9B36-3F496EB7CBEC}" sibTransId="{B3B50C4C-C775-4C54-B083-5C76CCBAC80D}"/>
    <dgm:cxn modelId="{96B3BFF7-910E-46CE-A1E5-79E51B4876A4}" type="presOf" srcId="{46DE286D-4D8C-4448-8393-F7F50BD44BE8}" destId="{206ECDF6-92FF-42CF-B124-72842C0B10D3}" srcOrd="0" destOrd="0" presId="urn:microsoft.com/office/officeart/2005/8/layout/radial1"/>
    <dgm:cxn modelId="{011AFAA2-A797-4093-ACD1-55CFF4E129F7}" type="presOf" srcId="{C04E9BFD-599D-4945-9CD8-A02E04810216}" destId="{4C669D0A-204A-4E9C-B23C-7583B20EE27E}" srcOrd="1" destOrd="0" presId="urn:microsoft.com/office/officeart/2005/8/layout/radial1"/>
    <dgm:cxn modelId="{95597D44-99EB-4B2D-9E86-D4C794A3A41A}" srcId="{7937DC89-40BA-4C29-BBB2-C5E52E4BDF9A}" destId="{7E6DAA4C-FDFF-48F7-8841-C015ADE9C348}" srcOrd="2" destOrd="0" parTransId="{247E2FA0-47E0-41AF-8B1F-DDBC61D952CE}" sibTransId="{6B4AC99A-3B77-4349-8AE0-00683F6426DB}"/>
    <dgm:cxn modelId="{7EAC016C-7673-470E-9E3A-C479232B0D3E}" type="presOf" srcId="{F5695EE4-7A40-4E1A-BDAE-F3B6F1EC3FE6}" destId="{0D176202-765C-4F00-ADFE-62E44E9156C9}" srcOrd="0" destOrd="0" presId="urn:microsoft.com/office/officeart/2005/8/layout/radial1"/>
    <dgm:cxn modelId="{B2EEB112-4EE8-491C-9572-968DC2560207}" type="presOf" srcId="{7E6DAA4C-FDFF-48F7-8841-C015ADE9C348}" destId="{A6D71F03-86AD-43CD-9193-C6F17FF3292D}" srcOrd="0" destOrd="0" presId="urn:microsoft.com/office/officeart/2005/8/layout/radial1"/>
    <dgm:cxn modelId="{7E620FF2-E26D-4DC4-808A-A9179BBA5638}" type="presOf" srcId="{C5C29345-C968-444F-A2C3-2074D35A41D4}" destId="{9BC4A863-F7B7-4D1C-A211-D0D87D3552FA}" srcOrd="0" destOrd="0" presId="urn:microsoft.com/office/officeart/2005/8/layout/radial1"/>
    <dgm:cxn modelId="{BCD41F2E-480F-4496-B1E0-FA93E735299B}" type="presOf" srcId="{4F99E1C1-CB1A-4673-92F4-51F62EB07C9B}" destId="{868D3AEA-B34F-4298-82C1-E2294C812F88}" srcOrd="1" destOrd="0" presId="urn:microsoft.com/office/officeart/2005/8/layout/radial1"/>
    <dgm:cxn modelId="{98EB1951-0886-4A86-9C7F-5AF81F22FCC6}" type="presOf" srcId="{0FED5CBB-8C8C-4481-9B36-3F496EB7CBEC}" destId="{BC284561-FE2C-478A-B6F8-6FA644F73000}" srcOrd="0" destOrd="0" presId="urn:microsoft.com/office/officeart/2005/8/layout/radial1"/>
    <dgm:cxn modelId="{71F3B2A5-1D13-49F7-96E5-8D279A5CFBE5}" type="presOf" srcId="{C04E9BFD-599D-4945-9CD8-A02E04810216}" destId="{16BDA7DD-D1C5-4AC7-829E-1855029CADFE}" srcOrd="0" destOrd="0" presId="urn:microsoft.com/office/officeart/2005/8/layout/radial1"/>
    <dgm:cxn modelId="{35564BC4-32B2-4170-BEA4-A50203862CDD}" type="presParOf" srcId="{5101E4D8-D135-4F7D-8241-661E04688752}" destId="{380B4830-7426-4EE0-A4C8-CDD919F5F4C7}" srcOrd="0" destOrd="0" presId="urn:microsoft.com/office/officeart/2005/8/layout/radial1"/>
    <dgm:cxn modelId="{6EE9972E-E47A-47B8-A3D0-1C08D465D7FE}" type="presParOf" srcId="{5101E4D8-D135-4F7D-8241-661E04688752}" destId="{EB7DA655-CAAE-480D-9E57-6B30ECE017A1}" srcOrd="1" destOrd="0" presId="urn:microsoft.com/office/officeart/2005/8/layout/radial1"/>
    <dgm:cxn modelId="{DCEDC30C-207C-4ACE-A474-F5047E690FE5}" type="presParOf" srcId="{EB7DA655-CAAE-480D-9E57-6B30ECE017A1}" destId="{868D3AEA-B34F-4298-82C1-E2294C812F88}" srcOrd="0" destOrd="0" presId="urn:microsoft.com/office/officeart/2005/8/layout/radial1"/>
    <dgm:cxn modelId="{5DC9CE63-58C5-4FD8-B0FC-DC351971EE08}" type="presParOf" srcId="{5101E4D8-D135-4F7D-8241-661E04688752}" destId="{9BC4A863-F7B7-4D1C-A211-D0D87D3552FA}" srcOrd="2" destOrd="0" presId="urn:microsoft.com/office/officeart/2005/8/layout/radial1"/>
    <dgm:cxn modelId="{A8D55DC0-5833-46D7-A52D-E5BE48435683}" type="presParOf" srcId="{5101E4D8-D135-4F7D-8241-661E04688752}" destId="{BC284561-FE2C-478A-B6F8-6FA644F73000}" srcOrd="3" destOrd="0" presId="urn:microsoft.com/office/officeart/2005/8/layout/radial1"/>
    <dgm:cxn modelId="{D4A7E5C1-6578-46FE-813D-D61EA536054E}" type="presParOf" srcId="{BC284561-FE2C-478A-B6F8-6FA644F73000}" destId="{16529EC6-870B-4F04-9724-DCDC82C2B225}" srcOrd="0" destOrd="0" presId="urn:microsoft.com/office/officeart/2005/8/layout/radial1"/>
    <dgm:cxn modelId="{120B7F32-E585-442F-A86F-AB02EBC4E82A}" type="presParOf" srcId="{5101E4D8-D135-4F7D-8241-661E04688752}" destId="{C582F192-43C9-462A-9B04-00364DFB12AD}" srcOrd="4" destOrd="0" presId="urn:microsoft.com/office/officeart/2005/8/layout/radial1"/>
    <dgm:cxn modelId="{C34428C8-4EC5-451B-9A43-01E6461607D3}" type="presParOf" srcId="{5101E4D8-D135-4F7D-8241-661E04688752}" destId="{0A6D811B-6178-4520-8E72-0C8A11CD0567}" srcOrd="5" destOrd="0" presId="urn:microsoft.com/office/officeart/2005/8/layout/radial1"/>
    <dgm:cxn modelId="{5CE48989-F4BA-43F1-8E2E-5DBCBA1234C0}" type="presParOf" srcId="{0A6D811B-6178-4520-8E72-0C8A11CD0567}" destId="{511C879D-AA4C-42A5-99FA-40729B728C39}" srcOrd="0" destOrd="0" presId="urn:microsoft.com/office/officeart/2005/8/layout/radial1"/>
    <dgm:cxn modelId="{B666968F-3FA9-43F0-BC0B-046467F6C55E}" type="presParOf" srcId="{5101E4D8-D135-4F7D-8241-661E04688752}" destId="{A6D71F03-86AD-43CD-9193-C6F17FF3292D}" srcOrd="6" destOrd="0" presId="urn:microsoft.com/office/officeart/2005/8/layout/radial1"/>
    <dgm:cxn modelId="{AAD2360E-69C1-4E10-9FB7-9042835DF435}" type="presParOf" srcId="{5101E4D8-D135-4F7D-8241-661E04688752}" destId="{0D176202-765C-4F00-ADFE-62E44E9156C9}" srcOrd="7" destOrd="0" presId="urn:microsoft.com/office/officeart/2005/8/layout/radial1"/>
    <dgm:cxn modelId="{5FBA113D-6D55-40B2-8D0C-D8153380CA90}" type="presParOf" srcId="{0D176202-765C-4F00-ADFE-62E44E9156C9}" destId="{163EE286-DF98-437E-A238-3CE13E061E28}" srcOrd="0" destOrd="0" presId="urn:microsoft.com/office/officeart/2005/8/layout/radial1"/>
    <dgm:cxn modelId="{A81E3F2B-41D6-4B90-BC9E-A265ACCA16CC}" type="presParOf" srcId="{5101E4D8-D135-4F7D-8241-661E04688752}" destId="{8BE54C91-D10D-4046-BE8A-91EF56D98468}" srcOrd="8" destOrd="0" presId="urn:microsoft.com/office/officeart/2005/8/layout/radial1"/>
    <dgm:cxn modelId="{58278105-4B6A-47D0-A848-F10EAC18CA58}" type="presParOf" srcId="{5101E4D8-D135-4F7D-8241-661E04688752}" destId="{16BDA7DD-D1C5-4AC7-829E-1855029CADFE}" srcOrd="9" destOrd="0" presId="urn:microsoft.com/office/officeart/2005/8/layout/radial1"/>
    <dgm:cxn modelId="{47CAE7ED-D321-4787-ACCB-9899B8576B3D}" type="presParOf" srcId="{16BDA7DD-D1C5-4AC7-829E-1855029CADFE}" destId="{4C669D0A-204A-4E9C-B23C-7583B20EE27E}" srcOrd="0" destOrd="0" presId="urn:microsoft.com/office/officeart/2005/8/layout/radial1"/>
    <dgm:cxn modelId="{138A4984-203B-430B-83A2-9E6DF916DF68}" type="presParOf" srcId="{5101E4D8-D135-4F7D-8241-661E04688752}" destId="{206ECDF6-92FF-42CF-B124-72842C0B10D3}" srcOrd="10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4A4DDE8-AF43-491F-A93D-78E85E016C58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B16A1FCA-AE3A-4F36-A6FB-777BA013EA11}">
      <dgm:prSet phldrT="[Текст]"/>
      <dgm:spPr/>
      <dgm:t>
        <a:bodyPr/>
        <a:lstStyle/>
        <a:p>
          <a:r>
            <a:rPr lang="en-US" dirty="0" err="1" smtClean="0"/>
            <a:t>Moliyaviy</a:t>
          </a:r>
          <a:r>
            <a:rPr lang="en-US" dirty="0" smtClean="0"/>
            <a:t> </a:t>
          </a:r>
          <a:r>
            <a:rPr lang="en-US" dirty="0" err="1" smtClean="0"/>
            <a:t>daromad</a:t>
          </a:r>
          <a:r>
            <a:rPr lang="en-US" dirty="0" smtClean="0"/>
            <a:t> </a:t>
          </a:r>
          <a:r>
            <a:rPr lang="en-US" dirty="0" err="1" smtClean="0"/>
            <a:t>ijaraga</a:t>
          </a:r>
          <a:r>
            <a:rPr lang="en-US" dirty="0" smtClean="0"/>
            <a:t> </a:t>
          </a:r>
          <a:r>
            <a:rPr lang="en-US" dirty="0" err="1" smtClean="0"/>
            <a:t>beruvchining</a:t>
          </a:r>
          <a:r>
            <a:rPr lang="en-US" dirty="0" smtClean="0"/>
            <a:t> </a:t>
          </a:r>
          <a:r>
            <a:rPr lang="en-US" dirty="0" err="1" smtClean="0"/>
            <a:t>moliyaviy</a:t>
          </a:r>
          <a:r>
            <a:rPr lang="en-US" dirty="0" smtClean="0"/>
            <a:t> </a:t>
          </a:r>
          <a:r>
            <a:rPr lang="en-US" dirty="0" err="1" smtClean="0"/>
            <a:t>ijaraga</a:t>
          </a:r>
          <a:r>
            <a:rPr lang="en-US" dirty="0" smtClean="0"/>
            <a:t> </a:t>
          </a:r>
          <a:r>
            <a:rPr lang="en-US" dirty="0" err="1" smtClean="0"/>
            <a:t>sof</a:t>
          </a:r>
          <a:r>
            <a:rPr lang="en-US" dirty="0" smtClean="0"/>
            <a:t> </a:t>
          </a:r>
          <a:r>
            <a:rPr lang="en-US" dirty="0" err="1" smtClean="0"/>
            <a:t>investitsiyasi</a:t>
          </a:r>
          <a:r>
            <a:rPr lang="en-US" dirty="0" smtClean="0"/>
            <a:t> </a:t>
          </a:r>
          <a:r>
            <a:rPr lang="en-US" dirty="0" err="1" smtClean="0"/>
            <a:t>bo‘yicha</a:t>
          </a:r>
          <a:r>
            <a:rPr lang="en-US" dirty="0" smtClean="0"/>
            <a:t> </a:t>
          </a:r>
          <a:r>
            <a:rPr lang="en-US" dirty="0" err="1" smtClean="0"/>
            <a:t>doimiy</a:t>
          </a:r>
          <a:r>
            <a:rPr lang="en-US" dirty="0" smtClean="0"/>
            <a:t> </a:t>
          </a:r>
          <a:r>
            <a:rPr lang="en-US" dirty="0" err="1" smtClean="0"/>
            <a:t>davriy</a:t>
          </a:r>
          <a:r>
            <a:rPr lang="en-US" dirty="0" smtClean="0"/>
            <a:t> </a:t>
          </a:r>
          <a:r>
            <a:rPr lang="en-US" dirty="0" err="1" smtClean="0"/>
            <a:t>daromadlilik</a:t>
          </a:r>
          <a:r>
            <a:rPr lang="en-US" dirty="0" smtClean="0"/>
            <a:t> </a:t>
          </a:r>
          <a:r>
            <a:rPr lang="en-US" dirty="0" err="1" smtClean="0"/>
            <a:t>me’yorini</a:t>
          </a:r>
          <a:r>
            <a:rPr lang="en-US" dirty="0" smtClean="0"/>
            <a:t> </a:t>
          </a:r>
          <a:r>
            <a:rPr lang="en-US" dirty="0" err="1" smtClean="0"/>
            <a:t>ko‘rsatadigan</a:t>
          </a:r>
          <a:r>
            <a:rPr lang="en-US" dirty="0" smtClean="0"/>
            <a:t> </a:t>
          </a:r>
          <a:r>
            <a:rPr lang="en-US" dirty="0" err="1" smtClean="0"/>
            <a:t>grafik</a:t>
          </a:r>
          <a:r>
            <a:rPr lang="en-US" dirty="0" smtClean="0"/>
            <a:t> </a:t>
          </a:r>
          <a:r>
            <a:rPr lang="en-US" dirty="0" err="1" smtClean="0"/>
            <a:t>asosida</a:t>
          </a:r>
          <a:r>
            <a:rPr lang="en-US" dirty="0" smtClean="0"/>
            <a:t> tan </a:t>
          </a:r>
          <a:r>
            <a:rPr lang="en-US" dirty="0" err="1" smtClean="0"/>
            <a:t>olinishi</a:t>
          </a:r>
          <a:r>
            <a:rPr lang="en-US" dirty="0" smtClean="0"/>
            <a:t> </a:t>
          </a:r>
          <a:r>
            <a:rPr lang="en-US" dirty="0" err="1" smtClean="0"/>
            <a:t>kerak</a:t>
          </a:r>
          <a:r>
            <a:rPr lang="en-US" dirty="0" smtClean="0"/>
            <a:t>.</a:t>
          </a:r>
          <a:endParaRPr lang="ru-RU" dirty="0"/>
        </a:p>
      </dgm:t>
    </dgm:pt>
    <dgm:pt modelId="{494551B2-83B0-4EDE-9DF3-4ACA12214C89}" type="parTrans" cxnId="{BBDD9E4C-EA25-4A1C-A5A5-346B86F4D23B}">
      <dgm:prSet/>
      <dgm:spPr/>
      <dgm:t>
        <a:bodyPr/>
        <a:lstStyle/>
        <a:p>
          <a:endParaRPr lang="ru-RU"/>
        </a:p>
      </dgm:t>
    </dgm:pt>
    <dgm:pt modelId="{57E41D1E-6D4F-4881-BC73-3E96E11A5F97}" type="sibTrans" cxnId="{BBDD9E4C-EA25-4A1C-A5A5-346B86F4D23B}">
      <dgm:prSet/>
      <dgm:spPr/>
      <dgm:t>
        <a:bodyPr/>
        <a:lstStyle/>
        <a:p>
          <a:endParaRPr lang="ru-RU"/>
        </a:p>
      </dgm:t>
    </dgm:pt>
    <dgm:pt modelId="{E74B6050-F727-4FD2-9607-43C53849D746}">
      <dgm:prSet phldrT="[Текст]"/>
      <dgm:spPr/>
      <dgm:t>
        <a:bodyPr/>
        <a:lstStyle/>
        <a:p>
          <a:r>
            <a:rPr lang="en-US" dirty="0" err="1" smtClean="0"/>
            <a:t>Ijaraga</a:t>
          </a:r>
          <a:r>
            <a:rPr lang="en-US" dirty="0" smtClean="0"/>
            <a:t> </a:t>
          </a:r>
          <a:r>
            <a:rPr lang="en-US" dirty="0" err="1" smtClean="0"/>
            <a:t>beruvchining</a:t>
          </a:r>
          <a:r>
            <a:rPr lang="en-US" dirty="0" smtClean="0"/>
            <a:t> </a:t>
          </a:r>
          <a:r>
            <a:rPr lang="en-US" dirty="0" err="1" smtClean="0"/>
            <a:t>ijaraga</a:t>
          </a:r>
          <a:r>
            <a:rPr lang="en-US" dirty="0" smtClean="0"/>
            <a:t> </a:t>
          </a:r>
          <a:r>
            <a:rPr lang="en-US" dirty="0" err="1" smtClean="0"/>
            <a:t>yalpi</a:t>
          </a:r>
          <a:r>
            <a:rPr lang="en-US" dirty="0" smtClean="0"/>
            <a:t> </a:t>
          </a:r>
          <a:r>
            <a:rPr lang="en-US" dirty="0" err="1" smtClean="0"/>
            <a:t>investitsiyasini</a:t>
          </a:r>
          <a:r>
            <a:rPr lang="en-US" dirty="0" smtClean="0"/>
            <a:t> </a:t>
          </a:r>
          <a:r>
            <a:rPr lang="en-US" dirty="0" err="1" smtClean="0"/>
            <a:t>hisoblashda</a:t>
          </a:r>
          <a:r>
            <a:rPr lang="en-US" dirty="0" smtClean="0"/>
            <a:t> </a:t>
          </a:r>
          <a:r>
            <a:rPr lang="en-US" dirty="0" err="1" smtClean="0"/>
            <a:t>foydalanilgan</a:t>
          </a:r>
          <a:r>
            <a:rPr lang="en-US" dirty="0" smtClean="0"/>
            <a:t> </a:t>
          </a:r>
          <a:r>
            <a:rPr lang="en-US" dirty="0" err="1" smtClean="0"/>
            <a:t>taxminiy</a:t>
          </a:r>
          <a:r>
            <a:rPr lang="en-US" dirty="0" smtClean="0"/>
            <a:t> </a:t>
          </a:r>
          <a:r>
            <a:rPr lang="en-US" dirty="0" err="1" smtClean="0"/>
            <a:t>baholangan</a:t>
          </a:r>
          <a:r>
            <a:rPr lang="en-US" dirty="0" smtClean="0"/>
            <a:t> </a:t>
          </a:r>
          <a:r>
            <a:rPr lang="en-US" dirty="0" err="1" smtClean="0"/>
            <a:t>kafolatlanmagan</a:t>
          </a:r>
          <a:r>
            <a:rPr lang="en-US" dirty="0" smtClean="0"/>
            <a:t> </a:t>
          </a:r>
          <a:r>
            <a:rPr lang="en-US" dirty="0" err="1" smtClean="0"/>
            <a:t>qoldiq</a:t>
          </a:r>
          <a:r>
            <a:rPr lang="en-US" dirty="0" smtClean="0"/>
            <a:t> </a:t>
          </a:r>
          <a:r>
            <a:rPr lang="en-US" dirty="0" err="1" smtClean="0"/>
            <a:t>qiymati</a:t>
          </a:r>
          <a:r>
            <a:rPr lang="en-US" dirty="0" smtClean="0"/>
            <a:t> </a:t>
          </a:r>
          <a:r>
            <a:rPr lang="en-US" dirty="0" err="1" smtClean="0"/>
            <a:t>muntazam</a:t>
          </a:r>
          <a:r>
            <a:rPr lang="en-US" dirty="0" smtClean="0"/>
            <a:t> </a:t>
          </a:r>
          <a:r>
            <a:rPr lang="en-US" dirty="0" err="1" smtClean="0"/>
            <a:t>ravishda</a:t>
          </a:r>
          <a:r>
            <a:rPr lang="en-US" dirty="0" smtClean="0"/>
            <a:t> </a:t>
          </a:r>
          <a:r>
            <a:rPr lang="en-US" dirty="0" err="1" smtClean="0"/>
            <a:t>qayta</a:t>
          </a:r>
          <a:r>
            <a:rPr lang="en-US" dirty="0" smtClean="0"/>
            <a:t> </a:t>
          </a:r>
          <a:r>
            <a:rPr lang="en-US" dirty="0" err="1" smtClean="0"/>
            <a:t>ko‘rib</a:t>
          </a:r>
          <a:r>
            <a:rPr lang="en-US" dirty="0" smtClean="0"/>
            <a:t> </a:t>
          </a:r>
          <a:r>
            <a:rPr lang="en-US" dirty="0" err="1" smtClean="0"/>
            <a:t>chiqilishi</a:t>
          </a:r>
          <a:r>
            <a:rPr lang="en-US" dirty="0" smtClean="0"/>
            <a:t> </a:t>
          </a:r>
          <a:r>
            <a:rPr lang="en-US" dirty="0" err="1" smtClean="0"/>
            <a:t>kerak</a:t>
          </a:r>
          <a:r>
            <a:rPr lang="en-US" dirty="0" smtClean="0"/>
            <a:t>. Agar </a:t>
          </a:r>
          <a:r>
            <a:rPr lang="en-US" dirty="0" err="1" smtClean="0"/>
            <a:t>taxminiy</a:t>
          </a:r>
          <a:r>
            <a:rPr lang="en-US" dirty="0" smtClean="0"/>
            <a:t> </a:t>
          </a:r>
          <a:r>
            <a:rPr lang="en-US" dirty="0" err="1" smtClean="0"/>
            <a:t>baholangan</a:t>
          </a:r>
          <a:r>
            <a:rPr lang="en-US" dirty="0" smtClean="0"/>
            <a:t> </a:t>
          </a:r>
          <a:r>
            <a:rPr lang="en-US" dirty="0" err="1" smtClean="0"/>
            <a:t>kafolatlanmagan</a:t>
          </a:r>
          <a:r>
            <a:rPr lang="en-US" dirty="0" smtClean="0"/>
            <a:t> </a:t>
          </a:r>
          <a:r>
            <a:rPr lang="en-US" dirty="0" err="1" smtClean="0"/>
            <a:t>qoldiq</a:t>
          </a:r>
          <a:r>
            <a:rPr lang="en-US" dirty="0" smtClean="0"/>
            <a:t> </a:t>
          </a:r>
          <a:r>
            <a:rPr lang="en-US" dirty="0" err="1" smtClean="0"/>
            <a:t>qiymati</a:t>
          </a:r>
          <a:r>
            <a:rPr lang="en-US" dirty="0" smtClean="0"/>
            <a:t> </a:t>
          </a:r>
          <a:r>
            <a:rPr lang="en-US" dirty="0" err="1" smtClean="0"/>
            <a:t>kamaygan</a:t>
          </a:r>
          <a:r>
            <a:rPr lang="en-US" dirty="0" smtClean="0"/>
            <a:t> </a:t>
          </a:r>
          <a:r>
            <a:rPr lang="en-US" dirty="0" err="1" smtClean="0"/>
            <a:t>bo‘lsa</a:t>
          </a:r>
          <a:r>
            <a:rPr lang="en-US" dirty="0" smtClean="0"/>
            <a:t>, </a:t>
          </a:r>
          <a:r>
            <a:rPr lang="en-US" dirty="0" err="1" smtClean="0"/>
            <a:t>daromadning</a:t>
          </a:r>
          <a:r>
            <a:rPr lang="en-US" dirty="0" smtClean="0"/>
            <a:t> </a:t>
          </a:r>
          <a:r>
            <a:rPr lang="en-US" dirty="0" err="1" smtClean="0"/>
            <a:t>ijara</a:t>
          </a:r>
          <a:r>
            <a:rPr lang="en-US" dirty="0" smtClean="0"/>
            <a:t> </a:t>
          </a:r>
          <a:r>
            <a:rPr lang="en-US" dirty="0" err="1" smtClean="0"/>
            <a:t>muddati</a:t>
          </a:r>
          <a:r>
            <a:rPr lang="en-US" dirty="0" smtClean="0"/>
            <a:t> </a:t>
          </a:r>
          <a:r>
            <a:rPr lang="en-US" dirty="0" err="1" smtClean="0"/>
            <a:t>davomida</a:t>
          </a:r>
          <a:r>
            <a:rPr lang="en-US" dirty="0" smtClean="0"/>
            <a:t> </a:t>
          </a:r>
          <a:r>
            <a:rPr lang="en-US" dirty="0" err="1" smtClean="0"/>
            <a:t>taqsimlanishi</a:t>
          </a:r>
          <a:r>
            <a:rPr lang="en-US" dirty="0" smtClean="0"/>
            <a:t> </a:t>
          </a:r>
          <a:r>
            <a:rPr lang="en-US" dirty="0" err="1" smtClean="0"/>
            <a:t>qayta</a:t>
          </a:r>
          <a:r>
            <a:rPr lang="en-US" dirty="0" smtClean="0"/>
            <a:t> </a:t>
          </a:r>
          <a:r>
            <a:rPr lang="en-US" dirty="0" err="1" smtClean="0"/>
            <a:t>ko‘rib</a:t>
          </a:r>
          <a:r>
            <a:rPr lang="en-US" dirty="0" smtClean="0"/>
            <a:t> </a:t>
          </a:r>
          <a:r>
            <a:rPr lang="en-US" dirty="0" err="1" smtClean="0"/>
            <a:t>chiqiladi</a:t>
          </a:r>
          <a:r>
            <a:rPr lang="en-US" dirty="0" smtClean="0"/>
            <a:t> </a:t>
          </a:r>
          <a:r>
            <a:rPr lang="en-US" dirty="0" err="1" smtClean="0"/>
            <a:t>va</a:t>
          </a:r>
          <a:r>
            <a:rPr lang="en-US" dirty="0" smtClean="0"/>
            <a:t> </a:t>
          </a:r>
          <a:r>
            <a:rPr lang="en-US" dirty="0" err="1" smtClean="0"/>
            <a:t>oldin</a:t>
          </a:r>
          <a:r>
            <a:rPr lang="en-US" dirty="0" smtClean="0"/>
            <a:t> </a:t>
          </a:r>
          <a:r>
            <a:rPr lang="en-US" dirty="0" err="1" smtClean="0"/>
            <a:t>hisoblangan</a:t>
          </a:r>
          <a:r>
            <a:rPr lang="en-US" dirty="0" smtClean="0"/>
            <a:t> </a:t>
          </a:r>
          <a:r>
            <a:rPr lang="en-US" dirty="0" err="1" smtClean="0"/>
            <a:t>summalarning</a:t>
          </a:r>
          <a:r>
            <a:rPr lang="en-US" dirty="0" smtClean="0"/>
            <a:t> </a:t>
          </a:r>
          <a:r>
            <a:rPr lang="en-US" dirty="0" err="1" smtClean="0"/>
            <a:t>har</a:t>
          </a:r>
          <a:r>
            <a:rPr lang="en-US" dirty="0" smtClean="0"/>
            <a:t> </a:t>
          </a:r>
          <a:r>
            <a:rPr lang="en-US" dirty="0" err="1" smtClean="0"/>
            <a:t>qanday</a:t>
          </a:r>
          <a:r>
            <a:rPr lang="en-US" dirty="0" smtClean="0"/>
            <a:t> </a:t>
          </a:r>
          <a:r>
            <a:rPr lang="en-US" dirty="0" err="1" smtClean="0"/>
            <a:t>kamayishi</a:t>
          </a:r>
          <a:r>
            <a:rPr lang="en-US" dirty="0" smtClean="0"/>
            <a:t> </a:t>
          </a:r>
          <a:r>
            <a:rPr lang="en-US" dirty="0" err="1" smtClean="0"/>
            <a:t>darhol</a:t>
          </a:r>
          <a:r>
            <a:rPr lang="en-US" dirty="0" smtClean="0"/>
            <a:t> tan </a:t>
          </a:r>
          <a:r>
            <a:rPr lang="en-US" dirty="0" err="1" smtClean="0"/>
            <a:t>olinadi</a:t>
          </a:r>
          <a:r>
            <a:rPr lang="en-US" dirty="0" smtClean="0"/>
            <a:t>.</a:t>
          </a:r>
          <a:endParaRPr lang="ru-RU" dirty="0"/>
        </a:p>
      </dgm:t>
    </dgm:pt>
    <dgm:pt modelId="{DFCE475E-C6F5-4239-9238-4AC6D42418E0}" type="parTrans" cxnId="{6684945A-67F9-4058-B9A1-81C2658CCFDB}">
      <dgm:prSet/>
      <dgm:spPr/>
      <dgm:t>
        <a:bodyPr/>
        <a:lstStyle/>
        <a:p>
          <a:endParaRPr lang="ru-RU"/>
        </a:p>
      </dgm:t>
    </dgm:pt>
    <dgm:pt modelId="{1169B90C-BC23-431F-8862-B4D341B696A0}" type="sibTrans" cxnId="{6684945A-67F9-4058-B9A1-81C2658CCFDB}">
      <dgm:prSet/>
      <dgm:spPr/>
      <dgm:t>
        <a:bodyPr/>
        <a:lstStyle/>
        <a:p>
          <a:endParaRPr lang="ru-RU"/>
        </a:p>
      </dgm:t>
    </dgm:pt>
    <dgm:pt modelId="{ADA601E5-E55B-4F00-8629-587ED7198EFB}" type="pres">
      <dgm:prSet presAssocID="{C4A4DDE8-AF43-491F-A93D-78E85E016C58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9F1BCE6-D5B4-4D3A-A054-4B3CE281C8F5}" type="pres">
      <dgm:prSet presAssocID="{B16A1FCA-AE3A-4F36-A6FB-777BA013EA11}" presName="node" presStyleLbl="node1" presStyleIdx="0" presStyleCnt="2" custScaleX="74081" custScaleY="182946" custLinFactNeighborX="-1971" custLinFactNeighborY="-3499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48A24FA-9AE5-49D5-B4AB-14EFC03E681A}" type="pres">
      <dgm:prSet presAssocID="{57E41D1E-6D4F-4881-BC73-3E96E11A5F97}" presName="sibTrans" presStyleCnt="0"/>
      <dgm:spPr/>
    </dgm:pt>
    <dgm:pt modelId="{8014E159-6461-4D88-95B8-9C7D356E9555}" type="pres">
      <dgm:prSet presAssocID="{E74B6050-F727-4FD2-9607-43C53849D746}" presName="node" presStyleLbl="node1" presStyleIdx="1" presStyleCnt="2" custScaleX="111438" custScaleY="193517" custLinFactNeighborX="33115" custLinFactNeighborY="-2453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BBDD9E4C-EA25-4A1C-A5A5-346B86F4D23B}" srcId="{C4A4DDE8-AF43-491F-A93D-78E85E016C58}" destId="{B16A1FCA-AE3A-4F36-A6FB-777BA013EA11}" srcOrd="0" destOrd="0" parTransId="{494551B2-83B0-4EDE-9DF3-4ACA12214C89}" sibTransId="{57E41D1E-6D4F-4881-BC73-3E96E11A5F97}"/>
    <dgm:cxn modelId="{76FB4A06-AE9B-4997-BEFF-64238D882FF0}" type="presOf" srcId="{C4A4DDE8-AF43-491F-A93D-78E85E016C58}" destId="{ADA601E5-E55B-4F00-8629-587ED7198EFB}" srcOrd="0" destOrd="0" presId="urn:microsoft.com/office/officeart/2005/8/layout/default"/>
    <dgm:cxn modelId="{B6824ACD-A822-436E-B127-A9CD9586FDF6}" type="presOf" srcId="{B16A1FCA-AE3A-4F36-A6FB-777BA013EA11}" destId="{D9F1BCE6-D5B4-4D3A-A054-4B3CE281C8F5}" srcOrd="0" destOrd="0" presId="urn:microsoft.com/office/officeart/2005/8/layout/default"/>
    <dgm:cxn modelId="{6684945A-67F9-4058-B9A1-81C2658CCFDB}" srcId="{C4A4DDE8-AF43-491F-A93D-78E85E016C58}" destId="{E74B6050-F727-4FD2-9607-43C53849D746}" srcOrd="1" destOrd="0" parTransId="{DFCE475E-C6F5-4239-9238-4AC6D42418E0}" sibTransId="{1169B90C-BC23-431F-8862-B4D341B696A0}"/>
    <dgm:cxn modelId="{55C8A127-88CC-464E-8B41-993E3BF8B933}" type="presOf" srcId="{E74B6050-F727-4FD2-9607-43C53849D746}" destId="{8014E159-6461-4D88-95B8-9C7D356E9555}" srcOrd="0" destOrd="0" presId="urn:microsoft.com/office/officeart/2005/8/layout/default"/>
    <dgm:cxn modelId="{391B51F8-4A20-425E-973A-B0D1DC833689}" type="presParOf" srcId="{ADA601E5-E55B-4F00-8629-587ED7198EFB}" destId="{D9F1BCE6-D5B4-4D3A-A054-4B3CE281C8F5}" srcOrd="0" destOrd="0" presId="urn:microsoft.com/office/officeart/2005/8/layout/default"/>
    <dgm:cxn modelId="{D337FEF8-4661-40CF-94E6-912535E3F24B}" type="presParOf" srcId="{ADA601E5-E55B-4F00-8629-587ED7198EFB}" destId="{D48A24FA-9AE5-49D5-B4AB-14EFC03E681A}" srcOrd="1" destOrd="0" presId="urn:microsoft.com/office/officeart/2005/8/layout/default"/>
    <dgm:cxn modelId="{7011D8D5-9973-4E8B-A7D6-778DC17BD377}" type="presParOf" srcId="{ADA601E5-E55B-4F00-8629-587ED7198EFB}" destId="{8014E159-6461-4D88-95B8-9C7D356E9555}" srcOrd="2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55777758-50FE-4CB7-97E7-7A08B7D3604A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703C4D65-967A-439C-A907-6DA28B97F2DE}">
      <dgm:prSet phldrT="[Текст]"/>
      <dgm:spPr/>
      <dgm:t>
        <a:bodyPr/>
        <a:lstStyle/>
        <a:p>
          <a:r>
            <a:rPr lang="en-US" b="0" i="0" dirty="0" err="1" smtClean="0"/>
            <a:t>Ishlab</a:t>
          </a:r>
          <a:r>
            <a:rPr lang="en-US" b="0" i="0" dirty="0" smtClean="0"/>
            <a:t> </a:t>
          </a:r>
          <a:r>
            <a:rPr lang="en-US" b="0" i="0" dirty="0" err="1" smtClean="0"/>
            <a:t>chiqaruvchi</a:t>
          </a:r>
          <a:r>
            <a:rPr lang="en-US" b="0" i="0" dirty="0" smtClean="0"/>
            <a:t> </a:t>
          </a:r>
          <a:r>
            <a:rPr lang="en-US" b="0" i="0" dirty="0" err="1" smtClean="0"/>
            <a:t>yoki</a:t>
          </a:r>
          <a:r>
            <a:rPr lang="en-US" b="0" i="0" dirty="0" smtClean="0"/>
            <a:t> </a:t>
          </a:r>
          <a:r>
            <a:rPr lang="en-US" b="0" i="0" dirty="0" err="1" smtClean="0"/>
            <a:t>diler</a:t>
          </a:r>
          <a:r>
            <a:rPr lang="en-US" b="0" i="0" dirty="0" smtClean="0"/>
            <a:t> </a:t>
          </a:r>
          <a:r>
            <a:rPr lang="en-US" b="0" i="0" dirty="0" err="1" smtClean="0"/>
            <a:t>bo‘lgan</a:t>
          </a:r>
          <a:r>
            <a:rPr lang="en-US" b="0" i="0" dirty="0" smtClean="0"/>
            <a:t> </a:t>
          </a:r>
          <a:r>
            <a:rPr lang="en-US" b="0" i="0" dirty="0" err="1" smtClean="0"/>
            <a:t>ijaraga</a:t>
          </a:r>
          <a:r>
            <a:rPr lang="en-US" b="0" i="0" dirty="0" smtClean="0"/>
            <a:t> </a:t>
          </a:r>
          <a:r>
            <a:rPr lang="en-US" b="0" i="0" dirty="0" err="1" smtClean="0"/>
            <a:t>beruvchilar</a:t>
          </a:r>
          <a:r>
            <a:rPr lang="en-US" b="0" i="0" dirty="0" smtClean="0"/>
            <a:t> </a:t>
          </a:r>
          <a:r>
            <a:rPr lang="en-US" b="0" i="0" dirty="0" err="1" smtClean="0"/>
            <a:t>sotishdan</a:t>
          </a:r>
          <a:r>
            <a:rPr lang="en-US" b="0" i="0" dirty="0" smtClean="0"/>
            <a:t> </a:t>
          </a:r>
          <a:r>
            <a:rPr lang="en-US" b="0" i="0" dirty="0" err="1" smtClean="0"/>
            <a:t>foyda</a:t>
          </a:r>
          <a:r>
            <a:rPr lang="en-US" b="0" i="0" dirty="0" smtClean="0"/>
            <a:t> </a:t>
          </a:r>
          <a:r>
            <a:rPr lang="en-US" b="0" i="0" dirty="0" err="1" smtClean="0"/>
            <a:t>yoki</a:t>
          </a:r>
          <a:r>
            <a:rPr lang="en-US" b="0" i="0" dirty="0" smtClean="0"/>
            <a:t> </a:t>
          </a:r>
          <a:r>
            <a:rPr lang="en-US" b="0" i="0" dirty="0" err="1" smtClean="0"/>
            <a:t>zararni</a:t>
          </a:r>
          <a:r>
            <a:rPr lang="en-US" b="0" i="0" dirty="0" smtClean="0"/>
            <a:t> </a:t>
          </a:r>
          <a:r>
            <a:rPr lang="en-US" b="0" i="0" dirty="0" err="1" smtClean="0"/>
            <a:t>tashkilot</a:t>
          </a:r>
          <a:r>
            <a:rPr lang="en-US" b="0" i="0" dirty="0" smtClean="0"/>
            <a:t> </a:t>
          </a:r>
          <a:r>
            <a:rPr lang="en-US" b="0" i="0" dirty="0" err="1" smtClean="0"/>
            <a:t>tomonidan</a:t>
          </a:r>
          <a:r>
            <a:rPr lang="en-US" b="0" i="0" dirty="0" smtClean="0"/>
            <a:t> </a:t>
          </a:r>
          <a:r>
            <a:rPr lang="en-US" b="0" i="0" dirty="0" err="1" smtClean="0"/>
            <a:t>oddiy</a:t>
          </a:r>
          <a:r>
            <a:rPr lang="en-US" b="0" i="0" dirty="0" smtClean="0"/>
            <a:t> </a:t>
          </a:r>
          <a:r>
            <a:rPr lang="en-US" b="0" i="0" dirty="0" err="1" smtClean="0"/>
            <a:t>sotishga</a:t>
          </a:r>
          <a:r>
            <a:rPr lang="en-US" b="0" i="0" dirty="0" smtClean="0"/>
            <a:t> </a:t>
          </a:r>
          <a:r>
            <a:rPr lang="en-US" b="0" i="0" dirty="0" err="1" smtClean="0"/>
            <a:t>nisbatan</a:t>
          </a:r>
          <a:r>
            <a:rPr lang="en-US" b="0" i="0" dirty="0" smtClean="0"/>
            <a:t> </a:t>
          </a:r>
          <a:r>
            <a:rPr lang="en-US" b="0" i="0" dirty="0" err="1" smtClean="0"/>
            <a:t>qo‘llaniladigan</a:t>
          </a:r>
          <a:r>
            <a:rPr lang="en-US" b="0" i="0" dirty="0" smtClean="0"/>
            <a:t> </a:t>
          </a:r>
          <a:r>
            <a:rPr lang="en-US" b="0" i="0" dirty="0" err="1" smtClean="0"/>
            <a:t>siyosatga</a:t>
          </a:r>
          <a:r>
            <a:rPr lang="en-US" b="0" i="0" dirty="0" smtClean="0"/>
            <a:t> </a:t>
          </a:r>
          <a:r>
            <a:rPr lang="en-US" b="0" i="0" dirty="0" err="1" smtClean="0"/>
            <a:t>muvofiq</a:t>
          </a:r>
          <a:r>
            <a:rPr lang="en-US" b="0" i="0" dirty="0" smtClean="0"/>
            <a:t> </a:t>
          </a:r>
          <a:r>
            <a:rPr lang="en-US" b="0" i="0" dirty="0" err="1" smtClean="0"/>
            <a:t>hisobot</a:t>
          </a:r>
          <a:r>
            <a:rPr lang="en-US" b="0" i="0" dirty="0" smtClean="0"/>
            <a:t> </a:t>
          </a:r>
          <a:r>
            <a:rPr lang="en-US" b="0" i="0" dirty="0" err="1" smtClean="0"/>
            <a:t>davrida</a:t>
          </a:r>
          <a:r>
            <a:rPr lang="en-US" b="0" i="0" dirty="0" smtClean="0"/>
            <a:t> tan </a:t>
          </a:r>
          <a:r>
            <a:rPr lang="en-US" b="0" i="0" dirty="0" err="1" smtClean="0"/>
            <a:t>olishi</a:t>
          </a:r>
          <a:r>
            <a:rPr lang="en-US" b="0" i="0" dirty="0" smtClean="0"/>
            <a:t> </a:t>
          </a:r>
          <a:r>
            <a:rPr lang="en-US" b="0" i="0" dirty="0" err="1" smtClean="0"/>
            <a:t>kerak</a:t>
          </a:r>
          <a:r>
            <a:rPr lang="en-US" b="0" i="0" dirty="0" smtClean="0"/>
            <a:t>. Agar </a:t>
          </a:r>
          <a:r>
            <a:rPr lang="en-US" b="0" i="0" dirty="0" err="1" smtClean="0"/>
            <a:t>sun’iy</a:t>
          </a:r>
          <a:r>
            <a:rPr lang="en-US" b="0" i="0" dirty="0" smtClean="0"/>
            <a:t> </a:t>
          </a:r>
          <a:r>
            <a:rPr lang="en-US" b="0" i="0" dirty="0" err="1" smtClean="0"/>
            <a:t>pasaytirilgan</a:t>
          </a:r>
          <a:r>
            <a:rPr lang="en-US" b="0" i="0" dirty="0" smtClean="0"/>
            <a:t> </a:t>
          </a:r>
          <a:r>
            <a:rPr lang="en-US" b="0" i="0" dirty="0" err="1" smtClean="0"/>
            <a:t>foiz</a:t>
          </a:r>
          <a:r>
            <a:rPr lang="en-US" b="0" i="0" dirty="0" smtClean="0"/>
            <a:t> </a:t>
          </a:r>
          <a:r>
            <a:rPr lang="en-US" b="0" i="0" dirty="0" err="1" smtClean="0"/>
            <a:t>stavkalari</a:t>
          </a:r>
          <a:r>
            <a:rPr lang="en-US" b="0" i="0" dirty="0" smtClean="0"/>
            <a:t> </a:t>
          </a:r>
          <a:r>
            <a:rPr lang="en-US" b="0" i="0" dirty="0" err="1" smtClean="0"/>
            <a:t>o‘rnatilgan</a:t>
          </a:r>
          <a:r>
            <a:rPr lang="en-US" b="0" i="0" dirty="0" smtClean="0"/>
            <a:t> </a:t>
          </a:r>
          <a:r>
            <a:rPr lang="en-US" b="0" i="0" dirty="0" err="1" smtClean="0"/>
            <a:t>bo‘lsa</a:t>
          </a:r>
          <a:r>
            <a:rPr lang="en-US" b="0" i="0" dirty="0" smtClean="0"/>
            <a:t>, </a:t>
          </a:r>
          <a:r>
            <a:rPr lang="en-US" b="0" i="0" dirty="0" err="1" smtClean="0"/>
            <a:t>sotishdan</a:t>
          </a:r>
          <a:r>
            <a:rPr lang="en-US" b="0" i="0" dirty="0" smtClean="0"/>
            <a:t> </a:t>
          </a:r>
          <a:r>
            <a:rPr lang="en-US" b="0" i="0" dirty="0" err="1" smtClean="0"/>
            <a:t>foyda</a:t>
          </a:r>
          <a:r>
            <a:rPr lang="en-US" b="0" i="0" dirty="0" smtClean="0"/>
            <a:t> </a:t>
          </a:r>
          <a:r>
            <a:rPr lang="en-US" b="0" i="0" dirty="0" err="1" smtClean="0"/>
            <a:t>summasi</a:t>
          </a:r>
          <a:r>
            <a:rPr lang="en-US" b="0" i="0" dirty="0" smtClean="0"/>
            <a:t> </a:t>
          </a:r>
          <a:r>
            <a:rPr lang="en-US" b="0" i="0" dirty="0" err="1" smtClean="0"/>
            <a:t>bozor</a:t>
          </a:r>
          <a:r>
            <a:rPr lang="en-US" b="0" i="0" dirty="0" smtClean="0"/>
            <a:t> </a:t>
          </a:r>
          <a:r>
            <a:rPr lang="en-US" b="0" i="0" dirty="0" err="1" smtClean="0"/>
            <a:t>foiz</a:t>
          </a:r>
          <a:r>
            <a:rPr lang="en-US" b="0" i="0" dirty="0" smtClean="0"/>
            <a:t> </a:t>
          </a:r>
          <a:r>
            <a:rPr lang="en-US" b="0" i="0" dirty="0" err="1" smtClean="0"/>
            <a:t>stavkalari</a:t>
          </a:r>
          <a:r>
            <a:rPr lang="en-US" b="0" i="0" dirty="0" smtClean="0"/>
            <a:t> </a:t>
          </a:r>
          <a:r>
            <a:rPr lang="en-US" b="0" i="0" dirty="0" err="1" smtClean="0"/>
            <a:t>qo‘llanilgani</a:t>
          </a:r>
          <a:r>
            <a:rPr lang="en-US" b="0" i="0" dirty="0" smtClean="0"/>
            <a:t> </a:t>
          </a:r>
          <a:r>
            <a:rPr lang="en-US" b="0" i="0" dirty="0" err="1" smtClean="0"/>
            <a:t>kabi</a:t>
          </a:r>
          <a:r>
            <a:rPr lang="en-US" b="0" i="0" dirty="0" smtClean="0"/>
            <a:t> </a:t>
          </a:r>
          <a:r>
            <a:rPr lang="en-US" b="0" i="0" dirty="0" err="1" smtClean="0"/>
            <a:t>holda</a:t>
          </a:r>
          <a:r>
            <a:rPr lang="en-US" b="0" i="0" dirty="0" smtClean="0"/>
            <a:t> </a:t>
          </a:r>
          <a:r>
            <a:rPr lang="en-US" b="0" i="0" dirty="0" err="1" smtClean="0"/>
            <a:t>shakllanadigan</a:t>
          </a:r>
          <a:r>
            <a:rPr lang="en-US" b="0" i="0" dirty="0" smtClean="0"/>
            <a:t> </a:t>
          </a:r>
          <a:r>
            <a:rPr lang="en-US" b="0" i="0" dirty="0" err="1" smtClean="0"/>
            <a:t>summadan</a:t>
          </a:r>
          <a:r>
            <a:rPr lang="en-US" b="0" i="0" dirty="0" smtClean="0"/>
            <a:t> </a:t>
          </a:r>
          <a:r>
            <a:rPr lang="en-US" b="0" i="0" dirty="0" err="1" smtClean="0"/>
            <a:t>oshmasligi</a:t>
          </a:r>
          <a:r>
            <a:rPr lang="en-US" b="0" i="0" dirty="0" smtClean="0"/>
            <a:t> </a:t>
          </a:r>
          <a:r>
            <a:rPr lang="en-US" b="0" i="0" dirty="0" err="1" smtClean="0"/>
            <a:t>kerak</a:t>
          </a:r>
          <a:r>
            <a:rPr lang="en-US" b="0" i="0" dirty="0" smtClean="0"/>
            <a:t>. </a:t>
          </a:r>
          <a:r>
            <a:rPr lang="en-US" b="0" i="0" dirty="0" err="1" smtClean="0"/>
            <a:t>Ishlab</a:t>
          </a:r>
          <a:r>
            <a:rPr lang="en-US" b="0" i="0" dirty="0" smtClean="0"/>
            <a:t> </a:t>
          </a:r>
          <a:r>
            <a:rPr lang="en-US" b="0" i="0" dirty="0" err="1" smtClean="0"/>
            <a:t>chiqaruvchi</a:t>
          </a:r>
          <a:r>
            <a:rPr lang="en-US" b="0" i="0" dirty="0" smtClean="0"/>
            <a:t> </a:t>
          </a:r>
          <a:r>
            <a:rPr lang="en-US" b="0" i="0" dirty="0" err="1" smtClean="0"/>
            <a:t>yoki</a:t>
          </a:r>
          <a:r>
            <a:rPr lang="en-US" b="0" i="0" dirty="0" smtClean="0"/>
            <a:t> </a:t>
          </a:r>
          <a:r>
            <a:rPr lang="en-US" b="0" i="0" dirty="0" err="1" smtClean="0"/>
            <a:t>diler</a:t>
          </a:r>
          <a:r>
            <a:rPr lang="en-US" b="0" i="0" dirty="0" smtClean="0"/>
            <a:t> </a:t>
          </a:r>
          <a:r>
            <a:rPr lang="en-US" b="0" i="0" dirty="0" err="1" smtClean="0"/>
            <a:t>bo‘lgan</a:t>
          </a:r>
          <a:r>
            <a:rPr lang="en-US" b="0" i="0" dirty="0" smtClean="0"/>
            <a:t> </a:t>
          </a:r>
          <a:r>
            <a:rPr lang="en-US" b="0" i="0" dirty="0" err="1" smtClean="0"/>
            <a:t>ijaraga</a:t>
          </a:r>
          <a:r>
            <a:rPr lang="en-US" b="0" i="0" dirty="0" smtClean="0"/>
            <a:t> </a:t>
          </a:r>
          <a:r>
            <a:rPr lang="en-US" b="0" i="0" dirty="0" err="1" smtClean="0"/>
            <a:t>beruvchilar</a:t>
          </a:r>
          <a:r>
            <a:rPr lang="en-US" b="0" i="0" dirty="0" smtClean="0"/>
            <a:t> </a:t>
          </a:r>
          <a:r>
            <a:rPr lang="en-US" b="0" i="0" dirty="0" err="1" smtClean="0"/>
            <a:t>tomonidan</a:t>
          </a:r>
          <a:r>
            <a:rPr lang="en-US" b="0" i="0" dirty="0" smtClean="0"/>
            <a:t> </a:t>
          </a:r>
          <a:r>
            <a:rPr lang="en-US" b="0" i="0" dirty="0" err="1" smtClean="0"/>
            <a:t>ijara</a:t>
          </a:r>
          <a:r>
            <a:rPr lang="en-US" b="0" i="0" dirty="0" smtClean="0"/>
            <a:t> </a:t>
          </a:r>
          <a:r>
            <a:rPr lang="en-US" b="0" i="0" dirty="0" err="1" smtClean="0"/>
            <a:t>kelishuvini</a:t>
          </a:r>
          <a:r>
            <a:rPr lang="en-US" b="0" i="0" dirty="0" smtClean="0"/>
            <a:t> </a:t>
          </a:r>
          <a:r>
            <a:rPr lang="en-US" b="0" i="0" dirty="0" err="1" smtClean="0"/>
            <a:t>tayyorlash</a:t>
          </a:r>
          <a:r>
            <a:rPr lang="en-US" b="0" i="0" dirty="0" smtClean="0"/>
            <a:t> </a:t>
          </a:r>
          <a:r>
            <a:rPr lang="en-US" b="0" i="0" dirty="0" err="1" smtClean="0"/>
            <a:t>va</a:t>
          </a:r>
          <a:r>
            <a:rPr lang="en-US" b="0" i="0" dirty="0" smtClean="0"/>
            <a:t> </a:t>
          </a:r>
          <a:r>
            <a:rPr lang="en-US" b="0" i="0" dirty="0" err="1" smtClean="0"/>
            <a:t>tuzishga</a:t>
          </a:r>
          <a:r>
            <a:rPr lang="en-US" b="0" i="0" dirty="0" smtClean="0"/>
            <a:t> </a:t>
          </a:r>
          <a:r>
            <a:rPr lang="en-US" b="0" i="0" dirty="0" err="1" smtClean="0"/>
            <a:t>oid</a:t>
          </a:r>
          <a:r>
            <a:rPr lang="en-US" b="0" i="0" dirty="0" smtClean="0"/>
            <a:t> </a:t>
          </a:r>
          <a:r>
            <a:rPr lang="en-US" b="0" i="0" dirty="0" err="1" smtClean="0"/>
            <a:t>amalga</a:t>
          </a:r>
          <a:r>
            <a:rPr lang="en-US" b="0" i="0" dirty="0" smtClean="0"/>
            <a:t> </a:t>
          </a:r>
          <a:r>
            <a:rPr lang="en-US" b="0" i="0" dirty="0" err="1" smtClean="0"/>
            <a:t>oshirilgan</a:t>
          </a:r>
          <a:r>
            <a:rPr lang="en-US" b="0" i="0" dirty="0" smtClean="0"/>
            <a:t> </a:t>
          </a:r>
          <a:r>
            <a:rPr lang="en-US" b="0" i="0" dirty="0" err="1" smtClean="0"/>
            <a:t>xarajatlar</a:t>
          </a:r>
          <a:r>
            <a:rPr lang="en-US" b="0" i="0" dirty="0" smtClean="0"/>
            <a:t> </a:t>
          </a:r>
          <a:r>
            <a:rPr lang="en-US" b="0" i="0" dirty="0" err="1" smtClean="0"/>
            <a:t>sotishdan</a:t>
          </a:r>
          <a:r>
            <a:rPr lang="en-US" b="0" i="0" dirty="0" smtClean="0"/>
            <a:t> </a:t>
          </a:r>
          <a:r>
            <a:rPr lang="en-US" b="0" i="0" dirty="0" err="1" smtClean="0"/>
            <a:t>foyda</a:t>
          </a:r>
          <a:r>
            <a:rPr lang="en-US" b="0" i="0" dirty="0" smtClean="0"/>
            <a:t> tan </a:t>
          </a:r>
          <a:r>
            <a:rPr lang="en-US" b="0" i="0" dirty="0" err="1" smtClean="0"/>
            <a:t>olinganida</a:t>
          </a:r>
          <a:r>
            <a:rPr lang="en-US" b="0" i="0" dirty="0" smtClean="0"/>
            <a:t> </a:t>
          </a:r>
          <a:r>
            <a:rPr lang="en-US" b="0" i="0" dirty="0" err="1" smtClean="0"/>
            <a:t>xarajat</a:t>
          </a:r>
          <a:r>
            <a:rPr lang="en-US" b="0" i="0" dirty="0" smtClean="0"/>
            <a:t> </a:t>
          </a:r>
          <a:r>
            <a:rPr lang="en-US" b="0" i="0" dirty="0" err="1" smtClean="0"/>
            <a:t>sifatida</a:t>
          </a:r>
          <a:r>
            <a:rPr lang="en-US" b="0" i="0" dirty="0" smtClean="0"/>
            <a:t> </a:t>
          </a:r>
          <a:r>
            <a:rPr lang="en-US" b="0" i="0" dirty="0" err="1" smtClean="0"/>
            <a:t>aks</a:t>
          </a:r>
          <a:r>
            <a:rPr lang="en-US" b="0" i="0" dirty="0" smtClean="0"/>
            <a:t> </a:t>
          </a:r>
          <a:r>
            <a:rPr lang="en-US" b="0" i="0" dirty="0" err="1" smtClean="0"/>
            <a:t>ettirilishi</a:t>
          </a:r>
          <a:r>
            <a:rPr lang="en-US" b="0" i="0" dirty="0" smtClean="0"/>
            <a:t> </a:t>
          </a:r>
          <a:r>
            <a:rPr lang="en-US" b="0" i="0" dirty="0" err="1" smtClean="0"/>
            <a:t>kerak</a:t>
          </a:r>
          <a:r>
            <a:rPr lang="en-US" b="0" i="0" dirty="0" smtClean="0"/>
            <a:t>.</a:t>
          </a:r>
          <a:endParaRPr lang="ru-RU" dirty="0"/>
        </a:p>
      </dgm:t>
    </dgm:pt>
    <dgm:pt modelId="{668BABA9-1231-452B-AC25-D5E88A6E8891}" type="parTrans" cxnId="{FF90E5FB-59EA-4D87-891C-30D7A1F8A7EC}">
      <dgm:prSet/>
      <dgm:spPr/>
      <dgm:t>
        <a:bodyPr/>
        <a:lstStyle/>
        <a:p>
          <a:endParaRPr lang="ru-RU"/>
        </a:p>
      </dgm:t>
    </dgm:pt>
    <dgm:pt modelId="{B2294EFE-2DF9-4DEF-846D-8BABA01FE762}" type="sibTrans" cxnId="{FF90E5FB-59EA-4D87-891C-30D7A1F8A7EC}">
      <dgm:prSet/>
      <dgm:spPr/>
      <dgm:t>
        <a:bodyPr/>
        <a:lstStyle/>
        <a:p>
          <a:endParaRPr lang="ru-RU"/>
        </a:p>
      </dgm:t>
    </dgm:pt>
    <dgm:pt modelId="{54C8C48D-D6E5-4D86-80E4-70B8BFBA2639}" type="pres">
      <dgm:prSet presAssocID="{55777758-50FE-4CB7-97E7-7A08B7D3604A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72A00ADB-BB6C-40CD-9690-07F6DB56F9D0}" type="pres">
      <dgm:prSet presAssocID="{703C4D65-967A-439C-A907-6DA28B97F2DE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F90E5FB-59EA-4D87-891C-30D7A1F8A7EC}" srcId="{55777758-50FE-4CB7-97E7-7A08B7D3604A}" destId="{703C4D65-967A-439C-A907-6DA28B97F2DE}" srcOrd="0" destOrd="0" parTransId="{668BABA9-1231-452B-AC25-D5E88A6E8891}" sibTransId="{B2294EFE-2DF9-4DEF-846D-8BABA01FE762}"/>
    <dgm:cxn modelId="{2C7F8021-C373-426E-9738-975A73BE9A1E}" type="presOf" srcId="{703C4D65-967A-439C-A907-6DA28B97F2DE}" destId="{72A00ADB-BB6C-40CD-9690-07F6DB56F9D0}" srcOrd="0" destOrd="0" presId="urn:microsoft.com/office/officeart/2005/8/layout/default"/>
    <dgm:cxn modelId="{5F460FFA-957E-44C1-BF28-8D0FF797A58D}" type="presOf" srcId="{55777758-50FE-4CB7-97E7-7A08B7D3604A}" destId="{54C8C48D-D6E5-4D86-80E4-70B8BFBA2639}" srcOrd="0" destOrd="0" presId="urn:microsoft.com/office/officeart/2005/8/layout/default"/>
    <dgm:cxn modelId="{230C6B6A-88AA-416F-A9DA-12D3F885E40D}" type="presParOf" srcId="{54C8C48D-D6E5-4D86-80E4-70B8BFBA2639}" destId="{72A00ADB-BB6C-40CD-9690-07F6DB56F9D0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55777758-50FE-4CB7-97E7-7A08B7D3604A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4C8C48D-D6E5-4D86-80E4-70B8BFBA2639}" type="pres">
      <dgm:prSet presAssocID="{55777758-50FE-4CB7-97E7-7A08B7D3604A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</dgm:ptLst>
  <dgm:cxnLst>
    <dgm:cxn modelId="{6F321D8B-715D-421B-BA64-061969860152}" type="presOf" srcId="{55777758-50FE-4CB7-97E7-7A08B7D3604A}" destId="{54C8C48D-D6E5-4D86-80E4-70B8BFBA2639}" srcOrd="0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482065DF-0521-4FD9-99B6-F479D1371A72}" type="doc">
      <dgm:prSet loTypeId="urn:microsoft.com/office/officeart/2005/8/layout/vList4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35780F5-91EE-4C01-8143-F15427B192BB}">
      <dgm:prSet phldrT="[Текст]"/>
      <dgm:spPr/>
      <dgm:t>
        <a:bodyPr/>
        <a:lstStyle/>
        <a:p>
          <a:r>
            <a:rPr lang="en-US" b="0" i="0" dirty="0" err="1" smtClean="0"/>
            <a:t>Ishlab</a:t>
          </a:r>
          <a:r>
            <a:rPr lang="en-US" b="0" i="0" dirty="0" smtClean="0"/>
            <a:t> </a:t>
          </a:r>
          <a:r>
            <a:rPr lang="en-US" b="0" i="0" dirty="0" err="1" smtClean="0"/>
            <a:t>chiqaruvchilar</a:t>
          </a:r>
          <a:r>
            <a:rPr lang="en-US" b="0" i="0" dirty="0" smtClean="0"/>
            <a:t> </a:t>
          </a:r>
          <a:r>
            <a:rPr lang="en-US" b="0" i="0" dirty="0" err="1" smtClean="0"/>
            <a:t>yoki</a:t>
          </a:r>
          <a:r>
            <a:rPr lang="en-US" b="0" i="0" dirty="0" smtClean="0"/>
            <a:t> </a:t>
          </a:r>
          <a:r>
            <a:rPr lang="en-US" b="0" i="0" dirty="0" err="1" smtClean="0"/>
            <a:t>dilerlar</a:t>
          </a:r>
          <a:r>
            <a:rPr lang="en-US" b="0" i="0" dirty="0" smtClean="0"/>
            <a:t> </a:t>
          </a:r>
          <a:r>
            <a:rPr lang="en-US" b="0" i="0" dirty="0" err="1" smtClean="0"/>
            <a:t>xaridorlarga</a:t>
          </a:r>
          <a:r>
            <a:rPr lang="en-US" b="0" i="0" dirty="0" smtClean="0"/>
            <a:t> </a:t>
          </a:r>
          <a:r>
            <a:rPr lang="en-US" b="0" i="0" dirty="0" err="1" smtClean="0"/>
            <a:t>ko‘pincha</a:t>
          </a:r>
          <a:r>
            <a:rPr lang="en-US" b="0" i="0" dirty="0" smtClean="0"/>
            <a:t> </a:t>
          </a:r>
          <a:r>
            <a:rPr lang="en-US" b="0" i="0" dirty="0" err="1" smtClean="0"/>
            <a:t>aktivni</a:t>
          </a:r>
          <a:r>
            <a:rPr lang="en-US" b="0" i="0" dirty="0" smtClean="0"/>
            <a:t> </a:t>
          </a:r>
          <a:r>
            <a:rPr lang="en-US" b="0" i="0" dirty="0" err="1" smtClean="0"/>
            <a:t>sotib</a:t>
          </a:r>
          <a:r>
            <a:rPr lang="en-US" b="0" i="0" dirty="0" smtClean="0"/>
            <a:t> </a:t>
          </a:r>
          <a:r>
            <a:rPr lang="en-US" b="0" i="0" dirty="0" err="1" smtClean="0"/>
            <a:t>olish</a:t>
          </a:r>
          <a:r>
            <a:rPr lang="en-US" b="0" i="0" dirty="0" smtClean="0"/>
            <a:t> </a:t>
          </a:r>
          <a:r>
            <a:rPr lang="en-US" b="0" i="0" dirty="0" err="1" smtClean="0"/>
            <a:t>yoki</a:t>
          </a:r>
          <a:r>
            <a:rPr lang="en-US" b="0" i="0" dirty="0" smtClean="0"/>
            <a:t> </a:t>
          </a:r>
          <a:r>
            <a:rPr lang="en-US" b="0" i="0" dirty="0" err="1" smtClean="0"/>
            <a:t>ijaraga</a:t>
          </a:r>
          <a:r>
            <a:rPr lang="en-US" b="0" i="0" dirty="0" smtClean="0"/>
            <a:t> </a:t>
          </a:r>
          <a:r>
            <a:rPr lang="en-US" b="0" i="0" dirty="0" err="1" smtClean="0"/>
            <a:t>olishdan</a:t>
          </a:r>
          <a:r>
            <a:rPr lang="en-US" b="0" i="0" dirty="0" smtClean="0"/>
            <a:t> </a:t>
          </a:r>
          <a:r>
            <a:rPr lang="en-US" b="0" i="0" dirty="0" err="1" smtClean="0"/>
            <a:t>tanlash</a:t>
          </a:r>
          <a:r>
            <a:rPr lang="en-US" b="0" i="0" dirty="0" smtClean="0"/>
            <a:t> </a:t>
          </a:r>
          <a:r>
            <a:rPr lang="en-US" b="0" i="0" dirty="0" err="1" smtClean="0"/>
            <a:t>imkoniyatini</a:t>
          </a:r>
          <a:r>
            <a:rPr lang="en-US" b="0" i="0" dirty="0" smtClean="0"/>
            <a:t> </a:t>
          </a:r>
          <a:r>
            <a:rPr lang="en-US" b="0" i="0" dirty="0" err="1" smtClean="0"/>
            <a:t>beradilar</a:t>
          </a:r>
          <a:r>
            <a:rPr lang="en-US" b="0" i="0" dirty="0" smtClean="0"/>
            <a:t>. </a:t>
          </a:r>
          <a:r>
            <a:rPr lang="en-US" b="0" i="0" dirty="0" err="1" smtClean="0"/>
            <a:t>Ishlab</a:t>
          </a:r>
          <a:r>
            <a:rPr lang="en-US" b="0" i="0" dirty="0" smtClean="0"/>
            <a:t> </a:t>
          </a:r>
          <a:r>
            <a:rPr lang="en-US" b="0" i="0" dirty="0" err="1" smtClean="0"/>
            <a:t>chiqaruvchi</a:t>
          </a:r>
          <a:r>
            <a:rPr lang="en-US" b="0" i="0" dirty="0" smtClean="0"/>
            <a:t> </a:t>
          </a:r>
          <a:r>
            <a:rPr lang="en-US" b="0" i="0" dirty="0" err="1" smtClean="0"/>
            <a:t>yoki</a:t>
          </a:r>
          <a:r>
            <a:rPr lang="en-US" b="0" i="0" dirty="0" smtClean="0"/>
            <a:t> </a:t>
          </a:r>
          <a:r>
            <a:rPr lang="en-US" b="0" i="0" dirty="0" err="1" smtClean="0"/>
            <a:t>diler</a:t>
          </a:r>
          <a:r>
            <a:rPr lang="en-US" b="0" i="0" dirty="0" smtClean="0"/>
            <a:t> </a:t>
          </a:r>
          <a:r>
            <a:rPr lang="en-US" b="0" i="0" dirty="0" err="1" smtClean="0"/>
            <a:t>bo‘lgan</a:t>
          </a:r>
          <a:r>
            <a:rPr lang="en-US" b="0" i="0" dirty="0" smtClean="0"/>
            <a:t> </a:t>
          </a:r>
          <a:r>
            <a:rPr lang="en-US" b="0" i="0" dirty="0" err="1" smtClean="0"/>
            <a:t>ijaraga</a:t>
          </a:r>
          <a:r>
            <a:rPr lang="en-US" b="0" i="0" dirty="0" smtClean="0"/>
            <a:t> </a:t>
          </a:r>
          <a:r>
            <a:rPr lang="en-US" b="0" i="0" dirty="0" err="1" smtClean="0"/>
            <a:t>beruvchilar</a:t>
          </a:r>
          <a:r>
            <a:rPr lang="en-US" b="0" i="0" dirty="0" smtClean="0"/>
            <a:t> </a:t>
          </a:r>
          <a:r>
            <a:rPr lang="en-US" b="0" i="0" dirty="0" err="1" smtClean="0"/>
            <a:t>tomonidan</a:t>
          </a:r>
          <a:r>
            <a:rPr lang="en-US" b="0" i="0" dirty="0" smtClean="0"/>
            <a:t> </a:t>
          </a:r>
          <a:r>
            <a:rPr lang="en-US" b="0" i="0" dirty="0" err="1" smtClean="0"/>
            <a:t>aktiv</a:t>
          </a:r>
          <a:r>
            <a:rPr lang="en-US" b="0" i="0" dirty="0" smtClean="0"/>
            <a:t> </a:t>
          </a:r>
          <a:r>
            <a:rPr lang="en-US" b="0" i="0" dirty="0" err="1" smtClean="0"/>
            <a:t>moliyaviy</a:t>
          </a:r>
          <a:r>
            <a:rPr lang="en-US" b="0" i="0" dirty="0" smtClean="0"/>
            <a:t> </a:t>
          </a:r>
          <a:r>
            <a:rPr lang="en-US" b="0" i="0" dirty="0" err="1" smtClean="0"/>
            <a:t>ijaraga</a:t>
          </a:r>
          <a:r>
            <a:rPr lang="en-US" b="0" i="0" dirty="0" smtClean="0"/>
            <a:t> </a:t>
          </a:r>
          <a:r>
            <a:rPr lang="en-US" b="0" i="0" dirty="0" err="1" smtClean="0"/>
            <a:t>berilganida</a:t>
          </a:r>
          <a:r>
            <a:rPr lang="en-US" b="0" i="0" dirty="0" smtClean="0"/>
            <a:t>, </a:t>
          </a:r>
          <a:r>
            <a:rPr lang="en-US" b="0" i="0" dirty="0" err="1" smtClean="0"/>
            <a:t>ikkita</a:t>
          </a:r>
          <a:r>
            <a:rPr lang="en-US" b="0" i="0" dirty="0" smtClean="0"/>
            <a:t> </a:t>
          </a:r>
          <a:r>
            <a:rPr lang="en-US" b="0" i="0" dirty="0" err="1" smtClean="0"/>
            <a:t>turdagi</a:t>
          </a:r>
          <a:r>
            <a:rPr lang="en-US" b="0" i="0" dirty="0" smtClean="0"/>
            <a:t> </a:t>
          </a:r>
          <a:r>
            <a:rPr lang="en-US" b="0" i="0" dirty="0" err="1" smtClean="0"/>
            <a:t>daromad</a:t>
          </a:r>
          <a:r>
            <a:rPr lang="en-US" b="0" i="0" dirty="0" smtClean="0"/>
            <a:t> </a:t>
          </a:r>
          <a:r>
            <a:rPr lang="en-US" b="0" i="0" dirty="0" err="1" smtClean="0"/>
            <a:t>yuzaga</a:t>
          </a:r>
          <a:r>
            <a:rPr lang="en-US" b="0" i="0" dirty="0" smtClean="0"/>
            <a:t> </a:t>
          </a:r>
          <a:r>
            <a:rPr lang="en-US" b="0" i="0" dirty="0" err="1" smtClean="0"/>
            <a:t>keladi</a:t>
          </a:r>
          <a:r>
            <a:rPr lang="en-US" b="0" i="0" dirty="0" smtClean="0"/>
            <a:t>:</a:t>
          </a:r>
          <a:endParaRPr lang="ru-RU" dirty="0"/>
        </a:p>
      </dgm:t>
    </dgm:pt>
    <dgm:pt modelId="{772932D5-43B9-46EF-BCC0-4ABC0D2FDC5A}" type="parTrans" cxnId="{91DE5830-6545-42B2-A46F-4F4E01994059}">
      <dgm:prSet/>
      <dgm:spPr/>
      <dgm:t>
        <a:bodyPr/>
        <a:lstStyle/>
        <a:p>
          <a:endParaRPr lang="ru-RU"/>
        </a:p>
      </dgm:t>
    </dgm:pt>
    <dgm:pt modelId="{E1CBE5C0-F1E2-482A-B0E0-BF5EDE61F785}" type="sibTrans" cxnId="{91DE5830-6545-42B2-A46F-4F4E01994059}">
      <dgm:prSet/>
      <dgm:spPr/>
      <dgm:t>
        <a:bodyPr/>
        <a:lstStyle/>
        <a:p>
          <a:endParaRPr lang="ru-RU"/>
        </a:p>
      </dgm:t>
    </dgm:pt>
    <dgm:pt modelId="{7672D02B-93D8-4CA0-BF31-E6AD0C1B6824}">
      <dgm:prSet phldrT="[Текст]"/>
      <dgm:spPr/>
      <dgm:t>
        <a:bodyPr/>
        <a:lstStyle/>
        <a:p>
          <a:r>
            <a:rPr lang="en-US" b="0" i="0" dirty="0" err="1" smtClean="0"/>
            <a:t>ijaraga</a:t>
          </a:r>
          <a:r>
            <a:rPr lang="en-US" b="0" i="0" dirty="0" smtClean="0"/>
            <a:t> </a:t>
          </a:r>
          <a:r>
            <a:rPr lang="en-US" b="0" i="0" dirty="0" err="1" smtClean="0"/>
            <a:t>berilgan</a:t>
          </a:r>
          <a:r>
            <a:rPr lang="en-US" b="0" i="0" dirty="0" smtClean="0"/>
            <a:t> </a:t>
          </a:r>
          <a:r>
            <a:rPr lang="en-US" b="0" i="0" dirty="0" err="1" smtClean="0"/>
            <a:t>aktivni</a:t>
          </a:r>
          <a:r>
            <a:rPr lang="en-US" b="0" i="0" dirty="0" smtClean="0"/>
            <a:t> </a:t>
          </a:r>
          <a:r>
            <a:rPr lang="en-US" b="0" i="0" dirty="0" err="1" smtClean="0"/>
            <a:t>odatdagi</a:t>
          </a:r>
          <a:r>
            <a:rPr lang="en-US" b="0" i="0" dirty="0" smtClean="0"/>
            <a:t> </a:t>
          </a:r>
          <a:r>
            <a:rPr lang="en-US" b="0" i="0" dirty="0" err="1" smtClean="0"/>
            <a:t>sotish</a:t>
          </a:r>
          <a:r>
            <a:rPr lang="en-US" b="0" i="0" dirty="0" smtClean="0"/>
            <a:t> </a:t>
          </a:r>
          <a:r>
            <a:rPr lang="en-US" b="0" i="0" dirty="0" err="1" smtClean="0"/>
            <a:t>narxlarida</a:t>
          </a:r>
          <a:r>
            <a:rPr lang="en-US" b="0" i="0" dirty="0" smtClean="0"/>
            <a:t>, </a:t>
          </a:r>
          <a:r>
            <a:rPr lang="en-US" b="0" i="0" dirty="0" err="1" smtClean="0"/>
            <a:t>tegishli</a:t>
          </a:r>
          <a:r>
            <a:rPr lang="en-US" b="0" i="0" dirty="0" smtClean="0"/>
            <a:t> </a:t>
          </a:r>
          <a:r>
            <a:rPr lang="en-US" b="0" i="0" dirty="0" err="1" smtClean="0"/>
            <a:t>savdo</a:t>
          </a:r>
          <a:r>
            <a:rPr lang="en-US" b="0" i="0" dirty="0" smtClean="0"/>
            <a:t> </a:t>
          </a:r>
          <a:r>
            <a:rPr lang="en-US" b="0" i="0" dirty="0" err="1" smtClean="0"/>
            <a:t>yoki</a:t>
          </a:r>
          <a:r>
            <a:rPr lang="en-US" b="0" i="0" dirty="0" smtClean="0"/>
            <a:t> </a:t>
          </a:r>
          <a:r>
            <a:rPr lang="en-US" b="0" i="0" dirty="0" err="1" smtClean="0"/>
            <a:t>hajm</a:t>
          </a:r>
          <a:r>
            <a:rPr lang="en-US" b="0" i="0" dirty="0" smtClean="0"/>
            <a:t> </a:t>
          </a:r>
          <a:r>
            <a:rPr lang="en-US" b="0" i="0" dirty="0" err="1" smtClean="0"/>
            <a:t>bo‘yicha</a:t>
          </a:r>
          <a:r>
            <a:rPr lang="en-US" b="0" i="0" dirty="0" smtClean="0"/>
            <a:t> </a:t>
          </a:r>
          <a:r>
            <a:rPr lang="en-US" b="0" i="0" dirty="0" err="1" smtClean="0"/>
            <a:t>chegirmalarni</a:t>
          </a:r>
          <a:r>
            <a:rPr lang="en-US" b="0" i="0" dirty="0" smtClean="0"/>
            <a:t> </a:t>
          </a:r>
          <a:r>
            <a:rPr lang="en-US" b="0" i="0" dirty="0" err="1" smtClean="0"/>
            <a:t>hisobga</a:t>
          </a:r>
          <a:r>
            <a:rPr lang="en-US" b="0" i="0" dirty="0" smtClean="0"/>
            <a:t> </a:t>
          </a:r>
          <a:r>
            <a:rPr lang="en-US" b="0" i="0" dirty="0" err="1" smtClean="0"/>
            <a:t>olgan</a:t>
          </a:r>
          <a:r>
            <a:rPr lang="en-US" b="0" i="0" dirty="0" smtClean="0"/>
            <a:t> </a:t>
          </a:r>
          <a:r>
            <a:rPr lang="en-US" b="0" i="0" dirty="0" err="1" smtClean="0"/>
            <a:t>holda</a:t>
          </a:r>
          <a:r>
            <a:rPr lang="en-US" b="0" i="0" dirty="0" smtClean="0"/>
            <a:t> </a:t>
          </a:r>
          <a:r>
            <a:rPr lang="en-US" b="0" i="0" dirty="0" err="1" smtClean="0"/>
            <a:t>oddiy</a:t>
          </a:r>
          <a:r>
            <a:rPr lang="en-US" b="0" i="0" dirty="0" smtClean="0"/>
            <a:t> </a:t>
          </a:r>
          <a:r>
            <a:rPr lang="en-US" b="0" i="0" dirty="0" err="1" smtClean="0"/>
            <a:t>sotishdan</a:t>
          </a:r>
          <a:r>
            <a:rPr lang="en-US" b="0" i="0" dirty="0" smtClean="0"/>
            <a:t> </a:t>
          </a:r>
          <a:r>
            <a:rPr lang="en-US" b="0" i="0" dirty="0" err="1" smtClean="0"/>
            <a:t>olinadigan</a:t>
          </a:r>
          <a:r>
            <a:rPr lang="en-US" b="0" i="0" dirty="0" smtClean="0"/>
            <a:t> </a:t>
          </a:r>
          <a:r>
            <a:rPr lang="en-US" b="0" i="0" dirty="0" err="1" smtClean="0"/>
            <a:t>foyda</a:t>
          </a:r>
          <a:r>
            <a:rPr lang="en-US" b="0" i="0" dirty="0" smtClean="0"/>
            <a:t> </a:t>
          </a:r>
          <a:r>
            <a:rPr lang="en-US" b="0" i="0" dirty="0" err="1" smtClean="0"/>
            <a:t>yoki</a:t>
          </a:r>
          <a:r>
            <a:rPr lang="en-US" b="0" i="0" dirty="0" smtClean="0"/>
            <a:t> </a:t>
          </a:r>
          <a:r>
            <a:rPr lang="en-US" b="0" i="0" dirty="0" err="1" smtClean="0"/>
            <a:t>zararga</a:t>
          </a:r>
          <a:r>
            <a:rPr lang="en-US" b="0" i="0" dirty="0" smtClean="0"/>
            <a:t> </a:t>
          </a:r>
          <a:r>
            <a:rPr lang="en-US" b="0" i="0" dirty="0" err="1" smtClean="0"/>
            <a:t>ekvivalent</a:t>
          </a:r>
          <a:r>
            <a:rPr lang="en-US" b="0" i="0" dirty="0" smtClean="0"/>
            <a:t> </a:t>
          </a:r>
          <a:r>
            <a:rPr lang="en-US" b="0" i="0" dirty="0" err="1" smtClean="0"/>
            <a:t>foyda</a:t>
          </a:r>
          <a:r>
            <a:rPr lang="en-US" b="0" i="0" dirty="0" smtClean="0"/>
            <a:t> </a:t>
          </a:r>
          <a:r>
            <a:rPr lang="en-US" b="0" i="0" dirty="0" err="1" smtClean="0"/>
            <a:t>yoki</a:t>
          </a:r>
          <a:r>
            <a:rPr lang="en-US" b="0" i="0" dirty="0" smtClean="0"/>
            <a:t> </a:t>
          </a:r>
          <a:r>
            <a:rPr lang="en-US" b="0" i="0" dirty="0" err="1" smtClean="0"/>
            <a:t>zarar</a:t>
          </a:r>
          <a:r>
            <a:rPr lang="en-US" b="0" i="0" dirty="0" smtClean="0"/>
            <a:t>; </a:t>
          </a:r>
          <a:r>
            <a:rPr lang="en-US" b="0" i="0" dirty="0" err="1" smtClean="0"/>
            <a:t>va</a:t>
          </a:r>
          <a:endParaRPr lang="ru-RU" dirty="0"/>
        </a:p>
      </dgm:t>
    </dgm:pt>
    <dgm:pt modelId="{95BBA25A-52D4-4B63-8155-FBF8924FD145}" type="parTrans" cxnId="{01D1C9F2-C19C-4934-A54C-1AAE509A58C8}">
      <dgm:prSet/>
      <dgm:spPr/>
      <dgm:t>
        <a:bodyPr/>
        <a:lstStyle/>
        <a:p>
          <a:endParaRPr lang="ru-RU"/>
        </a:p>
      </dgm:t>
    </dgm:pt>
    <dgm:pt modelId="{AA634D26-B8E6-4A15-B36D-4122725C5270}" type="sibTrans" cxnId="{01D1C9F2-C19C-4934-A54C-1AAE509A58C8}">
      <dgm:prSet/>
      <dgm:spPr/>
      <dgm:t>
        <a:bodyPr/>
        <a:lstStyle/>
        <a:p>
          <a:endParaRPr lang="ru-RU"/>
        </a:p>
      </dgm:t>
    </dgm:pt>
    <dgm:pt modelId="{E470996E-7D01-4EEB-BBE6-A733AA9D58E0}">
      <dgm:prSet phldrT="[Текст]"/>
      <dgm:spPr/>
      <dgm:t>
        <a:bodyPr/>
        <a:lstStyle/>
        <a:p>
          <a:r>
            <a:rPr lang="en-US" b="0" i="0" dirty="0" err="1" smtClean="0"/>
            <a:t>ijara</a:t>
          </a:r>
          <a:r>
            <a:rPr lang="en-US" b="0" i="0" dirty="0" smtClean="0"/>
            <a:t> </a:t>
          </a:r>
          <a:r>
            <a:rPr lang="en-US" b="0" i="0" dirty="0" err="1" smtClean="0"/>
            <a:t>muddati</a:t>
          </a:r>
          <a:r>
            <a:rPr lang="en-US" b="0" i="0" dirty="0" smtClean="0"/>
            <a:t> </a:t>
          </a:r>
          <a:r>
            <a:rPr lang="en-US" b="0" i="0" dirty="0" err="1" smtClean="0"/>
            <a:t>davomida</a:t>
          </a:r>
          <a:r>
            <a:rPr lang="en-US" b="0" i="0" dirty="0" smtClean="0"/>
            <a:t> </a:t>
          </a:r>
          <a:r>
            <a:rPr lang="en-US" b="0" i="0" dirty="0" err="1" smtClean="0"/>
            <a:t>moliyaviy</a:t>
          </a:r>
          <a:r>
            <a:rPr lang="en-US" b="0" i="0" dirty="0" smtClean="0"/>
            <a:t> </a:t>
          </a:r>
          <a:r>
            <a:rPr lang="en-US" b="0" i="0" dirty="0" err="1" smtClean="0"/>
            <a:t>daromad</a:t>
          </a:r>
          <a:r>
            <a:rPr lang="en-US" b="0" i="0" dirty="0" smtClean="0"/>
            <a:t>.</a:t>
          </a:r>
          <a:endParaRPr lang="ru-RU" dirty="0"/>
        </a:p>
      </dgm:t>
    </dgm:pt>
    <dgm:pt modelId="{956D1A6E-271F-4A75-AA45-C0D4EF6694F9}" type="parTrans" cxnId="{F6F031FC-58D9-4244-80C9-C5B37B70D377}">
      <dgm:prSet/>
      <dgm:spPr/>
      <dgm:t>
        <a:bodyPr/>
        <a:lstStyle/>
        <a:p>
          <a:endParaRPr lang="ru-RU"/>
        </a:p>
      </dgm:t>
    </dgm:pt>
    <dgm:pt modelId="{BC6AAF3A-176B-4C07-8957-75415AA24D18}" type="sibTrans" cxnId="{F6F031FC-58D9-4244-80C9-C5B37B70D377}">
      <dgm:prSet/>
      <dgm:spPr/>
      <dgm:t>
        <a:bodyPr/>
        <a:lstStyle/>
        <a:p>
          <a:endParaRPr lang="ru-RU"/>
        </a:p>
      </dgm:t>
    </dgm:pt>
    <dgm:pt modelId="{815D7B1D-0978-4CFC-A907-AAAECF94B63B}" type="pres">
      <dgm:prSet presAssocID="{482065DF-0521-4FD9-99B6-F479D1371A72}" presName="linear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E04061A5-CD92-4A69-B6D1-A5D547550C48}" type="pres">
      <dgm:prSet presAssocID="{135780F5-91EE-4C01-8143-F15427B192BB}" presName="comp" presStyleCnt="0"/>
      <dgm:spPr/>
    </dgm:pt>
    <dgm:pt modelId="{909E88D7-94A7-4AB9-8A53-B8948F74CB68}" type="pres">
      <dgm:prSet presAssocID="{135780F5-91EE-4C01-8143-F15427B192BB}" presName="box" presStyleLbl="node1" presStyleIdx="0" presStyleCnt="1" custLinFactNeighborX="-3851" custLinFactNeighborY="-17330"/>
      <dgm:spPr/>
      <dgm:t>
        <a:bodyPr/>
        <a:lstStyle/>
        <a:p>
          <a:endParaRPr lang="ru-RU"/>
        </a:p>
      </dgm:t>
    </dgm:pt>
    <dgm:pt modelId="{9EC8C7FB-3579-4D19-807D-165D9B9297A7}" type="pres">
      <dgm:prSet presAssocID="{135780F5-91EE-4C01-8143-F15427B192BB}" presName="img" presStyleLbl="fgImgPlace1" presStyleIdx="0" presStyleCnt="1" custScaleX="124528" custScaleY="33537" custLinFactNeighborX="-12264" custLinFactNeighborY="27439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93000" r="-93000"/>
          </a:stretch>
        </a:blipFill>
      </dgm:spPr>
    </dgm:pt>
    <dgm:pt modelId="{01903E2B-439D-4F1C-85A3-7FBE025781A6}" type="pres">
      <dgm:prSet presAssocID="{135780F5-91EE-4C01-8143-F15427B192BB}" presName="text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60A6EC5-0FF5-435D-BA58-8839E70398DD}" type="presOf" srcId="{135780F5-91EE-4C01-8143-F15427B192BB}" destId="{909E88D7-94A7-4AB9-8A53-B8948F74CB68}" srcOrd="0" destOrd="0" presId="urn:microsoft.com/office/officeart/2005/8/layout/vList4"/>
    <dgm:cxn modelId="{685B7CF2-691B-4965-BBB3-820E7687301E}" type="presOf" srcId="{7672D02B-93D8-4CA0-BF31-E6AD0C1B6824}" destId="{01903E2B-439D-4F1C-85A3-7FBE025781A6}" srcOrd="1" destOrd="1" presId="urn:microsoft.com/office/officeart/2005/8/layout/vList4"/>
    <dgm:cxn modelId="{DF69AAB7-8B6D-49CC-9FE5-A5DEE0EA1D2A}" type="presOf" srcId="{135780F5-91EE-4C01-8143-F15427B192BB}" destId="{01903E2B-439D-4F1C-85A3-7FBE025781A6}" srcOrd="1" destOrd="0" presId="urn:microsoft.com/office/officeart/2005/8/layout/vList4"/>
    <dgm:cxn modelId="{30F2D76B-BCBA-4F9F-834B-61C42639450E}" type="presOf" srcId="{482065DF-0521-4FD9-99B6-F479D1371A72}" destId="{815D7B1D-0978-4CFC-A907-AAAECF94B63B}" srcOrd="0" destOrd="0" presId="urn:microsoft.com/office/officeart/2005/8/layout/vList4"/>
    <dgm:cxn modelId="{01D1C9F2-C19C-4934-A54C-1AAE509A58C8}" srcId="{135780F5-91EE-4C01-8143-F15427B192BB}" destId="{7672D02B-93D8-4CA0-BF31-E6AD0C1B6824}" srcOrd="0" destOrd="0" parTransId="{95BBA25A-52D4-4B63-8155-FBF8924FD145}" sibTransId="{AA634D26-B8E6-4A15-B36D-4122725C5270}"/>
    <dgm:cxn modelId="{F6F031FC-58D9-4244-80C9-C5B37B70D377}" srcId="{135780F5-91EE-4C01-8143-F15427B192BB}" destId="{E470996E-7D01-4EEB-BBE6-A733AA9D58E0}" srcOrd="1" destOrd="0" parTransId="{956D1A6E-271F-4A75-AA45-C0D4EF6694F9}" sibTransId="{BC6AAF3A-176B-4C07-8957-75415AA24D18}"/>
    <dgm:cxn modelId="{690E519A-FC4F-48D1-B0C5-C43FBA538F5E}" type="presOf" srcId="{7672D02B-93D8-4CA0-BF31-E6AD0C1B6824}" destId="{909E88D7-94A7-4AB9-8A53-B8948F74CB68}" srcOrd="0" destOrd="1" presId="urn:microsoft.com/office/officeart/2005/8/layout/vList4"/>
    <dgm:cxn modelId="{91DE5830-6545-42B2-A46F-4F4E01994059}" srcId="{482065DF-0521-4FD9-99B6-F479D1371A72}" destId="{135780F5-91EE-4C01-8143-F15427B192BB}" srcOrd="0" destOrd="0" parTransId="{772932D5-43B9-46EF-BCC0-4ABC0D2FDC5A}" sibTransId="{E1CBE5C0-F1E2-482A-B0E0-BF5EDE61F785}"/>
    <dgm:cxn modelId="{6B088888-074C-4F95-ABC7-C0211BED623D}" type="presOf" srcId="{E470996E-7D01-4EEB-BBE6-A733AA9D58E0}" destId="{01903E2B-439D-4F1C-85A3-7FBE025781A6}" srcOrd="1" destOrd="2" presId="urn:microsoft.com/office/officeart/2005/8/layout/vList4"/>
    <dgm:cxn modelId="{976FB8C7-C849-484D-B64F-43F60542AAC2}" type="presOf" srcId="{E470996E-7D01-4EEB-BBE6-A733AA9D58E0}" destId="{909E88D7-94A7-4AB9-8A53-B8948F74CB68}" srcOrd="0" destOrd="2" presId="urn:microsoft.com/office/officeart/2005/8/layout/vList4"/>
    <dgm:cxn modelId="{835B7FB6-A71E-4E53-B2CE-772357D57DAE}" type="presParOf" srcId="{815D7B1D-0978-4CFC-A907-AAAECF94B63B}" destId="{E04061A5-CD92-4A69-B6D1-A5D547550C48}" srcOrd="0" destOrd="0" presId="urn:microsoft.com/office/officeart/2005/8/layout/vList4"/>
    <dgm:cxn modelId="{FE0E1749-50C7-4E99-8296-E8E87DC8F7AC}" type="presParOf" srcId="{E04061A5-CD92-4A69-B6D1-A5D547550C48}" destId="{909E88D7-94A7-4AB9-8A53-B8948F74CB68}" srcOrd="0" destOrd="0" presId="urn:microsoft.com/office/officeart/2005/8/layout/vList4"/>
    <dgm:cxn modelId="{29651DB9-52EB-4736-BA7F-024E6661269E}" type="presParOf" srcId="{E04061A5-CD92-4A69-B6D1-A5D547550C48}" destId="{9EC8C7FB-3579-4D19-807D-165D9B9297A7}" srcOrd="1" destOrd="0" presId="urn:microsoft.com/office/officeart/2005/8/layout/vList4"/>
    <dgm:cxn modelId="{41008844-F2F3-4E4F-98AF-1B46038CE5B4}" type="presParOf" srcId="{E04061A5-CD92-4A69-B6D1-A5D547550C48}" destId="{01903E2B-439D-4F1C-85A3-7FBE025781A6}" srcOrd="2" destOrd="0" presId="urn:microsoft.com/office/officeart/2005/8/layout/vList4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75ECF05-1E8E-4B89-ADB2-7BEFAC854847}">
      <dsp:nvSpPr>
        <dsp:cNvPr id="0" name=""/>
        <dsp:cNvSpPr/>
      </dsp:nvSpPr>
      <dsp:spPr>
        <a:xfrm rot="5400000">
          <a:off x="-222392" y="224094"/>
          <a:ext cx="1482617" cy="1037832"/>
        </a:xfrm>
        <a:prstGeom prst="chevron">
          <a:avLst/>
        </a:prstGeom>
        <a:solidFill>
          <a:srgbClr val="FF0000"/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>
              <a:solidFill>
                <a:schemeClr val="tx1"/>
              </a:solidFill>
            </a:rPr>
            <a:t>1</a:t>
          </a:r>
          <a:endParaRPr lang="ru-RU" sz="2900" kern="1200" dirty="0">
            <a:solidFill>
              <a:schemeClr val="tx1"/>
            </a:solidFill>
          </a:endParaRPr>
        </a:p>
      </dsp:txBody>
      <dsp:txXfrm rot="-5400000">
        <a:off x="1" y="520617"/>
        <a:ext cx="1037832" cy="444785"/>
      </dsp:txXfrm>
    </dsp:sp>
    <dsp:sp modelId="{9A627562-A5DB-4D00-9CE9-3585EBC608F4}">
      <dsp:nvSpPr>
        <dsp:cNvPr id="0" name=""/>
        <dsp:cNvSpPr/>
      </dsp:nvSpPr>
      <dsp:spPr>
        <a:xfrm rot="5400000">
          <a:off x="4151865" y="-3112331"/>
          <a:ext cx="963701" cy="7191767"/>
        </a:xfrm>
        <a:prstGeom prst="round2SameRect">
          <a:avLst/>
        </a:prstGeom>
        <a:solidFill>
          <a:schemeClr val="accent5">
            <a:tint val="70000"/>
            <a:lumMod val="104000"/>
          </a:schemeClr>
        </a:solidFill>
        <a:ln w="9525" cap="rnd" cmpd="sng" algn="ctr">
          <a:solidFill>
            <a:schemeClr val="accent5">
              <a:shade val="90000"/>
            </a:schemeClr>
          </a:solidFill>
          <a:prstDash val="solid"/>
        </a:ln>
        <a:effectLst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220472" tIns="19685" rIns="19685" bIns="19685" numCol="1" spcCol="1270" anchor="ctr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100" b="1" kern="1200" dirty="0" err="1" smtClean="0">
              <a:latin typeface="Times New Roman" pitchFamily="18" charset="0"/>
              <a:cs typeface="Times New Roman" pitchFamily="18" charset="0"/>
            </a:rPr>
            <a:t>Ijara</a:t>
          </a:r>
          <a:r>
            <a:rPr lang="en-US" sz="31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100" b="1" kern="1200" dirty="0" err="1" smtClean="0">
              <a:latin typeface="Times New Roman" pitchFamily="18" charset="0"/>
              <a:cs typeface="Times New Roman" pitchFamily="18" charset="0"/>
            </a:rPr>
            <a:t>hisobining</a:t>
          </a:r>
          <a:r>
            <a:rPr lang="en-US" sz="31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100" b="1" kern="1200" dirty="0" err="1" smtClean="0">
              <a:latin typeface="Times New Roman" pitchFamily="18" charset="0"/>
              <a:cs typeface="Times New Roman" pitchFamily="18" charset="0"/>
            </a:rPr>
            <a:t>qo’llanilishi</a:t>
          </a:r>
          <a:r>
            <a:rPr lang="en-US" sz="31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100" b="1" kern="1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31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100" b="1" kern="1200" dirty="0" err="1" smtClean="0">
              <a:latin typeface="Times New Roman" pitchFamily="18" charset="0"/>
              <a:cs typeface="Times New Roman" pitchFamily="18" charset="0"/>
            </a:rPr>
            <a:t>atamalar</a:t>
          </a:r>
          <a:r>
            <a:rPr lang="en-US" sz="3100" b="1" kern="1200" dirty="0" smtClean="0">
              <a:latin typeface="Times New Roman" pitchFamily="18" charset="0"/>
              <a:cs typeface="Times New Roman" pitchFamily="18" charset="0"/>
            </a:rPr>
            <a:t>;</a:t>
          </a:r>
          <a:endParaRPr lang="ru-RU" sz="31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037832" y="48746"/>
        <a:ext cx="7144723" cy="869613"/>
      </dsp:txXfrm>
    </dsp:sp>
    <dsp:sp modelId="{085E8F81-0B3A-437E-916C-6097651D4A8D}">
      <dsp:nvSpPr>
        <dsp:cNvPr id="0" name=""/>
        <dsp:cNvSpPr/>
      </dsp:nvSpPr>
      <dsp:spPr>
        <a:xfrm rot="5400000">
          <a:off x="-222392" y="1562329"/>
          <a:ext cx="1482617" cy="1037832"/>
        </a:xfrm>
        <a:prstGeom prst="chevron">
          <a:avLst/>
        </a:prstGeom>
        <a:solidFill>
          <a:srgbClr val="FF0000"/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2</a:t>
          </a:r>
          <a:endParaRPr lang="ru-RU" sz="29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1" y="1858852"/>
        <a:ext cx="1037832" cy="444785"/>
      </dsp:txXfrm>
    </dsp:sp>
    <dsp:sp modelId="{EFF46AF7-B4EE-488A-81A9-5C44FB5832A9}">
      <dsp:nvSpPr>
        <dsp:cNvPr id="0" name=""/>
        <dsp:cNvSpPr/>
      </dsp:nvSpPr>
      <dsp:spPr>
        <a:xfrm rot="5400000">
          <a:off x="4151865" y="-1774096"/>
          <a:ext cx="963701" cy="7191767"/>
        </a:xfrm>
        <a:prstGeom prst="round2SameRect">
          <a:avLst/>
        </a:prstGeom>
        <a:solidFill>
          <a:schemeClr val="accent3">
            <a:tint val="70000"/>
            <a:lumMod val="104000"/>
          </a:schemeClr>
        </a:solidFill>
        <a:ln w="9525" cap="rnd" cmpd="sng" algn="ctr">
          <a:solidFill>
            <a:schemeClr val="accent3">
              <a:shade val="90000"/>
            </a:schemeClr>
          </a:solidFill>
          <a:prstDash val="solid"/>
        </a:ln>
        <a:effectLst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220472" tIns="19685" rIns="19685" bIns="19685" numCol="1" spcCol="1270" anchor="ctr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100" b="1" kern="1200" dirty="0" err="1" smtClean="0">
              <a:latin typeface="Times New Roman" pitchFamily="18" charset="0"/>
              <a:cs typeface="Times New Roman" pitchFamily="18" charset="0"/>
            </a:rPr>
            <a:t>Moliyaviy</a:t>
          </a:r>
          <a:r>
            <a:rPr lang="en-US" sz="31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100" b="1" kern="1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31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100" b="1" kern="1200" dirty="0" err="1" smtClean="0">
              <a:latin typeface="Times New Roman" pitchFamily="18" charset="0"/>
              <a:cs typeface="Times New Roman" pitchFamily="18" charset="0"/>
            </a:rPr>
            <a:t>operativ</a:t>
          </a:r>
          <a:r>
            <a:rPr lang="en-US" sz="31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100" b="1" kern="1200" dirty="0" err="1" smtClean="0">
              <a:latin typeface="Times New Roman" pitchFamily="18" charset="0"/>
              <a:cs typeface="Times New Roman" pitchFamily="18" charset="0"/>
            </a:rPr>
            <a:t>ijara</a:t>
          </a:r>
          <a:endParaRPr lang="ru-RU" sz="3100" b="1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037832" y="1386981"/>
        <a:ext cx="7144723" cy="869613"/>
      </dsp:txXfrm>
    </dsp:sp>
    <dsp:sp modelId="{03237F39-F8B2-4672-B1E6-BF72580E0F6E}">
      <dsp:nvSpPr>
        <dsp:cNvPr id="0" name=""/>
        <dsp:cNvSpPr/>
      </dsp:nvSpPr>
      <dsp:spPr>
        <a:xfrm rot="5400000">
          <a:off x="-222392" y="2900564"/>
          <a:ext cx="1482617" cy="1037832"/>
        </a:xfrm>
        <a:prstGeom prst="chevron">
          <a:avLst/>
        </a:prstGeom>
        <a:solidFill>
          <a:srgbClr val="FF0000"/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3</a:t>
          </a:r>
          <a:endParaRPr lang="ru-RU" sz="29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1" y="3197087"/>
        <a:ext cx="1037832" cy="444785"/>
      </dsp:txXfrm>
    </dsp:sp>
    <dsp:sp modelId="{E5281344-EF13-415F-BB30-D8E7A71956EE}">
      <dsp:nvSpPr>
        <dsp:cNvPr id="0" name=""/>
        <dsp:cNvSpPr/>
      </dsp:nvSpPr>
      <dsp:spPr>
        <a:xfrm rot="5400000">
          <a:off x="4151865" y="-435861"/>
          <a:ext cx="963701" cy="7191767"/>
        </a:xfrm>
        <a:prstGeom prst="round2SameRect">
          <a:avLst/>
        </a:prstGeom>
        <a:solidFill>
          <a:schemeClr val="accent5">
            <a:tint val="70000"/>
            <a:lumMod val="104000"/>
          </a:schemeClr>
        </a:solidFill>
        <a:ln w="9525" cap="rnd" cmpd="sng" algn="ctr">
          <a:solidFill>
            <a:schemeClr val="accent5">
              <a:shade val="90000"/>
            </a:schemeClr>
          </a:solidFill>
          <a:prstDash val="solid"/>
        </a:ln>
        <a:effectLst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220472" tIns="19685" rIns="19685" bIns="19685" numCol="1" spcCol="1270" anchor="ctr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100" b="1" kern="1200" dirty="0" err="1" smtClean="0">
              <a:latin typeface="Times New Roman" pitchFamily="18" charset="0"/>
              <a:cs typeface="Times New Roman" pitchFamily="18" charset="0"/>
            </a:rPr>
            <a:t>Ijarachilarning</a:t>
          </a:r>
          <a:r>
            <a:rPr lang="en-US" sz="31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100" b="1" kern="1200" dirty="0" err="1" smtClean="0">
              <a:latin typeface="Times New Roman" pitchFamily="18" charset="0"/>
              <a:cs typeface="Times New Roman" pitchFamily="18" charset="0"/>
            </a:rPr>
            <a:t>moliyaviy</a:t>
          </a:r>
          <a:r>
            <a:rPr lang="en-US" sz="31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100" b="1" kern="1200" dirty="0" err="1" smtClean="0">
              <a:latin typeface="Times New Roman" pitchFamily="18" charset="0"/>
              <a:cs typeface="Times New Roman" pitchFamily="18" charset="0"/>
            </a:rPr>
            <a:t>hisobotlarida</a:t>
          </a:r>
          <a:r>
            <a:rPr lang="en-US" sz="31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100" b="1" kern="1200" dirty="0" err="1" smtClean="0">
              <a:latin typeface="Times New Roman" pitchFamily="18" charset="0"/>
              <a:cs typeface="Times New Roman" pitchFamily="18" charset="0"/>
            </a:rPr>
            <a:t>ijaraning</a:t>
          </a:r>
          <a:r>
            <a:rPr lang="en-US" sz="31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100" b="1" kern="1200" dirty="0" err="1" smtClean="0">
              <a:latin typeface="Times New Roman" pitchFamily="18" charset="0"/>
              <a:cs typeface="Times New Roman" pitchFamily="18" charset="0"/>
            </a:rPr>
            <a:t>aks</a:t>
          </a:r>
          <a:r>
            <a:rPr lang="en-US" sz="31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100" b="1" kern="1200" dirty="0" err="1" smtClean="0">
              <a:latin typeface="Times New Roman" pitchFamily="18" charset="0"/>
              <a:cs typeface="Times New Roman" pitchFamily="18" charset="0"/>
            </a:rPr>
            <a:t>ettirilishi</a:t>
          </a:r>
          <a:endParaRPr lang="ru-RU" sz="31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037832" y="2725216"/>
        <a:ext cx="7144723" cy="869613"/>
      </dsp:txXfrm>
    </dsp:sp>
    <dsp:sp modelId="{AE6189F3-E487-4E37-922B-C76DD0C55551}">
      <dsp:nvSpPr>
        <dsp:cNvPr id="0" name=""/>
        <dsp:cNvSpPr/>
      </dsp:nvSpPr>
      <dsp:spPr>
        <a:xfrm rot="5400000">
          <a:off x="-222392" y="4238799"/>
          <a:ext cx="1482617" cy="1037832"/>
        </a:xfrm>
        <a:prstGeom prst="chevron">
          <a:avLst/>
        </a:prstGeom>
        <a:solidFill>
          <a:srgbClr val="FF0000"/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4</a:t>
          </a:r>
          <a:endParaRPr lang="ru-RU" sz="29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 rot="-5400000">
        <a:off x="1" y="4535322"/>
        <a:ext cx="1037832" cy="444785"/>
      </dsp:txXfrm>
    </dsp:sp>
    <dsp:sp modelId="{59EB32A8-04BB-498F-BF50-CEC8E0936077}">
      <dsp:nvSpPr>
        <dsp:cNvPr id="0" name=""/>
        <dsp:cNvSpPr/>
      </dsp:nvSpPr>
      <dsp:spPr>
        <a:xfrm rot="5400000">
          <a:off x="4151865" y="902373"/>
          <a:ext cx="963701" cy="7191767"/>
        </a:xfrm>
        <a:prstGeom prst="round2SameRect">
          <a:avLst/>
        </a:prstGeom>
        <a:solidFill>
          <a:schemeClr val="accent3">
            <a:tint val="70000"/>
            <a:lumMod val="104000"/>
          </a:schemeClr>
        </a:solidFill>
        <a:ln w="9525" cap="rnd" cmpd="sng" algn="ctr">
          <a:solidFill>
            <a:schemeClr val="accent3">
              <a:shade val="90000"/>
            </a:schemeClr>
          </a:solidFill>
          <a:prstDash val="solid"/>
        </a:ln>
        <a:effectLst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220472" tIns="19685" rIns="19685" bIns="19685" numCol="1" spcCol="1270" anchor="ctr" anchorCtr="0">
          <a:noAutofit/>
        </a:bodyPr>
        <a:lstStyle/>
        <a:p>
          <a:pPr marL="285750" lvl="1" indent="-285750" algn="l" defTabSz="1377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3100" b="1" kern="1200" dirty="0" err="1" smtClean="0">
              <a:latin typeface="Times New Roman" pitchFamily="18" charset="0"/>
              <a:cs typeface="Times New Roman" pitchFamily="18" charset="0"/>
            </a:rPr>
            <a:t>Ijaraga</a:t>
          </a:r>
          <a:r>
            <a:rPr lang="en-US" sz="31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100" b="1" kern="1200" dirty="0" err="1" smtClean="0">
              <a:latin typeface="Times New Roman" pitchFamily="18" charset="0"/>
              <a:cs typeface="Times New Roman" pitchFamily="18" charset="0"/>
            </a:rPr>
            <a:t>beruvchining</a:t>
          </a:r>
          <a:r>
            <a:rPr lang="en-US" sz="31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100" b="1" kern="1200" dirty="0" err="1" smtClean="0">
              <a:latin typeface="Times New Roman" pitchFamily="18" charset="0"/>
              <a:cs typeface="Times New Roman" pitchFamily="18" charset="0"/>
            </a:rPr>
            <a:t>moliyaviy</a:t>
          </a:r>
          <a:r>
            <a:rPr lang="en-US" sz="31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100" b="1" kern="1200" dirty="0" err="1" smtClean="0">
              <a:latin typeface="Times New Roman" pitchFamily="18" charset="0"/>
              <a:cs typeface="Times New Roman" pitchFamily="18" charset="0"/>
            </a:rPr>
            <a:t>hisobotlarida</a:t>
          </a:r>
          <a:r>
            <a:rPr lang="en-US" sz="31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100" b="1" kern="1200" dirty="0" err="1" smtClean="0">
              <a:latin typeface="Times New Roman" pitchFamily="18" charset="0"/>
              <a:cs typeface="Times New Roman" pitchFamily="18" charset="0"/>
            </a:rPr>
            <a:t>ijaraning</a:t>
          </a:r>
          <a:r>
            <a:rPr lang="en-US" sz="31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100" b="1" kern="1200" dirty="0" err="1" smtClean="0">
              <a:latin typeface="Times New Roman" pitchFamily="18" charset="0"/>
              <a:cs typeface="Times New Roman" pitchFamily="18" charset="0"/>
            </a:rPr>
            <a:t>aks</a:t>
          </a:r>
          <a:r>
            <a:rPr lang="en-US" sz="31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3100" b="1" kern="1200" dirty="0" err="1" smtClean="0">
              <a:latin typeface="Times New Roman" pitchFamily="18" charset="0"/>
              <a:cs typeface="Times New Roman" pitchFamily="18" charset="0"/>
            </a:rPr>
            <a:t>ettirilishi</a:t>
          </a:r>
          <a:endParaRPr lang="ru-RU" sz="3100" kern="1200" dirty="0">
            <a:latin typeface="Times New Roman" pitchFamily="18" charset="0"/>
            <a:cs typeface="Times New Roman" pitchFamily="18" charset="0"/>
          </a:endParaRPr>
        </a:p>
      </dsp:txBody>
      <dsp:txXfrm rot="-5400000">
        <a:off x="1037832" y="4063450"/>
        <a:ext cx="7144723" cy="86961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9FA3E4-B1C4-4F79-9748-0D1218282486}">
      <dsp:nvSpPr>
        <dsp:cNvPr id="0" name=""/>
        <dsp:cNvSpPr/>
      </dsp:nvSpPr>
      <dsp:spPr>
        <a:xfrm rot="5400000">
          <a:off x="-398949" y="402284"/>
          <a:ext cx="2659663" cy="1861764"/>
        </a:xfrm>
        <a:prstGeom prst="chevron">
          <a:avLst/>
        </a:prstGeom>
        <a:solidFill>
          <a:srgbClr val="FF0000"/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200" kern="1200" smtClean="0">
              <a:solidFill>
                <a:schemeClr val="tx1"/>
              </a:solidFill>
            </a:rPr>
            <a:t>A</a:t>
          </a:r>
          <a:endParaRPr lang="ru-RU" sz="5200" kern="1200" dirty="0">
            <a:solidFill>
              <a:schemeClr val="tx1"/>
            </a:solidFill>
          </a:endParaRPr>
        </a:p>
      </dsp:txBody>
      <dsp:txXfrm rot="-5400000">
        <a:off x="1" y="934216"/>
        <a:ext cx="1861764" cy="797899"/>
      </dsp:txXfrm>
    </dsp:sp>
    <dsp:sp modelId="{A49C233C-36B9-41DE-85C7-365B9D87205D}">
      <dsp:nvSpPr>
        <dsp:cNvPr id="0" name=""/>
        <dsp:cNvSpPr/>
      </dsp:nvSpPr>
      <dsp:spPr>
        <a:xfrm rot="5400000">
          <a:off x="4181291" y="-2316191"/>
          <a:ext cx="1728781" cy="6367835"/>
        </a:xfrm>
        <a:prstGeom prst="round2SameRect">
          <a:avLst/>
        </a:prstGeom>
        <a:solidFill>
          <a:schemeClr val="accent5">
            <a:tint val="70000"/>
            <a:lumMod val="104000"/>
          </a:schemeClr>
        </a:solidFill>
        <a:ln w="9525" cap="rnd" cmpd="sng" algn="ctr">
          <a:solidFill>
            <a:schemeClr val="accent5">
              <a:shade val="90000"/>
            </a:schemeClr>
          </a:solidFill>
          <a:prstDash val="solid"/>
        </a:ln>
        <a:effectLst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b="1" kern="1200" dirty="0" err="1" smtClean="0"/>
            <a:t>foydali</a:t>
          </a:r>
          <a:r>
            <a:rPr lang="en-US" sz="2200" b="1" kern="1200" dirty="0" smtClean="0"/>
            <a:t> </a:t>
          </a:r>
          <a:r>
            <a:rPr lang="en-US" sz="2200" b="1" kern="1200" dirty="0" err="1" smtClean="0"/>
            <a:t>qazilmalar</a:t>
          </a:r>
          <a:r>
            <a:rPr lang="en-US" sz="2200" b="1" kern="1200" dirty="0" smtClean="0"/>
            <a:t>, </a:t>
          </a:r>
          <a:r>
            <a:rPr lang="en-US" sz="2200" b="1" kern="1200" dirty="0" err="1" smtClean="0"/>
            <a:t>neft</a:t>
          </a:r>
          <a:r>
            <a:rPr lang="en-US" sz="2200" b="1" kern="1200" dirty="0" smtClean="0"/>
            <a:t>, </a:t>
          </a:r>
          <a:r>
            <a:rPr lang="en-US" sz="2200" b="1" kern="1200" dirty="0" err="1" smtClean="0"/>
            <a:t>tabiiy</a:t>
          </a:r>
          <a:r>
            <a:rPr lang="en-US" sz="2200" b="1" kern="1200" dirty="0" smtClean="0"/>
            <a:t> </a:t>
          </a:r>
          <a:r>
            <a:rPr lang="en-US" sz="2200" b="1" kern="1200" dirty="0" err="1" smtClean="0"/>
            <a:t>gaz</a:t>
          </a:r>
          <a:r>
            <a:rPr lang="en-US" sz="2200" b="1" kern="1200" dirty="0" smtClean="0"/>
            <a:t> </a:t>
          </a:r>
          <a:r>
            <a:rPr lang="en-US" sz="2200" b="1" kern="1200" dirty="0" err="1" smtClean="0"/>
            <a:t>va</a:t>
          </a:r>
          <a:r>
            <a:rPr lang="en-US" sz="2200" b="1" kern="1200" dirty="0" smtClean="0"/>
            <a:t> </a:t>
          </a:r>
          <a:r>
            <a:rPr lang="en-US" sz="2200" b="1" kern="1200" dirty="0" err="1" smtClean="0"/>
            <a:t>shunga</a:t>
          </a:r>
          <a:r>
            <a:rPr lang="en-US" sz="2200" b="1" kern="1200" dirty="0" smtClean="0"/>
            <a:t> </a:t>
          </a:r>
          <a:r>
            <a:rPr lang="en-US" sz="2200" b="1" kern="1200" dirty="0" err="1" smtClean="0"/>
            <a:t>o‘xshash</a:t>
          </a:r>
          <a:r>
            <a:rPr lang="en-US" sz="2200" b="1" kern="1200" dirty="0" smtClean="0"/>
            <a:t> </a:t>
          </a:r>
          <a:r>
            <a:rPr lang="en-US" sz="2200" b="1" kern="1200" dirty="0" err="1" smtClean="0"/>
            <a:t>qaytadan</a:t>
          </a:r>
          <a:r>
            <a:rPr lang="en-US" sz="2200" b="1" kern="1200" dirty="0" smtClean="0"/>
            <a:t> </a:t>
          </a:r>
          <a:r>
            <a:rPr lang="en-US" sz="2200" b="1" kern="1200" dirty="0" err="1" smtClean="0"/>
            <a:t>tiklanmaydigan</a:t>
          </a:r>
          <a:r>
            <a:rPr lang="en-US" sz="2200" b="1" kern="1200" dirty="0" smtClean="0"/>
            <a:t> </a:t>
          </a:r>
          <a:r>
            <a:rPr lang="en-US" sz="2200" b="1" kern="1200" dirty="0" err="1" smtClean="0"/>
            <a:t>resurslarni</a:t>
          </a:r>
          <a:r>
            <a:rPr lang="en-US" sz="2200" b="1" kern="1200" dirty="0" smtClean="0"/>
            <a:t> </a:t>
          </a:r>
          <a:r>
            <a:rPr lang="en-US" sz="2200" b="1" kern="1200" dirty="0" err="1" smtClean="0"/>
            <a:t>qidirish</a:t>
          </a:r>
          <a:r>
            <a:rPr lang="en-US" sz="2200" b="1" kern="1200" dirty="0" smtClean="0"/>
            <a:t> </a:t>
          </a:r>
          <a:r>
            <a:rPr lang="en-US" sz="2200" b="1" kern="1200" dirty="0" err="1" smtClean="0"/>
            <a:t>yoki</a:t>
          </a:r>
          <a:r>
            <a:rPr lang="en-US" sz="2200" b="1" kern="1200" dirty="0" smtClean="0"/>
            <a:t> </a:t>
          </a:r>
          <a:r>
            <a:rPr lang="en-US" sz="2200" b="1" kern="1200" dirty="0" err="1" smtClean="0"/>
            <a:t>foydalanish</a:t>
          </a:r>
          <a:r>
            <a:rPr lang="en-US" sz="2200" b="1" kern="1200" dirty="0" smtClean="0"/>
            <a:t> </a:t>
          </a:r>
          <a:r>
            <a:rPr lang="en-US" sz="2200" b="1" kern="1200" dirty="0" err="1" smtClean="0"/>
            <a:t>bilan</a:t>
          </a:r>
          <a:r>
            <a:rPr lang="en-US" sz="2200" b="1" kern="1200" dirty="0" smtClean="0"/>
            <a:t> </a:t>
          </a:r>
          <a:r>
            <a:rPr lang="en-US" sz="2200" b="1" kern="1200" dirty="0" err="1" smtClean="0"/>
            <a:t>bog‘liq</a:t>
          </a:r>
          <a:r>
            <a:rPr lang="en-US" sz="2200" b="1" kern="1200" dirty="0" smtClean="0"/>
            <a:t> </a:t>
          </a:r>
          <a:r>
            <a:rPr lang="en-US" sz="2200" b="1" kern="1200" dirty="0" err="1" smtClean="0"/>
            <a:t>bo‘lgan</a:t>
          </a:r>
          <a:r>
            <a:rPr lang="en-US" sz="2200" b="1" kern="1200" dirty="0" smtClean="0"/>
            <a:t> </a:t>
          </a:r>
          <a:r>
            <a:rPr lang="en-US" sz="2200" b="1" kern="1200" dirty="0" err="1" smtClean="0"/>
            <a:t>ijara</a:t>
          </a:r>
          <a:r>
            <a:rPr lang="en-US" sz="2200" b="1" kern="1200" dirty="0" smtClean="0"/>
            <a:t> </a:t>
          </a:r>
          <a:r>
            <a:rPr lang="en-US" sz="2200" b="1" kern="1200" dirty="0" err="1" smtClean="0"/>
            <a:t>kelishuvlari</a:t>
          </a:r>
          <a:r>
            <a:rPr lang="en-US" sz="2200" b="1" kern="1200" dirty="0" smtClean="0"/>
            <a:t>;</a:t>
          </a:r>
          <a:endParaRPr lang="ru-RU" sz="2200" kern="1200" dirty="0"/>
        </a:p>
      </dsp:txBody>
      <dsp:txXfrm rot="-5400000">
        <a:off x="1861764" y="87728"/>
        <a:ext cx="6283443" cy="1559997"/>
      </dsp:txXfrm>
    </dsp:sp>
    <dsp:sp modelId="{9AB5D00F-1CEC-4CA4-A381-D31672F3EF45}">
      <dsp:nvSpPr>
        <dsp:cNvPr id="0" name=""/>
        <dsp:cNvSpPr/>
      </dsp:nvSpPr>
      <dsp:spPr>
        <a:xfrm rot="5400000">
          <a:off x="-398949" y="2779460"/>
          <a:ext cx="2659663" cy="1861764"/>
        </a:xfrm>
        <a:prstGeom prst="chevron">
          <a:avLst/>
        </a:prstGeom>
        <a:solidFill>
          <a:srgbClr val="FF0000"/>
        </a:solidFill>
        <a:ln w="15875" cap="rnd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33020" rIns="33020" bIns="33020" numCol="1" spcCol="1270" anchor="ctr" anchorCtr="0">
          <a:noAutofit/>
        </a:bodyPr>
        <a:lstStyle/>
        <a:p>
          <a:pPr lvl="0" algn="ctr" defTabSz="2311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5200" kern="1200" dirty="0" smtClean="0">
              <a:solidFill>
                <a:schemeClr val="tx1"/>
              </a:solidFill>
            </a:rPr>
            <a:t>B</a:t>
          </a:r>
          <a:endParaRPr lang="ru-RU" sz="5200" kern="1200" dirty="0">
            <a:solidFill>
              <a:schemeClr val="tx1"/>
            </a:solidFill>
          </a:endParaRPr>
        </a:p>
      </dsp:txBody>
      <dsp:txXfrm rot="-5400000">
        <a:off x="1" y="3311392"/>
        <a:ext cx="1861764" cy="797899"/>
      </dsp:txXfrm>
    </dsp:sp>
    <dsp:sp modelId="{555ACDC3-C130-455E-82C5-D8872085D1BB}">
      <dsp:nvSpPr>
        <dsp:cNvPr id="0" name=""/>
        <dsp:cNvSpPr/>
      </dsp:nvSpPr>
      <dsp:spPr>
        <a:xfrm rot="5400000">
          <a:off x="4181291" y="60984"/>
          <a:ext cx="1728781" cy="6367835"/>
        </a:xfrm>
        <a:prstGeom prst="round2SameRect">
          <a:avLst/>
        </a:prstGeom>
        <a:solidFill>
          <a:schemeClr val="accent3">
            <a:tint val="70000"/>
            <a:lumMod val="104000"/>
          </a:schemeClr>
        </a:solidFill>
        <a:ln w="9525" cap="rnd" cmpd="sng" algn="ctr">
          <a:solidFill>
            <a:schemeClr val="accent3">
              <a:shade val="90000"/>
            </a:schemeClr>
          </a:solidFill>
          <a:prstDash val="solid"/>
        </a:ln>
        <a:effectLst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200" b="1" i="0" kern="1200" dirty="0" err="1" smtClean="0"/>
            <a:t>kinofilm</a:t>
          </a:r>
          <a:r>
            <a:rPr lang="en-US" sz="2200" b="1" i="0" kern="1200" dirty="0" smtClean="0"/>
            <a:t>, </a:t>
          </a:r>
          <a:r>
            <a:rPr lang="en-US" sz="2200" b="1" i="0" kern="1200" dirty="0" err="1" smtClean="0"/>
            <a:t>videoyozuvlar</a:t>
          </a:r>
          <a:r>
            <a:rPr lang="en-US" sz="2200" b="1" i="0" kern="1200" dirty="0" smtClean="0"/>
            <a:t>, </a:t>
          </a:r>
          <a:r>
            <a:rPr lang="en-US" sz="2200" b="1" i="0" kern="1200" dirty="0" err="1" smtClean="0"/>
            <a:t>pesalar</a:t>
          </a:r>
          <a:r>
            <a:rPr lang="en-US" sz="2200" b="1" i="0" kern="1200" dirty="0" smtClean="0"/>
            <a:t>, </a:t>
          </a:r>
          <a:r>
            <a:rPr lang="en-US" sz="2200" b="1" i="0" kern="1200" dirty="0" err="1" smtClean="0"/>
            <a:t>qo‘l</a:t>
          </a:r>
          <a:r>
            <a:rPr lang="en-US" sz="2200" b="1" i="0" kern="1200" dirty="0" smtClean="0"/>
            <a:t> </a:t>
          </a:r>
          <a:r>
            <a:rPr lang="en-US" sz="2200" b="1" i="0" kern="1200" dirty="0" err="1" smtClean="0"/>
            <a:t>yozmalar</a:t>
          </a:r>
          <a:r>
            <a:rPr lang="en-US" sz="2200" b="1" i="0" kern="1200" dirty="0" smtClean="0"/>
            <a:t>, </a:t>
          </a:r>
          <a:r>
            <a:rPr lang="en-US" sz="2200" b="1" i="0" kern="1200" dirty="0" err="1" smtClean="0"/>
            <a:t>patentlar</a:t>
          </a:r>
          <a:r>
            <a:rPr lang="en-US" sz="2200" b="1" i="0" kern="1200" dirty="0" smtClean="0"/>
            <a:t> </a:t>
          </a:r>
          <a:r>
            <a:rPr lang="en-US" sz="2200" b="1" i="0" kern="1200" dirty="0" err="1" smtClean="0"/>
            <a:t>va</a:t>
          </a:r>
          <a:r>
            <a:rPr lang="en-US" sz="2200" b="1" i="0" kern="1200" dirty="0" smtClean="0"/>
            <a:t> </a:t>
          </a:r>
          <a:r>
            <a:rPr lang="en-US" sz="2200" b="1" i="0" kern="1200" dirty="0" err="1" smtClean="0"/>
            <a:t>avtorlik</a:t>
          </a:r>
          <a:r>
            <a:rPr lang="en-US" sz="2200" b="1" i="0" kern="1200" dirty="0" smtClean="0"/>
            <a:t> </a:t>
          </a:r>
          <a:r>
            <a:rPr lang="en-US" sz="2200" b="1" i="0" kern="1200" dirty="0" err="1" smtClean="0"/>
            <a:t>huquqlari</a:t>
          </a:r>
          <a:r>
            <a:rPr lang="en-US" sz="2200" b="1" i="0" kern="1200" dirty="0" smtClean="0"/>
            <a:t> </a:t>
          </a:r>
          <a:r>
            <a:rPr lang="en-US" sz="2200" b="1" i="0" kern="1200" dirty="0" err="1" smtClean="0"/>
            <a:t>kabi</a:t>
          </a:r>
          <a:r>
            <a:rPr lang="en-US" sz="2200" b="1" i="0" kern="1200" dirty="0" smtClean="0"/>
            <a:t> </a:t>
          </a:r>
          <a:r>
            <a:rPr lang="en-US" sz="2200" b="1" i="0" kern="1200" dirty="0" err="1" smtClean="0"/>
            <a:t>moddalar</a:t>
          </a:r>
          <a:r>
            <a:rPr lang="en-US" sz="2200" b="1" i="0" kern="1200" dirty="0" smtClean="0"/>
            <a:t> </a:t>
          </a:r>
          <a:r>
            <a:rPr lang="en-US" sz="2200" b="1" i="0" kern="1200" dirty="0" err="1" smtClean="0"/>
            <a:t>bo‘yicha</a:t>
          </a:r>
          <a:r>
            <a:rPr lang="en-US" sz="2200" b="1" i="0" kern="1200" dirty="0" smtClean="0"/>
            <a:t> </a:t>
          </a:r>
          <a:r>
            <a:rPr lang="en-US" sz="2200" b="1" i="0" kern="1200" dirty="0" err="1" smtClean="0"/>
            <a:t>litsenziya</a:t>
          </a:r>
          <a:r>
            <a:rPr lang="en-US" sz="2200" b="1" i="0" kern="1200" dirty="0" smtClean="0"/>
            <a:t> </a:t>
          </a:r>
          <a:r>
            <a:rPr lang="en-US" sz="2200" b="1" i="0" kern="1200" dirty="0" err="1" smtClean="0"/>
            <a:t>shartnomalari</a:t>
          </a:r>
          <a:r>
            <a:rPr lang="en-US" sz="2200" b="1" i="0" kern="1200" dirty="0" smtClean="0"/>
            <a:t>.</a:t>
          </a:r>
          <a:endParaRPr lang="ru-RU" sz="2200" b="1" kern="1200" dirty="0"/>
        </a:p>
      </dsp:txBody>
      <dsp:txXfrm rot="-5400000">
        <a:off x="1861764" y="2464903"/>
        <a:ext cx="6283443" cy="1559997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CBC2C6-8BB3-486D-9A47-101A33B796B0}">
      <dsp:nvSpPr>
        <dsp:cNvPr id="0" name=""/>
        <dsp:cNvSpPr/>
      </dsp:nvSpPr>
      <dsp:spPr>
        <a:xfrm>
          <a:off x="0" y="78502"/>
          <a:ext cx="8229600" cy="1974374"/>
        </a:xfrm>
        <a:prstGeom prst="roundRect">
          <a:avLst/>
        </a:prstGeom>
        <a:solidFill>
          <a:schemeClr val="accent5">
            <a:tint val="70000"/>
            <a:lumMod val="104000"/>
          </a:schemeClr>
        </a:solidFill>
        <a:ln w="9525" cap="rnd" cmpd="sng" algn="ctr">
          <a:solidFill>
            <a:schemeClr val="accent5">
              <a:shade val="90000"/>
            </a:schemeClr>
          </a:solidFill>
          <a:prstDash val="solid"/>
        </a:ln>
        <a:effectLst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i="1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Ijara</a:t>
          </a:r>
          <a:r>
            <a:rPr lang="en-US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- </a:t>
          </a:r>
          <a:r>
            <a:rPr lang="en-US" sz="2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ijaraga</a:t>
          </a:r>
          <a:r>
            <a:rPr lang="en-US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beruvchi</a:t>
          </a:r>
          <a:r>
            <a:rPr lang="en-US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ijarachiga</a:t>
          </a:r>
          <a:r>
            <a:rPr lang="en-US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bir</a:t>
          </a:r>
          <a:r>
            <a:rPr lang="en-US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yoki</a:t>
          </a:r>
          <a:r>
            <a:rPr lang="en-US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bir</a:t>
          </a:r>
          <a:r>
            <a:rPr lang="en-US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necha</a:t>
          </a:r>
          <a:r>
            <a:rPr lang="en-US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to‘lovlar</a:t>
          </a:r>
          <a:r>
            <a:rPr lang="en-US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evaziga</a:t>
          </a:r>
          <a:r>
            <a:rPr lang="en-US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kelishilgan</a:t>
          </a:r>
          <a:r>
            <a:rPr lang="en-US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muddat</a:t>
          </a:r>
          <a:r>
            <a:rPr lang="en-US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davomida</a:t>
          </a:r>
          <a:r>
            <a:rPr lang="en-US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aktivdan</a:t>
          </a:r>
          <a:r>
            <a:rPr lang="en-US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foydalanish</a:t>
          </a:r>
          <a:r>
            <a:rPr lang="en-US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huquqini</a:t>
          </a:r>
          <a:r>
            <a:rPr lang="en-US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berishini</a:t>
          </a:r>
          <a:r>
            <a:rPr lang="en-US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ko‘zda</a:t>
          </a:r>
          <a:r>
            <a:rPr lang="en-US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tutadigan</a:t>
          </a:r>
          <a:r>
            <a:rPr lang="en-US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kelishuvdir</a:t>
          </a:r>
          <a:r>
            <a:rPr lang="en-US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  <a:endParaRPr lang="ru-RU" sz="24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96381" y="174883"/>
        <a:ext cx="8036838" cy="1781612"/>
      </dsp:txXfrm>
    </dsp:sp>
    <dsp:sp modelId="{F3263E19-038A-4780-9E1F-08B75DAE7409}">
      <dsp:nvSpPr>
        <dsp:cNvPr id="0" name=""/>
        <dsp:cNvSpPr/>
      </dsp:nvSpPr>
      <dsp:spPr>
        <a:xfrm>
          <a:off x="0" y="2052877"/>
          <a:ext cx="8229600" cy="397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1290" tIns="30480" rIns="170688" bIns="30480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19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2052877"/>
        <a:ext cx="8229600" cy="397440"/>
      </dsp:txXfrm>
    </dsp:sp>
    <dsp:sp modelId="{BEC174FB-C1C2-457E-8BA0-75975E330841}">
      <dsp:nvSpPr>
        <dsp:cNvPr id="0" name=""/>
        <dsp:cNvSpPr/>
      </dsp:nvSpPr>
      <dsp:spPr>
        <a:xfrm>
          <a:off x="0" y="2450317"/>
          <a:ext cx="8229600" cy="1974374"/>
        </a:xfrm>
        <a:prstGeom prst="roundRect">
          <a:avLst/>
        </a:prstGeom>
        <a:solidFill>
          <a:schemeClr val="accent3">
            <a:tint val="70000"/>
            <a:lumMod val="104000"/>
          </a:schemeClr>
        </a:solidFill>
        <a:ln w="9525" cap="rnd" cmpd="sng" algn="ctr">
          <a:solidFill>
            <a:schemeClr val="accent3">
              <a:shade val="90000"/>
            </a:schemeClr>
          </a:solidFill>
          <a:prstDash val="solid"/>
        </a:ln>
        <a:effectLst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i="1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Moliyaviy</a:t>
          </a:r>
          <a:r>
            <a:rPr lang="en-US" sz="2400" b="1" i="1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i="1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ijara</a:t>
          </a:r>
          <a:r>
            <a:rPr lang="en-US" sz="2400" b="1" i="1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– </a:t>
          </a:r>
          <a:r>
            <a:rPr lang="en-US" sz="2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aktivga</a:t>
          </a:r>
          <a:r>
            <a:rPr lang="en-US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egalik</a:t>
          </a:r>
          <a:r>
            <a:rPr lang="en-US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qilish</a:t>
          </a:r>
          <a:r>
            <a:rPr lang="en-US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bilan</a:t>
          </a:r>
          <a:r>
            <a:rPr lang="en-US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bog‘liq</a:t>
          </a:r>
          <a:r>
            <a:rPr lang="en-US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deyarli</a:t>
          </a:r>
          <a:r>
            <a:rPr lang="en-US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barcha</a:t>
          </a:r>
          <a:r>
            <a:rPr lang="en-US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xatarlar</a:t>
          </a:r>
          <a:r>
            <a:rPr lang="en-US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va</a:t>
          </a:r>
          <a:r>
            <a:rPr lang="en-US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mukofotlarni</a:t>
          </a:r>
          <a:r>
            <a:rPr lang="en-US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kelishuvning</a:t>
          </a:r>
          <a:r>
            <a:rPr lang="en-US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bir</a:t>
          </a:r>
          <a:r>
            <a:rPr lang="en-US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tomonidan</a:t>
          </a:r>
          <a:r>
            <a:rPr lang="en-US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boshqa</a:t>
          </a:r>
          <a:r>
            <a:rPr lang="en-US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tomoniga</a:t>
          </a:r>
          <a:r>
            <a:rPr lang="en-US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o‘tkazuvchi</a:t>
          </a:r>
          <a:r>
            <a:rPr lang="en-US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ijara</a:t>
          </a:r>
          <a:r>
            <a:rPr lang="en-US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 </a:t>
          </a:r>
          <a:r>
            <a:rPr lang="en-US" sz="2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Egalik</a:t>
          </a:r>
          <a:r>
            <a:rPr lang="en-US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huquqi</a:t>
          </a:r>
          <a:r>
            <a:rPr lang="en-US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pirovardida</a:t>
          </a:r>
          <a:r>
            <a:rPr lang="en-US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o‘tkazilishi</a:t>
          </a:r>
          <a:r>
            <a:rPr lang="en-US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yoki</a:t>
          </a:r>
          <a:r>
            <a:rPr lang="en-US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o‘tkazilmasligi</a:t>
          </a:r>
          <a:r>
            <a:rPr lang="en-US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mumkin</a:t>
          </a:r>
          <a:r>
            <a:rPr lang="en-US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.</a:t>
          </a:r>
          <a:r>
            <a:rPr lang="ru-RU" sz="2400" b="1" kern="1200" dirty="0" smtClean="0">
              <a:solidFill>
                <a:schemeClr val="tx1"/>
              </a:solidFill>
              <a:latin typeface="Times New Roman" pitchFamily="18" charset="0"/>
              <a:cs typeface="Times New Roman" pitchFamily="18" charset="0"/>
            </a:rPr>
            <a:t> </a:t>
          </a:r>
          <a:endParaRPr lang="ru-RU" sz="2400" kern="1200" dirty="0">
            <a:solidFill>
              <a:schemeClr val="tx1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96381" y="2546698"/>
        <a:ext cx="8036838" cy="1781612"/>
      </dsp:txXfrm>
    </dsp:sp>
    <dsp:sp modelId="{1BEAA761-4BF0-4AC7-82A2-DBDD1200E874}">
      <dsp:nvSpPr>
        <dsp:cNvPr id="0" name=""/>
        <dsp:cNvSpPr/>
      </dsp:nvSpPr>
      <dsp:spPr>
        <a:xfrm>
          <a:off x="0" y="4424692"/>
          <a:ext cx="8229600" cy="3974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1290" tIns="30480" rIns="170688" bIns="30480" numCol="1" spcCol="1270" anchor="t" anchorCtr="0">
          <a:noAutofit/>
        </a:bodyPr>
        <a:lstStyle/>
        <a:p>
          <a:pPr marL="171450" lvl="1" indent="-171450" algn="l" defTabSz="84455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endParaRPr lang="ru-RU" sz="19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0" y="4424692"/>
        <a:ext cx="8229600" cy="39744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87BAF17-66D7-4975-8B51-8A97D442BCD3}">
      <dsp:nvSpPr>
        <dsp:cNvPr id="0" name=""/>
        <dsp:cNvSpPr/>
      </dsp:nvSpPr>
      <dsp:spPr>
        <a:xfrm>
          <a:off x="0" y="0"/>
          <a:ext cx="8229600" cy="1379868"/>
        </a:xfrm>
        <a:prstGeom prst="roundRect">
          <a:avLst/>
        </a:prstGeom>
        <a:solidFill>
          <a:schemeClr val="accent5">
            <a:tint val="70000"/>
            <a:lumMod val="104000"/>
          </a:schemeClr>
        </a:solidFill>
        <a:ln w="9525" cap="rnd" cmpd="sng" algn="ctr">
          <a:solidFill>
            <a:schemeClr val="accent5">
              <a:shade val="90000"/>
            </a:schemeClr>
          </a:solidFill>
          <a:prstDash val="solid"/>
        </a:ln>
        <a:effectLst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i="1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Operativ</a:t>
          </a:r>
          <a:r>
            <a:rPr lang="en-US" sz="2800" b="1" i="1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b="1" i="1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ijara</a:t>
          </a:r>
          <a:r>
            <a:rPr lang="en-US" sz="2800" b="1" i="1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b="1" kern="12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en-US" sz="2800" b="1" kern="1200" dirty="0" err="1" smtClean="0">
              <a:latin typeface="Times New Roman" pitchFamily="18" charset="0"/>
              <a:cs typeface="Times New Roman" pitchFamily="18" charset="0"/>
            </a:rPr>
            <a:t>moliyaviy</a:t>
          </a:r>
          <a:r>
            <a:rPr lang="en-US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b="1" kern="1200" dirty="0" err="1" smtClean="0">
              <a:latin typeface="Times New Roman" pitchFamily="18" charset="0"/>
              <a:cs typeface="Times New Roman" pitchFamily="18" charset="0"/>
            </a:rPr>
            <a:t>ijaradan</a:t>
          </a:r>
          <a:r>
            <a:rPr lang="en-US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b="1" kern="1200" dirty="0" err="1" smtClean="0">
              <a:latin typeface="Times New Roman" pitchFamily="18" charset="0"/>
              <a:cs typeface="Times New Roman" pitchFamily="18" charset="0"/>
            </a:rPr>
            <a:t>tashqari</a:t>
          </a:r>
          <a:r>
            <a:rPr lang="en-US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b="1" kern="1200" dirty="0" err="1" smtClean="0">
              <a:latin typeface="Times New Roman" pitchFamily="18" charset="0"/>
              <a:cs typeface="Times New Roman" pitchFamily="18" charset="0"/>
            </a:rPr>
            <a:t>boshqa</a:t>
          </a:r>
          <a:r>
            <a:rPr lang="en-US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b="1" kern="1200" dirty="0" err="1" smtClean="0">
              <a:latin typeface="Times New Roman" pitchFamily="18" charset="0"/>
              <a:cs typeface="Times New Roman" pitchFamily="18" charset="0"/>
            </a:rPr>
            <a:t>hamma</a:t>
          </a:r>
          <a:r>
            <a:rPr lang="en-US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b="1" kern="1200" dirty="0" err="1" smtClean="0">
              <a:latin typeface="Times New Roman" pitchFamily="18" charset="0"/>
              <a:cs typeface="Times New Roman" pitchFamily="18" charset="0"/>
            </a:rPr>
            <a:t>ijara</a:t>
          </a:r>
          <a:r>
            <a:rPr lang="en-US" sz="28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800" b="1" kern="1200" dirty="0" err="1" smtClean="0">
              <a:latin typeface="Times New Roman" pitchFamily="18" charset="0"/>
              <a:cs typeface="Times New Roman" pitchFamily="18" charset="0"/>
            </a:rPr>
            <a:t>kelishuvlari</a:t>
          </a:r>
          <a:r>
            <a:rPr lang="en-US" sz="2800" b="1" kern="1200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8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7360" y="67360"/>
        <a:ext cx="8094880" cy="1245148"/>
      </dsp:txXfrm>
    </dsp:sp>
    <dsp:sp modelId="{C8A0D367-FC2F-43EF-9001-9A985887A13C}">
      <dsp:nvSpPr>
        <dsp:cNvPr id="0" name=""/>
        <dsp:cNvSpPr/>
      </dsp:nvSpPr>
      <dsp:spPr>
        <a:xfrm>
          <a:off x="0" y="1465535"/>
          <a:ext cx="8229600" cy="1379868"/>
        </a:xfrm>
        <a:prstGeom prst="roundRect">
          <a:avLst/>
        </a:prstGeom>
        <a:solidFill>
          <a:schemeClr val="accent3">
            <a:tint val="70000"/>
            <a:lumMod val="104000"/>
          </a:schemeClr>
        </a:solidFill>
        <a:ln w="9525" cap="rnd" cmpd="sng" algn="ctr">
          <a:solidFill>
            <a:schemeClr val="accent3">
              <a:shade val="90000"/>
            </a:schemeClr>
          </a:solidFill>
          <a:prstDash val="solid"/>
        </a:ln>
        <a:effectLst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i="1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Muddatidan</a:t>
          </a:r>
          <a:r>
            <a:rPr lang="en-US" sz="2400" b="1" i="1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i="1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oldin</a:t>
          </a:r>
          <a:r>
            <a:rPr lang="en-US" sz="2400" b="1" i="1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i="1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bekor</a:t>
          </a:r>
          <a:r>
            <a:rPr lang="en-US" sz="2400" b="1" i="1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i="1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qilinmaydigan</a:t>
          </a:r>
          <a:r>
            <a:rPr lang="en-US" sz="2400" b="1" i="1" kern="1200" dirty="0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i="1" kern="1200" dirty="0" err="1" smtClean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rPr>
            <a:t>ijara</a:t>
          </a:r>
          <a:r>
            <a:rPr lang="en-US" sz="2400" b="0" i="0" kern="1200" dirty="0" smtClean="0"/>
            <a:t> </a:t>
          </a:r>
          <a:r>
            <a:rPr lang="en-US" sz="2400" b="1" kern="1200" dirty="0" smtClean="0">
              <a:latin typeface="Times New Roman" pitchFamily="18" charset="0"/>
              <a:cs typeface="Times New Roman" pitchFamily="18" charset="0"/>
            </a:rPr>
            <a:t>– </a:t>
          </a:r>
          <a:r>
            <a:rPr lang="en-US" sz="2400" b="1" kern="1200" dirty="0" err="1" smtClean="0">
              <a:latin typeface="Times New Roman" pitchFamily="18" charset="0"/>
              <a:cs typeface="Times New Roman" pitchFamily="18" charset="0"/>
            </a:rPr>
            <a:t>bunday</a:t>
          </a:r>
          <a:r>
            <a:rPr lang="en-US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latin typeface="Times New Roman" pitchFamily="18" charset="0"/>
              <a:cs typeface="Times New Roman" pitchFamily="18" charset="0"/>
            </a:rPr>
            <a:t>ijara</a:t>
          </a:r>
          <a:r>
            <a:rPr lang="en-US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latin typeface="Times New Roman" pitchFamily="18" charset="0"/>
              <a:cs typeface="Times New Roman" pitchFamily="18" charset="0"/>
            </a:rPr>
            <a:t>faqat</a:t>
          </a:r>
          <a:r>
            <a:rPr lang="en-US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latin typeface="Times New Roman" pitchFamily="18" charset="0"/>
              <a:cs typeface="Times New Roman" pitchFamily="18" charset="0"/>
            </a:rPr>
            <a:t>quyidagi</a:t>
          </a:r>
          <a:r>
            <a:rPr lang="en-US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latin typeface="Times New Roman" pitchFamily="18" charset="0"/>
              <a:cs typeface="Times New Roman" pitchFamily="18" charset="0"/>
            </a:rPr>
            <a:t>hollarda</a:t>
          </a:r>
          <a:r>
            <a:rPr lang="en-US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latin typeface="Times New Roman" pitchFamily="18" charset="0"/>
              <a:cs typeface="Times New Roman" pitchFamily="18" charset="0"/>
            </a:rPr>
            <a:t>mudatidan</a:t>
          </a:r>
          <a:r>
            <a:rPr lang="en-US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latin typeface="Times New Roman" pitchFamily="18" charset="0"/>
              <a:cs typeface="Times New Roman" pitchFamily="18" charset="0"/>
            </a:rPr>
            <a:t>oldin</a:t>
          </a:r>
          <a:r>
            <a:rPr lang="en-US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latin typeface="Times New Roman" pitchFamily="18" charset="0"/>
              <a:cs typeface="Times New Roman" pitchFamily="18" charset="0"/>
            </a:rPr>
            <a:t>bekor</a:t>
          </a:r>
          <a:r>
            <a:rPr lang="en-US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latin typeface="Times New Roman" pitchFamily="18" charset="0"/>
              <a:cs typeface="Times New Roman" pitchFamily="18" charset="0"/>
            </a:rPr>
            <a:t>qilinishi</a:t>
          </a:r>
          <a:r>
            <a:rPr lang="en-US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latin typeface="Times New Roman" pitchFamily="18" charset="0"/>
              <a:cs typeface="Times New Roman" pitchFamily="18" charset="0"/>
            </a:rPr>
            <a:t>mumkin</a:t>
          </a:r>
          <a:r>
            <a:rPr lang="en-US" sz="2400" b="1" kern="1200" dirty="0" smtClean="0">
              <a:latin typeface="Times New Roman" pitchFamily="18" charset="0"/>
              <a:cs typeface="Times New Roman" pitchFamily="18" charset="0"/>
            </a:rPr>
            <a:t>: 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7360" y="1532895"/>
        <a:ext cx="8094880" cy="1245148"/>
      </dsp:txXfrm>
    </dsp:sp>
    <dsp:sp modelId="{E813434E-A43A-47EB-BD0E-1F0A897AD7B2}">
      <dsp:nvSpPr>
        <dsp:cNvPr id="0" name=""/>
        <dsp:cNvSpPr/>
      </dsp:nvSpPr>
      <dsp:spPr>
        <a:xfrm>
          <a:off x="0" y="3115244"/>
          <a:ext cx="8229600" cy="1379868"/>
        </a:xfrm>
        <a:prstGeom prst="roundRect">
          <a:avLst/>
        </a:prstGeom>
        <a:solidFill>
          <a:schemeClr val="accent5">
            <a:tint val="70000"/>
            <a:lumMod val="104000"/>
          </a:schemeClr>
        </a:solidFill>
        <a:ln w="9525" cap="rnd" cmpd="sng" algn="ctr">
          <a:solidFill>
            <a:schemeClr val="accent5">
              <a:shade val="90000"/>
            </a:schemeClr>
          </a:solidFill>
          <a:prstDash val="solid"/>
        </a:ln>
        <a:effectLst/>
      </dsp:spPr>
      <dsp:style>
        <a:lnRef idx="1">
          <a:schemeClr val="accent5"/>
        </a:lnRef>
        <a:fillRef idx="2">
          <a:schemeClr val="accent5"/>
        </a:fillRef>
        <a:effectRef idx="1">
          <a:schemeClr val="accent5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i="0" kern="1200" dirty="0" smtClean="0"/>
            <a:t>(a) </a:t>
          </a:r>
          <a:r>
            <a:rPr lang="en-US" sz="2000" b="1" i="0" kern="1200" dirty="0" err="1" smtClean="0"/>
            <a:t>qandaydir</a:t>
          </a:r>
          <a:r>
            <a:rPr lang="en-US" sz="2000" b="1" i="0" kern="1200" dirty="0" smtClean="0"/>
            <a:t> </a:t>
          </a:r>
          <a:r>
            <a:rPr lang="en-US" sz="2000" b="1" i="0" kern="1200" dirty="0" err="1" smtClean="0"/>
            <a:t>ehtimoli</a:t>
          </a:r>
          <a:r>
            <a:rPr lang="en-US" sz="2000" b="1" i="0" kern="1200" dirty="0" smtClean="0"/>
            <a:t> </a:t>
          </a:r>
          <a:r>
            <a:rPr lang="en-US" sz="2000" b="1" i="0" kern="1200" dirty="0" err="1" smtClean="0"/>
            <a:t>kam</a:t>
          </a:r>
          <a:r>
            <a:rPr lang="en-US" sz="2000" b="1" i="0" kern="1200" dirty="0" smtClean="0"/>
            <a:t> </a:t>
          </a:r>
          <a:r>
            <a:rPr lang="en-US" sz="2000" b="1" i="0" kern="1200" dirty="0" err="1" smtClean="0"/>
            <a:t>shartli</a:t>
          </a:r>
          <a:r>
            <a:rPr lang="en-US" sz="2000" b="1" i="0" kern="1200" dirty="0" smtClean="0"/>
            <a:t> </a:t>
          </a:r>
          <a:r>
            <a:rPr lang="en-US" sz="2000" b="1" i="0" kern="1200" dirty="0" err="1" smtClean="0"/>
            <a:t>hodisaning</a:t>
          </a:r>
          <a:r>
            <a:rPr lang="en-US" sz="2000" b="1" i="0" kern="1200" dirty="0" smtClean="0"/>
            <a:t> </a:t>
          </a:r>
          <a:r>
            <a:rPr lang="en-US" sz="2000" b="1" i="0" kern="1200" dirty="0" err="1" smtClean="0"/>
            <a:t>ro‘y</a:t>
          </a:r>
          <a:r>
            <a:rPr lang="en-US" sz="2000" b="1" i="0" kern="1200" dirty="0" smtClean="0"/>
            <a:t> </a:t>
          </a:r>
          <a:r>
            <a:rPr lang="en-US" sz="2000" b="1" i="0" kern="1200" dirty="0" err="1" smtClean="0"/>
            <a:t>berishi</a:t>
          </a:r>
          <a:r>
            <a:rPr lang="en-US" sz="2000" b="1" i="0" kern="1200" dirty="0" smtClean="0"/>
            <a:t> </a:t>
          </a:r>
          <a:r>
            <a:rPr lang="en-US" sz="2000" b="1" i="0" kern="1200" dirty="0" err="1" smtClean="0"/>
            <a:t>natijasida</a:t>
          </a:r>
          <a:r>
            <a:rPr lang="en-US" sz="2000" b="1" i="0" kern="1200" dirty="0" smtClean="0"/>
            <a:t>;</a:t>
          </a:r>
          <a:r>
            <a:rPr lang="en-US" sz="2000" b="1" kern="1200" dirty="0" smtClean="0"/>
            <a:t/>
          </a:r>
          <a:br>
            <a:rPr lang="en-US" sz="2000" b="1" kern="1200" dirty="0" smtClean="0"/>
          </a:br>
          <a:r>
            <a:rPr lang="en-US" sz="2000" b="1" i="0" kern="1200" dirty="0" smtClean="0"/>
            <a:t>(b) </a:t>
          </a:r>
          <a:r>
            <a:rPr lang="en-US" sz="2000" b="1" i="0" kern="1200" dirty="0" err="1" smtClean="0"/>
            <a:t>ijaraga</a:t>
          </a:r>
          <a:r>
            <a:rPr lang="en-US" sz="2000" b="1" i="0" kern="1200" dirty="0" smtClean="0"/>
            <a:t> </a:t>
          </a:r>
          <a:r>
            <a:rPr lang="en-US" sz="2000" b="1" i="0" kern="1200" dirty="0" err="1" smtClean="0"/>
            <a:t>beruvchi</a:t>
          </a:r>
          <a:r>
            <a:rPr lang="en-US" sz="2000" b="1" i="0" kern="1200" dirty="0" smtClean="0"/>
            <a:t> </a:t>
          </a:r>
          <a:r>
            <a:rPr lang="en-US" sz="2000" b="1" i="0" kern="1200" dirty="0" err="1" smtClean="0"/>
            <a:t>tomnidan</a:t>
          </a:r>
          <a:r>
            <a:rPr lang="en-US" sz="2000" b="1" i="0" kern="1200" dirty="0" smtClean="0"/>
            <a:t> </a:t>
          </a:r>
          <a:r>
            <a:rPr lang="en-US" sz="2000" b="1" i="0" kern="1200" dirty="0" err="1" smtClean="0"/>
            <a:t>ruxsat</a:t>
          </a:r>
          <a:r>
            <a:rPr lang="en-US" sz="2000" b="1" i="0" kern="1200" dirty="0" smtClean="0"/>
            <a:t> </a:t>
          </a:r>
          <a:r>
            <a:rPr lang="en-US" sz="2000" b="1" i="0" kern="1200" dirty="0" err="1" smtClean="0"/>
            <a:t>berilishi</a:t>
          </a:r>
          <a:r>
            <a:rPr lang="en-US" sz="2000" b="1" i="0" kern="1200" dirty="0" smtClean="0"/>
            <a:t> </a:t>
          </a:r>
          <a:r>
            <a:rPr lang="en-US" sz="2000" b="1" i="0" kern="1200" dirty="0" err="1" smtClean="0"/>
            <a:t>natijasida</a:t>
          </a:r>
          <a:r>
            <a:rPr lang="en-US" sz="2000" b="1" i="0" kern="1200" dirty="0" smtClean="0"/>
            <a:t>;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67360" y="3182604"/>
        <a:ext cx="8094880" cy="1245148"/>
      </dsp:txXfrm>
    </dsp:sp>
    <dsp:sp modelId="{6A4F47ED-FE6C-4E93-989D-3F55A09B40AE}">
      <dsp:nvSpPr>
        <dsp:cNvPr id="0" name=""/>
        <dsp:cNvSpPr/>
      </dsp:nvSpPr>
      <dsp:spPr>
        <a:xfrm>
          <a:off x="0" y="4682525"/>
          <a:ext cx="8229600" cy="1446916"/>
        </a:xfrm>
        <a:prstGeom prst="roundRect">
          <a:avLst/>
        </a:prstGeom>
        <a:solidFill>
          <a:schemeClr val="accent3">
            <a:tint val="70000"/>
            <a:lumMod val="104000"/>
          </a:schemeClr>
        </a:solidFill>
        <a:ln w="9525" cap="rnd" cmpd="sng" algn="ctr">
          <a:solidFill>
            <a:schemeClr val="accent3">
              <a:shade val="90000"/>
            </a:schemeClr>
          </a:solidFill>
          <a:prstDash val="solid"/>
        </a:ln>
        <a:effectLst/>
      </dsp:spPr>
      <dsp:style>
        <a:lnRef idx="1">
          <a:schemeClr val="accent3"/>
        </a:lnRef>
        <a:fillRef idx="2">
          <a:schemeClr val="accent3"/>
        </a:fillRef>
        <a:effectRef idx="1">
          <a:schemeClr val="accent3"/>
        </a:effectRef>
        <a:fontRef idx="minor">
          <a:schemeClr val="dk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600" b="1" i="0" kern="1200" dirty="0" smtClean="0"/>
            <a:t>(v) </a:t>
          </a:r>
          <a:r>
            <a:rPr lang="en-US" sz="1600" b="1" i="0" kern="1200" dirty="0" err="1" smtClean="0"/>
            <a:t>ijarachi</a:t>
          </a:r>
          <a:r>
            <a:rPr lang="en-US" sz="1600" b="1" i="0" kern="1200" dirty="0" smtClean="0"/>
            <a:t> </a:t>
          </a:r>
          <a:r>
            <a:rPr lang="en-US" sz="1600" b="1" i="0" kern="1200" dirty="0" err="1" smtClean="0"/>
            <a:t>aynan</a:t>
          </a:r>
          <a:r>
            <a:rPr lang="en-US" sz="1600" b="1" i="0" kern="1200" dirty="0" smtClean="0"/>
            <a:t> </a:t>
          </a:r>
          <a:r>
            <a:rPr lang="en-US" sz="1600" b="1" i="0" kern="1200" dirty="0" err="1" smtClean="0"/>
            <a:t>shu</a:t>
          </a:r>
          <a:r>
            <a:rPr lang="en-US" sz="1600" b="1" i="0" kern="1200" dirty="0" smtClean="0"/>
            <a:t> </a:t>
          </a:r>
          <a:r>
            <a:rPr lang="en-US" sz="1600" b="1" i="0" kern="1200" dirty="0" err="1" smtClean="0"/>
            <a:t>aktivni</a:t>
          </a:r>
          <a:r>
            <a:rPr lang="en-US" sz="1600" b="1" i="0" kern="1200" dirty="0" smtClean="0"/>
            <a:t> </a:t>
          </a:r>
          <a:r>
            <a:rPr lang="en-US" sz="1600" b="1" i="0" kern="1200" dirty="0" err="1" smtClean="0"/>
            <a:t>yoki</a:t>
          </a:r>
          <a:r>
            <a:rPr lang="en-US" sz="1600" b="1" i="0" kern="1200" dirty="0" smtClean="0"/>
            <a:t> </a:t>
          </a:r>
          <a:r>
            <a:rPr lang="en-US" sz="1600" b="1" i="0" kern="1200" dirty="0" err="1" smtClean="0"/>
            <a:t>ekvivalent</a:t>
          </a:r>
          <a:r>
            <a:rPr lang="en-US" sz="1600" b="1" i="0" kern="1200" dirty="0" smtClean="0"/>
            <a:t> </a:t>
          </a:r>
          <a:r>
            <a:rPr lang="en-US" sz="1600" b="1" i="0" kern="1200" dirty="0" err="1" smtClean="0"/>
            <a:t>aktivni</a:t>
          </a:r>
          <a:r>
            <a:rPr lang="en-US" sz="1600" b="1" i="0" kern="1200" dirty="0" smtClean="0"/>
            <a:t> </a:t>
          </a:r>
          <a:r>
            <a:rPr lang="en-US" sz="1600" b="1" i="0" kern="1200" dirty="0" err="1" smtClean="0"/>
            <a:t>ijara</a:t>
          </a:r>
          <a:r>
            <a:rPr lang="en-US" sz="1600" b="1" i="0" kern="1200" dirty="0" smtClean="0"/>
            <a:t> </a:t>
          </a:r>
          <a:r>
            <a:rPr lang="en-US" sz="1600" b="1" i="0" kern="1200" dirty="0" err="1" smtClean="0"/>
            <a:t>qilish</a:t>
          </a:r>
          <a:r>
            <a:rPr lang="en-US" sz="1600" b="1" i="0" kern="1200" dirty="0" smtClean="0"/>
            <a:t> </a:t>
          </a:r>
          <a:r>
            <a:rPr lang="en-US" sz="1600" b="1" i="0" kern="1200" dirty="0" err="1" smtClean="0"/>
            <a:t>bo‘yicha</a:t>
          </a:r>
          <a:r>
            <a:rPr lang="en-US" sz="1600" b="1" i="0" kern="1200" dirty="0" smtClean="0"/>
            <a:t> </a:t>
          </a:r>
          <a:r>
            <a:rPr lang="en-US" sz="1600" b="1" i="0" kern="1200" dirty="0" err="1" smtClean="0"/>
            <a:t>yangi</a:t>
          </a:r>
          <a:r>
            <a:rPr lang="en-US" sz="1600" b="1" i="0" kern="1200" dirty="0" smtClean="0"/>
            <a:t> </a:t>
          </a:r>
          <a:r>
            <a:rPr lang="en-US" sz="1600" b="1" i="0" kern="1200" dirty="0" err="1" smtClean="0"/>
            <a:t>kelishuvni</a:t>
          </a:r>
          <a:r>
            <a:rPr lang="en-US" sz="1600" b="1" i="0" kern="1200" dirty="0" smtClean="0"/>
            <a:t> </a:t>
          </a:r>
          <a:r>
            <a:rPr lang="en-US" sz="1600" b="1" i="0" kern="1200" dirty="0" err="1" smtClean="0"/>
            <a:t>aynan</a:t>
          </a:r>
          <a:r>
            <a:rPr lang="en-US" sz="1600" b="1" i="0" kern="1200" dirty="0" smtClean="0"/>
            <a:t> </a:t>
          </a:r>
          <a:r>
            <a:rPr lang="en-US" sz="1600" b="1" i="0" kern="1200" dirty="0" err="1" smtClean="0"/>
            <a:t>shu</a:t>
          </a:r>
          <a:r>
            <a:rPr lang="en-US" sz="1600" b="1" i="0" kern="1200" dirty="0" smtClean="0"/>
            <a:t> </a:t>
          </a:r>
          <a:r>
            <a:rPr lang="en-US" sz="1600" b="1" i="0" kern="1200" dirty="0" err="1" smtClean="0"/>
            <a:t>ijaraga</a:t>
          </a:r>
          <a:r>
            <a:rPr lang="en-US" sz="1600" b="1" i="0" kern="1200" dirty="0" smtClean="0"/>
            <a:t> </a:t>
          </a:r>
          <a:r>
            <a:rPr lang="en-US" sz="1600" b="1" i="0" kern="1200" dirty="0" err="1" smtClean="0"/>
            <a:t>beruvchi</a:t>
          </a:r>
          <a:r>
            <a:rPr lang="en-US" sz="1600" b="1" i="0" kern="1200" dirty="0" smtClean="0"/>
            <a:t> </a:t>
          </a:r>
          <a:r>
            <a:rPr lang="en-US" sz="1600" b="1" i="0" kern="1200" dirty="0" err="1" smtClean="0"/>
            <a:t>bilan</a:t>
          </a:r>
          <a:r>
            <a:rPr lang="en-US" sz="1600" b="1" i="0" kern="1200" dirty="0" smtClean="0"/>
            <a:t> </a:t>
          </a:r>
          <a:r>
            <a:rPr lang="en-US" sz="1600" b="1" i="0" kern="1200" dirty="0" err="1" smtClean="0"/>
            <a:t>tuzganida</a:t>
          </a:r>
          <a:r>
            <a:rPr lang="en-US" sz="1600" b="1" i="0" kern="1200" dirty="0" smtClean="0"/>
            <a:t>; </a:t>
          </a:r>
          <a:r>
            <a:rPr lang="en-US" sz="1600" b="1" i="0" kern="1200" dirty="0" err="1" smtClean="0"/>
            <a:t>yoki</a:t>
          </a:r>
          <a:r>
            <a:rPr lang="en-US" sz="1600" b="1" kern="1200" dirty="0" smtClean="0"/>
            <a:t/>
          </a:r>
          <a:br>
            <a:rPr lang="en-US" sz="1600" b="1" kern="1200" dirty="0" smtClean="0"/>
          </a:br>
          <a:r>
            <a:rPr lang="en-US" sz="1600" b="1" i="0" kern="1200" dirty="0" smtClean="0"/>
            <a:t>(g) </a:t>
          </a:r>
          <a:r>
            <a:rPr lang="en-US" sz="1600" b="1" i="0" kern="1200" dirty="0" err="1" smtClean="0"/>
            <a:t>ijarachi</a:t>
          </a:r>
          <a:r>
            <a:rPr lang="en-US" sz="1600" b="1" i="0" kern="1200" dirty="0" smtClean="0"/>
            <a:t> </a:t>
          </a:r>
          <a:r>
            <a:rPr lang="en-US" sz="1600" b="1" i="0" kern="1200" dirty="0" err="1" smtClean="0"/>
            <a:t>tomonidan</a:t>
          </a:r>
          <a:r>
            <a:rPr lang="en-US" sz="1600" b="1" i="0" kern="1200" dirty="0" smtClean="0"/>
            <a:t> </a:t>
          </a:r>
          <a:r>
            <a:rPr lang="en-US" sz="1600" b="1" i="0" kern="1200" dirty="0" err="1" smtClean="0"/>
            <a:t>shunday</a:t>
          </a:r>
          <a:r>
            <a:rPr lang="en-US" sz="1600" b="1" i="0" kern="1200" dirty="0" smtClean="0"/>
            <a:t> </a:t>
          </a:r>
          <a:r>
            <a:rPr lang="en-US" sz="1600" b="1" i="0" kern="1200" dirty="0" err="1" smtClean="0"/>
            <a:t>qo‘shimcha</a:t>
          </a:r>
          <a:r>
            <a:rPr lang="en-US" sz="1600" b="1" i="0" kern="1200" dirty="0" smtClean="0"/>
            <a:t> </a:t>
          </a:r>
          <a:r>
            <a:rPr lang="en-US" sz="1600" b="1" i="0" kern="1200" dirty="0" err="1" smtClean="0"/>
            <a:t>to‘lov</a:t>
          </a:r>
          <a:r>
            <a:rPr lang="en-US" sz="1600" b="1" i="0" kern="1200" dirty="0" smtClean="0"/>
            <a:t> </a:t>
          </a:r>
          <a:r>
            <a:rPr lang="en-US" sz="1600" b="1" i="0" kern="1200" dirty="0" err="1" smtClean="0"/>
            <a:t>amalga</a:t>
          </a:r>
          <a:r>
            <a:rPr lang="en-US" sz="1600" b="1" i="0" kern="1200" dirty="0" smtClean="0"/>
            <a:t> </a:t>
          </a:r>
          <a:r>
            <a:rPr lang="en-US" sz="1600" b="1" i="0" kern="1200" dirty="0" err="1" smtClean="0"/>
            <a:t>oshirilganidaki</a:t>
          </a:r>
          <a:r>
            <a:rPr lang="en-US" sz="1600" b="1" i="0" kern="1200" dirty="0" smtClean="0"/>
            <a:t>, </a:t>
          </a:r>
          <a:r>
            <a:rPr lang="en-US" sz="1600" b="1" i="0" kern="1200" dirty="0" err="1" smtClean="0"/>
            <a:t>bunda</a:t>
          </a:r>
          <a:r>
            <a:rPr lang="en-US" sz="1600" b="1" i="0" kern="1200" dirty="0" smtClean="0"/>
            <a:t> </a:t>
          </a:r>
          <a:r>
            <a:rPr lang="en-US" sz="1600" b="1" i="0" kern="1200" dirty="0" err="1" smtClean="0"/>
            <a:t>ijara</a:t>
          </a:r>
          <a:r>
            <a:rPr lang="en-US" sz="1600" b="1" i="0" kern="1200" dirty="0" smtClean="0"/>
            <a:t> </a:t>
          </a:r>
          <a:r>
            <a:rPr lang="en-US" sz="1600" b="1" i="0" kern="1200" dirty="0" err="1" smtClean="0"/>
            <a:t>boshlanishi</a:t>
          </a:r>
          <a:r>
            <a:rPr lang="en-US" sz="1600" b="1" i="0" kern="1200" dirty="0" smtClean="0"/>
            <a:t> </a:t>
          </a:r>
          <a:r>
            <a:rPr lang="en-US" sz="1600" b="1" i="0" kern="1200" dirty="0" err="1" smtClean="0"/>
            <a:t>paytida</a:t>
          </a:r>
          <a:r>
            <a:rPr lang="en-US" sz="1600" b="1" i="0" kern="1200" dirty="0" smtClean="0"/>
            <a:t> </a:t>
          </a:r>
          <a:r>
            <a:rPr lang="en-US" sz="1600" b="1" i="0" kern="1200" dirty="0" err="1" smtClean="0"/>
            <a:t>ijara</a:t>
          </a:r>
          <a:r>
            <a:rPr lang="en-US" sz="1600" b="1" i="0" kern="1200" dirty="0" smtClean="0"/>
            <a:t> </a:t>
          </a:r>
          <a:r>
            <a:rPr lang="en-US" sz="1600" b="1" i="0" kern="1200" dirty="0" err="1" smtClean="0"/>
            <a:t>kelishuvining</a:t>
          </a:r>
          <a:r>
            <a:rPr lang="en-US" sz="1600" b="1" i="0" kern="1200" dirty="0" smtClean="0"/>
            <a:t> </a:t>
          </a:r>
          <a:r>
            <a:rPr lang="en-US" sz="1600" b="1" i="0" kern="1200" dirty="0" err="1" smtClean="0"/>
            <a:t>davom</a:t>
          </a:r>
          <a:r>
            <a:rPr lang="en-US" sz="1600" b="1" i="0" kern="1200" dirty="0" smtClean="0"/>
            <a:t> </a:t>
          </a:r>
          <a:r>
            <a:rPr lang="en-US" sz="1600" b="1" i="0" kern="1200" dirty="0" err="1" smtClean="0"/>
            <a:t>qilishi</a:t>
          </a:r>
          <a:r>
            <a:rPr lang="en-US" sz="1600" b="1" i="0" kern="1200" dirty="0" smtClean="0"/>
            <a:t> </a:t>
          </a:r>
          <a:r>
            <a:rPr lang="en-US" sz="1600" b="1" i="0" kern="1200" dirty="0" err="1" smtClean="0"/>
            <a:t>yetarli</a:t>
          </a:r>
          <a:r>
            <a:rPr lang="en-US" sz="1600" b="1" i="0" kern="1200" dirty="0" smtClean="0"/>
            <a:t> </a:t>
          </a:r>
          <a:r>
            <a:rPr lang="en-US" sz="1600" b="1" i="0" kern="1200" dirty="0" err="1" smtClean="0"/>
            <a:t>darajada</a:t>
          </a:r>
          <a:r>
            <a:rPr lang="en-US" sz="1600" b="1" i="0" kern="1200" dirty="0" smtClean="0"/>
            <a:t> </a:t>
          </a:r>
          <a:r>
            <a:rPr lang="en-US" sz="1600" b="1" i="0" kern="1200" dirty="0" err="1" smtClean="0"/>
            <a:t>aniq</a:t>
          </a:r>
          <a:r>
            <a:rPr lang="en-US" sz="1600" b="1" i="0" kern="1200" dirty="0" smtClean="0"/>
            <a:t> </a:t>
          </a:r>
          <a:r>
            <a:rPr lang="en-US" sz="1600" b="1" i="0" kern="1200" dirty="0" err="1" smtClean="0"/>
            <a:t>bo‘ladi</a:t>
          </a:r>
          <a:r>
            <a:rPr lang="en-US" sz="1600" b="1" i="0" kern="1200" dirty="0" smtClean="0"/>
            <a:t>.</a:t>
          </a:r>
          <a:endParaRPr lang="ru-RU" sz="12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70633" y="4753158"/>
        <a:ext cx="8088334" cy="1305650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0B4830-7426-4EE0-A4C8-CDD919F5F4C7}">
      <dsp:nvSpPr>
        <dsp:cNvPr id="0" name=""/>
        <dsp:cNvSpPr/>
      </dsp:nvSpPr>
      <dsp:spPr>
        <a:xfrm>
          <a:off x="3071833" y="2214588"/>
          <a:ext cx="2761560" cy="168893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err="1" smtClean="0">
              <a:latin typeface="Times New Roman" pitchFamily="18" charset="0"/>
              <a:cs typeface="Times New Roman" pitchFamily="18" charset="0"/>
            </a:rPr>
            <a:t>Ta’rif</a:t>
          </a:r>
          <a:r>
            <a:rPr lang="en-US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latin typeface="Times New Roman" pitchFamily="18" charset="0"/>
              <a:cs typeface="Times New Roman" pitchFamily="18" charset="0"/>
            </a:rPr>
            <a:t>va</a:t>
          </a:r>
          <a:r>
            <a:rPr lang="en-US" sz="2400" b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kern="1200" dirty="0" err="1" smtClean="0">
              <a:latin typeface="Times New Roman" pitchFamily="18" charset="0"/>
              <a:cs typeface="Times New Roman" pitchFamily="18" charset="0"/>
            </a:rPr>
            <a:t>atamalar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476254" y="2461927"/>
        <a:ext cx="1952718" cy="1194256"/>
      </dsp:txXfrm>
    </dsp:sp>
    <dsp:sp modelId="{EB7DA655-CAAE-480D-9E57-6B30ECE017A1}">
      <dsp:nvSpPr>
        <dsp:cNvPr id="0" name=""/>
        <dsp:cNvSpPr/>
      </dsp:nvSpPr>
      <dsp:spPr>
        <a:xfrm rot="15979091">
          <a:off x="4130087" y="1946278"/>
          <a:ext cx="504085" cy="34881"/>
        </a:xfrm>
        <a:custGeom>
          <a:avLst/>
          <a:gdLst/>
          <a:ahLst/>
          <a:cxnLst/>
          <a:rect l="0" t="0" r="0" b="0"/>
          <a:pathLst>
            <a:path>
              <a:moveTo>
                <a:pt x="0" y="17440"/>
              </a:moveTo>
              <a:lnTo>
                <a:pt x="504085" y="17440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4369528" y="1951116"/>
        <a:ext cx="25204" cy="25204"/>
      </dsp:txXfrm>
    </dsp:sp>
    <dsp:sp modelId="{9BC4A863-F7B7-4D1C-A211-D0D87D3552FA}">
      <dsp:nvSpPr>
        <dsp:cNvPr id="0" name=""/>
        <dsp:cNvSpPr/>
      </dsp:nvSpPr>
      <dsp:spPr>
        <a:xfrm>
          <a:off x="2547293" y="23661"/>
          <a:ext cx="3528674" cy="168893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i="1" kern="1200" dirty="0" err="1" smtClean="0">
              <a:latin typeface="Times New Roman" pitchFamily="18" charset="0"/>
              <a:cs typeface="Times New Roman" pitchFamily="18" charset="0"/>
            </a:rPr>
            <a:t>Ijaraning</a:t>
          </a:r>
          <a:r>
            <a:rPr lang="en-US" sz="24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i="1" kern="1200" dirty="0" err="1" smtClean="0">
              <a:latin typeface="Times New Roman" pitchFamily="18" charset="0"/>
              <a:cs typeface="Times New Roman" pitchFamily="18" charset="0"/>
            </a:rPr>
            <a:t>boshlanishi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064055" y="271000"/>
        <a:ext cx="2495150" cy="1194256"/>
      </dsp:txXfrm>
    </dsp:sp>
    <dsp:sp modelId="{BC284561-FE2C-478A-B6F8-6FA644F73000}">
      <dsp:nvSpPr>
        <dsp:cNvPr id="0" name=""/>
        <dsp:cNvSpPr/>
      </dsp:nvSpPr>
      <dsp:spPr>
        <a:xfrm rot="20303541">
          <a:off x="5599277" y="2518137"/>
          <a:ext cx="349949" cy="34881"/>
        </a:xfrm>
        <a:custGeom>
          <a:avLst/>
          <a:gdLst/>
          <a:ahLst/>
          <a:cxnLst/>
          <a:rect l="0" t="0" r="0" b="0"/>
          <a:pathLst>
            <a:path>
              <a:moveTo>
                <a:pt x="0" y="17440"/>
              </a:moveTo>
              <a:lnTo>
                <a:pt x="349949" y="17440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765503" y="2526829"/>
        <a:ext cx="17497" cy="17497"/>
      </dsp:txXfrm>
    </dsp:sp>
    <dsp:sp modelId="{C582F192-43C9-462A-9B04-00364DFB12AD}">
      <dsp:nvSpPr>
        <dsp:cNvPr id="0" name=""/>
        <dsp:cNvSpPr/>
      </dsp:nvSpPr>
      <dsp:spPr>
        <a:xfrm>
          <a:off x="5648330" y="1133572"/>
          <a:ext cx="3067105" cy="168893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i="1" kern="1200" dirty="0" err="1" smtClean="0">
              <a:latin typeface="Times New Roman" pitchFamily="18" charset="0"/>
              <a:cs typeface="Times New Roman" pitchFamily="18" charset="0"/>
            </a:rPr>
            <a:t>Ijara</a:t>
          </a:r>
          <a:r>
            <a:rPr lang="en-US" sz="24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i="1" kern="1200" dirty="0" err="1" smtClean="0">
              <a:latin typeface="Times New Roman" pitchFamily="18" charset="0"/>
              <a:cs typeface="Times New Roman" pitchFamily="18" charset="0"/>
            </a:rPr>
            <a:t>muddatining</a:t>
          </a:r>
          <a:r>
            <a:rPr lang="en-US" sz="24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i="1" kern="1200" dirty="0" err="1" smtClean="0">
              <a:latin typeface="Times New Roman" pitchFamily="18" charset="0"/>
              <a:cs typeface="Times New Roman" pitchFamily="18" charset="0"/>
            </a:rPr>
            <a:t>boshlanishi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6097497" y="1380911"/>
        <a:ext cx="2168771" cy="1194256"/>
      </dsp:txXfrm>
    </dsp:sp>
    <dsp:sp modelId="{0A6D811B-6178-4520-8E72-0C8A11CD0567}">
      <dsp:nvSpPr>
        <dsp:cNvPr id="0" name=""/>
        <dsp:cNvSpPr/>
      </dsp:nvSpPr>
      <dsp:spPr>
        <a:xfrm rot="2190845">
          <a:off x="5261153" y="3907449"/>
          <a:ext cx="721933" cy="34881"/>
        </a:xfrm>
        <a:custGeom>
          <a:avLst/>
          <a:gdLst/>
          <a:ahLst/>
          <a:cxnLst/>
          <a:rect l="0" t="0" r="0" b="0"/>
          <a:pathLst>
            <a:path>
              <a:moveTo>
                <a:pt x="0" y="17440"/>
              </a:moveTo>
              <a:lnTo>
                <a:pt x="721933" y="17440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604072" y="3906841"/>
        <a:ext cx="36096" cy="36096"/>
      </dsp:txXfrm>
    </dsp:sp>
    <dsp:sp modelId="{A6D71F03-86AD-43CD-9193-C6F17FF3292D}">
      <dsp:nvSpPr>
        <dsp:cNvPr id="0" name=""/>
        <dsp:cNvSpPr/>
      </dsp:nvSpPr>
      <dsp:spPr>
        <a:xfrm>
          <a:off x="5134504" y="4000224"/>
          <a:ext cx="3460036" cy="168893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i="1" kern="1200" dirty="0" err="1" smtClean="0">
              <a:latin typeface="Times New Roman" pitchFamily="18" charset="0"/>
              <a:cs typeface="Times New Roman" pitchFamily="18" charset="0"/>
            </a:rPr>
            <a:t>Ijara</a:t>
          </a:r>
          <a:r>
            <a:rPr lang="en-US" sz="24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i="1" kern="1200" dirty="0" err="1" smtClean="0">
              <a:latin typeface="Times New Roman" pitchFamily="18" charset="0"/>
              <a:cs typeface="Times New Roman" pitchFamily="18" charset="0"/>
            </a:rPr>
            <a:t>muddati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5641215" y="4247563"/>
        <a:ext cx="2446614" cy="1194256"/>
      </dsp:txXfrm>
    </dsp:sp>
    <dsp:sp modelId="{0D176202-765C-4F00-ADFE-62E44E9156C9}">
      <dsp:nvSpPr>
        <dsp:cNvPr id="0" name=""/>
        <dsp:cNvSpPr/>
      </dsp:nvSpPr>
      <dsp:spPr>
        <a:xfrm rot="8190900">
          <a:off x="3261614" y="3927891"/>
          <a:ext cx="513137" cy="34881"/>
        </a:xfrm>
        <a:custGeom>
          <a:avLst/>
          <a:gdLst/>
          <a:ahLst/>
          <a:cxnLst/>
          <a:rect l="0" t="0" r="0" b="0"/>
          <a:pathLst>
            <a:path>
              <a:moveTo>
                <a:pt x="0" y="17440"/>
              </a:moveTo>
              <a:lnTo>
                <a:pt x="513137" y="17440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3505355" y="3932503"/>
        <a:ext cx="25656" cy="25656"/>
      </dsp:txXfrm>
    </dsp:sp>
    <dsp:sp modelId="{8BE54C91-D10D-4046-BE8A-91EF56D98468}">
      <dsp:nvSpPr>
        <dsp:cNvPr id="0" name=""/>
        <dsp:cNvSpPr/>
      </dsp:nvSpPr>
      <dsp:spPr>
        <a:xfrm>
          <a:off x="836307" y="4026105"/>
          <a:ext cx="3412729" cy="168893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i="1" kern="1200" dirty="0" smtClean="0">
              <a:latin typeface="Times New Roman" pitchFamily="18" charset="0"/>
              <a:cs typeface="Times New Roman" pitchFamily="18" charset="0"/>
            </a:rPr>
            <a:t>Minimal </a:t>
          </a:r>
          <a:r>
            <a:rPr lang="en-US" sz="2400" b="1" i="1" kern="1200" dirty="0" err="1" smtClean="0">
              <a:latin typeface="Times New Roman" pitchFamily="18" charset="0"/>
              <a:cs typeface="Times New Roman" pitchFamily="18" charset="0"/>
            </a:rPr>
            <a:t>ijara</a:t>
          </a:r>
          <a:r>
            <a:rPr lang="en-US" sz="2400" b="1" i="1" kern="1200" dirty="0" smtClean="0">
              <a:latin typeface="Times New Roman" pitchFamily="18" charset="0"/>
              <a:cs typeface="Times New Roman" pitchFamily="18" charset="0"/>
            </a:rPr>
            <a:t> </a:t>
          </a:r>
          <a:r>
            <a:rPr lang="en-US" sz="2400" b="1" i="1" kern="1200" dirty="0" err="1" smtClean="0">
              <a:latin typeface="Times New Roman" pitchFamily="18" charset="0"/>
              <a:cs typeface="Times New Roman" pitchFamily="18" charset="0"/>
            </a:rPr>
            <a:t>to’lovlari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336090" y="4273444"/>
        <a:ext cx="2413163" cy="1194256"/>
      </dsp:txXfrm>
    </dsp:sp>
    <dsp:sp modelId="{16BDA7DD-D1C5-4AC7-829E-1855029CADFE}">
      <dsp:nvSpPr>
        <dsp:cNvPr id="0" name=""/>
        <dsp:cNvSpPr/>
      </dsp:nvSpPr>
      <dsp:spPr>
        <a:xfrm rot="11600769">
          <a:off x="2771997" y="2690196"/>
          <a:ext cx="398680" cy="34881"/>
        </a:xfrm>
        <a:custGeom>
          <a:avLst/>
          <a:gdLst/>
          <a:ahLst/>
          <a:cxnLst/>
          <a:rect l="0" t="0" r="0" b="0"/>
          <a:pathLst>
            <a:path>
              <a:moveTo>
                <a:pt x="0" y="17440"/>
              </a:moveTo>
              <a:lnTo>
                <a:pt x="398680" y="17440"/>
              </a:lnTo>
            </a:path>
          </a:pathLst>
        </a:custGeom>
        <a:noFill/>
        <a:ln w="15875" cap="rnd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2961370" y="2697670"/>
        <a:ext cx="19934" cy="19934"/>
      </dsp:txXfrm>
    </dsp:sp>
    <dsp:sp modelId="{206ECDF6-92FF-42CF-B124-72842C0B10D3}">
      <dsp:nvSpPr>
        <dsp:cNvPr id="0" name=""/>
        <dsp:cNvSpPr/>
      </dsp:nvSpPr>
      <dsp:spPr>
        <a:xfrm>
          <a:off x="0" y="1500201"/>
          <a:ext cx="2882758" cy="168893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i="1" kern="1200" dirty="0" err="1" smtClean="0"/>
            <a:t>Dastlaki</a:t>
          </a:r>
          <a:r>
            <a:rPr lang="en-US" sz="2400" b="1" i="1" kern="1200" dirty="0" smtClean="0"/>
            <a:t> </a:t>
          </a:r>
          <a:r>
            <a:rPr lang="en-US" sz="2400" b="1" i="1" kern="1200" dirty="0" err="1" smtClean="0"/>
            <a:t>bevosita</a:t>
          </a:r>
          <a:r>
            <a:rPr lang="en-US" sz="2400" b="1" i="1" kern="1200" dirty="0" smtClean="0"/>
            <a:t> </a:t>
          </a:r>
          <a:r>
            <a:rPr lang="en-US" sz="2400" b="1" i="1" kern="1200" dirty="0" err="1" smtClean="0"/>
            <a:t>xarajatlar</a:t>
          </a:r>
          <a:endParaRPr lang="ru-RU" sz="2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422170" y="1747540"/>
        <a:ext cx="2038418" cy="119425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9F1BCE6-D5B4-4D3A-A054-4B3CE281C8F5}">
      <dsp:nvSpPr>
        <dsp:cNvPr id="0" name=""/>
        <dsp:cNvSpPr/>
      </dsp:nvSpPr>
      <dsp:spPr>
        <a:xfrm>
          <a:off x="68789" y="0"/>
          <a:ext cx="3077973" cy="456070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err="1" smtClean="0"/>
            <a:t>Moliyaviy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daromad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ijaraga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beruvchining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moliyaviy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ijaraga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sof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investitsiyasi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bo‘yicha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doimiy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davriy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daromadlilik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me’yorini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ko‘rsatadigan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grafik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asosida</a:t>
          </a:r>
          <a:r>
            <a:rPr lang="en-US" sz="2200" kern="1200" dirty="0" smtClean="0"/>
            <a:t> tan </a:t>
          </a:r>
          <a:r>
            <a:rPr lang="en-US" sz="2200" kern="1200" dirty="0" err="1" smtClean="0"/>
            <a:t>olinishi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kerak</a:t>
          </a:r>
          <a:r>
            <a:rPr lang="en-US" sz="2200" kern="1200" dirty="0" smtClean="0"/>
            <a:t>.</a:t>
          </a:r>
          <a:endParaRPr lang="ru-RU" sz="2200" kern="1200" dirty="0"/>
        </a:p>
      </dsp:txBody>
      <dsp:txXfrm>
        <a:off x="68789" y="0"/>
        <a:ext cx="3077973" cy="4560707"/>
      </dsp:txXfrm>
    </dsp:sp>
    <dsp:sp modelId="{8014E159-6461-4D88-95B8-9C7D356E9555}">
      <dsp:nvSpPr>
        <dsp:cNvPr id="0" name=""/>
        <dsp:cNvSpPr/>
      </dsp:nvSpPr>
      <dsp:spPr>
        <a:xfrm>
          <a:off x="3794825" y="0"/>
          <a:ext cx="4630110" cy="4824234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200" kern="1200" dirty="0" err="1" smtClean="0"/>
            <a:t>Ijaraga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beruvchining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ijaraga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yalpi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investitsiyasini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hisoblashda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foydalanilgan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taxminiy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baholangan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kafolatlanmagan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qoldiq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qiymati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muntazam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ravishda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qayta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ko‘rib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chiqilishi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kerak</a:t>
          </a:r>
          <a:r>
            <a:rPr lang="en-US" sz="2200" kern="1200" dirty="0" smtClean="0"/>
            <a:t>. Agar </a:t>
          </a:r>
          <a:r>
            <a:rPr lang="en-US" sz="2200" kern="1200" dirty="0" err="1" smtClean="0"/>
            <a:t>taxminiy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baholangan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kafolatlanmagan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qoldiq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qiymati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kamaygan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bo‘lsa</a:t>
          </a:r>
          <a:r>
            <a:rPr lang="en-US" sz="2200" kern="1200" dirty="0" smtClean="0"/>
            <a:t>, </a:t>
          </a:r>
          <a:r>
            <a:rPr lang="en-US" sz="2200" kern="1200" dirty="0" err="1" smtClean="0"/>
            <a:t>daromadning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ijara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muddati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davomida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taqsimlanishi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qayta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ko‘rib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chiqiladi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va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oldin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hisoblangan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summalarning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har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qanday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kamayishi</a:t>
          </a:r>
          <a:r>
            <a:rPr lang="en-US" sz="2200" kern="1200" dirty="0" smtClean="0"/>
            <a:t> </a:t>
          </a:r>
          <a:r>
            <a:rPr lang="en-US" sz="2200" kern="1200" dirty="0" err="1" smtClean="0"/>
            <a:t>darhol</a:t>
          </a:r>
          <a:r>
            <a:rPr lang="en-US" sz="2200" kern="1200" dirty="0" smtClean="0"/>
            <a:t> tan </a:t>
          </a:r>
          <a:r>
            <a:rPr lang="en-US" sz="2200" kern="1200" dirty="0" err="1" smtClean="0"/>
            <a:t>olinadi</a:t>
          </a:r>
          <a:r>
            <a:rPr lang="en-US" sz="2200" kern="1200" dirty="0" smtClean="0"/>
            <a:t>.</a:t>
          </a:r>
          <a:endParaRPr lang="ru-RU" sz="2200" kern="1200" dirty="0"/>
        </a:p>
      </dsp:txBody>
      <dsp:txXfrm>
        <a:off x="3794825" y="0"/>
        <a:ext cx="4630110" cy="4824234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2A00ADB-BB6C-40CD-9690-07F6DB56F9D0}">
      <dsp:nvSpPr>
        <dsp:cNvPr id="0" name=""/>
        <dsp:cNvSpPr/>
      </dsp:nvSpPr>
      <dsp:spPr>
        <a:xfrm>
          <a:off x="0" y="478631"/>
          <a:ext cx="8643937" cy="518636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b="0" i="0" kern="1200" dirty="0" err="1" smtClean="0"/>
            <a:t>Ishlab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chiqaruvchi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yoki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diler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bo‘lgan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ijaraga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beruvchilar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sotishdan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foyda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yoki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zararni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tashkilot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tomonidan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oddiy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sotishga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nisbatan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qo‘llaniladigan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siyosatga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muvofiq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hisobot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davrida</a:t>
          </a:r>
          <a:r>
            <a:rPr lang="en-US" sz="2700" b="0" i="0" kern="1200" dirty="0" smtClean="0"/>
            <a:t> tan </a:t>
          </a:r>
          <a:r>
            <a:rPr lang="en-US" sz="2700" b="0" i="0" kern="1200" dirty="0" err="1" smtClean="0"/>
            <a:t>olishi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kerak</a:t>
          </a:r>
          <a:r>
            <a:rPr lang="en-US" sz="2700" b="0" i="0" kern="1200" dirty="0" smtClean="0"/>
            <a:t>. Agar </a:t>
          </a:r>
          <a:r>
            <a:rPr lang="en-US" sz="2700" b="0" i="0" kern="1200" dirty="0" err="1" smtClean="0"/>
            <a:t>sun’iy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pasaytirilgan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foiz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stavkalari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o‘rnatilgan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bo‘lsa</a:t>
          </a:r>
          <a:r>
            <a:rPr lang="en-US" sz="2700" b="0" i="0" kern="1200" dirty="0" smtClean="0"/>
            <a:t>, </a:t>
          </a:r>
          <a:r>
            <a:rPr lang="en-US" sz="2700" b="0" i="0" kern="1200" dirty="0" err="1" smtClean="0"/>
            <a:t>sotishdan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foyda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summasi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bozor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foiz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stavkalari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qo‘llanilgani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kabi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holda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shakllanadigan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summadan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oshmasligi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kerak</a:t>
          </a:r>
          <a:r>
            <a:rPr lang="en-US" sz="2700" b="0" i="0" kern="1200" dirty="0" smtClean="0"/>
            <a:t>. </a:t>
          </a:r>
          <a:r>
            <a:rPr lang="en-US" sz="2700" b="0" i="0" kern="1200" dirty="0" err="1" smtClean="0"/>
            <a:t>Ishlab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chiqaruvchi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yoki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diler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bo‘lgan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ijaraga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beruvchilar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tomonidan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ijara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kelishuvini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tayyorlash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va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tuzishga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oid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amalga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oshirilgan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xarajatlar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sotishdan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foyda</a:t>
          </a:r>
          <a:r>
            <a:rPr lang="en-US" sz="2700" b="0" i="0" kern="1200" dirty="0" smtClean="0"/>
            <a:t> tan </a:t>
          </a:r>
          <a:r>
            <a:rPr lang="en-US" sz="2700" b="0" i="0" kern="1200" dirty="0" err="1" smtClean="0"/>
            <a:t>olinganida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xarajat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sifatida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aks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ettirilishi</a:t>
          </a:r>
          <a:r>
            <a:rPr lang="en-US" sz="2700" b="0" i="0" kern="1200" dirty="0" smtClean="0"/>
            <a:t> </a:t>
          </a:r>
          <a:r>
            <a:rPr lang="en-US" sz="2700" b="0" i="0" kern="1200" dirty="0" err="1" smtClean="0"/>
            <a:t>kerak</a:t>
          </a:r>
          <a:r>
            <a:rPr lang="en-US" sz="2700" b="0" i="0" kern="1200" dirty="0" smtClean="0"/>
            <a:t>.</a:t>
          </a:r>
          <a:endParaRPr lang="ru-RU" sz="2700" kern="1200" dirty="0"/>
        </a:p>
      </dsp:txBody>
      <dsp:txXfrm>
        <a:off x="0" y="478631"/>
        <a:ext cx="8643937" cy="5186362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09E88D7-94A7-4AB9-8A53-B8948F74CB68}">
      <dsp:nvSpPr>
        <dsp:cNvPr id="0" name=""/>
        <dsp:cNvSpPr/>
      </dsp:nvSpPr>
      <dsp:spPr>
        <a:xfrm>
          <a:off x="0" y="0"/>
          <a:ext cx="7632848" cy="590465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t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b="0" i="0" kern="1200" dirty="0" err="1" smtClean="0"/>
            <a:t>Ishlab</a:t>
          </a:r>
          <a:r>
            <a:rPr lang="en-US" sz="2500" b="0" i="0" kern="1200" dirty="0" smtClean="0"/>
            <a:t> </a:t>
          </a:r>
          <a:r>
            <a:rPr lang="en-US" sz="2500" b="0" i="0" kern="1200" dirty="0" err="1" smtClean="0"/>
            <a:t>chiqaruvchilar</a:t>
          </a:r>
          <a:r>
            <a:rPr lang="en-US" sz="2500" b="0" i="0" kern="1200" dirty="0" smtClean="0"/>
            <a:t> </a:t>
          </a:r>
          <a:r>
            <a:rPr lang="en-US" sz="2500" b="0" i="0" kern="1200" dirty="0" err="1" smtClean="0"/>
            <a:t>yoki</a:t>
          </a:r>
          <a:r>
            <a:rPr lang="en-US" sz="2500" b="0" i="0" kern="1200" dirty="0" smtClean="0"/>
            <a:t> </a:t>
          </a:r>
          <a:r>
            <a:rPr lang="en-US" sz="2500" b="0" i="0" kern="1200" dirty="0" err="1" smtClean="0"/>
            <a:t>dilerlar</a:t>
          </a:r>
          <a:r>
            <a:rPr lang="en-US" sz="2500" b="0" i="0" kern="1200" dirty="0" smtClean="0"/>
            <a:t> </a:t>
          </a:r>
          <a:r>
            <a:rPr lang="en-US" sz="2500" b="0" i="0" kern="1200" dirty="0" err="1" smtClean="0"/>
            <a:t>xaridorlarga</a:t>
          </a:r>
          <a:r>
            <a:rPr lang="en-US" sz="2500" b="0" i="0" kern="1200" dirty="0" smtClean="0"/>
            <a:t> </a:t>
          </a:r>
          <a:r>
            <a:rPr lang="en-US" sz="2500" b="0" i="0" kern="1200" dirty="0" err="1" smtClean="0"/>
            <a:t>ko‘pincha</a:t>
          </a:r>
          <a:r>
            <a:rPr lang="en-US" sz="2500" b="0" i="0" kern="1200" dirty="0" smtClean="0"/>
            <a:t> </a:t>
          </a:r>
          <a:r>
            <a:rPr lang="en-US" sz="2500" b="0" i="0" kern="1200" dirty="0" err="1" smtClean="0"/>
            <a:t>aktivni</a:t>
          </a:r>
          <a:r>
            <a:rPr lang="en-US" sz="2500" b="0" i="0" kern="1200" dirty="0" smtClean="0"/>
            <a:t> </a:t>
          </a:r>
          <a:r>
            <a:rPr lang="en-US" sz="2500" b="0" i="0" kern="1200" dirty="0" err="1" smtClean="0"/>
            <a:t>sotib</a:t>
          </a:r>
          <a:r>
            <a:rPr lang="en-US" sz="2500" b="0" i="0" kern="1200" dirty="0" smtClean="0"/>
            <a:t> </a:t>
          </a:r>
          <a:r>
            <a:rPr lang="en-US" sz="2500" b="0" i="0" kern="1200" dirty="0" err="1" smtClean="0"/>
            <a:t>olish</a:t>
          </a:r>
          <a:r>
            <a:rPr lang="en-US" sz="2500" b="0" i="0" kern="1200" dirty="0" smtClean="0"/>
            <a:t> </a:t>
          </a:r>
          <a:r>
            <a:rPr lang="en-US" sz="2500" b="0" i="0" kern="1200" dirty="0" err="1" smtClean="0"/>
            <a:t>yoki</a:t>
          </a:r>
          <a:r>
            <a:rPr lang="en-US" sz="2500" b="0" i="0" kern="1200" dirty="0" smtClean="0"/>
            <a:t> </a:t>
          </a:r>
          <a:r>
            <a:rPr lang="en-US" sz="2500" b="0" i="0" kern="1200" dirty="0" err="1" smtClean="0"/>
            <a:t>ijaraga</a:t>
          </a:r>
          <a:r>
            <a:rPr lang="en-US" sz="2500" b="0" i="0" kern="1200" dirty="0" smtClean="0"/>
            <a:t> </a:t>
          </a:r>
          <a:r>
            <a:rPr lang="en-US" sz="2500" b="0" i="0" kern="1200" dirty="0" err="1" smtClean="0"/>
            <a:t>olishdan</a:t>
          </a:r>
          <a:r>
            <a:rPr lang="en-US" sz="2500" b="0" i="0" kern="1200" dirty="0" smtClean="0"/>
            <a:t> </a:t>
          </a:r>
          <a:r>
            <a:rPr lang="en-US" sz="2500" b="0" i="0" kern="1200" dirty="0" err="1" smtClean="0"/>
            <a:t>tanlash</a:t>
          </a:r>
          <a:r>
            <a:rPr lang="en-US" sz="2500" b="0" i="0" kern="1200" dirty="0" smtClean="0"/>
            <a:t> </a:t>
          </a:r>
          <a:r>
            <a:rPr lang="en-US" sz="2500" b="0" i="0" kern="1200" dirty="0" err="1" smtClean="0"/>
            <a:t>imkoniyatini</a:t>
          </a:r>
          <a:r>
            <a:rPr lang="en-US" sz="2500" b="0" i="0" kern="1200" dirty="0" smtClean="0"/>
            <a:t> </a:t>
          </a:r>
          <a:r>
            <a:rPr lang="en-US" sz="2500" b="0" i="0" kern="1200" dirty="0" err="1" smtClean="0"/>
            <a:t>beradilar</a:t>
          </a:r>
          <a:r>
            <a:rPr lang="en-US" sz="2500" b="0" i="0" kern="1200" dirty="0" smtClean="0"/>
            <a:t>. </a:t>
          </a:r>
          <a:r>
            <a:rPr lang="en-US" sz="2500" b="0" i="0" kern="1200" dirty="0" err="1" smtClean="0"/>
            <a:t>Ishlab</a:t>
          </a:r>
          <a:r>
            <a:rPr lang="en-US" sz="2500" b="0" i="0" kern="1200" dirty="0" smtClean="0"/>
            <a:t> </a:t>
          </a:r>
          <a:r>
            <a:rPr lang="en-US" sz="2500" b="0" i="0" kern="1200" dirty="0" err="1" smtClean="0"/>
            <a:t>chiqaruvchi</a:t>
          </a:r>
          <a:r>
            <a:rPr lang="en-US" sz="2500" b="0" i="0" kern="1200" dirty="0" smtClean="0"/>
            <a:t> </a:t>
          </a:r>
          <a:r>
            <a:rPr lang="en-US" sz="2500" b="0" i="0" kern="1200" dirty="0" err="1" smtClean="0"/>
            <a:t>yoki</a:t>
          </a:r>
          <a:r>
            <a:rPr lang="en-US" sz="2500" b="0" i="0" kern="1200" dirty="0" smtClean="0"/>
            <a:t> </a:t>
          </a:r>
          <a:r>
            <a:rPr lang="en-US" sz="2500" b="0" i="0" kern="1200" dirty="0" err="1" smtClean="0"/>
            <a:t>diler</a:t>
          </a:r>
          <a:r>
            <a:rPr lang="en-US" sz="2500" b="0" i="0" kern="1200" dirty="0" smtClean="0"/>
            <a:t> </a:t>
          </a:r>
          <a:r>
            <a:rPr lang="en-US" sz="2500" b="0" i="0" kern="1200" dirty="0" err="1" smtClean="0"/>
            <a:t>bo‘lgan</a:t>
          </a:r>
          <a:r>
            <a:rPr lang="en-US" sz="2500" b="0" i="0" kern="1200" dirty="0" smtClean="0"/>
            <a:t> </a:t>
          </a:r>
          <a:r>
            <a:rPr lang="en-US" sz="2500" b="0" i="0" kern="1200" dirty="0" err="1" smtClean="0"/>
            <a:t>ijaraga</a:t>
          </a:r>
          <a:r>
            <a:rPr lang="en-US" sz="2500" b="0" i="0" kern="1200" dirty="0" smtClean="0"/>
            <a:t> </a:t>
          </a:r>
          <a:r>
            <a:rPr lang="en-US" sz="2500" b="0" i="0" kern="1200" dirty="0" err="1" smtClean="0"/>
            <a:t>beruvchilar</a:t>
          </a:r>
          <a:r>
            <a:rPr lang="en-US" sz="2500" b="0" i="0" kern="1200" dirty="0" smtClean="0"/>
            <a:t> </a:t>
          </a:r>
          <a:r>
            <a:rPr lang="en-US" sz="2500" b="0" i="0" kern="1200" dirty="0" err="1" smtClean="0"/>
            <a:t>tomonidan</a:t>
          </a:r>
          <a:r>
            <a:rPr lang="en-US" sz="2500" b="0" i="0" kern="1200" dirty="0" smtClean="0"/>
            <a:t> </a:t>
          </a:r>
          <a:r>
            <a:rPr lang="en-US" sz="2500" b="0" i="0" kern="1200" dirty="0" err="1" smtClean="0"/>
            <a:t>aktiv</a:t>
          </a:r>
          <a:r>
            <a:rPr lang="en-US" sz="2500" b="0" i="0" kern="1200" dirty="0" smtClean="0"/>
            <a:t> </a:t>
          </a:r>
          <a:r>
            <a:rPr lang="en-US" sz="2500" b="0" i="0" kern="1200" dirty="0" err="1" smtClean="0"/>
            <a:t>moliyaviy</a:t>
          </a:r>
          <a:r>
            <a:rPr lang="en-US" sz="2500" b="0" i="0" kern="1200" dirty="0" smtClean="0"/>
            <a:t> </a:t>
          </a:r>
          <a:r>
            <a:rPr lang="en-US" sz="2500" b="0" i="0" kern="1200" dirty="0" err="1" smtClean="0"/>
            <a:t>ijaraga</a:t>
          </a:r>
          <a:r>
            <a:rPr lang="en-US" sz="2500" b="0" i="0" kern="1200" dirty="0" smtClean="0"/>
            <a:t> </a:t>
          </a:r>
          <a:r>
            <a:rPr lang="en-US" sz="2500" b="0" i="0" kern="1200" dirty="0" err="1" smtClean="0"/>
            <a:t>berilganida</a:t>
          </a:r>
          <a:r>
            <a:rPr lang="en-US" sz="2500" b="0" i="0" kern="1200" dirty="0" smtClean="0"/>
            <a:t>, </a:t>
          </a:r>
          <a:r>
            <a:rPr lang="en-US" sz="2500" b="0" i="0" kern="1200" dirty="0" err="1" smtClean="0"/>
            <a:t>ikkita</a:t>
          </a:r>
          <a:r>
            <a:rPr lang="en-US" sz="2500" b="0" i="0" kern="1200" dirty="0" smtClean="0"/>
            <a:t> </a:t>
          </a:r>
          <a:r>
            <a:rPr lang="en-US" sz="2500" b="0" i="0" kern="1200" dirty="0" err="1" smtClean="0"/>
            <a:t>turdagi</a:t>
          </a:r>
          <a:r>
            <a:rPr lang="en-US" sz="2500" b="0" i="0" kern="1200" dirty="0" smtClean="0"/>
            <a:t> </a:t>
          </a:r>
          <a:r>
            <a:rPr lang="en-US" sz="2500" b="0" i="0" kern="1200" dirty="0" err="1" smtClean="0"/>
            <a:t>daromad</a:t>
          </a:r>
          <a:r>
            <a:rPr lang="en-US" sz="2500" b="0" i="0" kern="1200" dirty="0" smtClean="0"/>
            <a:t> </a:t>
          </a:r>
          <a:r>
            <a:rPr lang="en-US" sz="2500" b="0" i="0" kern="1200" dirty="0" err="1" smtClean="0"/>
            <a:t>yuzaga</a:t>
          </a:r>
          <a:r>
            <a:rPr lang="en-US" sz="2500" b="0" i="0" kern="1200" dirty="0" smtClean="0"/>
            <a:t> </a:t>
          </a:r>
          <a:r>
            <a:rPr lang="en-US" sz="2500" b="0" i="0" kern="1200" dirty="0" err="1" smtClean="0"/>
            <a:t>keladi</a:t>
          </a:r>
          <a:r>
            <a:rPr lang="en-US" sz="2500" b="0" i="0" kern="1200" dirty="0" smtClean="0"/>
            <a:t>:</a:t>
          </a:r>
          <a:endParaRPr lang="ru-RU" sz="25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b="0" i="0" kern="1200" dirty="0" err="1" smtClean="0"/>
            <a:t>ijaraga</a:t>
          </a:r>
          <a:r>
            <a:rPr lang="en-US" sz="2000" b="0" i="0" kern="1200" dirty="0" smtClean="0"/>
            <a:t> </a:t>
          </a:r>
          <a:r>
            <a:rPr lang="en-US" sz="2000" b="0" i="0" kern="1200" dirty="0" err="1" smtClean="0"/>
            <a:t>berilgan</a:t>
          </a:r>
          <a:r>
            <a:rPr lang="en-US" sz="2000" b="0" i="0" kern="1200" dirty="0" smtClean="0"/>
            <a:t> </a:t>
          </a:r>
          <a:r>
            <a:rPr lang="en-US" sz="2000" b="0" i="0" kern="1200" dirty="0" err="1" smtClean="0"/>
            <a:t>aktivni</a:t>
          </a:r>
          <a:r>
            <a:rPr lang="en-US" sz="2000" b="0" i="0" kern="1200" dirty="0" smtClean="0"/>
            <a:t> </a:t>
          </a:r>
          <a:r>
            <a:rPr lang="en-US" sz="2000" b="0" i="0" kern="1200" dirty="0" err="1" smtClean="0"/>
            <a:t>odatdagi</a:t>
          </a:r>
          <a:r>
            <a:rPr lang="en-US" sz="2000" b="0" i="0" kern="1200" dirty="0" smtClean="0"/>
            <a:t> </a:t>
          </a:r>
          <a:r>
            <a:rPr lang="en-US" sz="2000" b="0" i="0" kern="1200" dirty="0" err="1" smtClean="0"/>
            <a:t>sotish</a:t>
          </a:r>
          <a:r>
            <a:rPr lang="en-US" sz="2000" b="0" i="0" kern="1200" dirty="0" smtClean="0"/>
            <a:t> </a:t>
          </a:r>
          <a:r>
            <a:rPr lang="en-US" sz="2000" b="0" i="0" kern="1200" dirty="0" err="1" smtClean="0"/>
            <a:t>narxlarida</a:t>
          </a:r>
          <a:r>
            <a:rPr lang="en-US" sz="2000" b="0" i="0" kern="1200" dirty="0" smtClean="0"/>
            <a:t>, </a:t>
          </a:r>
          <a:r>
            <a:rPr lang="en-US" sz="2000" b="0" i="0" kern="1200" dirty="0" err="1" smtClean="0"/>
            <a:t>tegishli</a:t>
          </a:r>
          <a:r>
            <a:rPr lang="en-US" sz="2000" b="0" i="0" kern="1200" dirty="0" smtClean="0"/>
            <a:t> </a:t>
          </a:r>
          <a:r>
            <a:rPr lang="en-US" sz="2000" b="0" i="0" kern="1200" dirty="0" err="1" smtClean="0"/>
            <a:t>savdo</a:t>
          </a:r>
          <a:r>
            <a:rPr lang="en-US" sz="2000" b="0" i="0" kern="1200" dirty="0" smtClean="0"/>
            <a:t> </a:t>
          </a:r>
          <a:r>
            <a:rPr lang="en-US" sz="2000" b="0" i="0" kern="1200" dirty="0" err="1" smtClean="0"/>
            <a:t>yoki</a:t>
          </a:r>
          <a:r>
            <a:rPr lang="en-US" sz="2000" b="0" i="0" kern="1200" dirty="0" smtClean="0"/>
            <a:t> </a:t>
          </a:r>
          <a:r>
            <a:rPr lang="en-US" sz="2000" b="0" i="0" kern="1200" dirty="0" err="1" smtClean="0"/>
            <a:t>hajm</a:t>
          </a:r>
          <a:r>
            <a:rPr lang="en-US" sz="2000" b="0" i="0" kern="1200" dirty="0" smtClean="0"/>
            <a:t> </a:t>
          </a:r>
          <a:r>
            <a:rPr lang="en-US" sz="2000" b="0" i="0" kern="1200" dirty="0" err="1" smtClean="0"/>
            <a:t>bo‘yicha</a:t>
          </a:r>
          <a:r>
            <a:rPr lang="en-US" sz="2000" b="0" i="0" kern="1200" dirty="0" smtClean="0"/>
            <a:t> </a:t>
          </a:r>
          <a:r>
            <a:rPr lang="en-US" sz="2000" b="0" i="0" kern="1200" dirty="0" err="1" smtClean="0"/>
            <a:t>chegirmalarni</a:t>
          </a:r>
          <a:r>
            <a:rPr lang="en-US" sz="2000" b="0" i="0" kern="1200" dirty="0" smtClean="0"/>
            <a:t> </a:t>
          </a:r>
          <a:r>
            <a:rPr lang="en-US" sz="2000" b="0" i="0" kern="1200" dirty="0" err="1" smtClean="0"/>
            <a:t>hisobga</a:t>
          </a:r>
          <a:r>
            <a:rPr lang="en-US" sz="2000" b="0" i="0" kern="1200" dirty="0" smtClean="0"/>
            <a:t> </a:t>
          </a:r>
          <a:r>
            <a:rPr lang="en-US" sz="2000" b="0" i="0" kern="1200" dirty="0" err="1" smtClean="0"/>
            <a:t>olgan</a:t>
          </a:r>
          <a:r>
            <a:rPr lang="en-US" sz="2000" b="0" i="0" kern="1200" dirty="0" smtClean="0"/>
            <a:t> </a:t>
          </a:r>
          <a:r>
            <a:rPr lang="en-US" sz="2000" b="0" i="0" kern="1200" dirty="0" err="1" smtClean="0"/>
            <a:t>holda</a:t>
          </a:r>
          <a:r>
            <a:rPr lang="en-US" sz="2000" b="0" i="0" kern="1200" dirty="0" smtClean="0"/>
            <a:t> </a:t>
          </a:r>
          <a:r>
            <a:rPr lang="en-US" sz="2000" b="0" i="0" kern="1200" dirty="0" err="1" smtClean="0"/>
            <a:t>oddiy</a:t>
          </a:r>
          <a:r>
            <a:rPr lang="en-US" sz="2000" b="0" i="0" kern="1200" dirty="0" smtClean="0"/>
            <a:t> </a:t>
          </a:r>
          <a:r>
            <a:rPr lang="en-US" sz="2000" b="0" i="0" kern="1200" dirty="0" err="1" smtClean="0"/>
            <a:t>sotishdan</a:t>
          </a:r>
          <a:r>
            <a:rPr lang="en-US" sz="2000" b="0" i="0" kern="1200" dirty="0" smtClean="0"/>
            <a:t> </a:t>
          </a:r>
          <a:r>
            <a:rPr lang="en-US" sz="2000" b="0" i="0" kern="1200" dirty="0" err="1" smtClean="0"/>
            <a:t>olinadigan</a:t>
          </a:r>
          <a:r>
            <a:rPr lang="en-US" sz="2000" b="0" i="0" kern="1200" dirty="0" smtClean="0"/>
            <a:t> </a:t>
          </a:r>
          <a:r>
            <a:rPr lang="en-US" sz="2000" b="0" i="0" kern="1200" dirty="0" err="1" smtClean="0"/>
            <a:t>foyda</a:t>
          </a:r>
          <a:r>
            <a:rPr lang="en-US" sz="2000" b="0" i="0" kern="1200" dirty="0" smtClean="0"/>
            <a:t> </a:t>
          </a:r>
          <a:r>
            <a:rPr lang="en-US" sz="2000" b="0" i="0" kern="1200" dirty="0" err="1" smtClean="0"/>
            <a:t>yoki</a:t>
          </a:r>
          <a:r>
            <a:rPr lang="en-US" sz="2000" b="0" i="0" kern="1200" dirty="0" smtClean="0"/>
            <a:t> </a:t>
          </a:r>
          <a:r>
            <a:rPr lang="en-US" sz="2000" b="0" i="0" kern="1200" dirty="0" err="1" smtClean="0"/>
            <a:t>zararga</a:t>
          </a:r>
          <a:r>
            <a:rPr lang="en-US" sz="2000" b="0" i="0" kern="1200" dirty="0" smtClean="0"/>
            <a:t> </a:t>
          </a:r>
          <a:r>
            <a:rPr lang="en-US" sz="2000" b="0" i="0" kern="1200" dirty="0" err="1" smtClean="0"/>
            <a:t>ekvivalent</a:t>
          </a:r>
          <a:r>
            <a:rPr lang="en-US" sz="2000" b="0" i="0" kern="1200" dirty="0" smtClean="0"/>
            <a:t> </a:t>
          </a:r>
          <a:r>
            <a:rPr lang="en-US" sz="2000" b="0" i="0" kern="1200" dirty="0" err="1" smtClean="0"/>
            <a:t>foyda</a:t>
          </a:r>
          <a:r>
            <a:rPr lang="en-US" sz="2000" b="0" i="0" kern="1200" dirty="0" smtClean="0"/>
            <a:t> </a:t>
          </a:r>
          <a:r>
            <a:rPr lang="en-US" sz="2000" b="0" i="0" kern="1200" dirty="0" err="1" smtClean="0"/>
            <a:t>yoki</a:t>
          </a:r>
          <a:r>
            <a:rPr lang="en-US" sz="2000" b="0" i="0" kern="1200" dirty="0" smtClean="0"/>
            <a:t> </a:t>
          </a:r>
          <a:r>
            <a:rPr lang="en-US" sz="2000" b="0" i="0" kern="1200" dirty="0" err="1" smtClean="0"/>
            <a:t>zarar</a:t>
          </a:r>
          <a:r>
            <a:rPr lang="en-US" sz="2000" b="0" i="0" kern="1200" dirty="0" smtClean="0"/>
            <a:t>; </a:t>
          </a:r>
          <a:r>
            <a:rPr lang="en-US" sz="2000" b="0" i="0" kern="1200" dirty="0" err="1" smtClean="0"/>
            <a:t>va</a:t>
          </a:r>
          <a:endParaRPr lang="ru-RU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b="0" i="0" kern="1200" dirty="0" err="1" smtClean="0"/>
            <a:t>ijara</a:t>
          </a:r>
          <a:r>
            <a:rPr lang="en-US" sz="2000" b="0" i="0" kern="1200" dirty="0" smtClean="0"/>
            <a:t> </a:t>
          </a:r>
          <a:r>
            <a:rPr lang="en-US" sz="2000" b="0" i="0" kern="1200" dirty="0" err="1" smtClean="0"/>
            <a:t>muddati</a:t>
          </a:r>
          <a:r>
            <a:rPr lang="en-US" sz="2000" b="0" i="0" kern="1200" dirty="0" smtClean="0"/>
            <a:t> </a:t>
          </a:r>
          <a:r>
            <a:rPr lang="en-US" sz="2000" b="0" i="0" kern="1200" dirty="0" err="1" smtClean="0"/>
            <a:t>davomida</a:t>
          </a:r>
          <a:r>
            <a:rPr lang="en-US" sz="2000" b="0" i="0" kern="1200" dirty="0" smtClean="0"/>
            <a:t> </a:t>
          </a:r>
          <a:r>
            <a:rPr lang="en-US" sz="2000" b="0" i="0" kern="1200" dirty="0" err="1" smtClean="0"/>
            <a:t>moliyaviy</a:t>
          </a:r>
          <a:r>
            <a:rPr lang="en-US" sz="2000" b="0" i="0" kern="1200" dirty="0" smtClean="0"/>
            <a:t> </a:t>
          </a:r>
          <a:r>
            <a:rPr lang="en-US" sz="2000" b="0" i="0" kern="1200" dirty="0" err="1" smtClean="0"/>
            <a:t>daromad</a:t>
          </a:r>
          <a:r>
            <a:rPr lang="en-US" sz="2000" b="0" i="0" kern="1200" dirty="0" smtClean="0"/>
            <a:t>.</a:t>
          </a:r>
          <a:endParaRPr lang="ru-RU" sz="2000" kern="1200" dirty="0"/>
        </a:p>
      </dsp:txBody>
      <dsp:txXfrm>
        <a:off x="2117035" y="0"/>
        <a:ext cx="5515812" cy="5904656"/>
      </dsp:txXfrm>
    </dsp:sp>
    <dsp:sp modelId="{9EC8C7FB-3579-4D19-807D-165D9B9297A7}">
      <dsp:nvSpPr>
        <dsp:cNvPr id="0" name=""/>
        <dsp:cNvSpPr/>
      </dsp:nvSpPr>
      <dsp:spPr>
        <a:xfrm>
          <a:off x="216028" y="3456373"/>
          <a:ext cx="1901006" cy="1584195"/>
        </a:xfrm>
        <a:prstGeom prst="roundRect">
          <a:avLst>
            <a:gd name="adj" fmla="val 10000"/>
          </a:avLst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93000" r="-93000"/>
          </a:stretch>
        </a:blip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4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vList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42416" y="2514601"/>
            <a:ext cx="6600451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42416" y="4777380"/>
            <a:ext cx="6600451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8"/>
          <p:cNvSpPr/>
          <p:nvPr/>
        </p:nvSpPr>
        <p:spPr bwMode="auto">
          <a:xfrm>
            <a:off x="-31719" y="4321158"/>
            <a:ext cx="1395473" cy="781781"/>
          </a:xfrm>
          <a:custGeom>
            <a:avLst/>
            <a:gdLst/>
            <a:ahLst/>
            <a:cxnLst/>
            <a:rect l="l" t="t" r="r" b="b"/>
            <a:pathLst>
              <a:path w="8042" h="10000">
                <a:moveTo>
                  <a:pt x="5799" y="10000"/>
                </a:moveTo>
                <a:cubicBezTo>
                  <a:pt x="5880" y="10000"/>
                  <a:pt x="5934" y="9940"/>
                  <a:pt x="5961" y="9880"/>
                </a:cubicBezTo>
                <a:cubicBezTo>
                  <a:pt x="5961" y="9820"/>
                  <a:pt x="5988" y="9820"/>
                  <a:pt x="5988" y="9820"/>
                </a:cubicBezTo>
                <a:lnTo>
                  <a:pt x="8042" y="5260"/>
                </a:lnTo>
                <a:cubicBezTo>
                  <a:pt x="8096" y="5140"/>
                  <a:pt x="8096" y="4901"/>
                  <a:pt x="8042" y="4721"/>
                </a:cubicBezTo>
                <a:lnTo>
                  <a:pt x="5988" y="221"/>
                </a:lnTo>
                <a:cubicBezTo>
                  <a:pt x="5988" y="160"/>
                  <a:pt x="5961" y="160"/>
                  <a:pt x="5961" y="160"/>
                </a:cubicBezTo>
                <a:cubicBezTo>
                  <a:pt x="5934" y="101"/>
                  <a:pt x="5880" y="41"/>
                  <a:pt x="5799" y="41"/>
                </a:cubicBezTo>
                <a:lnTo>
                  <a:pt x="18" y="0"/>
                </a:lnTo>
                <a:cubicBezTo>
                  <a:pt x="12" y="3330"/>
                  <a:pt x="6" y="6661"/>
                  <a:pt x="0" y="9991"/>
                </a:cubicBezTo>
                <a:lnTo>
                  <a:pt x="5799" y="1000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23334" y="4529541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771234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10034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074562"/>
            <a:ext cx="6591985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3581400"/>
            <a:ext cx="6591985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22952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942416" y="2136706"/>
            <a:ext cx="3197531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7307" y="2136706"/>
            <a:ext cx="3197093" cy="3767397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0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402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65352" y="2226626"/>
            <a:ext cx="287459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942415" y="2802888"/>
            <a:ext cx="3197532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656154" y="2223398"/>
            <a:ext cx="287323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333715" y="2799660"/>
            <a:ext cx="3195680" cy="3105703"/>
          </a:xfrm>
        </p:spPr>
        <p:txBody>
          <a:bodyPr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31.05.2021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21386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31.05.2021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34259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31.05.2021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64395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46088"/>
            <a:ext cx="2629584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3494" y="446089"/>
            <a:ext cx="3790906" cy="5414963"/>
          </a:xfrm>
        </p:spPr>
        <p:txBody>
          <a:bodyPr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1598613"/>
            <a:ext cx="2629584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700666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4800600"/>
            <a:ext cx="6591985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942415" y="634965"/>
            <a:ext cx="6591985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367338"/>
            <a:ext cx="6591985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58532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609600"/>
            <a:ext cx="6591985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208194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415972" y="3505200"/>
            <a:ext cx="5653888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4354046"/>
            <a:ext cx="6591985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9" name="Freeform 11"/>
          <p:cNvSpPr/>
          <p:nvPr/>
        </p:nvSpPr>
        <p:spPr bwMode="auto">
          <a:xfrm flipV="1">
            <a:off x="58" y="3166527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3244140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846227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5" y="2438401"/>
            <a:ext cx="6591985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5363348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Title 1"/>
          <p:cNvSpPr>
            <a:spLocks noGrp="1"/>
          </p:cNvSpPr>
          <p:nvPr>
            <p:ph type="title"/>
          </p:nvPr>
        </p:nvSpPr>
        <p:spPr>
          <a:xfrm>
            <a:off x="2188123" y="609600"/>
            <a:ext cx="6109587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688292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688292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1808316" y="64800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9533" y="2905306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094177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2416" y="627407"/>
            <a:ext cx="6591984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942415" y="4343400"/>
            <a:ext cx="6591985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2415" y="5181600"/>
            <a:ext cx="6591985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31.05.2021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4910660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11228" y="4983088"/>
            <a:ext cx="584978" cy="365125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47520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466250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8535" y="627406"/>
            <a:ext cx="1656132" cy="5283817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42416" y="627406"/>
            <a:ext cx="4716348" cy="5283817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31.05.2021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1249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Group 35"/>
          <p:cNvGrpSpPr/>
          <p:nvPr/>
        </p:nvGrpSpPr>
        <p:grpSpPr>
          <a:xfrm>
            <a:off x="1" y="228600"/>
            <a:ext cx="1981200" cy="6638628"/>
            <a:chOff x="2487613" y="285750"/>
            <a:chExt cx="2428875" cy="5654676"/>
          </a:xfrm>
        </p:grpSpPr>
        <p:sp>
          <p:nvSpPr>
            <p:cNvPr id="37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8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9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0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1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2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3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4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5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6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7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48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49" name="Group 48"/>
          <p:cNvGrpSpPr/>
          <p:nvPr/>
        </p:nvGrpSpPr>
        <p:grpSpPr>
          <a:xfrm>
            <a:off x="20421" y="285"/>
            <a:ext cx="1952272" cy="6852968"/>
            <a:chOff x="6627813" y="195717"/>
            <a:chExt cx="1952625" cy="5678034"/>
          </a:xfrm>
        </p:grpSpPr>
        <p:sp>
          <p:nvSpPr>
            <p:cNvPr id="50" name="Freeform 27"/>
            <p:cNvSpPr/>
            <p:nvPr/>
          </p:nvSpPr>
          <p:spPr bwMode="auto">
            <a:xfrm>
              <a:off x="6627813" y="195717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1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2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3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4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5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6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7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8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59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0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61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62" name="Rectangle 61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945200" y="624110"/>
            <a:ext cx="6589200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942415" y="2133600"/>
            <a:ext cx="6591985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31.05.2021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11228" y="787783"/>
            <a:ext cx="58497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986879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9.xml"/><Relationship Id="rId3" Type="http://schemas.openxmlformats.org/officeDocument/2006/relationships/diagramLayout" Target="../diagrams/layout8.xml"/><Relationship Id="rId7" Type="http://schemas.openxmlformats.org/officeDocument/2006/relationships/diagramData" Target="../diagrams/data9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11" Type="http://schemas.microsoft.com/office/2007/relationships/diagramDrawing" Target="../diagrams/drawing9.xml"/><Relationship Id="rId5" Type="http://schemas.openxmlformats.org/officeDocument/2006/relationships/diagramColors" Target="../diagrams/colors8.xml"/><Relationship Id="rId10" Type="http://schemas.openxmlformats.org/officeDocument/2006/relationships/diagramColors" Target="../diagrams/colors9.xml"/><Relationship Id="rId4" Type="http://schemas.openxmlformats.org/officeDocument/2006/relationships/diagramQuickStyle" Target="../diagrams/quickStyle8.xml"/><Relationship Id="rId9" Type="http://schemas.openxmlformats.org/officeDocument/2006/relationships/diagramQuickStyle" Target="../diagrams/quickStyle9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2348880"/>
            <a:ext cx="7772400" cy="918434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IJARA</a:t>
            </a:r>
            <a:endParaRPr lang="ru-RU" dirty="0"/>
          </a:p>
        </p:txBody>
      </p:sp>
      <p:sp>
        <p:nvSpPr>
          <p:cNvPr id="5" name="Заголовок 1"/>
          <p:cNvSpPr txBox="1">
            <a:spLocks/>
          </p:cNvSpPr>
          <p:nvPr/>
        </p:nvSpPr>
        <p:spPr>
          <a:xfrm>
            <a:off x="4211960" y="5445224"/>
            <a:ext cx="4238288" cy="558394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b">
            <a:normAutofit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5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Ijara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hisobi</a:t>
            </a:r>
            <a:endParaRPr lang="ru-RU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490066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en-US" sz="2400" b="1" dirty="0" smtClean="0"/>
              <a:t>REJA:</a:t>
            </a:r>
            <a:endParaRPr lang="ru-RU" sz="2400" b="1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66119761"/>
              </p:ext>
            </p:extLst>
          </p:nvPr>
        </p:nvGraphicFramePr>
        <p:xfrm>
          <a:off x="457200" y="1142984"/>
          <a:ext cx="8229600" cy="55007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188640"/>
            <a:ext cx="6589199" cy="128089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Ijara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hisobida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quyidagilardan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tashqari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hamma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ijara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kelishuvlarni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hisobga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olishda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qo‘llanilishi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88612831"/>
              </p:ext>
            </p:extLst>
          </p:nvPr>
        </p:nvGraphicFramePr>
        <p:xfrm>
          <a:off x="457200" y="1600200"/>
          <a:ext cx="8229600" cy="50435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548680"/>
            <a:ext cx="6589199" cy="644650"/>
          </a:xfr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Foydalaniladigan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 smtClean="0">
                <a:latin typeface="Times New Roman" pitchFamily="18" charset="0"/>
                <a:cs typeface="Times New Roman" pitchFamily="18" charset="0"/>
              </a:rPr>
              <a:t>atamalar</a:t>
            </a:r>
            <a:r>
              <a:rPr lang="en-US" sz="32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9401761"/>
              </p:ext>
            </p:extLst>
          </p:nvPr>
        </p:nvGraphicFramePr>
        <p:xfrm>
          <a:off x="457200" y="1600200"/>
          <a:ext cx="8229600" cy="490063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32950195"/>
              </p:ext>
            </p:extLst>
          </p:nvPr>
        </p:nvGraphicFramePr>
        <p:xfrm>
          <a:off x="457200" y="214290"/>
          <a:ext cx="8229600" cy="62151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368280"/>
          </a:xfrm>
        </p:spPr>
        <p:txBody>
          <a:bodyPr>
            <a:normAutofit fontScale="90000"/>
          </a:bodyPr>
          <a:lstStyle/>
          <a:p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Ijara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hisobi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ru-RU" dirty="0"/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10555601"/>
              </p:ext>
            </p:extLst>
          </p:nvPr>
        </p:nvGraphicFramePr>
        <p:xfrm>
          <a:off x="214282" y="857232"/>
          <a:ext cx="8715436" cy="5715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85720" y="0"/>
            <a:ext cx="8858280" cy="3357586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Ijaraning</a:t>
            </a:r>
            <a:r>
              <a:rPr lang="en-US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boshlanishi</a:t>
            </a:r>
            <a:r>
              <a:rPr lang="en-US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ikkita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sanadan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eng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ertaroq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bo‘lgan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sana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ijara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kelishuvi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tuzilgan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sana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ijaraning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shartlari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yuzasidan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tomonlar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majburiyatlarni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olgan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sana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sanadan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boshlab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en-US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 (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a)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ijara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operativ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moliyaviy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ijara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tasniflanadi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 (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b)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moliyaviy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ijara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holida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ijara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muddatining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boshlanishida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 tan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olinadigan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summalar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aniqlanadi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57158" y="3500438"/>
            <a:ext cx="8572560" cy="307183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Ijara</a:t>
            </a:r>
            <a:r>
              <a:rPr lang="en-US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muddati</a:t>
            </a:r>
            <a:r>
              <a:rPr lang="en-US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ijarachi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aktivni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ijaraga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olishga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kelishilgan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muddatidan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oldin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bekor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qilinmaydigan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davr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ijarachi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aktivning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ijarasini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qo‘shimcha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to‘lovni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oshirib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oshirmasdan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davom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huquqiga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bo‘lgan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ijaraning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boshlanishida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ijarachi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huquqdan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foydalanishi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yetarli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darajada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aniq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bo‘lgan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qo‘shimcha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muddat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14282" y="3429000"/>
            <a:ext cx="8572560" cy="2928958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Minimal </a:t>
            </a:r>
            <a:r>
              <a:rPr lang="en-US" sz="24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ijara</a:t>
            </a:r>
            <a:r>
              <a:rPr lang="en-US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to‘lovlari</a:t>
            </a:r>
            <a:r>
              <a:rPr lang="en-US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ijara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muddati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davomida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ijarachi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to‘lanadigan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to‘lanishi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talab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etilishi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bo‘lgan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to‘lovlar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summalar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bundan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shartli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ijara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ijaraga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beruvchiga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to‘lanadigan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qoplanadigan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xizmatlar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haqi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soliqlar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mustasno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285720" y="357166"/>
            <a:ext cx="8429684" cy="285752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en-US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sz="24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Ijara</a:t>
            </a:r>
            <a:r>
              <a:rPr lang="en-US" sz="24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muddatining</a:t>
            </a:r>
            <a:r>
              <a:rPr lang="en-US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boshlanishi</a:t>
            </a:r>
            <a:r>
              <a:rPr lang="en-US" sz="24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–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ijarachi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ijaraga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olingan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aktivdan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huquqini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oshirib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boshlashi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bo‘lgan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sana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. Bu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ijarani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dastlabki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tan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ya’ni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ijara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natijasida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paydo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bo‘ladigan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tegishli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aktivlar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majburiyatlar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daromad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xarajatlarni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tan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sanasi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14282" y="357166"/>
            <a:ext cx="8715436" cy="314327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defTabSz="633413"/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(a)	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ijarachi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ijarachi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bog‘liq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shaxs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kafolatlangan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summalar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(b)	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ijaraga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beruvchi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quyidagilar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ijaraga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beruvchiga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kafolatlangan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qanday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qoldiq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qiymati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summasi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en-US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) 	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ijarachi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en-US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(ii)	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ijarachi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bog‘liq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tomon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0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(iii) 	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ijaraga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beruvchiga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bog‘liq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bo‘lmagan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kafolat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bo‘yicha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majburiyatlarni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moliyaviy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jihatdan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bajara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oladigan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uchinchi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tomon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357158" y="3786190"/>
            <a:ext cx="8572560" cy="2714644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dirty="0" err="1" smtClean="0">
                <a:latin typeface="Times New Roman" pitchFamily="18" charset="0"/>
                <a:cs typeface="Times New Roman" pitchFamily="18" charset="0"/>
              </a:rPr>
              <a:t>Biroq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, agar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ijarachi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tegishli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aktivni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haqqoniy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qiymatidan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qadar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past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narxda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sotib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huquqiga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bo‘lsaki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buning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natijasida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huquqning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oshirilishi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yetarlicha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aniq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deb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ijaraning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boshlanishida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hisoblash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bo‘lsa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, minimal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ijara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to‘lovlari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ijara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muddati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davomida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sotib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huquqini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oshirilishi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kutilayotgan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sanagacha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to‘lanadigan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minimal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to‘lovlarni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hamda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huquqni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oshirish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talab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qilinadigan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to‘lovni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o‘z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ichiga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oladi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285720" y="285728"/>
            <a:ext cx="8501122" cy="2143140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000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Haqqoniy</a:t>
            </a:r>
            <a:r>
              <a:rPr lang="en-US" sz="2000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qiymat</a:t>
            </a:r>
            <a:r>
              <a:rPr lang="en-US" sz="2000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yaxshi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xabardor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bo‘lgan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bunday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operatsiyani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oshirishni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xohlovchi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mustaqil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tomonlar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o‘rtasida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umumiy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shartlar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asosida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bitimni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oshirishdagi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aktivni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almashtirish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majburiyatni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to‘lash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err="1">
                <a:latin typeface="Times New Roman" pitchFamily="18" charset="0"/>
                <a:cs typeface="Times New Roman" pitchFamily="18" charset="0"/>
              </a:rPr>
              <a:t>bo‘lgan</a:t>
            </a:r>
            <a:r>
              <a:rPr lang="en-US" sz="2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summa</a:t>
            </a:r>
            <a:r>
              <a:rPr lang="ru-RU" sz="2000" b="1" dirty="0" smtClean="0">
                <a:latin typeface="Times New Roman" pitchFamily="18" charset="0"/>
                <a:cs typeface="Times New Roman" pitchFamily="18" charset="0"/>
              </a:rPr>
              <a:t>. </a:t>
            </a:r>
            <a:endParaRPr lang="ru-RU" sz="20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428596" y="2571744"/>
            <a:ext cx="8429684" cy="2071702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US" b="1" i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Iqtisodiy</a:t>
            </a:r>
            <a:r>
              <a:rPr lang="en-US" b="1" i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i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muddati</a:t>
            </a:r>
            <a:r>
              <a:rPr lang="en-US" b="1" i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quyidagilardan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birisi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en-US" b="1" dirty="0">
                <a:latin typeface="Times New Roman" pitchFamily="18" charset="0"/>
                <a:cs typeface="Times New Roman" pitchFamily="18" charset="0"/>
              </a:rPr>
            </a:b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a)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undan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ortiq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foydalanuvchilar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aktivdan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iqtisodiy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maqsadlarda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kutilayotgan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davr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b="1" dirty="0">
                <a:latin typeface="Times New Roman" pitchFamily="18" charset="0"/>
                <a:cs typeface="Times New Roman" pitchFamily="18" charset="0"/>
              </a:rPr>
            </a:br>
            <a:r>
              <a:rPr lang="en-US" b="1" dirty="0">
                <a:latin typeface="Times New Roman" pitchFamily="18" charset="0"/>
                <a:cs typeface="Times New Roman" pitchFamily="18" charset="0"/>
              </a:rPr>
              <a:t>(b)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undan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ortiq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foydalanuvchilar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aktivdan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olinishi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kutilayotgan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ishlab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chiqarish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shunga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o‘xshash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birliklarining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soni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428596" y="4857760"/>
            <a:ext cx="8429684" cy="1714512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i="1" dirty="0" err="1" smtClean="0">
                <a:solidFill>
                  <a:srgbClr val="FF0000"/>
                </a:solidFill>
              </a:rPr>
              <a:t>Foydali</a:t>
            </a:r>
            <a:r>
              <a:rPr lang="en-US" b="1" i="1" dirty="0" smtClean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xizmat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b="1" i="1" dirty="0" err="1">
                <a:solidFill>
                  <a:srgbClr val="FF0000"/>
                </a:solidFill>
              </a:rPr>
              <a:t>muddati</a:t>
            </a:r>
            <a:r>
              <a:rPr lang="en-US" b="1" i="1" dirty="0">
                <a:solidFill>
                  <a:srgbClr val="FF0000"/>
                </a:solidFill>
              </a:rPr>
              <a:t> </a:t>
            </a:r>
            <a:r>
              <a:rPr lang="en-US" dirty="0"/>
              <a:t>– </a:t>
            </a:r>
            <a:r>
              <a:rPr lang="en-US" b="1" dirty="0" err="1"/>
              <a:t>ijara</a:t>
            </a:r>
            <a:r>
              <a:rPr lang="en-US" b="1" dirty="0"/>
              <a:t> </a:t>
            </a:r>
            <a:r>
              <a:rPr lang="en-US" b="1" dirty="0" err="1"/>
              <a:t>muddati</a:t>
            </a:r>
            <a:r>
              <a:rPr lang="en-US" b="1" dirty="0"/>
              <a:t> </a:t>
            </a:r>
            <a:r>
              <a:rPr lang="en-US" b="1" dirty="0" err="1"/>
              <a:t>boshlanishidan</a:t>
            </a:r>
            <a:r>
              <a:rPr lang="en-US" b="1" dirty="0"/>
              <a:t> </a:t>
            </a:r>
            <a:r>
              <a:rPr lang="en-US" b="1" dirty="0" err="1"/>
              <a:t>keyin</a:t>
            </a:r>
            <a:r>
              <a:rPr lang="en-US" b="1" dirty="0"/>
              <a:t> </a:t>
            </a:r>
            <a:r>
              <a:rPr lang="en-US" b="1" dirty="0" err="1"/>
              <a:t>qolgan</a:t>
            </a:r>
            <a:r>
              <a:rPr lang="en-US" b="1" dirty="0"/>
              <a:t>, </a:t>
            </a:r>
            <a:r>
              <a:rPr lang="en-US" b="1" dirty="0" err="1"/>
              <a:t>lekin</a:t>
            </a:r>
            <a:r>
              <a:rPr lang="en-US" b="1" dirty="0"/>
              <a:t> </a:t>
            </a:r>
            <a:r>
              <a:rPr lang="en-US" b="1" dirty="0" err="1"/>
              <a:t>ijara</a:t>
            </a:r>
            <a:r>
              <a:rPr lang="en-US" b="1" dirty="0"/>
              <a:t> </a:t>
            </a:r>
            <a:r>
              <a:rPr lang="en-US" b="1" dirty="0" err="1"/>
              <a:t>muddati</a:t>
            </a:r>
            <a:r>
              <a:rPr lang="en-US" b="1" dirty="0"/>
              <a:t> </a:t>
            </a:r>
            <a:r>
              <a:rPr lang="en-US" b="1" dirty="0" err="1"/>
              <a:t>bilan</a:t>
            </a:r>
            <a:r>
              <a:rPr lang="en-US" b="1" dirty="0"/>
              <a:t> </a:t>
            </a:r>
            <a:r>
              <a:rPr lang="en-US" b="1" dirty="0" err="1"/>
              <a:t>chegaralanmagan</a:t>
            </a:r>
            <a:r>
              <a:rPr lang="en-US" b="1" dirty="0"/>
              <a:t>, </a:t>
            </a:r>
            <a:r>
              <a:rPr lang="en-US" b="1" dirty="0" err="1"/>
              <a:t>baholangan</a:t>
            </a:r>
            <a:r>
              <a:rPr lang="en-US" b="1" dirty="0"/>
              <a:t> </a:t>
            </a:r>
            <a:r>
              <a:rPr lang="en-US" b="1" dirty="0" err="1"/>
              <a:t>davr</a:t>
            </a:r>
            <a:r>
              <a:rPr lang="en-US" b="1" dirty="0"/>
              <a:t> </a:t>
            </a:r>
            <a:r>
              <a:rPr lang="en-US" b="1" dirty="0" err="1"/>
              <a:t>bo‘lib</a:t>
            </a:r>
            <a:r>
              <a:rPr lang="en-US" b="1" dirty="0"/>
              <a:t>, </a:t>
            </a:r>
            <a:r>
              <a:rPr lang="en-US" b="1" dirty="0" err="1"/>
              <a:t>bu</a:t>
            </a:r>
            <a:r>
              <a:rPr lang="en-US" b="1" dirty="0"/>
              <a:t> </a:t>
            </a:r>
            <a:r>
              <a:rPr lang="en-US" b="1" dirty="0" err="1"/>
              <a:t>davr</a:t>
            </a:r>
            <a:r>
              <a:rPr lang="en-US" b="1" dirty="0"/>
              <a:t> </a:t>
            </a:r>
            <a:r>
              <a:rPr lang="en-US" b="1" dirty="0" err="1"/>
              <a:t>mobaynida</a:t>
            </a:r>
            <a:r>
              <a:rPr lang="en-US" b="1" dirty="0"/>
              <a:t> </a:t>
            </a:r>
            <a:r>
              <a:rPr lang="en-US" b="1" dirty="0" err="1"/>
              <a:t>aktivda</a:t>
            </a:r>
            <a:r>
              <a:rPr lang="en-US" b="1" dirty="0"/>
              <a:t> </a:t>
            </a:r>
            <a:r>
              <a:rPr lang="en-US" b="1" dirty="0" err="1"/>
              <a:t>mujassamlangan</a:t>
            </a:r>
            <a:r>
              <a:rPr lang="en-US" b="1" dirty="0"/>
              <a:t> </a:t>
            </a:r>
            <a:r>
              <a:rPr lang="en-US" b="1" dirty="0" err="1"/>
              <a:t>iqtisodiy</a:t>
            </a:r>
            <a:r>
              <a:rPr lang="en-US" b="1" dirty="0"/>
              <a:t> </a:t>
            </a:r>
            <a:r>
              <a:rPr lang="en-US" b="1" dirty="0" err="1"/>
              <a:t>naf</a:t>
            </a:r>
            <a:r>
              <a:rPr lang="en-US" b="1" dirty="0"/>
              <a:t> </a:t>
            </a:r>
            <a:r>
              <a:rPr lang="en-US" b="1" dirty="0" err="1"/>
              <a:t>tashkilot</a:t>
            </a:r>
            <a:r>
              <a:rPr lang="en-US" b="1" dirty="0"/>
              <a:t> </a:t>
            </a:r>
            <a:r>
              <a:rPr lang="en-US" b="1" dirty="0" err="1"/>
              <a:t>tomonidan</a:t>
            </a:r>
            <a:r>
              <a:rPr lang="en-US" b="1" dirty="0"/>
              <a:t> </a:t>
            </a:r>
            <a:r>
              <a:rPr lang="en-US" b="1" dirty="0" err="1"/>
              <a:t>foydalanishi</a:t>
            </a:r>
            <a:r>
              <a:rPr lang="en-US" b="1" dirty="0"/>
              <a:t> </a:t>
            </a:r>
            <a:r>
              <a:rPr lang="en-US" b="1" dirty="0" err="1" smtClean="0"/>
              <a:t>kutiladi</a:t>
            </a:r>
            <a:r>
              <a:rPr lang="ru-RU" b="1" dirty="0" smtClean="0"/>
              <a:t>. </a:t>
            </a:r>
            <a:endParaRPr lang="ru-RU" dirty="0" smtClean="0"/>
          </a:p>
          <a:p>
            <a:pPr algn="ctr"/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9"/>
          <p:cNvSpPr>
            <a:spLocks noChangeArrowheads="1"/>
          </p:cNvSpPr>
          <p:nvPr/>
        </p:nvSpPr>
        <p:spPr bwMode="auto">
          <a:xfrm>
            <a:off x="411737" y="3692881"/>
            <a:ext cx="3671887" cy="25853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r>
              <a:rPr lang="en-US" b="1" dirty="0" err="1">
                <a:latin typeface="Arial" panose="020B0604020202020204" pitchFamily="34" charset="0"/>
              </a:rPr>
              <a:t>Ijarachi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ijaraga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olingan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aktivdan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foydalanish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huquqini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amalga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oshirishni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boshlashi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mumkin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bo‘lgan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sana</a:t>
            </a:r>
            <a:r>
              <a:rPr lang="en-US" b="1" dirty="0">
                <a:latin typeface="Arial" panose="020B0604020202020204" pitchFamily="34" charset="0"/>
              </a:rPr>
              <a:t>. Bu </a:t>
            </a:r>
            <a:r>
              <a:rPr lang="en-US" b="1" dirty="0" err="1">
                <a:latin typeface="Arial" panose="020B0604020202020204" pitchFamily="34" charset="0"/>
              </a:rPr>
              <a:t>ijarani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dastlabki</a:t>
            </a:r>
            <a:r>
              <a:rPr lang="en-US" b="1" dirty="0">
                <a:latin typeface="Arial" panose="020B0604020202020204" pitchFamily="34" charset="0"/>
              </a:rPr>
              <a:t> tan </a:t>
            </a:r>
            <a:r>
              <a:rPr lang="en-US" b="1" dirty="0" err="1">
                <a:latin typeface="Arial" panose="020B0604020202020204" pitchFamily="34" charset="0"/>
              </a:rPr>
              <a:t>olish</a:t>
            </a:r>
            <a:r>
              <a:rPr lang="en-US" b="1" dirty="0">
                <a:latin typeface="Arial" panose="020B0604020202020204" pitchFamily="34" charset="0"/>
              </a:rPr>
              <a:t> (</a:t>
            </a:r>
            <a:r>
              <a:rPr lang="en-US" b="1" dirty="0" err="1">
                <a:latin typeface="Arial" panose="020B0604020202020204" pitchFamily="34" charset="0"/>
              </a:rPr>
              <a:t>ya’ni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mos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ravishda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ijara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natijasida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paydo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bo‘ladigan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tegishli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aktivlar</a:t>
            </a:r>
            <a:r>
              <a:rPr lang="en-US" b="1" dirty="0">
                <a:latin typeface="Arial" panose="020B0604020202020204" pitchFamily="34" charset="0"/>
              </a:rPr>
              <a:t>, </a:t>
            </a:r>
            <a:r>
              <a:rPr lang="en-US" b="1" dirty="0" err="1">
                <a:latin typeface="Arial" panose="020B0604020202020204" pitchFamily="34" charset="0"/>
              </a:rPr>
              <a:t>majburiyatlar</a:t>
            </a:r>
            <a:r>
              <a:rPr lang="en-US" b="1" dirty="0">
                <a:latin typeface="Arial" panose="020B0604020202020204" pitchFamily="34" charset="0"/>
              </a:rPr>
              <a:t>, </a:t>
            </a:r>
            <a:r>
              <a:rPr lang="en-US" b="1" dirty="0" err="1">
                <a:latin typeface="Arial" panose="020B0604020202020204" pitchFamily="34" charset="0"/>
              </a:rPr>
              <a:t>daromad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yoki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xarajatlarni</a:t>
            </a:r>
            <a:r>
              <a:rPr lang="en-US" b="1" dirty="0">
                <a:latin typeface="Arial" panose="020B0604020202020204" pitchFamily="34" charset="0"/>
              </a:rPr>
              <a:t> tan </a:t>
            </a:r>
            <a:r>
              <a:rPr lang="en-US" b="1" dirty="0" err="1">
                <a:latin typeface="Arial" panose="020B0604020202020204" pitchFamily="34" charset="0"/>
              </a:rPr>
              <a:t>olish</a:t>
            </a:r>
            <a:r>
              <a:rPr lang="en-US" b="1" dirty="0">
                <a:latin typeface="Arial" panose="020B0604020202020204" pitchFamily="34" charset="0"/>
              </a:rPr>
              <a:t>) </a:t>
            </a:r>
            <a:r>
              <a:rPr lang="en-US" b="1" dirty="0" err="1">
                <a:latin typeface="Arial" panose="020B0604020202020204" pitchFamily="34" charset="0"/>
              </a:rPr>
              <a:t>sanasi</a:t>
            </a:r>
            <a:r>
              <a:rPr lang="en-US" b="1" dirty="0" smtClean="0">
                <a:latin typeface="Arial" panose="020B0604020202020204" pitchFamily="34" charset="0"/>
              </a:rPr>
              <a:t>.</a:t>
            </a:r>
            <a:r>
              <a:rPr lang="uz-Cyrl-UZ" dirty="0" smtClean="0">
                <a:latin typeface="Arial" panose="020B0604020202020204" pitchFamily="34" charset="0"/>
              </a:rPr>
              <a:t> </a:t>
            </a:r>
            <a:endParaRPr lang="uz-Cyrl-UZ" dirty="0">
              <a:latin typeface="Arial" panose="020B0604020202020204" pitchFamily="34" charset="0"/>
            </a:endParaRPr>
          </a:p>
        </p:txBody>
      </p:sp>
      <p:sp>
        <p:nvSpPr>
          <p:cNvPr id="9219" name="Rectangle 11"/>
          <p:cNvSpPr>
            <a:spLocks noChangeArrowheads="1"/>
          </p:cNvSpPr>
          <p:nvPr/>
        </p:nvSpPr>
        <p:spPr bwMode="auto">
          <a:xfrm>
            <a:off x="4787900" y="3415883"/>
            <a:ext cx="4067175" cy="3139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tabLst>
                <a:tab pos="2700338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tabLst>
                <a:tab pos="2700338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tabLst>
                <a:tab pos="2700338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tabLst>
                <a:tab pos="2700338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tabLst>
                <a:tab pos="2700338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tabLst>
                <a:tab pos="2700338" algn="l"/>
              </a:tabLs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just" eaLnBrk="1" hangingPunct="1"/>
            <a:r>
              <a:rPr lang="en-US" b="1" dirty="0" err="1">
                <a:latin typeface="Arial" panose="020B0604020202020204" pitchFamily="34" charset="0"/>
              </a:rPr>
              <a:t>Ijarachi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aktivni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ijaraga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olishga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kelishgan</a:t>
            </a:r>
            <a:r>
              <a:rPr lang="en-US" b="1" dirty="0">
                <a:latin typeface="Arial" panose="020B0604020202020204" pitchFamily="34" charset="0"/>
              </a:rPr>
              <a:t>, </a:t>
            </a:r>
            <a:r>
              <a:rPr lang="en-US" b="1" dirty="0" err="1">
                <a:latin typeface="Arial" panose="020B0604020202020204" pitchFamily="34" charset="0"/>
              </a:rPr>
              <a:t>muddatidan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oldin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bekor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qilinmaydigan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davr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bilan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ijarachi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aktivning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ijarasini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qo‘shimcha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to‘lovni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amalga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oshirib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yoki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oshirmasdan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davom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qilish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huquqiga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ega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bo‘lgan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va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ijaraning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boshlanishida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ijarachi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ushbu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huquqdan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foydalanishi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yetarli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darajada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aniq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bo‘lgan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har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qanday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qo‘shimcha</a:t>
            </a:r>
            <a:r>
              <a:rPr lang="en-US" b="1" dirty="0">
                <a:latin typeface="Arial" panose="020B0604020202020204" pitchFamily="34" charset="0"/>
              </a:rPr>
              <a:t> </a:t>
            </a:r>
            <a:r>
              <a:rPr lang="en-US" b="1" dirty="0" err="1">
                <a:latin typeface="Arial" panose="020B0604020202020204" pitchFamily="34" charset="0"/>
              </a:rPr>
              <a:t>muddat</a:t>
            </a:r>
            <a:r>
              <a:rPr lang="en-US" b="1" dirty="0" smtClean="0">
                <a:latin typeface="Arial" panose="020B0604020202020204" pitchFamily="34" charset="0"/>
              </a:rPr>
              <a:t>.</a:t>
            </a:r>
            <a:endParaRPr lang="ru-RU" b="1" dirty="0">
              <a:latin typeface="Arial" panose="020B0604020202020204" pitchFamily="34" charset="0"/>
            </a:endParaRPr>
          </a:p>
        </p:txBody>
      </p:sp>
      <p:sp>
        <p:nvSpPr>
          <p:cNvPr id="9220" name="AutoShape 12"/>
          <p:cNvSpPr>
            <a:spLocks noChangeArrowheads="1"/>
          </p:cNvSpPr>
          <p:nvPr/>
        </p:nvSpPr>
        <p:spPr bwMode="auto">
          <a:xfrm>
            <a:off x="395288" y="0"/>
            <a:ext cx="8964612" cy="1223963"/>
          </a:xfrm>
          <a:prstGeom prst="ribbon">
            <a:avLst>
              <a:gd name="adj1" fmla="val 12500"/>
              <a:gd name="adj2" fmla="val 50000"/>
            </a:avLst>
          </a:prstGeom>
          <a:solidFill>
            <a:srgbClr val="FF00FF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/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Ijaraning</a:t>
            </a:r>
            <a:r>
              <a:rPr lang="en-US" sz="28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i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boshlanishi</a:t>
            </a:r>
            <a:endParaRPr lang="uz-Cyrl-UZ" sz="28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21" name="AutoShape 15"/>
          <p:cNvSpPr>
            <a:spLocks noChangeArrowheads="1"/>
          </p:cNvSpPr>
          <p:nvPr/>
        </p:nvSpPr>
        <p:spPr bwMode="auto">
          <a:xfrm rot="-2391713">
            <a:off x="2700338" y="1341438"/>
            <a:ext cx="781050" cy="469900"/>
          </a:xfrm>
          <a:prstGeom prst="leftArrow">
            <a:avLst>
              <a:gd name="adj1" fmla="val 50000"/>
              <a:gd name="adj2" fmla="val 41554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9222" name="AutoShape 16"/>
          <p:cNvSpPr>
            <a:spLocks noChangeArrowheads="1"/>
          </p:cNvSpPr>
          <p:nvPr/>
        </p:nvSpPr>
        <p:spPr bwMode="auto">
          <a:xfrm rot="-7905977">
            <a:off x="5861844" y="1346994"/>
            <a:ext cx="769938" cy="469900"/>
          </a:xfrm>
          <a:prstGeom prst="leftArrow">
            <a:avLst>
              <a:gd name="adj1" fmla="val 50000"/>
              <a:gd name="adj2" fmla="val 40963"/>
            </a:avLst>
          </a:prstGeom>
          <a:solidFill>
            <a:srgbClr val="00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eaLnBrk="1" hangingPunct="1"/>
            <a:endParaRPr lang="ru-RU"/>
          </a:p>
        </p:txBody>
      </p:sp>
      <p:sp>
        <p:nvSpPr>
          <p:cNvPr id="9223" name="AutoShape 17"/>
          <p:cNvSpPr>
            <a:spLocks noChangeArrowheads="1"/>
          </p:cNvSpPr>
          <p:nvPr/>
        </p:nvSpPr>
        <p:spPr bwMode="auto">
          <a:xfrm>
            <a:off x="395288" y="1989138"/>
            <a:ext cx="3132137" cy="1584325"/>
          </a:xfrm>
          <a:prstGeom prst="downArrowCallout">
            <a:avLst>
              <a:gd name="adj1" fmla="val 49424"/>
              <a:gd name="adj2" fmla="val 49424"/>
              <a:gd name="adj3" fmla="val 16667"/>
              <a:gd name="adj4" fmla="val 66667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/>
            <a:r>
              <a:rPr lang="en-US" b="1" i="1" dirty="0" err="1" smtClean="0">
                <a:latin typeface="Arial" panose="020B0604020202020204" pitchFamily="34" charset="0"/>
              </a:rPr>
              <a:t>Ijara</a:t>
            </a:r>
            <a:r>
              <a:rPr lang="en-US" b="1" i="1" dirty="0" smtClean="0">
                <a:latin typeface="Arial" panose="020B0604020202020204" pitchFamily="34" charset="0"/>
              </a:rPr>
              <a:t> </a:t>
            </a:r>
            <a:r>
              <a:rPr lang="en-US" b="1" i="1" dirty="0" err="1" smtClean="0">
                <a:latin typeface="Arial" panose="020B0604020202020204" pitchFamily="34" charset="0"/>
              </a:rPr>
              <a:t>muddatining</a:t>
            </a:r>
            <a:r>
              <a:rPr lang="en-US" b="1" i="1" dirty="0">
                <a:latin typeface="Arial" panose="020B0604020202020204" pitchFamily="34" charset="0"/>
              </a:rPr>
              <a:t/>
            </a:r>
            <a:br>
              <a:rPr lang="en-US" b="1" i="1" dirty="0">
                <a:latin typeface="Arial" panose="020B0604020202020204" pitchFamily="34" charset="0"/>
              </a:rPr>
            </a:br>
            <a:r>
              <a:rPr lang="en-US" b="1" i="1" dirty="0" err="1" smtClean="0">
                <a:latin typeface="Arial" panose="020B0604020202020204" pitchFamily="34" charset="0"/>
              </a:rPr>
              <a:t>boshlanishi</a:t>
            </a:r>
            <a:endParaRPr lang="uz-Cyrl-UZ" dirty="0">
              <a:latin typeface="Arial" panose="020B0604020202020204" pitchFamily="34" charset="0"/>
            </a:endParaRPr>
          </a:p>
        </p:txBody>
      </p:sp>
      <p:sp>
        <p:nvSpPr>
          <p:cNvPr id="9224" name="AutoShape 18"/>
          <p:cNvSpPr>
            <a:spLocks noChangeArrowheads="1"/>
          </p:cNvSpPr>
          <p:nvPr/>
        </p:nvSpPr>
        <p:spPr bwMode="auto">
          <a:xfrm>
            <a:off x="5724525" y="1989138"/>
            <a:ext cx="2592388" cy="1295400"/>
          </a:xfrm>
          <a:prstGeom prst="downArrowCallout">
            <a:avLst>
              <a:gd name="adj1" fmla="val 50031"/>
              <a:gd name="adj2" fmla="val 50031"/>
              <a:gd name="adj3" fmla="val 16667"/>
              <a:gd name="adj4" fmla="val 66667"/>
            </a:avLst>
          </a:prstGeom>
          <a:solidFill>
            <a:srgbClr val="FF00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/>
            <a:r>
              <a:rPr lang="en-US" b="1" i="1" dirty="0" err="1" smtClean="0">
                <a:latin typeface="Arial" panose="020B0604020202020204" pitchFamily="34" charset="0"/>
              </a:rPr>
              <a:t>Ijara</a:t>
            </a:r>
            <a:r>
              <a:rPr lang="en-US" b="1" i="1" dirty="0" smtClean="0">
                <a:latin typeface="Arial" panose="020B0604020202020204" pitchFamily="34" charset="0"/>
              </a:rPr>
              <a:t> </a:t>
            </a:r>
            <a:r>
              <a:rPr lang="en-US" b="1" i="1" dirty="0" err="1" smtClean="0">
                <a:latin typeface="Arial" panose="020B0604020202020204" pitchFamily="34" charset="0"/>
              </a:rPr>
              <a:t>muddati</a:t>
            </a:r>
            <a:endParaRPr lang="uz-Cyrl-UZ" dirty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019011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428596" y="0"/>
            <a:ext cx="8286808" cy="1857364"/>
          </a:xfrm>
          <a:prstGeom prst="round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/>
              <a:t>Ijaraning</a:t>
            </a:r>
            <a:r>
              <a:rPr lang="en-US" sz="2400" dirty="0"/>
              <a:t> </a:t>
            </a:r>
            <a:r>
              <a:rPr lang="en-US" sz="2400" dirty="0" err="1"/>
              <a:t>tasniflanishi</a:t>
            </a:r>
            <a:r>
              <a:rPr lang="en-US" sz="2400" dirty="0"/>
              <a:t> </a:t>
            </a:r>
            <a:r>
              <a:rPr lang="en-US" sz="2400" dirty="0" err="1"/>
              <a:t>ijaraga</a:t>
            </a:r>
            <a:r>
              <a:rPr lang="en-US" sz="2400" dirty="0"/>
              <a:t> </a:t>
            </a:r>
            <a:r>
              <a:rPr lang="en-US" sz="2400" dirty="0" err="1"/>
              <a:t>beriladigan</a:t>
            </a:r>
            <a:r>
              <a:rPr lang="en-US" sz="2400" dirty="0"/>
              <a:t> </a:t>
            </a:r>
            <a:r>
              <a:rPr lang="en-US" sz="2400" dirty="0" err="1"/>
              <a:t>aktivga</a:t>
            </a:r>
            <a:r>
              <a:rPr lang="en-US" sz="2400" dirty="0"/>
              <a:t> </a:t>
            </a:r>
            <a:r>
              <a:rPr lang="en-US" sz="2400" dirty="0" err="1"/>
              <a:t>egalik</a:t>
            </a:r>
            <a:r>
              <a:rPr lang="en-US" sz="2400" dirty="0"/>
              <a:t> </a:t>
            </a:r>
            <a:r>
              <a:rPr lang="en-US" sz="2400" dirty="0" err="1"/>
              <a:t>qilish</a:t>
            </a:r>
            <a:r>
              <a:rPr lang="en-US" sz="2400" dirty="0"/>
              <a:t> </a:t>
            </a:r>
            <a:r>
              <a:rPr lang="en-US" sz="2400" dirty="0" err="1"/>
              <a:t>bilan</a:t>
            </a:r>
            <a:r>
              <a:rPr lang="en-US" sz="2400" dirty="0"/>
              <a:t> </a:t>
            </a:r>
            <a:r>
              <a:rPr lang="en-US" sz="2400" dirty="0" err="1"/>
              <a:t>bog‘liq</a:t>
            </a:r>
            <a:r>
              <a:rPr lang="en-US" sz="2400" dirty="0"/>
              <a:t> </a:t>
            </a:r>
            <a:r>
              <a:rPr lang="en-US" sz="2400" dirty="0" err="1"/>
              <a:t>xatarlar</a:t>
            </a:r>
            <a:r>
              <a:rPr lang="en-US" sz="2400" dirty="0"/>
              <a:t> </a:t>
            </a:r>
            <a:r>
              <a:rPr lang="en-US" sz="2400" dirty="0" err="1"/>
              <a:t>va</a:t>
            </a:r>
            <a:r>
              <a:rPr lang="en-US" sz="2400" dirty="0"/>
              <a:t> </a:t>
            </a:r>
            <a:r>
              <a:rPr lang="en-US" sz="2400" dirty="0" err="1"/>
              <a:t>mukofotlar</a:t>
            </a:r>
            <a:r>
              <a:rPr lang="en-US" sz="2400" dirty="0"/>
              <a:t> </a:t>
            </a:r>
            <a:r>
              <a:rPr lang="en-US" sz="2400" dirty="0" err="1"/>
              <a:t>qay</a:t>
            </a:r>
            <a:r>
              <a:rPr lang="en-US" sz="2400" dirty="0"/>
              <a:t> </a:t>
            </a:r>
            <a:r>
              <a:rPr lang="en-US" sz="2400" dirty="0" err="1"/>
              <a:t>tarzda</a:t>
            </a:r>
            <a:r>
              <a:rPr lang="en-US" sz="2400" dirty="0"/>
              <a:t> </a:t>
            </a:r>
            <a:r>
              <a:rPr lang="en-US" sz="2400" dirty="0" err="1"/>
              <a:t>ijaraga</a:t>
            </a:r>
            <a:r>
              <a:rPr lang="en-US" sz="2400" dirty="0"/>
              <a:t> </a:t>
            </a:r>
            <a:r>
              <a:rPr lang="en-US" sz="2400" dirty="0" err="1"/>
              <a:t>beruvchi</a:t>
            </a:r>
            <a:r>
              <a:rPr lang="en-US" sz="2400" dirty="0"/>
              <a:t> </a:t>
            </a:r>
            <a:r>
              <a:rPr lang="en-US" sz="2400" dirty="0" err="1"/>
              <a:t>yoki</a:t>
            </a:r>
            <a:r>
              <a:rPr lang="en-US" sz="2400" dirty="0"/>
              <a:t> </a:t>
            </a:r>
            <a:r>
              <a:rPr lang="en-US" sz="2400" dirty="0" err="1"/>
              <a:t>ijarachi</a:t>
            </a:r>
            <a:r>
              <a:rPr lang="en-US" sz="2400" dirty="0"/>
              <a:t> </a:t>
            </a:r>
            <a:r>
              <a:rPr lang="en-US" sz="2400" dirty="0" err="1"/>
              <a:t>o‘rtasida</a:t>
            </a:r>
            <a:r>
              <a:rPr lang="en-US" sz="2400" dirty="0"/>
              <a:t> </a:t>
            </a:r>
            <a:r>
              <a:rPr lang="en-US" sz="2400" dirty="0" err="1"/>
              <a:t>taqsimlanishiga</a:t>
            </a:r>
            <a:r>
              <a:rPr lang="en-US" sz="2400" dirty="0"/>
              <a:t> </a:t>
            </a:r>
            <a:r>
              <a:rPr lang="en-US" sz="2400" dirty="0" err="1"/>
              <a:t>asoslanadi</a:t>
            </a:r>
            <a:r>
              <a:rPr lang="en-US" sz="2400" dirty="0"/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Выноска со стрелкой вверх 4"/>
          <p:cNvSpPr/>
          <p:nvPr/>
        </p:nvSpPr>
        <p:spPr>
          <a:xfrm>
            <a:off x="285720" y="2714620"/>
            <a:ext cx="3857652" cy="3929090"/>
          </a:xfrm>
          <a:prstGeom prst="upArrowCallout">
            <a:avLst>
              <a:gd name="adj1" fmla="val 29488"/>
              <a:gd name="adj2" fmla="val 43462"/>
              <a:gd name="adj3" fmla="val 34846"/>
              <a:gd name="adj4" fmla="val 65154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Aktivga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egalik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bog‘liq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deyarli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xatarlar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mukofotlar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kelishuvning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tomoniga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o‘tkazilsa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Выноска со стрелкой вверх 6"/>
          <p:cNvSpPr/>
          <p:nvPr/>
        </p:nvSpPr>
        <p:spPr>
          <a:xfrm>
            <a:off x="4429124" y="2786058"/>
            <a:ext cx="4429156" cy="3786214"/>
          </a:xfrm>
          <a:prstGeom prst="upArrowCallout">
            <a:avLst>
              <a:gd name="adj1" fmla="val 25000"/>
              <a:gd name="adj2" fmla="val 48974"/>
              <a:gd name="adj3" fmla="val 34418"/>
              <a:gd name="adj4" fmla="val 64977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Aktivga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egalik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bog‘liq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deyarli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barcha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xatarlar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mukofotlar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kelishuvning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boshqa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tomoniga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o‘tkazilmasa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357158" y="2000240"/>
            <a:ext cx="3643338" cy="78581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b="1" dirty="0" smtClean="0"/>
              <a:t> </a:t>
            </a:r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Ijara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moliyaviy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ijara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sifatida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786314" y="2000240"/>
            <a:ext cx="3643338" cy="785818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b="1" dirty="0" err="1">
                <a:latin typeface="Times New Roman" pitchFamily="18" charset="0"/>
                <a:cs typeface="Times New Roman" pitchFamily="18" charset="0"/>
              </a:rPr>
              <a:t>operativ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ijara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2400" b="1" dirty="0">
                <a:latin typeface="Times New Roman" pitchFamily="18" charset="0"/>
                <a:cs typeface="Times New Roman" pitchFamily="18" charset="0"/>
              </a:rPr>
            </a:b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sifatida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2928926" y="2928934"/>
            <a:ext cx="2928958" cy="10001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z-Cyrl-UZ" b="1" dirty="0" smtClean="0"/>
              <a:t> </a:t>
            </a:r>
            <a:r>
              <a:rPr lang="en-US" sz="2000" b="1" dirty="0" smtClean="0">
                <a:latin typeface="Times New Roman" pitchFamily="18" charset="0"/>
                <a:cs typeface="Times New Roman" pitchFamily="18" charset="0"/>
              </a:rPr>
              <a:t>TASNIFLANADI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354162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Ijara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moliyaviy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operativ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ijara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bo‘lishi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shartnomaning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shakliga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emas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balki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operatsiyaning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mohiyatiga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bog‘liq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bo‘ladi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Ijara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moliyaviy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ijara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tasniflanishiga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alohida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birgalikda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keladigan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holatlarning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misollari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err="1">
                <a:latin typeface="Times New Roman" pitchFamily="18" charset="0"/>
                <a:cs typeface="Times New Roman" pitchFamily="18" charset="0"/>
              </a:rPr>
              <a:t>quyidagicha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928802"/>
            <a:ext cx="8229600" cy="464347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(a)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ijara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muddati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tugagach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aktivga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egalik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huquqi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ijarachiga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o‘tishi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en-US" dirty="0">
                <a:latin typeface="Times New Roman" pitchFamily="18" charset="0"/>
                <a:cs typeface="Times New Roman" pitchFamily="18" charset="0"/>
              </a:rPr>
            </a:br>
            <a:r>
              <a:rPr lang="en-US" dirty="0">
                <a:latin typeface="Times New Roman" pitchFamily="18" charset="0"/>
                <a:cs typeface="Times New Roman" pitchFamily="18" charset="0"/>
              </a:rPr>
              <a:t>(b)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ijarachi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aktivni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haqqoniy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qiymatidan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qadar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past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narxda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sotib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huquqiga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bo‘lib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natijasida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ushbu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huquqning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oshirilishi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yetarlicha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aniq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deb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ijaraning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boshlanishida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hisoblash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bo‘lishi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en-US" dirty="0">
                <a:latin typeface="Times New Roman" pitchFamily="18" charset="0"/>
                <a:cs typeface="Times New Roman" pitchFamily="18" charset="0"/>
              </a:rPr>
            </a:br>
            <a:r>
              <a:rPr lang="en-US" dirty="0">
                <a:latin typeface="Times New Roman" pitchFamily="18" charset="0"/>
                <a:cs typeface="Times New Roman" pitchFamily="18" charset="0"/>
              </a:rPr>
              <a:t>(v)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aktivga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egalik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huquqi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o‘tkazilishi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o‘tkazilmasligidan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qat’iy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nazar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ijara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muddati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aktivning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iqtisodiy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muddatinining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qo‘proq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qismini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tashkil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etishi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</a:t>
            </a:r>
            <a:br>
              <a:rPr lang="en-US" dirty="0">
                <a:latin typeface="Times New Roman" pitchFamily="18" charset="0"/>
                <a:cs typeface="Times New Roman" pitchFamily="18" charset="0"/>
              </a:rPr>
            </a:br>
            <a:r>
              <a:rPr lang="en-US" dirty="0">
                <a:latin typeface="Times New Roman" pitchFamily="18" charset="0"/>
                <a:cs typeface="Times New Roman" pitchFamily="18" charset="0"/>
              </a:rPr>
              <a:t>(g)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ijaraning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boshlanishida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minimal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ijara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to‘lovlarining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joriy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keltirilgan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qiymati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ijaraga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berilgan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aktivning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deyarli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butun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haqqoniy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qiymatiga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teng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bo‘lishi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dirty="0">
                <a:latin typeface="Times New Roman" pitchFamily="18" charset="0"/>
                <a:cs typeface="Times New Roman" pitchFamily="18" charset="0"/>
              </a:rPr>
            </a:br>
            <a:r>
              <a:rPr lang="en-US" dirty="0">
                <a:latin typeface="Times New Roman" pitchFamily="18" charset="0"/>
                <a:cs typeface="Times New Roman" pitchFamily="18" charset="0"/>
              </a:rPr>
              <a:t>(d)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ijaraga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berilgan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aktivlar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shunday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maxsus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xususiyatga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egaki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ulardan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faqat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ijarachi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yirik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o‘zgartirishlar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kiritmasdan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foydalanishi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188640"/>
            <a:ext cx="6589199" cy="1280890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en-US" sz="2800" dirty="0" err="1"/>
              <a:t>Ijaraning</a:t>
            </a:r>
            <a:r>
              <a:rPr lang="en-US" sz="2800" dirty="0"/>
              <a:t> </a:t>
            </a:r>
            <a:r>
              <a:rPr lang="en-US" sz="2800" dirty="0" err="1"/>
              <a:t>moliyaviy</a:t>
            </a:r>
            <a:r>
              <a:rPr lang="en-US" sz="2800" dirty="0"/>
              <a:t> </a:t>
            </a:r>
            <a:r>
              <a:rPr lang="en-US" sz="2800" dirty="0" err="1"/>
              <a:t>ijara</a:t>
            </a:r>
            <a:r>
              <a:rPr lang="en-US" sz="2800" dirty="0"/>
              <a:t> </a:t>
            </a:r>
            <a:r>
              <a:rPr lang="en-US" sz="2800" dirty="0" err="1"/>
              <a:t>sifatida</a:t>
            </a:r>
            <a:r>
              <a:rPr lang="en-US" sz="2800" dirty="0"/>
              <a:t> </a:t>
            </a:r>
            <a:r>
              <a:rPr lang="en-US" sz="2800" dirty="0" err="1"/>
              <a:t>tasniflanishiga</a:t>
            </a:r>
            <a:r>
              <a:rPr lang="en-US" sz="2800" dirty="0"/>
              <a:t> </a:t>
            </a:r>
            <a:r>
              <a:rPr lang="en-US" sz="2800" dirty="0" err="1"/>
              <a:t>alohida</a:t>
            </a:r>
            <a:r>
              <a:rPr lang="en-US" sz="2800" dirty="0"/>
              <a:t> </a:t>
            </a:r>
            <a:r>
              <a:rPr lang="en-US" sz="2800" dirty="0" err="1"/>
              <a:t>yoki</a:t>
            </a:r>
            <a:r>
              <a:rPr lang="en-US" sz="2800" dirty="0"/>
              <a:t> </a:t>
            </a:r>
            <a:r>
              <a:rPr lang="en-US" sz="2800" dirty="0" err="1"/>
              <a:t>birgalikda</a:t>
            </a:r>
            <a:r>
              <a:rPr lang="en-US" sz="2800" dirty="0"/>
              <a:t> </a:t>
            </a:r>
            <a:r>
              <a:rPr lang="en-US" sz="2800" dirty="0" err="1"/>
              <a:t>olib</a:t>
            </a:r>
            <a:r>
              <a:rPr lang="en-US" sz="2800" dirty="0"/>
              <a:t> </a:t>
            </a:r>
            <a:r>
              <a:rPr lang="en-US" sz="2800" dirty="0" err="1"/>
              <a:t>kelishi</a:t>
            </a:r>
            <a:r>
              <a:rPr lang="en-US" sz="2800" dirty="0"/>
              <a:t> </a:t>
            </a:r>
            <a:r>
              <a:rPr lang="en-US" sz="2800" dirty="0" err="1"/>
              <a:t>mumkin</a:t>
            </a:r>
            <a:r>
              <a:rPr lang="en-US" sz="2800" dirty="0"/>
              <a:t> </a:t>
            </a:r>
            <a:r>
              <a:rPr lang="en-US" sz="2800" dirty="0" err="1"/>
              <a:t>bo‘lgan</a:t>
            </a:r>
            <a:r>
              <a:rPr lang="en-US" sz="2800" dirty="0"/>
              <a:t> </a:t>
            </a:r>
            <a:r>
              <a:rPr lang="en-US" sz="2800" dirty="0" err="1"/>
              <a:t>omillar</a:t>
            </a:r>
            <a:r>
              <a:rPr lang="en-US" sz="2800" dirty="0"/>
              <a:t>: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00634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>
              <a:lnSpc>
                <a:spcPct val="150000"/>
              </a:lnSpc>
            </a:pPr>
            <a:r>
              <a:rPr lang="en-US" dirty="0"/>
              <a:t>(a) </a:t>
            </a:r>
            <a:r>
              <a:rPr lang="en-US" dirty="0" err="1"/>
              <a:t>ijarachi</a:t>
            </a:r>
            <a:r>
              <a:rPr lang="en-US" dirty="0"/>
              <a:t> </a:t>
            </a:r>
            <a:r>
              <a:rPr lang="en-US" dirty="0" err="1"/>
              <a:t>ijara</a:t>
            </a:r>
            <a:r>
              <a:rPr lang="en-US" dirty="0"/>
              <a:t> </a:t>
            </a:r>
            <a:r>
              <a:rPr lang="en-US" dirty="0" err="1"/>
              <a:t>kelishuvini</a:t>
            </a:r>
            <a:r>
              <a:rPr lang="en-US" dirty="0"/>
              <a:t> </a:t>
            </a:r>
            <a:r>
              <a:rPr lang="en-US" dirty="0" err="1"/>
              <a:t>bekor</a:t>
            </a:r>
            <a:r>
              <a:rPr lang="en-US" dirty="0"/>
              <a:t> </a:t>
            </a:r>
            <a:r>
              <a:rPr lang="en-US" dirty="0" err="1"/>
              <a:t>qilishi</a:t>
            </a:r>
            <a:r>
              <a:rPr lang="en-US" dirty="0"/>
              <a:t> </a:t>
            </a:r>
            <a:r>
              <a:rPr lang="en-US" dirty="0" err="1"/>
              <a:t>mumkin</a:t>
            </a:r>
            <a:r>
              <a:rPr lang="en-US" dirty="0"/>
              <a:t> </a:t>
            </a:r>
            <a:r>
              <a:rPr lang="en-US" dirty="0" err="1"/>
              <a:t>bo‘lsa</a:t>
            </a:r>
            <a:r>
              <a:rPr lang="en-US" dirty="0"/>
              <a:t>, </a:t>
            </a:r>
            <a:r>
              <a:rPr lang="en-US" dirty="0" err="1"/>
              <a:t>ijaraga</a:t>
            </a:r>
            <a:r>
              <a:rPr lang="en-US" dirty="0"/>
              <a:t> </a:t>
            </a:r>
            <a:r>
              <a:rPr lang="en-US" dirty="0" err="1"/>
              <a:t>beruvchining</a:t>
            </a:r>
            <a:r>
              <a:rPr lang="en-US" dirty="0"/>
              <a:t> </a:t>
            </a:r>
            <a:r>
              <a:rPr lang="en-US" dirty="0" err="1"/>
              <a:t>bunday</a:t>
            </a:r>
            <a:r>
              <a:rPr lang="en-US" dirty="0"/>
              <a:t> </a:t>
            </a:r>
            <a:r>
              <a:rPr lang="en-US" dirty="0" err="1"/>
              <a:t>bekor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bog‘liq</a:t>
            </a:r>
            <a:r>
              <a:rPr lang="en-US" dirty="0"/>
              <a:t>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zararlari</a:t>
            </a:r>
            <a:r>
              <a:rPr lang="en-US" dirty="0"/>
              <a:t> </a:t>
            </a:r>
            <a:r>
              <a:rPr lang="en-US" dirty="0" err="1"/>
              <a:t>ijarachining</a:t>
            </a:r>
            <a:r>
              <a:rPr lang="en-US" dirty="0"/>
              <a:t> </a:t>
            </a:r>
            <a:r>
              <a:rPr lang="en-US" dirty="0" err="1"/>
              <a:t>hisobiga</a:t>
            </a:r>
            <a:r>
              <a:rPr lang="en-US" dirty="0"/>
              <a:t> </a:t>
            </a:r>
            <a:r>
              <a:rPr lang="en-US" dirty="0" err="1"/>
              <a:t>qoplanishi</a:t>
            </a:r>
            <a:r>
              <a:rPr lang="en-US" dirty="0" smtClean="0"/>
              <a:t>;</a:t>
            </a:r>
          </a:p>
          <a:p>
            <a:pPr algn="just">
              <a:lnSpc>
                <a:spcPct val="150000"/>
              </a:lnSpc>
            </a:pPr>
            <a:r>
              <a:rPr lang="en-US" dirty="0" smtClean="0"/>
              <a:t>(</a:t>
            </a:r>
            <a:r>
              <a:rPr lang="en-US" dirty="0"/>
              <a:t>b) </a:t>
            </a:r>
            <a:r>
              <a:rPr lang="en-US" dirty="0" err="1"/>
              <a:t>qoldiq</a:t>
            </a:r>
            <a:r>
              <a:rPr lang="en-US" dirty="0"/>
              <a:t> </a:t>
            </a:r>
            <a:r>
              <a:rPr lang="en-US" dirty="0" err="1"/>
              <a:t>qiymatining</a:t>
            </a:r>
            <a:r>
              <a:rPr lang="en-US" dirty="0"/>
              <a:t> </a:t>
            </a:r>
            <a:r>
              <a:rPr lang="en-US" dirty="0" err="1"/>
              <a:t>haqqoniy</a:t>
            </a:r>
            <a:r>
              <a:rPr lang="en-US" dirty="0"/>
              <a:t> </a:t>
            </a:r>
            <a:r>
              <a:rPr lang="en-US" dirty="0" err="1"/>
              <a:t>qiymatidagi</a:t>
            </a:r>
            <a:r>
              <a:rPr lang="en-US" dirty="0"/>
              <a:t> </a:t>
            </a:r>
            <a:r>
              <a:rPr lang="en-US" dirty="0" err="1"/>
              <a:t>o‘zgarishlardan</a:t>
            </a:r>
            <a:r>
              <a:rPr lang="en-US" dirty="0"/>
              <a:t> </a:t>
            </a:r>
            <a:r>
              <a:rPr lang="en-US" dirty="0" err="1"/>
              <a:t>kelib</a:t>
            </a:r>
            <a:r>
              <a:rPr lang="en-US" dirty="0"/>
              <a:t> </a:t>
            </a:r>
            <a:r>
              <a:rPr lang="en-US" dirty="0" err="1"/>
              <a:t>chiqadigan</a:t>
            </a:r>
            <a:r>
              <a:rPr lang="en-US" dirty="0"/>
              <a:t> </a:t>
            </a:r>
            <a:r>
              <a:rPr lang="en-US" dirty="0" err="1"/>
              <a:t>foyda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zararlar</a:t>
            </a:r>
            <a:r>
              <a:rPr lang="en-US" dirty="0"/>
              <a:t> </a:t>
            </a:r>
            <a:r>
              <a:rPr lang="en-US" dirty="0" err="1"/>
              <a:t>ijarachining</a:t>
            </a:r>
            <a:r>
              <a:rPr lang="en-US" dirty="0"/>
              <a:t> </a:t>
            </a:r>
            <a:r>
              <a:rPr lang="en-US" dirty="0" err="1"/>
              <a:t>hisobiga</a:t>
            </a:r>
            <a:r>
              <a:rPr lang="en-US" dirty="0"/>
              <a:t> </a:t>
            </a:r>
            <a:r>
              <a:rPr lang="en-US" dirty="0" err="1"/>
              <a:t>olib</a:t>
            </a:r>
            <a:r>
              <a:rPr lang="en-US" dirty="0"/>
              <a:t> </a:t>
            </a:r>
            <a:r>
              <a:rPr lang="en-US" dirty="0" err="1"/>
              <a:t>borilsa</a:t>
            </a:r>
            <a:r>
              <a:rPr lang="en-US" dirty="0"/>
              <a:t> (</a:t>
            </a:r>
            <a:r>
              <a:rPr lang="en-US" dirty="0" err="1"/>
              <a:t>masalan</a:t>
            </a:r>
            <a:r>
              <a:rPr lang="en-US" dirty="0"/>
              <a:t>, </a:t>
            </a:r>
            <a:r>
              <a:rPr lang="en-US" dirty="0" err="1"/>
              <a:t>ijara</a:t>
            </a:r>
            <a:r>
              <a:rPr lang="en-US" dirty="0"/>
              <a:t> </a:t>
            </a:r>
            <a:r>
              <a:rPr lang="en-US" dirty="0" err="1"/>
              <a:t>muddati</a:t>
            </a:r>
            <a:r>
              <a:rPr lang="en-US" dirty="0"/>
              <a:t> </a:t>
            </a:r>
            <a:r>
              <a:rPr lang="en-US" dirty="0" err="1"/>
              <a:t>oxirida</a:t>
            </a:r>
            <a:r>
              <a:rPr lang="en-US" dirty="0"/>
              <a:t> </a:t>
            </a:r>
            <a:r>
              <a:rPr lang="en-US" dirty="0" err="1"/>
              <a:t>sotishdan</a:t>
            </a:r>
            <a:r>
              <a:rPr lang="en-US" dirty="0"/>
              <a:t> </a:t>
            </a:r>
            <a:r>
              <a:rPr lang="en-US" dirty="0" err="1"/>
              <a:t>tushumlarning</a:t>
            </a:r>
            <a:r>
              <a:rPr lang="en-US" dirty="0"/>
              <a:t> </a:t>
            </a:r>
            <a:r>
              <a:rPr lang="en-US" dirty="0" err="1"/>
              <a:t>eng</a:t>
            </a:r>
            <a:r>
              <a:rPr lang="en-US" dirty="0"/>
              <a:t> </a:t>
            </a:r>
            <a:r>
              <a:rPr lang="en-US" dirty="0" err="1"/>
              <a:t>ko‘p</a:t>
            </a:r>
            <a:r>
              <a:rPr lang="en-US" dirty="0"/>
              <a:t> </a:t>
            </a:r>
            <a:r>
              <a:rPr lang="en-US" dirty="0" err="1"/>
              <a:t>qismiga</a:t>
            </a:r>
            <a:r>
              <a:rPr lang="en-US" dirty="0"/>
              <a:t> </a:t>
            </a:r>
            <a:r>
              <a:rPr lang="en-US" dirty="0" err="1"/>
              <a:t>teng</a:t>
            </a:r>
            <a:r>
              <a:rPr lang="en-US" dirty="0"/>
              <a:t> </a:t>
            </a:r>
            <a:r>
              <a:rPr lang="en-US" dirty="0" err="1"/>
              <a:t>bo‘ladigan</a:t>
            </a:r>
            <a:r>
              <a:rPr lang="en-US" dirty="0"/>
              <a:t> </a:t>
            </a:r>
            <a:r>
              <a:rPr lang="en-US" dirty="0" err="1"/>
              <a:t>ijara</a:t>
            </a:r>
            <a:r>
              <a:rPr lang="en-US" dirty="0"/>
              <a:t> </a:t>
            </a:r>
            <a:r>
              <a:rPr lang="en-US" dirty="0" err="1"/>
              <a:t>haqidan</a:t>
            </a:r>
            <a:r>
              <a:rPr lang="en-US" dirty="0"/>
              <a:t> </a:t>
            </a:r>
            <a:r>
              <a:rPr lang="en-US" dirty="0" err="1"/>
              <a:t>chegirma</a:t>
            </a:r>
            <a:r>
              <a:rPr lang="en-US" dirty="0"/>
              <a:t> </a:t>
            </a:r>
            <a:r>
              <a:rPr lang="en-US" dirty="0" err="1"/>
              <a:t>shaklida</a:t>
            </a:r>
            <a:r>
              <a:rPr lang="en-US" dirty="0"/>
              <a:t>); </a:t>
            </a:r>
            <a:r>
              <a:rPr lang="en-US" dirty="0" err="1" smtClean="0"/>
              <a:t>va</a:t>
            </a:r>
            <a:endParaRPr lang="en-US" dirty="0" smtClean="0"/>
          </a:p>
          <a:p>
            <a:pPr algn="just">
              <a:lnSpc>
                <a:spcPct val="150000"/>
              </a:lnSpc>
            </a:pPr>
            <a:r>
              <a:rPr lang="en-US" dirty="0" smtClean="0"/>
              <a:t>(v</a:t>
            </a:r>
            <a:r>
              <a:rPr lang="en-US" dirty="0"/>
              <a:t>) </a:t>
            </a:r>
            <a:r>
              <a:rPr lang="en-US" dirty="0" err="1"/>
              <a:t>ijarachi</a:t>
            </a:r>
            <a:r>
              <a:rPr lang="en-US" dirty="0"/>
              <a:t> </a:t>
            </a:r>
            <a:r>
              <a:rPr lang="en-US" dirty="0" err="1"/>
              <a:t>ijarani</a:t>
            </a:r>
            <a:r>
              <a:rPr lang="en-US" dirty="0"/>
              <a:t> </a:t>
            </a:r>
            <a:r>
              <a:rPr lang="en-US" dirty="0" err="1"/>
              <a:t>ikkinchi</a:t>
            </a:r>
            <a:r>
              <a:rPr lang="en-US" dirty="0"/>
              <a:t> </a:t>
            </a:r>
            <a:r>
              <a:rPr lang="en-US" dirty="0" err="1"/>
              <a:t>muddatga</a:t>
            </a:r>
            <a:r>
              <a:rPr lang="en-US" dirty="0"/>
              <a:t> </a:t>
            </a:r>
            <a:r>
              <a:rPr lang="en-US" dirty="0" err="1"/>
              <a:t>bozor</a:t>
            </a:r>
            <a:r>
              <a:rPr lang="en-US" dirty="0"/>
              <a:t> </a:t>
            </a:r>
            <a:r>
              <a:rPr lang="en-US" dirty="0" err="1"/>
              <a:t>narxidan</a:t>
            </a:r>
            <a:r>
              <a:rPr lang="en-US" dirty="0"/>
              <a:t> </a:t>
            </a:r>
            <a:r>
              <a:rPr lang="en-US" dirty="0" err="1"/>
              <a:t>ancha</a:t>
            </a:r>
            <a:r>
              <a:rPr lang="en-US" dirty="0"/>
              <a:t> past </a:t>
            </a:r>
            <a:r>
              <a:rPr lang="en-US" dirty="0" err="1"/>
              <a:t>bo‘lgan</a:t>
            </a:r>
            <a:r>
              <a:rPr lang="en-US" dirty="0"/>
              <a:t> </a:t>
            </a:r>
            <a:r>
              <a:rPr lang="en-US" dirty="0" err="1"/>
              <a:t>ijara</a:t>
            </a:r>
            <a:r>
              <a:rPr lang="en-US" dirty="0"/>
              <a:t> </a:t>
            </a:r>
            <a:r>
              <a:rPr lang="en-US" dirty="0" err="1"/>
              <a:t>haqi</a:t>
            </a:r>
            <a:r>
              <a:rPr lang="en-US" dirty="0"/>
              <a:t> </a:t>
            </a:r>
            <a:r>
              <a:rPr lang="en-US" dirty="0" err="1"/>
              <a:t>evaziga</a:t>
            </a:r>
            <a:r>
              <a:rPr lang="en-US" dirty="0"/>
              <a:t> </a:t>
            </a:r>
            <a:r>
              <a:rPr lang="en-US" dirty="0" err="1"/>
              <a:t>davom</a:t>
            </a:r>
            <a:r>
              <a:rPr lang="en-US" dirty="0"/>
              <a:t> </a:t>
            </a:r>
            <a:r>
              <a:rPr lang="en-US" dirty="0" err="1"/>
              <a:t>qilish</a:t>
            </a:r>
            <a:r>
              <a:rPr lang="en-US" dirty="0"/>
              <a:t> </a:t>
            </a:r>
            <a:r>
              <a:rPr lang="en-US" dirty="0" err="1"/>
              <a:t>huquqiga</a:t>
            </a:r>
            <a:r>
              <a:rPr lang="en-US" dirty="0"/>
              <a:t> </a:t>
            </a:r>
            <a:r>
              <a:rPr lang="en-US" dirty="0" err="1"/>
              <a:t>ega</a:t>
            </a:r>
            <a:r>
              <a:rPr lang="en-US" dirty="0"/>
              <a:t> </a:t>
            </a:r>
            <a:r>
              <a:rPr lang="en-US" dirty="0" err="1"/>
              <a:t>bo‘lsa</a:t>
            </a:r>
            <a:r>
              <a:rPr lang="en-US" dirty="0"/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357166"/>
            <a:ext cx="8643998" cy="6286544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/>
            <a:r>
              <a:rPr lang="en-US" sz="2000" dirty="0" err="1"/>
              <a:t>Yer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binolarning</a:t>
            </a:r>
            <a:r>
              <a:rPr lang="en-US" sz="2000" dirty="0"/>
              <a:t> </a:t>
            </a:r>
            <a:r>
              <a:rPr lang="en-US" sz="2000" dirty="0" err="1"/>
              <a:t>ijarasini</a:t>
            </a:r>
            <a:r>
              <a:rPr lang="en-US" sz="2000" dirty="0"/>
              <a:t> </a:t>
            </a:r>
            <a:r>
              <a:rPr lang="en-US" sz="2000" dirty="0" err="1"/>
              <a:t>tasniflash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hisobga</a:t>
            </a:r>
            <a:r>
              <a:rPr lang="en-US" sz="2000" dirty="0"/>
              <a:t> </a:t>
            </a:r>
            <a:r>
              <a:rPr lang="en-US" sz="2000" dirty="0" err="1"/>
              <a:t>olish</a:t>
            </a:r>
            <a:r>
              <a:rPr lang="en-US" sz="2000" dirty="0"/>
              <a:t> </a:t>
            </a:r>
            <a:r>
              <a:rPr lang="en-US" sz="2000" dirty="0" err="1"/>
              <a:t>talab</a:t>
            </a:r>
            <a:r>
              <a:rPr lang="en-US" sz="2000" dirty="0"/>
              <a:t> </a:t>
            </a:r>
            <a:r>
              <a:rPr lang="en-US" sz="2000" dirty="0" err="1"/>
              <a:t>qilinganida</a:t>
            </a:r>
            <a:r>
              <a:rPr lang="en-US" sz="2000" dirty="0"/>
              <a:t>, minimal </a:t>
            </a:r>
            <a:r>
              <a:rPr lang="en-US" sz="2000" dirty="0" err="1"/>
              <a:t>ijara</a:t>
            </a:r>
            <a:r>
              <a:rPr lang="en-US" sz="2000" dirty="0"/>
              <a:t> </a:t>
            </a:r>
            <a:r>
              <a:rPr lang="en-US" sz="2000" dirty="0" err="1"/>
              <a:t>to‘lovlari</a:t>
            </a:r>
            <a:r>
              <a:rPr lang="en-US" sz="2000" dirty="0"/>
              <a:t> (</a:t>
            </a:r>
            <a:r>
              <a:rPr lang="en-US" sz="2000" dirty="0" err="1"/>
              <a:t>shu</a:t>
            </a:r>
            <a:r>
              <a:rPr lang="en-US" sz="2000" dirty="0"/>
              <a:t> </a:t>
            </a:r>
            <a:r>
              <a:rPr lang="en-US" sz="2000" dirty="0" err="1"/>
              <a:t>jumladan</a:t>
            </a:r>
            <a:r>
              <a:rPr lang="en-US" sz="2000" dirty="0"/>
              <a:t>,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martalik</a:t>
            </a:r>
            <a:r>
              <a:rPr lang="en-US" sz="2000" dirty="0"/>
              <a:t> </a:t>
            </a:r>
            <a:r>
              <a:rPr lang="en-US" sz="2000" dirty="0" err="1"/>
              <a:t>oldindan</a:t>
            </a:r>
            <a:r>
              <a:rPr lang="en-US" sz="2000" dirty="0"/>
              <a:t> </a:t>
            </a:r>
            <a:r>
              <a:rPr lang="en-US" sz="2000" dirty="0" err="1"/>
              <a:t>to‘lovlar</a:t>
            </a:r>
            <a:r>
              <a:rPr lang="en-US" sz="2000" dirty="0"/>
              <a:t>) </a:t>
            </a:r>
            <a:r>
              <a:rPr lang="en-US" sz="2000" dirty="0" err="1"/>
              <a:t>yer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binolar</a:t>
            </a:r>
            <a:r>
              <a:rPr lang="en-US" sz="2000" dirty="0"/>
              <a:t> </a:t>
            </a:r>
            <a:r>
              <a:rPr lang="en-US" sz="2000" dirty="0" err="1"/>
              <a:t>ijarasi</a:t>
            </a:r>
            <a:r>
              <a:rPr lang="en-US" sz="2000" dirty="0"/>
              <a:t> </a:t>
            </a:r>
            <a:r>
              <a:rPr lang="en-US" sz="2000" dirty="0" err="1"/>
              <a:t>o‘rtasida</a:t>
            </a:r>
            <a:r>
              <a:rPr lang="en-US" sz="2000" dirty="0"/>
              <a:t> </a:t>
            </a:r>
            <a:r>
              <a:rPr lang="en-US" sz="2000" dirty="0" err="1"/>
              <a:t>yer</a:t>
            </a:r>
            <a:r>
              <a:rPr lang="en-US" sz="2000" dirty="0"/>
              <a:t> </a:t>
            </a:r>
            <a:r>
              <a:rPr lang="en-US" sz="2000" dirty="0" err="1"/>
              <a:t>ijarasi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binolar</a:t>
            </a:r>
            <a:r>
              <a:rPr lang="en-US" sz="2000" dirty="0"/>
              <a:t> </a:t>
            </a:r>
            <a:r>
              <a:rPr lang="en-US" sz="2000" dirty="0" err="1"/>
              <a:t>ijarasi</a:t>
            </a:r>
            <a:r>
              <a:rPr lang="en-US" sz="2000" dirty="0"/>
              <a:t> </a:t>
            </a:r>
            <a:r>
              <a:rPr lang="en-US" sz="2000" dirty="0" err="1"/>
              <a:t>huquqlarining</a:t>
            </a:r>
            <a:r>
              <a:rPr lang="en-US" sz="2000" dirty="0"/>
              <a:t> </a:t>
            </a:r>
            <a:r>
              <a:rPr lang="en-US" sz="2000" dirty="0" err="1"/>
              <a:t>ijara</a:t>
            </a:r>
            <a:r>
              <a:rPr lang="en-US" sz="2000" dirty="0"/>
              <a:t> </a:t>
            </a:r>
            <a:r>
              <a:rPr lang="en-US" sz="2000" dirty="0" err="1"/>
              <a:t>boshlanishidagi</a:t>
            </a:r>
            <a:r>
              <a:rPr lang="en-US" sz="2000" dirty="0"/>
              <a:t> </a:t>
            </a:r>
            <a:r>
              <a:rPr lang="en-US" sz="2000" dirty="0" err="1"/>
              <a:t>haqqoniy</a:t>
            </a:r>
            <a:r>
              <a:rPr lang="en-US" sz="2000" dirty="0"/>
              <a:t> </a:t>
            </a:r>
            <a:r>
              <a:rPr lang="en-US" sz="2000" dirty="0" err="1"/>
              <a:t>qiymatlariga</a:t>
            </a:r>
            <a:r>
              <a:rPr lang="en-US" sz="2000" dirty="0"/>
              <a:t> </a:t>
            </a:r>
            <a:r>
              <a:rPr lang="en-US" sz="2000" dirty="0" err="1"/>
              <a:t>mutanosib</a:t>
            </a:r>
            <a:r>
              <a:rPr lang="en-US" sz="2000" dirty="0"/>
              <a:t> </a:t>
            </a:r>
            <a:r>
              <a:rPr lang="en-US" sz="2000" dirty="0" err="1"/>
              <a:t>ravishda</a:t>
            </a:r>
            <a:r>
              <a:rPr lang="en-US" sz="2000" dirty="0"/>
              <a:t> </a:t>
            </a:r>
            <a:r>
              <a:rPr lang="en-US" sz="2000" dirty="0" err="1"/>
              <a:t>taqsimlanadi</a:t>
            </a:r>
            <a:r>
              <a:rPr lang="en-US" sz="2000" dirty="0"/>
              <a:t>. Agar </a:t>
            </a:r>
            <a:r>
              <a:rPr lang="en-US" sz="2000" dirty="0" err="1"/>
              <a:t>ijara</a:t>
            </a:r>
            <a:r>
              <a:rPr lang="en-US" sz="2000" dirty="0"/>
              <a:t> </a:t>
            </a:r>
            <a:r>
              <a:rPr lang="en-US" sz="2000" dirty="0" err="1"/>
              <a:t>to‘lovlari</a:t>
            </a:r>
            <a:r>
              <a:rPr lang="en-US" sz="2000" dirty="0"/>
              <a:t> </a:t>
            </a:r>
            <a:r>
              <a:rPr lang="en-US" sz="2000" dirty="0" err="1"/>
              <a:t>ushbu</a:t>
            </a:r>
            <a:r>
              <a:rPr lang="en-US" sz="2000" dirty="0"/>
              <a:t> </a:t>
            </a:r>
            <a:r>
              <a:rPr lang="en-US" sz="2000" dirty="0" err="1"/>
              <a:t>ikkita</a:t>
            </a:r>
            <a:r>
              <a:rPr lang="en-US" sz="2000" dirty="0"/>
              <a:t> </a:t>
            </a:r>
            <a:r>
              <a:rPr lang="en-US" sz="2000" dirty="0" err="1"/>
              <a:t>qism</a:t>
            </a:r>
            <a:r>
              <a:rPr lang="en-US" sz="2000" dirty="0"/>
              <a:t> </a:t>
            </a:r>
            <a:r>
              <a:rPr lang="en-US" sz="2000" dirty="0" err="1"/>
              <a:t>orasida</a:t>
            </a:r>
            <a:r>
              <a:rPr lang="en-US" sz="2000" dirty="0"/>
              <a:t> </a:t>
            </a:r>
            <a:r>
              <a:rPr lang="en-US" sz="2000" dirty="0" err="1"/>
              <a:t>ishonchli</a:t>
            </a:r>
            <a:r>
              <a:rPr lang="en-US" sz="2000" dirty="0"/>
              <a:t> </a:t>
            </a:r>
            <a:r>
              <a:rPr lang="en-US" sz="2000" dirty="0" err="1"/>
              <a:t>tarzda</a:t>
            </a:r>
            <a:r>
              <a:rPr lang="en-US" sz="2000" dirty="0"/>
              <a:t> </a:t>
            </a:r>
            <a:r>
              <a:rPr lang="en-US" sz="2000" dirty="0" err="1"/>
              <a:t>taqsimlana</a:t>
            </a:r>
            <a:r>
              <a:rPr lang="en-US" sz="2000" dirty="0"/>
              <a:t> </a:t>
            </a:r>
            <a:r>
              <a:rPr lang="en-US" sz="2000" dirty="0" err="1"/>
              <a:t>olmasa</a:t>
            </a:r>
            <a:r>
              <a:rPr lang="en-US" sz="2000" dirty="0"/>
              <a:t>, </a:t>
            </a:r>
            <a:r>
              <a:rPr lang="en-US" sz="2000" dirty="0" err="1"/>
              <a:t>bunday</a:t>
            </a:r>
            <a:r>
              <a:rPr lang="en-US" sz="2000" dirty="0"/>
              <a:t> </a:t>
            </a:r>
            <a:r>
              <a:rPr lang="en-US" sz="2000" dirty="0" err="1"/>
              <a:t>ijara</a:t>
            </a:r>
            <a:r>
              <a:rPr lang="en-US" sz="2000" dirty="0"/>
              <a:t> </a:t>
            </a:r>
            <a:r>
              <a:rPr lang="en-US" sz="2000" dirty="0" err="1"/>
              <a:t>kelishuvi</a:t>
            </a:r>
            <a:r>
              <a:rPr lang="en-US" sz="2000" dirty="0"/>
              <a:t> </a:t>
            </a:r>
            <a:r>
              <a:rPr lang="en-US" sz="2000" dirty="0" err="1"/>
              <a:t>butunligicha</a:t>
            </a:r>
            <a:r>
              <a:rPr lang="en-US" sz="2000" dirty="0"/>
              <a:t> </a:t>
            </a:r>
            <a:r>
              <a:rPr lang="en-US" sz="2000" dirty="0" err="1"/>
              <a:t>moliyaviy</a:t>
            </a:r>
            <a:r>
              <a:rPr lang="en-US" sz="2000" dirty="0"/>
              <a:t> </a:t>
            </a:r>
            <a:r>
              <a:rPr lang="en-US" sz="2000" dirty="0" err="1"/>
              <a:t>ijara</a:t>
            </a:r>
            <a:r>
              <a:rPr lang="en-US" sz="2000" dirty="0"/>
              <a:t> deb </a:t>
            </a:r>
            <a:r>
              <a:rPr lang="en-US" sz="2000" dirty="0" err="1"/>
              <a:t>tasniflanadi</a:t>
            </a:r>
            <a:r>
              <a:rPr lang="en-US" sz="2000" dirty="0"/>
              <a:t>, </a:t>
            </a:r>
            <a:r>
              <a:rPr lang="en-US" sz="2000" dirty="0" err="1"/>
              <a:t>toki</a:t>
            </a:r>
            <a:r>
              <a:rPr lang="en-US" sz="2000" dirty="0"/>
              <a:t> </a:t>
            </a:r>
            <a:r>
              <a:rPr lang="en-US" sz="2000" dirty="0" err="1"/>
              <a:t>ikkita</a:t>
            </a:r>
            <a:r>
              <a:rPr lang="en-US" sz="2000" dirty="0"/>
              <a:t> </a:t>
            </a:r>
            <a:r>
              <a:rPr lang="en-US" sz="2000" dirty="0" err="1"/>
              <a:t>qism</a:t>
            </a:r>
            <a:r>
              <a:rPr lang="en-US" sz="2000" dirty="0"/>
              <a:t> ham </a:t>
            </a:r>
            <a:r>
              <a:rPr lang="en-US" sz="2000" dirty="0" err="1"/>
              <a:t>operativ</a:t>
            </a:r>
            <a:r>
              <a:rPr lang="en-US" sz="2000" dirty="0"/>
              <a:t> </a:t>
            </a:r>
            <a:r>
              <a:rPr lang="en-US" sz="2000" dirty="0" err="1"/>
              <a:t>ijara</a:t>
            </a:r>
            <a:r>
              <a:rPr lang="en-US" sz="2000" dirty="0"/>
              <a:t> </a:t>
            </a:r>
            <a:r>
              <a:rPr lang="en-US" sz="2000" dirty="0" err="1"/>
              <a:t>bo‘lib</a:t>
            </a:r>
            <a:r>
              <a:rPr lang="en-US" sz="2000" dirty="0"/>
              <a:t> </a:t>
            </a:r>
            <a:r>
              <a:rPr lang="en-US" sz="2000" dirty="0" err="1"/>
              <a:t>hisoblanmasa</a:t>
            </a:r>
            <a:r>
              <a:rPr lang="en-US" sz="2000" dirty="0"/>
              <a:t>. Agar </a:t>
            </a:r>
            <a:r>
              <a:rPr lang="en-US" sz="2000" dirty="0" err="1"/>
              <a:t>ikkita</a:t>
            </a:r>
            <a:r>
              <a:rPr lang="en-US" sz="2000" dirty="0"/>
              <a:t> </a:t>
            </a:r>
            <a:r>
              <a:rPr lang="en-US" sz="2000" dirty="0" err="1"/>
              <a:t>qism</a:t>
            </a:r>
            <a:r>
              <a:rPr lang="en-US" sz="2000" dirty="0"/>
              <a:t> ham </a:t>
            </a:r>
            <a:r>
              <a:rPr lang="en-US" sz="2000" dirty="0" err="1"/>
              <a:t>operativ</a:t>
            </a:r>
            <a:r>
              <a:rPr lang="en-US" sz="2000" dirty="0"/>
              <a:t> </a:t>
            </a:r>
            <a:r>
              <a:rPr lang="en-US" sz="2000" dirty="0" err="1"/>
              <a:t>ijara</a:t>
            </a:r>
            <a:r>
              <a:rPr lang="en-US" sz="2000" dirty="0"/>
              <a:t> </a:t>
            </a:r>
            <a:r>
              <a:rPr lang="en-US" sz="2000" dirty="0" err="1"/>
              <a:t>bo‘lib</a:t>
            </a:r>
            <a:r>
              <a:rPr lang="en-US" sz="2000" dirty="0"/>
              <a:t> </a:t>
            </a:r>
            <a:r>
              <a:rPr lang="en-US" sz="2000" dirty="0" err="1"/>
              <a:t>xisoblansa</a:t>
            </a:r>
            <a:r>
              <a:rPr lang="en-US" sz="2000" dirty="0"/>
              <a:t>, </a:t>
            </a:r>
            <a:r>
              <a:rPr lang="en-US" sz="2000" dirty="0" err="1"/>
              <a:t>butun</a:t>
            </a:r>
            <a:r>
              <a:rPr lang="en-US" sz="2000" dirty="0"/>
              <a:t> </a:t>
            </a:r>
            <a:r>
              <a:rPr lang="en-US" sz="2000" dirty="0" err="1"/>
              <a:t>ijara</a:t>
            </a:r>
            <a:r>
              <a:rPr lang="en-US" sz="2000" dirty="0"/>
              <a:t> </a:t>
            </a:r>
            <a:r>
              <a:rPr lang="en-US" sz="2000" dirty="0" err="1"/>
              <a:t>kelishuvi</a:t>
            </a:r>
            <a:r>
              <a:rPr lang="en-US" sz="2000" dirty="0"/>
              <a:t> </a:t>
            </a:r>
            <a:r>
              <a:rPr lang="en-US" sz="2000" dirty="0" err="1"/>
              <a:t>operativ</a:t>
            </a:r>
            <a:r>
              <a:rPr lang="en-US" sz="2000" dirty="0"/>
              <a:t> </a:t>
            </a:r>
            <a:r>
              <a:rPr lang="en-US" sz="2000" dirty="0" err="1"/>
              <a:t>ijara</a:t>
            </a:r>
            <a:r>
              <a:rPr lang="en-US" sz="2000" dirty="0"/>
              <a:t> deb </a:t>
            </a:r>
            <a:r>
              <a:rPr lang="en-US" sz="2000" dirty="0" err="1" smtClean="0"/>
              <a:t>tasniflanadi</a:t>
            </a:r>
            <a:r>
              <a:rPr lang="en-US" sz="2000" dirty="0" smtClean="0"/>
              <a:t>.</a:t>
            </a:r>
          </a:p>
          <a:p>
            <a:pPr algn="just"/>
            <a:r>
              <a:rPr lang="en-US" sz="2000" dirty="0" err="1" smtClean="0"/>
              <a:t>Yer</a:t>
            </a:r>
            <a:r>
              <a:rPr lang="en-US" sz="2000" dirty="0" smtClean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binolar</a:t>
            </a:r>
            <a:r>
              <a:rPr lang="en-US" sz="2000" dirty="0"/>
              <a:t> </a:t>
            </a:r>
            <a:r>
              <a:rPr lang="en-US" sz="2000" dirty="0" err="1"/>
              <a:t>birgalikda</a:t>
            </a:r>
            <a:r>
              <a:rPr lang="en-US" sz="2000" dirty="0"/>
              <a:t> </a:t>
            </a:r>
            <a:r>
              <a:rPr lang="en-US" sz="2000" dirty="0" err="1"/>
              <a:t>ijaraga</a:t>
            </a:r>
            <a:r>
              <a:rPr lang="en-US" sz="2000" dirty="0"/>
              <a:t> </a:t>
            </a:r>
            <a:r>
              <a:rPr lang="en-US" sz="2000" dirty="0" err="1"/>
              <a:t>olinganida</a:t>
            </a:r>
            <a:r>
              <a:rPr lang="en-US" sz="2000" dirty="0"/>
              <a:t>, </a:t>
            </a:r>
            <a:r>
              <a:rPr lang="en-US" sz="2000" dirty="0" err="1" smtClean="0"/>
              <a:t>dastlabki</a:t>
            </a:r>
            <a:r>
              <a:rPr lang="en-US" sz="2000" dirty="0" smtClean="0"/>
              <a:t> </a:t>
            </a:r>
            <a:r>
              <a:rPr lang="en-US" sz="2000" dirty="0"/>
              <a:t>tan </a:t>
            </a:r>
            <a:r>
              <a:rPr lang="en-US" sz="2000" dirty="0" err="1"/>
              <a:t>olinadigan</a:t>
            </a:r>
            <a:r>
              <a:rPr lang="en-US" sz="2000" dirty="0"/>
              <a:t> </a:t>
            </a:r>
            <a:r>
              <a:rPr lang="en-US" sz="2000" dirty="0" err="1"/>
              <a:t>summasi</a:t>
            </a:r>
            <a:r>
              <a:rPr lang="en-US" sz="2000" dirty="0"/>
              <a:t> </a:t>
            </a:r>
            <a:r>
              <a:rPr lang="en-US" sz="2000" dirty="0" err="1"/>
              <a:t>ahamiyatsiz</a:t>
            </a:r>
            <a:r>
              <a:rPr lang="en-US" sz="2000" dirty="0"/>
              <a:t> </a:t>
            </a:r>
            <a:r>
              <a:rPr lang="en-US" sz="2000" dirty="0" err="1"/>
              <a:t>bo‘lsa</a:t>
            </a:r>
            <a:r>
              <a:rPr lang="en-US" sz="2000" dirty="0"/>
              <a:t>, </a:t>
            </a:r>
            <a:r>
              <a:rPr lang="en-US" sz="2000" dirty="0" err="1"/>
              <a:t>unda</a:t>
            </a:r>
            <a:r>
              <a:rPr lang="en-US" sz="2000" dirty="0"/>
              <a:t> </a:t>
            </a:r>
            <a:r>
              <a:rPr lang="en-US" sz="2000" dirty="0" err="1"/>
              <a:t>ijarani</a:t>
            </a:r>
            <a:r>
              <a:rPr lang="en-US" sz="2000" dirty="0"/>
              <a:t> </a:t>
            </a:r>
            <a:r>
              <a:rPr lang="en-US" sz="2000" dirty="0" err="1"/>
              <a:t>tasniflash</a:t>
            </a:r>
            <a:r>
              <a:rPr lang="en-US" sz="2000" dirty="0"/>
              <a:t> </a:t>
            </a:r>
            <a:r>
              <a:rPr lang="en-US" sz="2000" dirty="0" err="1"/>
              <a:t>maqsadida</a:t>
            </a:r>
            <a:r>
              <a:rPr lang="en-US" sz="2000" dirty="0"/>
              <a:t> </a:t>
            </a:r>
            <a:r>
              <a:rPr lang="en-US" sz="2000" dirty="0" err="1"/>
              <a:t>yer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binolar</a:t>
            </a:r>
            <a:r>
              <a:rPr lang="en-US" sz="2000" dirty="0"/>
              <a:t> </a:t>
            </a:r>
            <a:r>
              <a:rPr lang="en-US" sz="2000" dirty="0" err="1"/>
              <a:t>bitta</a:t>
            </a:r>
            <a:r>
              <a:rPr lang="en-US" sz="2000" dirty="0"/>
              <a:t> </a:t>
            </a:r>
            <a:r>
              <a:rPr lang="en-US" sz="2000" dirty="0" err="1"/>
              <a:t>idara</a:t>
            </a:r>
            <a:r>
              <a:rPr lang="en-US" sz="2000" dirty="0"/>
              <a:t> </a:t>
            </a:r>
            <a:r>
              <a:rPr lang="en-US" sz="2000" dirty="0" err="1"/>
              <a:t>ob’ekti</a:t>
            </a:r>
            <a:r>
              <a:rPr lang="en-US" sz="2000" dirty="0"/>
              <a:t> </a:t>
            </a:r>
            <a:r>
              <a:rPr lang="en-US" sz="2000" dirty="0" err="1"/>
              <a:t>sifatida</a:t>
            </a:r>
            <a:r>
              <a:rPr lang="en-US" sz="2000" dirty="0"/>
              <a:t> </a:t>
            </a:r>
            <a:r>
              <a:rPr lang="en-US" sz="2000" dirty="0" err="1"/>
              <a:t>hisobga</a:t>
            </a:r>
            <a:r>
              <a:rPr lang="en-US" sz="2000" dirty="0"/>
              <a:t> </a:t>
            </a:r>
            <a:r>
              <a:rPr lang="en-US" sz="2000" dirty="0" err="1"/>
              <a:t>olinishi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 smtClean="0"/>
              <a:t>moliyaviy</a:t>
            </a:r>
            <a:r>
              <a:rPr lang="en-US" sz="2000" dirty="0" smtClean="0"/>
              <a:t> </a:t>
            </a:r>
            <a:r>
              <a:rPr lang="en-US" sz="2000" dirty="0" err="1"/>
              <a:t>yoki</a:t>
            </a:r>
            <a:r>
              <a:rPr lang="en-US" sz="2000" dirty="0"/>
              <a:t> </a:t>
            </a:r>
            <a:r>
              <a:rPr lang="en-US" sz="2000" dirty="0" err="1"/>
              <a:t>operativ</a:t>
            </a:r>
            <a:r>
              <a:rPr lang="en-US" sz="2000" dirty="0"/>
              <a:t> </a:t>
            </a:r>
            <a:r>
              <a:rPr lang="en-US" sz="2000" dirty="0" err="1"/>
              <a:t>ijara</a:t>
            </a:r>
            <a:r>
              <a:rPr lang="en-US" sz="2000" dirty="0"/>
              <a:t> </a:t>
            </a:r>
            <a:r>
              <a:rPr lang="en-US" sz="2000" dirty="0" err="1"/>
              <a:t>sifatida</a:t>
            </a:r>
            <a:r>
              <a:rPr lang="en-US" sz="2000" dirty="0"/>
              <a:t> </a:t>
            </a:r>
            <a:r>
              <a:rPr lang="en-US" sz="2000" dirty="0" err="1"/>
              <a:t>tasniflanishi</a:t>
            </a:r>
            <a:r>
              <a:rPr lang="en-US" sz="2000" dirty="0"/>
              <a:t> </a:t>
            </a:r>
            <a:r>
              <a:rPr lang="en-US" sz="2000" dirty="0" err="1"/>
              <a:t>mumkin</a:t>
            </a:r>
            <a:r>
              <a:rPr lang="en-US" sz="2000" dirty="0"/>
              <a:t>. </a:t>
            </a:r>
            <a:r>
              <a:rPr lang="en-US" sz="2000" dirty="0" err="1"/>
              <a:t>Bunday</a:t>
            </a:r>
            <a:r>
              <a:rPr lang="en-US" sz="2000" dirty="0"/>
              <a:t> </a:t>
            </a:r>
            <a:r>
              <a:rPr lang="en-US" sz="2000" dirty="0" err="1"/>
              <a:t>holatda</a:t>
            </a:r>
            <a:r>
              <a:rPr lang="en-US" sz="2000" dirty="0"/>
              <a:t>, </a:t>
            </a:r>
            <a:r>
              <a:rPr lang="en-US" sz="2000" dirty="0" err="1"/>
              <a:t>binolarning</a:t>
            </a:r>
            <a:r>
              <a:rPr lang="en-US" sz="2000" dirty="0"/>
              <a:t> </a:t>
            </a:r>
            <a:r>
              <a:rPr lang="en-US" sz="2000" dirty="0" err="1"/>
              <a:t>iqtisodiy</a:t>
            </a:r>
            <a:r>
              <a:rPr lang="en-US" sz="2000" dirty="0"/>
              <a:t> </a:t>
            </a:r>
            <a:r>
              <a:rPr lang="en-US" sz="2000" dirty="0" err="1"/>
              <a:t>foydalanish</a:t>
            </a:r>
            <a:r>
              <a:rPr lang="en-US" sz="2000" dirty="0"/>
              <a:t> </a:t>
            </a:r>
            <a:r>
              <a:rPr lang="en-US" sz="2000" dirty="0" err="1"/>
              <a:t>muddati</a:t>
            </a:r>
            <a:r>
              <a:rPr lang="en-US" sz="2000" dirty="0"/>
              <a:t> </a:t>
            </a:r>
            <a:r>
              <a:rPr lang="en-US" sz="2000" dirty="0" err="1"/>
              <a:t>butun</a:t>
            </a:r>
            <a:r>
              <a:rPr lang="en-US" sz="2000" dirty="0"/>
              <a:t> </a:t>
            </a:r>
            <a:r>
              <a:rPr lang="en-US" sz="2000" dirty="0" err="1"/>
              <a:t>ijaraga</a:t>
            </a:r>
            <a:r>
              <a:rPr lang="en-US" sz="2000" dirty="0"/>
              <a:t> </a:t>
            </a:r>
            <a:r>
              <a:rPr lang="en-US" sz="2000" dirty="0" err="1"/>
              <a:t>olingan</a:t>
            </a:r>
            <a:r>
              <a:rPr lang="en-US" sz="2000" dirty="0"/>
              <a:t> </a:t>
            </a:r>
            <a:r>
              <a:rPr lang="en-US" sz="2000" dirty="0" err="1"/>
              <a:t>aktivning</a:t>
            </a:r>
            <a:r>
              <a:rPr lang="en-US" sz="2000" dirty="0"/>
              <a:t> (</a:t>
            </a:r>
            <a:r>
              <a:rPr lang="en-US" sz="2000" dirty="0" err="1"/>
              <a:t>ijara</a:t>
            </a:r>
            <a:r>
              <a:rPr lang="en-US" sz="2000" dirty="0"/>
              <a:t> </a:t>
            </a:r>
            <a:r>
              <a:rPr lang="en-US" sz="2000" dirty="0" err="1"/>
              <a:t>ob’ektining</a:t>
            </a:r>
            <a:r>
              <a:rPr lang="en-US" sz="2000" dirty="0"/>
              <a:t>) </a:t>
            </a:r>
            <a:r>
              <a:rPr lang="en-US" sz="2000" dirty="0" err="1"/>
              <a:t>iqtisodiy</a:t>
            </a:r>
            <a:r>
              <a:rPr lang="en-US" sz="2000" dirty="0"/>
              <a:t> </a:t>
            </a:r>
            <a:r>
              <a:rPr lang="en-US" sz="2000" dirty="0" err="1"/>
              <a:t>foydalanish</a:t>
            </a:r>
            <a:r>
              <a:rPr lang="en-US" sz="2000" dirty="0"/>
              <a:t> </a:t>
            </a:r>
            <a:r>
              <a:rPr lang="en-US" sz="2000" dirty="0" err="1"/>
              <a:t>muddati</a:t>
            </a:r>
            <a:r>
              <a:rPr lang="en-US" sz="2000" dirty="0"/>
              <a:t> </a:t>
            </a:r>
            <a:r>
              <a:rPr lang="en-US" sz="2000" dirty="0" err="1"/>
              <a:t>bo‘lib</a:t>
            </a:r>
            <a:r>
              <a:rPr lang="en-US" sz="2000" dirty="0"/>
              <a:t> </a:t>
            </a:r>
            <a:r>
              <a:rPr lang="en-US" sz="2000" dirty="0" err="1"/>
              <a:t>hisoblanadi</a:t>
            </a:r>
            <a:r>
              <a:rPr lang="en-US" sz="2000" dirty="0"/>
              <a:t>.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214290"/>
            <a:ext cx="8643998" cy="6286544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1900" dirty="0" err="1" smtClean="0"/>
              <a:t>Ijarachining</a:t>
            </a:r>
            <a:r>
              <a:rPr lang="en-US" sz="1900" dirty="0" smtClean="0"/>
              <a:t> </a:t>
            </a:r>
            <a:r>
              <a:rPr lang="en-US" sz="1900" dirty="0" err="1"/>
              <a:t>operativ</a:t>
            </a:r>
            <a:r>
              <a:rPr lang="en-US" sz="1900" dirty="0"/>
              <a:t> </a:t>
            </a:r>
            <a:r>
              <a:rPr lang="en-US" sz="1900" dirty="0" err="1"/>
              <a:t>ijara</a:t>
            </a:r>
            <a:r>
              <a:rPr lang="en-US" sz="1900" dirty="0"/>
              <a:t> </a:t>
            </a:r>
            <a:r>
              <a:rPr lang="en-US" sz="1900" dirty="0" err="1"/>
              <a:t>bo‘yicha</a:t>
            </a:r>
            <a:r>
              <a:rPr lang="en-US" sz="1900" dirty="0"/>
              <a:t> </a:t>
            </a:r>
            <a:r>
              <a:rPr lang="en-US" sz="1900" dirty="0" err="1"/>
              <a:t>mulkni</a:t>
            </a:r>
            <a:r>
              <a:rPr lang="en-US" sz="1900" dirty="0"/>
              <a:t> </a:t>
            </a:r>
            <a:r>
              <a:rPr lang="en-US" sz="1900" dirty="0" err="1"/>
              <a:t>ijaraga</a:t>
            </a:r>
            <a:r>
              <a:rPr lang="en-US" sz="1900" dirty="0"/>
              <a:t> </a:t>
            </a:r>
            <a:r>
              <a:rPr lang="en-US" sz="1900" dirty="0" err="1"/>
              <a:t>olish</a:t>
            </a:r>
            <a:r>
              <a:rPr lang="en-US" sz="1900" dirty="0"/>
              <a:t> </a:t>
            </a:r>
            <a:r>
              <a:rPr lang="en-US" sz="1900" dirty="0" err="1"/>
              <a:t>huquqini</a:t>
            </a:r>
            <a:r>
              <a:rPr lang="en-US" sz="1900" dirty="0"/>
              <a:t> </a:t>
            </a:r>
            <a:r>
              <a:rPr lang="en-US" sz="1900" dirty="0" err="1"/>
              <a:t>investitsion</a:t>
            </a:r>
            <a:r>
              <a:rPr lang="en-US" sz="1900" dirty="0"/>
              <a:t> </a:t>
            </a:r>
            <a:r>
              <a:rPr lang="en-US" sz="1900" dirty="0" err="1"/>
              <a:t>mulk</a:t>
            </a:r>
            <a:r>
              <a:rPr lang="en-US" sz="1900" dirty="0"/>
              <a:t> </a:t>
            </a:r>
            <a:r>
              <a:rPr lang="en-US" sz="1900" dirty="0" err="1"/>
              <a:t>sifatida</a:t>
            </a:r>
            <a:r>
              <a:rPr lang="en-US" sz="1900" dirty="0"/>
              <a:t> </a:t>
            </a:r>
            <a:r>
              <a:rPr lang="en-US" sz="1900" dirty="0" err="1"/>
              <a:t>tasniflashga</a:t>
            </a:r>
            <a:r>
              <a:rPr lang="en-US" sz="1900" dirty="0"/>
              <a:t> </a:t>
            </a:r>
            <a:r>
              <a:rPr lang="en-US" sz="1900" dirty="0" err="1"/>
              <a:t>yo‘l</a:t>
            </a:r>
            <a:r>
              <a:rPr lang="en-US" sz="1900" dirty="0"/>
              <a:t> </a:t>
            </a:r>
            <a:r>
              <a:rPr lang="en-US" sz="1900" dirty="0" err="1"/>
              <a:t>qo‘yiladi</a:t>
            </a:r>
            <a:r>
              <a:rPr lang="en-US" sz="1900" dirty="0"/>
              <a:t>. </a:t>
            </a:r>
            <a:r>
              <a:rPr lang="en-US" sz="1900" dirty="0" err="1"/>
              <a:t>Bunday</a:t>
            </a:r>
            <a:r>
              <a:rPr lang="en-US" sz="1900" dirty="0"/>
              <a:t> </a:t>
            </a:r>
            <a:r>
              <a:rPr lang="en-US" sz="1900" dirty="0" err="1"/>
              <a:t>holatda</a:t>
            </a:r>
            <a:r>
              <a:rPr lang="en-US" sz="1900" dirty="0"/>
              <a:t>, </a:t>
            </a:r>
            <a:r>
              <a:rPr lang="en-US" sz="1900" dirty="0" err="1"/>
              <a:t>bunday</a:t>
            </a:r>
            <a:r>
              <a:rPr lang="en-US" sz="1900" dirty="0"/>
              <a:t> </a:t>
            </a:r>
            <a:r>
              <a:rPr lang="en-US" sz="1900" dirty="0" err="1"/>
              <a:t>mulkka</a:t>
            </a:r>
            <a:r>
              <a:rPr lang="en-US" sz="1900" dirty="0"/>
              <a:t> </a:t>
            </a:r>
            <a:r>
              <a:rPr lang="en-US" sz="1900" dirty="0" err="1"/>
              <a:t>bo‘lgan</a:t>
            </a:r>
            <a:r>
              <a:rPr lang="en-US" sz="1900" dirty="0"/>
              <a:t> </a:t>
            </a:r>
            <a:r>
              <a:rPr lang="en-US" sz="1900" dirty="0" err="1"/>
              <a:t>huquq</a:t>
            </a:r>
            <a:r>
              <a:rPr lang="en-US" sz="1900" dirty="0"/>
              <a:t> </a:t>
            </a:r>
            <a:r>
              <a:rPr lang="en-US" sz="1900" dirty="0" err="1"/>
              <a:t>moliyaviy</a:t>
            </a:r>
            <a:r>
              <a:rPr lang="en-US" sz="1900" dirty="0"/>
              <a:t> </a:t>
            </a:r>
            <a:r>
              <a:rPr lang="en-US" sz="1900" dirty="0" err="1"/>
              <a:t>ijaradagi</a:t>
            </a:r>
            <a:r>
              <a:rPr lang="en-US" sz="1900" dirty="0"/>
              <a:t> </a:t>
            </a:r>
            <a:r>
              <a:rPr lang="en-US" sz="1900" dirty="0" err="1"/>
              <a:t>kabi</a:t>
            </a:r>
            <a:r>
              <a:rPr lang="en-US" sz="1900" dirty="0"/>
              <a:t> </a:t>
            </a:r>
            <a:r>
              <a:rPr lang="en-US" sz="1900" dirty="0" err="1"/>
              <a:t>hisobga</a:t>
            </a:r>
            <a:r>
              <a:rPr lang="en-US" sz="1900" dirty="0"/>
              <a:t> </a:t>
            </a:r>
            <a:r>
              <a:rPr lang="en-US" sz="1900" dirty="0" err="1"/>
              <a:t>olinishi</a:t>
            </a:r>
            <a:r>
              <a:rPr lang="en-US" sz="1900" dirty="0"/>
              <a:t> </a:t>
            </a:r>
            <a:r>
              <a:rPr lang="en-US" sz="1900" dirty="0" err="1"/>
              <a:t>va</a:t>
            </a:r>
            <a:r>
              <a:rPr lang="en-US" sz="1900" dirty="0"/>
              <a:t> tan </a:t>
            </a:r>
            <a:r>
              <a:rPr lang="en-US" sz="1900" dirty="0" err="1"/>
              <a:t>olingan</a:t>
            </a:r>
            <a:r>
              <a:rPr lang="en-US" sz="1900" dirty="0"/>
              <a:t> </a:t>
            </a:r>
            <a:r>
              <a:rPr lang="en-US" sz="1900" dirty="0" err="1"/>
              <a:t>aktiv</a:t>
            </a:r>
            <a:r>
              <a:rPr lang="en-US" sz="1900" dirty="0"/>
              <a:t> (</a:t>
            </a:r>
            <a:r>
              <a:rPr lang="en-US" sz="1900" dirty="0" err="1"/>
              <a:t>ijara</a:t>
            </a:r>
            <a:r>
              <a:rPr lang="en-US" sz="1900" dirty="0"/>
              <a:t> </a:t>
            </a:r>
            <a:r>
              <a:rPr lang="en-US" sz="1900" dirty="0" err="1"/>
              <a:t>ob’ekti</a:t>
            </a:r>
            <a:r>
              <a:rPr lang="en-US" sz="1900" dirty="0"/>
              <a:t>) </a:t>
            </a:r>
            <a:r>
              <a:rPr lang="en-US" sz="1900" dirty="0" err="1"/>
              <a:t>haqqoniy</a:t>
            </a:r>
            <a:r>
              <a:rPr lang="en-US" sz="1900" dirty="0"/>
              <a:t> </a:t>
            </a:r>
            <a:r>
              <a:rPr lang="en-US" sz="1900" dirty="0" err="1"/>
              <a:t>qiymat</a:t>
            </a:r>
            <a:r>
              <a:rPr lang="en-US" sz="1900" dirty="0"/>
              <a:t> </a:t>
            </a:r>
            <a:r>
              <a:rPr lang="en-US" sz="1900" dirty="0" err="1"/>
              <a:t>bo‘yicha</a:t>
            </a:r>
            <a:r>
              <a:rPr lang="en-US" sz="1900" dirty="0"/>
              <a:t> </a:t>
            </a:r>
            <a:r>
              <a:rPr lang="en-US" sz="1900" dirty="0" err="1"/>
              <a:t>hisobga</a:t>
            </a:r>
            <a:r>
              <a:rPr lang="en-US" sz="1900" dirty="0"/>
              <a:t> </a:t>
            </a:r>
            <a:r>
              <a:rPr lang="en-US" sz="1900" dirty="0" err="1"/>
              <a:t>olish</a:t>
            </a:r>
            <a:r>
              <a:rPr lang="en-US" sz="1900" dirty="0"/>
              <a:t> </a:t>
            </a:r>
            <a:r>
              <a:rPr lang="en-US" sz="1900" dirty="0" err="1"/>
              <a:t>modeliga</a:t>
            </a:r>
            <a:r>
              <a:rPr lang="en-US" sz="1900" dirty="0"/>
              <a:t> </a:t>
            </a:r>
            <a:r>
              <a:rPr lang="en-US" sz="1900" dirty="0" err="1"/>
              <a:t>asosan</a:t>
            </a:r>
            <a:r>
              <a:rPr lang="en-US" sz="1900" dirty="0"/>
              <a:t> </a:t>
            </a:r>
            <a:r>
              <a:rPr lang="en-US" sz="1900" dirty="0" err="1"/>
              <a:t>baholanishi</a:t>
            </a:r>
            <a:r>
              <a:rPr lang="en-US" sz="1900" dirty="0"/>
              <a:t> </a:t>
            </a:r>
            <a:r>
              <a:rPr lang="en-US" sz="1900" dirty="0" err="1"/>
              <a:t>kerak</a:t>
            </a:r>
            <a:r>
              <a:rPr lang="en-US" sz="1900" dirty="0"/>
              <a:t>. </a:t>
            </a:r>
            <a:r>
              <a:rPr lang="en-US" sz="1900" dirty="0" err="1"/>
              <a:t>Ijarachi</a:t>
            </a:r>
            <a:r>
              <a:rPr lang="en-US" sz="1900" dirty="0"/>
              <a:t> </a:t>
            </a:r>
            <a:r>
              <a:rPr lang="en-US" sz="1900" dirty="0" err="1"/>
              <a:t>bunday</a:t>
            </a:r>
            <a:r>
              <a:rPr lang="en-US" sz="1900" dirty="0"/>
              <a:t> </a:t>
            </a:r>
            <a:r>
              <a:rPr lang="en-US" sz="1900" dirty="0" err="1"/>
              <a:t>ijarani</a:t>
            </a:r>
            <a:r>
              <a:rPr lang="en-US" sz="1900" dirty="0"/>
              <a:t> </a:t>
            </a:r>
            <a:r>
              <a:rPr lang="en-US" sz="1900" dirty="0" err="1"/>
              <a:t>moliyaviy</a:t>
            </a:r>
            <a:r>
              <a:rPr lang="en-US" sz="1900" dirty="0"/>
              <a:t> </a:t>
            </a:r>
            <a:r>
              <a:rPr lang="en-US" sz="1900" dirty="0" err="1"/>
              <a:t>ijara</a:t>
            </a:r>
            <a:r>
              <a:rPr lang="en-US" sz="1900" dirty="0"/>
              <a:t> </a:t>
            </a:r>
            <a:r>
              <a:rPr lang="en-US" sz="1900" dirty="0" err="1"/>
              <a:t>sifatida</a:t>
            </a:r>
            <a:r>
              <a:rPr lang="en-US" sz="1900" dirty="0"/>
              <a:t> </a:t>
            </a:r>
            <a:r>
              <a:rPr lang="en-US" sz="1900" dirty="0" err="1"/>
              <a:t>hisobga</a:t>
            </a:r>
            <a:r>
              <a:rPr lang="en-US" sz="1900" dirty="0"/>
              <a:t> </a:t>
            </a:r>
            <a:r>
              <a:rPr lang="en-US" sz="1900" dirty="0" err="1"/>
              <a:t>olishni</a:t>
            </a:r>
            <a:r>
              <a:rPr lang="en-US" sz="1900" dirty="0"/>
              <a:t>, agar </a:t>
            </a:r>
            <a:r>
              <a:rPr lang="en-US" sz="1900" dirty="0" err="1"/>
              <a:t>keyinchalik</a:t>
            </a:r>
            <a:r>
              <a:rPr lang="en-US" sz="1900" dirty="0"/>
              <a:t> </a:t>
            </a:r>
            <a:r>
              <a:rPr lang="en-US" sz="1900" dirty="0" err="1"/>
              <a:t>sodir</a:t>
            </a:r>
            <a:r>
              <a:rPr lang="en-US" sz="1900" dirty="0"/>
              <a:t> </a:t>
            </a:r>
            <a:r>
              <a:rPr lang="en-US" sz="1900" dirty="0" err="1"/>
              <a:t>bo‘ladigan</a:t>
            </a:r>
            <a:r>
              <a:rPr lang="en-US" sz="1900" dirty="0"/>
              <a:t> </a:t>
            </a:r>
            <a:r>
              <a:rPr lang="en-US" sz="1900" dirty="0" err="1"/>
              <a:t>hodisalar</a:t>
            </a:r>
            <a:r>
              <a:rPr lang="en-US" sz="1900" dirty="0"/>
              <a:t> </a:t>
            </a:r>
            <a:r>
              <a:rPr lang="en-US" sz="1900" dirty="0" err="1"/>
              <a:t>ijara</a:t>
            </a:r>
            <a:r>
              <a:rPr lang="en-US" sz="1900" dirty="0"/>
              <a:t> </a:t>
            </a:r>
            <a:r>
              <a:rPr lang="en-US" sz="1900" dirty="0" err="1"/>
              <a:t>ob’ektining</a:t>
            </a:r>
            <a:r>
              <a:rPr lang="en-US" sz="1900" dirty="0"/>
              <a:t> </a:t>
            </a:r>
            <a:r>
              <a:rPr lang="en-US" sz="1900" dirty="0" err="1"/>
              <a:t>xususiyatini</a:t>
            </a:r>
            <a:r>
              <a:rPr lang="en-US" sz="1900" dirty="0"/>
              <a:t> u </a:t>
            </a:r>
            <a:r>
              <a:rPr lang="en-US" sz="1900" dirty="0" err="1"/>
              <a:t>investitsion</a:t>
            </a:r>
            <a:r>
              <a:rPr lang="en-US" sz="1900" dirty="0"/>
              <a:t> </a:t>
            </a:r>
            <a:r>
              <a:rPr lang="en-US" sz="1900" dirty="0" err="1"/>
              <a:t>mulk</a:t>
            </a:r>
            <a:r>
              <a:rPr lang="en-US" sz="1900" dirty="0"/>
              <a:t> </a:t>
            </a:r>
            <a:r>
              <a:rPr lang="en-US" sz="1900" dirty="0" err="1"/>
              <a:t>sifatida</a:t>
            </a:r>
            <a:r>
              <a:rPr lang="en-US" sz="1900" dirty="0"/>
              <a:t> </a:t>
            </a:r>
            <a:r>
              <a:rPr lang="en-US" sz="1900" dirty="0" err="1"/>
              <a:t>boshqa</a:t>
            </a:r>
            <a:r>
              <a:rPr lang="en-US" sz="1900" dirty="0"/>
              <a:t> </a:t>
            </a:r>
            <a:r>
              <a:rPr lang="en-US" sz="1900" dirty="0" err="1"/>
              <a:t>tasniflanmaydigan</a:t>
            </a:r>
            <a:r>
              <a:rPr lang="en-US" sz="1900" dirty="0"/>
              <a:t> </a:t>
            </a:r>
            <a:r>
              <a:rPr lang="en-US" sz="1900" dirty="0" err="1"/>
              <a:t>qilib</a:t>
            </a:r>
            <a:r>
              <a:rPr lang="en-US" sz="1900" dirty="0"/>
              <a:t> </a:t>
            </a:r>
            <a:r>
              <a:rPr lang="en-US" sz="1900" dirty="0" err="1"/>
              <a:t>o‘zgartirsa</a:t>
            </a:r>
            <a:r>
              <a:rPr lang="en-US" sz="1900" dirty="0"/>
              <a:t> ham, </a:t>
            </a:r>
            <a:r>
              <a:rPr lang="en-US" sz="1900" dirty="0" err="1"/>
              <a:t>davom</a:t>
            </a:r>
            <a:r>
              <a:rPr lang="en-US" sz="1900" dirty="0"/>
              <a:t> </a:t>
            </a:r>
            <a:r>
              <a:rPr lang="en-US" sz="1900" dirty="0" err="1"/>
              <a:t>qilishi</a:t>
            </a:r>
            <a:r>
              <a:rPr lang="en-US" sz="1900" dirty="0"/>
              <a:t> </a:t>
            </a:r>
            <a:r>
              <a:rPr lang="en-US" sz="1900" dirty="0" err="1"/>
              <a:t>kerak</a:t>
            </a:r>
            <a:r>
              <a:rPr lang="en-US" sz="1900" dirty="0"/>
              <a:t>. Bu </a:t>
            </a:r>
            <a:r>
              <a:rPr lang="en-US" sz="1900" dirty="0" err="1"/>
              <a:t>quyidagi</a:t>
            </a:r>
            <a:r>
              <a:rPr lang="en-US" sz="1900" dirty="0"/>
              <a:t> </a:t>
            </a:r>
            <a:r>
              <a:rPr lang="en-US" sz="1900" dirty="0" err="1"/>
              <a:t>hollarda</a:t>
            </a:r>
            <a:r>
              <a:rPr lang="en-US" sz="1900" dirty="0"/>
              <a:t> </a:t>
            </a:r>
            <a:r>
              <a:rPr lang="en-US" sz="1900" dirty="0" err="1"/>
              <a:t>yuzaga</a:t>
            </a:r>
            <a:r>
              <a:rPr lang="en-US" sz="1900" dirty="0"/>
              <a:t> </a:t>
            </a:r>
            <a:r>
              <a:rPr lang="en-US" sz="1900" dirty="0" err="1"/>
              <a:t>keladi</a:t>
            </a:r>
            <a:r>
              <a:rPr lang="en-US" sz="1900" dirty="0"/>
              <a:t>. </a:t>
            </a:r>
            <a:r>
              <a:rPr lang="en-US" sz="1900" dirty="0" err="1"/>
              <a:t>Masalan</a:t>
            </a:r>
            <a:r>
              <a:rPr lang="en-US" sz="1900" dirty="0"/>
              <a:t>, agar </a:t>
            </a:r>
            <a:r>
              <a:rPr lang="en-US" sz="1900" dirty="0" err="1"/>
              <a:t>ijarachi</a:t>
            </a:r>
            <a:r>
              <a:rPr lang="en-US" sz="1900" dirty="0" smtClean="0"/>
              <a:t>:</a:t>
            </a:r>
          </a:p>
          <a:p>
            <a:r>
              <a:rPr lang="en-US" sz="1900" dirty="0" smtClean="0"/>
              <a:t>(</a:t>
            </a:r>
            <a:r>
              <a:rPr lang="en-US" sz="1900" dirty="0"/>
              <a:t>a) </a:t>
            </a:r>
            <a:r>
              <a:rPr lang="en-US" sz="1900" dirty="0" err="1"/>
              <a:t>ijara</a:t>
            </a:r>
            <a:r>
              <a:rPr lang="en-US" sz="1900" dirty="0"/>
              <a:t> </a:t>
            </a:r>
            <a:r>
              <a:rPr lang="en-US" sz="1900" dirty="0" err="1"/>
              <a:t>bo‘yicha</a:t>
            </a:r>
            <a:r>
              <a:rPr lang="en-US" sz="1900" dirty="0"/>
              <a:t> </a:t>
            </a:r>
            <a:r>
              <a:rPr lang="en-US" sz="1900" dirty="0" err="1"/>
              <a:t>mulkni</a:t>
            </a:r>
            <a:r>
              <a:rPr lang="en-US" sz="1900" dirty="0"/>
              <a:t> </a:t>
            </a:r>
            <a:r>
              <a:rPr lang="en-US" sz="1900" dirty="0" err="1"/>
              <a:t>egallab</a:t>
            </a:r>
            <a:r>
              <a:rPr lang="en-US" sz="1900" dirty="0"/>
              <a:t> </a:t>
            </a:r>
            <a:r>
              <a:rPr lang="en-US" sz="1900" dirty="0" err="1"/>
              <a:t>turib</a:t>
            </a:r>
            <a:r>
              <a:rPr lang="en-US" sz="1900" dirty="0"/>
              <a:t>, </a:t>
            </a:r>
            <a:r>
              <a:rPr lang="en-US" sz="1900" dirty="0" err="1"/>
              <a:t>keyinchalik</a:t>
            </a:r>
            <a:r>
              <a:rPr lang="en-US" sz="1900" dirty="0"/>
              <a:t> </a:t>
            </a:r>
            <a:r>
              <a:rPr lang="en-US" sz="1900" dirty="0" err="1"/>
              <a:t>bu</a:t>
            </a:r>
            <a:r>
              <a:rPr lang="en-US" sz="1900" dirty="0"/>
              <a:t> </a:t>
            </a:r>
            <a:r>
              <a:rPr lang="en-US" sz="1900" dirty="0" err="1"/>
              <a:t>mulkdan</a:t>
            </a:r>
            <a:r>
              <a:rPr lang="en-US" sz="1900" dirty="0"/>
              <a:t> </a:t>
            </a:r>
            <a:r>
              <a:rPr lang="en-US" sz="1900" dirty="0" err="1"/>
              <a:t>egasi</a:t>
            </a:r>
            <a:r>
              <a:rPr lang="en-US" sz="1900" dirty="0"/>
              <a:t> </a:t>
            </a:r>
            <a:r>
              <a:rPr lang="en-US" sz="1900" dirty="0" err="1"/>
              <a:t>tomonidan</a:t>
            </a:r>
            <a:r>
              <a:rPr lang="en-US" sz="1900" dirty="0"/>
              <a:t> </a:t>
            </a:r>
            <a:r>
              <a:rPr lang="en-US" sz="1900" dirty="0" err="1"/>
              <a:t>egallangan</a:t>
            </a:r>
            <a:r>
              <a:rPr lang="en-US" sz="1900" dirty="0"/>
              <a:t> </a:t>
            </a:r>
            <a:r>
              <a:rPr lang="en-US" sz="1900" dirty="0" err="1"/>
              <a:t>mulk</a:t>
            </a:r>
            <a:r>
              <a:rPr lang="en-US" sz="1900" dirty="0"/>
              <a:t> </a:t>
            </a:r>
            <a:r>
              <a:rPr lang="en-US" sz="1900" dirty="0" err="1"/>
              <a:t>sifatida</a:t>
            </a:r>
            <a:r>
              <a:rPr lang="en-US" sz="1900" dirty="0"/>
              <a:t> </a:t>
            </a:r>
            <a:r>
              <a:rPr lang="en-US" sz="1900" dirty="0" err="1"/>
              <a:t>foydalanishga</a:t>
            </a:r>
            <a:r>
              <a:rPr lang="en-US" sz="1900" dirty="0"/>
              <a:t> </a:t>
            </a:r>
            <a:r>
              <a:rPr lang="en-US" sz="1900" dirty="0" err="1"/>
              <a:t>o‘tkazsa</a:t>
            </a:r>
            <a:r>
              <a:rPr lang="en-US" sz="1900" dirty="0"/>
              <a:t> </a:t>
            </a:r>
            <a:r>
              <a:rPr lang="en-US" sz="1900" dirty="0" err="1"/>
              <a:t>va</a:t>
            </a:r>
            <a:r>
              <a:rPr lang="en-US" sz="1900" dirty="0"/>
              <a:t> </a:t>
            </a:r>
            <a:r>
              <a:rPr lang="en-US" sz="1900" dirty="0" err="1"/>
              <a:t>mulkning</a:t>
            </a:r>
            <a:r>
              <a:rPr lang="en-US" sz="1900" dirty="0"/>
              <a:t> </a:t>
            </a:r>
            <a:r>
              <a:rPr lang="en-US" sz="1900" dirty="0" err="1"/>
              <a:t>foydalanishda</a:t>
            </a:r>
            <a:r>
              <a:rPr lang="en-US" sz="1900" dirty="0"/>
              <a:t> </a:t>
            </a:r>
            <a:r>
              <a:rPr lang="en-US" sz="1900" dirty="0" err="1"/>
              <a:t>bunday</a:t>
            </a:r>
            <a:r>
              <a:rPr lang="en-US" sz="1900" dirty="0"/>
              <a:t> </a:t>
            </a:r>
            <a:r>
              <a:rPr lang="en-US" sz="1900" dirty="0" err="1"/>
              <a:t>o‘zgarish</a:t>
            </a:r>
            <a:r>
              <a:rPr lang="en-US" sz="1900" dirty="0"/>
              <a:t> </a:t>
            </a:r>
            <a:r>
              <a:rPr lang="en-US" sz="1900" dirty="0" err="1"/>
              <a:t>yuzaga</a:t>
            </a:r>
            <a:r>
              <a:rPr lang="en-US" sz="1900" dirty="0"/>
              <a:t> </a:t>
            </a:r>
            <a:r>
              <a:rPr lang="en-US" sz="1900" dirty="0" err="1"/>
              <a:t>kelgan</a:t>
            </a:r>
            <a:r>
              <a:rPr lang="en-US" sz="1900" dirty="0"/>
              <a:t> </a:t>
            </a:r>
            <a:r>
              <a:rPr lang="en-US" sz="1900" dirty="0" err="1"/>
              <a:t>paytdagi</a:t>
            </a:r>
            <a:r>
              <a:rPr lang="en-US" sz="1900" dirty="0"/>
              <a:t> </a:t>
            </a:r>
            <a:r>
              <a:rPr lang="en-US" sz="1900" dirty="0" err="1"/>
              <a:t>haqqoniy</a:t>
            </a:r>
            <a:r>
              <a:rPr lang="en-US" sz="1900" dirty="0"/>
              <a:t> </a:t>
            </a:r>
            <a:r>
              <a:rPr lang="en-US" sz="1900" dirty="0" err="1"/>
              <a:t>qiymatiga</a:t>
            </a:r>
            <a:r>
              <a:rPr lang="en-US" sz="1900" dirty="0"/>
              <a:t> </a:t>
            </a:r>
            <a:r>
              <a:rPr lang="en-US" sz="1900" dirty="0" err="1"/>
              <a:t>teng</a:t>
            </a:r>
            <a:r>
              <a:rPr lang="en-US" sz="1900" dirty="0"/>
              <a:t> </a:t>
            </a:r>
            <a:r>
              <a:rPr lang="en-US" sz="1900" dirty="0" err="1"/>
              <a:t>bo‘lgan</a:t>
            </a:r>
            <a:r>
              <a:rPr lang="en-US" sz="1900" dirty="0"/>
              <a:t> </a:t>
            </a:r>
            <a:r>
              <a:rPr lang="en-US" sz="1900" dirty="0" err="1"/>
              <a:t>qiymat</a:t>
            </a:r>
            <a:r>
              <a:rPr lang="en-US" sz="1900" dirty="0"/>
              <a:t> </a:t>
            </a:r>
            <a:r>
              <a:rPr lang="en-US" sz="1900" dirty="0" err="1"/>
              <a:t>bo‘yicha</a:t>
            </a:r>
            <a:r>
              <a:rPr lang="en-US" sz="1900" dirty="0"/>
              <a:t> </a:t>
            </a:r>
            <a:r>
              <a:rPr lang="en-US" sz="1900" dirty="0" err="1"/>
              <a:t>baholasa</a:t>
            </a:r>
            <a:r>
              <a:rPr lang="en-US" sz="1900" dirty="0"/>
              <a:t>; </a:t>
            </a:r>
            <a:r>
              <a:rPr lang="en-US" sz="1900" dirty="0" err="1" smtClean="0"/>
              <a:t>yoki</a:t>
            </a:r>
            <a:endParaRPr lang="en-US" sz="1900" dirty="0" smtClean="0"/>
          </a:p>
          <a:p>
            <a:r>
              <a:rPr lang="en-US" sz="1900" dirty="0" smtClean="0"/>
              <a:t>(b</a:t>
            </a:r>
            <a:r>
              <a:rPr lang="en-US" sz="1900" dirty="0"/>
              <a:t>) </a:t>
            </a:r>
            <a:r>
              <a:rPr lang="en-US" sz="1900" dirty="0" err="1"/>
              <a:t>mulkni</a:t>
            </a:r>
            <a:r>
              <a:rPr lang="en-US" sz="1900" dirty="0"/>
              <a:t>, </a:t>
            </a:r>
            <a:r>
              <a:rPr lang="en-US" sz="1900" dirty="0" err="1"/>
              <a:t>uni</a:t>
            </a:r>
            <a:r>
              <a:rPr lang="en-US" sz="1900" dirty="0"/>
              <a:t> </a:t>
            </a:r>
            <a:r>
              <a:rPr lang="en-US" sz="1900" dirty="0" err="1"/>
              <a:t>ijaraga</a:t>
            </a:r>
            <a:r>
              <a:rPr lang="en-US" sz="1900" dirty="0"/>
              <a:t> </a:t>
            </a:r>
            <a:r>
              <a:rPr lang="en-US" sz="1900" dirty="0" err="1"/>
              <a:t>olish</a:t>
            </a:r>
            <a:r>
              <a:rPr lang="en-US" sz="1900" dirty="0"/>
              <a:t> </a:t>
            </a:r>
            <a:r>
              <a:rPr lang="en-US" sz="1900" dirty="0" err="1"/>
              <a:t>huquqi</a:t>
            </a:r>
            <a:r>
              <a:rPr lang="en-US" sz="1900" dirty="0"/>
              <a:t> </a:t>
            </a:r>
            <a:r>
              <a:rPr lang="en-US" sz="1900" dirty="0" err="1"/>
              <a:t>bilan</a:t>
            </a:r>
            <a:r>
              <a:rPr lang="en-US" sz="1900" dirty="0"/>
              <a:t> </a:t>
            </a:r>
            <a:r>
              <a:rPr lang="en-US" sz="1900" dirty="0" err="1"/>
              <a:t>bog‘liq</a:t>
            </a:r>
            <a:r>
              <a:rPr lang="en-US" sz="1900" dirty="0"/>
              <a:t> </a:t>
            </a:r>
            <a:r>
              <a:rPr lang="en-US" sz="1900" dirty="0" err="1"/>
              <a:t>bo‘lgan</a:t>
            </a:r>
            <a:r>
              <a:rPr lang="en-US" sz="1900" dirty="0"/>
              <a:t> </a:t>
            </a:r>
            <a:r>
              <a:rPr lang="en-US" sz="1900" dirty="0" err="1"/>
              <a:t>deyarli</a:t>
            </a:r>
            <a:r>
              <a:rPr lang="en-US" sz="1900" dirty="0"/>
              <a:t> </a:t>
            </a:r>
            <a:r>
              <a:rPr lang="en-US" sz="1900" dirty="0" err="1"/>
              <a:t>barcha</a:t>
            </a:r>
            <a:r>
              <a:rPr lang="en-US" sz="1900" dirty="0"/>
              <a:t> </a:t>
            </a:r>
            <a:r>
              <a:rPr lang="en-US" sz="1900" dirty="0" err="1"/>
              <a:t>risklar</a:t>
            </a:r>
            <a:r>
              <a:rPr lang="en-US" sz="1900" dirty="0"/>
              <a:t> </a:t>
            </a:r>
            <a:r>
              <a:rPr lang="en-US" sz="1900" dirty="0" err="1"/>
              <a:t>va</a:t>
            </a:r>
            <a:r>
              <a:rPr lang="en-US" sz="1900" dirty="0"/>
              <a:t> </a:t>
            </a:r>
            <a:r>
              <a:rPr lang="en-US" sz="1900" dirty="0" err="1"/>
              <a:t>mukofotlarlarni</a:t>
            </a:r>
            <a:r>
              <a:rPr lang="en-US" sz="1900" dirty="0"/>
              <a:t> </a:t>
            </a:r>
            <a:r>
              <a:rPr lang="en-US" sz="1900" dirty="0" err="1"/>
              <a:t>bog‘liq</a:t>
            </a:r>
            <a:r>
              <a:rPr lang="en-US" sz="1900" dirty="0"/>
              <a:t> </a:t>
            </a:r>
            <a:r>
              <a:rPr lang="en-US" sz="1900" dirty="0" err="1"/>
              <a:t>bo‘lmagan</a:t>
            </a:r>
            <a:r>
              <a:rPr lang="en-US" sz="1900" dirty="0"/>
              <a:t> </a:t>
            </a:r>
            <a:r>
              <a:rPr lang="en-US" sz="1900" dirty="0" err="1"/>
              <a:t>uchinchi</a:t>
            </a:r>
            <a:r>
              <a:rPr lang="en-US" sz="1900" dirty="0"/>
              <a:t> </a:t>
            </a:r>
            <a:r>
              <a:rPr lang="en-US" sz="1900" dirty="0" err="1"/>
              <a:t>shaxsga</a:t>
            </a:r>
            <a:r>
              <a:rPr lang="en-US" sz="1900" dirty="0"/>
              <a:t> </a:t>
            </a:r>
            <a:r>
              <a:rPr lang="en-US" sz="1900" dirty="0" err="1"/>
              <a:t>o‘tkazadigan</a:t>
            </a:r>
            <a:r>
              <a:rPr lang="en-US" sz="1900" dirty="0"/>
              <a:t>, </a:t>
            </a:r>
            <a:r>
              <a:rPr lang="en-US" sz="1900" dirty="0" err="1"/>
              <a:t>ikkilamchi</a:t>
            </a:r>
            <a:r>
              <a:rPr lang="en-US" sz="1900" dirty="0"/>
              <a:t> </a:t>
            </a:r>
            <a:r>
              <a:rPr lang="en-US" sz="1900" dirty="0" err="1"/>
              <a:t>ijaraga</a:t>
            </a:r>
            <a:r>
              <a:rPr lang="en-US" sz="1900" dirty="0"/>
              <a:t> </a:t>
            </a:r>
            <a:r>
              <a:rPr lang="en-US" sz="1900" dirty="0" err="1"/>
              <a:t>bersa</a:t>
            </a:r>
            <a:r>
              <a:rPr lang="en-US" sz="1900" dirty="0"/>
              <a:t>. </a:t>
            </a:r>
            <a:r>
              <a:rPr lang="en-US" sz="1900" dirty="0" err="1"/>
              <a:t>Bunday</a:t>
            </a:r>
            <a:r>
              <a:rPr lang="en-US" sz="1900" dirty="0"/>
              <a:t> </a:t>
            </a:r>
            <a:r>
              <a:rPr lang="en-US" sz="1900" dirty="0" err="1"/>
              <a:t>ikkilamchi</a:t>
            </a:r>
            <a:r>
              <a:rPr lang="en-US" sz="1900" dirty="0"/>
              <a:t> </a:t>
            </a:r>
            <a:r>
              <a:rPr lang="en-US" sz="1900" dirty="0" err="1"/>
              <a:t>ijara</a:t>
            </a:r>
            <a:r>
              <a:rPr lang="en-US" sz="1900" dirty="0"/>
              <a:t> </a:t>
            </a:r>
            <a:r>
              <a:rPr lang="en-US" sz="1900" dirty="0" err="1"/>
              <a:t>ijarachi</a:t>
            </a:r>
            <a:r>
              <a:rPr lang="en-US" sz="1900" dirty="0"/>
              <a:t> </a:t>
            </a:r>
            <a:r>
              <a:rPr lang="en-US" sz="1900" dirty="0" err="1"/>
              <a:t>tomonidan</a:t>
            </a:r>
            <a:r>
              <a:rPr lang="en-US" sz="1900" dirty="0"/>
              <a:t> </a:t>
            </a:r>
            <a:r>
              <a:rPr lang="en-US" sz="1900" dirty="0" err="1"/>
              <a:t>uchinchi</a:t>
            </a:r>
            <a:r>
              <a:rPr lang="en-US" sz="1900" dirty="0"/>
              <a:t> </a:t>
            </a:r>
            <a:r>
              <a:rPr lang="en-US" sz="1900" dirty="0" err="1"/>
              <a:t>shaxs</a:t>
            </a:r>
            <a:r>
              <a:rPr lang="en-US" sz="1900" dirty="0"/>
              <a:t> </a:t>
            </a:r>
            <a:r>
              <a:rPr lang="en-US" sz="1900" dirty="0" err="1"/>
              <a:t>bilan</a:t>
            </a:r>
            <a:r>
              <a:rPr lang="en-US" sz="1900" dirty="0"/>
              <a:t> </a:t>
            </a:r>
            <a:r>
              <a:rPr lang="en-US" sz="1900" dirty="0" err="1"/>
              <a:t>moliyaviy</a:t>
            </a:r>
            <a:r>
              <a:rPr lang="en-US" sz="1900" dirty="0"/>
              <a:t> </a:t>
            </a:r>
            <a:r>
              <a:rPr lang="en-US" sz="1900" dirty="0" err="1"/>
              <a:t>ijara</a:t>
            </a:r>
            <a:r>
              <a:rPr lang="en-US" sz="1900" dirty="0"/>
              <a:t> </a:t>
            </a:r>
            <a:r>
              <a:rPr lang="en-US" sz="1900" dirty="0" err="1"/>
              <a:t>kelishuvi</a:t>
            </a:r>
            <a:r>
              <a:rPr lang="en-US" sz="1900" dirty="0"/>
              <a:t> </a:t>
            </a:r>
            <a:r>
              <a:rPr lang="en-US" sz="1900" dirty="0" err="1"/>
              <a:t>sifatida</a:t>
            </a:r>
            <a:r>
              <a:rPr lang="en-US" sz="1900" dirty="0"/>
              <a:t> </a:t>
            </a:r>
            <a:r>
              <a:rPr lang="en-US" sz="1900" dirty="0" err="1"/>
              <a:t>hisobga</a:t>
            </a:r>
            <a:r>
              <a:rPr lang="en-US" sz="1900" dirty="0"/>
              <a:t> </a:t>
            </a:r>
            <a:r>
              <a:rPr lang="en-US" sz="1900" dirty="0" err="1"/>
              <a:t>olinadi</a:t>
            </a:r>
            <a:r>
              <a:rPr lang="en-US" sz="1900" dirty="0"/>
              <a:t>, u </a:t>
            </a:r>
            <a:r>
              <a:rPr lang="en-US" sz="1900" dirty="0" err="1"/>
              <a:t>uchinchi</a:t>
            </a:r>
            <a:r>
              <a:rPr lang="en-US" sz="1900" dirty="0"/>
              <a:t> </a:t>
            </a:r>
            <a:r>
              <a:rPr lang="en-US" sz="1900" dirty="0" err="1"/>
              <a:t>shaxs</a:t>
            </a:r>
            <a:r>
              <a:rPr lang="en-US" sz="1900" dirty="0"/>
              <a:t> </a:t>
            </a:r>
            <a:r>
              <a:rPr lang="en-US" sz="1900" dirty="0" err="1"/>
              <a:t>tomonidan</a:t>
            </a:r>
            <a:r>
              <a:rPr lang="en-US" sz="1900" dirty="0"/>
              <a:t> </a:t>
            </a:r>
            <a:r>
              <a:rPr lang="en-US" sz="1900" dirty="0" err="1"/>
              <a:t>operativ</a:t>
            </a:r>
            <a:r>
              <a:rPr lang="en-US" sz="1900" dirty="0"/>
              <a:t> </a:t>
            </a:r>
            <a:r>
              <a:rPr lang="en-US" sz="1900" dirty="0" err="1"/>
              <a:t>ijara</a:t>
            </a:r>
            <a:r>
              <a:rPr lang="en-US" sz="1900" dirty="0"/>
              <a:t> </a:t>
            </a:r>
            <a:r>
              <a:rPr lang="en-US" sz="1900" dirty="0" err="1"/>
              <a:t>sifatida</a:t>
            </a:r>
            <a:r>
              <a:rPr lang="en-US" sz="1900" dirty="0"/>
              <a:t> </a:t>
            </a:r>
            <a:r>
              <a:rPr lang="en-US" sz="1900" dirty="0" err="1"/>
              <a:t>hisobga</a:t>
            </a:r>
            <a:r>
              <a:rPr lang="en-US" sz="1900" dirty="0"/>
              <a:t> </a:t>
            </a:r>
            <a:r>
              <a:rPr lang="en-US" sz="1900" dirty="0" err="1"/>
              <a:t>olinishi</a:t>
            </a:r>
            <a:r>
              <a:rPr lang="en-US" sz="1900" dirty="0"/>
              <a:t> </a:t>
            </a:r>
            <a:r>
              <a:rPr lang="en-US" sz="1900" dirty="0" err="1"/>
              <a:t>mumkin</a:t>
            </a:r>
            <a:r>
              <a:rPr lang="en-US" sz="1900" dirty="0"/>
              <a:t> </a:t>
            </a:r>
            <a:r>
              <a:rPr lang="en-US" sz="1900" dirty="0" err="1"/>
              <a:t>bo‘lsada</a:t>
            </a:r>
            <a:r>
              <a:rPr lang="en-US" sz="1900" dirty="0"/>
              <a:t>.</a:t>
            </a:r>
            <a:endParaRPr lang="ru-RU" sz="19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03648" y="291215"/>
            <a:ext cx="6589199" cy="1049553"/>
          </a:xfr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en-US" sz="3100" b="1" dirty="0" err="1">
                <a:latin typeface="Times New Roman" pitchFamily="18" charset="0"/>
                <a:cs typeface="Times New Roman" pitchFamily="18" charset="0"/>
              </a:rPr>
              <a:t>Ijarachilarning</a:t>
            </a:r>
            <a:r>
              <a:rPr lang="en-US" sz="31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b="1" dirty="0" err="1">
                <a:latin typeface="Times New Roman" pitchFamily="18" charset="0"/>
                <a:cs typeface="Times New Roman" pitchFamily="18" charset="0"/>
              </a:rPr>
              <a:t>moliyaviy</a:t>
            </a:r>
            <a:r>
              <a:rPr lang="en-US" sz="31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b="1" dirty="0" err="1">
                <a:latin typeface="Times New Roman" pitchFamily="18" charset="0"/>
                <a:cs typeface="Times New Roman" pitchFamily="18" charset="0"/>
              </a:rPr>
              <a:t>hisobotlarida</a:t>
            </a:r>
            <a:r>
              <a:rPr lang="en-US" sz="31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b="1" dirty="0" err="1">
                <a:latin typeface="Times New Roman" pitchFamily="18" charset="0"/>
                <a:cs typeface="Times New Roman" pitchFamily="18" charset="0"/>
              </a:rPr>
              <a:t>ijaraning</a:t>
            </a:r>
            <a:r>
              <a:rPr lang="en-US" sz="31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b="1" dirty="0" err="1">
                <a:latin typeface="Times New Roman" pitchFamily="18" charset="0"/>
                <a:cs typeface="Times New Roman" pitchFamily="18" charset="0"/>
              </a:rPr>
              <a:t>aks</a:t>
            </a:r>
            <a:r>
              <a:rPr lang="en-US" sz="31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100" b="1" dirty="0" err="1" smtClean="0">
                <a:latin typeface="Times New Roman" pitchFamily="18" charset="0"/>
                <a:cs typeface="Times New Roman" pitchFamily="18" charset="0"/>
              </a:rPr>
              <a:t>ettirilishi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5043510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2000" b="1" dirty="0" err="1"/>
              <a:t>Moliyaviy</a:t>
            </a:r>
            <a:r>
              <a:rPr lang="en-US" sz="2000" b="1" dirty="0"/>
              <a:t> </a:t>
            </a:r>
            <a:r>
              <a:rPr lang="en-US" sz="2000" b="1" dirty="0" err="1"/>
              <a:t>ijara</a:t>
            </a:r>
            <a:r>
              <a:rPr lang="en-US" sz="2000" b="1" dirty="0"/>
              <a:t>. </a:t>
            </a:r>
            <a:r>
              <a:rPr lang="en-US" sz="2000" b="1" dirty="0" err="1"/>
              <a:t>Dastlabki</a:t>
            </a:r>
            <a:r>
              <a:rPr lang="en-US" sz="2000" b="1" dirty="0"/>
              <a:t> tan </a:t>
            </a:r>
            <a:r>
              <a:rPr lang="en-US" sz="2000" b="1" dirty="0" err="1" smtClean="0"/>
              <a:t>olish</a:t>
            </a:r>
            <a:endParaRPr lang="en-US" sz="2000" b="1" dirty="0" smtClean="0"/>
          </a:p>
          <a:p>
            <a:pPr marL="0" indent="0">
              <a:buNone/>
            </a:pPr>
            <a:endParaRPr lang="en-US" sz="2000" b="1" dirty="0" smtClean="0"/>
          </a:p>
          <a:p>
            <a:r>
              <a:rPr lang="en-US" sz="2000" dirty="0" err="1" smtClean="0"/>
              <a:t>Ijara</a:t>
            </a:r>
            <a:r>
              <a:rPr lang="en-US" sz="2000" dirty="0" smtClean="0"/>
              <a:t> </a:t>
            </a:r>
            <a:r>
              <a:rPr lang="en-US" sz="2000" dirty="0" err="1"/>
              <a:t>muddatining</a:t>
            </a:r>
            <a:r>
              <a:rPr lang="en-US" sz="2000" dirty="0"/>
              <a:t> </a:t>
            </a:r>
            <a:r>
              <a:rPr lang="en-US" sz="2000" dirty="0" err="1"/>
              <a:t>boshlanishida</a:t>
            </a:r>
            <a:r>
              <a:rPr lang="en-US" sz="2000" dirty="0"/>
              <a:t>, </a:t>
            </a:r>
            <a:r>
              <a:rPr lang="en-US" sz="2000" dirty="0" err="1"/>
              <a:t>ijarachilar</a:t>
            </a:r>
            <a:r>
              <a:rPr lang="en-US" sz="2000" dirty="0"/>
              <a:t> </a:t>
            </a:r>
            <a:r>
              <a:rPr lang="en-US" sz="2000" dirty="0" err="1"/>
              <a:t>moliyaviy</a:t>
            </a:r>
            <a:r>
              <a:rPr lang="en-US" sz="2000" dirty="0"/>
              <a:t> </a:t>
            </a:r>
            <a:r>
              <a:rPr lang="en-US" sz="2000" dirty="0" err="1"/>
              <a:t>ijarani</a:t>
            </a:r>
            <a:r>
              <a:rPr lang="en-US" sz="2000" dirty="0"/>
              <a:t> </a:t>
            </a:r>
            <a:r>
              <a:rPr lang="en-US" sz="2000" dirty="0" err="1"/>
              <a:t>moliyaviy</a:t>
            </a:r>
            <a:r>
              <a:rPr lang="en-US" sz="2000" dirty="0"/>
              <a:t> </a:t>
            </a:r>
            <a:r>
              <a:rPr lang="en-US" sz="2000" dirty="0" err="1"/>
              <a:t>holat</a:t>
            </a:r>
            <a:r>
              <a:rPr lang="en-US" sz="2000" dirty="0"/>
              <a:t> </a:t>
            </a:r>
            <a:r>
              <a:rPr lang="en-US" sz="2000" dirty="0" err="1"/>
              <a:t>to‘g‘risidagi</a:t>
            </a:r>
            <a:r>
              <a:rPr lang="en-US" sz="2000" dirty="0"/>
              <a:t> </a:t>
            </a:r>
            <a:r>
              <a:rPr lang="en-US" sz="2000" dirty="0" err="1"/>
              <a:t>hisobotlarda</a:t>
            </a:r>
            <a:r>
              <a:rPr lang="en-US" sz="2000" dirty="0"/>
              <a:t> </a:t>
            </a:r>
            <a:r>
              <a:rPr lang="en-US" sz="2000" dirty="0" err="1"/>
              <a:t>aktivlar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majburiyatlar</a:t>
            </a:r>
            <a:r>
              <a:rPr lang="en-US" sz="2000" dirty="0"/>
              <a:t> </a:t>
            </a:r>
            <a:r>
              <a:rPr lang="en-US" sz="2000" dirty="0" err="1"/>
              <a:t>sifatida</a:t>
            </a:r>
            <a:r>
              <a:rPr lang="en-US" sz="2000" dirty="0"/>
              <a:t> tan </a:t>
            </a:r>
            <a:r>
              <a:rPr lang="en-US" sz="2000" dirty="0" err="1"/>
              <a:t>oladi</a:t>
            </a:r>
            <a:r>
              <a:rPr lang="en-US" sz="2000" dirty="0"/>
              <a:t>. Bu </a:t>
            </a:r>
            <a:r>
              <a:rPr lang="en-US" sz="2000" dirty="0" err="1"/>
              <a:t>aktivlar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majburiyatlar</a:t>
            </a:r>
            <a:r>
              <a:rPr lang="en-US" sz="2000" dirty="0"/>
              <a:t> </a:t>
            </a:r>
            <a:r>
              <a:rPr lang="en-US" sz="2000" dirty="0" err="1"/>
              <a:t>quyidagi</a:t>
            </a:r>
            <a:r>
              <a:rPr lang="en-US" sz="2000" dirty="0"/>
              <a:t> </a:t>
            </a:r>
            <a:r>
              <a:rPr lang="en-US" sz="2000" dirty="0" err="1"/>
              <a:t>qiymatlardan</a:t>
            </a:r>
            <a:r>
              <a:rPr lang="en-US" sz="2000" dirty="0"/>
              <a:t> </a:t>
            </a:r>
            <a:r>
              <a:rPr lang="en-US" sz="2000" dirty="0" err="1"/>
              <a:t>eng</a:t>
            </a:r>
            <a:r>
              <a:rPr lang="en-US" sz="2000" dirty="0"/>
              <a:t> </a:t>
            </a:r>
            <a:r>
              <a:rPr lang="en-US" sz="2000" dirty="0" err="1"/>
              <a:t>kamrog‘i</a:t>
            </a:r>
            <a:r>
              <a:rPr lang="en-US" sz="2000" dirty="0"/>
              <a:t> </a:t>
            </a:r>
            <a:r>
              <a:rPr lang="en-US" sz="2000" dirty="0" err="1"/>
              <a:t>bo‘yicha</a:t>
            </a:r>
            <a:r>
              <a:rPr lang="en-US" sz="2000" dirty="0"/>
              <a:t> tan </a:t>
            </a:r>
            <a:r>
              <a:rPr lang="en-US" sz="2000" dirty="0" err="1"/>
              <a:t>olinadi</a:t>
            </a:r>
            <a:r>
              <a:rPr lang="en-US" sz="2000" dirty="0"/>
              <a:t>: </a:t>
            </a:r>
            <a:r>
              <a:rPr lang="en-US" sz="2000" dirty="0" err="1"/>
              <a:t>ijara</a:t>
            </a:r>
            <a:r>
              <a:rPr lang="en-US" sz="2000" dirty="0"/>
              <a:t> </a:t>
            </a:r>
            <a:r>
              <a:rPr lang="en-US" sz="2000" dirty="0" err="1"/>
              <a:t>boshlanishi</a:t>
            </a:r>
            <a:r>
              <a:rPr lang="en-US" sz="2000" dirty="0"/>
              <a:t> </a:t>
            </a:r>
            <a:r>
              <a:rPr lang="en-US" sz="2000" dirty="0" err="1"/>
              <a:t>paytidagi</a:t>
            </a:r>
            <a:r>
              <a:rPr lang="en-US" sz="2000" dirty="0"/>
              <a:t> </a:t>
            </a:r>
            <a:r>
              <a:rPr lang="en-US" sz="2000" dirty="0" err="1"/>
              <a:t>ijaraga</a:t>
            </a:r>
            <a:r>
              <a:rPr lang="en-US" sz="2000" dirty="0"/>
              <a:t> </a:t>
            </a:r>
            <a:r>
              <a:rPr lang="en-US" sz="2000" dirty="0" err="1"/>
              <a:t>olingan</a:t>
            </a:r>
            <a:r>
              <a:rPr lang="en-US" sz="2000" dirty="0"/>
              <a:t> </a:t>
            </a:r>
            <a:r>
              <a:rPr lang="en-US" sz="2000" dirty="0" err="1"/>
              <a:t>aktivning</a:t>
            </a:r>
            <a:r>
              <a:rPr lang="en-US" sz="2000" dirty="0"/>
              <a:t> </a:t>
            </a:r>
            <a:r>
              <a:rPr lang="en-US" sz="2000" dirty="0" err="1"/>
              <a:t>haqqoniy</a:t>
            </a:r>
            <a:r>
              <a:rPr lang="en-US" sz="2000" dirty="0"/>
              <a:t> </a:t>
            </a:r>
            <a:r>
              <a:rPr lang="en-US" sz="2000" dirty="0" err="1"/>
              <a:t>qiymati</a:t>
            </a:r>
            <a:r>
              <a:rPr lang="en-US" sz="2000" dirty="0"/>
              <a:t> </a:t>
            </a:r>
            <a:r>
              <a:rPr lang="en-US" sz="2000" dirty="0" err="1"/>
              <a:t>yoki</a:t>
            </a:r>
            <a:r>
              <a:rPr lang="en-US" sz="2000" dirty="0"/>
              <a:t> minimal </a:t>
            </a:r>
            <a:r>
              <a:rPr lang="en-US" sz="2000" dirty="0" err="1"/>
              <a:t>ijara</a:t>
            </a:r>
            <a:r>
              <a:rPr lang="en-US" sz="2000" dirty="0"/>
              <a:t> </a:t>
            </a:r>
            <a:r>
              <a:rPr lang="en-US" sz="2000" dirty="0" err="1"/>
              <a:t>to‘lovlarning</a:t>
            </a:r>
            <a:r>
              <a:rPr lang="en-US" sz="2000" dirty="0"/>
              <a:t> </a:t>
            </a:r>
            <a:r>
              <a:rPr lang="en-US" sz="2000" dirty="0" err="1"/>
              <a:t>keltirilgan</a:t>
            </a:r>
            <a:r>
              <a:rPr lang="en-US" sz="2000" dirty="0"/>
              <a:t> </a:t>
            </a:r>
            <a:r>
              <a:rPr lang="en-US" sz="2000" dirty="0" err="1"/>
              <a:t>qiymati</a:t>
            </a:r>
            <a:r>
              <a:rPr lang="en-US" sz="2000" dirty="0"/>
              <a:t>. Minimal </a:t>
            </a:r>
            <a:r>
              <a:rPr lang="en-US" sz="2000" dirty="0" err="1"/>
              <a:t>ijara</a:t>
            </a:r>
            <a:r>
              <a:rPr lang="en-US" sz="2000" dirty="0"/>
              <a:t> </a:t>
            </a:r>
            <a:r>
              <a:rPr lang="en-US" sz="2000" dirty="0" err="1"/>
              <a:t>to‘lovlarining</a:t>
            </a:r>
            <a:r>
              <a:rPr lang="en-US" sz="2000" dirty="0"/>
              <a:t> </a:t>
            </a:r>
            <a:r>
              <a:rPr lang="en-US" sz="2000" dirty="0" err="1"/>
              <a:t>keltirilgan</a:t>
            </a:r>
            <a:r>
              <a:rPr lang="en-US" sz="2000" dirty="0"/>
              <a:t> </a:t>
            </a:r>
            <a:r>
              <a:rPr lang="en-US" sz="2000" dirty="0" err="1"/>
              <a:t>qiymatini</a:t>
            </a:r>
            <a:r>
              <a:rPr lang="en-US" sz="2000" dirty="0"/>
              <a:t> </a:t>
            </a:r>
            <a:r>
              <a:rPr lang="en-US" sz="2000" dirty="0" err="1"/>
              <a:t>hisoblashda</a:t>
            </a:r>
            <a:r>
              <a:rPr lang="en-US" sz="2000" dirty="0"/>
              <a:t> </a:t>
            </a:r>
            <a:r>
              <a:rPr lang="en-US" sz="2000" dirty="0" err="1"/>
              <a:t>diskont</a:t>
            </a:r>
            <a:r>
              <a:rPr lang="en-US" sz="2000" dirty="0"/>
              <a:t> </a:t>
            </a:r>
            <a:r>
              <a:rPr lang="en-US" sz="2000" dirty="0" err="1"/>
              <a:t>stavkasi</a:t>
            </a:r>
            <a:r>
              <a:rPr lang="en-US" sz="2000" dirty="0"/>
              <a:t> </a:t>
            </a:r>
            <a:r>
              <a:rPr lang="en-US" sz="2000" dirty="0" err="1"/>
              <a:t>sifatida</a:t>
            </a:r>
            <a:r>
              <a:rPr lang="en-US" sz="2000" dirty="0"/>
              <a:t> </a:t>
            </a:r>
            <a:r>
              <a:rPr lang="en-US" sz="2000" dirty="0" err="1"/>
              <a:t>ijarada</a:t>
            </a:r>
            <a:r>
              <a:rPr lang="en-US" sz="2000" dirty="0"/>
              <a:t> </a:t>
            </a:r>
            <a:r>
              <a:rPr lang="en-US" sz="2000" dirty="0" err="1"/>
              <a:t>ko‘zda</a:t>
            </a:r>
            <a:r>
              <a:rPr lang="en-US" sz="2000" dirty="0"/>
              <a:t> </a:t>
            </a:r>
            <a:r>
              <a:rPr lang="en-US" sz="2000" dirty="0" err="1"/>
              <a:t>tutilgan</a:t>
            </a:r>
            <a:r>
              <a:rPr lang="en-US" sz="2000" dirty="0"/>
              <a:t> </a:t>
            </a:r>
            <a:r>
              <a:rPr lang="en-US" sz="2000" dirty="0" err="1"/>
              <a:t>foiz</a:t>
            </a:r>
            <a:r>
              <a:rPr lang="en-US" sz="2000" dirty="0"/>
              <a:t> </a:t>
            </a:r>
            <a:r>
              <a:rPr lang="en-US" sz="2000" dirty="0" err="1"/>
              <a:t>stavkasi</a:t>
            </a:r>
            <a:r>
              <a:rPr lang="en-US" sz="2000" dirty="0"/>
              <a:t> </a:t>
            </a:r>
            <a:r>
              <a:rPr lang="en-US" sz="2000" dirty="0" err="1"/>
              <a:t>ishlatiladi</a:t>
            </a:r>
            <a:r>
              <a:rPr lang="en-US" sz="2000" dirty="0"/>
              <a:t>, agar </a:t>
            </a:r>
            <a:r>
              <a:rPr lang="en-US" sz="2000" dirty="0" err="1"/>
              <a:t>uni</a:t>
            </a:r>
            <a:r>
              <a:rPr lang="en-US" sz="2000" dirty="0"/>
              <a:t> </a:t>
            </a:r>
            <a:r>
              <a:rPr lang="en-US" sz="2000" dirty="0" err="1"/>
              <a:t>aniqlashni</a:t>
            </a:r>
            <a:r>
              <a:rPr lang="en-US" sz="2000" dirty="0"/>
              <a:t> </a:t>
            </a:r>
            <a:r>
              <a:rPr lang="en-US" sz="2000" dirty="0" err="1"/>
              <a:t>amaliy</a:t>
            </a:r>
            <a:r>
              <a:rPr lang="en-US" sz="2000" dirty="0"/>
              <a:t> </a:t>
            </a:r>
            <a:r>
              <a:rPr lang="en-US" sz="2000" dirty="0" err="1"/>
              <a:t>iloji</a:t>
            </a:r>
            <a:r>
              <a:rPr lang="en-US" sz="2000" dirty="0"/>
              <a:t> </a:t>
            </a:r>
            <a:r>
              <a:rPr lang="en-US" sz="2000" dirty="0" err="1"/>
              <a:t>bo‘lsa</a:t>
            </a:r>
            <a:r>
              <a:rPr lang="en-US" sz="2000" dirty="0"/>
              <a:t>; </a:t>
            </a:r>
            <a:r>
              <a:rPr lang="en-US" sz="2000" dirty="0" err="1"/>
              <a:t>aks</a:t>
            </a:r>
            <a:r>
              <a:rPr lang="en-US" sz="2000" dirty="0"/>
              <a:t> </a:t>
            </a:r>
            <a:r>
              <a:rPr lang="en-US" sz="2000" dirty="0" err="1"/>
              <a:t>holda</a:t>
            </a:r>
            <a:r>
              <a:rPr lang="en-US" sz="2000" dirty="0"/>
              <a:t>, </a:t>
            </a:r>
            <a:r>
              <a:rPr lang="en-US" sz="2000" dirty="0" err="1"/>
              <a:t>ijarachi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qarz</a:t>
            </a:r>
            <a:r>
              <a:rPr lang="en-US" sz="2000" dirty="0"/>
              <a:t> </a:t>
            </a:r>
            <a:r>
              <a:rPr lang="en-US" sz="2000" dirty="0" err="1"/>
              <a:t>kapitalining</a:t>
            </a:r>
            <a:r>
              <a:rPr lang="en-US" sz="2000" dirty="0"/>
              <a:t> </a:t>
            </a:r>
            <a:r>
              <a:rPr lang="en-US" sz="2000" dirty="0" err="1"/>
              <a:t>o‘sib</a:t>
            </a:r>
            <a:r>
              <a:rPr lang="en-US" sz="2000" dirty="0"/>
              <a:t> </a:t>
            </a:r>
            <a:r>
              <a:rPr lang="en-US" sz="2000" dirty="0" err="1"/>
              <a:t>boruvchi</a:t>
            </a:r>
            <a:r>
              <a:rPr lang="en-US" sz="2000" dirty="0"/>
              <a:t> </a:t>
            </a:r>
            <a:r>
              <a:rPr lang="en-US" sz="2000" dirty="0" err="1"/>
              <a:t>stavkasi</a:t>
            </a:r>
            <a:r>
              <a:rPr lang="en-US" sz="2000" dirty="0"/>
              <a:t> </a:t>
            </a:r>
            <a:r>
              <a:rPr lang="en-US" sz="2000" dirty="0" err="1"/>
              <a:t>olinadi</a:t>
            </a:r>
            <a:r>
              <a:rPr lang="en-US" sz="2000" dirty="0"/>
              <a:t>. </a:t>
            </a:r>
            <a:r>
              <a:rPr lang="en-US" sz="2000" dirty="0" err="1"/>
              <a:t>Har</a:t>
            </a:r>
            <a:r>
              <a:rPr lang="en-US" sz="2000" dirty="0"/>
              <a:t> </a:t>
            </a:r>
            <a:r>
              <a:rPr lang="en-US" sz="2000" dirty="0" err="1"/>
              <a:t>qanday</a:t>
            </a:r>
            <a:r>
              <a:rPr lang="en-US" sz="2000" dirty="0"/>
              <a:t> </a:t>
            </a:r>
            <a:r>
              <a:rPr lang="en-US" sz="2000" dirty="0" err="1"/>
              <a:t>dastlabki</a:t>
            </a:r>
            <a:r>
              <a:rPr lang="en-US" sz="2000" dirty="0"/>
              <a:t> </a:t>
            </a:r>
            <a:r>
              <a:rPr lang="en-US" sz="2000" dirty="0" err="1"/>
              <a:t>bevosita</a:t>
            </a:r>
            <a:r>
              <a:rPr lang="en-US" sz="2000" dirty="0"/>
              <a:t> </a:t>
            </a:r>
            <a:r>
              <a:rPr lang="en-US" sz="2000" dirty="0" err="1"/>
              <a:t>xarajatlar</a:t>
            </a:r>
            <a:r>
              <a:rPr lang="en-US" sz="2000" dirty="0"/>
              <a:t> </a:t>
            </a:r>
            <a:r>
              <a:rPr lang="en-US" sz="2000" dirty="0" err="1"/>
              <a:t>aktiv</a:t>
            </a:r>
            <a:r>
              <a:rPr lang="en-US" sz="2000" dirty="0"/>
              <a:t> </a:t>
            </a:r>
            <a:r>
              <a:rPr lang="en-US" sz="2000" dirty="0" err="1"/>
              <a:t>sifatida</a:t>
            </a:r>
            <a:r>
              <a:rPr lang="en-US" sz="2000" dirty="0"/>
              <a:t> tan </a:t>
            </a:r>
            <a:r>
              <a:rPr lang="en-US" sz="2000" dirty="0" err="1"/>
              <a:t>olinadigan</a:t>
            </a:r>
            <a:r>
              <a:rPr lang="en-US" sz="2000" dirty="0"/>
              <a:t> </a:t>
            </a:r>
            <a:r>
              <a:rPr lang="en-US" sz="2000" dirty="0" err="1"/>
              <a:t>summaga</a:t>
            </a:r>
            <a:r>
              <a:rPr lang="en-US" sz="2000" dirty="0"/>
              <a:t> </a:t>
            </a:r>
            <a:r>
              <a:rPr lang="en-US" sz="2000" dirty="0" err="1"/>
              <a:t>qo‘shiladi</a:t>
            </a:r>
            <a:r>
              <a:rPr lang="en-US" sz="2000" dirty="0"/>
              <a:t>.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39552" y="1772816"/>
            <a:ext cx="8229600" cy="2784372"/>
          </a:xfr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just"/>
            <a:r>
              <a:rPr lang="en-US" dirty="0" err="1"/>
              <a:t>Operatsiyalar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hodisalar</a:t>
            </a:r>
            <a:r>
              <a:rPr lang="en-US" dirty="0"/>
              <a:t> </a:t>
            </a:r>
            <a:r>
              <a:rPr lang="en-US" dirty="0" err="1"/>
              <a:t>ularning</a:t>
            </a:r>
            <a:r>
              <a:rPr lang="en-US" dirty="0"/>
              <a:t> </a:t>
            </a:r>
            <a:r>
              <a:rPr lang="en-US" dirty="0" err="1"/>
              <a:t>faqat</a:t>
            </a:r>
            <a:r>
              <a:rPr lang="en-US" dirty="0"/>
              <a:t> </a:t>
            </a:r>
            <a:r>
              <a:rPr lang="en-US" dirty="0" err="1"/>
              <a:t>yuridik</a:t>
            </a:r>
            <a:r>
              <a:rPr lang="en-US" dirty="0"/>
              <a:t> </a:t>
            </a:r>
            <a:r>
              <a:rPr lang="en-US" dirty="0" err="1"/>
              <a:t>shakliga</a:t>
            </a:r>
            <a:r>
              <a:rPr lang="en-US" dirty="0"/>
              <a:t> </a:t>
            </a:r>
            <a:r>
              <a:rPr lang="en-US" dirty="0" err="1"/>
              <a:t>emas</a:t>
            </a:r>
            <a:r>
              <a:rPr lang="en-US" dirty="0"/>
              <a:t>, </a:t>
            </a:r>
            <a:r>
              <a:rPr lang="en-US" dirty="0" err="1"/>
              <a:t>balki</a:t>
            </a:r>
            <a:r>
              <a:rPr lang="en-US" dirty="0"/>
              <a:t> </a:t>
            </a:r>
            <a:r>
              <a:rPr lang="en-US" dirty="0" err="1"/>
              <a:t>mohiyati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moliyaviy</a:t>
            </a:r>
            <a:r>
              <a:rPr lang="en-US" dirty="0"/>
              <a:t> </a:t>
            </a:r>
            <a:r>
              <a:rPr lang="en-US" dirty="0" err="1"/>
              <a:t>mazmuniga</a:t>
            </a:r>
            <a:r>
              <a:rPr lang="en-US" dirty="0"/>
              <a:t> </a:t>
            </a:r>
            <a:r>
              <a:rPr lang="en-US" dirty="0" err="1"/>
              <a:t>muvofiq</a:t>
            </a:r>
            <a:r>
              <a:rPr lang="en-US" dirty="0"/>
              <a:t> </a:t>
            </a:r>
            <a:r>
              <a:rPr lang="en-US" dirty="0" err="1"/>
              <a:t>hisobga</a:t>
            </a:r>
            <a:r>
              <a:rPr lang="en-US" dirty="0"/>
              <a:t> </a:t>
            </a:r>
            <a:r>
              <a:rPr lang="en-US" dirty="0" err="1"/>
              <a:t>olinadi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taqdim</a:t>
            </a:r>
            <a:r>
              <a:rPr lang="en-US" dirty="0"/>
              <a:t> </a:t>
            </a:r>
            <a:r>
              <a:rPr lang="en-US" dirty="0" err="1"/>
              <a:t>qilinadi</a:t>
            </a:r>
            <a:r>
              <a:rPr lang="en-US" dirty="0" smtClean="0"/>
              <a:t>.</a:t>
            </a:r>
          </a:p>
          <a:p>
            <a:pPr algn="just"/>
            <a:endParaRPr lang="en-US" dirty="0" smtClean="0"/>
          </a:p>
          <a:p>
            <a:pPr algn="just"/>
            <a:r>
              <a:rPr lang="en-US" dirty="0" err="1" smtClean="0"/>
              <a:t>ijara</a:t>
            </a:r>
            <a:r>
              <a:rPr lang="en-US" dirty="0" smtClean="0"/>
              <a:t> </a:t>
            </a:r>
            <a:r>
              <a:rPr lang="en-US" dirty="0" err="1"/>
              <a:t>operatsiyalari</a:t>
            </a:r>
            <a:r>
              <a:rPr lang="en-US" dirty="0"/>
              <a:t> </a:t>
            </a:r>
            <a:r>
              <a:rPr lang="en-US" dirty="0" err="1"/>
              <a:t>ijarachining</a:t>
            </a:r>
            <a:r>
              <a:rPr lang="en-US" dirty="0"/>
              <a:t> </a:t>
            </a:r>
            <a:r>
              <a:rPr lang="en-US" dirty="0" err="1"/>
              <a:t>moliyaviy</a:t>
            </a:r>
            <a:r>
              <a:rPr lang="en-US" dirty="0"/>
              <a:t> </a:t>
            </a:r>
            <a:r>
              <a:rPr lang="en-US" dirty="0" err="1"/>
              <a:t>holat</a:t>
            </a:r>
            <a:r>
              <a:rPr lang="en-US" dirty="0"/>
              <a:t> </a:t>
            </a:r>
            <a:r>
              <a:rPr lang="en-US" dirty="0" err="1"/>
              <a:t>to‘g‘risidagi</a:t>
            </a:r>
            <a:r>
              <a:rPr lang="en-US" dirty="0"/>
              <a:t> </a:t>
            </a:r>
            <a:r>
              <a:rPr lang="en-US" dirty="0" err="1"/>
              <a:t>hisobotida</a:t>
            </a:r>
            <a:r>
              <a:rPr lang="en-US" dirty="0"/>
              <a:t> </a:t>
            </a:r>
            <a:r>
              <a:rPr lang="en-US" dirty="0" err="1"/>
              <a:t>aks</a:t>
            </a:r>
            <a:r>
              <a:rPr lang="en-US" dirty="0"/>
              <a:t> </a:t>
            </a:r>
            <a:r>
              <a:rPr lang="en-US" dirty="0" err="1"/>
              <a:t>ettirilmasa</a:t>
            </a:r>
            <a:r>
              <a:rPr lang="en-US" dirty="0"/>
              <a:t>, </a:t>
            </a:r>
            <a:r>
              <a:rPr lang="en-US" dirty="0" err="1"/>
              <a:t>tashkilotning</a:t>
            </a:r>
            <a:r>
              <a:rPr lang="en-US" dirty="0"/>
              <a:t> </a:t>
            </a:r>
            <a:r>
              <a:rPr lang="en-US" dirty="0" err="1"/>
              <a:t>iqtisodiy</a:t>
            </a:r>
            <a:r>
              <a:rPr lang="en-US" dirty="0"/>
              <a:t> </a:t>
            </a:r>
            <a:r>
              <a:rPr lang="en-US" dirty="0" err="1"/>
              <a:t>resurslari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majburiyatlari</a:t>
            </a:r>
            <a:r>
              <a:rPr lang="en-US" dirty="0"/>
              <a:t> </a:t>
            </a:r>
            <a:r>
              <a:rPr lang="en-US" dirty="0" err="1"/>
              <a:t>darajasi</a:t>
            </a:r>
            <a:r>
              <a:rPr lang="en-US" dirty="0"/>
              <a:t> </a:t>
            </a:r>
            <a:r>
              <a:rPr lang="en-US" dirty="0" err="1"/>
              <a:t>kamaytirib</a:t>
            </a:r>
            <a:r>
              <a:rPr lang="en-US" dirty="0"/>
              <a:t> </a:t>
            </a:r>
            <a:r>
              <a:rPr lang="en-US" dirty="0" err="1"/>
              <a:t>ko‘rsatilgan</a:t>
            </a:r>
            <a:r>
              <a:rPr lang="en-US" dirty="0"/>
              <a:t> </a:t>
            </a:r>
            <a:r>
              <a:rPr lang="en-US" dirty="0" err="1"/>
              <a:t>bo‘ladi</a:t>
            </a:r>
            <a:r>
              <a:rPr lang="en-US" dirty="0"/>
              <a:t>, </a:t>
            </a:r>
            <a:r>
              <a:rPr lang="en-US" dirty="0" err="1"/>
              <a:t>bu</a:t>
            </a:r>
            <a:r>
              <a:rPr lang="en-US" dirty="0"/>
              <a:t> </a:t>
            </a:r>
            <a:r>
              <a:rPr lang="en-US" dirty="0" err="1"/>
              <a:t>esa</a:t>
            </a:r>
            <a:r>
              <a:rPr lang="en-US" dirty="0"/>
              <a:t> </a:t>
            </a:r>
            <a:r>
              <a:rPr lang="en-US" dirty="0" err="1"/>
              <a:t>moliyaviy</a:t>
            </a:r>
            <a:r>
              <a:rPr lang="en-US" dirty="0"/>
              <a:t> </a:t>
            </a:r>
            <a:r>
              <a:rPr lang="en-US" dirty="0" err="1"/>
              <a:t>koeffitsiyentlarning</a:t>
            </a:r>
            <a:r>
              <a:rPr lang="en-US" dirty="0"/>
              <a:t> </a:t>
            </a:r>
            <a:r>
              <a:rPr lang="en-US" dirty="0" err="1"/>
              <a:t>noto‘g‘ri</a:t>
            </a:r>
            <a:r>
              <a:rPr lang="en-US" dirty="0"/>
              <a:t> </a:t>
            </a:r>
            <a:r>
              <a:rPr lang="en-US" dirty="0" err="1"/>
              <a:t>bo‘lishiga</a:t>
            </a:r>
            <a:r>
              <a:rPr lang="en-US" dirty="0"/>
              <a:t> </a:t>
            </a:r>
            <a:r>
              <a:rPr lang="en-US" dirty="0" err="1"/>
              <a:t>olib</a:t>
            </a:r>
            <a:r>
              <a:rPr lang="en-US" dirty="0"/>
              <a:t> </a:t>
            </a:r>
            <a:r>
              <a:rPr lang="en-US" dirty="0" err="1"/>
              <a:t>keladi</a:t>
            </a:r>
            <a:r>
              <a:rPr lang="en-US" dirty="0"/>
              <a:t>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428604"/>
            <a:ext cx="8229600" cy="6143668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92500" lnSpcReduction="10000"/>
          </a:bodyPr>
          <a:lstStyle/>
          <a:p>
            <a:pPr algn="just"/>
            <a:r>
              <a:rPr lang="en-US" sz="2000" dirty="0" err="1"/>
              <a:t>Moliyaviy</a:t>
            </a:r>
            <a:r>
              <a:rPr lang="en-US" sz="2000" dirty="0"/>
              <a:t> </a:t>
            </a:r>
            <a:r>
              <a:rPr lang="en-US" sz="2000" dirty="0" err="1"/>
              <a:t>ijarani</a:t>
            </a:r>
            <a:r>
              <a:rPr lang="en-US" sz="2000" dirty="0"/>
              <a:t> </a:t>
            </a:r>
            <a:r>
              <a:rPr lang="en-US" sz="2000" dirty="0" err="1"/>
              <a:t>ijarachining</a:t>
            </a:r>
            <a:r>
              <a:rPr lang="en-US" sz="2000" dirty="0"/>
              <a:t> </a:t>
            </a:r>
            <a:r>
              <a:rPr lang="en-US" sz="2000" dirty="0" err="1"/>
              <a:t>moliyaviy</a:t>
            </a:r>
            <a:r>
              <a:rPr lang="en-US" sz="2000" dirty="0"/>
              <a:t> </a:t>
            </a:r>
            <a:r>
              <a:rPr lang="en-US" sz="2000" dirty="0" err="1"/>
              <a:t>holat</a:t>
            </a:r>
            <a:r>
              <a:rPr lang="en-US" sz="2000" dirty="0"/>
              <a:t> </a:t>
            </a:r>
            <a:r>
              <a:rPr lang="en-US" sz="2000" dirty="0" err="1"/>
              <a:t>to‘g‘risidagi</a:t>
            </a:r>
            <a:r>
              <a:rPr lang="en-US" sz="2000" dirty="0"/>
              <a:t> </a:t>
            </a:r>
            <a:r>
              <a:rPr lang="en-US" sz="2000" dirty="0" err="1"/>
              <a:t>hisobotida</a:t>
            </a:r>
            <a:r>
              <a:rPr lang="en-US" sz="2000" dirty="0"/>
              <a:t> </a:t>
            </a:r>
            <a:r>
              <a:rPr lang="en-US" sz="2000" dirty="0" err="1"/>
              <a:t>aktiv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kelgusi</a:t>
            </a:r>
            <a:r>
              <a:rPr lang="en-US" sz="2000" dirty="0"/>
              <a:t> </a:t>
            </a:r>
            <a:r>
              <a:rPr lang="en-US" sz="2000" dirty="0" err="1"/>
              <a:t>ijara</a:t>
            </a:r>
            <a:r>
              <a:rPr lang="en-US" sz="2000" dirty="0"/>
              <a:t> </a:t>
            </a:r>
            <a:r>
              <a:rPr lang="en-US" sz="2000" dirty="0" err="1"/>
              <a:t>to‘lovlarini</a:t>
            </a:r>
            <a:r>
              <a:rPr lang="en-US" sz="2000" dirty="0"/>
              <a:t> </a:t>
            </a:r>
            <a:r>
              <a:rPr lang="en-US" sz="2000" dirty="0" err="1"/>
              <a:t>amalga</a:t>
            </a:r>
            <a:r>
              <a:rPr lang="en-US" sz="2000" dirty="0"/>
              <a:t> </a:t>
            </a:r>
            <a:r>
              <a:rPr lang="en-US" sz="2000" dirty="0" err="1"/>
              <a:t>oshirish</a:t>
            </a:r>
            <a:r>
              <a:rPr lang="en-US" sz="2000" dirty="0"/>
              <a:t> </a:t>
            </a:r>
            <a:r>
              <a:rPr lang="en-US" sz="2000" dirty="0" err="1"/>
              <a:t>bo‘yicha</a:t>
            </a:r>
            <a:r>
              <a:rPr lang="en-US" sz="2000" dirty="0"/>
              <a:t> </a:t>
            </a:r>
            <a:r>
              <a:rPr lang="en-US" sz="2000" dirty="0" err="1"/>
              <a:t>majburiyat</a:t>
            </a:r>
            <a:r>
              <a:rPr lang="en-US" sz="2000" dirty="0"/>
              <a:t> </a:t>
            </a:r>
            <a:r>
              <a:rPr lang="en-US" sz="2000" dirty="0" err="1"/>
              <a:t>sifatida</a:t>
            </a:r>
            <a:r>
              <a:rPr lang="en-US" sz="2000" dirty="0"/>
              <a:t> </a:t>
            </a:r>
            <a:r>
              <a:rPr lang="en-US" sz="2000" dirty="0" err="1"/>
              <a:t>aks</a:t>
            </a:r>
            <a:r>
              <a:rPr lang="en-US" sz="2000" dirty="0"/>
              <a:t> </a:t>
            </a:r>
            <a:r>
              <a:rPr lang="en-US" sz="2000" dirty="0" err="1"/>
              <a:t>ettirish</a:t>
            </a:r>
            <a:r>
              <a:rPr lang="en-US" sz="2000" dirty="0"/>
              <a:t> </a:t>
            </a:r>
            <a:r>
              <a:rPr lang="en-US" sz="2000" dirty="0" err="1"/>
              <a:t>o‘rinli</a:t>
            </a:r>
            <a:r>
              <a:rPr lang="en-US" sz="2000" dirty="0"/>
              <a:t> </a:t>
            </a:r>
            <a:r>
              <a:rPr lang="en-US" sz="2000" dirty="0" err="1"/>
              <a:t>bo‘ladi</a:t>
            </a:r>
            <a:r>
              <a:rPr lang="en-US" sz="2000" dirty="0"/>
              <a:t>. </a:t>
            </a:r>
            <a:r>
              <a:rPr lang="en-US" sz="2000" dirty="0" err="1"/>
              <a:t>Ijara</a:t>
            </a:r>
            <a:r>
              <a:rPr lang="en-US" sz="2000" dirty="0"/>
              <a:t> </a:t>
            </a:r>
            <a:r>
              <a:rPr lang="en-US" sz="2000" dirty="0" err="1"/>
              <a:t>muddatining</a:t>
            </a:r>
            <a:r>
              <a:rPr lang="en-US" sz="2000" dirty="0"/>
              <a:t> </a:t>
            </a:r>
            <a:r>
              <a:rPr lang="en-US" sz="2000" dirty="0" err="1"/>
              <a:t>boshlanishida</a:t>
            </a:r>
            <a:r>
              <a:rPr lang="en-US" sz="2000" dirty="0"/>
              <a:t>, </a:t>
            </a:r>
            <a:r>
              <a:rPr lang="en-US" sz="2000" dirty="0" err="1"/>
              <a:t>aktiv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kelgusi</a:t>
            </a:r>
            <a:r>
              <a:rPr lang="en-US" sz="2000" dirty="0"/>
              <a:t> </a:t>
            </a:r>
            <a:r>
              <a:rPr lang="en-US" sz="2000" dirty="0" err="1"/>
              <a:t>ijara</a:t>
            </a:r>
            <a:r>
              <a:rPr lang="en-US" sz="2000" dirty="0"/>
              <a:t> </a:t>
            </a:r>
            <a:r>
              <a:rPr lang="en-US" sz="2000" dirty="0" err="1"/>
              <a:t>to‘lovlarini</a:t>
            </a:r>
            <a:r>
              <a:rPr lang="en-US" sz="2000" dirty="0"/>
              <a:t> </a:t>
            </a:r>
            <a:r>
              <a:rPr lang="en-US" sz="2000" dirty="0" err="1"/>
              <a:t>amalga</a:t>
            </a:r>
            <a:r>
              <a:rPr lang="en-US" sz="2000" dirty="0"/>
              <a:t> </a:t>
            </a:r>
            <a:r>
              <a:rPr lang="en-US" sz="2000" dirty="0" err="1"/>
              <a:t>oshirish</a:t>
            </a:r>
            <a:r>
              <a:rPr lang="en-US" sz="2000" dirty="0"/>
              <a:t> </a:t>
            </a:r>
            <a:r>
              <a:rPr lang="en-US" sz="2000" dirty="0" err="1"/>
              <a:t>bo‘yicha</a:t>
            </a:r>
            <a:r>
              <a:rPr lang="en-US" sz="2000" dirty="0"/>
              <a:t> </a:t>
            </a:r>
            <a:r>
              <a:rPr lang="en-US" sz="2000" dirty="0" err="1"/>
              <a:t>majburiyat</a:t>
            </a:r>
            <a:r>
              <a:rPr lang="en-US" sz="2000" dirty="0"/>
              <a:t> </a:t>
            </a:r>
            <a:r>
              <a:rPr lang="en-US" sz="2000" dirty="0" err="1"/>
              <a:t>moliyaviy</a:t>
            </a:r>
            <a:r>
              <a:rPr lang="en-US" sz="2000" dirty="0"/>
              <a:t> </a:t>
            </a:r>
            <a:r>
              <a:rPr lang="en-US" sz="2000" dirty="0" err="1"/>
              <a:t>holat</a:t>
            </a:r>
            <a:r>
              <a:rPr lang="en-US" sz="2000" dirty="0"/>
              <a:t> </a:t>
            </a:r>
            <a:r>
              <a:rPr lang="en-US" sz="2000" dirty="0" err="1"/>
              <a:t>to‘g‘risidagi</a:t>
            </a:r>
            <a:r>
              <a:rPr lang="en-US" sz="2000" dirty="0"/>
              <a:t> </a:t>
            </a:r>
            <a:r>
              <a:rPr lang="en-US" sz="2000" dirty="0" err="1"/>
              <a:t>hisobotda</a:t>
            </a:r>
            <a:r>
              <a:rPr lang="en-US" sz="2000" dirty="0"/>
              <a:t>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xil</a:t>
            </a:r>
            <a:r>
              <a:rPr lang="en-US" sz="2000" dirty="0"/>
              <a:t> </a:t>
            </a:r>
            <a:r>
              <a:rPr lang="en-US" sz="2000" dirty="0" err="1"/>
              <a:t>summada</a:t>
            </a:r>
            <a:r>
              <a:rPr lang="en-US" sz="2000" dirty="0"/>
              <a:t> tan </a:t>
            </a:r>
            <a:r>
              <a:rPr lang="en-US" sz="2000" dirty="0" err="1"/>
              <a:t>olinadi</a:t>
            </a:r>
            <a:r>
              <a:rPr lang="en-US" sz="2000" dirty="0"/>
              <a:t>, </a:t>
            </a:r>
            <a:r>
              <a:rPr lang="en-US" sz="2000" dirty="0" err="1"/>
              <a:t>lekin</a:t>
            </a:r>
            <a:r>
              <a:rPr lang="en-US" sz="2000" dirty="0"/>
              <a:t> </a:t>
            </a:r>
            <a:r>
              <a:rPr lang="en-US" sz="2000" dirty="0" err="1"/>
              <a:t>bunga</a:t>
            </a:r>
            <a:r>
              <a:rPr lang="en-US" sz="2000" dirty="0"/>
              <a:t> </a:t>
            </a:r>
            <a:r>
              <a:rPr lang="en-US" sz="2000" dirty="0" err="1"/>
              <a:t>aktiv</a:t>
            </a:r>
            <a:r>
              <a:rPr lang="en-US" sz="2000" dirty="0"/>
              <a:t> </a:t>
            </a:r>
            <a:r>
              <a:rPr lang="en-US" sz="2000" dirty="0" err="1"/>
              <a:t>sifatida</a:t>
            </a:r>
            <a:r>
              <a:rPr lang="en-US" sz="2000" dirty="0"/>
              <a:t> tan </a:t>
            </a:r>
            <a:r>
              <a:rPr lang="en-US" sz="2000" dirty="0" err="1"/>
              <a:t>olinadigan</a:t>
            </a:r>
            <a:r>
              <a:rPr lang="en-US" sz="2000" dirty="0"/>
              <a:t> </a:t>
            </a:r>
            <a:r>
              <a:rPr lang="en-US" sz="2000" dirty="0" err="1"/>
              <a:t>summaga</a:t>
            </a:r>
            <a:r>
              <a:rPr lang="en-US" sz="2000" dirty="0"/>
              <a:t> </a:t>
            </a:r>
            <a:r>
              <a:rPr lang="en-US" sz="2000" dirty="0" err="1"/>
              <a:t>qo‘shiladigan</a:t>
            </a:r>
            <a:r>
              <a:rPr lang="en-US" sz="2000" dirty="0"/>
              <a:t> </a:t>
            </a:r>
            <a:r>
              <a:rPr lang="en-US" sz="2000" dirty="0" err="1"/>
              <a:t>har</a:t>
            </a:r>
            <a:r>
              <a:rPr lang="en-US" sz="2000" dirty="0"/>
              <a:t> </a:t>
            </a:r>
            <a:r>
              <a:rPr lang="en-US" sz="2000" dirty="0" err="1"/>
              <a:t>qanday</a:t>
            </a:r>
            <a:r>
              <a:rPr lang="en-US" sz="2000" dirty="0"/>
              <a:t> </a:t>
            </a:r>
            <a:r>
              <a:rPr lang="en-US" sz="2000" dirty="0" err="1"/>
              <a:t>dastlabki</a:t>
            </a:r>
            <a:r>
              <a:rPr lang="en-US" sz="2000" dirty="0"/>
              <a:t> </a:t>
            </a:r>
            <a:r>
              <a:rPr lang="en-US" sz="2000" dirty="0" err="1"/>
              <a:t>xarajatlar</a:t>
            </a:r>
            <a:r>
              <a:rPr lang="en-US" sz="2000" dirty="0"/>
              <a:t> </a:t>
            </a:r>
            <a:r>
              <a:rPr lang="en-US" sz="2000" dirty="0" err="1" smtClean="0"/>
              <a:t>qo‘shiladi</a:t>
            </a:r>
            <a:r>
              <a:rPr lang="en-US" sz="2000" dirty="0" smtClean="0"/>
              <a:t>.</a:t>
            </a:r>
          </a:p>
          <a:p>
            <a:pPr algn="just"/>
            <a:r>
              <a:rPr lang="en-US" sz="2000" dirty="0" err="1" smtClean="0"/>
              <a:t>Moliyaviy</a:t>
            </a:r>
            <a:r>
              <a:rPr lang="en-US" sz="2000" dirty="0" smtClean="0"/>
              <a:t> </a:t>
            </a:r>
            <a:r>
              <a:rPr lang="en-US" sz="2000" dirty="0" err="1"/>
              <a:t>ijarani</a:t>
            </a:r>
            <a:r>
              <a:rPr lang="en-US" sz="2000" dirty="0"/>
              <a:t> </a:t>
            </a:r>
            <a:r>
              <a:rPr lang="en-US" sz="2000" dirty="0" err="1"/>
              <a:t>ijarachining</a:t>
            </a:r>
            <a:r>
              <a:rPr lang="en-US" sz="2000" dirty="0"/>
              <a:t> </a:t>
            </a:r>
            <a:r>
              <a:rPr lang="en-US" sz="2000" dirty="0" err="1"/>
              <a:t>moliyaviy</a:t>
            </a:r>
            <a:r>
              <a:rPr lang="en-US" sz="2000" dirty="0"/>
              <a:t> </a:t>
            </a:r>
            <a:r>
              <a:rPr lang="en-US" sz="2000" dirty="0" err="1"/>
              <a:t>holat</a:t>
            </a:r>
            <a:r>
              <a:rPr lang="en-US" sz="2000" dirty="0"/>
              <a:t> </a:t>
            </a:r>
            <a:r>
              <a:rPr lang="en-US" sz="2000" dirty="0" err="1"/>
              <a:t>to‘g‘risidagi</a:t>
            </a:r>
            <a:r>
              <a:rPr lang="en-US" sz="2000" dirty="0"/>
              <a:t> </a:t>
            </a:r>
            <a:r>
              <a:rPr lang="en-US" sz="2000" dirty="0" err="1"/>
              <a:t>hisobotida</a:t>
            </a:r>
            <a:r>
              <a:rPr lang="en-US" sz="2000" dirty="0"/>
              <a:t> </a:t>
            </a:r>
            <a:r>
              <a:rPr lang="en-US" sz="2000" dirty="0" err="1"/>
              <a:t>aktiv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kelgusi</a:t>
            </a:r>
            <a:r>
              <a:rPr lang="en-US" sz="2000" dirty="0"/>
              <a:t> </a:t>
            </a:r>
            <a:r>
              <a:rPr lang="en-US" sz="2000" dirty="0" err="1"/>
              <a:t>ijara</a:t>
            </a:r>
            <a:r>
              <a:rPr lang="en-US" sz="2000" dirty="0"/>
              <a:t> </a:t>
            </a:r>
            <a:r>
              <a:rPr lang="en-US" sz="2000" dirty="0" err="1"/>
              <a:t>to‘lovlarini</a:t>
            </a:r>
            <a:r>
              <a:rPr lang="en-US" sz="2000" dirty="0"/>
              <a:t> </a:t>
            </a:r>
            <a:r>
              <a:rPr lang="en-US" sz="2000" dirty="0" err="1"/>
              <a:t>amalga</a:t>
            </a:r>
            <a:r>
              <a:rPr lang="en-US" sz="2000" dirty="0"/>
              <a:t> </a:t>
            </a:r>
            <a:r>
              <a:rPr lang="en-US" sz="2000" dirty="0" err="1"/>
              <a:t>oshirish</a:t>
            </a:r>
            <a:r>
              <a:rPr lang="en-US" sz="2000" dirty="0"/>
              <a:t> </a:t>
            </a:r>
            <a:r>
              <a:rPr lang="en-US" sz="2000" dirty="0" err="1"/>
              <a:t>bo‘yicha</a:t>
            </a:r>
            <a:r>
              <a:rPr lang="en-US" sz="2000" dirty="0"/>
              <a:t> </a:t>
            </a:r>
            <a:r>
              <a:rPr lang="en-US" sz="2000" dirty="0" err="1"/>
              <a:t>majburiyat</a:t>
            </a:r>
            <a:r>
              <a:rPr lang="en-US" sz="2000" dirty="0"/>
              <a:t> </a:t>
            </a:r>
            <a:r>
              <a:rPr lang="en-US" sz="2000" dirty="0" err="1"/>
              <a:t>sifatida</a:t>
            </a:r>
            <a:r>
              <a:rPr lang="en-US" sz="2000" dirty="0"/>
              <a:t> </a:t>
            </a:r>
            <a:r>
              <a:rPr lang="en-US" sz="2000" dirty="0" err="1"/>
              <a:t>aks</a:t>
            </a:r>
            <a:r>
              <a:rPr lang="en-US" sz="2000" dirty="0"/>
              <a:t> </a:t>
            </a:r>
            <a:r>
              <a:rPr lang="en-US" sz="2000" dirty="0" err="1"/>
              <a:t>ettirish</a:t>
            </a:r>
            <a:r>
              <a:rPr lang="en-US" sz="2000" dirty="0"/>
              <a:t> </a:t>
            </a:r>
            <a:r>
              <a:rPr lang="en-US" sz="2000" dirty="0" err="1"/>
              <a:t>o‘rinli</a:t>
            </a:r>
            <a:r>
              <a:rPr lang="en-US" sz="2000" dirty="0"/>
              <a:t> </a:t>
            </a:r>
            <a:r>
              <a:rPr lang="en-US" sz="2000" dirty="0" err="1"/>
              <a:t>bo‘ladi</a:t>
            </a:r>
            <a:r>
              <a:rPr lang="en-US" sz="2000" dirty="0"/>
              <a:t>. </a:t>
            </a:r>
            <a:r>
              <a:rPr lang="en-US" sz="2000" dirty="0" err="1"/>
              <a:t>Ijara</a:t>
            </a:r>
            <a:r>
              <a:rPr lang="en-US" sz="2000" dirty="0"/>
              <a:t> </a:t>
            </a:r>
            <a:r>
              <a:rPr lang="en-US" sz="2000" dirty="0" err="1"/>
              <a:t>muddatining</a:t>
            </a:r>
            <a:r>
              <a:rPr lang="en-US" sz="2000" dirty="0"/>
              <a:t> </a:t>
            </a:r>
            <a:r>
              <a:rPr lang="en-US" sz="2000" dirty="0" err="1"/>
              <a:t>boshlanishida</a:t>
            </a:r>
            <a:r>
              <a:rPr lang="en-US" sz="2000" dirty="0"/>
              <a:t>, </a:t>
            </a:r>
            <a:r>
              <a:rPr lang="en-US" sz="2000" dirty="0" err="1"/>
              <a:t>aktiv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kelgusi</a:t>
            </a:r>
            <a:r>
              <a:rPr lang="en-US" sz="2000" dirty="0"/>
              <a:t> </a:t>
            </a:r>
            <a:r>
              <a:rPr lang="en-US" sz="2000" dirty="0" err="1"/>
              <a:t>ijara</a:t>
            </a:r>
            <a:r>
              <a:rPr lang="en-US" sz="2000" dirty="0"/>
              <a:t> </a:t>
            </a:r>
            <a:r>
              <a:rPr lang="en-US" sz="2000" dirty="0" err="1"/>
              <a:t>to‘lovlarini</a:t>
            </a:r>
            <a:r>
              <a:rPr lang="en-US" sz="2000" dirty="0"/>
              <a:t> </a:t>
            </a:r>
            <a:r>
              <a:rPr lang="en-US" sz="2000" dirty="0" err="1"/>
              <a:t>amalga</a:t>
            </a:r>
            <a:r>
              <a:rPr lang="en-US" sz="2000" dirty="0"/>
              <a:t> </a:t>
            </a:r>
            <a:r>
              <a:rPr lang="en-US" sz="2000" dirty="0" err="1"/>
              <a:t>oshirish</a:t>
            </a:r>
            <a:r>
              <a:rPr lang="en-US" sz="2000" dirty="0"/>
              <a:t> </a:t>
            </a:r>
            <a:r>
              <a:rPr lang="en-US" sz="2000" dirty="0" err="1"/>
              <a:t>bo‘yicha</a:t>
            </a:r>
            <a:r>
              <a:rPr lang="en-US" sz="2000" dirty="0"/>
              <a:t> </a:t>
            </a:r>
            <a:r>
              <a:rPr lang="en-US" sz="2000" dirty="0" err="1"/>
              <a:t>majburiyat</a:t>
            </a:r>
            <a:r>
              <a:rPr lang="en-US" sz="2000" dirty="0"/>
              <a:t> </a:t>
            </a:r>
            <a:r>
              <a:rPr lang="en-US" sz="2000" dirty="0" err="1"/>
              <a:t>moliyaviy</a:t>
            </a:r>
            <a:r>
              <a:rPr lang="en-US" sz="2000" dirty="0"/>
              <a:t> </a:t>
            </a:r>
            <a:r>
              <a:rPr lang="en-US" sz="2000" dirty="0" err="1"/>
              <a:t>holat</a:t>
            </a:r>
            <a:r>
              <a:rPr lang="en-US" sz="2000" dirty="0"/>
              <a:t> </a:t>
            </a:r>
            <a:r>
              <a:rPr lang="en-US" sz="2000" dirty="0" err="1"/>
              <a:t>to‘g‘risidagi</a:t>
            </a:r>
            <a:r>
              <a:rPr lang="en-US" sz="2000" dirty="0"/>
              <a:t> </a:t>
            </a:r>
            <a:r>
              <a:rPr lang="en-US" sz="2000" dirty="0" err="1"/>
              <a:t>hisobotda</a:t>
            </a:r>
            <a:r>
              <a:rPr lang="en-US" sz="2000" dirty="0"/>
              <a:t> </a:t>
            </a:r>
            <a:r>
              <a:rPr lang="en-US" sz="2000" dirty="0" err="1"/>
              <a:t>bir</a:t>
            </a:r>
            <a:r>
              <a:rPr lang="en-US" sz="2000" dirty="0"/>
              <a:t> </a:t>
            </a:r>
            <a:r>
              <a:rPr lang="en-US" sz="2000" dirty="0" err="1"/>
              <a:t>xil</a:t>
            </a:r>
            <a:r>
              <a:rPr lang="en-US" sz="2000" dirty="0"/>
              <a:t> </a:t>
            </a:r>
            <a:r>
              <a:rPr lang="en-US" sz="2000" dirty="0" err="1"/>
              <a:t>summada</a:t>
            </a:r>
            <a:r>
              <a:rPr lang="en-US" sz="2000" dirty="0"/>
              <a:t> tan </a:t>
            </a:r>
            <a:r>
              <a:rPr lang="en-US" sz="2000" dirty="0" err="1"/>
              <a:t>olinadi</a:t>
            </a:r>
            <a:r>
              <a:rPr lang="en-US" sz="2000" dirty="0"/>
              <a:t>, </a:t>
            </a:r>
            <a:r>
              <a:rPr lang="en-US" sz="2000" dirty="0" err="1"/>
              <a:t>lekin</a:t>
            </a:r>
            <a:r>
              <a:rPr lang="en-US" sz="2000" dirty="0"/>
              <a:t> </a:t>
            </a:r>
            <a:r>
              <a:rPr lang="en-US" sz="2000" dirty="0" err="1"/>
              <a:t>bunga</a:t>
            </a:r>
            <a:r>
              <a:rPr lang="en-US" sz="2000" dirty="0"/>
              <a:t> </a:t>
            </a:r>
            <a:r>
              <a:rPr lang="en-US" sz="2000" dirty="0" err="1"/>
              <a:t>aktiv</a:t>
            </a:r>
            <a:r>
              <a:rPr lang="en-US" sz="2000" dirty="0"/>
              <a:t> </a:t>
            </a:r>
            <a:r>
              <a:rPr lang="en-US" sz="2000" dirty="0" err="1"/>
              <a:t>sifatida</a:t>
            </a:r>
            <a:r>
              <a:rPr lang="en-US" sz="2000" dirty="0"/>
              <a:t> tan </a:t>
            </a:r>
            <a:r>
              <a:rPr lang="en-US" sz="2000" dirty="0" err="1"/>
              <a:t>olinadigan</a:t>
            </a:r>
            <a:r>
              <a:rPr lang="en-US" sz="2000" dirty="0"/>
              <a:t> </a:t>
            </a:r>
            <a:r>
              <a:rPr lang="en-US" sz="2000" dirty="0" err="1"/>
              <a:t>summaga</a:t>
            </a:r>
            <a:r>
              <a:rPr lang="en-US" sz="2000" dirty="0"/>
              <a:t> </a:t>
            </a:r>
            <a:r>
              <a:rPr lang="en-US" sz="2000" dirty="0" err="1"/>
              <a:t>qo‘shiladigan</a:t>
            </a:r>
            <a:r>
              <a:rPr lang="en-US" sz="2000" dirty="0"/>
              <a:t> </a:t>
            </a:r>
            <a:r>
              <a:rPr lang="en-US" sz="2000" dirty="0" err="1"/>
              <a:t>har</a:t>
            </a:r>
            <a:r>
              <a:rPr lang="en-US" sz="2000" dirty="0"/>
              <a:t> </a:t>
            </a:r>
            <a:r>
              <a:rPr lang="en-US" sz="2000" dirty="0" err="1"/>
              <a:t>qanday</a:t>
            </a:r>
            <a:r>
              <a:rPr lang="en-US" sz="2000" dirty="0"/>
              <a:t> </a:t>
            </a:r>
            <a:r>
              <a:rPr lang="en-US" sz="2000" dirty="0" err="1"/>
              <a:t>dastlabki</a:t>
            </a:r>
            <a:r>
              <a:rPr lang="en-US" sz="2000" dirty="0"/>
              <a:t> </a:t>
            </a:r>
            <a:r>
              <a:rPr lang="en-US" sz="2000" dirty="0" err="1"/>
              <a:t>xarajatlar</a:t>
            </a:r>
            <a:r>
              <a:rPr lang="en-US" sz="2000" dirty="0"/>
              <a:t> </a:t>
            </a:r>
            <a:r>
              <a:rPr lang="en-US" sz="2000" dirty="0" err="1" smtClean="0"/>
              <a:t>qo‘shiladi</a:t>
            </a:r>
            <a:r>
              <a:rPr lang="en-US" sz="2000" dirty="0" smtClean="0"/>
              <a:t>.</a:t>
            </a:r>
          </a:p>
          <a:p>
            <a:pPr algn="just"/>
            <a:r>
              <a:rPr lang="en-US" sz="2000" dirty="0" err="1" smtClean="0"/>
              <a:t>Ijaraga</a:t>
            </a:r>
            <a:r>
              <a:rPr lang="en-US" sz="2000" dirty="0" smtClean="0"/>
              <a:t> </a:t>
            </a:r>
            <a:r>
              <a:rPr lang="en-US" sz="2000" dirty="0" err="1"/>
              <a:t>olingan</a:t>
            </a:r>
            <a:r>
              <a:rPr lang="en-US" sz="2000" dirty="0"/>
              <a:t> </a:t>
            </a:r>
            <a:r>
              <a:rPr lang="en-US" sz="2000" dirty="0" err="1"/>
              <a:t>aktivlar</a:t>
            </a:r>
            <a:r>
              <a:rPr lang="en-US" sz="2000" dirty="0"/>
              <a:t> </a:t>
            </a:r>
            <a:r>
              <a:rPr lang="en-US" sz="2000" dirty="0" err="1"/>
              <a:t>bo‘yicha</a:t>
            </a:r>
            <a:r>
              <a:rPr lang="en-US" sz="2000" dirty="0"/>
              <a:t> </a:t>
            </a:r>
            <a:r>
              <a:rPr lang="en-US" sz="2000" dirty="0" err="1"/>
              <a:t>majburiyatlarni</a:t>
            </a:r>
            <a:r>
              <a:rPr lang="en-US" sz="2000" dirty="0"/>
              <a:t> </a:t>
            </a:r>
            <a:r>
              <a:rPr lang="en-US" sz="2000" dirty="0" err="1"/>
              <a:t>moliyaviy</a:t>
            </a:r>
            <a:r>
              <a:rPr lang="en-US" sz="2000" dirty="0"/>
              <a:t> </a:t>
            </a:r>
            <a:r>
              <a:rPr lang="en-US" sz="2000" dirty="0" err="1"/>
              <a:t>hisobotlarda</a:t>
            </a:r>
            <a:r>
              <a:rPr lang="en-US" sz="2000" dirty="0"/>
              <a:t> </a:t>
            </a:r>
            <a:r>
              <a:rPr lang="en-US" sz="2000" dirty="0" err="1"/>
              <a:t>ijaraga</a:t>
            </a:r>
            <a:r>
              <a:rPr lang="en-US" sz="2000" dirty="0"/>
              <a:t> </a:t>
            </a:r>
            <a:r>
              <a:rPr lang="en-US" sz="2000" dirty="0" err="1"/>
              <a:t>olingan</a:t>
            </a:r>
            <a:r>
              <a:rPr lang="en-US" sz="2000" dirty="0"/>
              <a:t> </a:t>
            </a:r>
            <a:r>
              <a:rPr lang="en-US" sz="2000" dirty="0" err="1"/>
              <a:t>aktivdan</a:t>
            </a:r>
            <a:r>
              <a:rPr lang="en-US" sz="2000" dirty="0"/>
              <a:t> </a:t>
            </a:r>
            <a:r>
              <a:rPr lang="en-US" sz="2000" dirty="0" err="1"/>
              <a:t>chegirib</a:t>
            </a:r>
            <a:r>
              <a:rPr lang="en-US" sz="2000" dirty="0"/>
              <a:t> </a:t>
            </a:r>
            <a:r>
              <a:rPr lang="en-US" sz="2000" dirty="0" err="1"/>
              <a:t>ko‘rsatish</a:t>
            </a:r>
            <a:r>
              <a:rPr lang="en-US" sz="2000" dirty="0"/>
              <a:t> </a:t>
            </a:r>
            <a:r>
              <a:rPr lang="en-US" sz="2000" dirty="0" err="1"/>
              <a:t>noto‘g‘ridir</a:t>
            </a:r>
            <a:r>
              <a:rPr lang="en-US" sz="2000" dirty="0"/>
              <a:t>. Agar </a:t>
            </a:r>
            <a:r>
              <a:rPr lang="en-US" sz="2000" dirty="0" err="1"/>
              <a:t>moliyaviy</a:t>
            </a:r>
            <a:r>
              <a:rPr lang="en-US" sz="2000" dirty="0"/>
              <a:t> </a:t>
            </a:r>
            <a:r>
              <a:rPr lang="en-US" sz="2000" dirty="0" err="1"/>
              <a:t>holat</a:t>
            </a:r>
            <a:r>
              <a:rPr lang="en-US" sz="2000" dirty="0"/>
              <a:t> </a:t>
            </a:r>
            <a:r>
              <a:rPr lang="en-US" sz="2000" dirty="0" err="1"/>
              <a:t>to‘g‘risidagi</a:t>
            </a:r>
            <a:r>
              <a:rPr lang="en-US" sz="2000" dirty="0"/>
              <a:t> </a:t>
            </a:r>
            <a:r>
              <a:rPr lang="en-US" sz="2000" dirty="0" err="1"/>
              <a:t>hisobotda</a:t>
            </a:r>
            <a:r>
              <a:rPr lang="en-US" sz="2000" dirty="0"/>
              <a:t> </a:t>
            </a:r>
            <a:r>
              <a:rPr lang="en-US" sz="2000" dirty="0" err="1"/>
              <a:t>majburiyatlar</a:t>
            </a:r>
            <a:r>
              <a:rPr lang="en-US" sz="2000" dirty="0"/>
              <a:t> </a:t>
            </a:r>
            <a:r>
              <a:rPr lang="en-US" sz="2000" dirty="0" err="1"/>
              <a:t>qisqa</a:t>
            </a:r>
            <a:r>
              <a:rPr lang="en-US" sz="2000" dirty="0"/>
              <a:t> </a:t>
            </a:r>
            <a:r>
              <a:rPr lang="en-US" sz="2000" dirty="0" err="1"/>
              <a:t>muddatli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uzoq</a:t>
            </a:r>
            <a:r>
              <a:rPr lang="en-US" sz="2000" dirty="0"/>
              <a:t> </a:t>
            </a:r>
            <a:r>
              <a:rPr lang="en-US" sz="2000" dirty="0" err="1"/>
              <a:t>muddatli</a:t>
            </a:r>
            <a:r>
              <a:rPr lang="en-US" sz="2000" dirty="0"/>
              <a:t> </a:t>
            </a:r>
            <a:r>
              <a:rPr lang="en-US" sz="2000" dirty="0" err="1"/>
              <a:t>turlarga</a:t>
            </a:r>
            <a:r>
              <a:rPr lang="en-US" sz="2000" dirty="0"/>
              <a:t> </a:t>
            </a:r>
            <a:r>
              <a:rPr lang="en-US" sz="2000" dirty="0" err="1"/>
              <a:t>ajratilsa</a:t>
            </a:r>
            <a:r>
              <a:rPr lang="en-US" sz="2000" dirty="0"/>
              <a:t>, </a:t>
            </a:r>
            <a:r>
              <a:rPr lang="en-US" sz="2000" dirty="0" err="1"/>
              <a:t>ijara</a:t>
            </a:r>
            <a:r>
              <a:rPr lang="en-US" sz="2000" dirty="0"/>
              <a:t> </a:t>
            </a:r>
            <a:r>
              <a:rPr lang="en-US" sz="2000" dirty="0" err="1"/>
              <a:t>majburiyatlari</a:t>
            </a:r>
            <a:r>
              <a:rPr lang="en-US" sz="2000" dirty="0"/>
              <a:t> ham </a:t>
            </a:r>
            <a:r>
              <a:rPr lang="en-US" sz="2000" dirty="0" err="1"/>
              <a:t>xuddi</a:t>
            </a:r>
            <a:r>
              <a:rPr lang="en-US" sz="2000" dirty="0"/>
              <a:t> </a:t>
            </a:r>
            <a:r>
              <a:rPr lang="en-US" sz="2000" dirty="0" err="1"/>
              <a:t>shunday</a:t>
            </a:r>
            <a:r>
              <a:rPr lang="en-US" sz="2000" dirty="0"/>
              <a:t> </a:t>
            </a:r>
            <a:r>
              <a:rPr lang="en-US" sz="2000" dirty="0" err="1"/>
              <a:t>tarzda</a:t>
            </a:r>
            <a:r>
              <a:rPr lang="en-US" sz="2000" dirty="0"/>
              <a:t> </a:t>
            </a:r>
            <a:r>
              <a:rPr lang="en-US" sz="2000" dirty="0" err="1"/>
              <a:t>ajratiladi</a:t>
            </a:r>
            <a:r>
              <a:rPr lang="en-US" sz="2000" dirty="0"/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548680"/>
            <a:ext cx="8643998" cy="6024162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just"/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Minimal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ijara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to‘lovlari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moliyalashtirish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xarajatlari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so‘ndirilmagan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majburiyatni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kamaytirish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orasida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taqsimlanishi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Moliyalashtirish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xarajatlari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ijara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muddati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davomidagi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davrda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majburiyatning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to‘lanmagan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qoldig‘i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bo‘yicha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doimiy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davriy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foiz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stavkasi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hosil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bo‘ladigan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qilib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taqsimlanishi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Shartli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ijara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summalari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ular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paydo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bo‘lgan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davrlarda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xarajat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tan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olinishi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.</a:t>
            </a:r>
            <a:r>
              <a:rPr lang="ru-RU" sz="1900" b="1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Amaliyotda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moliyalashtirish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xarajatlarini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ijara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muddati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davomidagi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davrlar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orasida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taqsimlashda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ijarachi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hisob-kitoblarni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soddalashtirish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maqsadida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taxminiy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hisoblashning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qandaydir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turidan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>
                <a:latin typeface="Times New Roman" pitchFamily="18" charset="0"/>
                <a:cs typeface="Times New Roman" pitchFamily="18" charset="0"/>
              </a:rPr>
              <a:t>foydalanishi</a:t>
            </a:r>
            <a:r>
              <a:rPr lang="en-US" sz="19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dirty="0" err="1" smtClean="0">
                <a:latin typeface="Times New Roman" pitchFamily="18" charset="0"/>
                <a:cs typeface="Times New Roman" pitchFamily="18" charset="0"/>
              </a:rPr>
              <a:t>mumkin</a:t>
            </a:r>
            <a:r>
              <a:rPr lang="ru-RU" sz="19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9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Moliyaviy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ijara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natijasida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hisobot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davrida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eskiradigan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aktivlar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bo‘yicha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eskirish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xarajatlari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moliyaviy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xarajatlar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yuzaga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keladi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Ijaraga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olingan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eskiradigan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aktivlar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bo‘yicha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eskirish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hisoblash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siyosati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o‘z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eskiradigan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aktivlar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bo‘yicha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siyosatga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mos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kelishi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, tan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olinadigan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eskirish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summasi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BHXS 16 “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Asosiy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vositalar”ga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BHXS 38 “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Nomoddiy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aktivlar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ga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muvofiq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hisoblanishi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. Agar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ijarachi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ijara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muddati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tugagach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aktivga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egalik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huquqini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olishi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oqilona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darajada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aniq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bo‘lmasa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aktiv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quyidagi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davrlardan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qaysi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biri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qisqaroq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bo‘lsa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o‘sha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davr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davomida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to‘liq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eskirishi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hisoblanishi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ijara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muddati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aktivning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foydali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900" b="1" dirty="0" err="1">
                <a:latin typeface="Times New Roman" pitchFamily="18" charset="0"/>
                <a:cs typeface="Times New Roman" pitchFamily="18" charset="0"/>
              </a:rPr>
              <a:t>muddati</a:t>
            </a:r>
            <a:r>
              <a:rPr lang="en-US" sz="1900" b="1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1900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14282" y="214290"/>
            <a:ext cx="8715436" cy="6357982"/>
          </a:xfr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>
            <a:normAutofit fontScale="25000" lnSpcReduction="20000"/>
          </a:bodyPr>
          <a:lstStyle/>
          <a:p>
            <a:pPr algn="just"/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Ijaraga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olingan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aktivning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eskiradigan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qiymati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aktivdan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kutilayotgan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hisobot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davrida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sistematik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tarzda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xarajatga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olib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borilishiga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bu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ijarachining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o‘z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eskiradigan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aktivlar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bo‘yicha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qabul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qilingan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eskirish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hisoblash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siyosatiga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muvofiq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tarzda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amalga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oshirilishi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. Agar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ijarachi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ijara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muddati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tugagach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aktivga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egalik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qilish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huquqini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olishi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oqilona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darajada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aniq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bo‘lsa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kutilayotgan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foydalanish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davri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bo‘lib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aktivning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foydali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muddati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aks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holda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aktiv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ijara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muddati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aktivning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foydali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xizmat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muddati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ikkitasi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orasidan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qaysi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biri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qisqaroq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bo‘lsa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o‘sha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muddat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davomida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eskirishi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hisoblanadi</a:t>
            </a:r>
            <a:r>
              <a:rPr lang="en-US" sz="86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en-US" sz="86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Aktivning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davr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eskirish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xarajatlari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o‘sha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davrdagi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moliyalashtirish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xarajatlarining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yig‘indisi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kamdan-kam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davr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6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86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800" dirty="0" err="1">
                <a:latin typeface="Times New Roman" pitchFamily="18" charset="0"/>
                <a:cs typeface="Times New Roman" pitchFamily="18" charset="0"/>
              </a:rPr>
              <a:t>to‘lanadigan</a:t>
            </a:r>
            <a:r>
              <a:rPr lang="en-US" sz="8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800" dirty="0" err="1">
                <a:latin typeface="Times New Roman" pitchFamily="18" charset="0"/>
                <a:cs typeface="Times New Roman" pitchFamily="18" charset="0"/>
              </a:rPr>
              <a:t>ijara</a:t>
            </a:r>
            <a:r>
              <a:rPr lang="en-US" sz="8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800" dirty="0" err="1">
                <a:latin typeface="Times New Roman" pitchFamily="18" charset="0"/>
                <a:cs typeface="Times New Roman" pitchFamily="18" charset="0"/>
              </a:rPr>
              <a:t>to‘lovlari</a:t>
            </a:r>
            <a:r>
              <a:rPr lang="en-US" sz="8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8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8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80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8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800" dirty="0" err="1">
                <a:latin typeface="Times New Roman" pitchFamily="18" charset="0"/>
                <a:cs typeface="Times New Roman" pitchFamily="18" charset="0"/>
              </a:rPr>
              <a:t>xil</a:t>
            </a:r>
            <a:r>
              <a:rPr lang="en-US" sz="8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800" dirty="0" err="1">
                <a:latin typeface="Times New Roman" pitchFamily="18" charset="0"/>
                <a:cs typeface="Times New Roman" pitchFamily="18" charset="0"/>
              </a:rPr>
              <a:t>bo‘ladi</a:t>
            </a:r>
            <a:r>
              <a:rPr lang="en-US" sz="8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8800" dirty="0" err="1">
                <a:latin typeface="Times New Roman" pitchFamily="18" charset="0"/>
                <a:cs typeface="Times New Roman" pitchFamily="18" charset="0"/>
              </a:rPr>
              <a:t>Shuning</a:t>
            </a:r>
            <a:r>
              <a:rPr lang="en-US" sz="8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8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8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800" dirty="0" err="1">
                <a:latin typeface="Times New Roman" pitchFamily="18" charset="0"/>
                <a:cs typeface="Times New Roman" pitchFamily="18" charset="0"/>
              </a:rPr>
              <a:t>to‘lanadigan</a:t>
            </a:r>
            <a:r>
              <a:rPr lang="en-US" sz="8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800" dirty="0" err="1">
                <a:latin typeface="Times New Roman" pitchFamily="18" charset="0"/>
                <a:cs typeface="Times New Roman" pitchFamily="18" charset="0"/>
              </a:rPr>
              <a:t>ijara</a:t>
            </a:r>
            <a:r>
              <a:rPr lang="en-US" sz="8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800" dirty="0" err="1">
                <a:latin typeface="Times New Roman" pitchFamily="18" charset="0"/>
                <a:cs typeface="Times New Roman" pitchFamily="18" charset="0"/>
              </a:rPr>
              <a:t>to‘lovlarini</a:t>
            </a:r>
            <a:r>
              <a:rPr lang="en-US" sz="8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800" dirty="0" err="1">
                <a:latin typeface="Times New Roman" pitchFamily="18" charset="0"/>
                <a:cs typeface="Times New Roman" pitchFamily="18" charset="0"/>
              </a:rPr>
              <a:t>xarajat</a:t>
            </a:r>
            <a:r>
              <a:rPr lang="en-US" sz="8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800" dirty="0" err="1">
                <a:latin typeface="Times New Roman" pitchFamily="18" charset="0"/>
                <a:cs typeface="Times New Roman" pitchFamily="18" charset="0"/>
              </a:rPr>
              <a:t>sifatida</a:t>
            </a:r>
            <a:r>
              <a:rPr lang="en-US" sz="8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800" dirty="0" err="1">
                <a:latin typeface="Times New Roman" pitchFamily="18" charset="0"/>
                <a:cs typeface="Times New Roman" pitchFamily="18" charset="0"/>
              </a:rPr>
              <a:t>shunchaki</a:t>
            </a:r>
            <a:r>
              <a:rPr lang="en-US" sz="8800" dirty="0">
                <a:latin typeface="Times New Roman" pitchFamily="18" charset="0"/>
                <a:cs typeface="Times New Roman" pitchFamily="18" charset="0"/>
              </a:rPr>
              <a:t> tan </a:t>
            </a:r>
            <a:r>
              <a:rPr lang="en-US" sz="8800" dirty="0" err="1">
                <a:latin typeface="Times New Roman" pitchFamily="18" charset="0"/>
                <a:cs typeface="Times New Roman" pitchFamily="18" charset="0"/>
              </a:rPr>
              <a:t>olish</a:t>
            </a:r>
            <a:r>
              <a:rPr lang="en-US" sz="8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800" dirty="0" err="1">
                <a:latin typeface="Times New Roman" pitchFamily="18" charset="0"/>
                <a:cs typeface="Times New Roman" pitchFamily="18" charset="0"/>
              </a:rPr>
              <a:t>noto‘g‘ri</a:t>
            </a:r>
            <a:r>
              <a:rPr lang="en-US" sz="8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800" dirty="0" err="1">
                <a:latin typeface="Times New Roman" pitchFamily="18" charset="0"/>
                <a:cs typeface="Times New Roman" pitchFamily="18" charset="0"/>
              </a:rPr>
              <a:t>bo‘ladi</a:t>
            </a:r>
            <a:r>
              <a:rPr lang="en-US" sz="88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sz="8800" dirty="0" err="1">
                <a:latin typeface="Times New Roman" pitchFamily="18" charset="0"/>
                <a:cs typeface="Times New Roman" pitchFamily="18" charset="0"/>
              </a:rPr>
              <a:t>Binobarin</a:t>
            </a:r>
            <a:r>
              <a:rPr lang="en-US" sz="8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800" dirty="0" err="1">
                <a:latin typeface="Times New Roman" pitchFamily="18" charset="0"/>
                <a:cs typeface="Times New Roman" pitchFamily="18" charset="0"/>
              </a:rPr>
              <a:t>ijaraga</a:t>
            </a:r>
            <a:r>
              <a:rPr lang="en-US" sz="8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800" dirty="0" err="1">
                <a:latin typeface="Times New Roman" pitchFamily="18" charset="0"/>
                <a:cs typeface="Times New Roman" pitchFamily="18" charset="0"/>
              </a:rPr>
              <a:t>olingan</a:t>
            </a:r>
            <a:r>
              <a:rPr lang="en-US" sz="8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800" dirty="0" err="1">
                <a:latin typeface="Times New Roman" pitchFamily="18" charset="0"/>
                <a:cs typeface="Times New Roman" pitchFamily="18" charset="0"/>
              </a:rPr>
              <a:t>aktiv</a:t>
            </a:r>
            <a:r>
              <a:rPr lang="en-US" sz="8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800" dirty="0" err="1">
                <a:latin typeface="Times New Roman" pitchFamily="18" charset="0"/>
                <a:cs typeface="Times New Roman" pitchFamily="18" charset="0"/>
              </a:rPr>
              <a:t>va</a:t>
            </a:r>
            <a:r>
              <a:rPr lang="en-US" sz="8800" dirty="0">
                <a:latin typeface="Times New Roman" pitchFamily="18" charset="0"/>
                <a:cs typeface="Times New Roman" pitchFamily="18" charset="0"/>
              </a:rPr>
              <a:t> u </a:t>
            </a:r>
            <a:r>
              <a:rPr lang="en-US" sz="8800" dirty="0" err="1">
                <a:latin typeface="Times New Roman" pitchFamily="18" charset="0"/>
                <a:cs typeface="Times New Roman" pitchFamily="18" charset="0"/>
              </a:rPr>
              <a:t>bilan</a:t>
            </a:r>
            <a:r>
              <a:rPr lang="en-US" sz="8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800" dirty="0" err="1">
                <a:latin typeface="Times New Roman" pitchFamily="18" charset="0"/>
                <a:cs typeface="Times New Roman" pitchFamily="18" charset="0"/>
              </a:rPr>
              <a:t>bog‘liq</a:t>
            </a:r>
            <a:r>
              <a:rPr lang="en-US" sz="8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800" dirty="0" err="1">
                <a:latin typeface="Times New Roman" pitchFamily="18" charset="0"/>
                <a:cs typeface="Times New Roman" pitchFamily="18" charset="0"/>
              </a:rPr>
              <a:t>bo‘lgan</a:t>
            </a:r>
            <a:r>
              <a:rPr lang="en-US" sz="8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800" dirty="0" err="1">
                <a:latin typeface="Times New Roman" pitchFamily="18" charset="0"/>
                <a:cs typeface="Times New Roman" pitchFamily="18" charset="0"/>
              </a:rPr>
              <a:t>majburiyatning</a:t>
            </a:r>
            <a:r>
              <a:rPr lang="en-US" sz="8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800" dirty="0" err="1">
                <a:latin typeface="Times New Roman" pitchFamily="18" charset="0"/>
                <a:cs typeface="Times New Roman" pitchFamily="18" charset="0"/>
              </a:rPr>
              <a:t>summalari</a:t>
            </a:r>
            <a:r>
              <a:rPr lang="en-US" sz="8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800" dirty="0" err="1">
                <a:latin typeface="Times New Roman" pitchFamily="18" charset="0"/>
                <a:cs typeface="Times New Roman" pitchFamily="18" charset="0"/>
              </a:rPr>
              <a:t>ijara</a:t>
            </a:r>
            <a:r>
              <a:rPr lang="en-US" sz="8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800" dirty="0" err="1">
                <a:latin typeface="Times New Roman" pitchFamily="18" charset="0"/>
                <a:cs typeface="Times New Roman" pitchFamily="18" charset="0"/>
              </a:rPr>
              <a:t>muddati</a:t>
            </a:r>
            <a:r>
              <a:rPr lang="en-US" sz="8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800" dirty="0" err="1">
                <a:latin typeface="Times New Roman" pitchFamily="18" charset="0"/>
                <a:cs typeface="Times New Roman" pitchFamily="18" charset="0"/>
              </a:rPr>
              <a:t>boshlanishidan</a:t>
            </a:r>
            <a:r>
              <a:rPr lang="en-US" sz="8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800" dirty="0" err="1">
                <a:latin typeface="Times New Roman" pitchFamily="18" charset="0"/>
                <a:cs typeface="Times New Roman" pitchFamily="18" charset="0"/>
              </a:rPr>
              <a:t>keyin</a:t>
            </a:r>
            <a:r>
              <a:rPr lang="en-US" sz="8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800" dirty="0" err="1">
                <a:latin typeface="Times New Roman" pitchFamily="18" charset="0"/>
                <a:cs typeface="Times New Roman" pitchFamily="18" charset="0"/>
              </a:rPr>
              <a:t>bir-biriga</a:t>
            </a:r>
            <a:r>
              <a:rPr lang="en-US" sz="8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800" dirty="0" err="1">
                <a:latin typeface="Times New Roman" pitchFamily="18" charset="0"/>
                <a:cs typeface="Times New Roman" pitchFamily="18" charset="0"/>
              </a:rPr>
              <a:t>teng</a:t>
            </a:r>
            <a:r>
              <a:rPr lang="en-US" sz="8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800" dirty="0" err="1">
                <a:latin typeface="Times New Roman" pitchFamily="18" charset="0"/>
                <a:cs typeface="Times New Roman" pitchFamily="18" charset="0"/>
              </a:rPr>
              <a:t>bo‘lishi</a:t>
            </a:r>
            <a:r>
              <a:rPr lang="en-US" sz="8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800" dirty="0" err="1">
                <a:latin typeface="Times New Roman" pitchFamily="18" charset="0"/>
                <a:cs typeface="Times New Roman" pitchFamily="18" charset="0"/>
              </a:rPr>
              <a:t>ehtimoli</a:t>
            </a:r>
            <a:r>
              <a:rPr lang="en-US" sz="8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800" dirty="0" err="1">
                <a:latin typeface="Times New Roman" pitchFamily="18" charset="0"/>
                <a:cs typeface="Times New Roman" pitchFamily="18" charset="0"/>
              </a:rPr>
              <a:t>kam</a:t>
            </a:r>
            <a:r>
              <a:rPr lang="en-US" sz="8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en-US" sz="8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en-US" sz="8800" dirty="0" err="1">
                <a:latin typeface="Times New Roman" pitchFamily="18" charset="0"/>
                <a:cs typeface="Times New Roman" pitchFamily="18" charset="0"/>
              </a:rPr>
              <a:t>Ijaraga</a:t>
            </a:r>
            <a:r>
              <a:rPr lang="en-US" sz="8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800" dirty="0" err="1">
                <a:latin typeface="Times New Roman" pitchFamily="18" charset="0"/>
                <a:cs typeface="Times New Roman" pitchFamily="18" charset="0"/>
              </a:rPr>
              <a:t>olingan</a:t>
            </a:r>
            <a:r>
              <a:rPr lang="en-US" sz="8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800" dirty="0" err="1">
                <a:latin typeface="Times New Roman" pitchFamily="18" charset="0"/>
                <a:cs typeface="Times New Roman" pitchFamily="18" charset="0"/>
              </a:rPr>
              <a:t>aktiv</a:t>
            </a:r>
            <a:r>
              <a:rPr lang="en-US" sz="8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800" dirty="0" err="1">
                <a:latin typeface="Times New Roman" pitchFamily="18" charset="0"/>
                <a:cs typeface="Times New Roman" pitchFamily="18" charset="0"/>
              </a:rPr>
              <a:t>qadrsizlanganligini</a:t>
            </a:r>
            <a:r>
              <a:rPr lang="en-US" sz="8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800" dirty="0" err="1">
                <a:latin typeface="Times New Roman" pitchFamily="18" charset="0"/>
                <a:cs typeface="Times New Roman" pitchFamily="18" charset="0"/>
              </a:rPr>
              <a:t>aniqlash</a:t>
            </a:r>
            <a:r>
              <a:rPr lang="en-US" sz="8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80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8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8800" dirty="0" err="1">
                <a:latin typeface="Times New Roman" pitchFamily="18" charset="0"/>
                <a:cs typeface="Times New Roman" pitchFamily="18" charset="0"/>
              </a:rPr>
              <a:t>tashkilot</a:t>
            </a:r>
            <a:r>
              <a:rPr lang="en-US" sz="8800" dirty="0">
                <a:latin typeface="Times New Roman" pitchFamily="18" charset="0"/>
                <a:cs typeface="Times New Roman" pitchFamily="18" charset="0"/>
              </a:rPr>
              <a:t> BHXS 36 “</a:t>
            </a:r>
            <a:r>
              <a:rPr lang="en-US" sz="8800" dirty="0" err="1">
                <a:latin typeface="Times New Roman" pitchFamily="18" charset="0"/>
                <a:cs typeface="Times New Roman" pitchFamily="18" charset="0"/>
              </a:rPr>
              <a:t>Aktivlarning</a:t>
            </a:r>
            <a:r>
              <a:rPr lang="en-US" sz="8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800" dirty="0" err="1">
                <a:latin typeface="Times New Roman" pitchFamily="18" charset="0"/>
                <a:cs typeface="Times New Roman" pitchFamily="18" charset="0"/>
              </a:rPr>
              <a:t>qadrsizlanishi”ni</a:t>
            </a:r>
            <a:r>
              <a:rPr lang="en-US" sz="8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800" dirty="0" err="1">
                <a:latin typeface="Times New Roman" pitchFamily="18" charset="0"/>
                <a:cs typeface="Times New Roman" pitchFamily="18" charset="0"/>
              </a:rPr>
              <a:t>qo‘llashi</a:t>
            </a:r>
            <a:r>
              <a:rPr lang="en-US" sz="8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8800" dirty="0" err="1">
                <a:latin typeface="Times New Roman" pitchFamily="18" charset="0"/>
                <a:cs typeface="Times New Roman" pitchFamily="18" charset="0"/>
              </a:rPr>
              <a:t>kerak</a:t>
            </a:r>
            <a:r>
              <a:rPr lang="en-US" sz="88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8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3688" y="692696"/>
            <a:ext cx="8229600" cy="725470"/>
          </a:xfrm>
        </p:spPr>
        <p:txBody>
          <a:bodyPr>
            <a:noAutofit/>
          </a:bodyPr>
          <a:lstStyle/>
          <a:p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Operativ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ijara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700808"/>
            <a:ext cx="8229600" cy="4983179"/>
          </a:xfrm>
        </p:spPr>
        <p:txBody>
          <a:bodyPr>
            <a:normAutofit/>
          </a:bodyPr>
          <a:lstStyle/>
          <a:p>
            <a:r>
              <a:rPr lang="en-US" b="1" dirty="0" err="1"/>
              <a:t>Operativ</a:t>
            </a:r>
            <a:r>
              <a:rPr lang="en-US" b="1" dirty="0"/>
              <a:t> </a:t>
            </a:r>
            <a:r>
              <a:rPr lang="en-US" b="1" dirty="0" err="1"/>
              <a:t>ijara</a:t>
            </a:r>
            <a:r>
              <a:rPr lang="en-US" b="1" dirty="0"/>
              <a:t> </a:t>
            </a:r>
            <a:r>
              <a:rPr lang="en-US" b="1" dirty="0" err="1"/>
              <a:t>bo‘yicha</a:t>
            </a:r>
            <a:r>
              <a:rPr lang="en-US" b="1" dirty="0"/>
              <a:t> </a:t>
            </a:r>
            <a:r>
              <a:rPr lang="en-US" b="1" dirty="0" err="1"/>
              <a:t>ijara</a:t>
            </a:r>
            <a:r>
              <a:rPr lang="en-US" b="1" dirty="0"/>
              <a:t> </a:t>
            </a:r>
            <a:r>
              <a:rPr lang="en-US" b="1" dirty="0" err="1"/>
              <a:t>to‘lovlari</a:t>
            </a:r>
            <a:r>
              <a:rPr lang="en-US" b="1" dirty="0"/>
              <a:t> </a:t>
            </a:r>
            <a:r>
              <a:rPr lang="en-US" b="1" dirty="0" err="1"/>
              <a:t>xarajatlar</a:t>
            </a:r>
            <a:r>
              <a:rPr lang="en-US" b="1" dirty="0"/>
              <a:t> </a:t>
            </a:r>
            <a:r>
              <a:rPr lang="en-US" b="1" dirty="0" err="1"/>
              <a:t>sifatida</a:t>
            </a:r>
            <a:r>
              <a:rPr lang="en-US" b="1" dirty="0"/>
              <a:t> </a:t>
            </a:r>
            <a:r>
              <a:rPr lang="en-US" b="1" dirty="0" err="1"/>
              <a:t>ijara</a:t>
            </a:r>
            <a:r>
              <a:rPr lang="en-US" b="1" dirty="0"/>
              <a:t> </a:t>
            </a:r>
            <a:r>
              <a:rPr lang="en-US" b="1" dirty="0" err="1"/>
              <a:t>muddati</a:t>
            </a:r>
            <a:r>
              <a:rPr lang="en-US" b="1" dirty="0"/>
              <a:t> </a:t>
            </a:r>
            <a:r>
              <a:rPr lang="en-US" b="1" dirty="0" err="1"/>
              <a:t>davomida</a:t>
            </a:r>
            <a:r>
              <a:rPr lang="en-US" b="1" dirty="0"/>
              <a:t> </a:t>
            </a:r>
            <a:r>
              <a:rPr lang="en-US" b="1" dirty="0" err="1"/>
              <a:t>bir</a:t>
            </a:r>
            <a:r>
              <a:rPr lang="en-US" b="1" dirty="0"/>
              <a:t> </a:t>
            </a:r>
            <a:r>
              <a:rPr lang="en-US" b="1" dirty="0" err="1"/>
              <a:t>tekis</a:t>
            </a:r>
            <a:r>
              <a:rPr lang="en-US" b="1" dirty="0"/>
              <a:t> </a:t>
            </a:r>
            <a:r>
              <a:rPr lang="en-US" b="1" dirty="0" err="1"/>
              <a:t>maromda</a:t>
            </a:r>
            <a:r>
              <a:rPr lang="en-US" b="1" dirty="0"/>
              <a:t> tan </a:t>
            </a:r>
            <a:r>
              <a:rPr lang="en-US" b="1" dirty="0" err="1"/>
              <a:t>olinishi</a:t>
            </a:r>
            <a:r>
              <a:rPr lang="en-US" b="1" dirty="0"/>
              <a:t> </a:t>
            </a:r>
            <a:r>
              <a:rPr lang="en-US" b="1" dirty="0" err="1"/>
              <a:t>kerak</a:t>
            </a:r>
            <a:r>
              <a:rPr lang="en-US" b="1" dirty="0"/>
              <a:t>, agar </a:t>
            </a:r>
            <a:r>
              <a:rPr lang="en-US" b="1" dirty="0" err="1"/>
              <a:t>boshqa</a:t>
            </a:r>
            <a:r>
              <a:rPr lang="en-US" b="1" dirty="0"/>
              <a:t> </a:t>
            </a:r>
            <a:r>
              <a:rPr lang="en-US" b="1" dirty="0" err="1"/>
              <a:t>sistematik</a:t>
            </a:r>
            <a:r>
              <a:rPr lang="en-US" b="1" dirty="0"/>
              <a:t> </a:t>
            </a:r>
            <a:r>
              <a:rPr lang="en-US" b="1" dirty="0" err="1"/>
              <a:t>usul</a:t>
            </a:r>
            <a:r>
              <a:rPr lang="en-US" b="1" dirty="0"/>
              <a:t> </a:t>
            </a:r>
            <a:r>
              <a:rPr lang="en-US" b="1" dirty="0" err="1"/>
              <a:t>foydalanuvchi</a:t>
            </a:r>
            <a:r>
              <a:rPr lang="en-US" b="1" dirty="0"/>
              <a:t> </a:t>
            </a:r>
            <a:r>
              <a:rPr lang="en-US" b="1" dirty="0" err="1"/>
              <a:t>tomonidan</a:t>
            </a:r>
            <a:r>
              <a:rPr lang="en-US" b="1" dirty="0"/>
              <a:t> </a:t>
            </a:r>
            <a:r>
              <a:rPr lang="en-US" b="1" dirty="0" err="1"/>
              <a:t>vaqt</a:t>
            </a:r>
            <a:r>
              <a:rPr lang="en-US" b="1" dirty="0"/>
              <a:t> </a:t>
            </a:r>
            <a:r>
              <a:rPr lang="en-US" b="1" dirty="0" err="1"/>
              <a:t>o‘tishi</a:t>
            </a:r>
            <a:r>
              <a:rPr lang="en-US" b="1" dirty="0"/>
              <a:t> </a:t>
            </a:r>
            <a:r>
              <a:rPr lang="en-US" b="1" dirty="0" err="1"/>
              <a:t>bilan</a:t>
            </a:r>
            <a:r>
              <a:rPr lang="en-US" b="1" dirty="0"/>
              <a:t> </a:t>
            </a:r>
            <a:r>
              <a:rPr lang="en-US" b="1" dirty="0" err="1"/>
              <a:t>naf</a:t>
            </a:r>
            <a:r>
              <a:rPr lang="en-US" b="1" dirty="0"/>
              <a:t> </a:t>
            </a:r>
            <a:r>
              <a:rPr lang="en-US" b="1" dirty="0" err="1"/>
              <a:t>olinishini</a:t>
            </a:r>
            <a:r>
              <a:rPr lang="en-US" b="1" dirty="0"/>
              <a:t> </a:t>
            </a:r>
            <a:r>
              <a:rPr lang="en-US" b="1" dirty="0" err="1"/>
              <a:t>to‘g‘riroq</a:t>
            </a:r>
            <a:r>
              <a:rPr lang="en-US" b="1" dirty="0"/>
              <a:t> </a:t>
            </a:r>
            <a:r>
              <a:rPr lang="en-US" b="1" dirty="0" err="1"/>
              <a:t>aks</a:t>
            </a:r>
            <a:r>
              <a:rPr lang="en-US" b="1" dirty="0"/>
              <a:t> </a:t>
            </a:r>
            <a:r>
              <a:rPr lang="en-US" b="1" dirty="0" err="1"/>
              <a:t>ettirmasa</a:t>
            </a:r>
            <a:r>
              <a:rPr lang="en-US" b="1" dirty="0"/>
              <a:t>.</a:t>
            </a:r>
            <a:r>
              <a:rPr lang="en-US" dirty="0"/>
              <a:t/>
            </a:r>
            <a:br>
              <a:rPr lang="en-US" dirty="0"/>
            </a:br>
            <a:endParaRPr lang="en-US" dirty="0" smtClean="0"/>
          </a:p>
          <a:p>
            <a:r>
              <a:rPr lang="en-US" dirty="0" err="1" smtClean="0"/>
              <a:t>Operativ</a:t>
            </a:r>
            <a:r>
              <a:rPr lang="en-US" dirty="0" smtClean="0"/>
              <a:t> </a:t>
            </a:r>
            <a:r>
              <a:rPr lang="en-US" dirty="0" err="1"/>
              <a:t>ijara</a:t>
            </a:r>
            <a:r>
              <a:rPr lang="en-US" dirty="0"/>
              <a:t> </a:t>
            </a:r>
            <a:r>
              <a:rPr lang="en-US" dirty="0" err="1"/>
              <a:t>kelishuvlari</a:t>
            </a:r>
            <a:r>
              <a:rPr lang="en-US" dirty="0"/>
              <a:t> </a:t>
            </a:r>
            <a:r>
              <a:rPr lang="en-US" dirty="0" err="1"/>
              <a:t>bo‘yicha</a:t>
            </a:r>
            <a:r>
              <a:rPr lang="en-US" dirty="0"/>
              <a:t> </a:t>
            </a:r>
            <a:r>
              <a:rPr lang="en-US" dirty="0" err="1"/>
              <a:t>ijara</a:t>
            </a:r>
            <a:r>
              <a:rPr lang="en-US" dirty="0"/>
              <a:t> </a:t>
            </a:r>
            <a:r>
              <a:rPr lang="en-US" dirty="0" err="1"/>
              <a:t>to‘lovlari</a:t>
            </a:r>
            <a:r>
              <a:rPr lang="en-US" dirty="0"/>
              <a:t> (</a:t>
            </a:r>
            <a:r>
              <a:rPr lang="en-US" dirty="0" err="1"/>
              <a:t>bularga</a:t>
            </a:r>
            <a:r>
              <a:rPr lang="en-US" dirty="0"/>
              <a:t> </a:t>
            </a:r>
            <a:r>
              <a:rPr lang="en-US" dirty="0" err="1"/>
              <a:t>sug‘urta</a:t>
            </a:r>
            <a:r>
              <a:rPr lang="en-US" dirty="0"/>
              <a:t> </a:t>
            </a:r>
            <a:r>
              <a:rPr lang="en-US" dirty="0" err="1"/>
              <a:t>va</a:t>
            </a:r>
            <a:r>
              <a:rPr lang="en-US" dirty="0"/>
              <a:t> </a:t>
            </a:r>
            <a:r>
              <a:rPr lang="en-US" dirty="0" err="1"/>
              <a:t>texnik</a:t>
            </a:r>
            <a:r>
              <a:rPr lang="en-US" dirty="0"/>
              <a:t> </a:t>
            </a:r>
            <a:r>
              <a:rPr lang="en-US" dirty="0" err="1"/>
              <a:t>xizmat</a:t>
            </a:r>
            <a:r>
              <a:rPr lang="en-US" dirty="0"/>
              <a:t> </a:t>
            </a:r>
            <a:r>
              <a:rPr lang="en-US" dirty="0" err="1"/>
              <a:t>ko‘rsatish</a:t>
            </a:r>
            <a:r>
              <a:rPr lang="en-US" dirty="0"/>
              <a:t> </a:t>
            </a:r>
            <a:r>
              <a:rPr lang="en-US" dirty="0" err="1"/>
              <a:t>xarajatlari</a:t>
            </a:r>
            <a:r>
              <a:rPr lang="en-US" dirty="0"/>
              <a:t> </a:t>
            </a:r>
            <a:r>
              <a:rPr lang="en-US" dirty="0" err="1"/>
              <a:t>kabi</a:t>
            </a:r>
            <a:r>
              <a:rPr lang="en-US" dirty="0"/>
              <a:t> </a:t>
            </a:r>
            <a:r>
              <a:rPr lang="en-US" dirty="0" err="1"/>
              <a:t>kiritilmaydi</a:t>
            </a:r>
            <a:r>
              <a:rPr lang="en-US" dirty="0"/>
              <a:t>) </a:t>
            </a:r>
            <a:r>
              <a:rPr lang="en-US" dirty="0" err="1"/>
              <a:t>bir</a:t>
            </a:r>
            <a:r>
              <a:rPr lang="en-US" dirty="0"/>
              <a:t> </a:t>
            </a:r>
            <a:r>
              <a:rPr lang="en-US" dirty="0" err="1"/>
              <a:t>tekis</a:t>
            </a:r>
            <a:r>
              <a:rPr lang="en-US" dirty="0"/>
              <a:t> </a:t>
            </a:r>
            <a:r>
              <a:rPr lang="en-US" dirty="0" err="1"/>
              <a:t>maromda</a:t>
            </a:r>
            <a:r>
              <a:rPr lang="en-US" dirty="0"/>
              <a:t> </a:t>
            </a:r>
            <a:r>
              <a:rPr lang="en-US" dirty="0" err="1"/>
              <a:t>xarajat</a:t>
            </a:r>
            <a:r>
              <a:rPr lang="en-US" dirty="0"/>
              <a:t> </a:t>
            </a:r>
            <a:r>
              <a:rPr lang="en-US" dirty="0" err="1"/>
              <a:t>sifatida</a:t>
            </a:r>
            <a:r>
              <a:rPr lang="en-US" dirty="0"/>
              <a:t> tan </a:t>
            </a:r>
            <a:r>
              <a:rPr lang="en-US" dirty="0" err="1"/>
              <a:t>olinishi</a:t>
            </a:r>
            <a:r>
              <a:rPr lang="en-US" dirty="0"/>
              <a:t> </a:t>
            </a:r>
            <a:r>
              <a:rPr lang="en-US" dirty="0" err="1"/>
              <a:t>kerak</a:t>
            </a:r>
            <a:r>
              <a:rPr lang="en-US" dirty="0"/>
              <a:t>, agar </a:t>
            </a:r>
            <a:r>
              <a:rPr lang="en-US" dirty="0" err="1"/>
              <a:t>boshqa</a:t>
            </a:r>
            <a:r>
              <a:rPr lang="en-US" dirty="0"/>
              <a:t> </a:t>
            </a:r>
            <a:r>
              <a:rPr lang="en-US" dirty="0" err="1"/>
              <a:t>sistematik</a:t>
            </a:r>
            <a:r>
              <a:rPr lang="en-US" dirty="0"/>
              <a:t> </a:t>
            </a:r>
            <a:r>
              <a:rPr lang="en-US" dirty="0" err="1"/>
              <a:t>usul</a:t>
            </a:r>
            <a:r>
              <a:rPr lang="en-US" dirty="0"/>
              <a:t>, </a:t>
            </a:r>
            <a:r>
              <a:rPr lang="en-US" dirty="0" err="1"/>
              <a:t>to‘lovlar</a:t>
            </a:r>
            <a:r>
              <a:rPr lang="en-US" dirty="0"/>
              <a:t> </a:t>
            </a:r>
            <a:r>
              <a:rPr lang="en-US" dirty="0" err="1"/>
              <a:t>ushbu</a:t>
            </a:r>
            <a:r>
              <a:rPr lang="en-US" dirty="0"/>
              <a:t> </a:t>
            </a:r>
            <a:r>
              <a:rPr lang="en-US" dirty="0" err="1"/>
              <a:t>usulda</a:t>
            </a:r>
            <a:r>
              <a:rPr lang="en-US" dirty="0"/>
              <a:t> </a:t>
            </a:r>
            <a:r>
              <a:rPr lang="en-US" dirty="0" err="1"/>
              <a:t>amalga</a:t>
            </a:r>
            <a:r>
              <a:rPr lang="en-US" dirty="0"/>
              <a:t> </a:t>
            </a:r>
            <a:r>
              <a:rPr lang="en-US" dirty="0" err="1"/>
              <a:t>oshirilmasligidan</a:t>
            </a:r>
            <a:r>
              <a:rPr lang="en-US" dirty="0"/>
              <a:t> </a:t>
            </a:r>
            <a:r>
              <a:rPr lang="en-US" dirty="0" err="1"/>
              <a:t>qat’iy</a:t>
            </a:r>
            <a:r>
              <a:rPr lang="en-US" dirty="0"/>
              <a:t> </a:t>
            </a:r>
            <a:r>
              <a:rPr lang="en-US" dirty="0" err="1"/>
              <a:t>nazar</a:t>
            </a:r>
            <a:r>
              <a:rPr lang="en-US" dirty="0"/>
              <a:t>, </a:t>
            </a:r>
            <a:r>
              <a:rPr lang="en-US" dirty="0" err="1"/>
              <a:t>foydalanuvchi</a:t>
            </a:r>
            <a:r>
              <a:rPr lang="en-US" dirty="0"/>
              <a:t> </a:t>
            </a:r>
            <a:r>
              <a:rPr lang="en-US" dirty="0" err="1"/>
              <a:t>tomonidan</a:t>
            </a:r>
            <a:r>
              <a:rPr lang="en-US" dirty="0"/>
              <a:t> </a:t>
            </a:r>
            <a:r>
              <a:rPr lang="en-US" dirty="0" err="1"/>
              <a:t>vaqt</a:t>
            </a:r>
            <a:r>
              <a:rPr lang="en-US" dirty="0"/>
              <a:t> </a:t>
            </a:r>
            <a:r>
              <a:rPr lang="en-US" dirty="0" err="1"/>
              <a:t>o‘tishi</a:t>
            </a:r>
            <a:r>
              <a:rPr lang="en-US" dirty="0"/>
              <a:t> </a:t>
            </a:r>
            <a:r>
              <a:rPr lang="en-US" dirty="0" err="1"/>
              <a:t>bilan</a:t>
            </a:r>
            <a:r>
              <a:rPr lang="en-US" dirty="0"/>
              <a:t> </a:t>
            </a:r>
            <a:r>
              <a:rPr lang="en-US" dirty="0" err="1"/>
              <a:t>naf</a:t>
            </a:r>
            <a:r>
              <a:rPr lang="en-US" dirty="0"/>
              <a:t> </a:t>
            </a:r>
            <a:r>
              <a:rPr lang="en-US" dirty="0" err="1"/>
              <a:t>olinishini</a:t>
            </a:r>
            <a:r>
              <a:rPr lang="en-US" dirty="0"/>
              <a:t> </a:t>
            </a:r>
            <a:r>
              <a:rPr lang="en-US" dirty="0" err="1"/>
              <a:t>to‘g‘riroq</a:t>
            </a:r>
            <a:r>
              <a:rPr lang="en-US" dirty="0"/>
              <a:t> </a:t>
            </a:r>
            <a:r>
              <a:rPr lang="en-US" dirty="0" err="1"/>
              <a:t>aks</a:t>
            </a:r>
            <a:r>
              <a:rPr lang="en-US" dirty="0"/>
              <a:t> </a:t>
            </a:r>
            <a:r>
              <a:rPr lang="en-US" dirty="0" err="1"/>
              <a:t>ettirmasa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75656" y="332656"/>
            <a:ext cx="6589199" cy="1080120"/>
          </a:xfrm>
        </p:spPr>
        <p:txBody>
          <a:bodyPr>
            <a:noAutofit/>
          </a:bodyPr>
          <a:lstStyle/>
          <a:p>
            <a:pPr algn="ctr"/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Ijaraga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beruvchining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moliyaviy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hisobotlarida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ijaraning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aks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ettirilishi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67544" y="1772816"/>
            <a:ext cx="8229600" cy="4637112"/>
          </a:xfrm>
        </p:spPr>
        <p:txBody>
          <a:bodyPr>
            <a:normAutofit/>
          </a:bodyPr>
          <a:lstStyle/>
          <a:p>
            <a:r>
              <a:rPr lang="en-US" sz="2000" b="1" dirty="0" err="1"/>
              <a:t>Moliyaviy</a:t>
            </a:r>
            <a:r>
              <a:rPr lang="en-US" sz="2000" b="1" dirty="0"/>
              <a:t> </a:t>
            </a:r>
            <a:r>
              <a:rPr lang="en-US" sz="2000" b="1" dirty="0" err="1" smtClean="0"/>
              <a:t>ijara</a:t>
            </a:r>
            <a:endParaRPr lang="en-US" sz="2000" b="1" dirty="0"/>
          </a:p>
          <a:p>
            <a:r>
              <a:rPr lang="en-US" sz="2000" b="1" dirty="0" err="1" smtClean="0"/>
              <a:t>Ijaraga</a:t>
            </a:r>
            <a:r>
              <a:rPr lang="en-US" sz="2000" b="1" dirty="0" smtClean="0"/>
              <a:t> </a:t>
            </a:r>
            <a:r>
              <a:rPr lang="en-US" sz="2000" b="1" dirty="0" err="1"/>
              <a:t>beruvchilar</a:t>
            </a:r>
            <a:r>
              <a:rPr lang="en-US" sz="2000" b="1" dirty="0"/>
              <a:t> </a:t>
            </a:r>
            <a:r>
              <a:rPr lang="en-US" sz="2000" b="1" dirty="0" err="1"/>
              <a:t>moliyaviy</a:t>
            </a:r>
            <a:r>
              <a:rPr lang="en-US" sz="2000" b="1" dirty="0"/>
              <a:t> </a:t>
            </a:r>
            <a:r>
              <a:rPr lang="en-US" sz="2000" b="1" dirty="0" err="1"/>
              <a:t>ijara</a:t>
            </a:r>
            <a:r>
              <a:rPr lang="en-US" sz="2000" b="1" dirty="0"/>
              <a:t> </a:t>
            </a:r>
            <a:r>
              <a:rPr lang="en-US" sz="2000" b="1" dirty="0" err="1"/>
              <a:t>bo‘yicha</a:t>
            </a:r>
            <a:r>
              <a:rPr lang="en-US" sz="2000" b="1" dirty="0"/>
              <a:t> </a:t>
            </a:r>
            <a:r>
              <a:rPr lang="en-US" sz="2000" b="1" dirty="0" err="1"/>
              <a:t>aktivlarini</a:t>
            </a:r>
            <a:r>
              <a:rPr lang="en-US" sz="2000" b="1" dirty="0"/>
              <a:t> </a:t>
            </a:r>
            <a:r>
              <a:rPr lang="en-US" sz="2000" b="1" dirty="0" err="1"/>
              <a:t>moliyaviy</a:t>
            </a:r>
            <a:r>
              <a:rPr lang="en-US" sz="2000" b="1" dirty="0"/>
              <a:t> </a:t>
            </a:r>
            <a:r>
              <a:rPr lang="en-US" sz="2000" b="1" dirty="0" err="1"/>
              <a:t>holat</a:t>
            </a:r>
            <a:r>
              <a:rPr lang="en-US" sz="2000" b="1" dirty="0"/>
              <a:t> </a:t>
            </a:r>
            <a:r>
              <a:rPr lang="en-US" sz="2000" b="1" dirty="0" err="1"/>
              <a:t>to‘g‘risidagi</a:t>
            </a:r>
            <a:r>
              <a:rPr lang="en-US" sz="2000" b="1" dirty="0"/>
              <a:t> </a:t>
            </a:r>
            <a:r>
              <a:rPr lang="en-US" sz="2000" b="1" dirty="0" err="1"/>
              <a:t>hisobotda</a:t>
            </a:r>
            <a:r>
              <a:rPr lang="en-US" sz="2000" b="1" dirty="0"/>
              <a:t> tan </a:t>
            </a:r>
            <a:r>
              <a:rPr lang="en-US" sz="2000" b="1" dirty="0" err="1"/>
              <a:t>olishi</a:t>
            </a:r>
            <a:r>
              <a:rPr lang="en-US" sz="2000" b="1" dirty="0"/>
              <a:t> </a:t>
            </a:r>
            <a:r>
              <a:rPr lang="en-US" sz="2000" b="1" dirty="0" err="1"/>
              <a:t>va</a:t>
            </a:r>
            <a:r>
              <a:rPr lang="en-US" sz="2000" b="1" dirty="0"/>
              <a:t> </a:t>
            </a:r>
            <a:r>
              <a:rPr lang="en-US" sz="2000" b="1" dirty="0" err="1"/>
              <a:t>ijaraga</a:t>
            </a:r>
            <a:r>
              <a:rPr lang="en-US" sz="2000" b="1" dirty="0"/>
              <a:t> </a:t>
            </a:r>
            <a:r>
              <a:rPr lang="en-US" sz="2000" b="1" dirty="0" err="1"/>
              <a:t>sof</a:t>
            </a:r>
            <a:r>
              <a:rPr lang="en-US" sz="2000" b="1" dirty="0"/>
              <a:t> </a:t>
            </a:r>
            <a:r>
              <a:rPr lang="en-US" sz="2000" b="1" dirty="0" err="1"/>
              <a:t>investitsiyaning</a:t>
            </a:r>
            <a:r>
              <a:rPr lang="en-US" sz="2000" b="1" dirty="0"/>
              <a:t> </a:t>
            </a:r>
            <a:r>
              <a:rPr lang="en-US" sz="2000" b="1" dirty="0" err="1"/>
              <a:t>summasiga</a:t>
            </a:r>
            <a:r>
              <a:rPr lang="en-US" sz="2000" b="1" dirty="0"/>
              <a:t> </a:t>
            </a:r>
            <a:r>
              <a:rPr lang="en-US" sz="2000" b="1" dirty="0" err="1"/>
              <a:t>teng</a:t>
            </a:r>
            <a:r>
              <a:rPr lang="en-US" sz="2000" b="1" dirty="0"/>
              <a:t> </a:t>
            </a:r>
            <a:r>
              <a:rPr lang="en-US" sz="2000" b="1" dirty="0" err="1"/>
              <a:t>summada</a:t>
            </a:r>
            <a:r>
              <a:rPr lang="en-US" sz="2000" b="1" dirty="0"/>
              <a:t> </a:t>
            </a:r>
            <a:r>
              <a:rPr lang="en-US" sz="2000" b="1" dirty="0" err="1"/>
              <a:t>debitorlik</a:t>
            </a:r>
            <a:r>
              <a:rPr lang="en-US" sz="2000" b="1" dirty="0"/>
              <a:t> </a:t>
            </a:r>
            <a:r>
              <a:rPr lang="en-US" sz="2000" b="1" dirty="0" err="1"/>
              <a:t>qarzi</a:t>
            </a:r>
            <a:r>
              <a:rPr lang="en-US" sz="2000" b="1" dirty="0"/>
              <a:t> </a:t>
            </a:r>
            <a:r>
              <a:rPr lang="en-US" sz="2000" b="1" dirty="0" err="1"/>
              <a:t>sifatida</a:t>
            </a:r>
            <a:r>
              <a:rPr lang="en-US" sz="2000" b="1" dirty="0"/>
              <a:t> </a:t>
            </a:r>
            <a:r>
              <a:rPr lang="en-US" sz="2000" b="1" dirty="0" err="1"/>
              <a:t>aks</a:t>
            </a:r>
            <a:r>
              <a:rPr lang="en-US" sz="2000" b="1" dirty="0"/>
              <a:t> </a:t>
            </a:r>
            <a:r>
              <a:rPr lang="en-US" sz="2000" b="1" dirty="0" err="1"/>
              <a:t>ettirishi</a:t>
            </a:r>
            <a:r>
              <a:rPr lang="en-US" sz="2000" b="1" dirty="0"/>
              <a:t> </a:t>
            </a:r>
            <a:r>
              <a:rPr lang="en-US" sz="2000" b="1" dirty="0" err="1" smtClean="0"/>
              <a:t>kerak</a:t>
            </a:r>
            <a:r>
              <a:rPr lang="en-US" sz="2000" b="1" dirty="0" smtClean="0"/>
              <a:t>.</a:t>
            </a:r>
          </a:p>
          <a:p>
            <a:r>
              <a:rPr lang="en-US" sz="2000" dirty="0" err="1" smtClean="0"/>
              <a:t>Moliyaviy</a:t>
            </a:r>
            <a:r>
              <a:rPr lang="en-US" sz="2000" dirty="0" smtClean="0"/>
              <a:t> </a:t>
            </a:r>
            <a:r>
              <a:rPr lang="en-US" sz="2000" dirty="0" err="1"/>
              <a:t>ijara</a:t>
            </a:r>
            <a:r>
              <a:rPr lang="en-US" sz="2000" dirty="0"/>
              <a:t> </a:t>
            </a:r>
            <a:r>
              <a:rPr lang="en-US" sz="2000" dirty="0" err="1"/>
              <a:t>bo‘yicha</a:t>
            </a:r>
            <a:r>
              <a:rPr lang="en-US" sz="2000" dirty="0"/>
              <a:t> </a:t>
            </a:r>
            <a:r>
              <a:rPr lang="en-US" sz="2000" dirty="0" err="1"/>
              <a:t>ijara</a:t>
            </a:r>
            <a:r>
              <a:rPr lang="en-US" sz="2000" dirty="0"/>
              <a:t> </a:t>
            </a:r>
            <a:r>
              <a:rPr lang="en-US" sz="2000" dirty="0" err="1"/>
              <a:t>ob’ektiga</a:t>
            </a:r>
            <a:r>
              <a:rPr lang="en-US" sz="2000" dirty="0"/>
              <a:t> </a:t>
            </a:r>
            <a:r>
              <a:rPr lang="en-US" sz="2000" dirty="0" err="1"/>
              <a:t>yuridik</a:t>
            </a:r>
            <a:r>
              <a:rPr lang="en-US" sz="2000" dirty="0"/>
              <a:t> </a:t>
            </a:r>
            <a:r>
              <a:rPr lang="en-US" sz="2000" dirty="0" err="1"/>
              <a:t>egalik</a:t>
            </a:r>
            <a:r>
              <a:rPr lang="en-US" sz="2000" dirty="0"/>
              <a:t> </a:t>
            </a:r>
            <a:r>
              <a:rPr lang="en-US" sz="2000" dirty="0" err="1"/>
              <a:t>qilish</a:t>
            </a:r>
            <a:r>
              <a:rPr lang="en-US" sz="2000" dirty="0"/>
              <a:t> </a:t>
            </a:r>
            <a:r>
              <a:rPr lang="en-US" sz="2000" dirty="0" err="1"/>
              <a:t>huquqi</a:t>
            </a:r>
            <a:r>
              <a:rPr lang="en-US" sz="2000" dirty="0"/>
              <a:t> </a:t>
            </a:r>
            <a:r>
              <a:rPr lang="en-US" sz="2000" dirty="0" err="1"/>
              <a:t>bilan</a:t>
            </a:r>
            <a:r>
              <a:rPr lang="en-US" sz="2000" dirty="0"/>
              <a:t> </a:t>
            </a:r>
            <a:r>
              <a:rPr lang="en-US" sz="2000" dirty="0" err="1"/>
              <a:t>bog‘liq</a:t>
            </a:r>
            <a:r>
              <a:rPr lang="en-US" sz="2000" dirty="0"/>
              <a:t> </a:t>
            </a:r>
            <a:r>
              <a:rPr lang="en-US" sz="2000" dirty="0" err="1"/>
              <a:t>deyarli</a:t>
            </a:r>
            <a:r>
              <a:rPr lang="en-US" sz="2000" dirty="0"/>
              <a:t> </a:t>
            </a:r>
            <a:r>
              <a:rPr lang="en-US" sz="2000" dirty="0" err="1"/>
              <a:t>barcha</a:t>
            </a:r>
            <a:r>
              <a:rPr lang="en-US" sz="2000" dirty="0"/>
              <a:t> </a:t>
            </a:r>
            <a:r>
              <a:rPr lang="en-US" sz="2000" dirty="0" err="1"/>
              <a:t>risklar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mukofotlar</a:t>
            </a:r>
            <a:r>
              <a:rPr lang="en-US" sz="2000" dirty="0"/>
              <a:t> </a:t>
            </a:r>
            <a:r>
              <a:rPr lang="en-US" sz="2000" dirty="0" err="1"/>
              <a:t>ijaraga</a:t>
            </a:r>
            <a:r>
              <a:rPr lang="en-US" sz="2000" dirty="0"/>
              <a:t> </a:t>
            </a:r>
            <a:r>
              <a:rPr lang="en-US" sz="2000" dirty="0" err="1"/>
              <a:t>beruvchi</a:t>
            </a:r>
            <a:r>
              <a:rPr lang="en-US" sz="2000" dirty="0"/>
              <a:t> </a:t>
            </a:r>
            <a:r>
              <a:rPr lang="en-US" sz="2000" dirty="0" err="1"/>
              <a:t>tomonidan</a:t>
            </a:r>
            <a:r>
              <a:rPr lang="en-US" sz="2000" dirty="0"/>
              <a:t> </a:t>
            </a:r>
            <a:r>
              <a:rPr lang="en-US" sz="2000" dirty="0" err="1"/>
              <a:t>ijarachiga</a:t>
            </a:r>
            <a:r>
              <a:rPr lang="en-US" sz="2000" dirty="0"/>
              <a:t> </a:t>
            </a:r>
            <a:r>
              <a:rPr lang="en-US" sz="2000" dirty="0" err="1"/>
              <a:t>o‘tkaziladi</a:t>
            </a:r>
            <a:r>
              <a:rPr lang="en-US" sz="2000" dirty="0"/>
              <a:t>, </a:t>
            </a:r>
            <a:r>
              <a:rPr lang="en-US" sz="2000" dirty="0" err="1"/>
              <a:t>va</a:t>
            </a:r>
            <a:r>
              <a:rPr lang="en-US" sz="2000" dirty="0"/>
              <a:t>, </a:t>
            </a:r>
            <a:r>
              <a:rPr lang="en-US" sz="2000" dirty="0" err="1"/>
              <a:t>shuning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, </a:t>
            </a:r>
            <a:r>
              <a:rPr lang="en-US" sz="2000" dirty="0" err="1"/>
              <a:t>olinadigan</a:t>
            </a:r>
            <a:r>
              <a:rPr lang="en-US" sz="2000" dirty="0"/>
              <a:t> </a:t>
            </a:r>
            <a:r>
              <a:rPr lang="en-US" sz="2000" dirty="0" err="1"/>
              <a:t>ijara</a:t>
            </a:r>
            <a:r>
              <a:rPr lang="en-US" sz="2000" dirty="0"/>
              <a:t> </a:t>
            </a:r>
            <a:r>
              <a:rPr lang="en-US" sz="2000" dirty="0" err="1"/>
              <a:t>to‘lovlari</a:t>
            </a:r>
            <a:r>
              <a:rPr lang="en-US" sz="2000" dirty="0"/>
              <a:t> </a:t>
            </a:r>
            <a:r>
              <a:rPr lang="en-US" sz="2000" dirty="0" err="1"/>
              <a:t>ijarachi</a:t>
            </a:r>
            <a:r>
              <a:rPr lang="en-US" sz="2000" dirty="0"/>
              <a:t> </a:t>
            </a:r>
            <a:r>
              <a:rPr lang="en-US" sz="2000" dirty="0" err="1"/>
              <a:t>tomonidan</a:t>
            </a:r>
            <a:r>
              <a:rPr lang="en-US" sz="2000" dirty="0"/>
              <a:t> </a:t>
            </a:r>
            <a:r>
              <a:rPr lang="en-US" sz="2000" dirty="0" err="1"/>
              <a:t>asosiy</a:t>
            </a:r>
            <a:r>
              <a:rPr lang="en-US" sz="2000" dirty="0"/>
              <a:t> </a:t>
            </a:r>
            <a:r>
              <a:rPr lang="en-US" sz="2000" dirty="0" err="1"/>
              <a:t>qarzning</a:t>
            </a:r>
            <a:r>
              <a:rPr lang="en-US" sz="2000" dirty="0"/>
              <a:t> </a:t>
            </a:r>
            <a:r>
              <a:rPr lang="en-US" sz="2000" dirty="0" err="1"/>
              <a:t>so‘ndirilishi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moliyaviy</a:t>
            </a:r>
            <a:r>
              <a:rPr lang="en-US" sz="2000" dirty="0"/>
              <a:t> </a:t>
            </a:r>
            <a:r>
              <a:rPr lang="en-US" sz="2000" dirty="0" err="1"/>
              <a:t>daromad</a:t>
            </a:r>
            <a:r>
              <a:rPr lang="en-US" sz="2000" dirty="0"/>
              <a:t> </a:t>
            </a:r>
            <a:r>
              <a:rPr lang="en-US" sz="2000" dirty="0" err="1"/>
              <a:t>sifatida</a:t>
            </a:r>
            <a:r>
              <a:rPr lang="en-US" sz="2000" dirty="0"/>
              <a:t> </a:t>
            </a:r>
            <a:r>
              <a:rPr lang="en-US" sz="2000" dirty="0" err="1"/>
              <a:t>hisobga</a:t>
            </a:r>
            <a:r>
              <a:rPr lang="en-US" sz="2000" dirty="0"/>
              <a:t> </a:t>
            </a:r>
            <a:r>
              <a:rPr lang="en-US" sz="2000" dirty="0" err="1"/>
              <a:t>olinadi</a:t>
            </a:r>
            <a:r>
              <a:rPr lang="en-US" sz="2000" dirty="0"/>
              <a:t>, </a:t>
            </a:r>
            <a:r>
              <a:rPr lang="en-US" sz="2000" dirty="0" err="1"/>
              <a:t>bunda</a:t>
            </a:r>
            <a:r>
              <a:rPr lang="en-US" sz="2000" dirty="0"/>
              <a:t> </a:t>
            </a:r>
            <a:r>
              <a:rPr lang="en-US" sz="2000" dirty="0" err="1"/>
              <a:t>moliyaviy</a:t>
            </a:r>
            <a:r>
              <a:rPr lang="en-US" sz="2000" dirty="0"/>
              <a:t> </a:t>
            </a:r>
            <a:r>
              <a:rPr lang="en-US" sz="2000" dirty="0" err="1"/>
              <a:t>daromad</a:t>
            </a:r>
            <a:r>
              <a:rPr lang="en-US" sz="2000" dirty="0"/>
              <a:t> </a:t>
            </a:r>
            <a:r>
              <a:rPr lang="en-US" sz="2000" dirty="0" err="1"/>
              <a:t>ijaraga</a:t>
            </a:r>
            <a:r>
              <a:rPr lang="en-US" sz="2000" dirty="0"/>
              <a:t> </a:t>
            </a:r>
            <a:r>
              <a:rPr lang="en-US" sz="2000" dirty="0" err="1"/>
              <a:t>beruvchining</a:t>
            </a:r>
            <a:r>
              <a:rPr lang="en-US" sz="2000" dirty="0"/>
              <a:t> </a:t>
            </a:r>
            <a:r>
              <a:rPr lang="en-US" sz="2000" dirty="0" err="1"/>
              <a:t>investitsiyasi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xizmatlarining</a:t>
            </a:r>
            <a:r>
              <a:rPr lang="en-US" sz="2000" dirty="0"/>
              <a:t> </a:t>
            </a:r>
            <a:r>
              <a:rPr lang="en-US" sz="2000" dirty="0" err="1"/>
              <a:t>haqi</a:t>
            </a:r>
            <a:r>
              <a:rPr lang="en-US" sz="2000" dirty="0"/>
              <a:t> </a:t>
            </a:r>
            <a:r>
              <a:rPr lang="en-US" sz="2000" dirty="0" err="1"/>
              <a:t>va</a:t>
            </a:r>
            <a:r>
              <a:rPr lang="en-US" sz="2000" dirty="0"/>
              <a:t> </a:t>
            </a:r>
            <a:r>
              <a:rPr lang="en-US" sz="2000" dirty="0" err="1"/>
              <a:t>ular</a:t>
            </a:r>
            <a:r>
              <a:rPr lang="en-US" sz="2000" dirty="0"/>
              <a:t> </a:t>
            </a:r>
            <a:r>
              <a:rPr lang="en-US" sz="2000" dirty="0" err="1"/>
              <a:t>uchun</a:t>
            </a:r>
            <a:r>
              <a:rPr lang="en-US" sz="2000" dirty="0"/>
              <a:t> </a:t>
            </a:r>
            <a:r>
              <a:rPr lang="en-US" sz="2000" dirty="0" err="1"/>
              <a:t>mukofotni</a:t>
            </a:r>
            <a:r>
              <a:rPr lang="en-US" sz="2000" dirty="0"/>
              <a:t> </a:t>
            </a:r>
            <a:r>
              <a:rPr lang="en-US" sz="2000" dirty="0" err="1"/>
              <a:t>ifodalaydi</a:t>
            </a:r>
            <a:r>
              <a:rPr lang="en-US" sz="2000" dirty="0" smtClean="0"/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716658"/>
          </a:xfrm>
        </p:spPr>
        <p:txBody>
          <a:bodyPr>
            <a:normAutofit/>
          </a:bodyPr>
          <a:lstStyle/>
          <a:p>
            <a:r>
              <a:rPr lang="en-US" b="1" dirty="0" err="1" smtClean="0"/>
              <a:t>Keyinchalik</a:t>
            </a:r>
            <a:r>
              <a:rPr lang="en-US" b="1" dirty="0" smtClean="0"/>
              <a:t> </a:t>
            </a:r>
            <a:r>
              <a:rPr lang="en-US" b="1" dirty="0" err="1"/>
              <a:t>baholash</a:t>
            </a:r>
            <a:endParaRPr lang="ru-RU" b="1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229500169"/>
              </p:ext>
            </p:extLst>
          </p:nvPr>
        </p:nvGraphicFramePr>
        <p:xfrm>
          <a:off x="395536" y="1628800"/>
          <a:ext cx="8424936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02889537"/>
              </p:ext>
            </p:extLst>
          </p:nvPr>
        </p:nvGraphicFramePr>
        <p:xfrm>
          <a:off x="214313" y="428625"/>
          <a:ext cx="8643937" cy="614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6351490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52166483"/>
              </p:ext>
            </p:extLst>
          </p:nvPr>
        </p:nvGraphicFramePr>
        <p:xfrm>
          <a:off x="214313" y="428625"/>
          <a:ext cx="8643937" cy="6143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1957579772"/>
              </p:ext>
            </p:extLst>
          </p:nvPr>
        </p:nvGraphicFramePr>
        <p:xfrm>
          <a:off x="1115616" y="620688"/>
          <a:ext cx="7632848" cy="59046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2845478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404664"/>
            <a:ext cx="8229600" cy="582594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Ma’lumotlarni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ochib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berish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57200" y="1071546"/>
            <a:ext cx="8229600" cy="5054617"/>
          </a:xfrm>
        </p:spPr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sz="2400" dirty="0" smtClean="0"/>
              <a:t>-  </a:t>
            </a:r>
            <a:r>
              <a:rPr lang="en-US" sz="2400" dirty="0" err="1"/>
              <a:t>ijaraga</a:t>
            </a:r>
            <a:r>
              <a:rPr lang="en-US" sz="2400" dirty="0"/>
              <a:t> </a:t>
            </a:r>
            <a:r>
              <a:rPr lang="en-US" sz="2400" dirty="0" err="1"/>
              <a:t>beruvchining</a:t>
            </a:r>
            <a:r>
              <a:rPr lang="en-US" sz="2400" dirty="0"/>
              <a:t> </a:t>
            </a:r>
            <a:r>
              <a:rPr lang="en-US" sz="2400" dirty="0" err="1"/>
              <a:t>foydasiga</a:t>
            </a:r>
            <a:r>
              <a:rPr lang="en-US" sz="2400" dirty="0"/>
              <a:t> </a:t>
            </a:r>
            <a:r>
              <a:rPr lang="en-US" sz="2400" dirty="0" err="1"/>
              <a:t>hisoblanadigan</a:t>
            </a:r>
            <a:r>
              <a:rPr lang="en-US" sz="2400" dirty="0"/>
              <a:t> </a:t>
            </a:r>
            <a:r>
              <a:rPr lang="en-US" sz="2400" dirty="0" err="1"/>
              <a:t>kafolatlanmagan</a:t>
            </a:r>
            <a:r>
              <a:rPr lang="en-US" sz="2400" dirty="0"/>
              <a:t> </a:t>
            </a:r>
            <a:r>
              <a:rPr lang="en-US" sz="2400" dirty="0" err="1"/>
              <a:t>qoldiq</a:t>
            </a:r>
            <a:r>
              <a:rPr lang="en-US" sz="2400" dirty="0"/>
              <a:t> </a:t>
            </a:r>
            <a:r>
              <a:rPr lang="en-US" sz="2400" dirty="0" err="1"/>
              <a:t>qiymatlar</a:t>
            </a:r>
            <a:r>
              <a:rPr lang="en-US" sz="2400" dirty="0" smtClean="0"/>
              <a:t>;</a:t>
            </a:r>
          </a:p>
          <a:p>
            <a:pPr>
              <a:lnSpc>
                <a:spcPct val="150000"/>
              </a:lnSpc>
            </a:pPr>
            <a:r>
              <a:rPr lang="en-US" sz="2400" dirty="0" smtClean="0"/>
              <a:t>-  </a:t>
            </a:r>
            <a:r>
              <a:rPr lang="en-US" sz="2400" dirty="0" err="1"/>
              <a:t>olinadigan</a:t>
            </a:r>
            <a:r>
              <a:rPr lang="en-US" sz="2400" dirty="0"/>
              <a:t> minimal </a:t>
            </a:r>
            <a:r>
              <a:rPr lang="en-US" sz="2400" dirty="0" err="1"/>
              <a:t>ijara</a:t>
            </a:r>
            <a:r>
              <a:rPr lang="en-US" sz="2400" dirty="0"/>
              <a:t> </a:t>
            </a:r>
            <a:r>
              <a:rPr lang="en-US" sz="2400" dirty="0" err="1"/>
              <a:t>to‘lovlarning</a:t>
            </a:r>
            <a:r>
              <a:rPr lang="en-US" sz="2400" dirty="0"/>
              <a:t> </a:t>
            </a:r>
            <a:r>
              <a:rPr lang="en-US" sz="2400" dirty="0" err="1"/>
              <a:t>undira</a:t>
            </a:r>
            <a:r>
              <a:rPr lang="en-US" sz="2400" dirty="0"/>
              <a:t> </a:t>
            </a:r>
            <a:r>
              <a:rPr lang="en-US" sz="2400" dirty="0" err="1"/>
              <a:t>olinmaydigan</a:t>
            </a:r>
            <a:r>
              <a:rPr lang="en-US" sz="2400" dirty="0"/>
              <a:t> </a:t>
            </a:r>
            <a:r>
              <a:rPr lang="en-US" sz="2400" dirty="0" err="1"/>
              <a:t>qismi</a:t>
            </a:r>
            <a:r>
              <a:rPr lang="en-US" sz="2400" dirty="0"/>
              <a:t> </a:t>
            </a:r>
            <a:r>
              <a:rPr lang="en-US" sz="2400" dirty="0" err="1"/>
              <a:t>bo‘yicha</a:t>
            </a:r>
            <a:r>
              <a:rPr lang="en-US" sz="2400" dirty="0"/>
              <a:t> </a:t>
            </a:r>
            <a:r>
              <a:rPr lang="en-US" sz="2400" dirty="0" err="1"/>
              <a:t>jamg‘arilgan</a:t>
            </a:r>
            <a:r>
              <a:rPr lang="en-US" sz="2400" dirty="0"/>
              <a:t> </a:t>
            </a:r>
            <a:r>
              <a:rPr lang="en-US" sz="2400" dirty="0" err="1"/>
              <a:t>rezerv</a:t>
            </a:r>
            <a:r>
              <a:rPr lang="en-US" sz="2400" dirty="0" smtClean="0"/>
              <a:t>;</a:t>
            </a:r>
          </a:p>
          <a:p>
            <a:pPr>
              <a:lnSpc>
                <a:spcPct val="150000"/>
              </a:lnSpc>
            </a:pPr>
            <a:r>
              <a:rPr lang="en-US" sz="2400" dirty="0" smtClean="0"/>
              <a:t>- </a:t>
            </a:r>
            <a:r>
              <a:rPr lang="en-US" sz="2400" dirty="0" err="1" smtClean="0"/>
              <a:t>davr</a:t>
            </a:r>
            <a:r>
              <a:rPr lang="en-US" sz="2400" dirty="0" smtClean="0"/>
              <a:t> </a:t>
            </a:r>
            <a:r>
              <a:rPr lang="en-US" sz="2400" dirty="0" err="1"/>
              <a:t>uchun</a:t>
            </a:r>
            <a:r>
              <a:rPr lang="en-US" sz="2400" dirty="0"/>
              <a:t> </a:t>
            </a:r>
            <a:r>
              <a:rPr lang="en-US" sz="2400" dirty="0" err="1"/>
              <a:t>daromad</a:t>
            </a:r>
            <a:r>
              <a:rPr lang="en-US" sz="2400" dirty="0"/>
              <a:t> </a:t>
            </a:r>
            <a:r>
              <a:rPr lang="en-US" sz="2400" dirty="0" err="1"/>
              <a:t>sifatida</a:t>
            </a:r>
            <a:r>
              <a:rPr lang="en-US" sz="2400" dirty="0"/>
              <a:t> tan </a:t>
            </a:r>
            <a:r>
              <a:rPr lang="en-US" sz="2400" dirty="0" err="1"/>
              <a:t>olingan</a:t>
            </a:r>
            <a:r>
              <a:rPr lang="en-US" sz="2400" dirty="0"/>
              <a:t> </a:t>
            </a:r>
            <a:r>
              <a:rPr lang="en-US" sz="2400" dirty="0" err="1"/>
              <a:t>shartli</a:t>
            </a:r>
            <a:r>
              <a:rPr lang="en-US" sz="2400" dirty="0"/>
              <a:t> </a:t>
            </a:r>
            <a:r>
              <a:rPr lang="en-US" sz="2400" dirty="0" err="1"/>
              <a:t>ijara</a:t>
            </a:r>
            <a:r>
              <a:rPr lang="en-US" sz="2400" dirty="0"/>
              <a:t> </a:t>
            </a:r>
            <a:r>
              <a:rPr lang="en-US" sz="2400" dirty="0" err="1"/>
              <a:t>summalari</a:t>
            </a:r>
            <a:r>
              <a:rPr lang="en-US" sz="2400" dirty="0" smtClean="0"/>
              <a:t>;</a:t>
            </a:r>
          </a:p>
          <a:p>
            <a:pPr>
              <a:lnSpc>
                <a:spcPct val="150000"/>
              </a:lnSpc>
            </a:pPr>
            <a:r>
              <a:rPr lang="en-US" sz="2400" dirty="0" smtClean="0"/>
              <a:t>- </a:t>
            </a:r>
            <a:r>
              <a:rPr lang="en-US" sz="2400" dirty="0" err="1" smtClean="0"/>
              <a:t>ijaraga</a:t>
            </a:r>
            <a:r>
              <a:rPr lang="en-US" sz="2400" dirty="0" smtClean="0"/>
              <a:t> </a:t>
            </a:r>
            <a:r>
              <a:rPr lang="en-US" sz="2400" dirty="0" err="1"/>
              <a:t>beruvchining</a:t>
            </a:r>
            <a:r>
              <a:rPr lang="en-US" sz="2400" dirty="0"/>
              <a:t> </a:t>
            </a:r>
            <a:r>
              <a:rPr lang="en-US" sz="2400" dirty="0" err="1"/>
              <a:t>ahamiyatli</a:t>
            </a:r>
            <a:r>
              <a:rPr lang="en-US" sz="2400" dirty="0"/>
              <a:t> </a:t>
            </a:r>
            <a:r>
              <a:rPr lang="en-US" sz="2400" dirty="0" err="1"/>
              <a:t>ijara</a:t>
            </a:r>
            <a:r>
              <a:rPr lang="en-US" sz="2400" dirty="0"/>
              <a:t> </a:t>
            </a:r>
            <a:r>
              <a:rPr lang="en-US" sz="2400" dirty="0" err="1"/>
              <a:t>kelishuvlarining</a:t>
            </a:r>
            <a:r>
              <a:rPr lang="en-US" sz="2400" dirty="0"/>
              <a:t> </a:t>
            </a:r>
            <a:r>
              <a:rPr lang="en-US" sz="2400" dirty="0" err="1"/>
              <a:t>umumiy</a:t>
            </a:r>
            <a:r>
              <a:rPr lang="en-US" sz="2400" dirty="0"/>
              <a:t> </a:t>
            </a:r>
            <a:r>
              <a:rPr lang="en-US" sz="2400" dirty="0" err="1"/>
              <a:t>tavsifi</a:t>
            </a:r>
            <a:r>
              <a:rPr lang="en-US" sz="2400" dirty="0"/>
              <a:t>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2708920"/>
            <a:ext cx="8229600" cy="582594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E’tiboringiz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rahmat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!</a:t>
            </a:r>
            <a:endParaRPr lang="ru-RU" sz="2800" b="1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438577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316</TotalTime>
  <Words>1996</Words>
  <Application>Microsoft Office PowerPoint</Application>
  <PresentationFormat>Экран (4:3)</PresentationFormat>
  <Paragraphs>99</Paragraphs>
  <Slides>28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4" baseType="lpstr">
      <vt:lpstr>Arial</vt:lpstr>
      <vt:lpstr>Century Gothic</vt:lpstr>
      <vt:lpstr>Times New Roman</vt:lpstr>
      <vt:lpstr>Verdana</vt:lpstr>
      <vt:lpstr>Wingdings 3</vt:lpstr>
      <vt:lpstr>Легкий дым</vt:lpstr>
      <vt:lpstr>IJARA</vt:lpstr>
      <vt:lpstr>REJA:</vt:lpstr>
      <vt:lpstr>Ijara hisobida quyidagilardan tashqari hamma ijara kelishuvlarni hisobga olishda qo‘llanilishi kerak:</vt:lpstr>
      <vt:lpstr>Foydalaniladigan atamalar:</vt:lpstr>
      <vt:lpstr>Презентация PowerPoint</vt:lpstr>
      <vt:lpstr>Ijara hisobi: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Ijara moliyaviy yoki operativ ijara bo‘lishi, shartnomaning shakliga emas, balki operatsiyaning mohiyatiga bog‘liq bo‘ladi. Ijara moliyaviy ijara sifatida tasniflanishiga alohida yoki birgalikda olib keladigan holatlarning misollari quyidagicha: </vt:lpstr>
      <vt:lpstr>Ijaraning moliyaviy ijara sifatida tasniflanishiga alohida yoki birgalikda olib kelishi mumkin bo‘lgan omillar:</vt:lpstr>
      <vt:lpstr>Презентация PowerPoint</vt:lpstr>
      <vt:lpstr>Презентация PowerPoint</vt:lpstr>
      <vt:lpstr>Ijarachilarning moliyaviy hisobotlarida ijaraning aks ettirilishi</vt:lpstr>
      <vt:lpstr>Презентация PowerPoint</vt:lpstr>
      <vt:lpstr>Презентация PowerPoint</vt:lpstr>
      <vt:lpstr>Презентация PowerPoint</vt:lpstr>
      <vt:lpstr>Презентация PowerPoint</vt:lpstr>
      <vt:lpstr>Operativ ijara</vt:lpstr>
      <vt:lpstr>Ijaraga beruvchining moliyaviy hisobotlarida ijaraning aks ettirilishi</vt:lpstr>
      <vt:lpstr>Keyinchalik baholash</vt:lpstr>
      <vt:lpstr>Презентация PowerPoint</vt:lpstr>
      <vt:lpstr>Презентация PowerPoint</vt:lpstr>
      <vt:lpstr>Ma’lumotlarni ochib berish</vt:lpstr>
      <vt:lpstr>E’tiboringiz uchun rahmat!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Ижара </dc:title>
  <dc:creator>Shef</dc:creator>
  <cp:lastModifiedBy>Пользователь Acer</cp:lastModifiedBy>
  <cp:revision>46</cp:revision>
  <dcterms:created xsi:type="dcterms:W3CDTF">2019-09-24T14:39:50Z</dcterms:created>
  <dcterms:modified xsi:type="dcterms:W3CDTF">2021-05-31T00:29:28Z</dcterms:modified>
</cp:coreProperties>
</file>